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17"/>
  </p:notesMasterIdLst>
  <p:handoutMasterIdLst>
    <p:handoutMasterId r:id="rId18"/>
  </p:handoutMasterIdLst>
  <p:sldIdLst>
    <p:sldId id="258" r:id="rId6"/>
    <p:sldId id="288" r:id="rId7"/>
    <p:sldId id="267" r:id="rId8"/>
    <p:sldId id="289" r:id="rId9"/>
    <p:sldId id="291" r:id="rId10"/>
    <p:sldId id="294" r:id="rId11"/>
    <p:sldId id="296" r:id="rId12"/>
    <p:sldId id="297" r:id="rId13"/>
    <p:sldId id="303" r:id="rId14"/>
    <p:sldId id="304" r:id="rId15"/>
    <p:sldId id="307" r:id="rId16"/>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D9C89F-C006-C000-2CEF-40195344B271}" v="2" dt="2021-05-17T17:47:57.528"/>
    <p1510:client id="{4AD3A37B-5B2B-4CFC-B771-762AD9E2835F}" v="5" dt="2021-02-05T18:22:18.690"/>
    <p1510:client id="{709DF2FB-DD1B-4D29-8A0A-74C9746FD1D5}" v="145" dt="2021-02-05T15:02:41.997"/>
    <p1510:client id="{72021C0C-7789-4A6E-9EFF-56F9475997DD}" v="3" dt="2021-02-05T15:03:56.793"/>
    <p1510:client id="{82A4266A-A6FC-4574-8882-C98FE11A1DD9}" v="152" dt="2021-02-05T17:31:17.09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2727" autoAdjust="0"/>
    <p:restoredTop sz="77858" autoAdjust="0"/>
  </p:normalViewPr>
  <p:slideViewPr>
    <p:cSldViewPr>
      <p:cViewPr varScale="1">
        <p:scale>
          <a:sx n="101" d="100"/>
          <a:sy n="101" d="100"/>
        </p:scale>
        <p:origin x="151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1.xml"/><Relationship Id="rId15" Type="http://schemas.openxmlformats.org/officeDocument/2006/relationships/slide" Target="slides/slide10.xml"/><Relationship Id="rId23"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ppard MS JE@MCC RJOC(A)@Defence O365" userId="S::justin.sheppard@ecn.forces.gc.ca::046012a4-b312-4c37-863d-653c3913ec98" providerId="AD" clId="Web-{4AD3A37B-5B2B-4CFC-B771-762AD9E2835F}"/>
    <pc:docChg chg="modSld">
      <pc:chgData name="Sheppard MS JE@MCC RJOC(A)@Defence O365" userId="S::justin.sheppard@ecn.forces.gc.ca::046012a4-b312-4c37-863d-653c3913ec98" providerId="AD" clId="Web-{4AD3A37B-5B2B-4CFC-B771-762AD9E2835F}" dt="2021-02-05T18:22:18.690" v="1" actId="20577"/>
      <pc:docMkLst>
        <pc:docMk/>
      </pc:docMkLst>
      <pc:sldChg chg="modSp">
        <pc:chgData name="Sheppard MS JE@MCC RJOC(A)@Defence O365" userId="S::justin.sheppard@ecn.forces.gc.ca::046012a4-b312-4c37-863d-653c3913ec98" providerId="AD" clId="Web-{4AD3A37B-5B2B-4CFC-B771-762AD9E2835F}" dt="2021-02-05T18:22:18.690" v="1" actId="20577"/>
        <pc:sldMkLst>
          <pc:docMk/>
          <pc:sldMk cId="1163658694" sldId="304"/>
        </pc:sldMkLst>
        <pc:spChg chg="mod">
          <ac:chgData name="Sheppard MS JE@MCC RJOC(A)@Defence O365" userId="S::justin.sheppard@ecn.forces.gc.ca::046012a4-b312-4c37-863d-653c3913ec98" providerId="AD" clId="Web-{4AD3A37B-5B2B-4CFC-B771-762AD9E2835F}" dt="2021-02-05T18:22:14.127" v="0" actId="20577"/>
          <ac:spMkLst>
            <pc:docMk/>
            <pc:sldMk cId="1163658694" sldId="304"/>
            <ac:spMk id="6" creationId="{16394CAF-DF2C-459C-8EE1-D90D442BCD49}"/>
          </ac:spMkLst>
        </pc:spChg>
        <pc:spChg chg="mod">
          <ac:chgData name="Sheppard MS JE@MCC RJOC(A)@Defence O365" userId="S::justin.sheppard@ecn.forces.gc.ca::046012a4-b312-4c37-863d-653c3913ec98" providerId="AD" clId="Web-{4AD3A37B-5B2B-4CFC-B771-762AD9E2835F}" dt="2021-02-05T18:22:18.690" v="1" actId="20577"/>
          <ac:spMkLst>
            <pc:docMk/>
            <pc:sldMk cId="1163658694" sldId="304"/>
            <ac:spMk id="10" creationId="{EC906782-3551-4D96-AC73-93CB3425214D}"/>
          </ac:spMkLst>
        </pc:spChg>
      </pc:sldChg>
    </pc:docChg>
  </pc:docChgLst>
  <pc:docChgLst>
    <pc:chgData name="Sheppard MS JE@MCC RJOC(A)@Defence O365" userId="S::justin.sheppard@ecn.forces.gc.ca::046012a4-b312-4c37-863d-653c3913ec98" providerId="AD" clId="Web-{72021C0C-7789-4A6E-9EFF-56F9475997DD}"/>
    <pc:docChg chg="modSld">
      <pc:chgData name="Sheppard MS JE@MCC RJOC(A)@Defence O365" userId="S::justin.sheppard@ecn.forces.gc.ca::046012a4-b312-4c37-863d-653c3913ec98" providerId="AD" clId="Web-{72021C0C-7789-4A6E-9EFF-56F9475997DD}" dt="2021-02-05T15:03:55.950" v="0" actId="20577"/>
      <pc:docMkLst>
        <pc:docMk/>
      </pc:docMkLst>
      <pc:sldChg chg="modSp">
        <pc:chgData name="Sheppard MS JE@MCC RJOC(A)@Defence O365" userId="S::justin.sheppard@ecn.forces.gc.ca::046012a4-b312-4c37-863d-653c3913ec98" providerId="AD" clId="Web-{72021C0C-7789-4A6E-9EFF-56F9475997DD}" dt="2021-02-05T15:03:55.950" v="0" actId="20577"/>
        <pc:sldMkLst>
          <pc:docMk/>
          <pc:sldMk cId="1587703502" sldId="267"/>
        </pc:sldMkLst>
        <pc:spChg chg="mod">
          <ac:chgData name="Sheppard MS JE@MCC RJOC(A)@Defence O365" userId="S::justin.sheppard@ecn.forces.gc.ca::046012a4-b312-4c37-863d-653c3913ec98" providerId="AD" clId="Web-{72021C0C-7789-4A6E-9EFF-56F9475997DD}" dt="2021-02-05T15:03:55.950" v="0" actId="20577"/>
          <ac:spMkLst>
            <pc:docMk/>
            <pc:sldMk cId="1587703502" sldId="267"/>
            <ac:spMk id="4" creationId="{9B9326E2-2370-4BE0-A9ED-D72E3E3C7690}"/>
          </ac:spMkLst>
        </pc:spChg>
      </pc:sldChg>
    </pc:docChg>
  </pc:docChgLst>
  <pc:docChgLst>
    <pc:chgData name="Sheppard MS JE@MCC RJOC(A)@Defence O365" userId="S::justin.sheppard@ecn.forces.gc.ca::046012a4-b312-4c37-863d-653c3913ec98" providerId="AD" clId="Web-{82A4266A-A6FC-4574-8882-C98FE11A1DD9}"/>
    <pc:docChg chg="modSld">
      <pc:chgData name="Sheppard MS JE@MCC RJOC(A)@Defence O365" userId="S::justin.sheppard@ecn.forces.gc.ca::046012a4-b312-4c37-863d-653c3913ec98" providerId="AD" clId="Web-{82A4266A-A6FC-4574-8882-C98FE11A1DD9}" dt="2021-02-05T17:31:16.162" v="72" actId="20577"/>
      <pc:docMkLst>
        <pc:docMk/>
      </pc:docMkLst>
      <pc:sldChg chg="modSp">
        <pc:chgData name="Sheppard MS JE@MCC RJOC(A)@Defence O365" userId="S::justin.sheppard@ecn.forces.gc.ca::046012a4-b312-4c37-863d-653c3913ec98" providerId="AD" clId="Web-{82A4266A-A6FC-4574-8882-C98FE11A1DD9}" dt="2021-02-05T17:28:38.661" v="2" actId="14100"/>
        <pc:sldMkLst>
          <pc:docMk/>
          <pc:sldMk cId="1587703502" sldId="267"/>
        </pc:sldMkLst>
        <pc:spChg chg="mod">
          <ac:chgData name="Sheppard MS JE@MCC RJOC(A)@Defence O365" userId="S::justin.sheppard@ecn.forces.gc.ca::046012a4-b312-4c37-863d-653c3913ec98" providerId="AD" clId="Web-{82A4266A-A6FC-4574-8882-C98FE11A1DD9}" dt="2021-02-05T17:28:38.661" v="2" actId="14100"/>
          <ac:spMkLst>
            <pc:docMk/>
            <pc:sldMk cId="1587703502" sldId="267"/>
            <ac:spMk id="4" creationId="{9B9326E2-2370-4BE0-A9ED-D72E3E3C7690}"/>
          </ac:spMkLst>
        </pc:spChg>
      </pc:sldChg>
      <pc:sldChg chg="modSp">
        <pc:chgData name="Sheppard MS JE@MCC RJOC(A)@Defence O365" userId="S::justin.sheppard@ecn.forces.gc.ca::046012a4-b312-4c37-863d-653c3913ec98" providerId="AD" clId="Web-{82A4266A-A6FC-4574-8882-C98FE11A1DD9}" dt="2021-02-05T17:28:59.286" v="3" actId="1076"/>
        <pc:sldMkLst>
          <pc:docMk/>
          <pc:sldMk cId="631316680" sldId="291"/>
        </pc:sldMkLst>
        <pc:picChg chg="mod">
          <ac:chgData name="Sheppard MS JE@MCC RJOC(A)@Defence O365" userId="S::justin.sheppard@ecn.forces.gc.ca::046012a4-b312-4c37-863d-653c3913ec98" providerId="AD" clId="Web-{82A4266A-A6FC-4574-8882-C98FE11A1DD9}" dt="2021-02-05T17:28:59.286" v="3" actId="1076"/>
          <ac:picMkLst>
            <pc:docMk/>
            <pc:sldMk cId="631316680" sldId="291"/>
            <ac:picMk id="6" creationId="{A4D48C33-08F8-49CB-B170-DC5A7BA8DA9D}"/>
          </ac:picMkLst>
        </pc:picChg>
      </pc:sldChg>
      <pc:sldChg chg="modSp">
        <pc:chgData name="Sheppard MS JE@MCC RJOC(A)@Defence O365" userId="S::justin.sheppard@ecn.forces.gc.ca::046012a4-b312-4c37-863d-653c3913ec98" providerId="AD" clId="Web-{82A4266A-A6FC-4574-8882-C98FE11A1DD9}" dt="2021-02-05T17:31:16.162" v="72" actId="20577"/>
        <pc:sldMkLst>
          <pc:docMk/>
          <pc:sldMk cId="3225318109" sldId="297"/>
        </pc:sldMkLst>
        <pc:spChg chg="mod">
          <ac:chgData name="Sheppard MS JE@MCC RJOC(A)@Defence O365" userId="S::justin.sheppard@ecn.forces.gc.ca::046012a4-b312-4c37-863d-653c3913ec98" providerId="AD" clId="Web-{82A4266A-A6FC-4574-8882-C98FE11A1DD9}" dt="2021-02-05T17:31:16.162" v="72" actId="20577"/>
          <ac:spMkLst>
            <pc:docMk/>
            <pc:sldMk cId="3225318109" sldId="297"/>
            <ac:spMk id="4" creationId="{9B9326E2-2370-4BE0-A9ED-D72E3E3C7690}"/>
          </ac:spMkLst>
        </pc:spChg>
      </pc:sldChg>
      <pc:sldChg chg="modSp">
        <pc:chgData name="Sheppard MS JE@MCC RJOC(A)@Defence O365" userId="S::justin.sheppard@ecn.forces.gc.ca::046012a4-b312-4c37-863d-653c3913ec98" providerId="AD" clId="Web-{82A4266A-A6FC-4574-8882-C98FE11A1DD9}" dt="2021-02-05T17:30:28.114" v="46" actId="20577"/>
        <pc:sldMkLst>
          <pc:docMk/>
          <pc:sldMk cId="232699226" sldId="303"/>
        </pc:sldMkLst>
        <pc:spChg chg="mod">
          <ac:chgData name="Sheppard MS JE@MCC RJOC(A)@Defence O365" userId="S::justin.sheppard@ecn.forces.gc.ca::046012a4-b312-4c37-863d-653c3913ec98" providerId="AD" clId="Web-{82A4266A-A6FC-4574-8882-C98FE11A1DD9}" dt="2021-02-05T17:30:28.114" v="46" actId="20577"/>
          <ac:spMkLst>
            <pc:docMk/>
            <pc:sldMk cId="232699226" sldId="303"/>
            <ac:spMk id="4" creationId="{8A3B5756-B8DB-472B-84F0-47B24F9D9937}"/>
          </ac:spMkLst>
        </pc:spChg>
        <pc:spChg chg="mod">
          <ac:chgData name="Sheppard MS JE@MCC RJOC(A)@Defence O365" userId="S::justin.sheppard@ecn.forces.gc.ca::046012a4-b312-4c37-863d-653c3913ec98" providerId="AD" clId="Web-{82A4266A-A6FC-4574-8882-C98FE11A1DD9}" dt="2021-02-05T17:29:13.958" v="6" actId="20577"/>
          <ac:spMkLst>
            <pc:docMk/>
            <pc:sldMk cId="232699226" sldId="303"/>
            <ac:spMk id="6" creationId="{16394CAF-DF2C-459C-8EE1-D90D442BCD49}"/>
          </ac:spMkLst>
        </pc:spChg>
        <pc:spChg chg="mod">
          <ac:chgData name="Sheppard MS JE@MCC RJOC(A)@Defence O365" userId="S::justin.sheppard@ecn.forces.gc.ca::046012a4-b312-4c37-863d-653c3913ec98" providerId="AD" clId="Web-{82A4266A-A6FC-4574-8882-C98FE11A1DD9}" dt="2021-02-05T17:29:33.770" v="19" actId="20577"/>
          <ac:spMkLst>
            <pc:docMk/>
            <pc:sldMk cId="232699226" sldId="303"/>
            <ac:spMk id="8" creationId="{17C4FE89-A43D-4AEB-89D1-151A640A8027}"/>
          </ac:spMkLst>
        </pc:spChg>
        <pc:spChg chg="mod">
          <ac:chgData name="Sheppard MS JE@MCC RJOC(A)@Defence O365" userId="S::justin.sheppard@ecn.forces.gc.ca::046012a4-b312-4c37-863d-653c3913ec98" providerId="AD" clId="Web-{82A4266A-A6FC-4574-8882-C98FE11A1DD9}" dt="2021-02-05T17:29:40.255" v="23" actId="20577"/>
          <ac:spMkLst>
            <pc:docMk/>
            <pc:sldMk cId="232699226" sldId="303"/>
            <ac:spMk id="9" creationId="{1A0AF18D-45F9-42CA-8F63-315CCA7BD024}"/>
          </ac:spMkLst>
        </pc:spChg>
        <pc:spChg chg="mod">
          <ac:chgData name="Sheppard MS JE@MCC RJOC(A)@Defence O365" userId="S::justin.sheppard@ecn.forces.gc.ca::046012a4-b312-4c37-863d-653c3913ec98" providerId="AD" clId="Web-{82A4266A-A6FC-4574-8882-C98FE11A1DD9}" dt="2021-02-05T17:29:47.458" v="27" actId="20577"/>
          <ac:spMkLst>
            <pc:docMk/>
            <pc:sldMk cId="232699226" sldId="303"/>
            <ac:spMk id="10" creationId="{EC906782-3551-4D96-AC73-93CB3425214D}"/>
          </ac:spMkLst>
        </pc:spChg>
        <pc:spChg chg="mod">
          <ac:chgData name="Sheppard MS JE@MCC RJOC(A)@Defence O365" userId="S::justin.sheppard@ecn.forces.gc.ca::046012a4-b312-4c37-863d-653c3913ec98" providerId="AD" clId="Web-{82A4266A-A6FC-4574-8882-C98FE11A1DD9}" dt="2021-02-05T17:29:56.052" v="35" actId="20577"/>
          <ac:spMkLst>
            <pc:docMk/>
            <pc:sldMk cId="232699226" sldId="303"/>
            <ac:spMk id="11" creationId="{4EBEA348-8E12-4E15-9EF8-0DB88EF244F4}"/>
          </ac:spMkLst>
        </pc:spChg>
        <pc:spChg chg="mod">
          <ac:chgData name="Sheppard MS JE@MCC RJOC(A)@Defence O365" userId="S::justin.sheppard@ecn.forces.gc.ca::046012a4-b312-4c37-863d-653c3913ec98" providerId="AD" clId="Web-{82A4266A-A6FC-4574-8882-C98FE11A1DD9}" dt="2021-02-05T17:30:03.489" v="38" actId="20577"/>
          <ac:spMkLst>
            <pc:docMk/>
            <pc:sldMk cId="232699226" sldId="303"/>
            <ac:spMk id="12" creationId="{09F91546-5407-43C5-AFC5-7393446AE7A8}"/>
          </ac:spMkLst>
        </pc:spChg>
        <pc:spChg chg="mod">
          <ac:chgData name="Sheppard MS JE@MCC RJOC(A)@Defence O365" userId="S::justin.sheppard@ecn.forces.gc.ca::046012a4-b312-4c37-863d-653c3913ec98" providerId="AD" clId="Web-{82A4266A-A6FC-4574-8882-C98FE11A1DD9}" dt="2021-02-05T17:30:12.177" v="44" actId="20577"/>
          <ac:spMkLst>
            <pc:docMk/>
            <pc:sldMk cId="232699226" sldId="303"/>
            <ac:spMk id="13" creationId="{D7997E78-925F-4D41-9BC6-8C165E4F51E0}"/>
          </ac:spMkLst>
        </pc:spChg>
      </pc:sldChg>
      <pc:sldChg chg="modSp">
        <pc:chgData name="Sheppard MS JE@MCC RJOC(A)@Defence O365" userId="S::justin.sheppard@ecn.forces.gc.ca::046012a4-b312-4c37-863d-653c3913ec98" providerId="AD" clId="Web-{82A4266A-A6FC-4574-8882-C98FE11A1DD9}" dt="2021-02-05T17:31:04.083" v="68" actId="20577"/>
        <pc:sldMkLst>
          <pc:docMk/>
          <pc:sldMk cId="1163658694" sldId="304"/>
        </pc:sldMkLst>
        <pc:spChg chg="mod">
          <ac:chgData name="Sheppard MS JE@MCC RJOC(A)@Defence O365" userId="S::justin.sheppard@ecn.forces.gc.ca::046012a4-b312-4c37-863d-653c3913ec98" providerId="AD" clId="Web-{82A4266A-A6FC-4574-8882-C98FE11A1DD9}" dt="2021-02-05T17:30:47.911" v="55" actId="20577"/>
          <ac:spMkLst>
            <pc:docMk/>
            <pc:sldMk cId="1163658694" sldId="304"/>
            <ac:spMk id="4" creationId="{8A3B5756-B8DB-472B-84F0-47B24F9D9937}"/>
          </ac:spMkLst>
        </pc:spChg>
        <pc:spChg chg="mod">
          <ac:chgData name="Sheppard MS JE@MCC RJOC(A)@Defence O365" userId="S::justin.sheppard@ecn.forces.gc.ca::046012a4-b312-4c37-863d-653c3913ec98" providerId="AD" clId="Web-{82A4266A-A6FC-4574-8882-C98FE11A1DD9}" dt="2021-02-05T17:30:39.161" v="50" actId="20577"/>
          <ac:spMkLst>
            <pc:docMk/>
            <pc:sldMk cId="1163658694" sldId="304"/>
            <ac:spMk id="6" creationId="{16394CAF-DF2C-459C-8EE1-D90D442BCD49}"/>
          </ac:spMkLst>
        </pc:spChg>
        <pc:spChg chg="mod">
          <ac:chgData name="Sheppard MS JE@MCC RJOC(A)@Defence O365" userId="S::justin.sheppard@ecn.forces.gc.ca::046012a4-b312-4c37-863d-653c3913ec98" providerId="AD" clId="Web-{82A4266A-A6FC-4574-8882-C98FE11A1DD9}" dt="2021-02-05T17:30:53.193" v="58" actId="20577"/>
          <ac:spMkLst>
            <pc:docMk/>
            <pc:sldMk cId="1163658694" sldId="304"/>
            <ac:spMk id="10" creationId="{EC906782-3551-4D96-AC73-93CB3425214D}"/>
          </ac:spMkLst>
        </pc:spChg>
        <pc:spChg chg="mod">
          <ac:chgData name="Sheppard MS JE@MCC RJOC(A)@Defence O365" userId="S::justin.sheppard@ecn.forces.gc.ca::046012a4-b312-4c37-863d-653c3913ec98" providerId="AD" clId="Web-{82A4266A-A6FC-4574-8882-C98FE11A1DD9}" dt="2021-02-05T17:31:04.083" v="68" actId="20577"/>
          <ac:spMkLst>
            <pc:docMk/>
            <pc:sldMk cId="1163658694" sldId="304"/>
            <ac:spMk id="11" creationId="{4EBEA348-8E12-4E15-9EF8-0DB88EF244F4}"/>
          </ac:spMkLst>
        </pc:spChg>
      </pc:sldChg>
    </pc:docChg>
  </pc:docChgLst>
  <pc:docChgLst>
    <pc:chgData clId="Web-{82A4266A-A6FC-4574-8882-C98FE11A1DD9}"/>
    <pc:docChg chg="modSld">
      <pc:chgData name="" userId="" providerId="" clId="Web-{82A4266A-A6FC-4574-8882-C98FE11A1DD9}" dt="2021-02-05T17:28:30.489" v="0" actId="1076"/>
      <pc:docMkLst>
        <pc:docMk/>
      </pc:docMkLst>
      <pc:sldChg chg="modSp">
        <pc:chgData name="" userId="" providerId="" clId="Web-{82A4266A-A6FC-4574-8882-C98FE11A1DD9}" dt="2021-02-05T17:28:30.489" v="0" actId="1076"/>
        <pc:sldMkLst>
          <pc:docMk/>
          <pc:sldMk cId="1587703502" sldId="267"/>
        </pc:sldMkLst>
        <pc:spChg chg="mod">
          <ac:chgData name="" userId="" providerId="" clId="Web-{82A4266A-A6FC-4574-8882-C98FE11A1DD9}" dt="2021-02-05T17:28:30.489" v="0" actId="1076"/>
          <ac:spMkLst>
            <pc:docMk/>
            <pc:sldMk cId="1587703502" sldId="267"/>
            <ac:spMk id="4" creationId="{9B9326E2-2370-4BE0-A9ED-D72E3E3C7690}"/>
          </ac:spMkLst>
        </pc:spChg>
      </pc:sldChg>
    </pc:docChg>
  </pc:docChgLst>
  <pc:docChgLst>
    <pc:chgData name="Sheppard MS JE@MCC RJOC(A)@Defence O365" userId="S::justin.sheppard@ecn.forces.gc.ca::046012a4-b312-4c37-863d-653c3913ec98" providerId="AD" clId="Web-{709DF2FB-DD1B-4D29-8A0A-74C9746FD1D5}"/>
    <pc:docChg chg="modSld sldOrd">
      <pc:chgData name="Sheppard MS JE@MCC RJOC(A)@Defence O365" userId="S::justin.sheppard@ecn.forces.gc.ca::046012a4-b312-4c37-863d-653c3913ec98" providerId="AD" clId="Web-{709DF2FB-DD1B-4D29-8A0A-74C9746FD1D5}" dt="2021-02-05T15:02:41.997" v="102"/>
      <pc:docMkLst>
        <pc:docMk/>
      </pc:docMkLst>
      <pc:sldChg chg="modSp">
        <pc:chgData name="Sheppard MS JE@MCC RJOC(A)@Defence O365" userId="S::justin.sheppard@ecn.forces.gc.ca::046012a4-b312-4c37-863d-653c3913ec98" providerId="AD" clId="Web-{709DF2FB-DD1B-4D29-8A0A-74C9746FD1D5}" dt="2021-02-05T14:53:09.853" v="4" actId="20577"/>
        <pc:sldMkLst>
          <pc:docMk/>
          <pc:sldMk cId="0" sldId="258"/>
        </pc:sldMkLst>
        <pc:spChg chg="mod">
          <ac:chgData name="Sheppard MS JE@MCC RJOC(A)@Defence O365" userId="S::justin.sheppard@ecn.forces.gc.ca::046012a4-b312-4c37-863d-653c3913ec98" providerId="AD" clId="Web-{709DF2FB-DD1B-4D29-8A0A-74C9746FD1D5}" dt="2021-02-05T14:53:05.134" v="2" actId="20577"/>
          <ac:spMkLst>
            <pc:docMk/>
            <pc:sldMk cId="0" sldId="258"/>
            <ac:spMk id="7" creationId="{00000000-0000-0000-0000-000000000000}"/>
          </ac:spMkLst>
        </pc:spChg>
        <pc:spChg chg="mod">
          <ac:chgData name="Sheppard MS JE@MCC RJOC(A)@Defence O365" userId="S::justin.sheppard@ecn.forces.gc.ca::046012a4-b312-4c37-863d-653c3913ec98" providerId="AD" clId="Web-{709DF2FB-DD1B-4D29-8A0A-74C9746FD1D5}" dt="2021-02-05T14:53:09.853" v="4" actId="20577"/>
          <ac:spMkLst>
            <pc:docMk/>
            <pc:sldMk cId="0" sldId="258"/>
            <ac:spMk id="11" creationId="{4E375B69-8A08-4F5C-95BB-46ED48E1593F}"/>
          </ac:spMkLst>
        </pc:spChg>
      </pc:sldChg>
      <pc:sldChg chg="modSp">
        <pc:chgData name="Sheppard MS JE@MCC RJOC(A)@Defence O365" userId="S::justin.sheppard@ecn.forces.gc.ca::046012a4-b312-4c37-863d-653c3913ec98" providerId="AD" clId="Web-{709DF2FB-DD1B-4D29-8A0A-74C9746FD1D5}" dt="2021-02-05T14:57:57.120" v="41" actId="20577"/>
        <pc:sldMkLst>
          <pc:docMk/>
          <pc:sldMk cId="1587703502" sldId="267"/>
        </pc:sldMkLst>
        <pc:spChg chg="mod">
          <ac:chgData name="Sheppard MS JE@MCC RJOC(A)@Defence O365" userId="S::justin.sheppard@ecn.forces.gc.ca::046012a4-b312-4c37-863d-653c3913ec98" providerId="AD" clId="Web-{709DF2FB-DD1B-4D29-8A0A-74C9746FD1D5}" dt="2021-02-05T14:54:56.572" v="16" actId="20577"/>
          <ac:spMkLst>
            <pc:docMk/>
            <pc:sldMk cId="1587703502" sldId="267"/>
            <ac:spMk id="4" creationId="{9B9326E2-2370-4BE0-A9ED-D72E3E3C7690}"/>
          </ac:spMkLst>
        </pc:spChg>
        <pc:spChg chg="mod">
          <ac:chgData name="Sheppard MS JE@MCC RJOC(A)@Defence O365" userId="S::justin.sheppard@ecn.forces.gc.ca::046012a4-b312-4c37-863d-653c3913ec98" providerId="AD" clId="Web-{709DF2FB-DD1B-4D29-8A0A-74C9746FD1D5}" dt="2021-02-05T14:57:57.120" v="41" actId="20577"/>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709DF2FB-DD1B-4D29-8A0A-74C9746FD1D5}" dt="2021-02-05T14:53:00.931" v="1" actId="20577"/>
        <pc:sldMkLst>
          <pc:docMk/>
          <pc:sldMk cId="1018954970" sldId="288"/>
        </pc:sldMkLst>
        <pc:spChg chg="mod">
          <ac:chgData name="Sheppard MS JE@MCC RJOC(A)@Defence O365" userId="S::justin.sheppard@ecn.forces.gc.ca::046012a4-b312-4c37-863d-653c3913ec98" providerId="AD" clId="Web-{709DF2FB-DD1B-4D29-8A0A-74C9746FD1D5}" dt="2021-02-05T14:53:00.931" v="1"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709DF2FB-DD1B-4D29-8A0A-74C9746FD1D5}" dt="2021-02-05T14:57:52.589" v="40" actId="20577"/>
        <pc:sldMkLst>
          <pc:docMk/>
          <pc:sldMk cId="1251806590" sldId="289"/>
        </pc:sldMkLst>
        <pc:spChg chg="mod">
          <ac:chgData name="Sheppard MS JE@MCC RJOC(A)@Defence O365" userId="S::justin.sheppard@ecn.forces.gc.ca::046012a4-b312-4c37-863d-653c3913ec98" providerId="AD" clId="Web-{709DF2FB-DD1B-4D29-8A0A-74C9746FD1D5}" dt="2021-02-05T14:55:05.525" v="19" actId="20577"/>
          <ac:spMkLst>
            <pc:docMk/>
            <pc:sldMk cId="1251806590" sldId="289"/>
            <ac:spMk id="4" creationId="{9B9326E2-2370-4BE0-A9ED-D72E3E3C7690}"/>
          </ac:spMkLst>
        </pc:spChg>
        <pc:spChg chg="mod">
          <ac:chgData name="Sheppard MS JE@MCC RJOC(A)@Defence O365" userId="S::justin.sheppard@ecn.forces.gc.ca::046012a4-b312-4c37-863d-653c3913ec98" providerId="AD" clId="Web-{709DF2FB-DD1B-4D29-8A0A-74C9746FD1D5}" dt="2021-02-05T14:57:52.589" v="40" actId="20577"/>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709DF2FB-DD1B-4D29-8A0A-74C9746FD1D5}" dt="2021-02-05T14:57:48.542" v="39" actId="20577"/>
        <pc:sldMkLst>
          <pc:docMk/>
          <pc:sldMk cId="631316680" sldId="291"/>
        </pc:sldMkLst>
        <pc:spChg chg="mod">
          <ac:chgData name="Sheppard MS JE@MCC RJOC(A)@Defence O365" userId="S::justin.sheppard@ecn.forces.gc.ca::046012a4-b312-4c37-863d-653c3913ec98" providerId="AD" clId="Web-{709DF2FB-DD1B-4D29-8A0A-74C9746FD1D5}" dt="2021-02-05T14:55:27.885" v="23" actId="20577"/>
          <ac:spMkLst>
            <pc:docMk/>
            <pc:sldMk cId="631316680" sldId="291"/>
            <ac:spMk id="4" creationId="{9B9326E2-2370-4BE0-A9ED-D72E3E3C7690}"/>
          </ac:spMkLst>
        </pc:spChg>
        <pc:spChg chg="mod">
          <ac:chgData name="Sheppard MS JE@MCC RJOC(A)@Defence O365" userId="S::justin.sheppard@ecn.forces.gc.ca::046012a4-b312-4c37-863d-653c3913ec98" providerId="AD" clId="Web-{709DF2FB-DD1B-4D29-8A0A-74C9746FD1D5}" dt="2021-02-05T14:57:48.542" v="39" actId="20577"/>
          <ac:spMkLst>
            <pc:docMk/>
            <pc:sldMk cId="631316680" sldId="291"/>
            <ac:spMk id="5" creationId="{00000000-0000-0000-0000-000000000000}"/>
          </ac:spMkLst>
        </pc:spChg>
        <pc:picChg chg="mod">
          <ac:chgData name="Sheppard MS JE@MCC RJOC(A)@Defence O365" userId="S::justin.sheppard@ecn.forces.gc.ca::046012a4-b312-4c37-863d-653c3913ec98" providerId="AD" clId="Web-{709DF2FB-DD1B-4D29-8A0A-74C9746FD1D5}" dt="2021-02-05T14:55:44.135" v="25" actId="1076"/>
          <ac:picMkLst>
            <pc:docMk/>
            <pc:sldMk cId="631316680" sldId="291"/>
            <ac:picMk id="6" creationId="{A4D48C33-08F8-49CB-B170-DC5A7BA8DA9D}"/>
          </ac:picMkLst>
        </pc:picChg>
      </pc:sldChg>
      <pc:sldChg chg="modSp">
        <pc:chgData name="Sheppard MS JE@MCC RJOC(A)@Defence O365" userId="S::justin.sheppard@ecn.forces.gc.ca::046012a4-b312-4c37-863d-653c3913ec98" providerId="AD" clId="Web-{709DF2FB-DD1B-4D29-8A0A-74C9746FD1D5}" dt="2021-02-05T14:57:44.636" v="38" actId="20577"/>
        <pc:sldMkLst>
          <pc:docMk/>
          <pc:sldMk cId="1018365228" sldId="294"/>
        </pc:sldMkLst>
        <pc:spChg chg="mod">
          <ac:chgData name="Sheppard MS JE@MCC RJOC(A)@Defence O365" userId="S::justin.sheppard@ecn.forces.gc.ca::046012a4-b312-4c37-863d-653c3913ec98" providerId="AD" clId="Web-{709DF2FB-DD1B-4D29-8A0A-74C9746FD1D5}" dt="2021-02-05T14:56:57.760" v="32" actId="20577"/>
          <ac:spMkLst>
            <pc:docMk/>
            <pc:sldMk cId="1018365228" sldId="294"/>
            <ac:spMk id="4" creationId="{9B9326E2-2370-4BE0-A9ED-D72E3E3C7690}"/>
          </ac:spMkLst>
        </pc:spChg>
        <pc:spChg chg="mod">
          <ac:chgData name="Sheppard MS JE@MCC RJOC(A)@Defence O365" userId="S::justin.sheppard@ecn.forces.gc.ca::046012a4-b312-4c37-863d-653c3913ec98" providerId="AD" clId="Web-{709DF2FB-DD1B-4D29-8A0A-74C9746FD1D5}" dt="2021-02-05T14:57:44.636" v="38" actId="20577"/>
          <ac:spMkLst>
            <pc:docMk/>
            <pc:sldMk cId="1018365228" sldId="294"/>
            <ac:spMk id="5" creationId="{00000000-0000-0000-0000-000000000000}"/>
          </ac:spMkLst>
        </pc:spChg>
      </pc:sldChg>
      <pc:sldChg chg="modSp">
        <pc:chgData name="Sheppard MS JE@MCC RJOC(A)@Defence O365" userId="S::justin.sheppard@ecn.forces.gc.ca::046012a4-b312-4c37-863d-653c3913ec98" providerId="AD" clId="Web-{709DF2FB-DD1B-4D29-8A0A-74C9746FD1D5}" dt="2021-02-05T14:57:39.276" v="37" actId="20577"/>
        <pc:sldMkLst>
          <pc:docMk/>
          <pc:sldMk cId="1044107049" sldId="296"/>
        </pc:sldMkLst>
        <pc:spChg chg="mod">
          <ac:chgData name="Sheppard MS JE@MCC RJOC(A)@Defence O365" userId="S::justin.sheppard@ecn.forces.gc.ca::046012a4-b312-4c37-863d-653c3913ec98" providerId="AD" clId="Web-{709DF2FB-DD1B-4D29-8A0A-74C9746FD1D5}" dt="2021-02-05T14:57:39.276" v="37" actId="20577"/>
          <ac:spMkLst>
            <pc:docMk/>
            <pc:sldMk cId="1044107049" sldId="296"/>
            <ac:spMk id="5" creationId="{00000000-0000-0000-0000-000000000000}"/>
          </ac:spMkLst>
        </pc:spChg>
        <pc:spChg chg="mod">
          <ac:chgData name="Sheppard MS JE@MCC RJOC(A)@Defence O365" userId="S::justin.sheppard@ecn.forces.gc.ca::046012a4-b312-4c37-863d-653c3913ec98" providerId="AD" clId="Web-{709DF2FB-DD1B-4D29-8A0A-74C9746FD1D5}" dt="2021-02-05T14:57:31.604" v="36" actId="20577"/>
          <ac:spMkLst>
            <pc:docMk/>
            <pc:sldMk cId="1044107049" sldId="296"/>
            <ac:spMk id="6" creationId="{BB9A5609-61F0-4B87-8F1E-FC15506EF912}"/>
          </ac:spMkLst>
        </pc:spChg>
      </pc:sldChg>
      <pc:sldChg chg="modSp">
        <pc:chgData name="Sheppard MS JE@MCC RJOC(A)@Defence O365" userId="S::justin.sheppard@ecn.forces.gc.ca::046012a4-b312-4c37-863d-653c3913ec98" providerId="AD" clId="Web-{709DF2FB-DD1B-4D29-8A0A-74C9746FD1D5}" dt="2021-02-05T15:00:34.793" v="80" actId="20577"/>
        <pc:sldMkLst>
          <pc:docMk/>
          <pc:sldMk cId="3225318109" sldId="297"/>
        </pc:sldMkLst>
        <pc:spChg chg="mod">
          <ac:chgData name="Sheppard MS JE@MCC RJOC(A)@Defence O365" userId="S::justin.sheppard@ecn.forces.gc.ca::046012a4-b312-4c37-863d-653c3913ec98" providerId="AD" clId="Web-{709DF2FB-DD1B-4D29-8A0A-74C9746FD1D5}" dt="2021-02-05T15:00:34.793" v="80" actId="20577"/>
          <ac:spMkLst>
            <pc:docMk/>
            <pc:sldMk cId="3225318109" sldId="297"/>
            <ac:spMk id="5" creationId="{00000000-0000-0000-0000-000000000000}"/>
          </ac:spMkLst>
        </pc:spChg>
      </pc:sldChg>
      <pc:sldChg chg="modSp">
        <pc:chgData name="Sheppard MS JE@MCC RJOC(A)@Defence O365" userId="S::justin.sheppard@ecn.forces.gc.ca::046012a4-b312-4c37-863d-653c3913ec98" providerId="AD" clId="Web-{709DF2FB-DD1B-4D29-8A0A-74C9746FD1D5}" dt="2021-02-05T15:01:23.278" v="85" actId="1076"/>
        <pc:sldMkLst>
          <pc:docMk/>
          <pc:sldMk cId="232699226" sldId="303"/>
        </pc:sldMkLst>
        <pc:spChg chg="mod">
          <ac:chgData name="Sheppard MS JE@MCC RJOC(A)@Defence O365" userId="S::justin.sheppard@ecn.forces.gc.ca::046012a4-b312-4c37-863d-653c3913ec98" providerId="AD" clId="Web-{709DF2FB-DD1B-4D29-8A0A-74C9746FD1D5}" dt="2021-02-05T14:58:31.355" v="47" actId="20577"/>
          <ac:spMkLst>
            <pc:docMk/>
            <pc:sldMk cId="232699226" sldId="303"/>
            <ac:spMk id="4" creationId="{8A3B5756-B8DB-472B-84F0-47B24F9D9937}"/>
          </ac:spMkLst>
        </pc:spChg>
        <pc:spChg chg="mod">
          <ac:chgData name="Sheppard MS JE@MCC RJOC(A)@Defence O365" userId="S::justin.sheppard@ecn.forces.gc.ca::046012a4-b312-4c37-863d-653c3913ec98" providerId="AD" clId="Web-{709DF2FB-DD1B-4D29-8A0A-74C9746FD1D5}" dt="2021-02-05T15:01:23.278" v="85" actId="1076"/>
          <ac:spMkLst>
            <pc:docMk/>
            <pc:sldMk cId="232699226" sldId="303"/>
            <ac:spMk id="5" creationId="{00000000-0000-0000-0000-000000000000}"/>
          </ac:spMkLst>
        </pc:spChg>
        <pc:spChg chg="mod">
          <ac:chgData name="Sheppard MS JE@MCC RJOC(A)@Defence O365" userId="S::justin.sheppard@ecn.forces.gc.ca::046012a4-b312-4c37-863d-653c3913ec98" providerId="AD" clId="Web-{709DF2FB-DD1B-4D29-8A0A-74C9746FD1D5}" dt="2021-02-05T14:58:23.370" v="44" actId="20577"/>
          <ac:spMkLst>
            <pc:docMk/>
            <pc:sldMk cId="232699226" sldId="303"/>
            <ac:spMk id="6" creationId="{16394CAF-DF2C-459C-8EE1-D90D442BCD49}"/>
          </ac:spMkLst>
        </pc:spChg>
        <pc:spChg chg="mod">
          <ac:chgData name="Sheppard MS JE@MCC RJOC(A)@Defence O365" userId="S::justin.sheppard@ecn.forces.gc.ca::046012a4-b312-4c37-863d-653c3913ec98" providerId="AD" clId="Web-{709DF2FB-DD1B-4D29-8A0A-74C9746FD1D5}" dt="2021-02-05T14:59:14.574" v="70" actId="1076"/>
          <ac:spMkLst>
            <pc:docMk/>
            <pc:sldMk cId="232699226" sldId="303"/>
            <ac:spMk id="8" creationId="{17C4FE89-A43D-4AEB-89D1-151A640A8027}"/>
          </ac:spMkLst>
        </pc:spChg>
        <pc:spChg chg="mod">
          <ac:chgData name="Sheppard MS JE@MCC RJOC(A)@Defence O365" userId="S::justin.sheppard@ecn.forces.gc.ca::046012a4-b312-4c37-863d-653c3913ec98" providerId="AD" clId="Web-{709DF2FB-DD1B-4D29-8A0A-74C9746FD1D5}" dt="2021-02-05T14:59:33.996" v="71" actId="1076"/>
          <ac:spMkLst>
            <pc:docMk/>
            <pc:sldMk cId="232699226" sldId="303"/>
            <ac:spMk id="9" creationId="{1A0AF18D-45F9-42CA-8F63-315CCA7BD024}"/>
          </ac:spMkLst>
        </pc:spChg>
        <pc:spChg chg="mod">
          <ac:chgData name="Sheppard MS JE@MCC RJOC(A)@Defence O365" userId="S::justin.sheppard@ecn.forces.gc.ca::046012a4-b312-4c37-863d-653c3913ec98" providerId="AD" clId="Web-{709DF2FB-DD1B-4D29-8A0A-74C9746FD1D5}" dt="2021-02-05T14:59:39.121" v="72" actId="1076"/>
          <ac:spMkLst>
            <pc:docMk/>
            <pc:sldMk cId="232699226" sldId="303"/>
            <ac:spMk id="10" creationId="{EC906782-3551-4D96-AC73-93CB3425214D}"/>
          </ac:spMkLst>
        </pc:spChg>
        <pc:spChg chg="mod">
          <ac:chgData name="Sheppard MS JE@MCC RJOC(A)@Defence O365" userId="S::justin.sheppard@ecn.forces.gc.ca::046012a4-b312-4c37-863d-653c3913ec98" providerId="AD" clId="Web-{709DF2FB-DD1B-4D29-8A0A-74C9746FD1D5}" dt="2021-02-05T14:58:50.558" v="62" actId="20577"/>
          <ac:spMkLst>
            <pc:docMk/>
            <pc:sldMk cId="232699226" sldId="303"/>
            <ac:spMk id="11" creationId="{4EBEA348-8E12-4E15-9EF8-0DB88EF244F4}"/>
          </ac:spMkLst>
        </pc:spChg>
        <pc:spChg chg="mod">
          <ac:chgData name="Sheppard MS JE@MCC RJOC(A)@Defence O365" userId="S::justin.sheppard@ecn.forces.gc.ca::046012a4-b312-4c37-863d-653c3913ec98" providerId="AD" clId="Web-{709DF2FB-DD1B-4D29-8A0A-74C9746FD1D5}" dt="2021-02-05T14:58:55.527" v="65" actId="20577"/>
          <ac:spMkLst>
            <pc:docMk/>
            <pc:sldMk cId="232699226" sldId="303"/>
            <ac:spMk id="12" creationId="{09F91546-5407-43C5-AFC5-7393446AE7A8}"/>
          </ac:spMkLst>
        </pc:spChg>
        <pc:spChg chg="mod">
          <ac:chgData name="Sheppard MS JE@MCC RJOC(A)@Defence O365" userId="S::justin.sheppard@ecn.forces.gc.ca::046012a4-b312-4c37-863d-653c3913ec98" providerId="AD" clId="Web-{709DF2FB-DD1B-4D29-8A0A-74C9746FD1D5}" dt="2021-02-05T14:59:00.949" v="68" actId="20577"/>
          <ac:spMkLst>
            <pc:docMk/>
            <pc:sldMk cId="232699226" sldId="303"/>
            <ac:spMk id="13" creationId="{D7997E78-925F-4D41-9BC6-8C165E4F51E0}"/>
          </ac:spMkLst>
        </pc:spChg>
      </pc:sldChg>
      <pc:sldChg chg="modSp ord">
        <pc:chgData name="Sheppard MS JE@MCC RJOC(A)@Defence O365" userId="S::justin.sheppard@ecn.forces.gc.ca::046012a4-b312-4c37-863d-653c3913ec98" providerId="AD" clId="Web-{709DF2FB-DD1B-4D29-8A0A-74C9746FD1D5}" dt="2021-02-05T15:02:41.997" v="102"/>
        <pc:sldMkLst>
          <pc:docMk/>
          <pc:sldMk cId="1163658694" sldId="304"/>
        </pc:sldMkLst>
        <pc:spChg chg="mod">
          <ac:chgData name="Sheppard MS JE@MCC RJOC(A)@Defence O365" userId="S::justin.sheppard@ecn.forces.gc.ca::046012a4-b312-4c37-863d-653c3913ec98" providerId="AD" clId="Web-{709DF2FB-DD1B-4D29-8A0A-74C9746FD1D5}" dt="2021-02-05T15:01:48.356" v="91" actId="20577"/>
          <ac:spMkLst>
            <pc:docMk/>
            <pc:sldMk cId="1163658694" sldId="304"/>
            <ac:spMk id="4" creationId="{8A3B5756-B8DB-472B-84F0-47B24F9D9937}"/>
          </ac:spMkLst>
        </pc:spChg>
        <pc:spChg chg="mod">
          <ac:chgData name="Sheppard MS JE@MCC RJOC(A)@Defence O365" userId="S::justin.sheppard@ecn.forces.gc.ca::046012a4-b312-4c37-863d-653c3913ec98" providerId="AD" clId="Web-{709DF2FB-DD1B-4D29-8A0A-74C9746FD1D5}" dt="2021-02-05T15:01:04.746" v="83" actId="20577"/>
          <ac:spMkLst>
            <pc:docMk/>
            <pc:sldMk cId="1163658694" sldId="304"/>
            <ac:spMk id="5" creationId="{00000000-0000-0000-0000-000000000000}"/>
          </ac:spMkLst>
        </pc:spChg>
        <pc:spChg chg="mod">
          <ac:chgData name="Sheppard MS JE@MCC RJOC(A)@Defence O365" userId="S::justin.sheppard@ecn.forces.gc.ca::046012a4-b312-4c37-863d-653c3913ec98" providerId="AD" clId="Web-{709DF2FB-DD1B-4D29-8A0A-74C9746FD1D5}" dt="2021-02-05T15:01:44.200" v="88" actId="20577"/>
          <ac:spMkLst>
            <pc:docMk/>
            <pc:sldMk cId="1163658694" sldId="304"/>
            <ac:spMk id="6" creationId="{16394CAF-DF2C-459C-8EE1-D90D442BCD49}"/>
          </ac:spMkLst>
        </pc:spChg>
        <pc:spChg chg="mod">
          <ac:chgData name="Sheppard MS JE@MCC RJOC(A)@Defence O365" userId="S::justin.sheppard@ecn.forces.gc.ca::046012a4-b312-4c37-863d-653c3913ec98" providerId="AD" clId="Web-{709DF2FB-DD1B-4D29-8A0A-74C9746FD1D5}" dt="2021-02-05T15:01:54.622" v="95" actId="20577"/>
          <ac:spMkLst>
            <pc:docMk/>
            <pc:sldMk cId="1163658694" sldId="304"/>
            <ac:spMk id="10" creationId="{EC906782-3551-4D96-AC73-93CB3425214D}"/>
          </ac:spMkLst>
        </pc:spChg>
        <pc:spChg chg="mod">
          <ac:chgData name="Sheppard MS JE@MCC RJOC(A)@Defence O365" userId="S::justin.sheppard@ecn.forces.gc.ca::046012a4-b312-4c37-863d-653c3913ec98" providerId="AD" clId="Web-{709DF2FB-DD1B-4D29-8A0A-74C9746FD1D5}" dt="2021-02-05T15:01:59.106" v="99" actId="20577"/>
          <ac:spMkLst>
            <pc:docMk/>
            <pc:sldMk cId="1163658694" sldId="304"/>
            <ac:spMk id="11" creationId="{4EBEA348-8E12-4E15-9EF8-0DB88EF244F4}"/>
          </ac:spMkLst>
        </pc:spChg>
      </pc:sldChg>
      <pc:sldChg chg="modSp ord">
        <pc:chgData name="Sheppard MS JE@MCC RJOC(A)@Defence O365" userId="S::justin.sheppard@ecn.forces.gc.ca::046012a4-b312-4c37-863d-653c3913ec98" providerId="AD" clId="Web-{709DF2FB-DD1B-4D29-8A0A-74C9746FD1D5}" dt="2021-02-05T15:02:14.794" v="101" actId="20577"/>
        <pc:sldMkLst>
          <pc:docMk/>
          <pc:sldMk cId="3118391297" sldId="307"/>
        </pc:sldMkLst>
        <pc:spChg chg="mod">
          <ac:chgData name="Sheppard MS JE@MCC RJOC(A)@Defence O365" userId="S::justin.sheppard@ecn.forces.gc.ca::046012a4-b312-4c37-863d-653c3913ec98" providerId="AD" clId="Web-{709DF2FB-DD1B-4D29-8A0A-74C9746FD1D5}" dt="2021-02-05T15:02:14.794" v="101" actId="20577"/>
          <ac:spMkLst>
            <pc:docMk/>
            <pc:sldMk cId="3118391297" sldId="307"/>
            <ac:spMk id="4" creationId="{00000000-0000-0000-0000-000000000000}"/>
          </ac:spMkLst>
        </pc:spChg>
      </pc:sldChg>
    </pc:docChg>
  </pc:docChgLst>
  <pc:docChgLst>
    <pc:chgData name="Spencer Lt CL@NPTG NTDC(A)@Defence365" userId="S::courtney.spencer@ecn.forces.gc.ca::94f84097-572b-46a9-8aeb-31b2fae39ed4" providerId="AD" clId="Web-{1DD9C89F-C006-C000-2CEF-40195344B271}"/>
    <pc:docChg chg="modSld">
      <pc:chgData name="Spencer Lt CL@NPTG NTDC(A)@Defence365" userId="S::courtney.spencer@ecn.forces.gc.ca::94f84097-572b-46a9-8aeb-31b2fae39ed4" providerId="AD" clId="Web-{1DD9C89F-C006-C000-2CEF-40195344B271}" dt="2021-05-17T17:47:57.528" v="0" actId="20577"/>
      <pc:docMkLst>
        <pc:docMk/>
      </pc:docMkLst>
      <pc:sldChg chg="modSp">
        <pc:chgData name="Spencer Lt CL@NPTG NTDC(A)@Defence365" userId="S::courtney.spencer@ecn.forces.gc.ca::94f84097-572b-46a9-8aeb-31b2fae39ed4" providerId="AD" clId="Web-{1DD9C89F-C006-C000-2CEF-40195344B271}" dt="2021-05-17T17:47:57.528" v="0" actId="20577"/>
        <pc:sldMkLst>
          <pc:docMk/>
          <pc:sldMk cId="1163658694" sldId="304"/>
        </pc:sldMkLst>
        <pc:spChg chg="mod">
          <ac:chgData name="Spencer Lt CL@NPTG NTDC(A)@Defence365" userId="S::courtney.spencer@ecn.forces.gc.ca::94f84097-572b-46a9-8aeb-31b2fae39ed4" providerId="AD" clId="Web-{1DD9C89F-C006-C000-2CEF-40195344B271}" dt="2021-05-17T17:47:57.528" v="0" actId="20577"/>
          <ac:spMkLst>
            <pc:docMk/>
            <pc:sldMk cId="1163658694" sldId="304"/>
            <ac:spMk id="10" creationId="{EC906782-3551-4D96-AC73-93CB3425214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TCP is connection-oriented, and a connection between client and server is established before data can be sent. The server must be listening (passive open) for connection requests from clients before a connection is established. Three-way handshake (active open), retransmission, and error-detection adds to reliability but lengthens latency.</a:t>
            </a:r>
            <a:endParaRPr lang="en-CA" dirty="0"/>
          </a:p>
          <a:p>
            <a:endParaRPr lang="en-CA" dirty="0"/>
          </a:p>
        </p:txBody>
      </p:sp>
      <p:sp>
        <p:nvSpPr>
          <p:cNvPr id="4" name="Slide Number Placeholder 3"/>
          <p:cNvSpPr>
            <a:spLocks noGrp="1"/>
          </p:cNvSpPr>
          <p:nvPr>
            <p:ph type="sldNum" sz="quarter" idx="5"/>
          </p:nvPr>
        </p:nvSpPr>
        <p:spPr/>
        <p:txBody>
          <a:bodyPr/>
          <a:lstStyle/>
          <a:p>
            <a:fld id="{8BFBBCA8-0C9D-4EC1-B549-96619A5E1B7E}" type="slidenum">
              <a:rPr lang="en-CA" altLang="en-US" smtClean="0"/>
              <a:pPr/>
              <a:t>4</a:t>
            </a:fld>
            <a:endParaRPr lang="en-CA" altLang="en-US"/>
          </a:p>
        </p:txBody>
      </p:sp>
    </p:spTree>
    <p:extLst>
      <p:ext uri="{BB962C8B-B14F-4D97-AF65-F5344CB8AC3E}">
        <p14:creationId xmlns:p14="http://schemas.microsoft.com/office/powerpoint/2010/main" val="2578883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UDP provides checksums for data integrity, and port numbers for addressing different functions at the source and destination of the datagram. It has no handshaking dialogues, and thus exposes the user's program to any unreliability of the underlying network; there is no guarantee of delivery, ordering, or duplicate protection.</a:t>
            </a:r>
          </a:p>
          <a:p>
            <a:endParaRPr lang="en-US" sz="1200" dirty="0"/>
          </a:p>
          <a:p>
            <a:r>
              <a:rPr lang="en-US" sz="1200" dirty="0"/>
              <a:t>UDP is suitable for purposes where error checking and correction are either not necessary or are performed in the application; UDP avoids the overhead of such processing in the protocol stack. Time-sensitive applications often use UDP because dropping packets is preferable to waiting for packets delayed due to retransmission, which may not be an option in a real-time system.</a:t>
            </a:r>
            <a:endParaRPr lang="en-CA" sz="1200" dirty="0"/>
          </a:p>
          <a:p>
            <a:endParaRPr lang="en-CA" dirty="0"/>
          </a:p>
        </p:txBody>
      </p:sp>
      <p:sp>
        <p:nvSpPr>
          <p:cNvPr id="4" name="Slide Number Placeholder 3"/>
          <p:cNvSpPr>
            <a:spLocks noGrp="1"/>
          </p:cNvSpPr>
          <p:nvPr>
            <p:ph type="sldNum" sz="quarter" idx="5"/>
          </p:nvPr>
        </p:nvSpPr>
        <p:spPr/>
        <p:txBody>
          <a:bodyPr/>
          <a:lstStyle/>
          <a:p>
            <a:fld id="{8BFBBCA8-0C9D-4EC1-B549-96619A5E1B7E}" type="slidenum">
              <a:rPr lang="en-CA" altLang="en-US" smtClean="0"/>
              <a:pPr/>
              <a:t>5</a:t>
            </a:fld>
            <a:endParaRPr lang="en-CA" altLang="en-US"/>
          </a:p>
        </p:txBody>
      </p:sp>
    </p:spTree>
    <p:extLst>
      <p:ext uri="{BB962C8B-B14F-4D97-AF65-F5344CB8AC3E}">
        <p14:creationId xmlns:p14="http://schemas.microsoft.com/office/powerpoint/2010/main" val="2487088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Copies are automatically created in other network elements, such as routers and switches, but only to network segments that currently contain members of the group. In IP multicast the implementation of the multicast concept occurs at the IP routing level, where routers create optimal distribution paths for datagrams sent to a multicast destination address.</a:t>
            </a:r>
          </a:p>
          <a:p>
            <a:endParaRPr lang="en-US" sz="1200" dirty="0"/>
          </a:p>
          <a:p>
            <a:r>
              <a:rPr lang="en-US" sz="1200" dirty="0"/>
              <a:t>Multicast is often employed in Internet Protocol (IP) applications of streaming media, such as IPTV and multipoint videoconferencing. </a:t>
            </a:r>
            <a:endParaRPr lang="en-CA" sz="1200" dirty="0"/>
          </a:p>
          <a:p>
            <a:endParaRPr lang="en-CA" dirty="0"/>
          </a:p>
        </p:txBody>
      </p:sp>
      <p:sp>
        <p:nvSpPr>
          <p:cNvPr id="4" name="Slide Number Placeholder 3"/>
          <p:cNvSpPr>
            <a:spLocks noGrp="1"/>
          </p:cNvSpPr>
          <p:nvPr>
            <p:ph type="sldNum" sz="quarter" idx="5"/>
          </p:nvPr>
        </p:nvSpPr>
        <p:spPr/>
        <p:txBody>
          <a:bodyPr/>
          <a:lstStyle/>
          <a:p>
            <a:fld id="{8BFBBCA8-0C9D-4EC1-B549-96619A5E1B7E}" type="slidenum">
              <a:rPr lang="en-CA" altLang="en-US" smtClean="0"/>
              <a:pPr/>
              <a:t>6</a:t>
            </a:fld>
            <a:endParaRPr lang="en-CA" altLang="en-US"/>
          </a:p>
        </p:txBody>
      </p:sp>
    </p:spTree>
    <p:extLst>
      <p:ext uri="{BB962C8B-B14F-4D97-AF65-F5344CB8AC3E}">
        <p14:creationId xmlns:p14="http://schemas.microsoft.com/office/powerpoint/2010/main" val="2103953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While the IP address is assigned by software, the MAC address is built into the hardware. You have already been assigned a Media Access Control address (MAC address) by the manufacturer of your network card.</a:t>
            </a:r>
          </a:p>
          <a:p>
            <a:endParaRPr lang="en-US" sz="1200" dirty="0"/>
          </a:p>
          <a:p>
            <a:r>
              <a:rPr lang="en-US" sz="1200" dirty="0"/>
              <a:t>It is possible to not know your own IP address. This may happen if, for example, the device could not save the IP address because there was insufficient memory available. In such cases, the Reverse ARP is used. This protocol can use the known MAC address to retrieve its IP address.</a:t>
            </a:r>
            <a:endParaRPr lang="en-CA" sz="1200" b="0" dirty="0"/>
          </a:p>
          <a:p>
            <a:endParaRPr lang="en-CA" dirty="0"/>
          </a:p>
        </p:txBody>
      </p:sp>
      <p:sp>
        <p:nvSpPr>
          <p:cNvPr id="4" name="Slide Number Placeholder 3"/>
          <p:cNvSpPr>
            <a:spLocks noGrp="1"/>
          </p:cNvSpPr>
          <p:nvPr>
            <p:ph type="sldNum" sz="quarter" idx="5"/>
          </p:nvPr>
        </p:nvSpPr>
        <p:spPr/>
        <p:txBody>
          <a:bodyPr/>
          <a:lstStyle/>
          <a:p>
            <a:fld id="{8BFBBCA8-0C9D-4EC1-B549-96619A5E1B7E}" type="slidenum">
              <a:rPr lang="en-CA" altLang="en-US" smtClean="0"/>
              <a:pPr/>
              <a:t>8</a:t>
            </a:fld>
            <a:endParaRPr lang="en-CA" altLang="en-US"/>
          </a:p>
        </p:txBody>
      </p:sp>
    </p:spTree>
    <p:extLst>
      <p:ext uri="{BB962C8B-B14F-4D97-AF65-F5344CB8AC3E}">
        <p14:creationId xmlns:p14="http://schemas.microsoft.com/office/powerpoint/2010/main" val="26778387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dirty="0"/>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1072390" y="337015"/>
            <a:ext cx="701040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EO 001.04</a:t>
            </a:r>
            <a:endParaRPr lang="en-US" altLang="en-US" sz="2800" kern="0" dirty="0">
              <a:solidFill>
                <a:schemeClr val="accent6"/>
              </a:solidFill>
              <a:cs typeface="Arial"/>
            </a:endParaRP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1954" y="3124200"/>
            <a:ext cx="5564554" cy="6096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Describe IP Network Protocols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72390" y="345842"/>
            <a:ext cx="701040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Confirmation Questions</a:t>
            </a:r>
          </a:p>
        </p:txBody>
      </p:sp>
      <p:sp>
        <p:nvSpPr>
          <p:cNvPr id="6" name="TextBox 5">
            <a:extLst>
              <a:ext uri="{FF2B5EF4-FFF2-40B4-BE49-F238E27FC236}">
                <a16:creationId xmlns:a16="http://schemas.microsoft.com/office/drawing/2014/main" id="{16394CAF-DF2C-459C-8EE1-D90D442BCD49}"/>
              </a:ext>
            </a:extLst>
          </p:cNvPr>
          <p:cNvSpPr txBox="1"/>
          <p:nvPr/>
        </p:nvSpPr>
        <p:spPr>
          <a:xfrm>
            <a:off x="0" y="1322795"/>
            <a:ext cx="9141228" cy="400110"/>
          </a:xfrm>
          <a:prstGeom prst="rect">
            <a:avLst/>
          </a:prstGeom>
          <a:noFill/>
        </p:spPr>
        <p:txBody>
          <a:bodyPr wrap="square" lIns="91440" tIns="45720" rIns="91440" bIns="45720" rtlCol="0" anchor="t">
            <a:spAutoFit/>
          </a:bodyPr>
          <a:lstStyle/>
          <a:p>
            <a:pPr marL="342900" indent="-342900" algn="l">
              <a:buFont typeface="Arial"/>
              <a:buChar char="•"/>
            </a:pPr>
            <a:r>
              <a:rPr lang="en-US" sz="2000" b="0">
                <a:latin typeface="Arial"/>
                <a:cs typeface="Arial"/>
              </a:rPr>
              <a:t>What is the difference between Multicast and Unicast?</a:t>
            </a:r>
            <a:endParaRPr lang="en-US" dirty="0"/>
          </a:p>
        </p:txBody>
      </p:sp>
      <p:sp>
        <p:nvSpPr>
          <p:cNvPr id="4" name="TextBox 3">
            <a:extLst>
              <a:ext uri="{FF2B5EF4-FFF2-40B4-BE49-F238E27FC236}">
                <a16:creationId xmlns:a16="http://schemas.microsoft.com/office/drawing/2014/main" id="{8A3B5756-B8DB-472B-84F0-47B24F9D9937}"/>
              </a:ext>
            </a:extLst>
          </p:cNvPr>
          <p:cNvSpPr txBox="1"/>
          <p:nvPr/>
        </p:nvSpPr>
        <p:spPr>
          <a:xfrm>
            <a:off x="0" y="1804391"/>
            <a:ext cx="9141228" cy="707886"/>
          </a:xfrm>
          <a:prstGeom prst="rect">
            <a:avLst/>
          </a:prstGeom>
          <a:noFill/>
        </p:spPr>
        <p:txBody>
          <a:bodyPr wrap="square" lIns="91440" tIns="45720" rIns="91440" bIns="45720" rtlCol="0" anchor="t">
            <a:spAutoFit/>
          </a:bodyPr>
          <a:lstStyle/>
          <a:p>
            <a:pPr marL="800100" lvl="1" indent="-342900" algn="l">
              <a:buFont typeface="Wingdings"/>
              <a:buChar char="§"/>
            </a:pPr>
            <a:r>
              <a:rPr lang="en-US" sz="2000" b="0" dirty="0">
                <a:latin typeface="Arial"/>
                <a:cs typeface="Arial"/>
              </a:rPr>
              <a:t>Multicast is used to send data to many destinations simultaneously whereas Unicast is point to point</a:t>
            </a:r>
            <a:endParaRPr lang="en-US">
              <a:cs typeface="Arial" panose="020B0604020202020204" pitchFamily="34" charset="0"/>
            </a:endParaRPr>
          </a:p>
        </p:txBody>
      </p:sp>
      <p:sp>
        <p:nvSpPr>
          <p:cNvPr id="10" name="TextBox 9">
            <a:extLst>
              <a:ext uri="{FF2B5EF4-FFF2-40B4-BE49-F238E27FC236}">
                <a16:creationId xmlns:a16="http://schemas.microsoft.com/office/drawing/2014/main" id="{EC906782-3551-4D96-AC73-93CB3425214D}"/>
              </a:ext>
            </a:extLst>
          </p:cNvPr>
          <p:cNvSpPr txBox="1"/>
          <p:nvPr/>
        </p:nvSpPr>
        <p:spPr>
          <a:xfrm>
            <a:off x="2772" y="2523561"/>
            <a:ext cx="9141228" cy="400110"/>
          </a:xfrm>
          <a:prstGeom prst="rect">
            <a:avLst/>
          </a:prstGeom>
          <a:noFill/>
        </p:spPr>
        <p:txBody>
          <a:bodyPr wrap="square" lIns="91440" tIns="45720" rIns="91440" bIns="45720" rtlCol="0" anchor="t">
            <a:spAutoFit/>
          </a:bodyPr>
          <a:lstStyle/>
          <a:p>
            <a:pPr marL="342900" indent="-342900" algn="l">
              <a:buFont typeface="Arial"/>
              <a:buChar char="•"/>
            </a:pPr>
            <a:r>
              <a:rPr lang="en-US" sz="2000" b="0">
                <a:latin typeface="Arial"/>
                <a:cs typeface="Arial"/>
              </a:rPr>
              <a:t>What is the main purpose of RARP?</a:t>
            </a:r>
            <a:endParaRPr lang="en-US" dirty="0">
              <a:cs typeface="Arial" panose="020B0604020202020204" pitchFamily="34" charset="0"/>
            </a:endParaRPr>
          </a:p>
        </p:txBody>
      </p:sp>
      <p:sp>
        <p:nvSpPr>
          <p:cNvPr id="11" name="TextBox 10">
            <a:extLst>
              <a:ext uri="{FF2B5EF4-FFF2-40B4-BE49-F238E27FC236}">
                <a16:creationId xmlns:a16="http://schemas.microsoft.com/office/drawing/2014/main" id="{4EBEA348-8E12-4E15-9EF8-0DB88EF244F4}"/>
              </a:ext>
            </a:extLst>
          </p:cNvPr>
          <p:cNvSpPr txBox="1"/>
          <p:nvPr/>
        </p:nvSpPr>
        <p:spPr>
          <a:xfrm>
            <a:off x="0" y="2997890"/>
            <a:ext cx="9141228" cy="707886"/>
          </a:xfrm>
          <a:prstGeom prst="rect">
            <a:avLst/>
          </a:prstGeom>
          <a:noFill/>
        </p:spPr>
        <p:txBody>
          <a:bodyPr wrap="square" lIns="91440" tIns="45720" rIns="91440" bIns="45720" rtlCol="0" anchor="t">
            <a:spAutoFit/>
          </a:bodyPr>
          <a:lstStyle/>
          <a:p>
            <a:pPr marL="914400" lvl="1" indent="-457200" algn="l">
              <a:buFont typeface="Wingdings"/>
              <a:buChar char="§"/>
            </a:pPr>
            <a:r>
              <a:rPr lang="en-US" sz="2000" b="0" dirty="0">
                <a:latin typeface="Arial"/>
                <a:cs typeface="Arial"/>
              </a:rPr>
              <a:t>RARP is used to obtain or assign the IP address of a system through the network layer by addressing requesting by the MAC address</a:t>
            </a:r>
            <a:endParaRPr lang="en-US">
              <a:cs typeface="Arial" panose="020B0604020202020204" pitchFamily="34" charset="0"/>
            </a:endParaRPr>
          </a:p>
        </p:txBody>
      </p:sp>
    </p:spTree>
    <p:extLst>
      <p:ext uri="{BB962C8B-B14F-4D97-AF65-F5344CB8AC3E}">
        <p14:creationId xmlns:p14="http://schemas.microsoft.com/office/powerpoint/2010/main" val="11636586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707886"/>
          </a:xfrm>
          <a:prstGeom prst="rect">
            <a:avLst/>
          </a:prstGeom>
          <a:noFill/>
        </p:spPr>
        <p:txBody>
          <a:bodyPr wrap="square" lIns="91440" tIns="45720" rIns="91440" bIns="45720" rtlCol="0" anchor="t">
            <a:spAutoFit/>
          </a:bodyPr>
          <a:lstStyle/>
          <a:p>
            <a:pPr algn="ctr"/>
            <a:r>
              <a:rPr lang="en-CA" sz="4000" dirty="0">
                <a:solidFill>
                  <a:schemeClr val="accent6"/>
                </a:solidFill>
                <a:latin typeface="Arial"/>
                <a:cs typeface="Arial"/>
              </a:rPr>
              <a:t>QUESTIONS?</a:t>
            </a:r>
          </a:p>
        </p:txBody>
      </p:sp>
    </p:spTree>
    <p:extLst>
      <p:ext uri="{BB962C8B-B14F-4D97-AF65-F5344CB8AC3E}">
        <p14:creationId xmlns:p14="http://schemas.microsoft.com/office/powerpoint/2010/main" val="3118391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dirty="0">
                <a:solidFill>
                  <a:schemeClr val="accent6"/>
                </a:solidFill>
                <a:latin typeface="Arial"/>
                <a:cs typeface="Arial"/>
              </a:rPr>
              <a:t>This brief is</a:t>
            </a:r>
            <a:endParaRPr lang="en-CA" sz="6600" dirty="0">
              <a:solidFill>
                <a:schemeClr val="accent6"/>
              </a:solidFill>
              <a:latin typeface="Arial"/>
              <a:cs typeface="Arial"/>
            </a:endParaRPr>
          </a:p>
          <a:p>
            <a:r>
              <a:rPr lang="en-CA" sz="6600" dirty="0">
                <a:solidFill>
                  <a:schemeClr val="accent6"/>
                </a:solidFill>
                <a:latin typeface="Arial"/>
                <a:cs typeface="Arial"/>
              </a:rPr>
              <a:t>UNCLASSIFIED</a:t>
            </a:r>
            <a:r>
              <a:rPr lang="en-CA" sz="6600" dirty="0">
                <a:solidFill>
                  <a:srgbClr val="002060"/>
                </a:solidFill>
                <a:latin typeface="Arial"/>
                <a:cs typeface="Arial"/>
              </a:rPr>
              <a:t> </a:t>
            </a:r>
            <a:endParaRPr lang="en-CA" sz="6600" dirty="0">
              <a:solidFill>
                <a:srgbClr val="002060"/>
              </a:solidFill>
              <a:cs typeface="Arial"/>
            </a:endParaRPr>
          </a:p>
        </p:txBody>
      </p:sp>
    </p:spTree>
    <p:extLst>
      <p:ext uri="{BB962C8B-B14F-4D97-AF65-F5344CB8AC3E}">
        <p14:creationId xmlns:p14="http://schemas.microsoft.com/office/powerpoint/2010/main" val="101895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72390" y="381147"/>
            <a:ext cx="701040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OVERVIEW</a:t>
            </a:r>
            <a:endParaRPr lang="en-US" altLang="en-US" sz="2800" kern="0" dirty="0">
              <a:solidFill>
                <a:schemeClr val="accent6"/>
              </a:solidFill>
              <a:cs typeface="Arial"/>
            </a:endParaRPr>
          </a:p>
        </p:txBody>
      </p:sp>
      <p:sp>
        <p:nvSpPr>
          <p:cNvPr id="4" name="TextBox 3">
            <a:extLst>
              <a:ext uri="{FF2B5EF4-FFF2-40B4-BE49-F238E27FC236}">
                <a16:creationId xmlns:a16="http://schemas.microsoft.com/office/drawing/2014/main" id="{9B9326E2-2370-4BE0-A9ED-D72E3E3C7690}"/>
              </a:ext>
            </a:extLst>
          </p:cNvPr>
          <p:cNvSpPr txBox="1"/>
          <p:nvPr/>
        </p:nvSpPr>
        <p:spPr>
          <a:xfrm>
            <a:off x="-3722" y="1750418"/>
            <a:ext cx="9150053" cy="2862322"/>
          </a:xfrm>
          <a:prstGeom prst="rect">
            <a:avLst/>
          </a:prstGeom>
          <a:noFill/>
        </p:spPr>
        <p:txBody>
          <a:bodyPr wrap="square" lIns="91440" tIns="45720" rIns="91440" bIns="45720" rtlCol="0" anchor="t">
            <a:spAutoFit/>
          </a:bodyPr>
          <a:lstStyle/>
          <a:p>
            <a:pPr marL="285750" indent="-285750" algn="l">
              <a:buFont typeface="Arial" panose="020B0604020202020204" pitchFamily="34" charset="0"/>
              <a:buChar char="•"/>
            </a:pPr>
            <a:r>
              <a:rPr lang="en-CA" sz="2000" b="0" dirty="0">
                <a:latin typeface="Arial"/>
                <a:cs typeface="Arial"/>
              </a:rPr>
              <a:t>TCP</a:t>
            </a:r>
            <a:endParaRPr lang="en-US" sz="2000" b="0">
              <a:latin typeface="Arial"/>
              <a:cs typeface="Arial"/>
            </a:endParaRPr>
          </a:p>
          <a:p>
            <a:pPr algn="l"/>
            <a:endParaRPr lang="en-CA" sz="2000" b="0" dirty="0">
              <a:cs typeface="Arial" panose="020B0604020202020204" pitchFamily="34" charset="0"/>
            </a:endParaRPr>
          </a:p>
          <a:p>
            <a:pPr marL="285750" indent="-285750" algn="l">
              <a:buFont typeface="Arial" panose="020B0604020202020204" pitchFamily="34" charset="0"/>
              <a:buChar char="•"/>
            </a:pPr>
            <a:r>
              <a:rPr lang="en-CA" sz="2000" b="0" dirty="0">
                <a:latin typeface="Arial"/>
                <a:cs typeface="Arial"/>
              </a:rPr>
              <a:t>UDP</a:t>
            </a:r>
          </a:p>
          <a:p>
            <a:pPr algn="l"/>
            <a:endParaRPr lang="en-CA" sz="2000" b="0" dirty="0">
              <a:cs typeface="Arial" panose="020B0604020202020204" pitchFamily="34" charset="0"/>
            </a:endParaRPr>
          </a:p>
          <a:p>
            <a:pPr marL="285750" indent="-285750" algn="l">
              <a:buFont typeface="Arial" panose="020B0604020202020204" pitchFamily="34" charset="0"/>
              <a:buChar char="•"/>
            </a:pPr>
            <a:r>
              <a:rPr lang="en-CA" sz="2000" b="0" dirty="0">
                <a:latin typeface="Arial"/>
                <a:cs typeface="Arial"/>
              </a:rPr>
              <a:t>Multicast</a:t>
            </a:r>
          </a:p>
          <a:p>
            <a:pPr algn="l"/>
            <a:endParaRPr lang="en-CA" sz="2000" b="0" dirty="0">
              <a:cs typeface="Arial" panose="020B0604020202020204" pitchFamily="34" charset="0"/>
            </a:endParaRPr>
          </a:p>
          <a:p>
            <a:pPr marL="285750" indent="-285750" algn="l">
              <a:buFont typeface="Arial" panose="020B0604020202020204" pitchFamily="34" charset="0"/>
              <a:buChar char="•"/>
            </a:pPr>
            <a:r>
              <a:rPr lang="en-CA" sz="2000" b="0" dirty="0">
                <a:latin typeface="Arial"/>
                <a:cs typeface="Arial"/>
              </a:rPr>
              <a:t>Unicast</a:t>
            </a:r>
          </a:p>
          <a:p>
            <a:pPr algn="l"/>
            <a:endParaRPr lang="en-CA" sz="2000" b="0" dirty="0">
              <a:cs typeface="Arial" panose="020B0604020202020204" pitchFamily="34" charset="0"/>
            </a:endParaRPr>
          </a:p>
          <a:p>
            <a:pPr marL="285750" indent="-285750" algn="l">
              <a:buFont typeface="Arial" panose="020B0604020202020204" pitchFamily="34" charset="0"/>
              <a:buChar char="•"/>
            </a:pPr>
            <a:r>
              <a:rPr lang="en-CA" sz="2000" b="0" dirty="0">
                <a:latin typeface="Arial"/>
                <a:cs typeface="Arial"/>
              </a:rPr>
              <a:t>RARP</a:t>
            </a:r>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72390" y="310537"/>
            <a:ext cx="701040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TCP</a:t>
            </a:r>
            <a:endParaRPr lang="en-US" altLang="en-US" sz="2800" kern="0" dirty="0">
              <a:solidFill>
                <a:schemeClr val="accent6"/>
              </a:solidFill>
              <a:cs typeface="Arial"/>
            </a:endParaRPr>
          </a:p>
        </p:txBody>
      </p:sp>
      <p:sp>
        <p:nvSpPr>
          <p:cNvPr id="4" name="TextBox 3">
            <a:extLst>
              <a:ext uri="{FF2B5EF4-FFF2-40B4-BE49-F238E27FC236}">
                <a16:creationId xmlns:a16="http://schemas.microsoft.com/office/drawing/2014/main" id="{9B9326E2-2370-4BE0-A9ED-D72E3E3C7690}"/>
              </a:ext>
            </a:extLst>
          </p:cNvPr>
          <p:cNvSpPr txBox="1"/>
          <p:nvPr/>
        </p:nvSpPr>
        <p:spPr>
          <a:xfrm>
            <a:off x="2772" y="1325606"/>
            <a:ext cx="9141228" cy="2246769"/>
          </a:xfrm>
          <a:prstGeom prst="rect">
            <a:avLst/>
          </a:prstGeom>
          <a:noFill/>
        </p:spPr>
        <p:txBody>
          <a:bodyPr wrap="square" lIns="91440" tIns="45720" rIns="91440" bIns="45720" rtlCol="0" anchor="t">
            <a:spAutoFit/>
          </a:bodyPr>
          <a:lstStyle/>
          <a:p>
            <a:pPr marL="285750" indent="-285750" algn="l">
              <a:buFont typeface="Arial" panose="020B0604020202020204" pitchFamily="34" charset="0"/>
              <a:buChar char="•"/>
            </a:pPr>
            <a:r>
              <a:rPr lang="en-US" sz="2000" b="0" dirty="0">
                <a:latin typeface="Arial"/>
                <a:cs typeface="Arial"/>
              </a:rPr>
              <a:t>The Transmission Control Protocol (TCP) is one of the main protocols of the Internet protocol suite. </a:t>
            </a:r>
            <a:endParaRPr lang="en-US" sz="2000" b="0" dirty="0">
              <a:cs typeface="Arial"/>
            </a:endParaRPr>
          </a:p>
          <a:p>
            <a:pPr marL="285750" indent="-285750" algn="l">
              <a:buFont typeface="Arial" panose="020B0604020202020204" pitchFamily="34" charset="0"/>
              <a:buChar char="•"/>
            </a:pPr>
            <a:endParaRPr lang="en-US" sz="2000" b="0" dirty="0">
              <a:cs typeface="Arial"/>
            </a:endParaRPr>
          </a:p>
          <a:p>
            <a:pPr marL="285750" indent="-285750" algn="l">
              <a:buFont typeface="Arial" panose="020B0604020202020204" pitchFamily="34" charset="0"/>
              <a:buChar char="•"/>
            </a:pPr>
            <a:r>
              <a:rPr lang="en-US" sz="2000" b="0" dirty="0">
                <a:latin typeface="Arial"/>
                <a:cs typeface="Arial"/>
              </a:rPr>
              <a:t>TCP provides reliable, ordered, and error-checked delivery of a stream of bytes between applications running on hosts communicating via an IP network.</a:t>
            </a:r>
          </a:p>
          <a:p>
            <a:endParaRPr lang="en-US" sz="2000" b="0" dirty="0">
              <a:cs typeface="Arial"/>
            </a:endParaRPr>
          </a:p>
        </p:txBody>
      </p:sp>
      <p:pic>
        <p:nvPicPr>
          <p:cNvPr id="6" name="Picture 5">
            <a:extLst>
              <a:ext uri="{FF2B5EF4-FFF2-40B4-BE49-F238E27FC236}">
                <a16:creationId xmlns:a16="http://schemas.microsoft.com/office/drawing/2014/main" id="{4BB62142-89EA-411D-859A-541C1835FCD4}"/>
              </a:ext>
            </a:extLst>
          </p:cNvPr>
          <p:cNvPicPr>
            <a:picLocks noChangeAspect="1"/>
          </p:cNvPicPr>
          <p:nvPr/>
        </p:nvPicPr>
        <p:blipFill>
          <a:blip r:embed="rId3"/>
          <a:stretch>
            <a:fillRect/>
          </a:stretch>
        </p:blipFill>
        <p:spPr>
          <a:xfrm>
            <a:off x="1807369" y="2971800"/>
            <a:ext cx="5681662" cy="3202671"/>
          </a:xfrm>
          <a:prstGeom prst="rect">
            <a:avLst/>
          </a:prstGeom>
        </p:spPr>
      </p:pic>
    </p:spTree>
    <p:extLst>
      <p:ext uri="{BB962C8B-B14F-4D97-AF65-F5344CB8AC3E}">
        <p14:creationId xmlns:p14="http://schemas.microsoft.com/office/powerpoint/2010/main" val="1251806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72390" y="310537"/>
            <a:ext cx="701040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UDP</a:t>
            </a:r>
            <a:endParaRPr lang="en-US" altLang="en-US" sz="2800" kern="0" dirty="0">
              <a:solidFill>
                <a:schemeClr val="accent6"/>
              </a:solidFill>
              <a:cs typeface="Arial"/>
            </a:endParaRPr>
          </a:p>
        </p:txBody>
      </p:sp>
      <p:sp>
        <p:nvSpPr>
          <p:cNvPr id="4" name="TextBox 3">
            <a:extLst>
              <a:ext uri="{FF2B5EF4-FFF2-40B4-BE49-F238E27FC236}">
                <a16:creationId xmlns:a16="http://schemas.microsoft.com/office/drawing/2014/main" id="{9B9326E2-2370-4BE0-A9ED-D72E3E3C7690}"/>
              </a:ext>
            </a:extLst>
          </p:cNvPr>
          <p:cNvSpPr txBox="1"/>
          <p:nvPr/>
        </p:nvSpPr>
        <p:spPr>
          <a:xfrm>
            <a:off x="2772" y="1325606"/>
            <a:ext cx="9141228" cy="2800767"/>
          </a:xfrm>
          <a:prstGeom prst="rect">
            <a:avLst/>
          </a:prstGeom>
          <a:noFill/>
        </p:spPr>
        <p:txBody>
          <a:bodyPr wrap="square" lIns="91440" tIns="45720" rIns="91440" bIns="45720" rtlCol="0" anchor="t">
            <a:spAutoFit/>
          </a:bodyPr>
          <a:lstStyle/>
          <a:p>
            <a:pPr marL="285750" indent="-285750" algn="l">
              <a:buFont typeface="Arial" panose="020B0604020202020204" pitchFamily="34" charset="0"/>
              <a:buChar char="•"/>
            </a:pPr>
            <a:r>
              <a:rPr lang="en-US" sz="2000" b="0" dirty="0">
                <a:latin typeface="Arial"/>
                <a:cs typeface="Arial"/>
              </a:rPr>
              <a:t>User Datagram Protocol (UDP) is one of the core members of the Internet protocol suite.</a:t>
            </a:r>
          </a:p>
          <a:p>
            <a:pPr marL="285750" indent="-285750" algn="l">
              <a:buFont typeface="Arial" panose="020B0604020202020204" pitchFamily="34" charset="0"/>
              <a:buChar char="•"/>
            </a:pPr>
            <a:endParaRPr lang="en-US" sz="2000" b="0" dirty="0">
              <a:cs typeface="Arial"/>
            </a:endParaRPr>
          </a:p>
          <a:p>
            <a:pPr marL="285750" indent="-285750" algn="l">
              <a:buFont typeface="Arial" panose="020B0604020202020204" pitchFamily="34" charset="0"/>
              <a:buChar char="•"/>
            </a:pPr>
            <a:r>
              <a:rPr lang="en-US" sz="2000" b="0" dirty="0">
                <a:latin typeface="Arial"/>
                <a:cs typeface="Arial"/>
              </a:rPr>
              <a:t>Prior communications are not required in order to set up communication channels or data paths.</a:t>
            </a:r>
          </a:p>
          <a:p>
            <a:pPr marL="285750" indent="-285750" algn="l">
              <a:buFont typeface="Arial" panose="020B0604020202020204" pitchFamily="34" charset="0"/>
              <a:buChar char="•"/>
            </a:pPr>
            <a:endParaRPr lang="en-US" sz="2000" b="0" dirty="0">
              <a:cs typeface="Arial"/>
            </a:endParaRPr>
          </a:p>
          <a:p>
            <a:pPr marL="285750" indent="-285750" algn="l">
              <a:buFont typeface="Arial" panose="020B0604020202020204" pitchFamily="34" charset="0"/>
              <a:buChar char="•"/>
            </a:pPr>
            <a:r>
              <a:rPr lang="en-US" sz="2000" b="0" dirty="0">
                <a:latin typeface="Arial"/>
                <a:cs typeface="Arial"/>
              </a:rPr>
              <a:t>UDP uses a simple connectionless communication model with a minimum of protocol mechanisms. </a:t>
            </a:r>
            <a:endParaRPr lang="en-US" sz="2000" b="0" dirty="0">
              <a:cs typeface="Arial"/>
            </a:endParaRPr>
          </a:p>
          <a:p>
            <a:endParaRPr lang="en-US" sz="1600" dirty="0"/>
          </a:p>
        </p:txBody>
      </p:sp>
      <p:pic>
        <p:nvPicPr>
          <p:cNvPr id="6" name="Picture 5">
            <a:extLst>
              <a:ext uri="{FF2B5EF4-FFF2-40B4-BE49-F238E27FC236}">
                <a16:creationId xmlns:a16="http://schemas.microsoft.com/office/drawing/2014/main" id="{A4D48C33-08F8-49CB-B170-DC5A7BA8DA9D}"/>
              </a:ext>
            </a:extLst>
          </p:cNvPr>
          <p:cNvPicPr>
            <a:picLocks noChangeAspect="1"/>
          </p:cNvPicPr>
          <p:nvPr/>
        </p:nvPicPr>
        <p:blipFill>
          <a:blip r:embed="rId3"/>
          <a:stretch>
            <a:fillRect/>
          </a:stretch>
        </p:blipFill>
        <p:spPr>
          <a:xfrm>
            <a:off x="2198472" y="3886494"/>
            <a:ext cx="4755881" cy="2351874"/>
          </a:xfrm>
          <a:prstGeom prst="rect">
            <a:avLst/>
          </a:prstGeom>
        </p:spPr>
      </p:pic>
    </p:spTree>
    <p:extLst>
      <p:ext uri="{BB962C8B-B14F-4D97-AF65-F5344CB8AC3E}">
        <p14:creationId xmlns:p14="http://schemas.microsoft.com/office/powerpoint/2010/main" val="631316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63564" y="292884"/>
            <a:ext cx="701040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Multicast</a:t>
            </a:r>
          </a:p>
        </p:txBody>
      </p:sp>
      <p:sp>
        <p:nvSpPr>
          <p:cNvPr id="4" name="TextBox 3">
            <a:extLst>
              <a:ext uri="{FF2B5EF4-FFF2-40B4-BE49-F238E27FC236}">
                <a16:creationId xmlns:a16="http://schemas.microsoft.com/office/drawing/2014/main" id="{9B9326E2-2370-4BE0-A9ED-D72E3E3C7690}"/>
              </a:ext>
            </a:extLst>
          </p:cNvPr>
          <p:cNvSpPr txBox="1"/>
          <p:nvPr/>
        </p:nvSpPr>
        <p:spPr>
          <a:xfrm>
            <a:off x="2772" y="1325606"/>
            <a:ext cx="2890214" cy="4647426"/>
          </a:xfrm>
          <a:prstGeom prst="rect">
            <a:avLst/>
          </a:prstGeom>
          <a:noFill/>
        </p:spPr>
        <p:txBody>
          <a:bodyPr wrap="square" lIns="91440" tIns="45720" rIns="91440" bIns="45720" rtlCol="0" anchor="t">
            <a:spAutoFit/>
          </a:bodyPr>
          <a:lstStyle/>
          <a:p>
            <a:pPr marL="285750" indent="-285750" algn="l">
              <a:buFont typeface="Arial" panose="020B0604020202020204" pitchFamily="34" charset="0"/>
              <a:buChar char="•"/>
            </a:pPr>
            <a:r>
              <a:rPr lang="en-US" sz="2000" b="0" dirty="0">
                <a:latin typeface="Arial"/>
                <a:cs typeface="Arial"/>
              </a:rPr>
              <a:t>In computer networking, multicast is group communication where data transmission is addressed to a group of destination computers simultaneously. </a:t>
            </a:r>
            <a:endParaRPr lang="en-US" sz="2000" b="0" dirty="0">
              <a:cs typeface="Arial"/>
            </a:endParaRPr>
          </a:p>
          <a:p>
            <a:pPr marL="285750" indent="-285750" algn="l">
              <a:buFont typeface="Arial" panose="020B0604020202020204" pitchFamily="34" charset="0"/>
              <a:buChar char="•"/>
            </a:pPr>
            <a:endParaRPr lang="en-US" sz="2000" b="0" dirty="0">
              <a:cs typeface="Arial"/>
            </a:endParaRPr>
          </a:p>
          <a:p>
            <a:pPr marL="285750" indent="-285750" algn="l">
              <a:buFont typeface="Arial" panose="020B0604020202020204" pitchFamily="34" charset="0"/>
              <a:buChar char="•"/>
            </a:pPr>
            <a:r>
              <a:rPr lang="en-US" sz="2000" b="0" dirty="0">
                <a:latin typeface="Arial"/>
                <a:cs typeface="Arial"/>
              </a:rPr>
              <a:t>Multicast can be one-to-many or many-to-many distribution.</a:t>
            </a:r>
          </a:p>
          <a:p>
            <a:endParaRPr lang="en-US" sz="1600" dirty="0"/>
          </a:p>
        </p:txBody>
      </p:sp>
      <p:pic>
        <p:nvPicPr>
          <p:cNvPr id="6" name="Picture 5">
            <a:extLst>
              <a:ext uri="{FF2B5EF4-FFF2-40B4-BE49-F238E27FC236}">
                <a16:creationId xmlns:a16="http://schemas.microsoft.com/office/drawing/2014/main" id="{08F473F4-E6C8-442D-8698-3BD113CBE154}"/>
              </a:ext>
            </a:extLst>
          </p:cNvPr>
          <p:cNvPicPr>
            <a:picLocks noChangeAspect="1"/>
          </p:cNvPicPr>
          <p:nvPr/>
        </p:nvPicPr>
        <p:blipFill rotWithShape="1">
          <a:blip r:embed="rId3"/>
          <a:srcRect t="11291" b="9677"/>
          <a:stretch/>
        </p:blipFill>
        <p:spPr>
          <a:xfrm>
            <a:off x="2892986" y="1325606"/>
            <a:ext cx="6248241" cy="3703594"/>
          </a:xfrm>
          <a:prstGeom prst="rect">
            <a:avLst/>
          </a:prstGeom>
        </p:spPr>
      </p:pic>
    </p:spTree>
    <p:extLst>
      <p:ext uri="{BB962C8B-B14F-4D97-AF65-F5344CB8AC3E}">
        <p14:creationId xmlns:p14="http://schemas.microsoft.com/office/powerpoint/2010/main" val="1018365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72390" y="310537"/>
            <a:ext cx="701040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Unicast</a:t>
            </a:r>
            <a:endParaRPr lang="en-US" altLang="en-US" sz="2800" kern="0" dirty="0">
              <a:solidFill>
                <a:schemeClr val="accent6"/>
              </a:solidFill>
              <a:cs typeface="Arial"/>
            </a:endParaRPr>
          </a:p>
        </p:txBody>
      </p:sp>
      <p:sp>
        <p:nvSpPr>
          <p:cNvPr id="6" name="TextBox 5">
            <a:extLst>
              <a:ext uri="{FF2B5EF4-FFF2-40B4-BE49-F238E27FC236}">
                <a16:creationId xmlns:a16="http://schemas.microsoft.com/office/drawing/2014/main" id="{BB9A5609-61F0-4B87-8F1E-FC15506EF912}"/>
              </a:ext>
            </a:extLst>
          </p:cNvPr>
          <p:cNvSpPr txBox="1"/>
          <p:nvPr/>
        </p:nvSpPr>
        <p:spPr>
          <a:xfrm>
            <a:off x="2772" y="1325606"/>
            <a:ext cx="9141228" cy="1015663"/>
          </a:xfrm>
          <a:prstGeom prst="rect">
            <a:avLst/>
          </a:prstGeom>
          <a:noFill/>
        </p:spPr>
        <p:txBody>
          <a:bodyPr wrap="square" lIns="91440" tIns="45720" rIns="91440" bIns="45720" rtlCol="0" anchor="t">
            <a:spAutoFit/>
          </a:bodyPr>
          <a:lstStyle/>
          <a:p>
            <a:r>
              <a:rPr lang="en-US" sz="2000" b="0" dirty="0">
                <a:latin typeface="Arial"/>
                <a:cs typeface="Arial"/>
              </a:rPr>
              <a:t>In computer networking, unicast is a one-to-one transmission from one point in the network to another point; that is, one sender and one receiver, each identified by a network address.</a:t>
            </a:r>
            <a:endParaRPr lang="en-CA" sz="2000" b="0" dirty="0">
              <a:latin typeface="Arial"/>
              <a:cs typeface="Arial"/>
            </a:endParaRPr>
          </a:p>
        </p:txBody>
      </p:sp>
      <p:pic>
        <p:nvPicPr>
          <p:cNvPr id="2" name="Picture 1">
            <a:extLst>
              <a:ext uri="{FF2B5EF4-FFF2-40B4-BE49-F238E27FC236}">
                <a16:creationId xmlns:a16="http://schemas.microsoft.com/office/drawing/2014/main" id="{5EB82A93-800A-41DE-BCB6-64A23670967E}"/>
              </a:ext>
            </a:extLst>
          </p:cNvPr>
          <p:cNvPicPr>
            <a:picLocks noChangeAspect="1"/>
          </p:cNvPicPr>
          <p:nvPr/>
        </p:nvPicPr>
        <p:blipFill>
          <a:blip r:embed="rId2"/>
          <a:stretch>
            <a:fillRect/>
          </a:stretch>
        </p:blipFill>
        <p:spPr>
          <a:xfrm>
            <a:off x="1657350" y="1981200"/>
            <a:ext cx="5829300" cy="3400425"/>
          </a:xfrm>
          <a:prstGeom prst="rect">
            <a:avLst/>
          </a:prstGeom>
        </p:spPr>
      </p:pic>
    </p:spTree>
    <p:extLst>
      <p:ext uri="{BB962C8B-B14F-4D97-AF65-F5344CB8AC3E}">
        <p14:creationId xmlns:p14="http://schemas.microsoft.com/office/powerpoint/2010/main" val="1044107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72390" y="301710"/>
            <a:ext cx="701040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RARP</a:t>
            </a:r>
          </a:p>
        </p:txBody>
      </p:sp>
      <p:sp>
        <p:nvSpPr>
          <p:cNvPr id="4" name="TextBox 3">
            <a:extLst>
              <a:ext uri="{FF2B5EF4-FFF2-40B4-BE49-F238E27FC236}">
                <a16:creationId xmlns:a16="http://schemas.microsoft.com/office/drawing/2014/main" id="{9B9326E2-2370-4BE0-A9ED-D72E3E3C7690}"/>
              </a:ext>
            </a:extLst>
          </p:cNvPr>
          <p:cNvSpPr txBox="1"/>
          <p:nvPr/>
        </p:nvSpPr>
        <p:spPr>
          <a:xfrm>
            <a:off x="2772" y="1325606"/>
            <a:ext cx="3731028" cy="5262979"/>
          </a:xfrm>
          <a:prstGeom prst="rect">
            <a:avLst/>
          </a:prstGeom>
          <a:noFill/>
        </p:spPr>
        <p:txBody>
          <a:bodyPr wrap="square" lIns="91440" tIns="45720" rIns="91440" bIns="45720" rtlCol="0" anchor="t">
            <a:spAutoFit/>
          </a:bodyPr>
          <a:lstStyle/>
          <a:p>
            <a:pPr marL="285750" indent="-285750" algn="l">
              <a:buFont typeface="Arial" panose="020B0604020202020204" pitchFamily="34" charset="0"/>
              <a:buChar char="•"/>
            </a:pPr>
            <a:r>
              <a:rPr lang="en-US" sz="2000" b="0" dirty="0">
                <a:latin typeface="Arial"/>
                <a:cs typeface="Arial"/>
              </a:rPr>
              <a:t>RARP is a protocol that is included in the TCP/IP protocol stack. </a:t>
            </a:r>
            <a:endParaRPr lang="en-US" sz="2000" b="0" dirty="0">
              <a:cs typeface="Arial"/>
            </a:endParaRPr>
          </a:p>
          <a:p>
            <a:pPr marL="285750" indent="-285750" algn="l">
              <a:buFont typeface="Arial" panose="020B0604020202020204" pitchFamily="34" charset="0"/>
              <a:buChar char="•"/>
            </a:pPr>
            <a:endParaRPr lang="en-US" sz="2000" b="0" dirty="0">
              <a:cs typeface="Arial"/>
            </a:endParaRPr>
          </a:p>
          <a:p>
            <a:pPr marL="285750" indent="-285750" algn="l">
              <a:buFont typeface="Arial" panose="020B0604020202020204" pitchFamily="34" charset="0"/>
              <a:buChar char="•"/>
            </a:pPr>
            <a:r>
              <a:rPr lang="en-US" sz="2000" b="0" dirty="0">
                <a:latin typeface="Arial"/>
                <a:cs typeface="Arial"/>
              </a:rPr>
              <a:t>The RARP is on the Network Access Layer and is thus a protocol used to send data between two points in a network. </a:t>
            </a:r>
            <a:endParaRPr lang="en-US" sz="2000" b="0" dirty="0">
              <a:cs typeface="Arial"/>
            </a:endParaRPr>
          </a:p>
          <a:p>
            <a:pPr marL="285750" indent="-285750" algn="l">
              <a:buFont typeface="Arial" panose="020B0604020202020204" pitchFamily="34" charset="0"/>
              <a:buChar char="•"/>
            </a:pPr>
            <a:endParaRPr lang="en-US" sz="2000" b="0" dirty="0">
              <a:cs typeface="Arial"/>
            </a:endParaRPr>
          </a:p>
          <a:p>
            <a:pPr marL="285750" indent="-285750" algn="l">
              <a:buFont typeface="Arial" panose="020B0604020202020204" pitchFamily="34" charset="0"/>
              <a:buChar char="•"/>
            </a:pPr>
            <a:r>
              <a:rPr lang="en-US" sz="2000" b="0" dirty="0">
                <a:latin typeface="Arial"/>
                <a:cs typeface="Arial"/>
              </a:rPr>
              <a:t>Each network participant has two unique addresses more or less: a logical address (the IP address) and a physical address (the MAC address). </a:t>
            </a:r>
            <a:endParaRPr lang="en-US" sz="2000" b="0" dirty="0">
              <a:cs typeface="Arial"/>
            </a:endParaRPr>
          </a:p>
          <a:p>
            <a:endParaRPr lang="en-US" sz="1600" dirty="0"/>
          </a:p>
        </p:txBody>
      </p:sp>
      <p:pic>
        <p:nvPicPr>
          <p:cNvPr id="2" name="Picture 1">
            <a:extLst>
              <a:ext uri="{FF2B5EF4-FFF2-40B4-BE49-F238E27FC236}">
                <a16:creationId xmlns:a16="http://schemas.microsoft.com/office/drawing/2014/main" id="{9B98E3DF-5128-4A4A-9E8B-1A18FE494867}"/>
              </a:ext>
            </a:extLst>
          </p:cNvPr>
          <p:cNvPicPr>
            <a:picLocks noChangeAspect="1"/>
          </p:cNvPicPr>
          <p:nvPr/>
        </p:nvPicPr>
        <p:blipFill>
          <a:blip r:embed="rId3"/>
          <a:stretch>
            <a:fillRect/>
          </a:stretch>
        </p:blipFill>
        <p:spPr>
          <a:xfrm>
            <a:off x="3657600" y="1325606"/>
            <a:ext cx="5483628" cy="3697294"/>
          </a:xfrm>
          <a:prstGeom prst="rect">
            <a:avLst/>
          </a:prstGeom>
        </p:spPr>
      </p:pic>
    </p:spTree>
    <p:extLst>
      <p:ext uri="{BB962C8B-B14F-4D97-AF65-F5344CB8AC3E}">
        <p14:creationId xmlns:p14="http://schemas.microsoft.com/office/powerpoint/2010/main" val="32253181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72390" y="345842"/>
            <a:ext cx="701040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Confirmation Questions</a:t>
            </a:r>
          </a:p>
        </p:txBody>
      </p:sp>
      <p:sp>
        <p:nvSpPr>
          <p:cNvPr id="6" name="TextBox 5">
            <a:extLst>
              <a:ext uri="{FF2B5EF4-FFF2-40B4-BE49-F238E27FC236}">
                <a16:creationId xmlns:a16="http://schemas.microsoft.com/office/drawing/2014/main" id="{16394CAF-DF2C-459C-8EE1-D90D442BCD49}"/>
              </a:ext>
            </a:extLst>
          </p:cNvPr>
          <p:cNvSpPr txBox="1"/>
          <p:nvPr/>
        </p:nvSpPr>
        <p:spPr>
          <a:xfrm>
            <a:off x="2772" y="1325606"/>
            <a:ext cx="9141228" cy="400110"/>
          </a:xfrm>
          <a:prstGeom prst="rect">
            <a:avLst/>
          </a:prstGeom>
          <a:noFill/>
        </p:spPr>
        <p:txBody>
          <a:bodyPr wrap="square" lIns="91440" tIns="45720" rIns="91440" bIns="45720" rtlCol="0" anchor="t">
            <a:spAutoFit/>
          </a:bodyPr>
          <a:lstStyle/>
          <a:p>
            <a:pPr marL="342900" indent="-342900" algn="l">
              <a:buFont typeface="Arial"/>
              <a:buChar char="•"/>
            </a:pPr>
            <a:r>
              <a:rPr lang="en-US" sz="2000" b="0" dirty="0">
                <a:latin typeface="Arial"/>
                <a:cs typeface="Arial"/>
              </a:rPr>
              <a:t>What does TCP provide?</a:t>
            </a:r>
            <a:endParaRPr lang="en-US" dirty="0">
              <a:cs typeface="Arial" panose="020B0604020202020204" pitchFamily="34" charset="0"/>
            </a:endParaRPr>
          </a:p>
        </p:txBody>
      </p:sp>
      <p:sp>
        <p:nvSpPr>
          <p:cNvPr id="4" name="TextBox 3">
            <a:extLst>
              <a:ext uri="{FF2B5EF4-FFF2-40B4-BE49-F238E27FC236}">
                <a16:creationId xmlns:a16="http://schemas.microsoft.com/office/drawing/2014/main" id="{8A3B5756-B8DB-472B-84F0-47B24F9D9937}"/>
              </a:ext>
            </a:extLst>
          </p:cNvPr>
          <p:cNvSpPr txBox="1"/>
          <p:nvPr/>
        </p:nvSpPr>
        <p:spPr>
          <a:xfrm>
            <a:off x="0" y="1804391"/>
            <a:ext cx="9141228" cy="954107"/>
          </a:xfrm>
          <a:prstGeom prst="rect">
            <a:avLst/>
          </a:prstGeom>
          <a:noFill/>
        </p:spPr>
        <p:txBody>
          <a:bodyPr wrap="square" lIns="91440" tIns="45720" rIns="91440" bIns="45720" rtlCol="0" anchor="t">
            <a:spAutoFit/>
          </a:bodyPr>
          <a:lstStyle/>
          <a:p>
            <a:pPr marL="800100" lvl="1" indent="-342900" algn="l">
              <a:buFont typeface="Wingdings"/>
              <a:buChar char="§"/>
            </a:pPr>
            <a:r>
              <a:rPr lang="en-US" sz="2000" b="0" dirty="0">
                <a:latin typeface="Arial"/>
                <a:cs typeface="Arial"/>
              </a:rPr>
              <a:t>TCP provides reliable, ordered, and error-checked delivery of a stream of bytes.</a:t>
            </a:r>
            <a:endParaRPr lang="en-US">
              <a:cs typeface="Arial" panose="020B0604020202020204" pitchFamily="34" charset="0"/>
            </a:endParaRPr>
          </a:p>
          <a:p>
            <a:pPr algn="l"/>
            <a:endParaRPr lang="en-US" sz="1600" dirty="0">
              <a:cs typeface="Arial" panose="020B0604020202020204" pitchFamily="34" charset="0"/>
            </a:endParaRPr>
          </a:p>
        </p:txBody>
      </p:sp>
      <p:sp>
        <p:nvSpPr>
          <p:cNvPr id="8" name="TextBox 7">
            <a:extLst>
              <a:ext uri="{FF2B5EF4-FFF2-40B4-BE49-F238E27FC236}">
                <a16:creationId xmlns:a16="http://schemas.microsoft.com/office/drawing/2014/main" id="{17C4FE89-A43D-4AEB-89D1-151A640A8027}"/>
              </a:ext>
            </a:extLst>
          </p:cNvPr>
          <p:cNvSpPr txBox="1"/>
          <p:nvPr/>
        </p:nvSpPr>
        <p:spPr>
          <a:xfrm>
            <a:off x="4726" y="2426734"/>
            <a:ext cx="9141228" cy="400110"/>
          </a:xfrm>
          <a:prstGeom prst="rect">
            <a:avLst/>
          </a:prstGeom>
          <a:noFill/>
        </p:spPr>
        <p:txBody>
          <a:bodyPr wrap="square" lIns="91440" tIns="45720" rIns="91440" bIns="45720" rtlCol="0" anchor="t">
            <a:spAutoFit/>
          </a:bodyPr>
          <a:lstStyle/>
          <a:p>
            <a:pPr marL="342900" indent="-342900" algn="l">
              <a:buFont typeface="Arial"/>
              <a:buChar char="•"/>
            </a:pPr>
            <a:r>
              <a:rPr lang="en-US" sz="2000" b="0" dirty="0">
                <a:latin typeface="Arial"/>
                <a:cs typeface="Arial"/>
              </a:rPr>
              <a:t>Does TCP favor reliability or speed?</a:t>
            </a:r>
            <a:endParaRPr lang="en-US" dirty="0">
              <a:cs typeface="Arial" panose="020B0604020202020204" pitchFamily="34" charset="0"/>
            </a:endParaRPr>
          </a:p>
        </p:txBody>
      </p:sp>
      <p:sp>
        <p:nvSpPr>
          <p:cNvPr id="9" name="TextBox 8">
            <a:extLst>
              <a:ext uri="{FF2B5EF4-FFF2-40B4-BE49-F238E27FC236}">
                <a16:creationId xmlns:a16="http://schemas.microsoft.com/office/drawing/2014/main" id="{1A0AF18D-45F9-42CA-8F63-315CCA7BD024}"/>
              </a:ext>
            </a:extLst>
          </p:cNvPr>
          <p:cNvSpPr txBox="1"/>
          <p:nvPr/>
        </p:nvSpPr>
        <p:spPr>
          <a:xfrm>
            <a:off x="0" y="2835856"/>
            <a:ext cx="9141228" cy="400110"/>
          </a:xfrm>
          <a:prstGeom prst="rect">
            <a:avLst/>
          </a:prstGeom>
          <a:noFill/>
        </p:spPr>
        <p:txBody>
          <a:bodyPr wrap="square" lIns="91440" tIns="45720" rIns="91440" bIns="45720" rtlCol="0" anchor="t">
            <a:spAutoFit/>
          </a:bodyPr>
          <a:lstStyle/>
          <a:p>
            <a:pPr marL="800100" lvl="1" indent="-342900" algn="l">
              <a:buFont typeface="Wingdings"/>
              <a:buChar char="§"/>
            </a:pPr>
            <a:r>
              <a:rPr lang="en-US" sz="2000" b="0" dirty="0">
                <a:latin typeface="Arial"/>
                <a:cs typeface="Arial"/>
              </a:rPr>
              <a:t>Reliability</a:t>
            </a:r>
            <a:endParaRPr lang="en-US" dirty="0">
              <a:cs typeface="Arial" panose="020B0604020202020204" pitchFamily="34" charset="0"/>
            </a:endParaRPr>
          </a:p>
        </p:txBody>
      </p:sp>
      <p:sp>
        <p:nvSpPr>
          <p:cNvPr id="10" name="TextBox 9">
            <a:extLst>
              <a:ext uri="{FF2B5EF4-FFF2-40B4-BE49-F238E27FC236}">
                <a16:creationId xmlns:a16="http://schemas.microsoft.com/office/drawing/2014/main" id="{EC906782-3551-4D96-AC73-93CB3425214D}"/>
              </a:ext>
            </a:extLst>
          </p:cNvPr>
          <p:cNvSpPr txBox="1"/>
          <p:nvPr/>
        </p:nvSpPr>
        <p:spPr>
          <a:xfrm>
            <a:off x="0" y="3288162"/>
            <a:ext cx="9141228" cy="400110"/>
          </a:xfrm>
          <a:prstGeom prst="rect">
            <a:avLst/>
          </a:prstGeom>
          <a:noFill/>
        </p:spPr>
        <p:txBody>
          <a:bodyPr wrap="square" lIns="91440" tIns="45720" rIns="91440" bIns="45720" rtlCol="0" anchor="t">
            <a:spAutoFit/>
          </a:bodyPr>
          <a:lstStyle/>
          <a:p>
            <a:pPr marL="342900" indent="-342900" algn="l">
              <a:buFont typeface="Arial"/>
              <a:buChar char="•"/>
            </a:pPr>
            <a:r>
              <a:rPr lang="en-US" sz="2000" b="0" dirty="0">
                <a:latin typeface="Arial"/>
                <a:cs typeface="Arial"/>
              </a:rPr>
              <a:t>Does UDP favor reliability or speed?</a:t>
            </a:r>
            <a:endParaRPr lang="en-US" dirty="0">
              <a:cs typeface="Arial" panose="020B0604020202020204" pitchFamily="34" charset="0"/>
            </a:endParaRPr>
          </a:p>
        </p:txBody>
      </p:sp>
      <p:sp>
        <p:nvSpPr>
          <p:cNvPr id="11" name="TextBox 10">
            <a:extLst>
              <a:ext uri="{FF2B5EF4-FFF2-40B4-BE49-F238E27FC236}">
                <a16:creationId xmlns:a16="http://schemas.microsoft.com/office/drawing/2014/main" id="{4EBEA348-8E12-4E15-9EF8-0DB88EF244F4}"/>
              </a:ext>
            </a:extLst>
          </p:cNvPr>
          <p:cNvSpPr txBox="1"/>
          <p:nvPr/>
        </p:nvSpPr>
        <p:spPr>
          <a:xfrm>
            <a:off x="0" y="3725627"/>
            <a:ext cx="9141228" cy="400110"/>
          </a:xfrm>
          <a:prstGeom prst="rect">
            <a:avLst/>
          </a:prstGeom>
          <a:noFill/>
        </p:spPr>
        <p:txBody>
          <a:bodyPr wrap="square" lIns="91440" tIns="45720" rIns="91440" bIns="45720" rtlCol="0" anchor="t">
            <a:spAutoFit/>
          </a:bodyPr>
          <a:lstStyle/>
          <a:p>
            <a:pPr marL="914400" lvl="1" indent="-457200" algn="l">
              <a:buFont typeface="Wingdings"/>
              <a:buChar char="§"/>
            </a:pPr>
            <a:r>
              <a:rPr lang="en-US" sz="2000" b="0" dirty="0">
                <a:latin typeface="Arial"/>
                <a:cs typeface="Arial"/>
              </a:rPr>
              <a:t>Speed</a:t>
            </a:r>
            <a:endParaRPr lang="en-US">
              <a:cs typeface="Arial" panose="020B0604020202020204" pitchFamily="34" charset="0"/>
            </a:endParaRPr>
          </a:p>
        </p:txBody>
      </p:sp>
      <p:sp>
        <p:nvSpPr>
          <p:cNvPr id="12" name="TextBox 11">
            <a:extLst>
              <a:ext uri="{FF2B5EF4-FFF2-40B4-BE49-F238E27FC236}">
                <a16:creationId xmlns:a16="http://schemas.microsoft.com/office/drawing/2014/main" id="{09F91546-5407-43C5-AFC5-7393446AE7A8}"/>
              </a:ext>
            </a:extLst>
          </p:cNvPr>
          <p:cNvSpPr txBox="1"/>
          <p:nvPr/>
        </p:nvSpPr>
        <p:spPr>
          <a:xfrm>
            <a:off x="77586" y="4207223"/>
            <a:ext cx="9141228" cy="400110"/>
          </a:xfrm>
          <a:prstGeom prst="rect">
            <a:avLst/>
          </a:prstGeom>
          <a:noFill/>
        </p:spPr>
        <p:txBody>
          <a:bodyPr wrap="square" lIns="91440" tIns="45720" rIns="91440" bIns="45720" rtlCol="0" anchor="t">
            <a:spAutoFit/>
          </a:bodyPr>
          <a:lstStyle/>
          <a:p>
            <a:pPr marL="342900" indent="-342900" algn="l">
              <a:buFont typeface="Arial"/>
              <a:buChar char="•"/>
            </a:pPr>
            <a:r>
              <a:rPr lang="en-US" sz="2000" b="0" dirty="0">
                <a:latin typeface="Arial"/>
                <a:cs typeface="Arial"/>
              </a:rPr>
              <a:t>How does UDP differ from TCP?</a:t>
            </a:r>
            <a:endParaRPr lang="en-US" dirty="0">
              <a:cs typeface="Arial" panose="020B0604020202020204" pitchFamily="34" charset="0"/>
            </a:endParaRPr>
          </a:p>
        </p:txBody>
      </p:sp>
      <p:sp>
        <p:nvSpPr>
          <p:cNvPr id="13" name="TextBox 12">
            <a:extLst>
              <a:ext uri="{FF2B5EF4-FFF2-40B4-BE49-F238E27FC236}">
                <a16:creationId xmlns:a16="http://schemas.microsoft.com/office/drawing/2014/main" id="{D7997E78-925F-4D41-9BC6-8C165E4F51E0}"/>
              </a:ext>
            </a:extLst>
          </p:cNvPr>
          <p:cNvSpPr txBox="1"/>
          <p:nvPr/>
        </p:nvSpPr>
        <p:spPr>
          <a:xfrm>
            <a:off x="0" y="4686008"/>
            <a:ext cx="9141228" cy="707886"/>
          </a:xfrm>
          <a:prstGeom prst="rect">
            <a:avLst/>
          </a:prstGeom>
          <a:noFill/>
        </p:spPr>
        <p:txBody>
          <a:bodyPr wrap="square" lIns="91440" tIns="45720" rIns="91440" bIns="45720" rtlCol="0" anchor="t">
            <a:spAutoFit/>
          </a:bodyPr>
          <a:lstStyle/>
          <a:p>
            <a:pPr marL="914400" lvl="1" indent="-457200" algn="l">
              <a:buFont typeface="Wingdings"/>
              <a:buChar char="§"/>
            </a:pPr>
            <a:r>
              <a:rPr lang="en-US" sz="2000" b="0" dirty="0">
                <a:latin typeface="Arial"/>
                <a:cs typeface="Arial"/>
              </a:rPr>
              <a:t>UDP uses a simple connectionless communication model with a minimum of protocol mechanisms. </a:t>
            </a:r>
            <a:endParaRPr lang="en-US" sz="2000" b="0">
              <a:cs typeface="Arial"/>
            </a:endParaRPr>
          </a:p>
        </p:txBody>
      </p:sp>
    </p:spTree>
    <p:extLst>
      <p:ext uri="{BB962C8B-B14F-4D97-AF65-F5344CB8AC3E}">
        <p14:creationId xmlns:p14="http://schemas.microsoft.com/office/powerpoint/2010/main" val="232699226"/>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BD28AB8-2528-465C-81EF-CDFD686B5ABA}">
  <ds:schemaRefs>
    <ds:schemaRef ds:uri="http://www.w3.org/XML/1998/namespace"/>
    <ds:schemaRef ds:uri="http://schemas.openxmlformats.org/package/2006/metadata/core-properties"/>
    <ds:schemaRef ds:uri="http://schemas.microsoft.com/office/2006/metadata/properties"/>
    <ds:schemaRef ds:uri="http://purl.org/dc/elements/1.1/"/>
    <ds:schemaRef ds:uri="http://purl.org/dc/terms/"/>
    <ds:schemaRef ds:uri="http://schemas.microsoft.com/office/infopath/2007/PartnerControls"/>
    <ds:schemaRef ds:uri="http://schemas.microsoft.com/office/2006/documentManagement/types"/>
    <ds:schemaRef ds:uri="c849b990-5f49-4754-9b71-10ab8b44beb8"/>
    <ds:schemaRef ds:uri="http://purl.org/dc/dcmitype/"/>
    <ds:schemaRef ds:uri="http://schemas.microsoft.com/sharepoint/v3"/>
    <ds:schemaRef ds:uri="4e4e7067-1b66-4815-83c0-e5717f015141"/>
  </ds:schemaRefs>
</ds:datastoreItem>
</file>

<file path=customXml/itemProps2.xml><?xml version="1.0" encoding="utf-8"?>
<ds:datastoreItem xmlns:ds="http://schemas.openxmlformats.org/officeDocument/2006/customXml" ds:itemID="{6F66B813-7175-4672-9D30-E08A4E6D2B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e4e7067-1b66-4815-83c0-e5717f015141"/>
    <ds:schemaRef ds:uri="f9c68e3b-b0b8-4bfd-804b-9cf766a9dac6"/>
    <ds:schemaRef ds:uri="957318fd-b9ae-4514-bc89-1e58a16772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CB21387-AA39-4097-B7F7-B75D329EDA68}">
  <ds:schemaRefs>
    <ds:schemaRef ds:uri="http://schemas.microsoft.com/sharepoint/events"/>
  </ds:schemaRefs>
</ds:datastoreItem>
</file>

<file path=customXml/itemProps4.xml><?xml version="1.0" encoding="utf-8"?>
<ds:datastoreItem xmlns:ds="http://schemas.openxmlformats.org/officeDocument/2006/customXml" ds:itemID="{243F5FDE-CBFA-4824-89C3-0BE53112A81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10355</TotalTime>
  <Words>744</Words>
  <Application>Microsoft Office PowerPoint</Application>
  <PresentationFormat>On-screen Show (4:3)</PresentationFormat>
  <Paragraphs>65</Paragraphs>
  <Slides>11</Slides>
  <Notes>4</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CF background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lastModifiedBy>Shawn Quigley</cp:lastModifiedBy>
  <cp:revision>301</cp:revision>
  <dcterms:created xsi:type="dcterms:W3CDTF">2011-01-05T13:27:31Z</dcterms:created>
  <dcterms:modified xsi:type="dcterms:W3CDTF">2021-05-17T17:47:57Z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