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7"/>
  </p:notesMasterIdLst>
  <p:handoutMasterIdLst>
    <p:handoutMasterId r:id="rId18"/>
  </p:handoutMasterIdLst>
  <p:sldIdLst>
    <p:sldId id="258" r:id="rId6"/>
    <p:sldId id="288" r:id="rId7"/>
    <p:sldId id="267" r:id="rId8"/>
    <p:sldId id="289" r:id="rId9"/>
    <p:sldId id="311" r:id="rId10"/>
    <p:sldId id="312" r:id="rId11"/>
    <p:sldId id="310" r:id="rId12"/>
    <p:sldId id="309" r:id="rId13"/>
    <p:sldId id="314" r:id="rId14"/>
    <p:sldId id="313" r:id="rId15"/>
    <p:sldId id="307" r:id="rId16"/>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E7600E-6E66-4DEE-A7D4-4AD46A500080}" v="70" dt="2021-02-08T14:47:46.858"/>
    <p1510:client id="{77A0ABED-43CF-4A21-A0EC-596AB7D0A5DE}" v="7" dt="2021-02-08T17:12:32.632"/>
    <p1510:client id="{A196FA04-3E10-B862-7218-53A919723DC3}" v="8" dt="2021-02-08T15:31:23.394"/>
    <p1510:client id="{B1DCADEE-97D2-408B-AF3F-2C5BBEBD9FF9}" v="127" dt="2021-02-08T17:11:13.523"/>
    <p1510:client id="{B86F9F95-FED7-40C6-8849-C2E450500476}" v="20" dt="2021-02-09T14:05:20.788"/>
    <p1510:client id="{B9104D18-955A-4536-A36C-B1538EBB7FB9}" v="54" dt="2021-02-11T15:30:08.587"/>
    <p1510:client id="{B9D98A93-B13D-047B-4259-717E1CDEE4AB}" v="3457" dt="2021-02-05T16:52:47.047"/>
    <p1510:client id="{E8F923C7-4E7E-C1D1-2C02-B07FC4FFCAB6}" v="41" dt="2021-02-09T21:06:37.3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indback Sgt TJ@21 AC&amp;W Sqn CADS Ops@Defence O365" userId="S::timothy.blindback@ecn.forces.gc.ca::2699d6b2-7bae-42be-83da-ef360de0bb01" providerId="AD" clId="Web-{59E7600E-6E66-4DEE-A7D4-4AD46A500080}"/>
    <pc:docChg chg="modSld">
      <pc:chgData name="Blindback Sgt TJ@21 AC&amp;W Sqn CADS Ops@Defence O365" userId="S::timothy.blindback@ecn.forces.gc.ca::2699d6b2-7bae-42be-83da-ef360de0bb01" providerId="AD" clId="Web-{59E7600E-6E66-4DEE-A7D4-4AD46A500080}" dt="2021-02-08T14:47:42.343" v="169" actId="20577"/>
      <pc:docMkLst>
        <pc:docMk/>
      </pc:docMkLst>
      <pc:sldChg chg="addSp modSp">
        <pc:chgData name="Blindback Sgt TJ@21 AC&amp;W Sqn CADS Ops@Defence O365" userId="S::timothy.blindback@ecn.forces.gc.ca::2699d6b2-7bae-42be-83da-ef360de0bb01" providerId="AD" clId="Web-{59E7600E-6E66-4DEE-A7D4-4AD46A500080}" dt="2021-02-08T14:45:12.108" v="30" actId="20577"/>
        <pc:sldMkLst>
          <pc:docMk/>
          <pc:sldMk cId="219466337" sldId="309"/>
        </pc:sldMkLst>
        <pc:spChg chg="mod">
          <ac:chgData name="Blindback Sgt TJ@21 AC&amp;W Sqn CADS Ops@Defence O365" userId="S::timothy.blindback@ecn.forces.gc.ca::2699d6b2-7bae-42be-83da-ef360de0bb01" providerId="AD" clId="Web-{59E7600E-6E66-4DEE-A7D4-4AD46A500080}" dt="2021-02-08T14:42:42.013" v="17" actId="20577"/>
          <ac:spMkLst>
            <pc:docMk/>
            <pc:sldMk cId="219466337" sldId="309"/>
            <ac:spMk id="2" creationId="{BFFF5C03-7342-48E9-8A52-971A789CA765}"/>
          </ac:spMkLst>
        </pc:spChg>
        <pc:spChg chg="add mod">
          <ac:chgData name="Blindback Sgt TJ@21 AC&amp;W Sqn CADS Ops@Defence O365" userId="S::timothy.blindback@ecn.forces.gc.ca::2699d6b2-7bae-42be-83da-ef360de0bb01" providerId="AD" clId="Web-{59E7600E-6E66-4DEE-A7D4-4AD46A500080}" dt="2021-02-08T14:45:12.108" v="30" actId="20577"/>
          <ac:spMkLst>
            <pc:docMk/>
            <pc:sldMk cId="219466337" sldId="309"/>
            <ac:spMk id="4" creationId="{0A54217F-0E12-491A-898B-23A43C15976A}"/>
          </ac:spMkLst>
        </pc:spChg>
        <pc:picChg chg="add mod">
          <ac:chgData name="Blindback Sgt TJ@21 AC&amp;W Sqn CADS Ops@Defence O365" userId="S::timothy.blindback@ecn.forces.gc.ca::2699d6b2-7bae-42be-83da-ef360de0bb01" providerId="AD" clId="Web-{59E7600E-6E66-4DEE-A7D4-4AD46A500080}" dt="2021-02-08T14:42:31.404" v="13" actId="14100"/>
          <ac:picMkLst>
            <pc:docMk/>
            <pc:sldMk cId="219466337" sldId="309"/>
            <ac:picMk id="3" creationId="{FA787EA6-6888-4945-95B6-24A69175AA4F}"/>
          </ac:picMkLst>
        </pc:picChg>
      </pc:sldChg>
      <pc:sldChg chg="addSp modSp">
        <pc:chgData name="Blindback Sgt TJ@21 AC&amp;W Sqn CADS Ops@Defence O365" userId="S::timothy.blindback@ecn.forces.gc.ca::2699d6b2-7bae-42be-83da-ef360de0bb01" providerId="AD" clId="Web-{59E7600E-6E66-4DEE-A7D4-4AD46A500080}" dt="2021-02-08T14:41:36.326" v="9" actId="20577"/>
        <pc:sldMkLst>
          <pc:docMk/>
          <pc:sldMk cId="3450901721" sldId="310"/>
        </pc:sldMkLst>
        <pc:spChg chg="mod">
          <ac:chgData name="Blindback Sgt TJ@21 AC&amp;W Sqn CADS Ops@Defence O365" userId="S::timothy.blindback@ecn.forces.gc.ca::2699d6b2-7bae-42be-83da-ef360de0bb01" providerId="AD" clId="Web-{59E7600E-6E66-4DEE-A7D4-4AD46A500080}" dt="2021-02-08T14:41:36.326" v="9" actId="20577"/>
          <ac:spMkLst>
            <pc:docMk/>
            <pc:sldMk cId="3450901721" sldId="310"/>
            <ac:spMk id="5" creationId="{00000000-0000-0000-0000-000000000000}"/>
          </ac:spMkLst>
        </pc:spChg>
        <pc:picChg chg="add mod">
          <ac:chgData name="Blindback Sgt TJ@21 AC&amp;W Sqn CADS Ops@Defence O365" userId="S::timothy.blindback@ecn.forces.gc.ca::2699d6b2-7bae-42be-83da-ef360de0bb01" providerId="AD" clId="Web-{59E7600E-6E66-4DEE-A7D4-4AD46A500080}" dt="2021-02-08T14:40:24.513" v="4" actId="1076"/>
          <ac:picMkLst>
            <pc:docMk/>
            <pc:sldMk cId="3450901721" sldId="310"/>
            <ac:picMk id="2" creationId="{119453BB-C983-4B05-8D34-E0D9385D7932}"/>
          </ac:picMkLst>
        </pc:picChg>
      </pc:sldChg>
      <pc:sldChg chg="addSp modSp modNotes">
        <pc:chgData name="Blindback Sgt TJ@21 AC&amp;W Sqn CADS Ops@Defence O365" userId="S::timothy.blindback@ecn.forces.gc.ca::2699d6b2-7bae-42be-83da-ef360de0bb01" providerId="AD" clId="Web-{59E7600E-6E66-4DEE-A7D4-4AD46A500080}" dt="2021-02-08T14:47:42.343" v="169" actId="20577"/>
        <pc:sldMkLst>
          <pc:docMk/>
          <pc:sldMk cId="814703221" sldId="313"/>
        </pc:sldMkLst>
        <pc:spChg chg="mod">
          <ac:chgData name="Blindback Sgt TJ@21 AC&amp;W Sqn CADS Ops@Defence O365" userId="S::timothy.blindback@ecn.forces.gc.ca::2699d6b2-7bae-42be-83da-ef360de0bb01" providerId="AD" clId="Web-{59E7600E-6E66-4DEE-A7D4-4AD46A500080}" dt="2021-02-08T14:47:42.343" v="169" actId="20577"/>
          <ac:spMkLst>
            <pc:docMk/>
            <pc:sldMk cId="814703221" sldId="313"/>
            <ac:spMk id="2" creationId="{D956FD4D-97CE-45DA-B7B3-4B11A7499EFE}"/>
          </ac:spMkLst>
        </pc:spChg>
        <pc:picChg chg="add mod">
          <ac:chgData name="Blindback Sgt TJ@21 AC&amp;W Sqn CADS Ops@Defence O365" userId="S::timothy.blindback@ecn.forces.gc.ca::2699d6b2-7bae-42be-83da-ef360de0bb01" providerId="AD" clId="Web-{59E7600E-6E66-4DEE-A7D4-4AD46A500080}" dt="2021-02-08T14:46:08.436" v="35" actId="14100"/>
          <ac:picMkLst>
            <pc:docMk/>
            <pc:sldMk cId="814703221" sldId="313"/>
            <ac:picMk id="3" creationId="{6AEF9F09-05D5-495C-9D8A-8A97ECC83E3E}"/>
          </ac:picMkLst>
        </pc:picChg>
      </pc:sldChg>
      <pc:sldChg chg="addSp modSp">
        <pc:chgData name="Blindback Sgt TJ@21 AC&amp;W Sqn CADS Ops@Defence O365" userId="S::timothy.blindback@ecn.forces.gc.ca::2699d6b2-7bae-42be-83da-ef360de0bb01" providerId="AD" clId="Web-{59E7600E-6E66-4DEE-A7D4-4AD46A500080}" dt="2021-02-08T14:44:14.608" v="27" actId="1076"/>
        <pc:sldMkLst>
          <pc:docMk/>
          <pc:sldMk cId="4199798673" sldId="314"/>
        </pc:sldMkLst>
        <pc:spChg chg="add mod">
          <ac:chgData name="Blindback Sgt TJ@21 AC&amp;W Sqn CADS Ops@Defence O365" userId="S::timothy.blindback@ecn.forces.gc.ca::2699d6b2-7bae-42be-83da-ef360de0bb01" providerId="AD" clId="Web-{59E7600E-6E66-4DEE-A7D4-4AD46A500080}" dt="2021-02-08T14:44:14.608" v="27" actId="1076"/>
          <ac:spMkLst>
            <pc:docMk/>
            <pc:sldMk cId="4199798673" sldId="314"/>
            <ac:spMk id="4" creationId="{007135C0-8340-43D9-8B60-D12E68A65F9E}"/>
          </ac:spMkLst>
        </pc:spChg>
        <pc:picChg chg="add mod">
          <ac:chgData name="Blindback Sgt TJ@21 AC&amp;W Sqn CADS Ops@Defence O365" userId="S::timothy.blindback@ecn.forces.gc.ca::2699d6b2-7bae-42be-83da-ef360de0bb01" providerId="AD" clId="Web-{59E7600E-6E66-4DEE-A7D4-4AD46A500080}" dt="2021-02-08T14:43:34.779" v="21" actId="14100"/>
          <ac:picMkLst>
            <pc:docMk/>
            <pc:sldMk cId="4199798673" sldId="314"/>
            <ac:picMk id="3" creationId="{51BF73E3-72B7-4FBF-8B50-80017CB584C8}"/>
          </ac:picMkLst>
        </pc:picChg>
      </pc:sldChg>
    </pc:docChg>
  </pc:docChgLst>
  <pc:docChgLst>
    <pc:chgData name="Blindback Sgt TJ@21 AC&amp;W Sqn CADS Ops@Defence O365" userId="S::timothy.blindback@ecn.forces.gc.ca::2699d6b2-7bae-42be-83da-ef360de0bb01" providerId="AD" clId="Web-{B9D98A93-B13D-047B-4259-717E1CDEE4AB}"/>
    <pc:docChg chg="addSld delSld modSld">
      <pc:chgData name="Blindback Sgt TJ@21 AC&amp;W Sqn CADS Ops@Defence O365" userId="S::timothy.blindback@ecn.forces.gc.ca::2699d6b2-7bae-42be-83da-ef360de0bb01" providerId="AD" clId="Web-{B9D98A93-B13D-047B-4259-717E1CDEE4AB}" dt="2021-02-05T16:52:47.047" v="2451"/>
      <pc:docMkLst>
        <pc:docMk/>
      </pc:docMkLst>
      <pc:sldChg chg="modSp">
        <pc:chgData name="Blindback Sgt TJ@21 AC&amp;W Sqn CADS Ops@Defence O365" userId="S::timothy.blindback@ecn.forces.gc.ca::2699d6b2-7bae-42be-83da-ef360de0bb01" providerId="AD" clId="Web-{B9D98A93-B13D-047B-4259-717E1CDEE4AB}" dt="2021-02-05T14:50:34.460" v="15" actId="20577"/>
        <pc:sldMkLst>
          <pc:docMk/>
          <pc:sldMk cId="0" sldId="258"/>
        </pc:sldMkLst>
        <pc:spChg chg="mod">
          <ac:chgData name="Blindback Sgt TJ@21 AC&amp;W Sqn CADS Ops@Defence O365" userId="S::timothy.blindback@ecn.forces.gc.ca::2699d6b2-7bae-42be-83da-ef360de0bb01" providerId="AD" clId="Web-{B9D98A93-B13D-047B-4259-717E1CDEE4AB}" dt="2021-02-05T14:50:23.194" v="1" actId="20577"/>
          <ac:spMkLst>
            <pc:docMk/>
            <pc:sldMk cId="0" sldId="258"/>
            <ac:spMk id="7" creationId="{00000000-0000-0000-0000-000000000000}"/>
          </ac:spMkLst>
        </pc:spChg>
        <pc:spChg chg="mod">
          <ac:chgData name="Blindback Sgt TJ@21 AC&amp;W Sqn CADS Ops@Defence O365" userId="S::timothy.blindback@ecn.forces.gc.ca::2699d6b2-7bae-42be-83da-ef360de0bb01" providerId="AD" clId="Web-{B9D98A93-B13D-047B-4259-717E1CDEE4AB}" dt="2021-02-05T14:50:34.460" v="15" actId="20577"/>
          <ac:spMkLst>
            <pc:docMk/>
            <pc:sldMk cId="0" sldId="258"/>
            <ac:spMk id="11" creationId="{4E375B69-8A08-4F5C-95BB-46ED48E1593F}"/>
          </ac:spMkLst>
        </pc:spChg>
      </pc:sldChg>
      <pc:sldChg chg="addSp modSp">
        <pc:chgData name="Blindback Sgt TJ@21 AC&amp;W Sqn CADS Ops@Defence O365" userId="S::timothy.blindback@ecn.forces.gc.ca::2699d6b2-7bae-42be-83da-ef360de0bb01" providerId="AD" clId="Web-{B9D98A93-B13D-047B-4259-717E1CDEE4AB}" dt="2021-02-05T16:39:25.104" v="1677" actId="20577"/>
        <pc:sldMkLst>
          <pc:docMk/>
          <pc:sldMk cId="1587703502" sldId="267"/>
        </pc:sldMkLst>
        <pc:spChg chg="add mod">
          <ac:chgData name="Blindback Sgt TJ@21 AC&amp;W Sqn CADS Ops@Defence O365" userId="S::timothy.blindback@ecn.forces.gc.ca::2699d6b2-7bae-42be-83da-ef360de0bb01" providerId="AD" clId="Web-{B9D98A93-B13D-047B-4259-717E1CDEE4AB}" dt="2021-02-05T16:39:25.104" v="1677" actId="20577"/>
          <ac:spMkLst>
            <pc:docMk/>
            <pc:sldMk cId="1587703502" sldId="267"/>
            <ac:spMk id="3" creationId="{DC7AC7EB-007B-45D0-8D2E-D3CD1FBB101A}"/>
          </ac:spMkLst>
        </pc:spChg>
      </pc:sldChg>
      <pc:sldChg chg="addSp modSp modNotes">
        <pc:chgData name="Blindback Sgt TJ@21 AC&amp;W Sqn CADS Ops@Defence O365" userId="S::timothy.blindback@ecn.forces.gc.ca::2699d6b2-7bae-42be-83da-ef360de0bb01" providerId="AD" clId="Web-{B9D98A93-B13D-047B-4259-717E1CDEE4AB}" dt="2021-02-05T16:46:29.898" v="1833"/>
        <pc:sldMkLst>
          <pc:docMk/>
          <pc:sldMk cId="1251806590" sldId="289"/>
        </pc:sldMkLst>
        <pc:spChg chg="add mod">
          <ac:chgData name="Blindback Sgt TJ@21 AC&amp;W Sqn CADS Ops@Defence O365" userId="S::timothy.blindback@ecn.forces.gc.ca::2699d6b2-7bae-42be-83da-ef360de0bb01" providerId="AD" clId="Web-{B9D98A93-B13D-047B-4259-717E1CDEE4AB}" dt="2021-02-05T16:43:55.200" v="1724" actId="20577"/>
          <ac:spMkLst>
            <pc:docMk/>
            <pc:sldMk cId="1251806590" sldId="289"/>
            <ac:spMk id="2" creationId="{3D3E92EC-C452-4FF7-8FB7-62C1FA1F8225}"/>
          </ac:spMkLst>
        </pc:spChg>
        <pc:spChg chg="mod">
          <ac:chgData name="Blindback Sgt TJ@21 AC&amp;W Sqn CADS Ops@Defence O365" userId="S::timothy.blindback@ecn.forces.gc.ca::2699d6b2-7bae-42be-83da-ef360de0bb01" providerId="AD" clId="Web-{B9D98A93-B13D-047B-4259-717E1CDEE4AB}" dt="2021-02-05T14:53:46.476" v="125" actId="20577"/>
          <ac:spMkLst>
            <pc:docMk/>
            <pc:sldMk cId="1251806590" sldId="289"/>
            <ac:spMk id="5" creationId="{00000000-0000-0000-0000-000000000000}"/>
          </ac:spMkLst>
        </pc:spChg>
      </pc:sldChg>
      <pc:sldChg chg="del">
        <pc:chgData name="Blindback Sgt TJ@21 AC&amp;W Sqn CADS Ops@Defence O365" userId="S::timothy.blindback@ecn.forces.gc.ca::2699d6b2-7bae-42be-83da-ef360de0bb01" providerId="AD" clId="Web-{B9D98A93-B13D-047B-4259-717E1CDEE4AB}" dt="2021-02-05T16:39:44.184" v="1678"/>
        <pc:sldMkLst>
          <pc:docMk/>
          <pc:sldMk cId="232699226" sldId="303"/>
        </pc:sldMkLst>
      </pc:sldChg>
      <pc:sldChg chg="add del replId">
        <pc:chgData name="Blindback Sgt TJ@21 AC&amp;W Sqn CADS Ops@Defence O365" userId="S::timothy.blindback@ecn.forces.gc.ca::2699d6b2-7bae-42be-83da-ef360de0bb01" providerId="AD" clId="Web-{B9D98A93-B13D-047B-4259-717E1CDEE4AB}" dt="2021-02-05T16:52:47.047" v="2451"/>
        <pc:sldMkLst>
          <pc:docMk/>
          <pc:sldMk cId="1817102178" sldId="308"/>
        </pc:sldMkLst>
      </pc:sldChg>
      <pc:sldChg chg="addSp modSp add replId modNotes">
        <pc:chgData name="Blindback Sgt TJ@21 AC&amp;W Sqn CADS Ops@Defence O365" userId="S::timothy.blindback@ecn.forces.gc.ca::2699d6b2-7bae-42be-83da-ef360de0bb01" providerId="AD" clId="Web-{B9D98A93-B13D-047B-4259-717E1CDEE4AB}" dt="2021-02-05T16:51:28.245" v="2341"/>
        <pc:sldMkLst>
          <pc:docMk/>
          <pc:sldMk cId="219466337" sldId="309"/>
        </pc:sldMkLst>
        <pc:spChg chg="add mod">
          <ac:chgData name="Blindback Sgt TJ@21 AC&amp;W Sqn CADS Ops@Defence O365" userId="S::timothy.blindback@ecn.forces.gc.ca::2699d6b2-7bae-42be-83da-ef360de0bb01" providerId="AD" clId="Web-{B9D98A93-B13D-047B-4259-717E1CDEE4AB}" dt="2021-02-05T15:34:16.591" v="1315" actId="20577"/>
          <ac:spMkLst>
            <pc:docMk/>
            <pc:sldMk cId="219466337" sldId="309"/>
            <ac:spMk id="2" creationId="{BFFF5C03-7342-48E9-8A52-971A789CA765}"/>
          </ac:spMkLst>
        </pc:spChg>
        <pc:spChg chg="mod">
          <ac:chgData name="Blindback Sgt TJ@21 AC&amp;W Sqn CADS Ops@Defence O365" userId="S::timothy.blindback@ecn.forces.gc.ca::2699d6b2-7bae-42be-83da-ef360de0bb01" providerId="AD" clId="Web-{B9D98A93-B13D-047B-4259-717E1CDEE4AB}" dt="2021-02-05T15:28:33.382" v="1226" actId="1076"/>
          <ac:spMkLst>
            <pc:docMk/>
            <pc:sldMk cId="219466337" sldId="309"/>
            <ac:spMk id="5" creationId="{00000000-0000-0000-0000-000000000000}"/>
          </ac:spMkLst>
        </pc:spChg>
      </pc:sldChg>
      <pc:sldChg chg="modSp add replId">
        <pc:chgData name="Blindback Sgt TJ@21 AC&amp;W Sqn CADS Ops@Defence O365" userId="S::timothy.blindback@ecn.forces.gc.ca::2699d6b2-7bae-42be-83da-ef360de0bb01" providerId="AD" clId="Web-{B9D98A93-B13D-047B-4259-717E1CDEE4AB}" dt="2021-02-05T15:26:58.320" v="1203" actId="20577"/>
        <pc:sldMkLst>
          <pc:docMk/>
          <pc:sldMk cId="3450901721" sldId="310"/>
        </pc:sldMkLst>
        <pc:spChg chg="mod">
          <ac:chgData name="Blindback Sgt TJ@21 AC&amp;W Sqn CADS Ops@Defence O365" userId="S::timothy.blindback@ecn.forces.gc.ca::2699d6b2-7bae-42be-83da-ef360de0bb01" providerId="AD" clId="Web-{B9D98A93-B13D-047B-4259-717E1CDEE4AB}" dt="2021-02-05T15:26:58.320" v="1203" actId="20577"/>
          <ac:spMkLst>
            <pc:docMk/>
            <pc:sldMk cId="3450901721" sldId="310"/>
            <ac:spMk id="5" creationId="{00000000-0000-0000-0000-000000000000}"/>
          </ac:spMkLst>
        </pc:spChg>
      </pc:sldChg>
      <pc:sldChg chg="addSp modSp add replId modNotes">
        <pc:chgData name="Blindback Sgt TJ@21 AC&amp;W Sqn CADS Ops@Defence O365" userId="S::timothy.blindback@ecn.forces.gc.ca::2699d6b2-7bae-42be-83da-ef360de0bb01" providerId="AD" clId="Web-{B9D98A93-B13D-047B-4259-717E1CDEE4AB}" dt="2021-02-05T16:47:33.027" v="1909"/>
        <pc:sldMkLst>
          <pc:docMk/>
          <pc:sldMk cId="268527873" sldId="311"/>
        </pc:sldMkLst>
        <pc:spChg chg="add mod">
          <ac:chgData name="Blindback Sgt TJ@21 AC&amp;W Sqn CADS Ops@Defence O365" userId="S::timothy.blindback@ecn.forces.gc.ca::2699d6b2-7bae-42be-83da-ef360de0bb01" providerId="AD" clId="Web-{B9D98A93-B13D-047B-4259-717E1CDEE4AB}" dt="2021-02-05T15:12:37.117" v="656" actId="20577"/>
          <ac:spMkLst>
            <pc:docMk/>
            <pc:sldMk cId="268527873" sldId="311"/>
            <ac:spMk id="2" creationId="{C3603EEE-F3B6-444B-8F44-21969E54C347}"/>
          </ac:spMkLst>
        </pc:spChg>
        <pc:spChg chg="mod">
          <ac:chgData name="Blindback Sgt TJ@21 AC&amp;W Sqn CADS Ops@Defence O365" userId="S::timothy.blindback@ecn.forces.gc.ca::2699d6b2-7bae-42be-83da-ef360de0bb01" providerId="AD" clId="Web-{B9D98A93-B13D-047B-4259-717E1CDEE4AB}" dt="2021-02-05T15:03:33.101" v="271" actId="20577"/>
          <ac:spMkLst>
            <pc:docMk/>
            <pc:sldMk cId="268527873" sldId="311"/>
            <ac:spMk id="5" creationId="{00000000-0000-0000-0000-000000000000}"/>
          </ac:spMkLst>
        </pc:spChg>
      </pc:sldChg>
      <pc:sldChg chg="modSp add replId modNotes">
        <pc:chgData name="Blindback Sgt TJ@21 AC&amp;W Sqn CADS Ops@Defence O365" userId="S::timothy.blindback@ecn.forces.gc.ca::2699d6b2-7bae-42be-83da-ef360de0bb01" providerId="AD" clId="Web-{B9D98A93-B13D-047B-4259-717E1CDEE4AB}" dt="2021-02-05T16:50:38.429" v="2255"/>
        <pc:sldMkLst>
          <pc:docMk/>
          <pc:sldMk cId="455335672" sldId="312"/>
        </pc:sldMkLst>
        <pc:spChg chg="mod">
          <ac:chgData name="Blindback Sgt TJ@21 AC&amp;W Sqn CADS Ops@Defence O365" userId="S::timothy.blindback@ecn.forces.gc.ca::2699d6b2-7bae-42be-83da-ef360de0bb01" providerId="AD" clId="Web-{B9D98A93-B13D-047B-4259-717E1CDEE4AB}" dt="2021-02-05T15:26:38.257" v="1198" actId="20577"/>
          <ac:spMkLst>
            <pc:docMk/>
            <pc:sldMk cId="455335672" sldId="312"/>
            <ac:spMk id="2" creationId="{C3603EEE-F3B6-444B-8F44-21969E54C347}"/>
          </ac:spMkLst>
        </pc:spChg>
      </pc:sldChg>
      <pc:sldChg chg="addSp modSp add replId">
        <pc:chgData name="Blindback Sgt TJ@21 AC&amp;W Sqn CADS Ops@Defence O365" userId="S::timothy.blindback@ecn.forces.gc.ca::2699d6b2-7bae-42be-83da-ef360de0bb01" providerId="AD" clId="Web-{B9D98A93-B13D-047B-4259-717E1CDEE4AB}" dt="2021-02-05T16:39:19.229" v="1676" actId="20577"/>
        <pc:sldMkLst>
          <pc:docMk/>
          <pc:sldMk cId="814703221" sldId="313"/>
        </pc:sldMkLst>
        <pc:spChg chg="add mod">
          <ac:chgData name="Blindback Sgt TJ@21 AC&amp;W Sqn CADS Ops@Defence O365" userId="S::timothy.blindback@ecn.forces.gc.ca::2699d6b2-7bae-42be-83da-ef360de0bb01" providerId="AD" clId="Web-{B9D98A93-B13D-047B-4259-717E1CDEE4AB}" dt="2021-02-05T16:39:12.650" v="1673" actId="20577"/>
          <ac:spMkLst>
            <pc:docMk/>
            <pc:sldMk cId="814703221" sldId="313"/>
            <ac:spMk id="2" creationId="{D956FD4D-97CE-45DA-B7B3-4B11A7499EFE}"/>
          </ac:spMkLst>
        </pc:spChg>
        <pc:spChg chg="mod">
          <ac:chgData name="Blindback Sgt TJ@21 AC&amp;W Sqn CADS Ops@Defence O365" userId="S::timothy.blindback@ecn.forces.gc.ca::2699d6b2-7bae-42be-83da-ef360de0bb01" providerId="AD" clId="Web-{B9D98A93-B13D-047B-4259-717E1CDEE4AB}" dt="2021-02-05T16:39:19.229" v="1676" actId="20577"/>
          <ac:spMkLst>
            <pc:docMk/>
            <pc:sldMk cId="814703221" sldId="313"/>
            <ac:spMk id="5" creationId="{00000000-0000-0000-0000-000000000000}"/>
          </ac:spMkLst>
        </pc:spChg>
      </pc:sldChg>
      <pc:sldChg chg="new del">
        <pc:chgData name="Blindback Sgt TJ@21 AC&amp;W Sqn CADS Ops@Defence O365" userId="S::timothy.blindback@ecn.forces.gc.ca::2699d6b2-7bae-42be-83da-ef360de0bb01" providerId="AD" clId="Web-{B9D98A93-B13D-047B-4259-717E1CDEE4AB}" dt="2021-02-05T15:27:05.257" v="1205"/>
        <pc:sldMkLst>
          <pc:docMk/>
          <pc:sldMk cId="1631384282" sldId="313"/>
        </pc:sldMkLst>
      </pc:sldChg>
      <pc:sldChg chg="addSp modSp add replId modNotes">
        <pc:chgData name="Blindback Sgt TJ@21 AC&amp;W Sqn CADS Ops@Defence O365" userId="S::timothy.blindback@ecn.forces.gc.ca::2699d6b2-7bae-42be-83da-ef360de0bb01" providerId="AD" clId="Web-{B9D98A93-B13D-047B-4259-717E1CDEE4AB}" dt="2021-02-05T16:52:21.420" v="2450"/>
        <pc:sldMkLst>
          <pc:docMk/>
          <pc:sldMk cId="4199798673" sldId="314"/>
        </pc:sldMkLst>
        <pc:spChg chg="add mod">
          <ac:chgData name="Blindback Sgt TJ@21 AC&amp;W Sqn CADS Ops@Defence O365" userId="S::timothy.blindback@ecn.forces.gc.ca::2699d6b2-7bae-42be-83da-ef360de0bb01" providerId="AD" clId="Web-{B9D98A93-B13D-047B-4259-717E1CDEE4AB}" dt="2021-02-05T16:34:34.492" v="1544" actId="20577"/>
          <ac:spMkLst>
            <pc:docMk/>
            <pc:sldMk cId="4199798673" sldId="314"/>
            <ac:spMk id="2" creationId="{EF0F076A-9B57-45D4-84DB-5234C1DB7C7C}"/>
          </ac:spMkLst>
        </pc:spChg>
        <pc:spChg chg="mod">
          <ac:chgData name="Blindback Sgt TJ@21 AC&amp;W Sqn CADS Ops@Defence O365" userId="S::timothy.blindback@ecn.forces.gc.ca::2699d6b2-7bae-42be-83da-ef360de0bb01" providerId="AD" clId="Web-{B9D98A93-B13D-047B-4259-717E1CDEE4AB}" dt="2021-02-05T16:30:27.523" v="1341" actId="20577"/>
          <ac:spMkLst>
            <pc:docMk/>
            <pc:sldMk cId="4199798673" sldId="314"/>
            <ac:spMk id="5" creationId="{00000000-0000-0000-0000-000000000000}"/>
          </ac:spMkLst>
        </pc:spChg>
      </pc:sldChg>
    </pc:docChg>
  </pc:docChgLst>
  <pc:docChgLst>
    <pc:chgData name="Blindback Sgt TJ@21 AC&amp;W Sqn CADS Ops@Defence O365" userId="S::timothy.blindback@ecn.forces.gc.ca::2699d6b2-7bae-42be-83da-ef360de0bb01" providerId="AD" clId="Web-{E8F923C7-4E7E-C1D1-2C02-B07FC4FFCAB6}"/>
    <pc:docChg chg="modSld">
      <pc:chgData name="Blindback Sgt TJ@21 AC&amp;W Sqn CADS Ops@Defence O365" userId="S::timothy.blindback@ecn.forces.gc.ca::2699d6b2-7bae-42be-83da-ef360de0bb01" providerId="AD" clId="Web-{E8F923C7-4E7E-C1D1-2C02-B07FC4FFCAB6}" dt="2021-02-09T21:06:37.388" v="27" actId="1076"/>
      <pc:docMkLst>
        <pc:docMk/>
      </pc:docMkLst>
      <pc:sldChg chg="addSp modSp">
        <pc:chgData name="Blindback Sgt TJ@21 AC&amp;W Sqn CADS Ops@Defence O365" userId="S::timothy.blindback@ecn.forces.gc.ca::2699d6b2-7bae-42be-83da-ef360de0bb01" providerId="AD" clId="Web-{E8F923C7-4E7E-C1D1-2C02-B07FC4FFCAB6}" dt="2021-02-09T21:02:40.747" v="5" actId="1076"/>
        <pc:sldMkLst>
          <pc:docMk/>
          <pc:sldMk cId="1251806590" sldId="289"/>
        </pc:sldMkLst>
        <pc:spChg chg="add mod">
          <ac:chgData name="Blindback Sgt TJ@21 AC&amp;W Sqn CADS Ops@Defence O365" userId="S::timothy.blindback@ecn.forces.gc.ca::2699d6b2-7bae-42be-83da-ef360de0bb01" providerId="AD" clId="Web-{E8F923C7-4E7E-C1D1-2C02-B07FC4FFCAB6}" dt="2021-02-09T21:02:40.747" v="5" actId="1076"/>
          <ac:spMkLst>
            <pc:docMk/>
            <pc:sldMk cId="1251806590" sldId="289"/>
            <ac:spMk id="3" creationId="{891931D0-D80F-406F-8A73-04C1B5A2BDA5}"/>
          </ac:spMkLst>
        </pc:spChg>
      </pc:sldChg>
      <pc:sldChg chg="modSp">
        <pc:chgData name="Blindback Sgt TJ@21 AC&amp;W Sqn CADS Ops@Defence O365" userId="S::timothy.blindback@ecn.forces.gc.ca::2699d6b2-7bae-42be-83da-ef360de0bb01" providerId="AD" clId="Web-{E8F923C7-4E7E-C1D1-2C02-B07FC4FFCAB6}" dt="2021-02-09T21:06:02.310" v="22" actId="1076"/>
        <pc:sldMkLst>
          <pc:docMk/>
          <pc:sldMk cId="219466337" sldId="309"/>
        </pc:sldMkLst>
        <pc:spChg chg="mod">
          <ac:chgData name="Blindback Sgt TJ@21 AC&amp;W Sqn CADS Ops@Defence O365" userId="S::timothy.blindback@ecn.forces.gc.ca::2699d6b2-7bae-42be-83da-ef360de0bb01" providerId="AD" clId="Web-{E8F923C7-4E7E-C1D1-2C02-B07FC4FFCAB6}" dt="2021-02-09T21:06:02.310" v="22" actId="1076"/>
          <ac:spMkLst>
            <pc:docMk/>
            <pc:sldMk cId="219466337" sldId="309"/>
            <ac:spMk id="4" creationId="{0A54217F-0E12-491A-898B-23A43C15976A}"/>
          </ac:spMkLst>
        </pc:spChg>
      </pc:sldChg>
      <pc:sldChg chg="addSp modSp">
        <pc:chgData name="Blindback Sgt TJ@21 AC&amp;W Sqn CADS Ops@Defence O365" userId="S::timothy.blindback@ecn.forces.gc.ca::2699d6b2-7bae-42be-83da-ef360de0bb01" providerId="AD" clId="Web-{E8F923C7-4E7E-C1D1-2C02-B07FC4FFCAB6}" dt="2021-02-09T21:05:22.466" v="21" actId="1076"/>
        <pc:sldMkLst>
          <pc:docMk/>
          <pc:sldMk cId="3450901721" sldId="310"/>
        </pc:sldMkLst>
        <pc:spChg chg="add mod">
          <ac:chgData name="Blindback Sgt TJ@21 AC&amp;W Sqn CADS Ops@Defence O365" userId="S::timothy.blindback@ecn.forces.gc.ca::2699d6b2-7bae-42be-83da-ef360de0bb01" providerId="AD" clId="Web-{E8F923C7-4E7E-C1D1-2C02-B07FC4FFCAB6}" dt="2021-02-09T21:05:22.466" v="21" actId="1076"/>
          <ac:spMkLst>
            <pc:docMk/>
            <pc:sldMk cId="3450901721" sldId="310"/>
            <ac:spMk id="3" creationId="{9998FEB9-281F-4DF5-A4E0-119F785D8D1B}"/>
          </ac:spMkLst>
        </pc:spChg>
      </pc:sldChg>
      <pc:sldChg chg="modSp">
        <pc:chgData name="Blindback Sgt TJ@21 AC&amp;W Sqn CADS Ops@Defence O365" userId="S::timothy.blindback@ecn.forces.gc.ca::2699d6b2-7bae-42be-83da-ef360de0bb01" providerId="AD" clId="Web-{E8F923C7-4E7E-C1D1-2C02-B07FC4FFCAB6}" dt="2021-02-09T21:04:03.935" v="15" actId="20577"/>
        <pc:sldMkLst>
          <pc:docMk/>
          <pc:sldMk cId="268527873" sldId="311"/>
        </pc:sldMkLst>
        <pc:spChg chg="mod">
          <ac:chgData name="Blindback Sgt TJ@21 AC&amp;W Sqn CADS Ops@Defence O365" userId="S::timothy.blindback@ecn.forces.gc.ca::2699d6b2-7bae-42be-83da-ef360de0bb01" providerId="AD" clId="Web-{E8F923C7-4E7E-C1D1-2C02-B07FC4FFCAB6}" dt="2021-02-09T21:04:03.935" v="15" actId="20577"/>
          <ac:spMkLst>
            <pc:docMk/>
            <pc:sldMk cId="268527873" sldId="311"/>
            <ac:spMk id="2" creationId="{C3603EEE-F3B6-444B-8F44-21969E54C347}"/>
          </ac:spMkLst>
        </pc:spChg>
      </pc:sldChg>
      <pc:sldChg chg="modSp">
        <pc:chgData name="Blindback Sgt TJ@21 AC&amp;W Sqn CADS Ops@Defence O365" userId="S::timothy.blindback@ecn.forces.gc.ca::2699d6b2-7bae-42be-83da-ef360de0bb01" providerId="AD" clId="Web-{E8F923C7-4E7E-C1D1-2C02-B07FC4FFCAB6}" dt="2021-02-09T21:03:29.669" v="13" actId="20577"/>
        <pc:sldMkLst>
          <pc:docMk/>
          <pc:sldMk cId="455335672" sldId="312"/>
        </pc:sldMkLst>
        <pc:spChg chg="mod">
          <ac:chgData name="Blindback Sgt TJ@21 AC&amp;W Sqn CADS Ops@Defence O365" userId="S::timothy.blindback@ecn.forces.gc.ca::2699d6b2-7bae-42be-83da-ef360de0bb01" providerId="AD" clId="Web-{E8F923C7-4E7E-C1D1-2C02-B07FC4FFCAB6}" dt="2021-02-09T21:03:29.669" v="13" actId="20577"/>
          <ac:spMkLst>
            <pc:docMk/>
            <pc:sldMk cId="455335672" sldId="312"/>
            <ac:spMk id="2" creationId="{C3603EEE-F3B6-444B-8F44-21969E54C347}"/>
          </ac:spMkLst>
        </pc:spChg>
      </pc:sldChg>
      <pc:sldChg chg="addSp modSp">
        <pc:chgData name="Blindback Sgt TJ@21 AC&amp;W Sqn CADS Ops@Defence O365" userId="S::timothy.blindback@ecn.forces.gc.ca::2699d6b2-7bae-42be-83da-ef360de0bb01" providerId="AD" clId="Web-{E8F923C7-4E7E-C1D1-2C02-B07FC4FFCAB6}" dt="2021-02-09T21:06:37.388" v="27" actId="1076"/>
        <pc:sldMkLst>
          <pc:docMk/>
          <pc:sldMk cId="814703221" sldId="313"/>
        </pc:sldMkLst>
        <pc:spChg chg="add mod">
          <ac:chgData name="Blindback Sgt TJ@21 AC&amp;W Sqn CADS Ops@Defence O365" userId="S::timothy.blindback@ecn.forces.gc.ca::2699d6b2-7bae-42be-83da-ef360de0bb01" providerId="AD" clId="Web-{E8F923C7-4E7E-C1D1-2C02-B07FC4FFCAB6}" dt="2021-02-09T21:06:37.388" v="27" actId="1076"/>
          <ac:spMkLst>
            <pc:docMk/>
            <pc:sldMk cId="814703221" sldId="313"/>
            <ac:spMk id="4" creationId="{7F10FA95-ECE4-463A-91D1-BCC5BA4BA47E}"/>
          </ac:spMkLst>
        </pc:spChg>
      </pc:sldChg>
    </pc:docChg>
  </pc:docChgLst>
  <pc:docChgLst>
    <pc:chgData name="Blindback Sgt TJ@21 AC&amp;W Sqn CADS Ops@Defence O365" userId="S::timothy.blindback@ecn.forces.gc.ca::2699d6b2-7bae-42be-83da-ef360de0bb01" providerId="AD" clId="Web-{A196FA04-3E10-B862-7218-53A919723DC3}"/>
    <pc:docChg chg="modSld">
      <pc:chgData name="Blindback Sgt TJ@21 AC&amp;W Sqn CADS Ops@Defence O365" userId="S::timothy.blindback@ecn.forces.gc.ca::2699d6b2-7bae-42be-83da-ef360de0bb01" providerId="AD" clId="Web-{A196FA04-3E10-B862-7218-53A919723DC3}" dt="2021-02-08T15:31:23.394" v="10" actId="20577"/>
      <pc:docMkLst>
        <pc:docMk/>
      </pc:docMkLst>
      <pc:sldChg chg="modSp modNotes">
        <pc:chgData name="Blindback Sgt TJ@21 AC&amp;W Sqn CADS Ops@Defence O365" userId="S::timothy.blindback@ecn.forces.gc.ca::2699d6b2-7bae-42be-83da-ef360de0bb01" providerId="AD" clId="Web-{A196FA04-3E10-B862-7218-53A919723DC3}" dt="2021-02-08T15:31:23.394" v="10" actId="20577"/>
        <pc:sldMkLst>
          <pc:docMk/>
          <pc:sldMk cId="455335672" sldId="312"/>
        </pc:sldMkLst>
        <pc:spChg chg="mod">
          <ac:chgData name="Blindback Sgt TJ@21 AC&amp;W Sqn CADS Ops@Defence O365" userId="S::timothy.blindback@ecn.forces.gc.ca::2699d6b2-7bae-42be-83da-ef360de0bb01" providerId="AD" clId="Web-{A196FA04-3E10-B862-7218-53A919723DC3}" dt="2021-02-08T15:31:23.394" v="10" actId="20577"/>
          <ac:spMkLst>
            <pc:docMk/>
            <pc:sldMk cId="455335672" sldId="312"/>
            <ac:spMk id="2" creationId="{C3603EEE-F3B6-444B-8F44-21969E54C347}"/>
          </ac:spMkLst>
        </pc:spChg>
      </pc:sldChg>
    </pc:docChg>
  </pc:docChgLst>
  <pc:docChgLst>
    <pc:chgData name="Sheppard MS JE@MCC RJOC(A)@Defence O365" userId="S::justin.sheppard@ecn.forces.gc.ca::046012a4-b312-4c37-863d-653c3913ec98" providerId="AD" clId="Web-{B1DCADEE-97D2-408B-AF3F-2C5BBEBD9FF9}"/>
    <pc:docChg chg="modSld">
      <pc:chgData name="Sheppard MS JE@MCC RJOC(A)@Defence O365" userId="S::justin.sheppard@ecn.forces.gc.ca::046012a4-b312-4c37-863d-653c3913ec98" providerId="AD" clId="Web-{B1DCADEE-97D2-408B-AF3F-2C5BBEBD9FF9}" dt="2021-02-08T17:11:12.836" v="92" actId="20577"/>
      <pc:docMkLst>
        <pc:docMk/>
      </pc:docMkLst>
      <pc:sldChg chg="modSp">
        <pc:chgData name="Sheppard MS JE@MCC RJOC(A)@Defence O365" userId="S::justin.sheppard@ecn.forces.gc.ca::046012a4-b312-4c37-863d-653c3913ec98" providerId="AD" clId="Web-{B1DCADEE-97D2-408B-AF3F-2C5BBEBD9FF9}" dt="2021-02-08T17:06:18.976" v="3" actId="1076"/>
        <pc:sldMkLst>
          <pc:docMk/>
          <pc:sldMk cId="0" sldId="258"/>
        </pc:sldMkLst>
        <pc:spChg chg="mod">
          <ac:chgData name="Sheppard MS JE@MCC RJOC(A)@Defence O365" userId="S::justin.sheppard@ecn.forces.gc.ca::046012a4-b312-4c37-863d-653c3913ec98" providerId="AD" clId="Web-{B1DCADEE-97D2-408B-AF3F-2C5BBEBD9FF9}" dt="2021-02-08T17:06:18.976" v="3" actId="1076"/>
          <ac:spMkLst>
            <pc:docMk/>
            <pc:sldMk cId="0" sldId="258"/>
            <ac:spMk id="7" creationId="{00000000-0000-0000-0000-000000000000}"/>
          </ac:spMkLst>
        </pc:spChg>
        <pc:spChg chg="mod">
          <ac:chgData name="Sheppard MS JE@MCC RJOC(A)@Defence O365" userId="S::justin.sheppard@ecn.forces.gc.ca::046012a4-b312-4c37-863d-653c3913ec98" providerId="AD" clId="Web-{B1DCADEE-97D2-408B-AF3F-2C5BBEBD9FF9}" dt="2021-02-08T17:06:05.133" v="0"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B1DCADEE-97D2-408B-AF3F-2C5BBEBD9FF9}" dt="2021-02-08T17:06:52.773" v="10" actId="20577"/>
        <pc:sldMkLst>
          <pc:docMk/>
          <pc:sldMk cId="1587703502" sldId="267"/>
        </pc:sldMkLst>
        <pc:spChg chg="mod">
          <ac:chgData name="Sheppard MS JE@MCC RJOC(A)@Defence O365" userId="S::justin.sheppard@ecn.forces.gc.ca::046012a4-b312-4c37-863d-653c3913ec98" providerId="AD" clId="Web-{B1DCADEE-97D2-408B-AF3F-2C5BBEBD9FF9}" dt="2021-02-08T17:06:40.101" v="7" actId="20577"/>
          <ac:spMkLst>
            <pc:docMk/>
            <pc:sldMk cId="1587703502" sldId="267"/>
            <ac:spMk id="3" creationId="{DC7AC7EB-007B-45D0-8D2E-D3CD1FBB101A}"/>
          </ac:spMkLst>
        </pc:spChg>
        <pc:spChg chg="mod">
          <ac:chgData name="Sheppard MS JE@MCC RJOC(A)@Defence O365" userId="S::justin.sheppard@ecn.forces.gc.ca::046012a4-b312-4c37-863d-653c3913ec98" providerId="AD" clId="Web-{B1DCADEE-97D2-408B-AF3F-2C5BBEBD9FF9}" dt="2021-02-08T17:06:52.773" v="10"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06:31.820" v="4" actId="20577"/>
        <pc:sldMkLst>
          <pc:docMk/>
          <pc:sldMk cId="1018954970" sldId="288"/>
        </pc:sldMkLst>
        <pc:spChg chg="mod">
          <ac:chgData name="Sheppard MS JE@MCC RJOC(A)@Defence O365" userId="S::justin.sheppard@ecn.forces.gc.ca::046012a4-b312-4c37-863d-653c3913ec98" providerId="AD" clId="Web-{B1DCADEE-97D2-408B-AF3F-2C5BBEBD9FF9}" dt="2021-02-08T17:06:31.820"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B1DCADEE-97D2-408B-AF3F-2C5BBEBD9FF9}" dt="2021-02-08T17:07:28.570" v="22" actId="20577"/>
        <pc:sldMkLst>
          <pc:docMk/>
          <pc:sldMk cId="1251806590" sldId="289"/>
        </pc:sldMkLst>
        <pc:spChg chg="mod">
          <ac:chgData name="Sheppard MS JE@MCC RJOC(A)@Defence O365" userId="S::justin.sheppard@ecn.forces.gc.ca::046012a4-b312-4c37-863d-653c3913ec98" providerId="AD" clId="Web-{B1DCADEE-97D2-408B-AF3F-2C5BBEBD9FF9}" dt="2021-02-08T17:07:28.570" v="22" actId="20577"/>
          <ac:spMkLst>
            <pc:docMk/>
            <pc:sldMk cId="1251806590" sldId="289"/>
            <ac:spMk id="2" creationId="{3D3E92EC-C452-4FF7-8FB7-62C1FA1F8225}"/>
          </ac:spMkLst>
        </pc:spChg>
        <pc:spChg chg="mod">
          <ac:chgData name="Sheppard MS JE@MCC RJOC(A)@Defence O365" userId="S::justin.sheppard@ecn.forces.gc.ca::046012a4-b312-4c37-863d-653c3913ec98" providerId="AD" clId="Web-{B1DCADEE-97D2-408B-AF3F-2C5BBEBD9FF9}" dt="2021-02-08T17:07:14.289" v="13"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11:12.836" v="92" actId="20577"/>
        <pc:sldMkLst>
          <pc:docMk/>
          <pc:sldMk cId="3118391297" sldId="307"/>
        </pc:sldMkLst>
        <pc:spChg chg="mod">
          <ac:chgData name="Sheppard MS JE@MCC RJOC(A)@Defence O365" userId="S::justin.sheppard@ecn.forces.gc.ca::046012a4-b312-4c37-863d-653c3913ec98" providerId="AD" clId="Web-{B1DCADEE-97D2-408B-AF3F-2C5BBEBD9FF9}" dt="2021-02-08T17:11:12.836" v="92"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1DCADEE-97D2-408B-AF3F-2C5BBEBD9FF9}" dt="2021-02-08T17:10:01.320" v="67" actId="20577"/>
        <pc:sldMkLst>
          <pc:docMk/>
          <pc:sldMk cId="219466337" sldId="309"/>
        </pc:sldMkLst>
        <pc:spChg chg="mod">
          <ac:chgData name="Sheppard MS JE@MCC RJOC(A)@Defence O365" userId="S::justin.sheppard@ecn.forces.gc.ca::046012a4-b312-4c37-863d-653c3913ec98" providerId="AD" clId="Web-{B1DCADEE-97D2-408B-AF3F-2C5BBEBD9FF9}" dt="2021-02-08T17:10:01.320" v="67" actId="20577"/>
          <ac:spMkLst>
            <pc:docMk/>
            <pc:sldMk cId="219466337" sldId="309"/>
            <ac:spMk id="2" creationId="{BFFF5C03-7342-48E9-8A52-971A789CA765}"/>
          </ac:spMkLst>
        </pc:spChg>
        <pc:spChg chg="mod">
          <ac:chgData name="Sheppard MS JE@MCC RJOC(A)@Defence O365" userId="S::justin.sheppard@ecn.forces.gc.ca::046012a4-b312-4c37-863d-653c3913ec98" providerId="AD" clId="Web-{B1DCADEE-97D2-408B-AF3F-2C5BBEBD9FF9}" dt="2021-02-08T17:09:52.555" v="64" actId="1076"/>
          <ac:spMkLst>
            <pc:docMk/>
            <pc:sldMk cId="219466337" sldId="309"/>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09:23.523" v="60" actId="1076"/>
        <pc:sldMkLst>
          <pc:docMk/>
          <pc:sldMk cId="3450901721" sldId="310"/>
        </pc:sldMkLst>
        <pc:spChg chg="mod">
          <ac:chgData name="Sheppard MS JE@MCC RJOC(A)@Defence O365" userId="S::justin.sheppard@ecn.forces.gc.ca::046012a4-b312-4c37-863d-653c3913ec98" providerId="AD" clId="Web-{B1DCADEE-97D2-408B-AF3F-2C5BBEBD9FF9}" dt="2021-02-08T17:09:23.523" v="60" actId="1076"/>
          <ac:spMkLst>
            <pc:docMk/>
            <pc:sldMk cId="3450901721" sldId="310"/>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08:16.148" v="40" actId="14100"/>
        <pc:sldMkLst>
          <pc:docMk/>
          <pc:sldMk cId="268527873" sldId="311"/>
        </pc:sldMkLst>
        <pc:spChg chg="mod">
          <ac:chgData name="Sheppard MS JE@MCC RJOC(A)@Defence O365" userId="S::justin.sheppard@ecn.forces.gc.ca::046012a4-b312-4c37-863d-653c3913ec98" providerId="AD" clId="Web-{B1DCADEE-97D2-408B-AF3F-2C5BBEBD9FF9}" dt="2021-02-08T17:08:16.148" v="40" actId="14100"/>
          <ac:spMkLst>
            <pc:docMk/>
            <pc:sldMk cId="268527873" sldId="311"/>
            <ac:spMk id="2" creationId="{C3603EEE-F3B6-444B-8F44-21969E54C347}"/>
          </ac:spMkLst>
        </pc:spChg>
        <pc:spChg chg="mod">
          <ac:chgData name="Sheppard MS JE@MCC RJOC(A)@Defence O365" userId="S::justin.sheppard@ecn.forces.gc.ca::046012a4-b312-4c37-863d-653c3913ec98" providerId="AD" clId="Web-{B1DCADEE-97D2-408B-AF3F-2C5BBEBD9FF9}" dt="2021-02-08T17:07:49.008" v="25" actId="1076"/>
          <ac:spMkLst>
            <pc:docMk/>
            <pc:sldMk cId="268527873" sldId="311"/>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09:00.789" v="55" actId="20577"/>
        <pc:sldMkLst>
          <pc:docMk/>
          <pc:sldMk cId="455335672" sldId="312"/>
        </pc:sldMkLst>
        <pc:spChg chg="mod">
          <ac:chgData name="Sheppard MS JE@MCC RJOC(A)@Defence O365" userId="S::justin.sheppard@ecn.forces.gc.ca::046012a4-b312-4c37-863d-653c3913ec98" providerId="AD" clId="Web-{B1DCADEE-97D2-408B-AF3F-2C5BBEBD9FF9}" dt="2021-02-08T17:09:00.789" v="55" actId="20577"/>
          <ac:spMkLst>
            <pc:docMk/>
            <pc:sldMk cId="455335672" sldId="312"/>
            <ac:spMk id="2" creationId="{C3603EEE-F3B6-444B-8F44-21969E54C347}"/>
          </ac:spMkLst>
        </pc:spChg>
        <pc:spChg chg="mod">
          <ac:chgData name="Sheppard MS JE@MCC RJOC(A)@Defence O365" userId="S::justin.sheppard@ecn.forces.gc.ca::046012a4-b312-4c37-863d-653c3913ec98" providerId="AD" clId="Web-{B1DCADEE-97D2-408B-AF3F-2C5BBEBD9FF9}" dt="2021-02-08T17:08:35.091" v="45" actId="20577"/>
          <ac:spMkLst>
            <pc:docMk/>
            <pc:sldMk cId="455335672" sldId="312"/>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11:06.086" v="91" actId="20577"/>
        <pc:sldMkLst>
          <pc:docMk/>
          <pc:sldMk cId="814703221" sldId="313"/>
        </pc:sldMkLst>
        <pc:spChg chg="mod">
          <ac:chgData name="Sheppard MS JE@MCC RJOC(A)@Defence O365" userId="S::justin.sheppard@ecn.forces.gc.ca::046012a4-b312-4c37-863d-653c3913ec98" providerId="AD" clId="Web-{B1DCADEE-97D2-408B-AF3F-2C5BBEBD9FF9}" dt="2021-02-08T17:11:06.086" v="91" actId="20577"/>
          <ac:spMkLst>
            <pc:docMk/>
            <pc:sldMk cId="814703221" sldId="313"/>
            <ac:spMk id="2" creationId="{D956FD4D-97CE-45DA-B7B3-4B11A7499EFE}"/>
          </ac:spMkLst>
        </pc:spChg>
        <pc:spChg chg="mod">
          <ac:chgData name="Sheppard MS JE@MCC RJOC(A)@Defence O365" userId="S::justin.sheppard@ecn.forces.gc.ca::046012a4-b312-4c37-863d-653c3913ec98" providerId="AD" clId="Web-{B1DCADEE-97D2-408B-AF3F-2C5BBEBD9FF9}" dt="2021-02-08T17:10:59.508" v="88" actId="20577"/>
          <ac:spMkLst>
            <pc:docMk/>
            <pc:sldMk cId="814703221" sldId="313"/>
            <ac:spMk id="5" creationId="{00000000-0000-0000-0000-000000000000}"/>
          </ac:spMkLst>
        </pc:spChg>
      </pc:sldChg>
      <pc:sldChg chg="modSp">
        <pc:chgData name="Sheppard MS JE@MCC RJOC(A)@Defence O365" userId="S::justin.sheppard@ecn.forces.gc.ca::046012a4-b312-4c37-863d-653c3913ec98" providerId="AD" clId="Web-{B1DCADEE-97D2-408B-AF3F-2C5BBEBD9FF9}" dt="2021-02-08T17:10:40.633" v="83" actId="20577"/>
        <pc:sldMkLst>
          <pc:docMk/>
          <pc:sldMk cId="4199798673" sldId="314"/>
        </pc:sldMkLst>
        <pc:spChg chg="mod">
          <ac:chgData name="Sheppard MS JE@MCC RJOC(A)@Defence O365" userId="S::justin.sheppard@ecn.forces.gc.ca::046012a4-b312-4c37-863d-653c3913ec98" providerId="AD" clId="Web-{B1DCADEE-97D2-408B-AF3F-2C5BBEBD9FF9}" dt="2021-02-08T17:10:40.633" v="83" actId="20577"/>
          <ac:spMkLst>
            <pc:docMk/>
            <pc:sldMk cId="4199798673" sldId="314"/>
            <ac:spMk id="2" creationId="{EF0F076A-9B57-45D4-84DB-5234C1DB7C7C}"/>
          </ac:spMkLst>
        </pc:spChg>
        <pc:spChg chg="mod">
          <ac:chgData name="Sheppard MS JE@MCC RJOC(A)@Defence O365" userId="S::justin.sheppard@ecn.forces.gc.ca::046012a4-b312-4c37-863d-653c3913ec98" providerId="AD" clId="Web-{B1DCADEE-97D2-408B-AF3F-2C5BBEBD9FF9}" dt="2021-02-08T17:10:20.773" v="71" actId="1076"/>
          <ac:spMkLst>
            <pc:docMk/>
            <pc:sldMk cId="4199798673" sldId="314"/>
            <ac:spMk id="5" creationId="{00000000-0000-0000-0000-000000000000}"/>
          </ac:spMkLst>
        </pc:spChg>
        <pc:picChg chg="mod">
          <ac:chgData name="Sheppard MS JE@MCC RJOC(A)@Defence O365" userId="S::justin.sheppard@ecn.forces.gc.ca::046012a4-b312-4c37-863d-653c3913ec98" providerId="AD" clId="Web-{B1DCADEE-97D2-408B-AF3F-2C5BBEBD9FF9}" dt="2021-02-08T17:10:34.383" v="79" actId="14100"/>
          <ac:picMkLst>
            <pc:docMk/>
            <pc:sldMk cId="4199798673" sldId="314"/>
            <ac:picMk id="3" creationId="{51BF73E3-72B7-4FBF-8B50-80017CB584C8}"/>
          </ac:picMkLst>
        </pc:picChg>
      </pc:sldChg>
    </pc:docChg>
  </pc:docChgLst>
  <pc:docChgLst>
    <pc:chgData clId="Web-{B9D98A93-B13D-047B-4259-717E1CDEE4AB}"/>
    <pc:docChg chg="modSld">
      <pc:chgData name="" userId="" providerId="" clId="Web-{B9D98A93-B13D-047B-4259-717E1CDEE4AB}" dt="2021-02-05T14:50:18.898" v="0" actId="20577"/>
      <pc:docMkLst>
        <pc:docMk/>
      </pc:docMkLst>
      <pc:sldChg chg="modSp">
        <pc:chgData name="" userId="" providerId="" clId="Web-{B9D98A93-B13D-047B-4259-717E1CDEE4AB}" dt="2021-02-05T14:50:18.898" v="0" actId="20577"/>
        <pc:sldMkLst>
          <pc:docMk/>
          <pc:sldMk cId="0" sldId="258"/>
        </pc:sldMkLst>
        <pc:spChg chg="mod">
          <ac:chgData name="" userId="" providerId="" clId="Web-{B9D98A93-B13D-047B-4259-717E1CDEE4AB}" dt="2021-02-05T14:50:18.898" v="0" actId="20577"/>
          <ac:spMkLst>
            <pc:docMk/>
            <pc:sldMk cId="0" sldId="258"/>
            <ac:spMk id="7" creationId="{00000000-0000-0000-0000-000000000000}"/>
          </ac:spMkLst>
        </pc:spChg>
      </pc:sldChg>
    </pc:docChg>
  </pc:docChgLst>
  <pc:docChgLst>
    <pc:chgData name="Sheppard MS JE@MCC RJOC(A)@Defence O365" userId="S::justin.sheppard@ecn.forces.gc.ca::046012a4-b312-4c37-863d-653c3913ec98" providerId="AD" clId="Web-{B9104D18-955A-4536-A36C-B1538EBB7FB9}"/>
    <pc:docChg chg="modSld">
      <pc:chgData name="Sheppard MS JE@MCC RJOC(A)@Defence O365" userId="S::justin.sheppard@ecn.forces.gc.ca::046012a4-b312-4c37-863d-653c3913ec98" providerId="AD" clId="Web-{B9104D18-955A-4536-A36C-B1538EBB7FB9}" dt="2021-02-11T15:30:08.587" v="53" actId="1076"/>
      <pc:docMkLst>
        <pc:docMk/>
      </pc:docMkLst>
      <pc:sldChg chg="modSp">
        <pc:chgData name="Sheppard MS JE@MCC RJOC(A)@Defence O365" userId="S::justin.sheppard@ecn.forces.gc.ca::046012a4-b312-4c37-863d-653c3913ec98" providerId="AD" clId="Web-{B9104D18-955A-4536-A36C-B1538EBB7FB9}" dt="2021-02-11T15:26:24.697" v="4" actId="14100"/>
        <pc:sldMkLst>
          <pc:docMk/>
          <pc:sldMk cId="0" sldId="258"/>
        </pc:sldMkLst>
        <pc:spChg chg="mod">
          <ac:chgData name="Sheppard MS JE@MCC RJOC(A)@Defence O365" userId="S::justin.sheppard@ecn.forces.gc.ca::046012a4-b312-4c37-863d-653c3913ec98" providerId="AD" clId="Web-{B9104D18-955A-4536-A36C-B1538EBB7FB9}" dt="2021-02-11T15:26:24.697" v="4" actId="14100"/>
          <ac:spMkLst>
            <pc:docMk/>
            <pc:sldMk cId="0" sldId="258"/>
            <ac:spMk id="7" creationId="{00000000-0000-0000-0000-000000000000}"/>
          </ac:spMkLst>
        </pc:spChg>
      </pc:sldChg>
      <pc:sldChg chg="modSp">
        <pc:chgData name="Sheppard MS JE@MCC RJOC(A)@Defence O365" userId="S::justin.sheppard@ecn.forces.gc.ca::046012a4-b312-4c37-863d-653c3913ec98" providerId="AD" clId="Web-{B9104D18-955A-4536-A36C-B1538EBB7FB9}" dt="2021-02-11T15:26:53.260" v="9" actId="14100"/>
        <pc:sldMkLst>
          <pc:docMk/>
          <pc:sldMk cId="1587703502" sldId="267"/>
        </pc:sldMkLst>
        <pc:spChg chg="mod">
          <ac:chgData name="Sheppard MS JE@MCC RJOC(A)@Defence O365" userId="S::justin.sheppard@ecn.forces.gc.ca::046012a4-b312-4c37-863d-653c3913ec98" providerId="AD" clId="Web-{B9104D18-955A-4536-A36C-B1538EBB7FB9}" dt="2021-02-11T15:26:53.260" v="9"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7:17.853" v="16" actId="14100"/>
        <pc:sldMkLst>
          <pc:docMk/>
          <pc:sldMk cId="1251806590" sldId="289"/>
        </pc:sldMkLst>
        <pc:spChg chg="mod">
          <ac:chgData name="Sheppard MS JE@MCC RJOC(A)@Defence O365" userId="S::justin.sheppard@ecn.forces.gc.ca::046012a4-b312-4c37-863d-653c3913ec98" providerId="AD" clId="Web-{B9104D18-955A-4536-A36C-B1538EBB7FB9}" dt="2021-02-11T15:27:17.853" v="16" actId="14100"/>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9:06.150" v="42" actId="14100"/>
        <pc:sldMkLst>
          <pc:docMk/>
          <pc:sldMk cId="219466337" sldId="309"/>
        </pc:sldMkLst>
        <pc:spChg chg="mod">
          <ac:chgData name="Sheppard MS JE@MCC RJOC(A)@Defence O365" userId="S::justin.sheppard@ecn.forces.gc.ca::046012a4-b312-4c37-863d-653c3913ec98" providerId="AD" clId="Web-{B9104D18-955A-4536-A36C-B1538EBB7FB9}" dt="2021-02-11T15:29:06.150" v="42" actId="14100"/>
          <ac:spMkLst>
            <pc:docMk/>
            <pc:sldMk cId="219466337" sldId="309"/>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8:52.744" v="40" actId="1076"/>
        <pc:sldMkLst>
          <pc:docMk/>
          <pc:sldMk cId="3450901721" sldId="310"/>
        </pc:sldMkLst>
        <pc:spChg chg="mod">
          <ac:chgData name="Sheppard MS JE@MCC RJOC(A)@Defence O365" userId="S::justin.sheppard@ecn.forces.gc.ca::046012a4-b312-4c37-863d-653c3913ec98" providerId="AD" clId="Web-{B9104D18-955A-4536-A36C-B1538EBB7FB9}" dt="2021-02-11T15:28:52.744" v="40" actId="1076"/>
          <ac:spMkLst>
            <pc:docMk/>
            <pc:sldMk cId="3450901721" sldId="310"/>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7:35.541" v="20" actId="14100"/>
        <pc:sldMkLst>
          <pc:docMk/>
          <pc:sldMk cId="268527873" sldId="311"/>
        </pc:sldMkLst>
        <pc:spChg chg="mod">
          <ac:chgData name="Sheppard MS JE@MCC RJOC(A)@Defence O365" userId="S::justin.sheppard@ecn.forces.gc.ca::046012a4-b312-4c37-863d-653c3913ec98" providerId="AD" clId="Web-{B9104D18-955A-4536-A36C-B1538EBB7FB9}" dt="2021-02-11T15:27:35.541" v="20" actId="14100"/>
          <ac:spMkLst>
            <pc:docMk/>
            <pc:sldMk cId="268527873" sldId="311"/>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8:00.666" v="26" actId="1076"/>
        <pc:sldMkLst>
          <pc:docMk/>
          <pc:sldMk cId="455335672" sldId="312"/>
        </pc:sldMkLst>
        <pc:spChg chg="mod">
          <ac:chgData name="Sheppard MS JE@MCC RJOC(A)@Defence O365" userId="S::justin.sheppard@ecn.forces.gc.ca::046012a4-b312-4c37-863d-653c3913ec98" providerId="AD" clId="Web-{B9104D18-955A-4536-A36C-B1538EBB7FB9}" dt="2021-02-11T15:28:00.666" v="26" actId="1076"/>
          <ac:spMkLst>
            <pc:docMk/>
            <pc:sldMk cId="455335672" sldId="312"/>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30:08.587" v="53" actId="1076"/>
        <pc:sldMkLst>
          <pc:docMk/>
          <pc:sldMk cId="814703221" sldId="313"/>
        </pc:sldMkLst>
        <pc:spChg chg="mod">
          <ac:chgData name="Sheppard MS JE@MCC RJOC(A)@Defence O365" userId="S::justin.sheppard@ecn.forces.gc.ca::046012a4-b312-4c37-863d-653c3913ec98" providerId="AD" clId="Web-{B9104D18-955A-4536-A36C-B1538EBB7FB9}" dt="2021-02-11T15:30:08.587" v="53" actId="1076"/>
          <ac:spMkLst>
            <pc:docMk/>
            <pc:sldMk cId="814703221" sldId="313"/>
            <ac:spMk id="5" creationId="{00000000-0000-0000-0000-000000000000}"/>
          </ac:spMkLst>
        </pc:spChg>
      </pc:sldChg>
      <pc:sldChg chg="modSp">
        <pc:chgData name="Sheppard MS JE@MCC RJOC(A)@Defence O365" userId="S::justin.sheppard@ecn.forces.gc.ca::046012a4-b312-4c37-863d-653c3913ec98" providerId="AD" clId="Web-{B9104D18-955A-4536-A36C-B1538EBB7FB9}" dt="2021-02-11T15:29:29.603" v="47" actId="1076"/>
        <pc:sldMkLst>
          <pc:docMk/>
          <pc:sldMk cId="4199798673" sldId="314"/>
        </pc:sldMkLst>
        <pc:spChg chg="mod">
          <ac:chgData name="Sheppard MS JE@MCC RJOC(A)@Defence O365" userId="S::justin.sheppard@ecn.forces.gc.ca::046012a4-b312-4c37-863d-653c3913ec98" providerId="AD" clId="Web-{B9104D18-955A-4536-A36C-B1538EBB7FB9}" dt="2021-02-11T15:29:29.603" v="47" actId="1076"/>
          <ac:spMkLst>
            <pc:docMk/>
            <pc:sldMk cId="4199798673" sldId="314"/>
            <ac:spMk id="5" creationId="{00000000-0000-0000-0000-000000000000}"/>
          </ac:spMkLst>
        </pc:spChg>
      </pc:sldChg>
    </pc:docChg>
  </pc:docChgLst>
  <pc:docChgLst>
    <pc:chgData name="Blindback Sgt TJ@21 AC&amp;W Sqn CADS Ops@Defence O365" userId="S::timothy.blindback@ecn.forces.gc.ca::2699d6b2-7bae-42be-83da-ef360de0bb01" providerId="AD" clId="Web-{B86F9F95-FED7-40C6-8849-C2E450500476}"/>
    <pc:docChg chg="modSld">
      <pc:chgData name="Blindback Sgt TJ@21 AC&amp;W Sqn CADS Ops@Defence O365" userId="S::timothy.blindback@ecn.forces.gc.ca::2699d6b2-7bae-42be-83da-ef360de0bb01" providerId="AD" clId="Web-{B86F9F95-FED7-40C6-8849-C2E450500476}" dt="2021-02-09T14:05:20.788" v="16" actId="1076"/>
      <pc:docMkLst>
        <pc:docMk/>
      </pc:docMkLst>
      <pc:sldChg chg="addSp delSp modSp">
        <pc:chgData name="Blindback Sgt TJ@21 AC&amp;W Sqn CADS Ops@Defence O365" userId="S::timothy.blindback@ecn.forces.gc.ca::2699d6b2-7bae-42be-83da-ef360de0bb01" providerId="AD" clId="Web-{B86F9F95-FED7-40C6-8849-C2E450500476}" dt="2021-02-09T14:03:31.178" v="7" actId="14100"/>
        <pc:sldMkLst>
          <pc:docMk/>
          <pc:sldMk cId="1251806590" sldId="289"/>
        </pc:sldMkLst>
        <pc:picChg chg="add del mod">
          <ac:chgData name="Blindback Sgt TJ@21 AC&amp;W Sqn CADS Ops@Defence O365" userId="S::timothy.blindback@ecn.forces.gc.ca::2699d6b2-7bae-42be-83da-ef360de0bb01" providerId="AD" clId="Web-{B86F9F95-FED7-40C6-8849-C2E450500476}" dt="2021-02-09T14:02:55.179" v="3"/>
          <ac:picMkLst>
            <pc:docMk/>
            <pc:sldMk cId="1251806590" sldId="289"/>
            <ac:picMk id="3" creationId="{762D523D-FF6D-470D-A7CF-C76180DB0C2E}"/>
          </ac:picMkLst>
        </pc:picChg>
        <pc:picChg chg="add mod">
          <ac:chgData name="Blindback Sgt TJ@21 AC&amp;W Sqn CADS Ops@Defence O365" userId="S::timothy.blindback@ecn.forces.gc.ca::2699d6b2-7bae-42be-83da-ef360de0bb01" providerId="AD" clId="Web-{B86F9F95-FED7-40C6-8849-C2E450500476}" dt="2021-02-09T14:03:31.178" v="7" actId="14100"/>
          <ac:picMkLst>
            <pc:docMk/>
            <pc:sldMk cId="1251806590" sldId="289"/>
            <ac:picMk id="4" creationId="{46C9FD1E-DDD9-4459-BF95-5E4A1343C29B}"/>
          </ac:picMkLst>
        </pc:picChg>
      </pc:sldChg>
      <pc:sldChg chg="modSp">
        <pc:chgData name="Blindback Sgt TJ@21 AC&amp;W Sqn CADS Ops@Defence O365" userId="S::timothy.blindback@ecn.forces.gc.ca::2699d6b2-7bae-42be-83da-ef360de0bb01" providerId="AD" clId="Web-{B86F9F95-FED7-40C6-8849-C2E450500476}" dt="2021-02-09T14:04:59.038" v="13" actId="1076"/>
        <pc:sldMkLst>
          <pc:docMk/>
          <pc:sldMk cId="3450901721" sldId="310"/>
        </pc:sldMkLst>
        <pc:picChg chg="mod">
          <ac:chgData name="Blindback Sgt TJ@21 AC&amp;W Sqn CADS Ops@Defence O365" userId="S::timothy.blindback@ecn.forces.gc.ca::2699d6b2-7bae-42be-83da-ef360de0bb01" providerId="AD" clId="Web-{B86F9F95-FED7-40C6-8849-C2E450500476}" dt="2021-02-09T14:04:59.038" v="13" actId="1076"/>
          <ac:picMkLst>
            <pc:docMk/>
            <pc:sldMk cId="3450901721" sldId="310"/>
            <ac:picMk id="2" creationId="{119453BB-C983-4B05-8D34-E0D9385D7932}"/>
          </ac:picMkLst>
        </pc:picChg>
      </pc:sldChg>
      <pc:sldChg chg="addSp modSp">
        <pc:chgData name="Blindback Sgt TJ@21 AC&amp;W Sqn CADS Ops@Defence O365" userId="S::timothy.blindback@ecn.forces.gc.ca::2699d6b2-7bae-42be-83da-ef360de0bb01" providerId="AD" clId="Web-{B86F9F95-FED7-40C6-8849-C2E450500476}" dt="2021-02-09T14:05:20.788" v="16" actId="1076"/>
        <pc:sldMkLst>
          <pc:docMk/>
          <pc:sldMk cId="268527873" sldId="311"/>
        </pc:sldMkLst>
        <pc:picChg chg="add mod">
          <ac:chgData name="Blindback Sgt TJ@21 AC&amp;W Sqn CADS Ops@Defence O365" userId="S::timothy.blindback@ecn.forces.gc.ca::2699d6b2-7bae-42be-83da-ef360de0bb01" providerId="AD" clId="Web-{B86F9F95-FED7-40C6-8849-C2E450500476}" dt="2021-02-09T14:05:20.788" v="16" actId="1076"/>
          <ac:picMkLst>
            <pc:docMk/>
            <pc:sldMk cId="268527873" sldId="311"/>
            <ac:picMk id="3" creationId="{D7A323E7-6810-448B-BDF0-49060AA60E8C}"/>
          </ac:picMkLst>
        </pc:picChg>
      </pc:sldChg>
    </pc:docChg>
  </pc:docChgLst>
  <pc:docChgLst>
    <pc:chgData name="Sheppard MS JE@MCC RJOC(A)@Defence O365" userId="S::justin.sheppard@ecn.forces.gc.ca::046012a4-b312-4c37-863d-653c3913ec98" providerId="AD" clId="Web-{77A0ABED-43CF-4A21-A0EC-596AB7D0A5DE}"/>
    <pc:docChg chg="modSld">
      <pc:chgData name="Sheppard MS JE@MCC RJOC(A)@Defence O365" userId="S::justin.sheppard@ecn.forces.gc.ca::046012a4-b312-4c37-863d-653c3913ec98" providerId="AD" clId="Web-{77A0ABED-43CF-4A21-A0EC-596AB7D0A5DE}" dt="2021-02-08T17:12:30.335" v="5" actId="20577"/>
      <pc:docMkLst>
        <pc:docMk/>
      </pc:docMkLst>
      <pc:sldChg chg="modSp">
        <pc:chgData name="Sheppard MS JE@MCC RJOC(A)@Defence O365" userId="S::justin.sheppard@ecn.forces.gc.ca::046012a4-b312-4c37-863d-653c3913ec98" providerId="AD" clId="Web-{77A0ABED-43CF-4A21-A0EC-596AB7D0A5DE}" dt="2021-02-08T17:12:30.335" v="5" actId="20577"/>
        <pc:sldMkLst>
          <pc:docMk/>
          <pc:sldMk cId="1587703502" sldId="267"/>
        </pc:sldMkLst>
        <pc:spChg chg="mod">
          <ac:chgData name="Sheppard MS JE@MCC RJOC(A)@Defence O365" userId="S::justin.sheppard@ecn.forces.gc.ca::046012a4-b312-4c37-863d-653c3913ec98" providerId="AD" clId="Web-{77A0ABED-43CF-4A21-A0EC-596AB7D0A5DE}" dt="2021-02-08T17:12:30.335" v="5" actId="20577"/>
          <ac:spMkLst>
            <pc:docMk/>
            <pc:sldMk cId="1587703502" sldId="267"/>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The reason why DLRPs are not in Link 11 is because they also serve other Links.</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4</a:t>
            </a:fld>
            <a:endParaRPr lang="en-CA" altLang="en-US"/>
          </a:p>
        </p:txBody>
      </p:sp>
    </p:spTree>
    <p:extLst>
      <p:ext uri="{BB962C8B-B14F-4D97-AF65-F5344CB8AC3E}">
        <p14:creationId xmlns:p14="http://schemas.microsoft.com/office/powerpoint/2010/main" val="2139669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Voice Coord frequencies cannot be the same as Data Link frequencies</a:t>
            </a:r>
          </a:p>
          <a:p>
            <a:endParaRPr lang="en-US">
              <a:latin typeface="Calibri"/>
              <a:cs typeface="Calibri"/>
            </a:endParaRPr>
          </a:p>
          <a:p>
            <a:r>
              <a:rPr lang="en-US">
                <a:latin typeface="Calibri"/>
                <a:cs typeface="Calibri"/>
              </a:rPr>
              <a:t>DCN = Data Coordination Net</a:t>
            </a:r>
          </a:p>
          <a:p>
            <a:r>
              <a:rPr lang="en-US">
                <a:latin typeface="Calibri"/>
                <a:cs typeface="Calibri"/>
              </a:rPr>
              <a:t>TSN = Track Supervision Net</a:t>
            </a:r>
          </a:p>
          <a:p>
            <a:r>
              <a:rPr lang="en-US">
                <a:latin typeface="Calibri"/>
                <a:cs typeface="Calibri"/>
              </a:rPr>
              <a:t>VPN = Voice Production Net</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2988612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The designator is what the frequency manager uses to keep track of all the frequencies. The codeword is the callsign assigned to the frequency for passing over the phone or net.</a:t>
            </a:r>
          </a:p>
          <a:p>
            <a:endParaRPr lang="en-US">
              <a:latin typeface="Calibri"/>
              <a:cs typeface="Calibri"/>
            </a:endParaRPr>
          </a:p>
          <a:p>
            <a:pPr marL="742950" lvl="1" indent="-285750">
              <a:spcBef>
                <a:spcPct val="0"/>
              </a:spcBef>
              <a:buFont typeface="Arial,Sans-Serif"/>
              <a:buChar char="•"/>
            </a:pPr>
            <a:r>
              <a:rPr lang="en-US" b="1">
                <a:latin typeface="Arial"/>
                <a:cs typeface="Arial"/>
              </a:rPr>
              <a:t>A signal that is amplitude-modulated with independent sidebands (B)</a:t>
            </a:r>
            <a:endParaRPr lang="en-US">
              <a:latin typeface="Arial"/>
              <a:cs typeface="Arial"/>
            </a:endParaRPr>
          </a:p>
          <a:p>
            <a:pPr marL="742950" lvl="1" indent="-285750">
              <a:spcBef>
                <a:spcPct val="0"/>
              </a:spcBef>
              <a:buFont typeface="Arial,Sans-Serif"/>
              <a:buChar char="•"/>
            </a:pPr>
            <a:r>
              <a:rPr lang="en-US" b="1">
                <a:latin typeface="Arial"/>
                <a:cs typeface="Arial"/>
              </a:rPr>
              <a:t>Two or more channels carrying digital information (7)</a:t>
            </a:r>
            <a:endParaRPr lang="en-US">
              <a:latin typeface="Arial"/>
              <a:cs typeface="Arial"/>
            </a:endParaRPr>
          </a:p>
          <a:p>
            <a:pPr marL="742950" lvl="1" indent="-285750">
              <a:spcBef>
                <a:spcPct val="0"/>
              </a:spcBef>
              <a:buFont typeface="Arial,Sans-Serif"/>
              <a:buChar char="•"/>
            </a:pPr>
            <a:r>
              <a:rPr lang="en-US" b="1"/>
              <a:t>Signal carries data, telemetry, or telecommand (D)</a:t>
            </a:r>
            <a:endParaRPr lang="en-US"/>
          </a:p>
          <a:p>
            <a:endParaRPr lang="en-US">
              <a:latin typeface="Calibri"/>
              <a:cs typeface="Calibri"/>
            </a:endParaRPr>
          </a:p>
          <a:p>
            <a:r>
              <a:rPr lang="en-US">
                <a:latin typeface="Calibri"/>
                <a:cs typeface="Calibri"/>
              </a:rPr>
              <a:t>The Emissions Designator part is to explain that the B7D and F2D are not arbitrary, but actually reference an understood descriptor of signals. HF and UHF are modulated differently, (HF is amplitude modulated, UHF is frequency modulated) and if plotted on paper, would look very differently.</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6</a:t>
            </a:fld>
            <a:endParaRPr lang="en-CA" altLang="en-US"/>
          </a:p>
        </p:txBody>
      </p:sp>
    </p:spTree>
    <p:extLst>
      <p:ext uri="{BB962C8B-B14F-4D97-AF65-F5344CB8AC3E}">
        <p14:creationId xmlns:p14="http://schemas.microsoft.com/office/powerpoint/2010/main" val="657568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Crypto equipment aside from the KG-40 is mostly for Satellite Link 11, which is largely obsolete.</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8</a:t>
            </a:fld>
            <a:endParaRPr lang="en-CA" altLang="en-US"/>
          </a:p>
        </p:txBody>
      </p:sp>
    </p:spTree>
    <p:extLst>
      <p:ext uri="{BB962C8B-B14F-4D97-AF65-F5344CB8AC3E}">
        <p14:creationId xmlns:p14="http://schemas.microsoft.com/office/powerpoint/2010/main" val="202882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If a unit is on the polling list, but not active on the link, they will simply be polled and not respond. The ICO can direct units to drop them from the polling sequence to improve Net Cycle Times if required.</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9</a:t>
            </a:fld>
            <a:endParaRPr lang="en-CA" altLang="en-US"/>
          </a:p>
        </p:txBody>
      </p:sp>
    </p:spTree>
    <p:extLst>
      <p:ext uri="{BB962C8B-B14F-4D97-AF65-F5344CB8AC3E}">
        <p14:creationId xmlns:p14="http://schemas.microsoft.com/office/powerpoint/2010/main" val="1032343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Satellite Extended Time out frames are nominally for Sat Link 11, but can be used for split-site configurations with high latency. CADS uses time out frames.</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10</a:t>
            </a:fld>
            <a:endParaRPr lang="en-CA" altLang="en-US"/>
          </a:p>
        </p:txBody>
      </p:sp>
    </p:spTree>
    <p:extLst>
      <p:ext uri="{BB962C8B-B14F-4D97-AF65-F5344CB8AC3E}">
        <p14:creationId xmlns:p14="http://schemas.microsoft.com/office/powerpoint/2010/main" val="18446532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87872" y="292884"/>
            <a:ext cx="1961782" cy="47220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002.02</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Link 11 Network Parameters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120082" y="328190"/>
            <a:ext cx="2923844" cy="47220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LSYSDATA Set</a:t>
            </a:r>
            <a:endParaRPr lang="en-US" altLang="en-US" sz="2800" kern="0">
              <a:solidFill>
                <a:schemeClr val="accent6"/>
              </a:solidFill>
              <a:cs typeface="Arial"/>
            </a:endParaRPr>
          </a:p>
        </p:txBody>
      </p:sp>
      <p:sp>
        <p:nvSpPr>
          <p:cNvPr id="2" name="TextBox 1">
            <a:extLst>
              <a:ext uri="{FF2B5EF4-FFF2-40B4-BE49-F238E27FC236}">
                <a16:creationId xmlns:a16="http://schemas.microsoft.com/office/drawing/2014/main" id="{D956FD4D-97CE-45DA-B7B3-4B11A7499EFE}"/>
              </a:ext>
            </a:extLst>
          </p:cNvPr>
          <p:cNvSpPr txBox="1"/>
          <p:nvPr/>
        </p:nvSpPr>
        <p:spPr>
          <a:xfrm>
            <a:off x="-25879" y="1319842"/>
            <a:ext cx="9057735" cy="193899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LSYSDATA defines the Link 11 System Data</a:t>
            </a:r>
            <a:endParaRPr lang="en-US" sz="2000" b="0">
              <a:cs typeface="Arial" panose="020B0604020202020204" pitchFamily="34" charset="0"/>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This designates the waveform parameters and speed settings required for all Link 11 participants</a:t>
            </a: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Most of the DTS settings are located in the LSYSDATA Set</a:t>
            </a:r>
          </a:p>
        </p:txBody>
      </p:sp>
      <p:pic>
        <p:nvPicPr>
          <p:cNvPr id="3" name="Picture 3" descr="Diagram&#10;&#10;Description automatically generated">
            <a:extLst>
              <a:ext uri="{FF2B5EF4-FFF2-40B4-BE49-F238E27FC236}">
                <a16:creationId xmlns:a16="http://schemas.microsoft.com/office/drawing/2014/main" id="{6AEF9F09-05D5-495C-9D8A-8A97ECC83E3E}"/>
              </a:ext>
            </a:extLst>
          </p:cNvPr>
          <p:cNvPicPr>
            <a:picLocks noChangeAspect="1"/>
          </p:cNvPicPr>
          <p:nvPr/>
        </p:nvPicPr>
        <p:blipFill>
          <a:blip r:embed="rId3"/>
          <a:stretch>
            <a:fillRect/>
          </a:stretch>
        </p:blipFill>
        <p:spPr>
          <a:xfrm>
            <a:off x="66136" y="3434381"/>
            <a:ext cx="9069237" cy="1772029"/>
          </a:xfrm>
          <a:prstGeom prst="rect">
            <a:avLst/>
          </a:prstGeom>
        </p:spPr>
      </p:pic>
      <p:sp>
        <p:nvSpPr>
          <p:cNvPr id="4" name="TextBox 3">
            <a:extLst>
              <a:ext uri="{FF2B5EF4-FFF2-40B4-BE49-F238E27FC236}">
                <a16:creationId xmlns:a16="http://schemas.microsoft.com/office/drawing/2014/main" id="{7F10FA95-ECE4-463A-91D1-BCC5BA4BA47E}"/>
              </a:ext>
            </a:extLst>
          </p:cNvPr>
          <p:cNvSpPr txBox="1"/>
          <p:nvPr/>
        </p:nvSpPr>
        <p:spPr>
          <a:xfrm>
            <a:off x="152400" y="5558287"/>
            <a:ext cx="663946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dirty="0">
                <a:latin typeface="Arial"/>
                <a:cs typeface="Arial"/>
              </a:rPr>
              <a:t>LSYSDATA/22-18/ON/A1/SLEW//</a:t>
            </a:r>
            <a:endParaRPr lang="en-US" dirty="0"/>
          </a:p>
        </p:txBody>
      </p:sp>
    </p:spTree>
    <p:extLst>
      <p:ext uri="{BB962C8B-B14F-4D97-AF65-F5344CB8AC3E}">
        <p14:creationId xmlns:p14="http://schemas.microsoft.com/office/powerpoint/2010/main" val="814703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 </a:t>
            </a:r>
            <a:endParaRPr lang="en-CA" sz="660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543741" y="292884"/>
            <a:ext cx="2067698" cy="481031"/>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Overview</a:t>
            </a:r>
            <a:endParaRPr lang="en-US" altLang="en-US" sz="2800" kern="0">
              <a:solidFill>
                <a:schemeClr val="accent6"/>
              </a:solidFill>
              <a:cs typeface="Arial"/>
            </a:endParaRPr>
          </a:p>
        </p:txBody>
      </p:sp>
      <p:sp>
        <p:nvSpPr>
          <p:cNvPr id="3" name="TextBox 1">
            <a:extLst>
              <a:ext uri="{FF2B5EF4-FFF2-40B4-BE49-F238E27FC236}">
                <a16:creationId xmlns:a16="http://schemas.microsoft.com/office/drawing/2014/main" id="{DC7AC7EB-007B-45D0-8D2E-D3CD1FBB101A}"/>
              </a:ext>
            </a:extLst>
          </p:cNvPr>
          <p:cNvSpPr txBox="1"/>
          <p:nvPr/>
        </p:nvSpPr>
        <p:spPr>
          <a:xfrm>
            <a:off x="-25879" y="1319842"/>
            <a:ext cx="9057735" cy="40010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Data Link Reference Points</a:t>
            </a: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Voice and Data Frequencies</a:t>
            </a:r>
            <a:endParaRPr lang="en-US" sz="2000" b="0">
              <a:cs typeface="Arial"/>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Link 11 Cryptographic Parameters</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Link 11 Polling Sequence</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LSYSDATA Set</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endParaRPr lang="en-US">
              <a:cs typeface="Arial"/>
            </a:endParaRPr>
          </a:p>
          <a:p>
            <a:pPr marL="285750" indent="-285750" algn="l">
              <a:buFont typeface="Arial"/>
              <a:buChar char="•"/>
            </a:pPr>
            <a:endParaRPr lang="en-US">
              <a:cs typeface="Arial"/>
            </a:endParaRPr>
          </a:p>
          <a:p>
            <a:pPr algn="l"/>
            <a:endParaRPr lang="en-US">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34451" y="328190"/>
            <a:ext cx="4945058" cy="445727"/>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Data Link Reference Points</a:t>
            </a:r>
          </a:p>
        </p:txBody>
      </p:sp>
      <p:sp>
        <p:nvSpPr>
          <p:cNvPr id="2" name="TextBox 1">
            <a:extLst>
              <a:ext uri="{FF2B5EF4-FFF2-40B4-BE49-F238E27FC236}">
                <a16:creationId xmlns:a16="http://schemas.microsoft.com/office/drawing/2014/main" id="{3D3E92EC-C452-4FF7-8FB7-62C1FA1F8225}"/>
              </a:ext>
            </a:extLst>
          </p:cNvPr>
          <p:cNvSpPr txBox="1"/>
          <p:nvPr/>
        </p:nvSpPr>
        <p:spPr>
          <a:xfrm>
            <a:off x="-25879" y="1319842"/>
            <a:ext cx="9057735" cy="310854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In the OPTASKLINK the DLRPs are defined by the DLRPGRID Set</a:t>
            </a:r>
            <a:endParaRPr lang="en-US" sz="2000" b="0">
              <a:cs typeface="Arial"/>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There can be many DLRPs depending on the AOR of the OTL</a:t>
            </a: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Some DLRPs can be valid only for a set period – all spelled out in the OTL</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In the OTL, DLRPs are not in the LINK 11 SEGMENT</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endParaRPr lang="en-US">
              <a:cs typeface="Arial"/>
            </a:endParaRPr>
          </a:p>
          <a:p>
            <a:pPr algn="l"/>
            <a:endParaRPr lang="en-US">
              <a:cs typeface="Arial"/>
            </a:endParaRPr>
          </a:p>
        </p:txBody>
      </p:sp>
      <p:pic>
        <p:nvPicPr>
          <p:cNvPr id="4" name="Picture 5" descr="Table&#10;&#10;Description automatically generated">
            <a:extLst>
              <a:ext uri="{FF2B5EF4-FFF2-40B4-BE49-F238E27FC236}">
                <a16:creationId xmlns:a16="http://schemas.microsoft.com/office/drawing/2014/main" id="{46C9FD1E-DDD9-4459-BF95-5E4A1343C29B}"/>
              </a:ext>
            </a:extLst>
          </p:cNvPr>
          <p:cNvPicPr>
            <a:picLocks noChangeAspect="1"/>
          </p:cNvPicPr>
          <p:nvPr/>
        </p:nvPicPr>
        <p:blipFill>
          <a:blip r:embed="rId3"/>
          <a:stretch>
            <a:fillRect/>
          </a:stretch>
        </p:blipFill>
        <p:spPr>
          <a:xfrm>
            <a:off x="310551" y="3734484"/>
            <a:ext cx="8666671" cy="1157447"/>
          </a:xfrm>
          <a:prstGeom prst="rect">
            <a:avLst/>
          </a:prstGeom>
        </p:spPr>
      </p:pic>
      <p:sp>
        <p:nvSpPr>
          <p:cNvPr id="3" name="TextBox 2">
            <a:extLst>
              <a:ext uri="{FF2B5EF4-FFF2-40B4-BE49-F238E27FC236}">
                <a16:creationId xmlns:a16="http://schemas.microsoft.com/office/drawing/2014/main" id="{891931D0-D80F-406F-8A73-04C1B5A2BDA5}"/>
              </a:ext>
            </a:extLst>
          </p:cNvPr>
          <p:cNvSpPr txBox="1"/>
          <p:nvPr/>
        </p:nvSpPr>
        <p:spPr>
          <a:xfrm>
            <a:off x="303853" y="5060437"/>
            <a:ext cx="74571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dirty="0">
                <a:latin typeface="Arial"/>
                <a:cs typeface="Arial"/>
              </a:rPr>
              <a:t>DLRPGRID/DLRP/L5/4520.3500N-02126.1500E/010800ZJUN2006//</a:t>
            </a:r>
            <a:endParaRPr lang="en-US" dirty="0"/>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96236" y="363494"/>
            <a:ext cx="4953883" cy="410421"/>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Voice and Data Frequencies</a:t>
            </a:r>
            <a:endParaRPr lang="en-US" altLang="en-US" sz="2800" kern="0">
              <a:solidFill>
                <a:schemeClr val="accent6"/>
              </a:solidFill>
              <a:cs typeface="Arial"/>
            </a:endParaRPr>
          </a:p>
        </p:txBody>
      </p:sp>
      <p:sp>
        <p:nvSpPr>
          <p:cNvPr id="2" name="TextBox 1">
            <a:extLst>
              <a:ext uri="{FF2B5EF4-FFF2-40B4-BE49-F238E27FC236}">
                <a16:creationId xmlns:a16="http://schemas.microsoft.com/office/drawing/2014/main" id="{C3603EEE-F3B6-444B-8F44-21969E54C347}"/>
              </a:ext>
            </a:extLst>
          </p:cNvPr>
          <p:cNvSpPr txBox="1"/>
          <p:nvPr/>
        </p:nvSpPr>
        <p:spPr>
          <a:xfrm>
            <a:off x="599" y="1319842"/>
            <a:ext cx="9145998" cy="37548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dirty="0">
                <a:latin typeface="Arial"/>
                <a:cs typeface="Arial"/>
              </a:rPr>
              <a:t>Voice Frequencies are set by the IVCCN Set (Interface Voice Control and Coordination Nets)</a:t>
            </a:r>
            <a:endParaRPr lang="en-US" sz="2000" b="0" dirty="0">
              <a:cs typeface="Arial"/>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dirty="0">
                <a:latin typeface="Arial"/>
                <a:cs typeface="Arial"/>
              </a:rPr>
              <a:t>The IVCCN Set is not in the LINK 11 SEGMENT, and is applicable to the entire OTL</a:t>
            </a:r>
          </a:p>
          <a:p>
            <a:pPr marL="285750" indent="-285750" algn="l">
              <a:buFont typeface="Arial"/>
              <a:buChar char="•"/>
            </a:pPr>
            <a:endParaRPr lang="en-US" sz="2000" b="0">
              <a:latin typeface="Arial"/>
              <a:cs typeface="Arial"/>
            </a:endParaRPr>
          </a:p>
          <a:p>
            <a:pPr marL="285750" indent="-285750" algn="l">
              <a:buFont typeface="Arial"/>
              <a:buChar char="•"/>
            </a:pPr>
            <a:r>
              <a:rPr lang="en-US" sz="2000" b="0" dirty="0">
                <a:latin typeface="Arial"/>
                <a:cs typeface="Arial"/>
              </a:rPr>
              <a:t>Each coordination net (DCN, TSN, VPN) needs its own IVCCN line</a:t>
            </a:r>
            <a:endParaRPr lang="en-US" sz="2000" b="0" dirty="0">
              <a:cs typeface="Arial"/>
            </a:endParaRPr>
          </a:p>
          <a:p>
            <a:pPr marL="742950" lvl="1" indent="-285750" algn="l">
              <a:buFont typeface="Wingdings"/>
              <a:buChar char="§"/>
            </a:pPr>
            <a:r>
              <a:rPr lang="en-US" sz="2000" b="0" dirty="0">
                <a:latin typeface="Arial"/>
                <a:cs typeface="Arial"/>
              </a:rPr>
              <a:t>Primary and Secondary nets also need their own IVCCN line</a:t>
            </a:r>
            <a:endParaRPr lang="en-US" sz="2000" b="0" dirty="0">
              <a:cs typeface="Arial"/>
            </a:endParaRPr>
          </a:p>
          <a:p>
            <a:pPr marL="742950" lvl="1" indent="-285750" algn="l">
              <a:buFont typeface="Arial"/>
              <a:buChar char="•"/>
            </a:pPr>
            <a:endParaRPr lang="en-US" sz="2000" b="0">
              <a:latin typeface="Arial"/>
              <a:cs typeface="Arial"/>
            </a:endParaRPr>
          </a:p>
          <a:p>
            <a:pPr marL="285750" indent="-285750" algn="l">
              <a:buFont typeface="Arial"/>
              <a:buChar char="•"/>
            </a:pPr>
            <a:r>
              <a:rPr lang="en-US" sz="2000" b="0" dirty="0">
                <a:latin typeface="Arial"/>
                <a:cs typeface="Arial"/>
              </a:rPr>
              <a:t>IVCCN can also be a chat server, defined by an IPV4 or IPV6 address</a:t>
            </a:r>
            <a:endParaRPr lang="en-US" sz="2000" b="0" dirty="0">
              <a:cs typeface="Arial"/>
            </a:endParaRPr>
          </a:p>
          <a:p>
            <a:pPr marL="285750" indent="-285750" algn="l">
              <a:buFont typeface="Arial"/>
              <a:buChar char="•"/>
            </a:pPr>
            <a:endParaRPr lang="en-US" sz="2000" b="0">
              <a:cs typeface="Arial"/>
            </a:endParaRPr>
          </a:p>
          <a:p>
            <a:pPr algn="l"/>
            <a:endParaRPr lang="en-US">
              <a:cs typeface="Arial"/>
            </a:endParaRPr>
          </a:p>
        </p:txBody>
      </p:sp>
      <p:pic>
        <p:nvPicPr>
          <p:cNvPr id="3" name="Picture 3" descr="Diagram&#10;&#10;Description automatically generated">
            <a:extLst>
              <a:ext uri="{FF2B5EF4-FFF2-40B4-BE49-F238E27FC236}">
                <a16:creationId xmlns:a16="http://schemas.microsoft.com/office/drawing/2014/main" id="{D7A323E7-6810-448B-BDF0-49060AA60E8C}"/>
              </a:ext>
            </a:extLst>
          </p:cNvPr>
          <p:cNvPicPr>
            <a:picLocks noChangeAspect="1"/>
          </p:cNvPicPr>
          <p:nvPr/>
        </p:nvPicPr>
        <p:blipFill>
          <a:blip r:embed="rId3"/>
          <a:stretch>
            <a:fillRect/>
          </a:stretch>
        </p:blipFill>
        <p:spPr>
          <a:xfrm>
            <a:off x="-5751" y="4581837"/>
            <a:ext cx="9155501" cy="1590587"/>
          </a:xfrm>
          <a:prstGeom prst="rect">
            <a:avLst/>
          </a:prstGeom>
        </p:spPr>
      </p:pic>
    </p:spTree>
    <p:extLst>
      <p:ext uri="{BB962C8B-B14F-4D97-AF65-F5344CB8AC3E}">
        <p14:creationId xmlns:p14="http://schemas.microsoft.com/office/powerpoint/2010/main" val="268527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60930" y="363494"/>
            <a:ext cx="5024493" cy="4369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Voice and Data Frequencies</a:t>
            </a:r>
            <a:endParaRPr lang="en-US" altLang="en-US" sz="2800" kern="0">
              <a:solidFill>
                <a:schemeClr val="accent6"/>
              </a:solidFill>
              <a:cs typeface="Arial"/>
            </a:endParaRPr>
          </a:p>
        </p:txBody>
      </p:sp>
      <p:sp>
        <p:nvSpPr>
          <p:cNvPr id="2" name="TextBox 1">
            <a:extLst>
              <a:ext uri="{FF2B5EF4-FFF2-40B4-BE49-F238E27FC236}">
                <a16:creationId xmlns:a16="http://schemas.microsoft.com/office/drawing/2014/main" id="{C3603EEE-F3B6-444B-8F44-21969E54C347}"/>
              </a:ext>
            </a:extLst>
          </p:cNvPr>
          <p:cNvSpPr txBox="1"/>
          <p:nvPr/>
        </p:nvSpPr>
        <p:spPr>
          <a:xfrm>
            <a:off x="-25879" y="1319842"/>
            <a:ext cx="9057735" cy="501675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dirty="0">
                <a:latin typeface="Arial"/>
                <a:cs typeface="Arial"/>
              </a:rPr>
              <a:t>Link 11 Data Frequencies are determined by the DALKFREQ Set</a:t>
            </a:r>
          </a:p>
          <a:p>
            <a:pPr marL="285750" indent="-285750" algn="l">
              <a:buFont typeface="Arial"/>
              <a:buChar char="•"/>
            </a:pPr>
            <a:endParaRPr lang="en-US" sz="2000" b="0">
              <a:latin typeface="Arial"/>
              <a:cs typeface="Arial"/>
            </a:endParaRPr>
          </a:p>
          <a:p>
            <a:pPr marL="285750" indent="-285750" algn="l">
              <a:buFont typeface="Arial"/>
              <a:buChar char="•"/>
            </a:pPr>
            <a:endParaRPr lang="en-US" sz="2000" b="0" dirty="0">
              <a:latin typeface="Arial"/>
              <a:cs typeface="Arial"/>
            </a:endParaRPr>
          </a:p>
          <a:p>
            <a:pPr marL="285750" indent="-285750" algn="l">
              <a:buFont typeface="Arial"/>
              <a:buChar char="•"/>
            </a:pPr>
            <a:r>
              <a:rPr lang="en-US" sz="2000" b="0" dirty="0">
                <a:latin typeface="Arial"/>
                <a:cs typeface="Arial"/>
              </a:rPr>
              <a:t>Each frequency is assigned a designator and codeword</a:t>
            </a:r>
            <a:endParaRPr lang="en-US" dirty="0"/>
          </a:p>
          <a:p>
            <a:pPr marL="742950" lvl="1" indent="-285750" algn="l">
              <a:buFont typeface="Wingdings"/>
              <a:buChar char="§"/>
            </a:pPr>
            <a:r>
              <a:rPr lang="en-US" sz="2000" b="0" dirty="0">
                <a:latin typeface="Arial"/>
                <a:cs typeface="Arial"/>
              </a:rPr>
              <a:t>The designator is related to the frequency plan of an operation</a:t>
            </a:r>
          </a:p>
          <a:p>
            <a:pPr marL="742950" lvl="1" indent="-285750" algn="l">
              <a:buFont typeface="Wingdings"/>
              <a:buChar char="§"/>
            </a:pPr>
            <a:r>
              <a:rPr lang="en-US" sz="2000" b="0" dirty="0">
                <a:latin typeface="Arial"/>
                <a:cs typeface="Arial"/>
              </a:rPr>
              <a:t>The codeword is the name given to the frequency</a:t>
            </a:r>
          </a:p>
          <a:p>
            <a:pPr marL="742950" lvl="1" indent="-285750" algn="l">
              <a:buFont typeface="Arial"/>
              <a:buChar char="•"/>
            </a:pPr>
            <a:endParaRPr lang="en-US" sz="2000" b="0">
              <a:latin typeface="Arial"/>
              <a:cs typeface="Arial"/>
            </a:endParaRPr>
          </a:p>
          <a:p>
            <a:pPr marL="285750" indent="-285750" algn="l">
              <a:buFont typeface="Arial"/>
              <a:buChar char="•"/>
            </a:pPr>
            <a:endParaRPr lang="en-US" sz="2000" b="0" dirty="0">
              <a:latin typeface="Arial"/>
              <a:cs typeface="Arial"/>
            </a:endParaRPr>
          </a:p>
          <a:p>
            <a:pPr marL="285750" indent="-285750" algn="l">
              <a:buFont typeface="Arial"/>
              <a:buChar char="•"/>
            </a:pPr>
            <a:r>
              <a:rPr lang="en-US" sz="2000" b="0" dirty="0">
                <a:latin typeface="Arial"/>
                <a:cs typeface="Arial"/>
              </a:rPr>
              <a:t>DALKFREQ also designates Priority (Primary, Secondary), and a Usage Indicator (Day, Night or Relay)</a:t>
            </a:r>
            <a:endParaRPr lang="en-US"/>
          </a:p>
          <a:p>
            <a:pPr marL="285750" indent="-285750" algn="l">
              <a:buFont typeface="Arial"/>
              <a:buChar char="•"/>
            </a:pPr>
            <a:endParaRPr lang="en-US" sz="2000" b="0">
              <a:latin typeface="Arial"/>
              <a:cs typeface="Arial"/>
            </a:endParaRPr>
          </a:p>
          <a:p>
            <a:pPr marL="285750" indent="-285750" algn="l">
              <a:buFont typeface="Arial"/>
              <a:buChar char="•"/>
            </a:pPr>
            <a:endParaRPr lang="en-US" sz="2000" b="0" dirty="0">
              <a:latin typeface="Arial"/>
              <a:cs typeface="Arial"/>
            </a:endParaRPr>
          </a:p>
          <a:p>
            <a:pPr marL="285750" indent="-285750" algn="l">
              <a:buFont typeface="Arial"/>
              <a:buChar char="•"/>
            </a:pPr>
            <a:r>
              <a:rPr lang="en-US" sz="2000" b="0" dirty="0">
                <a:latin typeface="Arial"/>
                <a:cs typeface="Arial"/>
              </a:rPr>
              <a:t>DALKFREQ also contains an Emissions Designator. This is a code that defines how the signal is coded, and is not Data Link specific</a:t>
            </a:r>
            <a:endParaRPr lang="en-US" dirty="0"/>
          </a:p>
          <a:p>
            <a:pPr marL="742950" lvl="1" indent="-285750" algn="l">
              <a:buFont typeface="Wingdings"/>
              <a:buChar char="§"/>
            </a:pPr>
            <a:r>
              <a:rPr lang="en-US" sz="2000" b="0" dirty="0">
                <a:latin typeface="Arial"/>
                <a:cs typeface="Arial"/>
              </a:rPr>
              <a:t>B7D – HF Link 11</a:t>
            </a:r>
          </a:p>
          <a:p>
            <a:pPr marL="742950" lvl="1" indent="-285750" algn="l">
              <a:buFont typeface="Wingdings"/>
              <a:buChar char="§"/>
            </a:pPr>
            <a:r>
              <a:rPr lang="en-US" sz="2000" b="0" dirty="0">
                <a:latin typeface="Arial"/>
                <a:cs typeface="Arial"/>
              </a:rPr>
              <a:t>F2D – UHF Link 11</a:t>
            </a:r>
          </a:p>
        </p:txBody>
      </p:sp>
    </p:spTree>
    <p:extLst>
      <p:ext uri="{BB962C8B-B14F-4D97-AF65-F5344CB8AC3E}">
        <p14:creationId xmlns:p14="http://schemas.microsoft.com/office/powerpoint/2010/main" val="45533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3234528" y="355405"/>
            <a:ext cx="2906192" cy="525163"/>
          </a:xfrm>
          <a:prstGeom prst="rect">
            <a:avLst/>
          </a:prstGeom>
          <a:noFill/>
          <a:ln>
            <a:noFill/>
          </a:ln>
        </p:spPr>
        <p:txBody>
          <a:bodyPr vert="horz" wrap="square" lIns="91440" tIns="45720" rIns="91440" bIns="45720" numCol="1" anchor="ctr" anchorCtr="0" compatLnSpc="1">
            <a:prstTxWarp prst="textNoShape">
              <a:avLst/>
            </a:prstTxWarp>
            <a:normAutofit/>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spcAft>
                <a:spcPts val="600"/>
              </a:spcAft>
            </a:pPr>
            <a:r>
              <a:rPr lang="en-US" altLang="en-US" sz="2800" kern="0">
                <a:solidFill>
                  <a:schemeClr val="accent6"/>
                </a:solidFill>
                <a:latin typeface="+mj-lt"/>
                <a:ea typeface="+mj-ea"/>
                <a:cs typeface="+mj-cs"/>
              </a:rPr>
              <a:t>DALKFREQ</a:t>
            </a:r>
            <a:r>
              <a:rPr lang="en-US" altLang="en-US" sz="2800" kern="0">
                <a:solidFill>
                  <a:schemeClr val="accent6"/>
                </a:solidFill>
              </a:rPr>
              <a:t> Set</a:t>
            </a:r>
            <a:endParaRPr lang="en-US" sz="2800">
              <a:solidFill>
                <a:schemeClr val="accent6"/>
              </a:solidFill>
              <a:latin typeface="+mj-lt"/>
              <a:cs typeface="Arial"/>
            </a:endParaRPr>
          </a:p>
        </p:txBody>
      </p:sp>
      <p:pic>
        <p:nvPicPr>
          <p:cNvPr id="2" name="Picture 2" descr="Diagram&#10;&#10;Description automatically generated">
            <a:extLst>
              <a:ext uri="{FF2B5EF4-FFF2-40B4-BE49-F238E27FC236}">
                <a16:creationId xmlns:a16="http://schemas.microsoft.com/office/drawing/2014/main" id="{119453BB-C983-4B05-8D34-E0D9385D7932}"/>
              </a:ext>
            </a:extLst>
          </p:cNvPr>
          <p:cNvPicPr>
            <a:picLocks noChangeAspect="1"/>
          </p:cNvPicPr>
          <p:nvPr/>
        </p:nvPicPr>
        <p:blipFill>
          <a:blip r:embed="rId2"/>
          <a:stretch>
            <a:fillRect/>
          </a:stretch>
        </p:blipFill>
        <p:spPr>
          <a:xfrm>
            <a:off x="0" y="1762520"/>
            <a:ext cx="9144000" cy="2926079"/>
          </a:xfrm>
          <a:prstGeom prst="rect">
            <a:avLst/>
          </a:prstGeom>
          <a:noFill/>
        </p:spPr>
      </p:pic>
      <p:sp>
        <p:nvSpPr>
          <p:cNvPr id="3" name="TextBox 2">
            <a:extLst>
              <a:ext uri="{FF2B5EF4-FFF2-40B4-BE49-F238E27FC236}">
                <a16:creationId xmlns:a16="http://schemas.microsoft.com/office/drawing/2014/main" id="{9998FEB9-281F-4DF5-A4E0-119F785D8D1B}"/>
              </a:ext>
            </a:extLst>
          </p:cNvPr>
          <p:cNvSpPr txBox="1"/>
          <p:nvPr/>
        </p:nvSpPr>
        <p:spPr>
          <a:xfrm>
            <a:off x="181155" y="5011947"/>
            <a:ext cx="7746520" cy="3769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dirty="0">
                <a:latin typeface="Arial"/>
                <a:cs typeface="Arial"/>
              </a:rPr>
              <a:t>DALKFREQ/DATA/FD:DATA01/ASGN:1234.5KHZ/PURPLE/P/B7D/D//</a:t>
            </a:r>
            <a:endParaRPr lang="en-US" dirty="0"/>
          </a:p>
        </p:txBody>
      </p:sp>
    </p:spTree>
    <p:extLst>
      <p:ext uri="{BB962C8B-B14F-4D97-AF65-F5344CB8AC3E}">
        <p14:creationId xmlns:p14="http://schemas.microsoft.com/office/powerpoint/2010/main" val="3450901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01958" y="327774"/>
            <a:ext cx="6013034" cy="46337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a:solidFill>
                  <a:schemeClr val="accent6"/>
                </a:solidFill>
              </a:rPr>
              <a:t>Link 11 Cryptographic Parameters</a:t>
            </a:r>
            <a:endParaRPr lang="en-US">
              <a:solidFill>
                <a:schemeClr val="accent6"/>
              </a:solidFill>
              <a:cs typeface="Arial"/>
            </a:endParaRPr>
          </a:p>
        </p:txBody>
      </p:sp>
      <p:sp>
        <p:nvSpPr>
          <p:cNvPr id="2" name="TextBox 1">
            <a:extLst>
              <a:ext uri="{FF2B5EF4-FFF2-40B4-BE49-F238E27FC236}">
                <a16:creationId xmlns:a16="http://schemas.microsoft.com/office/drawing/2014/main" id="{BFFF5C03-7342-48E9-8A52-971A789CA765}"/>
              </a:ext>
            </a:extLst>
          </p:cNvPr>
          <p:cNvSpPr txBox="1"/>
          <p:nvPr/>
        </p:nvSpPr>
        <p:spPr>
          <a:xfrm>
            <a:off x="-25879" y="1319842"/>
            <a:ext cx="9057735" cy="16312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CRYPTDAT Set defines how Link 11 is encrypted</a:t>
            </a: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It defines both the encryption equipment (KG-40), and the </a:t>
            </a:r>
            <a:r>
              <a:rPr lang="en-US" sz="2000" b="0" err="1">
                <a:latin typeface="Arial"/>
                <a:cs typeface="Arial"/>
              </a:rPr>
              <a:t>keymat</a:t>
            </a:r>
            <a:endParaRPr lang="en-US" sz="2000" b="0">
              <a:latin typeface="Arial"/>
              <a:cs typeface="Arial"/>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Crypto roll-over time is also defined in this field</a:t>
            </a:r>
            <a:endParaRPr lang="en-US" sz="2000" b="0">
              <a:cs typeface="Arial"/>
            </a:endParaRPr>
          </a:p>
        </p:txBody>
      </p:sp>
      <p:pic>
        <p:nvPicPr>
          <p:cNvPr id="3" name="Picture 3" descr="Table&#10;&#10;Description automatically generated">
            <a:extLst>
              <a:ext uri="{FF2B5EF4-FFF2-40B4-BE49-F238E27FC236}">
                <a16:creationId xmlns:a16="http://schemas.microsoft.com/office/drawing/2014/main" id="{FA787EA6-6888-4945-95B6-24A69175AA4F}"/>
              </a:ext>
            </a:extLst>
          </p:cNvPr>
          <p:cNvPicPr>
            <a:picLocks noChangeAspect="1"/>
          </p:cNvPicPr>
          <p:nvPr/>
        </p:nvPicPr>
        <p:blipFill>
          <a:blip r:embed="rId3"/>
          <a:stretch>
            <a:fillRect/>
          </a:stretch>
        </p:blipFill>
        <p:spPr>
          <a:xfrm>
            <a:off x="-20128" y="3203197"/>
            <a:ext cx="9169879" cy="1702436"/>
          </a:xfrm>
          <a:prstGeom prst="rect">
            <a:avLst/>
          </a:prstGeom>
        </p:spPr>
      </p:pic>
      <p:sp>
        <p:nvSpPr>
          <p:cNvPr id="4" name="TextBox 3">
            <a:extLst>
              <a:ext uri="{FF2B5EF4-FFF2-40B4-BE49-F238E27FC236}">
                <a16:creationId xmlns:a16="http://schemas.microsoft.com/office/drawing/2014/main" id="{0A54217F-0E12-491A-898B-23A43C15976A}"/>
              </a:ext>
            </a:extLst>
          </p:cNvPr>
          <p:cNvSpPr txBox="1"/>
          <p:nvPr/>
        </p:nvSpPr>
        <p:spPr>
          <a:xfrm>
            <a:off x="-20128" y="5227608"/>
            <a:ext cx="870980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a:latin typeface="Arial"/>
                <a:cs typeface="Arial"/>
              </a:rPr>
              <a:t>CRYPTDAT/KG-84/AMASL6789/0200Z//</a:t>
            </a:r>
            <a:endParaRPr lang="en-US"/>
          </a:p>
        </p:txBody>
      </p:sp>
    </p:spTree>
    <p:extLst>
      <p:ext uri="{BB962C8B-B14F-4D97-AF65-F5344CB8AC3E}">
        <p14:creationId xmlns:p14="http://schemas.microsoft.com/office/powerpoint/2010/main" val="219466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031819" y="328189"/>
            <a:ext cx="3162152" cy="481032"/>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Polling Sequence</a:t>
            </a:r>
            <a:endParaRPr lang="en-US" altLang="en-US" sz="2800" kern="0">
              <a:solidFill>
                <a:schemeClr val="accent6"/>
              </a:solidFill>
              <a:cs typeface="Arial"/>
            </a:endParaRPr>
          </a:p>
        </p:txBody>
      </p:sp>
      <p:sp>
        <p:nvSpPr>
          <p:cNvPr id="2" name="TextBox 1">
            <a:extLst>
              <a:ext uri="{FF2B5EF4-FFF2-40B4-BE49-F238E27FC236}">
                <a16:creationId xmlns:a16="http://schemas.microsoft.com/office/drawing/2014/main" id="{EF0F076A-9B57-45D4-84DB-5234C1DB7C7C}"/>
              </a:ext>
            </a:extLst>
          </p:cNvPr>
          <p:cNvSpPr txBox="1"/>
          <p:nvPr/>
        </p:nvSpPr>
        <p:spPr>
          <a:xfrm>
            <a:off x="-25879" y="1319842"/>
            <a:ext cx="9057735" cy="193899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The Link 11 Polling sequence is defined by the POLLSEQ set.</a:t>
            </a:r>
            <a:endParaRPr lang="en-US" sz="2000" b="0">
              <a:cs typeface="Arial" panose="020B0604020202020204" pitchFamily="34" charset="0"/>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This field is not mandatory, some OPTASKLINKs allow participants to customize their polling sequences.</a:t>
            </a:r>
            <a:endParaRPr lang="en-US" sz="2000" b="0">
              <a:cs typeface="Arial"/>
            </a:endParaRP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It defines all the units in a list.</a:t>
            </a:r>
            <a:endParaRPr lang="en-US" sz="2000" b="0">
              <a:cs typeface="Arial"/>
            </a:endParaRPr>
          </a:p>
        </p:txBody>
      </p:sp>
      <p:pic>
        <p:nvPicPr>
          <p:cNvPr id="3" name="Picture 3">
            <a:extLst>
              <a:ext uri="{FF2B5EF4-FFF2-40B4-BE49-F238E27FC236}">
                <a16:creationId xmlns:a16="http://schemas.microsoft.com/office/drawing/2014/main" id="{51BF73E3-72B7-4FBF-8B50-80017CB584C8}"/>
              </a:ext>
            </a:extLst>
          </p:cNvPr>
          <p:cNvPicPr>
            <a:picLocks noChangeAspect="1"/>
          </p:cNvPicPr>
          <p:nvPr/>
        </p:nvPicPr>
        <p:blipFill>
          <a:blip r:embed="rId3"/>
          <a:stretch>
            <a:fillRect/>
          </a:stretch>
        </p:blipFill>
        <p:spPr>
          <a:xfrm>
            <a:off x="910" y="3327423"/>
            <a:ext cx="9145342" cy="1324367"/>
          </a:xfrm>
          <a:prstGeom prst="rect">
            <a:avLst/>
          </a:prstGeom>
        </p:spPr>
      </p:pic>
      <p:sp>
        <p:nvSpPr>
          <p:cNvPr id="4" name="TextBox 3">
            <a:extLst>
              <a:ext uri="{FF2B5EF4-FFF2-40B4-BE49-F238E27FC236}">
                <a16:creationId xmlns:a16="http://schemas.microsoft.com/office/drawing/2014/main" id="{007135C0-8340-43D9-8B60-D12E68A65F9E}"/>
              </a:ext>
            </a:extLst>
          </p:cNvPr>
          <p:cNvSpPr txBox="1"/>
          <p:nvPr/>
        </p:nvSpPr>
        <p:spPr>
          <a:xfrm>
            <a:off x="109268" y="4767532"/>
            <a:ext cx="870980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a:latin typeface="Arial"/>
                <a:cs typeface="Arial"/>
              </a:rPr>
              <a:t>POLLSEQ/SHIP:STORM/SHIP:ENTERPRISE/SHIP:ATRIUM/SHIP:ATLAS//</a:t>
            </a:r>
            <a:endParaRPr lang="en-US"/>
          </a:p>
        </p:txBody>
      </p:sp>
    </p:spTree>
    <p:extLst>
      <p:ext uri="{BB962C8B-B14F-4D97-AF65-F5344CB8AC3E}">
        <p14:creationId xmlns:p14="http://schemas.microsoft.com/office/powerpoint/2010/main" val="4199798673"/>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BCE0F80-D940-4850-B84A-2C596BD6AFF7}">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AB840060-3F4A-4922-B563-65D3F9B1E1D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11</Slides>
  <Notes>6</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41</cp:revision>
  <dcterms:created xsi:type="dcterms:W3CDTF">2011-01-05T13:27:31Z</dcterms:created>
  <dcterms:modified xsi:type="dcterms:W3CDTF">2021-02-11T15:30:12Z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