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6"/>
  </p:notesMasterIdLst>
  <p:handoutMasterIdLst>
    <p:handoutMasterId r:id="rId17"/>
  </p:handoutMasterIdLst>
  <p:sldIdLst>
    <p:sldId id="258" r:id="rId6"/>
    <p:sldId id="288" r:id="rId7"/>
    <p:sldId id="267" r:id="rId8"/>
    <p:sldId id="289" r:id="rId9"/>
    <p:sldId id="312" r:id="rId10"/>
    <p:sldId id="309" r:id="rId11"/>
    <p:sldId id="310" r:id="rId12"/>
    <p:sldId id="311" r:id="rId13"/>
    <p:sldId id="303" r:id="rId14"/>
    <p:sldId id="307" r:id="rId15"/>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1BB07B-2BC2-4A5A-9084-D7B36D6DAEA2}" v="211" dt="2021-02-05T21:18:03.075"/>
    <p1510:client id="{8B0240EC-2630-442A-A259-4861B4AA0D06}" v="160" dt="2021-02-12T17:21:28.135"/>
    <p1510:client id="{C6B552E3-5405-4FCD-8CE8-B024E510944B}" v="1" dt="2021-02-01T21:37:45.727"/>
    <p1510:client id="{C6FCE768-7A53-417F-8AFA-930200199B77}" v="187" dt="2021-02-04T14:03:57.633"/>
    <p1510:client id="{E0167CE8-BA27-4430-9EF4-6C0A81712832}" v="19" dt="2021-02-03T17:48:11.345"/>
    <p1510:client id="{F81E123D-0DED-4D3A-8017-35A46CFDFCF3}" v="13" dt="2021-02-03T19:37:38.7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811" autoAdjust="0"/>
    <p:restoredTop sz="54021" autoAdjust="0"/>
  </p:normalViewPr>
  <p:slideViewPr>
    <p:cSldViewPr>
      <p:cViewPr varScale="1">
        <p:scale>
          <a:sx n="24" d="100"/>
          <a:sy n="24" d="100"/>
        </p:scale>
        <p:origin x="1336"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F81E123D-0DED-4D3A-8017-35A46CFDFCF3}"/>
    <pc:docChg chg="modSld">
      <pc:chgData name="Sheppard MS JE@MCC RJOC(A)@Defence O365" userId="S::justin.sheppard@ecn.forces.gc.ca::046012a4-b312-4c37-863d-653c3913ec98" providerId="AD" clId="Web-{F81E123D-0DED-4D3A-8017-35A46CFDFCF3}" dt="2021-02-03T19:37:38.795" v="9" actId="20577"/>
      <pc:docMkLst>
        <pc:docMk/>
      </pc:docMkLst>
      <pc:sldChg chg="modSp">
        <pc:chgData name="Sheppard MS JE@MCC RJOC(A)@Defence O365" userId="S::justin.sheppard@ecn.forces.gc.ca::046012a4-b312-4c37-863d-653c3913ec98" providerId="AD" clId="Web-{F81E123D-0DED-4D3A-8017-35A46CFDFCF3}" dt="2021-02-03T19:36:57.779" v="1" actId="20577"/>
        <pc:sldMkLst>
          <pc:docMk/>
          <pc:sldMk cId="0" sldId="258"/>
        </pc:sldMkLst>
        <pc:spChg chg="mod">
          <ac:chgData name="Sheppard MS JE@MCC RJOC(A)@Defence O365" userId="S::justin.sheppard@ecn.forces.gc.ca::046012a4-b312-4c37-863d-653c3913ec98" providerId="AD" clId="Web-{F81E123D-0DED-4D3A-8017-35A46CFDFCF3}" dt="2021-02-03T19:36:51.029" v="0" actId="20577"/>
          <ac:spMkLst>
            <pc:docMk/>
            <pc:sldMk cId="0" sldId="258"/>
            <ac:spMk id="7" creationId="{00000000-0000-0000-0000-000000000000}"/>
          </ac:spMkLst>
        </pc:spChg>
        <pc:spChg chg="mod">
          <ac:chgData name="Sheppard MS JE@MCC RJOC(A)@Defence O365" userId="S::justin.sheppard@ecn.forces.gc.ca::046012a4-b312-4c37-863d-653c3913ec98" providerId="AD" clId="Web-{F81E123D-0DED-4D3A-8017-35A46CFDFCF3}" dt="2021-02-03T19:36:57.779" v="1"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F81E123D-0DED-4D3A-8017-35A46CFDFCF3}" dt="2021-02-03T19:37:12.998" v="3" actId="20577"/>
        <pc:sldMkLst>
          <pc:docMk/>
          <pc:sldMk cId="1587703502" sldId="267"/>
        </pc:sldMkLst>
        <pc:spChg chg="mod">
          <ac:chgData name="Sheppard MS JE@MCC RJOC(A)@Defence O365" userId="S::justin.sheppard@ecn.forces.gc.ca::046012a4-b312-4c37-863d-653c3913ec98" providerId="AD" clId="Web-{F81E123D-0DED-4D3A-8017-35A46CFDFCF3}" dt="2021-02-03T19:37:12.998" v="3"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F81E123D-0DED-4D3A-8017-35A46CFDFCF3}" dt="2021-02-03T19:37:06.967" v="2" actId="20577"/>
        <pc:sldMkLst>
          <pc:docMk/>
          <pc:sldMk cId="1018954970" sldId="288"/>
        </pc:sldMkLst>
        <pc:spChg chg="mod">
          <ac:chgData name="Sheppard MS JE@MCC RJOC(A)@Defence O365" userId="S::justin.sheppard@ecn.forces.gc.ca::046012a4-b312-4c37-863d-653c3913ec98" providerId="AD" clId="Web-{F81E123D-0DED-4D3A-8017-35A46CFDFCF3}" dt="2021-02-03T19:37:06.967" v="2"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F81E123D-0DED-4D3A-8017-35A46CFDFCF3}" dt="2021-02-03T19:37:16.358" v="4" actId="20577"/>
        <pc:sldMkLst>
          <pc:docMk/>
          <pc:sldMk cId="1251806590" sldId="289"/>
        </pc:sldMkLst>
        <pc:spChg chg="mod">
          <ac:chgData name="Sheppard MS JE@MCC RJOC(A)@Defence O365" userId="S::justin.sheppard@ecn.forces.gc.ca::046012a4-b312-4c37-863d-653c3913ec98" providerId="AD" clId="Web-{F81E123D-0DED-4D3A-8017-35A46CFDFCF3}" dt="2021-02-03T19:37:16.358" v="4"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F81E123D-0DED-4D3A-8017-35A46CFDFCF3}" dt="2021-02-03T19:37:34.889" v="8" actId="20577"/>
        <pc:sldMkLst>
          <pc:docMk/>
          <pc:sldMk cId="232699226" sldId="303"/>
        </pc:sldMkLst>
        <pc:spChg chg="mod">
          <ac:chgData name="Sheppard MS JE@MCC RJOC(A)@Defence O365" userId="S::justin.sheppard@ecn.forces.gc.ca::046012a4-b312-4c37-863d-653c3913ec98" providerId="AD" clId="Web-{F81E123D-0DED-4D3A-8017-35A46CFDFCF3}" dt="2021-02-03T19:37:34.889" v="8"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F81E123D-0DED-4D3A-8017-35A46CFDFCF3}" dt="2021-02-03T19:37:38.795" v="9" actId="20577"/>
        <pc:sldMkLst>
          <pc:docMk/>
          <pc:sldMk cId="3118391297" sldId="307"/>
        </pc:sldMkLst>
        <pc:spChg chg="mod">
          <ac:chgData name="Sheppard MS JE@MCC RJOC(A)@Defence O365" userId="S::justin.sheppard@ecn.forces.gc.ca::046012a4-b312-4c37-863d-653c3913ec98" providerId="AD" clId="Web-{F81E123D-0DED-4D3A-8017-35A46CFDFCF3}" dt="2021-02-03T19:37:38.795" v="9"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F81E123D-0DED-4D3A-8017-35A46CFDFCF3}" dt="2021-02-03T19:37:21.170" v="5" actId="20577"/>
        <pc:sldMkLst>
          <pc:docMk/>
          <pc:sldMk cId="261253293" sldId="309"/>
        </pc:sldMkLst>
        <pc:spChg chg="mod">
          <ac:chgData name="Sheppard MS JE@MCC RJOC(A)@Defence O365" userId="S::justin.sheppard@ecn.forces.gc.ca::046012a4-b312-4c37-863d-653c3913ec98" providerId="AD" clId="Web-{F81E123D-0DED-4D3A-8017-35A46CFDFCF3}" dt="2021-02-03T19:37:21.170" v="5" actId="20577"/>
          <ac:spMkLst>
            <pc:docMk/>
            <pc:sldMk cId="261253293" sldId="309"/>
            <ac:spMk id="5" creationId="{00000000-0000-0000-0000-000000000000}"/>
          </ac:spMkLst>
        </pc:spChg>
      </pc:sldChg>
      <pc:sldChg chg="modSp">
        <pc:chgData name="Sheppard MS JE@MCC RJOC(A)@Defence O365" userId="S::justin.sheppard@ecn.forces.gc.ca::046012a4-b312-4c37-863d-653c3913ec98" providerId="AD" clId="Web-{F81E123D-0DED-4D3A-8017-35A46CFDFCF3}" dt="2021-02-03T19:37:26.545" v="6" actId="20577"/>
        <pc:sldMkLst>
          <pc:docMk/>
          <pc:sldMk cId="3947097782" sldId="310"/>
        </pc:sldMkLst>
        <pc:spChg chg="mod">
          <ac:chgData name="Sheppard MS JE@MCC RJOC(A)@Defence O365" userId="S::justin.sheppard@ecn.forces.gc.ca::046012a4-b312-4c37-863d-653c3913ec98" providerId="AD" clId="Web-{F81E123D-0DED-4D3A-8017-35A46CFDFCF3}" dt="2021-02-03T19:37:26.545" v="6" actId="20577"/>
          <ac:spMkLst>
            <pc:docMk/>
            <pc:sldMk cId="3947097782" sldId="310"/>
            <ac:spMk id="5" creationId="{00000000-0000-0000-0000-000000000000}"/>
          </ac:spMkLst>
        </pc:spChg>
      </pc:sldChg>
      <pc:sldChg chg="modSp">
        <pc:chgData name="Sheppard MS JE@MCC RJOC(A)@Defence O365" userId="S::justin.sheppard@ecn.forces.gc.ca::046012a4-b312-4c37-863d-653c3913ec98" providerId="AD" clId="Web-{F81E123D-0DED-4D3A-8017-35A46CFDFCF3}" dt="2021-02-03T19:37:30.967" v="7" actId="20577"/>
        <pc:sldMkLst>
          <pc:docMk/>
          <pc:sldMk cId="301854567" sldId="311"/>
        </pc:sldMkLst>
        <pc:spChg chg="mod">
          <ac:chgData name="Sheppard MS JE@MCC RJOC(A)@Defence O365" userId="S::justin.sheppard@ecn.forces.gc.ca::046012a4-b312-4c37-863d-653c3913ec98" providerId="AD" clId="Web-{F81E123D-0DED-4D3A-8017-35A46CFDFCF3}" dt="2021-02-03T19:37:30.967" v="7" actId="20577"/>
          <ac:spMkLst>
            <pc:docMk/>
            <pc:sldMk cId="301854567" sldId="311"/>
            <ac:spMk id="5" creationId="{00000000-0000-0000-0000-000000000000}"/>
          </ac:spMkLst>
        </pc:spChg>
      </pc:sldChg>
    </pc:docChg>
  </pc:docChgLst>
  <pc:docChgLst>
    <pc:chgData name="Sheppard MS JE@MCC RJOC(A)@Defence O365" userId="S::justin.sheppard@ecn.forces.gc.ca::046012a4-b312-4c37-863d-653c3913ec98" providerId="AD" clId="Web-{581BB07B-2BC2-4A5A-9084-D7B36D6DAEA2}"/>
    <pc:docChg chg="modSld">
      <pc:chgData name="Sheppard MS JE@MCC RJOC(A)@Defence O365" userId="S::justin.sheppard@ecn.forces.gc.ca::046012a4-b312-4c37-863d-653c3913ec98" providerId="AD" clId="Web-{581BB07B-2BC2-4A5A-9084-D7B36D6DAEA2}" dt="2021-02-05T21:17:59.902" v="156" actId="20577"/>
      <pc:docMkLst>
        <pc:docMk/>
      </pc:docMkLst>
      <pc:sldChg chg="modSp">
        <pc:chgData name="Sheppard MS JE@MCC RJOC(A)@Defence O365" userId="S::justin.sheppard@ecn.forces.gc.ca::046012a4-b312-4c37-863d-653c3913ec98" providerId="AD" clId="Web-{581BB07B-2BC2-4A5A-9084-D7B36D6DAEA2}" dt="2021-02-05T21:08:04.536" v="6" actId="1076"/>
        <pc:sldMkLst>
          <pc:docMk/>
          <pc:sldMk cId="0" sldId="258"/>
        </pc:sldMkLst>
        <pc:spChg chg="mod">
          <ac:chgData name="Sheppard MS JE@MCC RJOC(A)@Defence O365" userId="S::justin.sheppard@ecn.forces.gc.ca::046012a4-b312-4c37-863d-653c3913ec98" providerId="AD" clId="Web-{581BB07B-2BC2-4A5A-9084-D7B36D6DAEA2}" dt="2021-02-05T21:08:04.536" v="6"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581BB07B-2BC2-4A5A-9084-D7B36D6DAEA2}" dt="2021-02-05T21:09:31.559" v="17" actId="20577"/>
        <pc:sldMkLst>
          <pc:docMk/>
          <pc:sldMk cId="1587703502" sldId="267"/>
        </pc:sldMkLst>
        <pc:spChg chg="mod">
          <ac:chgData name="Sheppard MS JE@MCC RJOC(A)@Defence O365" userId="S::justin.sheppard@ecn.forces.gc.ca::046012a4-b312-4c37-863d-653c3913ec98" providerId="AD" clId="Web-{581BB07B-2BC2-4A5A-9084-D7B36D6DAEA2}" dt="2021-02-05T21:09:31.559" v="17"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581BB07B-2BC2-4A5A-9084-D7B36D6DAEA2}" dt="2021-02-05T21:08:41.211" v="14"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581BB07B-2BC2-4A5A-9084-D7B36D6DAEA2}" dt="2021-02-05T21:10:46.848" v="36" actId="1076"/>
        <pc:sldMkLst>
          <pc:docMk/>
          <pc:sldMk cId="1251806590" sldId="289"/>
        </pc:sldMkLst>
        <pc:spChg chg="mod">
          <ac:chgData name="Sheppard MS JE@MCC RJOC(A)@Defence O365" userId="S::justin.sheppard@ecn.forces.gc.ca::046012a4-b312-4c37-863d-653c3913ec98" providerId="AD" clId="Web-{581BB07B-2BC2-4A5A-9084-D7B36D6DAEA2}" dt="2021-02-05T21:10:12.501" v="32" actId="20577"/>
          <ac:spMkLst>
            <pc:docMk/>
            <pc:sldMk cId="1251806590" sldId="289"/>
            <ac:spMk id="4" creationId="{00000000-0000-0000-0000-000000000000}"/>
          </ac:spMkLst>
        </pc:spChg>
        <pc:spChg chg="mod">
          <ac:chgData name="Sheppard MS JE@MCC RJOC(A)@Defence O365" userId="S::justin.sheppard@ecn.forces.gc.ca::046012a4-b312-4c37-863d-653c3913ec98" providerId="AD" clId="Web-{581BB07B-2BC2-4A5A-9084-D7B36D6DAEA2}" dt="2021-02-05T21:10:46.848" v="36"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581BB07B-2BC2-4A5A-9084-D7B36D6DAEA2}" dt="2021-02-05T21:17:59.902" v="156" actId="20577"/>
        <pc:sldMkLst>
          <pc:docMk/>
          <pc:sldMk cId="232699226" sldId="303"/>
        </pc:sldMkLst>
        <pc:spChg chg="mod">
          <ac:chgData name="Sheppard MS JE@MCC RJOC(A)@Defence O365" userId="S::justin.sheppard@ecn.forces.gc.ca::046012a4-b312-4c37-863d-653c3913ec98" providerId="AD" clId="Web-{581BB07B-2BC2-4A5A-9084-D7B36D6DAEA2}" dt="2021-02-05T21:17:59.902" v="156"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581BB07B-2BC2-4A5A-9084-D7B36D6DAEA2}" dt="2021-02-05T21:17:25.931" v="146"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581BB07B-2BC2-4A5A-9084-D7B36D6DAEA2}" dt="2021-02-05T21:14:19.617" v="99" actId="1076"/>
        <pc:sldMkLst>
          <pc:docMk/>
          <pc:sldMk cId="261253293" sldId="309"/>
        </pc:sldMkLst>
        <pc:spChg chg="mod">
          <ac:chgData name="Sheppard MS JE@MCC RJOC(A)@Defence O365" userId="S::justin.sheppard@ecn.forces.gc.ca::046012a4-b312-4c37-863d-653c3913ec98" providerId="AD" clId="Web-{581BB07B-2BC2-4A5A-9084-D7B36D6DAEA2}" dt="2021-02-05T21:13:28.768" v="90" actId="20577"/>
          <ac:spMkLst>
            <pc:docMk/>
            <pc:sldMk cId="261253293" sldId="309"/>
            <ac:spMk id="2" creationId="{00000000-0000-0000-0000-000000000000}"/>
          </ac:spMkLst>
        </pc:spChg>
        <pc:spChg chg="mod">
          <ac:chgData name="Sheppard MS JE@MCC RJOC(A)@Defence O365" userId="S::justin.sheppard@ecn.forces.gc.ca::046012a4-b312-4c37-863d-653c3913ec98" providerId="AD" clId="Web-{581BB07B-2BC2-4A5A-9084-D7B36D6DAEA2}" dt="2021-02-05T21:14:19.617" v="99" actId="1076"/>
          <ac:spMkLst>
            <pc:docMk/>
            <pc:sldMk cId="261253293" sldId="309"/>
            <ac:spMk id="5" creationId="{00000000-0000-0000-0000-000000000000}"/>
          </ac:spMkLst>
        </pc:spChg>
      </pc:sldChg>
      <pc:sldChg chg="modSp">
        <pc:chgData name="Sheppard MS JE@MCC RJOC(A)@Defence O365" userId="S::justin.sheppard@ecn.forces.gc.ca::046012a4-b312-4c37-863d-653c3913ec98" providerId="AD" clId="Web-{581BB07B-2BC2-4A5A-9084-D7B36D6DAEA2}" dt="2021-02-05T21:15:47.266" v="125" actId="14100"/>
        <pc:sldMkLst>
          <pc:docMk/>
          <pc:sldMk cId="3947097782" sldId="310"/>
        </pc:sldMkLst>
        <pc:spChg chg="mod">
          <ac:chgData name="Sheppard MS JE@MCC RJOC(A)@Defence O365" userId="S::justin.sheppard@ecn.forces.gc.ca::046012a4-b312-4c37-863d-653c3913ec98" providerId="AD" clId="Web-{581BB07B-2BC2-4A5A-9084-D7B36D6DAEA2}" dt="2021-02-05T21:15:39.593" v="124" actId="20577"/>
          <ac:spMkLst>
            <pc:docMk/>
            <pc:sldMk cId="3947097782" sldId="310"/>
            <ac:spMk id="3" creationId="{00000000-0000-0000-0000-000000000000}"/>
          </ac:spMkLst>
        </pc:spChg>
        <pc:spChg chg="mod">
          <ac:chgData name="Sheppard MS JE@MCC RJOC(A)@Defence O365" userId="S::justin.sheppard@ecn.forces.gc.ca::046012a4-b312-4c37-863d-653c3913ec98" providerId="AD" clId="Web-{581BB07B-2BC2-4A5A-9084-D7B36D6DAEA2}" dt="2021-02-05T21:14:13.866" v="98" actId="1076"/>
          <ac:spMkLst>
            <pc:docMk/>
            <pc:sldMk cId="3947097782" sldId="310"/>
            <ac:spMk id="5" creationId="{00000000-0000-0000-0000-000000000000}"/>
          </ac:spMkLst>
        </pc:spChg>
        <pc:picChg chg="mod">
          <ac:chgData name="Sheppard MS JE@MCC RJOC(A)@Defence O365" userId="S::justin.sheppard@ecn.forces.gc.ca::046012a4-b312-4c37-863d-653c3913ec98" providerId="AD" clId="Web-{581BB07B-2BC2-4A5A-9084-D7B36D6DAEA2}" dt="2021-02-05T21:15:47.266" v="125" actId="14100"/>
          <ac:picMkLst>
            <pc:docMk/>
            <pc:sldMk cId="3947097782" sldId="310"/>
            <ac:picMk id="7" creationId="{00000000-0000-0000-0000-000000000000}"/>
          </ac:picMkLst>
        </pc:picChg>
      </pc:sldChg>
      <pc:sldChg chg="modSp">
        <pc:chgData name="Sheppard MS JE@MCC RJOC(A)@Defence O365" userId="S::justin.sheppard@ecn.forces.gc.ca::046012a4-b312-4c37-863d-653c3913ec98" providerId="AD" clId="Web-{581BB07B-2BC2-4A5A-9084-D7B36D6DAEA2}" dt="2021-02-05T21:16:55.178" v="141" actId="1076"/>
        <pc:sldMkLst>
          <pc:docMk/>
          <pc:sldMk cId="301854567" sldId="311"/>
        </pc:sldMkLst>
        <pc:spChg chg="mod">
          <ac:chgData name="Sheppard MS JE@MCC RJOC(A)@Defence O365" userId="S::justin.sheppard@ecn.forces.gc.ca::046012a4-b312-4c37-863d-653c3913ec98" providerId="AD" clId="Web-{581BB07B-2BC2-4A5A-9084-D7B36D6DAEA2}" dt="2021-02-05T21:16:52.225" v="140" actId="1076"/>
          <ac:spMkLst>
            <pc:docMk/>
            <pc:sldMk cId="301854567" sldId="311"/>
            <ac:spMk id="3" creationId="{00000000-0000-0000-0000-000000000000}"/>
          </ac:spMkLst>
        </pc:spChg>
        <pc:spChg chg="mod">
          <ac:chgData name="Sheppard MS JE@MCC RJOC(A)@Defence O365" userId="S::justin.sheppard@ecn.forces.gc.ca::046012a4-b312-4c37-863d-653c3913ec98" providerId="AD" clId="Web-{581BB07B-2BC2-4A5A-9084-D7B36D6DAEA2}" dt="2021-02-05T21:16:13.377" v="130" actId="1076"/>
          <ac:spMkLst>
            <pc:docMk/>
            <pc:sldMk cId="301854567" sldId="311"/>
            <ac:spMk id="5" creationId="{00000000-0000-0000-0000-000000000000}"/>
          </ac:spMkLst>
        </pc:spChg>
        <pc:picChg chg="mod">
          <ac:chgData name="Sheppard MS JE@MCC RJOC(A)@Defence O365" userId="S::justin.sheppard@ecn.forces.gc.ca::046012a4-b312-4c37-863d-653c3913ec98" providerId="AD" clId="Web-{581BB07B-2BC2-4A5A-9084-D7B36D6DAEA2}" dt="2021-02-05T21:16:55.178" v="141" actId="1076"/>
          <ac:picMkLst>
            <pc:docMk/>
            <pc:sldMk cId="301854567" sldId="311"/>
            <ac:picMk id="8" creationId="{00000000-0000-0000-0000-000000000000}"/>
          </ac:picMkLst>
        </pc:picChg>
      </pc:sldChg>
      <pc:sldChg chg="modSp">
        <pc:chgData name="Sheppard MS JE@MCC RJOC(A)@Defence O365" userId="S::justin.sheppard@ecn.forces.gc.ca::046012a4-b312-4c37-863d-653c3913ec98" providerId="AD" clId="Web-{581BB07B-2BC2-4A5A-9084-D7B36D6DAEA2}" dt="2021-02-05T21:12:23.591" v="74" actId="1076"/>
        <pc:sldMkLst>
          <pc:docMk/>
          <pc:sldMk cId="3632658329" sldId="312"/>
        </pc:sldMkLst>
        <pc:spChg chg="mod">
          <ac:chgData name="Sheppard MS JE@MCC RJOC(A)@Defence O365" userId="S::justin.sheppard@ecn.forces.gc.ca::046012a4-b312-4c37-863d-653c3913ec98" providerId="AD" clId="Web-{581BB07B-2BC2-4A5A-9084-D7B36D6DAEA2}" dt="2021-02-05T21:12:14.027" v="72" actId="20577"/>
          <ac:spMkLst>
            <pc:docMk/>
            <pc:sldMk cId="3632658329" sldId="312"/>
            <ac:spMk id="4" creationId="{00000000-0000-0000-0000-000000000000}"/>
          </ac:spMkLst>
        </pc:spChg>
        <pc:spChg chg="mod">
          <ac:chgData name="Sheppard MS JE@MCC RJOC(A)@Defence O365" userId="S::justin.sheppard@ecn.forces.gc.ca::046012a4-b312-4c37-863d-653c3913ec98" providerId="AD" clId="Web-{581BB07B-2BC2-4A5A-9084-D7B36D6DAEA2}" dt="2021-02-05T21:10:59.005" v="38" actId="1076"/>
          <ac:spMkLst>
            <pc:docMk/>
            <pc:sldMk cId="3632658329" sldId="312"/>
            <ac:spMk id="5" creationId="{00000000-0000-0000-0000-000000000000}"/>
          </ac:spMkLst>
        </pc:spChg>
        <pc:picChg chg="mod">
          <ac:chgData name="Sheppard MS JE@MCC RJOC(A)@Defence O365" userId="S::justin.sheppard@ecn.forces.gc.ca::046012a4-b312-4c37-863d-653c3913ec98" providerId="AD" clId="Web-{581BB07B-2BC2-4A5A-9084-D7B36D6DAEA2}" dt="2021-02-05T21:12:23.591" v="74" actId="1076"/>
          <ac:picMkLst>
            <pc:docMk/>
            <pc:sldMk cId="3632658329" sldId="312"/>
            <ac:picMk id="1028" creationId="{00000000-0000-0000-0000-000000000000}"/>
          </ac:picMkLst>
        </pc:picChg>
      </pc:sldChg>
    </pc:docChg>
  </pc:docChgLst>
  <pc:docChgLst>
    <pc:chgData name="Sheppard MS JE@MCC RJOC(A)@Defence O365" userId="S::justin.sheppard@ecn.forces.gc.ca::046012a4-b312-4c37-863d-653c3913ec98" providerId="AD" clId="Web-{E0167CE8-BA27-4430-9EF4-6C0A81712832}"/>
    <pc:docChg chg="modSld">
      <pc:chgData name="Sheppard MS JE@MCC RJOC(A)@Defence O365" userId="S::justin.sheppard@ecn.forces.gc.ca::046012a4-b312-4c37-863d-653c3913ec98" providerId="AD" clId="Web-{E0167CE8-BA27-4430-9EF4-6C0A81712832}" dt="2021-02-03T17:48:10.392" v="14" actId="20577"/>
      <pc:docMkLst>
        <pc:docMk/>
      </pc:docMkLst>
      <pc:sldChg chg="modSp">
        <pc:chgData name="Sheppard MS JE@MCC RJOC(A)@Defence O365" userId="S::justin.sheppard@ecn.forces.gc.ca::046012a4-b312-4c37-863d-653c3913ec98" providerId="AD" clId="Web-{E0167CE8-BA27-4430-9EF4-6C0A81712832}" dt="2021-02-03T17:46:58.767" v="2" actId="20577"/>
        <pc:sldMkLst>
          <pc:docMk/>
          <pc:sldMk cId="0" sldId="258"/>
        </pc:sldMkLst>
        <pc:spChg chg="mod">
          <ac:chgData name="Sheppard MS JE@MCC RJOC(A)@Defence O365" userId="S::justin.sheppard@ecn.forces.gc.ca::046012a4-b312-4c37-863d-653c3913ec98" providerId="AD" clId="Web-{E0167CE8-BA27-4430-9EF4-6C0A81712832}" dt="2021-02-03T17:46:51.720" v="0" actId="20577"/>
          <ac:spMkLst>
            <pc:docMk/>
            <pc:sldMk cId="0" sldId="258"/>
            <ac:spMk id="7" creationId="{00000000-0000-0000-0000-000000000000}"/>
          </ac:spMkLst>
        </pc:spChg>
        <pc:spChg chg="mod">
          <ac:chgData name="Sheppard MS JE@MCC RJOC(A)@Defence O365" userId="S::justin.sheppard@ecn.forces.gc.ca::046012a4-b312-4c37-863d-653c3913ec98" providerId="AD" clId="Web-{E0167CE8-BA27-4430-9EF4-6C0A81712832}" dt="2021-02-03T17:46:58.767" v="2"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E0167CE8-BA27-4430-9EF4-6C0A81712832}" dt="2021-02-03T17:47:10.345" v="4" actId="20577"/>
        <pc:sldMkLst>
          <pc:docMk/>
          <pc:sldMk cId="1587703502" sldId="267"/>
        </pc:sldMkLst>
        <pc:spChg chg="mod">
          <ac:chgData name="Sheppard MS JE@MCC RJOC(A)@Defence O365" userId="S::justin.sheppard@ecn.forces.gc.ca::046012a4-b312-4c37-863d-653c3913ec98" providerId="AD" clId="Web-{E0167CE8-BA27-4430-9EF4-6C0A81712832}" dt="2021-02-03T17:47:10.345" v="4"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0167CE8-BA27-4430-9EF4-6C0A81712832}" dt="2021-02-03T17:47:05.142" v="3" actId="20577"/>
        <pc:sldMkLst>
          <pc:docMk/>
          <pc:sldMk cId="1018954970" sldId="288"/>
        </pc:sldMkLst>
        <pc:spChg chg="mod">
          <ac:chgData name="Sheppard MS JE@MCC RJOC(A)@Defence O365" userId="S::justin.sheppard@ecn.forces.gc.ca::046012a4-b312-4c37-863d-653c3913ec98" providerId="AD" clId="Web-{E0167CE8-BA27-4430-9EF4-6C0A81712832}" dt="2021-02-03T17:47:05.142" v="3"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E0167CE8-BA27-4430-9EF4-6C0A81712832}" dt="2021-02-03T17:47:17.642" v="6" actId="1076"/>
        <pc:sldMkLst>
          <pc:docMk/>
          <pc:sldMk cId="1251806590" sldId="289"/>
        </pc:sldMkLst>
        <pc:spChg chg="mod">
          <ac:chgData name="Sheppard MS JE@MCC RJOC(A)@Defence O365" userId="S::justin.sheppard@ecn.forces.gc.ca::046012a4-b312-4c37-863d-653c3913ec98" providerId="AD" clId="Web-{E0167CE8-BA27-4430-9EF4-6C0A81712832}" dt="2021-02-03T17:47:17.642" v="6"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0167CE8-BA27-4430-9EF4-6C0A81712832}" dt="2021-02-03T17:48:05.830" v="13" actId="20577"/>
        <pc:sldMkLst>
          <pc:docMk/>
          <pc:sldMk cId="232699226" sldId="303"/>
        </pc:sldMkLst>
        <pc:spChg chg="mod">
          <ac:chgData name="Sheppard MS JE@MCC RJOC(A)@Defence O365" userId="S::justin.sheppard@ecn.forces.gc.ca::046012a4-b312-4c37-863d-653c3913ec98" providerId="AD" clId="Web-{E0167CE8-BA27-4430-9EF4-6C0A81712832}" dt="2021-02-03T17:48:05.830" v="13"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E0167CE8-BA27-4430-9EF4-6C0A81712832}" dt="2021-02-03T17:48:10.392" v="14" actId="20577"/>
        <pc:sldMkLst>
          <pc:docMk/>
          <pc:sldMk cId="3118391297" sldId="307"/>
        </pc:sldMkLst>
        <pc:spChg chg="mod">
          <ac:chgData name="Sheppard MS JE@MCC RJOC(A)@Defence O365" userId="S::justin.sheppard@ecn.forces.gc.ca::046012a4-b312-4c37-863d-653c3913ec98" providerId="AD" clId="Web-{E0167CE8-BA27-4430-9EF4-6C0A81712832}" dt="2021-02-03T17:48:10.392" v="1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E0167CE8-BA27-4430-9EF4-6C0A81712832}" dt="2021-02-03T17:47:30.689" v="8" actId="1076"/>
        <pc:sldMkLst>
          <pc:docMk/>
          <pc:sldMk cId="261253293" sldId="309"/>
        </pc:sldMkLst>
        <pc:spChg chg="mod">
          <ac:chgData name="Sheppard MS JE@MCC RJOC(A)@Defence O365" userId="S::justin.sheppard@ecn.forces.gc.ca::046012a4-b312-4c37-863d-653c3913ec98" providerId="AD" clId="Web-{E0167CE8-BA27-4430-9EF4-6C0A81712832}" dt="2021-02-03T17:47:30.689" v="8" actId="1076"/>
          <ac:spMkLst>
            <pc:docMk/>
            <pc:sldMk cId="261253293" sldId="309"/>
            <ac:spMk id="5" creationId="{00000000-0000-0000-0000-000000000000}"/>
          </ac:spMkLst>
        </pc:spChg>
      </pc:sldChg>
      <pc:sldChg chg="modSp">
        <pc:chgData name="Sheppard MS JE@MCC RJOC(A)@Defence O365" userId="S::justin.sheppard@ecn.forces.gc.ca::046012a4-b312-4c37-863d-653c3913ec98" providerId="AD" clId="Web-{E0167CE8-BA27-4430-9EF4-6C0A81712832}" dt="2021-02-03T17:47:45.345" v="10" actId="20577"/>
        <pc:sldMkLst>
          <pc:docMk/>
          <pc:sldMk cId="3947097782" sldId="310"/>
        </pc:sldMkLst>
        <pc:spChg chg="mod">
          <ac:chgData name="Sheppard MS JE@MCC RJOC(A)@Defence O365" userId="S::justin.sheppard@ecn.forces.gc.ca::046012a4-b312-4c37-863d-653c3913ec98" providerId="AD" clId="Web-{E0167CE8-BA27-4430-9EF4-6C0A81712832}" dt="2021-02-03T17:47:45.345" v="10" actId="20577"/>
          <ac:spMkLst>
            <pc:docMk/>
            <pc:sldMk cId="3947097782" sldId="310"/>
            <ac:spMk id="5" creationId="{00000000-0000-0000-0000-000000000000}"/>
          </ac:spMkLst>
        </pc:spChg>
      </pc:sldChg>
      <pc:sldChg chg="modSp">
        <pc:chgData name="Sheppard MS JE@MCC RJOC(A)@Defence O365" userId="S::justin.sheppard@ecn.forces.gc.ca::046012a4-b312-4c37-863d-653c3913ec98" providerId="AD" clId="Web-{E0167CE8-BA27-4430-9EF4-6C0A81712832}" dt="2021-02-03T17:48:01.548" v="12" actId="20577"/>
        <pc:sldMkLst>
          <pc:docMk/>
          <pc:sldMk cId="301854567" sldId="311"/>
        </pc:sldMkLst>
        <pc:spChg chg="mod">
          <ac:chgData name="Sheppard MS JE@MCC RJOC(A)@Defence O365" userId="S::justin.sheppard@ecn.forces.gc.ca::046012a4-b312-4c37-863d-653c3913ec98" providerId="AD" clId="Web-{E0167CE8-BA27-4430-9EF4-6C0A81712832}" dt="2021-02-03T17:48:01.548" v="12" actId="20577"/>
          <ac:spMkLst>
            <pc:docMk/>
            <pc:sldMk cId="301854567" sldId="311"/>
            <ac:spMk id="5" creationId="{00000000-0000-0000-0000-000000000000}"/>
          </ac:spMkLst>
        </pc:spChg>
      </pc:sldChg>
    </pc:docChg>
  </pc:docChgLst>
  <pc:docChgLst>
    <pc:chgData name="Helpard RW@ADM(IM) DJCIS@Defence O365" userId="S::rodney.helpard@ecn.forces.gc.ca::571a3b71-3825-4db5-994c-3be871183676" providerId="AD" clId="Web-{8B0240EC-2630-442A-A259-4861B4AA0D06}"/>
    <pc:docChg chg="modSld">
      <pc:chgData name="Helpard RW@ADM(IM) DJCIS@Defence O365" userId="S::rodney.helpard@ecn.forces.gc.ca::571a3b71-3825-4db5-994c-3be871183676" providerId="AD" clId="Web-{8B0240EC-2630-442A-A259-4861B4AA0D06}" dt="2021-02-12T17:22:52.916" v="107"/>
      <pc:docMkLst>
        <pc:docMk/>
      </pc:docMkLst>
      <pc:sldChg chg="modSp modNotes">
        <pc:chgData name="Helpard RW@ADM(IM) DJCIS@Defence O365" userId="S::rodney.helpard@ecn.forces.gc.ca::571a3b71-3825-4db5-994c-3be871183676" providerId="AD" clId="Web-{8B0240EC-2630-442A-A259-4861B4AA0D06}" dt="2021-02-12T17:22:52.916" v="107"/>
        <pc:sldMkLst>
          <pc:docMk/>
          <pc:sldMk cId="232699226" sldId="303"/>
        </pc:sldMkLst>
        <pc:spChg chg="mod">
          <ac:chgData name="Helpard RW@ADM(IM) DJCIS@Defence O365" userId="S::rodney.helpard@ecn.forces.gc.ca::571a3b71-3825-4db5-994c-3be871183676" providerId="AD" clId="Web-{8B0240EC-2630-442A-A259-4861B4AA0D06}" dt="2021-02-12T17:20:50.838" v="79" actId="20577"/>
          <ac:spMkLst>
            <pc:docMk/>
            <pc:sldMk cId="232699226" sldId="303"/>
            <ac:spMk id="2" creationId="{00000000-0000-0000-0000-000000000000}"/>
          </ac:spMkLst>
        </pc:spChg>
      </pc:sldChg>
    </pc:docChg>
  </pc:docChgLst>
  <pc:docChgLst>
    <pc:chgData name="Helpard RW@ADM(IM) DJCIS@Defence O365" userId="S::rodney.helpard@ecn.forces.gc.ca::571a3b71-3825-4db5-994c-3be871183676" providerId="AD" clId="Web-{C6B552E3-5405-4FCD-8CE8-B024E510944B}"/>
    <pc:docChg chg="modSld">
      <pc:chgData name="Helpard RW@ADM(IM) DJCIS@Defence O365" userId="S::rodney.helpard@ecn.forces.gc.ca::571a3b71-3825-4db5-994c-3be871183676" providerId="AD" clId="Web-{C6B552E3-5405-4FCD-8CE8-B024E510944B}" dt="2021-02-01T21:40:02.165" v="20"/>
      <pc:docMkLst>
        <pc:docMk/>
      </pc:docMkLst>
      <pc:sldChg chg="modNotes">
        <pc:chgData name="Helpard RW@ADM(IM) DJCIS@Defence O365" userId="S::rodney.helpard@ecn.forces.gc.ca::571a3b71-3825-4db5-994c-3be871183676" providerId="AD" clId="Web-{C6B552E3-5405-4FCD-8CE8-B024E510944B}" dt="2021-02-01T21:37:41.821" v="3"/>
        <pc:sldMkLst>
          <pc:docMk/>
          <pc:sldMk cId="1251806590" sldId="289"/>
        </pc:sldMkLst>
      </pc:sldChg>
      <pc:sldChg chg="modNotes">
        <pc:chgData name="Helpard RW@ADM(IM) DJCIS@Defence O365" userId="S::rodney.helpard@ecn.forces.gc.ca::571a3b71-3825-4db5-994c-3be871183676" providerId="AD" clId="Web-{C6B552E3-5405-4FCD-8CE8-B024E510944B}" dt="2021-02-01T21:40:02.165" v="20"/>
        <pc:sldMkLst>
          <pc:docMk/>
          <pc:sldMk cId="232699226" sldId="303"/>
        </pc:sldMkLst>
      </pc:sldChg>
      <pc:sldChg chg="modNotes">
        <pc:chgData name="Helpard RW@ADM(IM) DJCIS@Defence O365" userId="S::rodney.helpard@ecn.forces.gc.ca::571a3b71-3825-4db5-994c-3be871183676" providerId="AD" clId="Web-{C6B552E3-5405-4FCD-8CE8-B024E510944B}" dt="2021-02-01T21:39:24.525" v="11"/>
        <pc:sldMkLst>
          <pc:docMk/>
          <pc:sldMk cId="301854567" sldId="311"/>
        </pc:sldMkLst>
      </pc:sldChg>
    </pc:docChg>
  </pc:docChgLst>
  <pc:docChgLst>
    <pc:chgData name="Helpard RW@ADM(IM) DJCIS@Defence O365" userId="S::rodney.helpard@ecn.forces.gc.ca::571a3b71-3825-4db5-994c-3be871183676" providerId="AD" clId="Web-{85DF48B0-85D4-4122-91DA-9BAF62EE0A1F}"/>
    <pc:docChg chg="modSld">
      <pc:chgData name="Helpard RW@ADM(IM) DJCIS@Defence O365" userId="S::rodney.helpard@ecn.forces.gc.ca::571a3b71-3825-4db5-994c-3be871183676" providerId="AD" clId="Web-{85DF48B0-85D4-4122-91DA-9BAF62EE0A1F}" dt="2021-02-03T19:50:38.137" v="18"/>
      <pc:docMkLst>
        <pc:docMk/>
      </pc:docMkLst>
      <pc:sldChg chg="modNotes">
        <pc:chgData name="Helpard RW@ADM(IM) DJCIS@Defence O365" userId="S::rodney.helpard@ecn.forces.gc.ca::571a3b71-3825-4db5-994c-3be871183676" providerId="AD" clId="Web-{85DF48B0-85D4-4122-91DA-9BAF62EE0A1F}" dt="2021-02-03T19:50:38.137" v="18"/>
        <pc:sldMkLst>
          <pc:docMk/>
          <pc:sldMk cId="1251806590" sldId="289"/>
        </pc:sldMkLst>
      </pc:sldChg>
    </pc:docChg>
  </pc:docChgLst>
  <pc:docChgLst>
    <pc:chgData name="Helpard RW@ADM(IM) DJCIS@Defence O365" userId="S::rodney.helpard@ecn.forces.gc.ca::571a3b71-3825-4db5-994c-3be871183676" providerId="AD" clId="Web-{C6FCE768-7A53-417F-8AFA-930200199B77}"/>
    <pc:docChg chg="addSld modSld">
      <pc:chgData name="Helpard RW@ADM(IM) DJCIS@Defence O365" userId="S::rodney.helpard@ecn.forces.gc.ca::571a3b71-3825-4db5-994c-3be871183676" providerId="AD" clId="Web-{C6FCE768-7A53-417F-8AFA-930200199B77}" dt="2021-02-04T14:09:07.697" v="250"/>
      <pc:docMkLst>
        <pc:docMk/>
      </pc:docMkLst>
      <pc:sldChg chg="modSp">
        <pc:chgData name="Helpard RW@ADM(IM) DJCIS@Defence O365" userId="S::rodney.helpard@ecn.forces.gc.ca::571a3b71-3825-4db5-994c-3be871183676" providerId="AD" clId="Web-{C6FCE768-7A53-417F-8AFA-930200199B77}" dt="2021-02-04T14:00:09.413" v="22" actId="20577"/>
        <pc:sldMkLst>
          <pc:docMk/>
          <pc:sldMk cId="1587703502" sldId="267"/>
        </pc:sldMkLst>
        <pc:spChg chg="mod">
          <ac:chgData name="Helpard RW@ADM(IM) DJCIS@Defence O365" userId="S::rodney.helpard@ecn.forces.gc.ca::571a3b71-3825-4db5-994c-3be871183676" providerId="AD" clId="Web-{C6FCE768-7A53-417F-8AFA-930200199B77}" dt="2021-02-04T14:00:09.413" v="22" actId="20577"/>
          <ac:spMkLst>
            <pc:docMk/>
            <pc:sldMk cId="1587703502" sldId="267"/>
            <ac:spMk id="2" creationId="{00000000-0000-0000-0000-000000000000}"/>
          </ac:spMkLst>
        </pc:spChg>
      </pc:sldChg>
      <pc:sldChg chg="delSp modSp modNotes">
        <pc:chgData name="Helpard RW@ADM(IM) DJCIS@Defence O365" userId="S::rodney.helpard@ecn.forces.gc.ca::571a3b71-3825-4db5-994c-3be871183676" providerId="AD" clId="Web-{C6FCE768-7A53-417F-8AFA-930200199B77}" dt="2021-02-04T14:03:57.633" v="131" actId="1076"/>
        <pc:sldMkLst>
          <pc:docMk/>
          <pc:sldMk cId="1251806590" sldId="289"/>
        </pc:sldMkLst>
        <pc:spChg chg="mod">
          <ac:chgData name="Helpard RW@ADM(IM) DJCIS@Defence O365" userId="S::rodney.helpard@ecn.forces.gc.ca::571a3b71-3825-4db5-994c-3be871183676" providerId="AD" clId="Web-{C6FCE768-7A53-417F-8AFA-930200199B77}" dt="2021-02-04T14:03:57.633" v="131" actId="1076"/>
          <ac:spMkLst>
            <pc:docMk/>
            <pc:sldMk cId="1251806590" sldId="289"/>
            <ac:spMk id="4" creationId="{00000000-0000-0000-0000-000000000000}"/>
          </ac:spMkLst>
        </pc:spChg>
        <pc:picChg chg="del">
          <ac:chgData name="Helpard RW@ADM(IM) DJCIS@Defence O365" userId="S::rodney.helpard@ecn.forces.gc.ca::571a3b71-3825-4db5-994c-3be871183676" providerId="AD" clId="Web-{C6FCE768-7A53-417F-8AFA-930200199B77}" dt="2021-02-04T14:01:14.195" v="24"/>
          <ac:picMkLst>
            <pc:docMk/>
            <pc:sldMk cId="1251806590" sldId="289"/>
            <ac:picMk id="1028" creationId="{00000000-0000-0000-0000-000000000000}"/>
          </ac:picMkLst>
        </pc:picChg>
      </pc:sldChg>
      <pc:sldChg chg="add replId modNotes">
        <pc:chgData name="Helpard RW@ADM(IM) DJCIS@Defence O365" userId="S::rodney.helpard@ecn.forces.gc.ca::571a3b71-3825-4db5-994c-3be871183676" providerId="AD" clId="Web-{C6FCE768-7A53-417F-8AFA-930200199B77}" dt="2021-02-04T14:09:07.697" v="250"/>
        <pc:sldMkLst>
          <pc:docMk/>
          <pc:sldMk cId="3632658329" sldId="312"/>
        </pc:sldMkLst>
      </pc:sldChg>
    </pc:docChg>
  </pc:docChgLst>
  <pc:docChgLst>
    <pc:chgData name="Helpard RW@ADM(IM) DJCIS@Defence O365" userId="S::rodney.helpard@ecn.forces.gc.ca::571a3b71-3825-4db5-994c-3be871183676" providerId="AD" clId="Web-{6AA727ED-92B9-4A21-8D65-A59BF7F059C9}"/>
    <pc:docChg chg="modSld">
      <pc:chgData name="Helpard RW@ADM(IM) DJCIS@Defence O365" userId="S::rodney.helpard@ecn.forces.gc.ca::571a3b71-3825-4db5-994c-3be871183676" providerId="AD" clId="Web-{6AA727ED-92B9-4A21-8D65-A59BF7F059C9}" dt="2021-02-02T18:12:56.258" v="227"/>
      <pc:docMkLst>
        <pc:docMk/>
      </pc:docMkLst>
      <pc:sldChg chg="modNotes">
        <pc:chgData name="Helpard RW@ADM(IM) DJCIS@Defence O365" userId="S::rodney.helpard@ecn.forces.gc.ca::571a3b71-3825-4db5-994c-3be871183676" providerId="AD" clId="Web-{6AA727ED-92B9-4A21-8D65-A59BF7F059C9}" dt="2021-02-02T18:12:56.258" v="227"/>
        <pc:sldMkLst>
          <pc:docMk/>
          <pc:sldMk cId="1251806590" sldId="289"/>
        </pc:sldMkLst>
      </pc:sldChg>
    </pc:docChg>
  </pc:docChgLst>
  <pc:docChgLst>
    <pc:chgData name="Helpard RW@ADM(IM) DJCIS@Defence O365" userId="S::rodney.helpard@ecn.forces.gc.ca::571a3b71-3825-4db5-994c-3be871183676" providerId="AD" clId="Web-{6CA48D83-23DD-443E-88CF-16AF2CA5667A}"/>
    <pc:docChg chg="modSld">
      <pc:chgData name="Helpard RW@ADM(IM) DJCIS@Defence O365" userId="S::rodney.helpard@ecn.forces.gc.ca::571a3b71-3825-4db5-994c-3be871183676" providerId="AD" clId="Web-{6CA48D83-23DD-443E-88CF-16AF2CA5667A}" dt="2021-02-12T17:07:33.002" v="1"/>
      <pc:docMkLst>
        <pc:docMk/>
      </pc:docMkLst>
      <pc:sldChg chg="modNotes">
        <pc:chgData name="Helpard RW@ADM(IM) DJCIS@Defence O365" userId="S::rodney.helpard@ecn.forces.gc.ca::571a3b71-3825-4db5-994c-3be871183676" providerId="AD" clId="Web-{6CA48D83-23DD-443E-88CF-16AF2CA5667A}" dt="2021-02-12T17:07:33.002" v="1"/>
        <pc:sldMkLst>
          <pc:docMk/>
          <pc:sldMk cId="3632658329" sldId="312"/>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01T12:24:41.894"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CA" dirty="0">
                <a:latin typeface="Arial"/>
                <a:cs typeface="Arial"/>
              </a:rPr>
              <a:t>Service Support is a collection of processes that are designed to ensure operational efficiency. In this case of </a:t>
            </a:r>
            <a:r>
              <a:rPr lang="en-CA" baseline="0" dirty="0">
                <a:latin typeface="Arial"/>
                <a:cs typeface="Arial"/>
              </a:rPr>
              <a:t>TDL</a:t>
            </a:r>
            <a:endParaRPr lang="en-US"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Level II In-Depth Technical Support ISO CAF TDL operations and exercises will normally be provided elementally by Region. In most cases this will be provided by a Regional Interface Control Cell. Keep in mind however that within the International TDL community, the Regional authority could be a Combined Air Operations Center (CAOC), a Combat Reporting Center (CRC), or other HQ/C2 Centre.</a:t>
            </a:r>
            <a:endParaRPr lang="en-CA" dirty="0"/>
          </a:p>
          <a:p>
            <a:pPr eaLnBrk="1" hangingPunct="1">
              <a:spcBef>
                <a:spcPct val="0"/>
              </a:spcBef>
            </a:pPr>
            <a:endParaRPr lang="fr-CA" altLang="fr-FR" dirty="0"/>
          </a:p>
          <a:p>
            <a:r>
              <a:rPr lang="en-CA" altLang="en-US" dirty="0">
                <a:latin typeface="Arial"/>
                <a:cs typeface="Arial"/>
              </a:rPr>
              <a:t>An ICC is an Interface Control Cell. Interface Control Cells are employed in a plethora of environments and similar to the ICO nomenclature are hierarchical in design. So remember, an ICC may be designated using a variety of acronyms all designed to identify those ICC environments from Tactical thru Joint. </a:t>
            </a:r>
            <a:endParaRPr lang="en-CA" altLang="en-US" dirty="0">
              <a:cs typeface="Arial"/>
            </a:endParaRPr>
          </a:p>
          <a:p>
            <a:endParaRPr lang="en-CA" altLang="en-US" dirty="0">
              <a:latin typeface="Arial"/>
              <a:cs typeface="Arial"/>
            </a:endParaRPr>
          </a:p>
          <a:p>
            <a:r>
              <a:rPr lang="en-CA" altLang="en-US" dirty="0">
                <a:latin typeface="Arial"/>
                <a:cs typeface="Arial"/>
              </a:rPr>
              <a:t>A RICC is Regional and an MRICC denotes Maritime Regional. </a:t>
            </a:r>
            <a:endParaRPr lang="en-CA" altLang="en-US" dirty="0">
              <a:cs typeface="Arial"/>
            </a:endParaRPr>
          </a:p>
          <a:p>
            <a:endParaRPr lang="en-CA" altLang="en-US" dirty="0"/>
          </a:p>
          <a:p>
            <a:r>
              <a:rPr lang="en-CA" altLang="en-US" dirty="0">
                <a:latin typeface="Arial"/>
                <a:cs typeface="Arial"/>
              </a:rPr>
              <a:t>In each case, an Interface Control Cell will employ a variety of Personnel and TDL Specialists and will be responsible to the functional Component Commander or Joint Task Force Commander to deal with the day-to-day management and operations of Joint Multi-TDL Networks in order to guarantee optimum TDL performance. </a:t>
            </a:r>
            <a:endParaRPr lang="en-CA" dirty="0"/>
          </a:p>
          <a:p>
            <a:endParaRPr lang="en-CA" dirty="0"/>
          </a:p>
          <a:p>
            <a:r>
              <a:rPr lang="en-CA" dirty="0">
                <a:latin typeface="Arial"/>
                <a:cs typeface="Arial"/>
              </a:rPr>
              <a:t>The RICO/MRICO will provide your platform further assistance and direction in an attempt to rectify any issue or MTN outage. The RICO/MRICO will</a:t>
            </a:r>
            <a:r>
              <a:rPr lang="en-CA" baseline="0" dirty="0">
                <a:latin typeface="Arial"/>
                <a:cs typeface="Arial"/>
              </a:rPr>
              <a:t> work to rectify your data link issues </a:t>
            </a:r>
            <a:r>
              <a:rPr lang="en-CA" dirty="0">
                <a:latin typeface="Arial"/>
                <a:cs typeface="Arial"/>
              </a:rPr>
              <a:t>by:</a:t>
            </a:r>
            <a:endParaRPr lang="en-CA" dirty="0">
              <a:cs typeface="Arial"/>
            </a:endParaRPr>
          </a:p>
          <a:p>
            <a:r>
              <a:rPr lang="en-CA" dirty="0">
                <a:latin typeface="Arial"/>
                <a:cs typeface="Arial"/>
              </a:rPr>
              <a:t> - reviewing</a:t>
            </a:r>
            <a:r>
              <a:rPr lang="en-CA" baseline="0" dirty="0">
                <a:latin typeface="Arial"/>
                <a:cs typeface="Arial"/>
              </a:rPr>
              <a:t> Lessons Learned to check for past rectification reports</a:t>
            </a:r>
            <a:r>
              <a:rPr lang="en-CA" dirty="0">
                <a:latin typeface="Arial"/>
                <a:cs typeface="Arial"/>
              </a:rPr>
              <a:t>;</a:t>
            </a:r>
            <a:endParaRPr lang="en-CA" dirty="0">
              <a:cs typeface="Arial"/>
            </a:endParaRPr>
          </a:p>
          <a:p>
            <a:r>
              <a:rPr lang="en-CA" dirty="0">
                <a:latin typeface="Arial"/>
                <a:cs typeface="Arial"/>
              </a:rPr>
              <a:t> - engaging</a:t>
            </a:r>
            <a:r>
              <a:rPr lang="en-CA" baseline="0" dirty="0">
                <a:latin typeface="Arial"/>
                <a:cs typeface="Arial"/>
              </a:rPr>
              <a:t> other TDL SMEs and Specialists to brainstorm the issue</a:t>
            </a:r>
            <a:r>
              <a:rPr lang="en-CA" dirty="0">
                <a:latin typeface="Arial"/>
                <a:cs typeface="Arial"/>
              </a:rPr>
              <a:t>; and</a:t>
            </a:r>
            <a:endParaRPr lang="en-CA" dirty="0">
              <a:cs typeface="Arial"/>
            </a:endParaRPr>
          </a:p>
          <a:p>
            <a:r>
              <a:rPr lang="en-CA" dirty="0">
                <a:latin typeface="Arial"/>
                <a:cs typeface="Arial"/>
              </a:rPr>
              <a:t> - reviewing</a:t>
            </a:r>
            <a:r>
              <a:rPr lang="en-CA" baseline="0" dirty="0">
                <a:latin typeface="Arial"/>
                <a:cs typeface="Arial"/>
              </a:rPr>
              <a:t> common solutions with you in an effort to correct the problem.</a:t>
            </a:r>
            <a:r>
              <a:rPr lang="en-CA" dirty="0">
                <a:latin typeface="Arial"/>
                <a:cs typeface="Arial"/>
              </a:rPr>
              <a:t> </a:t>
            </a:r>
            <a:r>
              <a:rPr lang="en-CA" baseline="0" dirty="0">
                <a:latin typeface="Arial"/>
                <a:cs typeface="Arial"/>
              </a:rPr>
              <a:t> </a:t>
            </a:r>
            <a:endParaRPr lang="en-CA" dirty="0">
              <a:cs typeface="Arial"/>
            </a:endParaRPr>
          </a:p>
          <a:p>
            <a:endParaRPr lang="en-CA" dirty="0">
              <a:latin typeface="Arial"/>
              <a:cs typeface="Arial"/>
            </a:endParaRPr>
          </a:p>
          <a:p>
            <a:r>
              <a:rPr lang="en-CA" baseline="0" dirty="0">
                <a:latin typeface="Arial"/>
                <a:cs typeface="Arial"/>
              </a:rPr>
              <a:t>The RICO/MRICO will then determine if further expert attention is warranted and </a:t>
            </a:r>
            <a:r>
              <a:rPr lang="en-CA" dirty="0">
                <a:latin typeface="Arial"/>
                <a:cs typeface="Arial"/>
              </a:rPr>
              <a:t>is responsible to escalate</a:t>
            </a:r>
            <a:r>
              <a:rPr lang="en-CA" baseline="0" dirty="0">
                <a:latin typeface="Arial"/>
                <a:cs typeface="Arial"/>
              </a:rPr>
              <a:t> as applicable.</a:t>
            </a:r>
            <a:r>
              <a:rPr lang="en-CA" dirty="0">
                <a:latin typeface="Arial"/>
                <a:cs typeface="Arial"/>
              </a:rPr>
              <a:t>  </a:t>
            </a:r>
            <a:endParaRPr lang="en-CA" baseline="0" dirty="0">
              <a:cs typeface="Arial"/>
            </a:endParaRPr>
          </a:p>
          <a:p>
            <a:endParaRPr lang="en-CA" dirty="0"/>
          </a:p>
          <a:p>
            <a:pPr lvl="1"/>
            <a:r>
              <a:rPr lang="en-CA" dirty="0">
                <a:latin typeface="Arial"/>
                <a:cs typeface="Arial"/>
              </a:rPr>
              <a:t>Be Aware, in the case of the MRICC, the MRICO is considered a Staff positions and not manned 24/7; however</a:t>
            </a:r>
          </a:p>
          <a:p>
            <a:pPr lvl="1"/>
            <a:r>
              <a:rPr lang="en-CA" dirty="0"/>
              <a:t>24/7 support can be coordinated on a case-by-case basis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510159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CA</a:t>
            </a:r>
          </a:p>
          <a:p>
            <a:pPr lvl="1"/>
            <a:r>
              <a:rPr lang="en-CA" dirty="0"/>
              <a:t>Not yet developed</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1915424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RCAF</a:t>
            </a:r>
          </a:p>
          <a:p>
            <a:r>
              <a:rPr lang="en-CA" altLang="en-US" dirty="0"/>
              <a:t>Canadian Air Defence Sector or CADS houses the RCAF/CANR RICC</a:t>
            </a:r>
          </a:p>
          <a:p>
            <a:pPr lvl="1"/>
            <a:r>
              <a:rPr lang="en-CA" altLang="en-US" dirty="0"/>
              <a:t>The RICC is within 21 AC&amp;W </a:t>
            </a:r>
            <a:r>
              <a:rPr lang="en-CA" altLang="en-US" dirty="0" err="1"/>
              <a:t>Sqn</a:t>
            </a:r>
            <a:r>
              <a:rPr lang="en-CA" altLang="en-US" dirty="0"/>
              <a:t> Operations and is the TDL fusion centre for the RCAF</a:t>
            </a:r>
          </a:p>
          <a:p>
            <a:pPr lvl="1"/>
            <a:r>
              <a:rPr lang="en-CA" altLang="en-US" dirty="0"/>
              <a:t>The RICC distributes the Recognized Air Picture to JIIFC to be fused with the Strategic COP as well as integrated into the CANR Air picture at 1 CAD Combined Air Operations Center</a:t>
            </a:r>
          </a:p>
          <a:p>
            <a:endParaRPr lang="en-CA" altLang="en-US" dirty="0"/>
          </a:p>
          <a:p>
            <a:r>
              <a:rPr lang="en-CA" altLang="en-US" dirty="0"/>
              <a:t>Thru CADs the RAP is distributed by Tactical Data Link back to the various TICCs and WICCs, can be shared with RCN MRICCs, other peer Air Defense Sectors, as well as with NATO or other Coalition Partners to facilitate tactical and situational awareness of the entire Canadian airspace.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3399705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RCN</a:t>
            </a:r>
          </a:p>
          <a:p>
            <a:r>
              <a:rPr lang="en-CA" altLang="en-US" dirty="0">
                <a:latin typeface="Arial"/>
                <a:cs typeface="Arial"/>
              </a:rPr>
              <a:t>Maritime Regional Interface Control Cells or MRICCs are established coastally within each of the F6/N6 organizations. These entities are known as MRICC(A) and MRICC(P). (Atlantic</a:t>
            </a:r>
            <a:r>
              <a:rPr lang="en-CA" altLang="en-US" baseline="0" dirty="0">
                <a:latin typeface="Arial"/>
                <a:cs typeface="Arial"/>
              </a:rPr>
              <a:t> and Pacific)</a:t>
            </a:r>
          </a:p>
          <a:p>
            <a:endParaRPr lang="en-CA" altLang="en-US" baseline="0" dirty="0"/>
          </a:p>
          <a:p>
            <a:r>
              <a:rPr lang="en-CA" altLang="en-US" dirty="0"/>
              <a:t>MRICCs are key to planning and managing specific TDL operational and exercise Information Exchange Requirements (IERs) and provide the means to distribute tactical data to the RCN’s Regional Joint Operations Centers, share data with the RCAF RICC, as well as NATO or other Coalition Partners to facilitate tactical and situational awareness of the Maritime Domain.</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3288468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dirty="0"/>
              <a:t>1.</a:t>
            </a:r>
            <a:r>
              <a:rPr lang="en-CA" baseline="0" dirty="0"/>
              <a:t> </a:t>
            </a:r>
            <a:r>
              <a:rPr lang="en-CA" dirty="0"/>
              <a:t>What is the primary responsibility of a RICC / MRICC?</a:t>
            </a:r>
          </a:p>
          <a:p>
            <a:r>
              <a:rPr lang="en-CA" dirty="0">
                <a:latin typeface="Arial"/>
                <a:cs typeface="Arial"/>
              </a:rPr>
              <a:t>	</a:t>
            </a:r>
            <a:r>
              <a:rPr lang="en-CA" b="1" dirty="0">
                <a:latin typeface="Arial"/>
                <a:cs typeface="Arial"/>
              </a:rPr>
              <a:t>Ans: R</a:t>
            </a:r>
            <a:r>
              <a:rPr lang="en-CA" altLang="en-US" b="1" dirty="0">
                <a:latin typeface="Arial"/>
                <a:cs typeface="Arial"/>
              </a:rPr>
              <a:t>esponsible to the functional Component Commander or Joint Task Force Commander to </a:t>
            </a:r>
            <a:r>
              <a:rPr lang="en-CA" altLang="en-US" b="1" u="sng" dirty="0">
                <a:latin typeface="Arial"/>
                <a:cs typeface="Arial"/>
              </a:rPr>
              <a:t>deal with the day-to-day management </a:t>
            </a:r>
            <a:r>
              <a:rPr lang="en-CA" altLang="en-US" b="1" dirty="0">
                <a:latin typeface="Arial"/>
                <a:cs typeface="Arial"/>
              </a:rPr>
              <a:t>and operations of Joint Multi-TDL Networks. </a:t>
            </a:r>
            <a:endParaRPr lang="en-CA" altLang="en-US" b="1" dirty="0">
              <a:cs typeface="Arial"/>
            </a:endParaRPr>
          </a:p>
          <a:p>
            <a:pPr marL="0" indent="0">
              <a:buNone/>
            </a:pPr>
            <a:endParaRPr lang="en-CA" dirty="0"/>
          </a:p>
          <a:p>
            <a:r>
              <a:rPr lang="en-CA" dirty="0">
                <a:latin typeface="Arial"/>
                <a:cs typeface="Arial"/>
              </a:rPr>
              <a:t>2. What TDL In-Depth Technical Support would you expect to receive  at this level? </a:t>
            </a:r>
          </a:p>
          <a:p>
            <a:r>
              <a:rPr lang="en-CA" dirty="0">
                <a:latin typeface="Arial"/>
                <a:cs typeface="Arial"/>
              </a:rPr>
              <a:t>                     </a:t>
            </a:r>
            <a:r>
              <a:rPr lang="en-CA" b="1" dirty="0">
                <a:latin typeface="Arial"/>
                <a:cs typeface="Arial"/>
              </a:rPr>
              <a:t>Ans: reviewing Lessons Learned to check for past rectification reports;</a:t>
            </a:r>
          </a:p>
          <a:p>
            <a:r>
              <a:rPr lang="en-CA" b="1" dirty="0">
                <a:latin typeface="Arial"/>
                <a:cs typeface="Arial"/>
              </a:rPr>
              <a:t> - engaging other TDL SMEs and Specialists to brainstorm the issue; and</a:t>
            </a:r>
          </a:p>
          <a:p>
            <a:r>
              <a:rPr lang="en-CA" b="1" dirty="0">
                <a:latin typeface="Arial"/>
                <a:cs typeface="Arial"/>
              </a:rPr>
              <a:t> - reviewing common solutions with you in an effort to correct the problem.</a:t>
            </a:r>
          </a:p>
          <a:p>
            <a:endParaRPr lang="en-CA" dirty="0">
              <a:latin typeface="Arial"/>
              <a:cs typeface="Arial"/>
            </a:endParaRPr>
          </a:p>
          <a:p>
            <a:r>
              <a:rPr lang="en-CA" dirty="0">
                <a:latin typeface="Arial"/>
                <a:cs typeface="Arial"/>
              </a:rPr>
              <a:t>3. Where is the RCAF RICC located?</a:t>
            </a:r>
            <a:endParaRPr lang="en-CA" dirty="0"/>
          </a:p>
          <a:p>
            <a:r>
              <a:rPr lang="en-CA" baseline="0" dirty="0">
                <a:latin typeface="Arial"/>
                <a:cs typeface="Arial"/>
              </a:rPr>
              <a:t>	</a:t>
            </a:r>
            <a:r>
              <a:rPr lang="en-CA" b="1" baseline="0" dirty="0">
                <a:latin typeface="Arial"/>
                <a:cs typeface="Arial"/>
              </a:rPr>
              <a:t>Ans: </a:t>
            </a:r>
            <a:r>
              <a:rPr lang="en-CA" altLang="en-US" b="1" dirty="0">
                <a:latin typeface="Arial"/>
                <a:cs typeface="Arial"/>
              </a:rPr>
              <a:t>Canadian Air Defence Sector or CADS houses the RCAF/CANR RICC</a:t>
            </a:r>
          </a:p>
          <a:p>
            <a:pPr lvl="1"/>
            <a:r>
              <a:rPr lang="en-CA" altLang="en-US" b="1" dirty="0">
                <a:latin typeface="Arial"/>
                <a:cs typeface="Arial"/>
              </a:rPr>
              <a:t>The RICC is within 21 AC&amp;W Sqn Operations</a:t>
            </a:r>
            <a:r>
              <a:rPr lang="en-CA" b="1" baseline="0" dirty="0">
                <a:latin typeface="Arial"/>
                <a:cs typeface="Arial"/>
              </a:rPr>
              <a:t>.</a:t>
            </a:r>
          </a:p>
          <a:p>
            <a:endParaRPr lang="en-CA" altLang="en-US" b="1" dirty="0"/>
          </a:p>
          <a:p>
            <a:pPr>
              <a:defRPr/>
            </a:pPr>
            <a:r>
              <a:rPr lang="en-CA" dirty="0">
                <a:latin typeface="Arial"/>
                <a:cs typeface="Arial"/>
              </a:rPr>
              <a:t>4. Where are the RCN MRICCs located? </a:t>
            </a:r>
            <a:endParaRPr lang="en-CA" dirty="0">
              <a:cs typeface="Arial"/>
            </a:endParaRPr>
          </a:p>
          <a:p>
            <a:pPr>
              <a:defRPr/>
            </a:pPr>
            <a:r>
              <a:rPr lang="en-CA" dirty="0">
                <a:latin typeface="Arial"/>
                <a:cs typeface="Arial"/>
              </a:rPr>
              <a:t>	</a:t>
            </a:r>
            <a:r>
              <a:rPr lang="en-CA" b="1" dirty="0">
                <a:latin typeface="Arial"/>
                <a:cs typeface="Arial"/>
              </a:rPr>
              <a:t>Ans: </a:t>
            </a:r>
            <a:r>
              <a:rPr lang="en-CA" altLang="en-US" b="1" dirty="0">
                <a:latin typeface="Arial"/>
                <a:cs typeface="Arial"/>
              </a:rPr>
              <a:t>Maritime Regional Interface Control Cells or MRICCs are established coastally within each of the N6 / F6 organizations. </a:t>
            </a:r>
            <a:endParaRPr lang="en-CA" b="1" dirty="0"/>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420174" y="328189"/>
            <a:ext cx="2279529"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001.08</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err="1">
                <a:solidFill>
                  <a:schemeClr val="accent6"/>
                </a:solidFill>
              </a:rPr>
              <a:t>Lvl</a:t>
            </a:r>
            <a:r>
              <a:rPr lang="en-US" altLang="en-US" sz="2800" kern="0" dirty="0">
                <a:solidFill>
                  <a:schemeClr val="accent6"/>
                </a:solidFill>
              </a:rPr>
              <a:t> II – In-Depth Technical Support</a:t>
            </a:r>
            <a:endParaRPr lang="en-US" altLang="en-US" sz="2800" kern="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a:t>
            </a:r>
            <a:r>
              <a:rPr lang="en-CA" sz="6600" dirty="0">
                <a:solidFill>
                  <a:srgbClr val="002060"/>
                </a:solidFill>
                <a:latin typeface="Arial"/>
                <a:cs typeface="Arial"/>
              </a:rPr>
              <a:t> </a:t>
            </a:r>
            <a:endParaRPr lang="en-CA" sz="6600" dirty="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46653" y="337015"/>
            <a:ext cx="2253049"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2" name="TextBox 1"/>
          <p:cNvSpPr txBox="1"/>
          <p:nvPr/>
        </p:nvSpPr>
        <p:spPr>
          <a:xfrm>
            <a:off x="3954" y="1911473"/>
            <a:ext cx="9138458" cy="307776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Service Support</a:t>
            </a:r>
            <a:endParaRPr lang="en-US" sz="2000" b="0">
              <a:cs typeface="Arial" panose="020B0604020202020204" pitchFamily="34" charset="0"/>
            </a:endParaRPr>
          </a:p>
          <a:p>
            <a:pPr marL="285750" indent="-285750" algn="l">
              <a:buFont typeface="Arial"/>
              <a:buChar char="•"/>
            </a:pPr>
            <a:endParaRPr lang="en-CA" sz="2000" b="0" dirty="0">
              <a:latin typeface="Arial"/>
              <a:cs typeface="Arial"/>
            </a:endParaRPr>
          </a:p>
          <a:p>
            <a:pPr marL="285750" indent="-285750" algn="l">
              <a:buFont typeface="Arial"/>
              <a:buChar char="•"/>
            </a:pPr>
            <a:r>
              <a:rPr lang="en-CA" sz="2000" b="0" dirty="0">
                <a:latin typeface="Arial"/>
                <a:cs typeface="Arial"/>
              </a:rPr>
              <a:t>Located Regionally</a:t>
            </a:r>
            <a:endParaRPr lang="en-CA" sz="2000" b="0" dirty="0">
              <a:cs typeface="Arial" panose="020B0604020202020204" pitchFamily="34" charset="0"/>
            </a:endParaRPr>
          </a:p>
          <a:p>
            <a:pPr marL="285750" indent="-285750" algn="l">
              <a:buFont typeface="Arial"/>
              <a:buChar char="•"/>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Managed Elementally</a:t>
            </a:r>
          </a:p>
          <a:p>
            <a:pPr marL="285750" indent="-285750" algn="l">
              <a:buFont typeface="Arial"/>
              <a:buChar char="•"/>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Current Construct</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endParaRPr lang="en-CA" dirty="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42451" y="362648"/>
            <a:ext cx="6533783"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Level 2 – In-Depth Technical Support</a:t>
            </a:r>
            <a:endParaRPr lang="en-US" altLang="en-US" sz="2800" kern="0" dirty="0">
              <a:solidFill>
                <a:schemeClr val="accent6"/>
              </a:solidFill>
              <a:cs typeface="Arial"/>
            </a:endParaRPr>
          </a:p>
        </p:txBody>
      </p:sp>
      <p:sp>
        <p:nvSpPr>
          <p:cNvPr id="4" name="TextBox 3"/>
          <p:cNvSpPr txBox="1"/>
          <p:nvPr/>
        </p:nvSpPr>
        <p:spPr>
          <a:xfrm>
            <a:off x="1859" y="1834360"/>
            <a:ext cx="9140637" cy="1569660"/>
          </a:xfrm>
          <a:prstGeom prst="rect">
            <a:avLst/>
          </a:prstGeom>
          <a:noFill/>
        </p:spPr>
        <p:txBody>
          <a:bodyPr wrap="square" lIns="91440" tIns="45720" rIns="91440" bIns="45720" rtlCol="0" anchor="t">
            <a:spAutoFit/>
          </a:bodyPr>
          <a:lstStyle/>
          <a:p>
            <a:pPr marL="285750" indent="-285750" algn="l">
              <a:buFont typeface="Wingdings"/>
              <a:buChar char="§"/>
            </a:pPr>
            <a:r>
              <a:rPr lang="en-CA" sz="2000" b="0" dirty="0">
                <a:latin typeface="Arial"/>
                <a:cs typeface="Arial"/>
              </a:rPr>
              <a:t>Service Support Is a collection of processes that are designed to ensure operational efficiency. In this case of TDL.</a:t>
            </a:r>
            <a:endParaRPr lang="en-CA" sz="2000" b="0" dirty="0">
              <a:cs typeface="Arial"/>
            </a:endParaRPr>
          </a:p>
          <a:p>
            <a:pPr algn="l"/>
            <a:endParaRPr lang="en-CA" sz="2000" b="0" dirty="0">
              <a:cs typeface="Arial"/>
            </a:endParaRPr>
          </a:p>
          <a:p>
            <a:pPr algn="l"/>
            <a:endParaRPr lang="en-CA" dirty="0">
              <a:cs typeface="Arial" panose="020B0604020202020204" pitchFamily="34" charset="0"/>
            </a:endParaRPr>
          </a:p>
          <a:p>
            <a:pPr algn="l"/>
            <a:endParaRPr lang="en-CA" dirty="0">
              <a:cs typeface="Arial" panose="020B0604020202020204" pitchFamily="34" charset="0"/>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95408" y="362648"/>
            <a:ext cx="6436694"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Level 2 – In-Depth Technical Support</a:t>
            </a:r>
            <a:endParaRPr lang="en-US" altLang="en-US" sz="2800" kern="0" dirty="0">
              <a:solidFill>
                <a:schemeClr val="accent6"/>
              </a:solidFill>
              <a:cs typeface="Arial"/>
            </a:endParaRPr>
          </a:p>
        </p:txBody>
      </p:sp>
      <p:sp>
        <p:nvSpPr>
          <p:cNvPr id="4" name="TextBox 3"/>
          <p:cNvSpPr txBox="1"/>
          <p:nvPr/>
        </p:nvSpPr>
        <p:spPr>
          <a:xfrm>
            <a:off x="1" y="1828800"/>
            <a:ext cx="3931923" cy="4001095"/>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Regional and Maritime Interface Control Cell</a:t>
            </a:r>
            <a:endParaRPr lang="en-CA" sz="2000" b="0">
              <a:cs typeface="Arial" panose="020B0604020202020204" pitchFamily="34" charset="0"/>
            </a:endParaRPr>
          </a:p>
          <a:p>
            <a:pPr marL="285750" indent="-285750" algn="l">
              <a:buFont typeface="Arial"/>
              <a:buChar char="•"/>
            </a:pPr>
            <a:endParaRPr lang="en-CA" sz="2000" b="0" dirty="0">
              <a:latin typeface="Arial"/>
              <a:cs typeface="Arial"/>
            </a:endParaRPr>
          </a:p>
          <a:p>
            <a:pPr marL="742950" lvl="1" indent="-285750" algn="l">
              <a:buFont typeface="Wingdings"/>
              <a:buChar char="§"/>
            </a:pPr>
            <a:r>
              <a:rPr lang="en-CA" sz="2000" b="0" dirty="0">
                <a:latin typeface="Arial"/>
                <a:cs typeface="Arial"/>
              </a:rPr>
              <a:t>Responsible to deal with the day-to-day</a:t>
            </a:r>
            <a:endParaRPr lang="en-CA" sz="2000" b="0">
              <a:cs typeface="Arial" panose="020B0604020202020204" pitchFamily="34" charset="0"/>
            </a:endParaRPr>
          </a:p>
          <a:p>
            <a:pPr marL="742950" lvl="1" indent="-285750" algn="l">
              <a:buFont typeface="Wingdings"/>
              <a:buChar char="§"/>
            </a:pPr>
            <a:endParaRPr lang="en-CA" sz="2000" b="0" dirty="0">
              <a:latin typeface="Arial"/>
              <a:cs typeface="Arial"/>
            </a:endParaRPr>
          </a:p>
          <a:p>
            <a:pPr marL="742950" lvl="1" indent="-285750" algn="l">
              <a:buFont typeface="Wingdings"/>
              <a:buChar char="§"/>
            </a:pPr>
            <a:r>
              <a:rPr lang="en-CA" sz="2000" b="0" dirty="0">
                <a:latin typeface="Arial"/>
                <a:cs typeface="Arial"/>
              </a:rPr>
              <a:t>Operations of joint MTNs</a:t>
            </a:r>
          </a:p>
          <a:p>
            <a:pPr marL="742950" lvl="1" indent="-285750" algn="l">
              <a:buFont typeface="Wingdings"/>
              <a:buChar char="§"/>
            </a:pPr>
            <a:endParaRPr lang="en-CA" sz="2000" b="0" dirty="0">
              <a:latin typeface="Arial"/>
              <a:cs typeface="Arial"/>
            </a:endParaRPr>
          </a:p>
          <a:p>
            <a:pPr marL="742950" lvl="1" indent="-285750" algn="l">
              <a:buFont typeface="Wingdings"/>
              <a:buChar char="§"/>
            </a:pPr>
            <a:r>
              <a:rPr lang="en-CA" sz="2000" b="0" dirty="0">
                <a:latin typeface="Arial"/>
                <a:cs typeface="Arial"/>
              </a:rPr>
              <a:t>Guarantee optimum performance </a:t>
            </a:r>
            <a:endParaRPr lang="en-CA" sz="2000" b="0">
              <a:cs typeface="Arial" panose="020B0604020202020204" pitchFamily="34" charset="0"/>
            </a:endParaRPr>
          </a:p>
          <a:p>
            <a:pPr algn="l"/>
            <a:endParaRPr lang="en-CA" dirty="0"/>
          </a:p>
          <a:p>
            <a:pPr algn="l"/>
            <a:endParaRPr lang="en-CA" dirty="0"/>
          </a:p>
          <a:p>
            <a:pPr algn="l"/>
            <a:endParaRPr lang="en-CA" dirty="0"/>
          </a:p>
        </p:txBody>
      </p:sp>
      <p:pic>
        <p:nvPicPr>
          <p:cNvPr id="1028" name="Picture 4" descr="big data links - Silicon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0934" y="1771282"/>
            <a:ext cx="4602927" cy="3308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265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18350" y="384291"/>
            <a:ext cx="6454346" cy="64873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Level 2 – In-Depth Technical Support</a:t>
            </a:r>
          </a:p>
        </p:txBody>
      </p:sp>
      <p:sp>
        <p:nvSpPr>
          <p:cNvPr id="2" name="TextBox 1"/>
          <p:cNvSpPr txBox="1"/>
          <p:nvPr/>
        </p:nvSpPr>
        <p:spPr>
          <a:xfrm>
            <a:off x="-625" y="1164477"/>
            <a:ext cx="9141425" cy="400110"/>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CA – Not Developed</a:t>
            </a:r>
            <a:endParaRPr lang="en-US" sz="2000" b="0">
              <a:cs typeface="Arial"/>
            </a:endParaRPr>
          </a:p>
        </p:txBody>
      </p:sp>
      <p:pic>
        <p:nvPicPr>
          <p:cNvPr id="4102" name="Picture 6" descr="Canadian Army to take part in Multinational Military Exercise to Enhance  Interoperability with our Allies - Canada.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838409"/>
            <a:ext cx="6324600" cy="4193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253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A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373" y="1882057"/>
            <a:ext cx="4405307" cy="285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p:cNvSpPr txBox="1">
            <a:spLocks/>
          </p:cNvSpPr>
          <p:nvPr/>
        </p:nvSpPr>
        <p:spPr>
          <a:xfrm>
            <a:off x="1763781" y="375465"/>
            <a:ext cx="6560262"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Level 2 – In-Depth Technical Support</a:t>
            </a:r>
            <a:endParaRPr lang="en-US" altLang="en-US" sz="2800" kern="0" dirty="0">
              <a:solidFill>
                <a:schemeClr val="accent6"/>
              </a:solidFill>
              <a:cs typeface="Arial"/>
            </a:endParaRPr>
          </a:p>
        </p:txBody>
      </p:sp>
      <p:sp>
        <p:nvSpPr>
          <p:cNvPr id="3" name="TextBox 2"/>
          <p:cNvSpPr txBox="1"/>
          <p:nvPr/>
        </p:nvSpPr>
        <p:spPr>
          <a:xfrm>
            <a:off x="-4412" y="1880028"/>
            <a:ext cx="4706746" cy="2215991"/>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RCAF Regional Interface Control Cell</a:t>
            </a:r>
          </a:p>
          <a:p>
            <a:pPr marL="285750" indent="-285750" algn="l">
              <a:buFont typeface="Arial"/>
              <a:buChar char="•"/>
            </a:pPr>
            <a:endParaRPr lang="en-CA" sz="2000" b="0" dirty="0">
              <a:latin typeface="Arial"/>
              <a:cs typeface="Arial"/>
            </a:endParaRPr>
          </a:p>
          <a:p>
            <a:pPr marL="742950" lvl="1" indent="-285750" algn="l">
              <a:buFont typeface="Wingdings"/>
              <a:buChar char="§"/>
            </a:pPr>
            <a:r>
              <a:rPr lang="en-CA" sz="2000" b="0" dirty="0">
                <a:latin typeface="Arial"/>
                <a:cs typeface="Arial"/>
              </a:rPr>
              <a:t>Embedded with CADS </a:t>
            </a:r>
            <a:endParaRPr lang="en-CA" sz="2000" b="0" dirty="0">
              <a:cs typeface="Arial" panose="020B0604020202020204" pitchFamily="34" charset="0"/>
            </a:endParaRPr>
          </a:p>
          <a:p>
            <a:pPr algn="l"/>
            <a:endParaRPr lang="en-CA" sz="2000" b="0" dirty="0">
              <a:cs typeface="Arial" panose="020B0604020202020204" pitchFamily="34" charset="0"/>
            </a:endParaRPr>
          </a:p>
          <a:p>
            <a:pPr marL="742950" lvl="1" indent="-285750" algn="l">
              <a:buFont typeface="Wingdings"/>
              <a:buChar char="§"/>
            </a:pPr>
            <a:r>
              <a:rPr lang="en-CA" sz="2000" b="0" dirty="0">
                <a:latin typeface="Arial"/>
                <a:cs typeface="Arial"/>
              </a:rPr>
              <a:t>21 AC&amp;W Sqn Operations</a:t>
            </a:r>
          </a:p>
          <a:p>
            <a:pPr algn="l"/>
            <a:endParaRPr lang="en-CA" sz="2000" b="0" dirty="0">
              <a:cs typeface="Arial" panose="020B0604020202020204" pitchFamily="34" charset="0"/>
            </a:endParaRPr>
          </a:p>
          <a:p>
            <a:endParaRPr lang="en-CA" dirty="0"/>
          </a:p>
        </p:txBody>
      </p:sp>
      <p:sp>
        <p:nvSpPr>
          <p:cNvPr id="4" name="AutoShape 4" descr="Link 16 Solutions"/>
          <p:cNvSpPr>
            <a:spLocks noChangeAspect="1" noChangeArrowheads="1"/>
          </p:cNvSpPr>
          <p:nvPr/>
        </p:nvSpPr>
        <p:spPr bwMode="auto">
          <a:xfrm>
            <a:off x="155574" y="-144463"/>
            <a:ext cx="1749425" cy="17494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p14="http://schemas.microsoft.com/office/powerpoint/2010/main" val="3947097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27456"/>
            <a:ext cx="3078162"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14912" y="3048000"/>
            <a:ext cx="4129088"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p:cNvSpPr txBox="1">
            <a:spLocks/>
          </p:cNvSpPr>
          <p:nvPr/>
        </p:nvSpPr>
        <p:spPr>
          <a:xfrm>
            <a:off x="1794329" y="374699"/>
            <a:ext cx="6498478"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Level 2 – In-Depth Technical Support</a:t>
            </a:r>
            <a:endParaRPr lang="en-US" altLang="en-US" sz="2800" kern="0" dirty="0">
              <a:solidFill>
                <a:schemeClr val="accent6"/>
              </a:solidFill>
              <a:cs typeface="Arial"/>
            </a:endParaRPr>
          </a:p>
        </p:txBody>
      </p:sp>
      <p:sp>
        <p:nvSpPr>
          <p:cNvPr id="3" name="TextBox 2"/>
          <p:cNvSpPr txBox="1"/>
          <p:nvPr/>
        </p:nvSpPr>
        <p:spPr>
          <a:xfrm>
            <a:off x="3613156" y="1157209"/>
            <a:ext cx="5528490" cy="2224817"/>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RCN  Maritime Regional Interface Control Cell</a:t>
            </a:r>
            <a:endParaRPr lang="en-US" sz="2000" b="0">
              <a:latin typeface="Arial"/>
              <a:cs typeface="Arial"/>
            </a:endParaRPr>
          </a:p>
          <a:p>
            <a:pPr marL="285750" indent="-285750" algn="l">
              <a:buFont typeface="Arial"/>
              <a:buChar char="•"/>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Established Coastally</a:t>
            </a:r>
          </a:p>
          <a:p>
            <a:pPr marL="285750" indent="-285750" algn="l">
              <a:buFont typeface="Arial"/>
              <a:buChar char="•"/>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F6 Organizations</a:t>
            </a:r>
          </a:p>
          <a:p>
            <a:endParaRPr lang="en-CA" dirty="0"/>
          </a:p>
        </p:txBody>
      </p:sp>
      <p:sp>
        <p:nvSpPr>
          <p:cNvPr id="2" name="Rectangle 1"/>
          <p:cNvSpPr/>
          <p:nvPr/>
        </p:nvSpPr>
        <p:spPr>
          <a:xfrm>
            <a:off x="1441539" y="5413653"/>
            <a:ext cx="1261884" cy="369332"/>
          </a:xfrm>
          <a:prstGeom prst="rect">
            <a:avLst/>
          </a:prstGeom>
        </p:spPr>
        <p:txBody>
          <a:bodyPr wrap="none">
            <a:spAutoFit/>
          </a:bodyPr>
          <a:lstStyle/>
          <a:p>
            <a:r>
              <a:rPr lang="en-CA" altLang="en-US" dirty="0"/>
              <a:t>MRICC(A)</a:t>
            </a:r>
            <a:endParaRPr lang="en-CA" dirty="0"/>
          </a:p>
        </p:txBody>
      </p:sp>
      <p:sp>
        <p:nvSpPr>
          <p:cNvPr id="9" name="Rectangle 8"/>
          <p:cNvSpPr/>
          <p:nvPr/>
        </p:nvSpPr>
        <p:spPr>
          <a:xfrm>
            <a:off x="6454926" y="6143625"/>
            <a:ext cx="1249060" cy="369332"/>
          </a:xfrm>
          <a:prstGeom prst="rect">
            <a:avLst/>
          </a:prstGeom>
        </p:spPr>
        <p:txBody>
          <a:bodyPr wrap="none">
            <a:spAutoFit/>
          </a:bodyPr>
          <a:lstStyle/>
          <a:p>
            <a:r>
              <a:rPr lang="en-CA" altLang="en-US" dirty="0"/>
              <a:t>MRICC(P)</a:t>
            </a:r>
          </a:p>
        </p:txBody>
      </p:sp>
    </p:spTree>
    <p:extLst>
      <p:ext uri="{BB962C8B-B14F-4D97-AF65-F5344CB8AC3E}">
        <p14:creationId xmlns:p14="http://schemas.microsoft.com/office/powerpoint/2010/main" val="301854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466938" y="363494"/>
            <a:ext cx="4353698"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Confirmation Questions</a:t>
            </a:r>
            <a:endParaRPr lang="en-US" altLang="en-US" sz="2800" kern="0" dirty="0">
              <a:solidFill>
                <a:schemeClr val="accent6"/>
              </a:solidFill>
              <a:cs typeface="Arial"/>
            </a:endParaRPr>
          </a:p>
        </p:txBody>
      </p:sp>
      <p:sp>
        <p:nvSpPr>
          <p:cNvPr id="2" name="TextBox 1"/>
          <p:cNvSpPr txBox="1"/>
          <p:nvPr/>
        </p:nvSpPr>
        <p:spPr>
          <a:xfrm>
            <a:off x="3171" y="1603583"/>
            <a:ext cx="9140011" cy="2308324"/>
          </a:xfrm>
          <a:prstGeom prst="rect">
            <a:avLst/>
          </a:prstGeom>
          <a:noFill/>
        </p:spPr>
        <p:txBody>
          <a:bodyPr wrap="square" lIns="91440" tIns="45720" rIns="91440" bIns="45720" rtlCol="0" anchor="t">
            <a:spAutoFit/>
          </a:bodyPr>
          <a:lstStyle/>
          <a:p>
            <a:r>
              <a:rPr lang="en-CA" b="0" dirty="0">
                <a:latin typeface="Arial"/>
                <a:cs typeface="Arial"/>
              </a:rPr>
              <a:t>1. What is the primary responsibility of a RICC / MRICC?</a:t>
            </a:r>
            <a:endParaRPr lang="en-US" b="0" dirty="0">
              <a:latin typeface="Arial"/>
              <a:cs typeface="Arial"/>
            </a:endParaRPr>
          </a:p>
          <a:p>
            <a:endParaRPr lang="en-CA" b="0" dirty="0">
              <a:cs typeface="Arial" panose="020B0604020202020204" pitchFamily="34" charset="0"/>
            </a:endParaRPr>
          </a:p>
          <a:p>
            <a:r>
              <a:rPr lang="en-CA" b="0" dirty="0">
                <a:latin typeface="Arial"/>
                <a:cs typeface="Arial"/>
              </a:rPr>
              <a:t>2. What TDL In-Depth Technical Support would you expect to receive  at this level? </a:t>
            </a:r>
            <a:endParaRPr lang="en-CA" b="0" dirty="0">
              <a:cs typeface="Arial" panose="020B0604020202020204" pitchFamily="34" charset="0"/>
            </a:endParaRPr>
          </a:p>
          <a:p>
            <a:pPr marL="342900" indent="-342900" algn="l">
              <a:buFontTx/>
              <a:buAutoNum type="arabicPeriod"/>
            </a:pPr>
            <a:endParaRPr lang="en-CA" b="0" dirty="0">
              <a:cs typeface="Arial" panose="020B0604020202020204" pitchFamily="34" charset="0"/>
            </a:endParaRPr>
          </a:p>
          <a:p>
            <a:pPr marL="285750" indent="-285750" algn="l">
              <a:buFont typeface="Arial"/>
              <a:buChar char="•"/>
            </a:pPr>
            <a:r>
              <a:rPr lang="en-CA" b="0" dirty="0">
                <a:latin typeface="Arial"/>
                <a:cs typeface="Arial"/>
              </a:rPr>
              <a:t>Where is the RCAF RICC located?</a:t>
            </a:r>
          </a:p>
          <a:p>
            <a:pPr marL="342900" indent="-342900" algn="l">
              <a:buAutoNum type="arabicPeriod"/>
            </a:pPr>
            <a:endParaRPr lang="en-CA" b="0" dirty="0">
              <a:cs typeface="Arial" panose="020B0604020202020204" pitchFamily="34" charset="0"/>
            </a:endParaRPr>
          </a:p>
          <a:p>
            <a:pPr marL="285750" indent="-285750" algn="l">
              <a:buFont typeface="Arial"/>
              <a:buChar char="•"/>
            </a:pPr>
            <a:r>
              <a:rPr lang="en-CA" b="0" dirty="0">
                <a:latin typeface="Arial"/>
                <a:cs typeface="Arial"/>
              </a:rPr>
              <a:t>Where are the RCN MRICCs located? </a:t>
            </a:r>
            <a:endParaRPr lang="en-CA" b="0" dirty="0">
              <a:cs typeface="Arial" panose="020B0604020202020204" pitchFamily="34" charset="0"/>
            </a:endParaRPr>
          </a:p>
          <a:p>
            <a:endParaRPr lang="en-CA" dirty="0"/>
          </a:p>
        </p:txBody>
      </p:sp>
    </p:spTree>
    <p:extLst>
      <p:ext uri="{BB962C8B-B14F-4D97-AF65-F5344CB8AC3E}">
        <p14:creationId xmlns:p14="http://schemas.microsoft.com/office/powerpoint/2010/main" val="232699226"/>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5910AE56-ECDB-491C-ABE8-0322B28369EB}">
  <ds:schemaRefs>
    <ds:schemaRef ds:uri="http://schemas.microsoft.com/sharepoint/events"/>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F3E1960C-78D9-4BCC-AD1E-B4E8109C31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BD28AB8-2528-465C-81EF-CDFD686B5AB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docProps/app.xml><?xml version="1.0" encoding="utf-8"?>
<Properties xmlns="http://schemas.openxmlformats.org/officeDocument/2006/extended-properties" xmlns:vt="http://schemas.openxmlformats.org/officeDocument/2006/docPropsVTypes">
  <Template/>
  <TotalTime>10496</TotalTime>
  <Words>579</Words>
  <Application>Microsoft Office PowerPoint</Application>
  <PresentationFormat>On-screen Show (4:3)</PresentationFormat>
  <Paragraphs>80</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helpard.r</cp:lastModifiedBy>
  <cp:revision>442</cp:revision>
  <dcterms:created xsi:type="dcterms:W3CDTF">2011-01-05T13:27:31Z</dcterms:created>
  <dcterms:modified xsi:type="dcterms:W3CDTF">2021-02-12T17:22:54Z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