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comments/comment1.xml" ContentType="application/vnd.openxmlformats-officedocument.presentationml.comment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5"/>
    <p:sldMasterId id="2147483712" r:id="rId6"/>
    <p:sldMasterId id="2147483664" r:id="rId7"/>
  </p:sldMasterIdLst>
  <p:notesMasterIdLst>
    <p:notesMasterId r:id="rId28"/>
  </p:notesMasterIdLst>
  <p:handoutMasterIdLst>
    <p:handoutMasterId r:id="rId29"/>
  </p:handoutMasterIdLst>
  <p:sldIdLst>
    <p:sldId id="258" r:id="rId8"/>
    <p:sldId id="288" r:id="rId9"/>
    <p:sldId id="267" r:id="rId10"/>
    <p:sldId id="289" r:id="rId11"/>
    <p:sldId id="315" r:id="rId12"/>
    <p:sldId id="321" r:id="rId13"/>
    <p:sldId id="314" r:id="rId14"/>
    <p:sldId id="322" r:id="rId15"/>
    <p:sldId id="313" r:id="rId16"/>
    <p:sldId id="324" r:id="rId17"/>
    <p:sldId id="323" r:id="rId18"/>
    <p:sldId id="319" r:id="rId19"/>
    <p:sldId id="318" r:id="rId20"/>
    <p:sldId id="312" r:id="rId21"/>
    <p:sldId id="327" r:id="rId22"/>
    <p:sldId id="328" r:id="rId23"/>
    <p:sldId id="325" r:id="rId24"/>
    <p:sldId id="316" r:id="rId25"/>
    <p:sldId id="303" r:id="rId26"/>
    <p:sldId id="307" r:id="rId27"/>
  </p:sldIdLst>
  <p:sldSz cx="9144000" cy="6858000" type="screen4x3"/>
  <p:notesSz cx="6985000" cy="9271000"/>
  <p:defaultTex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elpard.r" initials="h" lastIdx="1" clrIdx="0">
    <p:extLst>
      <p:ext uri="{19B8F6BF-5375-455C-9EA6-DF929625EA0E}">
        <p15:presenceInfo xmlns:p15="http://schemas.microsoft.com/office/powerpoint/2012/main" userId="helpard.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CCFF"/>
    <a:srgbClr val="00FF98"/>
    <a:srgbClr val="FF9900"/>
    <a:srgbClr val="FF5050"/>
    <a:srgbClr val="FFFF99"/>
    <a:srgbClr val="99FF99"/>
    <a:srgbClr val="0000FF"/>
    <a:srgbClr val="00E063"/>
    <a:srgbClr val="9966FF"/>
    <a:srgbClr val="CC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343FBA7-7D9C-4352-BD6D-591832C0DD7A}" v="89" dt="2021-02-10T16:12:11.923"/>
    <p1510:client id="{11378DC3-A994-4536-B746-520A8BBF915F}" v="23" dt="2021-02-11T16:21:43.774"/>
    <p1510:client id="{1E141163-50C4-1988-8494-C54A765AC204}" v="1" dt="2021-02-09T19:23:54.837"/>
    <p1510:client id="{27EFBC78-527D-EC72-1D0C-F4BDC0ABFD95}" v="710" dt="2021-02-11T18:30:11.959"/>
    <p1510:client id="{3CBF2907-02A3-D1BE-385C-31D16387C887}" v="557" dt="2021-02-10T16:49:44.550"/>
    <p1510:client id="{3F4116D8-B64F-4F3A-A08E-0F4497A9D01D}" v="11" dt="2021-02-10T15:39:09.724"/>
    <p1510:client id="{471E94DB-FD8D-29BA-8800-794255B0B7E8}" v="147" dt="2021-02-10T16:22:03.207"/>
    <p1510:client id="{4D4B4622-7AF6-F5E2-DCDB-6091A3DD13F0}" v="9" dt="2021-02-10T16:54:44.576"/>
    <p1510:client id="{649C465F-66BF-31B1-C6C1-2E6585A10ACF}" v="127" dt="2021-02-10T17:18:47.279"/>
    <p1510:client id="{6660E613-84CE-50D0-5238-E1EB3A87A814}" v="7" dt="2021-02-11T17:32:14.707"/>
    <p1510:client id="{682D3DDA-2960-4EA2-83F5-F6065D673F72}" v="213" dt="2021-02-09T22:08:12.707"/>
    <p1510:client id="{95AE13AC-E565-4F6F-8F57-C28867CAE338}" v="78" dt="2021-02-10T22:00:06.608"/>
    <p1510:client id="{CA913F57-9604-4CD1-8A6D-2C8DD0180B8D}" v="214" dt="2021-02-10T22:18:17.892"/>
    <p1510:client id="{D2F88379-5353-4379-907D-C14885401666}" v="972" dt="2021-02-09T21:58:31.783"/>
    <p1510:client id="{D8F1F488-B11E-47FC-8EC1-D1151A8EAF24}" v="180" dt="2021-02-11T19:19:55.03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guide orient="horz" pos="2160"/>
        <p:guide pos="2880"/>
      </p:guideLst>
    </p:cSldViewPr>
  </p:slide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 Type="http://schemas.openxmlformats.org/officeDocument/2006/relationships/customXml" Target="../customXml/item3.xml"/><Relationship Id="rId21" Type="http://schemas.openxmlformats.org/officeDocument/2006/relationships/slide" Target="slides/slide14.xml"/><Relationship Id="rId34" Type="http://schemas.openxmlformats.org/officeDocument/2006/relationships/tableStyles" Target="tableStyles.xml"/><Relationship Id="rId7" Type="http://schemas.openxmlformats.org/officeDocument/2006/relationships/slideMaster" Target="slideMasters/slideMaster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viewProps" Target="viewProps.xml"/><Relationship Id="rId5" Type="http://schemas.openxmlformats.org/officeDocument/2006/relationships/slideMaster" Target="slideMasters/slideMaster1.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notesMaster" Target="notesMasters/notesMaster1.xml"/><Relationship Id="rId36" Type="http://schemas.microsoft.com/office/2015/10/relationships/revisionInfo" Target="revisionInfo.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presProps" Target="presProps.xml"/><Relationship Id="rId4" Type="http://schemas.openxmlformats.org/officeDocument/2006/relationships/customXml" Target="../customXml/item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commentAuthors" Target="commentAuthors.xml"/><Relationship Id="rId35" Type="http://schemas.microsoft.com/office/2016/11/relationships/changesInfo" Target="changesInfos/changesInfo1.xml"/><Relationship Id="rId8" Type="http://schemas.openxmlformats.org/officeDocument/2006/relationships/slide" Target="slides/slid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lifford MWO A@1 Cdn Air Div HQ@Defence O365" userId="S::andreena.clifford@ecn.forces.gc.ca::8c0599c3-9f04-4168-af0f-913c553b88cb" providerId="AD" clId="Web-{1E141163-50C4-1988-8494-C54A765AC204}"/>
    <pc:docChg chg="modSld">
      <pc:chgData name="Clifford MWO A@1 Cdn Air Div HQ@Defence O365" userId="S::andreena.clifford@ecn.forces.gc.ca::8c0599c3-9f04-4168-af0f-913c553b88cb" providerId="AD" clId="Web-{1E141163-50C4-1988-8494-C54A765AC204}" dt="2021-02-09T19:23:45.884" v="389"/>
      <pc:docMkLst>
        <pc:docMk/>
      </pc:docMkLst>
      <pc:sldChg chg="modNotes">
        <pc:chgData name="Clifford MWO A@1 Cdn Air Div HQ@Defence O365" userId="S::andreena.clifford@ecn.forces.gc.ca::8c0599c3-9f04-4168-af0f-913c553b88cb" providerId="AD" clId="Web-{1E141163-50C4-1988-8494-C54A765AC204}" dt="2021-02-09T19:23:45.884" v="389"/>
        <pc:sldMkLst>
          <pc:docMk/>
          <pc:sldMk cId="1587703502" sldId="267"/>
        </pc:sldMkLst>
      </pc:sldChg>
    </pc:docChg>
  </pc:docChgLst>
  <pc:docChgLst>
    <pc:chgData name="Clifford MWO A@1 Cdn Air Div HQ@Defence O365" userId="S::andreena.clifford@ecn.forces.gc.ca::8c0599c3-9f04-4168-af0f-913c553b88cb" providerId="AD" clId="Web-{95AE13AC-E565-4F6F-8F57-C28867CAE338}"/>
    <pc:docChg chg="modSld">
      <pc:chgData name="Clifford MWO A@1 Cdn Air Div HQ@Defence O365" userId="S::andreena.clifford@ecn.forces.gc.ca::8c0599c3-9f04-4168-af0f-913c553b88cb" providerId="AD" clId="Web-{95AE13AC-E565-4F6F-8F57-C28867CAE338}" dt="2021-02-10T22:00:03.796" v="73"/>
      <pc:docMkLst>
        <pc:docMk/>
      </pc:docMkLst>
      <pc:sldChg chg="addSp modSp modNotes">
        <pc:chgData name="Clifford MWO A@1 Cdn Air Div HQ@Defence O365" userId="S::andreena.clifford@ecn.forces.gc.ca::8c0599c3-9f04-4168-af0f-913c553b88cb" providerId="AD" clId="Web-{95AE13AC-E565-4F6F-8F57-C28867CAE338}" dt="2021-02-10T22:00:03.796" v="73"/>
        <pc:sldMkLst>
          <pc:docMk/>
          <pc:sldMk cId="3296575380" sldId="316"/>
        </pc:sldMkLst>
        <pc:spChg chg="add mod">
          <ac:chgData name="Clifford MWO A@1 Cdn Air Div HQ@Defence O365" userId="S::andreena.clifford@ecn.forces.gc.ca::8c0599c3-9f04-4168-af0f-913c553b88cb" providerId="AD" clId="Web-{95AE13AC-E565-4F6F-8F57-C28867CAE338}" dt="2021-02-10T21:58:25.447" v="39" actId="1076"/>
          <ac:spMkLst>
            <pc:docMk/>
            <pc:sldMk cId="3296575380" sldId="316"/>
            <ac:spMk id="169" creationId="{F201185D-74D7-48F6-99F8-214B0F2CC7EE}"/>
          </ac:spMkLst>
        </pc:spChg>
        <pc:spChg chg="mod">
          <ac:chgData name="Clifford MWO A@1 Cdn Air Div HQ@Defence O365" userId="S::andreena.clifford@ecn.forces.gc.ca::8c0599c3-9f04-4168-af0f-913c553b88cb" providerId="AD" clId="Web-{95AE13AC-E565-4F6F-8F57-C28867CAE338}" dt="2021-02-10T21:58:11.384" v="38" actId="20577"/>
          <ac:spMkLst>
            <pc:docMk/>
            <pc:sldMk cId="3296575380" sldId="316"/>
            <ac:spMk id="283" creationId="{001465ED-ABB7-4B14-8FE6-B59D33265C86}"/>
          </ac:spMkLst>
        </pc:spChg>
        <pc:picChg chg="add mod">
          <ac:chgData name="Clifford MWO A@1 Cdn Air Div HQ@Defence O365" userId="S::andreena.clifford@ecn.forces.gc.ca::8c0599c3-9f04-4168-af0f-913c553b88cb" providerId="AD" clId="Web-{95AE13AC-E565-4F6F-8F57-C28867CAE338}" dt="2021-02-10T21:55:49.017" v="1" actId="1076"/>
          <ac:picMkLst>
            <pc:docMk/>
            <pc:sldMk cId="3296575380" sldId="316"/>
            <ac:picMk id="4" creationId="{A23B879D-3071-4AD6-A9F0-C6BE67F43A05}"/>
          </ac:picMkLst>
        </pc:picChg>
        <pc:cxnChg chg="add mod">
          <ac:chgData name="Clifford MWO A@1 Cdn Air Div HQ@Defence O365" userId="S::andreena.clifford@ecn.forces.gc.ca::8c0599c3-9f04-4168-af0f-913c553b88cb" providerId="AD" clId="Web-{95AE13AC-E565-4F6F-8F57-C28867CAE338}" dt="2021-02-10T21:56:36.926" v="5" actId="14100"/>
          <ac:cxnSpMkLst>
            <pc:docMk/>
            <pc:sldMk cId="3296575380" sldId="316"/>
            <ac:cxnSpMk id="5" creationId="{C69B906B-E604-4436-997D-71022567515A}"/>
          </ac:cxnSpMkLst>
        </pc:cxnChg>
      </pc:sldChg>
    </pc:docChg>
  </pc:docChgLst>
  <pc:docChgLst>
    <pc:chgData name="Clifford MWO A@1 Cdn Air Div HQ@Defence O365" userId="S::andreena.clifford@ecn.forces.gc.ca::8c0599c3-9f04-4168-af0f-913c553b88cb" providerId="AD" clId="Web-{D2F88379-5353-4379-907D-C14885401666}"/>
    <pc:docChg chg="addSld delSld modSld sldOrd addMainMaster">
      <pc:chgData name="Clifford MWO A@1 Cdn Air Div HQ@Defence O365" userId="S::andreena.clifford@ecn.forces.gc.ca::8c0599c3-9f04-4168-af0f-913c553b88cb" providerId="AD" clId="Web-{D2F88379-5353-4379-907D-C14885401666}" dt="2021-02-09T21:58:34.721" v="2366"/>
      <pc:docMkLst>
        <pc:docMk/>
      </pc:docMkLst>
      <pc:sldChg chg="modSp modNotes">
        <pc:chgData name="Clifford MWO A@1 Cdn Air Div HQ@Defence O365" userId="S::andreena.clifford@ecn.forces.gc.ca::8c0599c3-9f04-4168-af0f-913c553b88cb" providerId="AD" clId="Web-{D2F88379-5353-4379-907D-C14885401666}" dt="2021-02-09T21:03:35.217" v="1891" actId="20577"/>
        <pc:sldMkLst>
          <pc:docMk/>
          <pc:sldMk cId="1587703502" sldId="267"/>
        </pc:sldMkLst>
        <pc:spChg chg="mod">
          <ac:chgData name="Clifford MWO A@1 Cdn Air Div HQ@Defence O365" userId="S::andreena.clifford@ecn.forces.gc.ca::8c0599c3-9f04-4168-af0f-913c553b88cb" providerId="AD" clId="Web-{D2F88379-5353-4379-907D-C14885401666}" dt="2021-02-09T21:03:35.217" v="1891" actId="20577"/>
          <ac:spMkLst>
            <pc:docMk/>
            <pc:sldMk cId="1587703502" sldId="267"/>
            <ac:spMk id="2" creationId="{00000000-0000-0000-0000-000000000000}"/>
          </ac:spMkLst>
        </pc:spChg>
      </pc:sldChg>
      <pc:sldChg chg="delSp modNotes">
        <pc:chgData name="Clifford MWO A@1 Cdn Air Div HQ@Defence O365" userId="S::andreena.clifford@ecn.forces.gc.ca::8c0599c3-9f04-4168-af0f-913c553b88cb" providerId="AD" clId="Web-{D2F88379-5353-4379-907D-C14885401666}" dt="2021-02-09T21:00:58.498" v="1713"/>
        <pc:sldMkLst>
          <pc:docMk/>
          <pc:sldMk cId="232699226" sldId="303"/>
        </pc:sldMkLst>
        <pc:spChg chg="del">
          <ac:chgData name="Clifford MWO A@1 Cdn Air Div HQ@Defence O365" userId="S::andreena.clifford@ecn.forces.gc.ca::8c0599c3-9f04-4168-af0f-913c553b88cb" providerId="AD" clId="Web-{D2F88379-5353-4379-907D-C14885401666}" dt="2021-02-09T21:00:50.497" v="1711"/>
          <ac:spMkLst>
            <pc:docMk/>
            <pc:sldMk cId="232699226" sldId="303"/>
            <ac:spMk id="2" creationId="{00000000-0000-0000-0000-000000000000}"/>
          </ac:spMkLst>
        </pc:spChg>
      </pc:sldChg>
      <pc:sldChg chg="modSp ord modNotes">
        <pc:chgData name="Clifford MWO A@1 Cdn Air Div HQ@Defence O365" userId="S::andreena.clifford@ecn.forces.gc.ca::8c0599c3-9f04-4168-af0f-913c553b88cb" providerId="AD" clId="Web-{D2F88379-5353-4379-907D-C14885401666}" dt="2021-02-09T20:58:45.137" v="1685"/>
        <pc:sldMkLst>
          <pc:docMk/>
          <pc:sldMk cId="1041223729" sldId="312"/>
        </pc:sldMkLst>
        <pc:spChg chg="mod">
          <ac:chgData name="Clifford MWO A@1 Cdn Air Div HQ@Defence O365" userId="S::andreena.clifford@ecn.forces.gc.ca::8c0599c3-9f04-4168-af0f-913c553b88cb" providerId="AD" clId="Web-{D2F88379-5353-4379-907D-C14885401666}" dt="2021-02-09T20:56:41.637" v="1539" actId="20577"/>
          <ac:spMkLst>
            <pc:docMk/>
            <pc:sldMk cId="1041223729" sldId="312"/>
            <ac:spMk id="4" creationId="{00000000-0000-0000-0000-000000000000}"/>
          </ac:spMkLst>
        </pc:spChg>
      </pc:sldChg>
      <pc:sldChg chg="modSp ord">
        <pc:chgData name="Clifford MWO A@1 Cdn Air Div HQ@Defence O365" userId="S::andreena.clifford@ecn.forces.gc.ca::8c0599c3-9f04-4168-af0f-913c553b88cb" providerId="AD" clId="Web-{D2F88379-5353-4379-907D-C14885401666}" dt="2021-02-09T20:55:57.574" v="1480" actId="20577"/>
        <pc:sldMkLst>
          <pc:docMk/>
          <pc:sldMk cId="97378504" sldId="313"/>
        </pc:sldMkLst>
        <pc:spChg chg="mod">
          <ac:chgData name="Clifford MWO A@1 Cdn Air Div HQ@Defence O365" userId="S::andreena.clifford@ecn.forces.gc.ca::8c0599c3-9f04-4168-af0f-913c553b88cb" providerId="AD" clId="Web-{D2F88379-5353-4379-907D-C14885401666}" dt="2021-02-09T20:55:57.574" v="1480" actId="20577"/>
          <ac:spMkLst>
            <pc:docMk/>
            <pc:sldMk cId="97378504" sldId="313"/>
            <ac:spMk id="4" creationId="{00000000-0000-0000-0000-000000000000}"/>
          </ac:spMkLst>
        </pc:spChg>
      </pc:sldChg>
      <pc:sldChg chg="modSp ord">
        <pc:chgData name="Clifford MWO A@1 Cdn Air Div HQ@Defence O365" userId="S::andreena.clifford@ecn.forces.gc.ca::8c0599c3-9f04-4168-af0f-913c553b88cb" providerId="AD" clId="Web-{D2F88379-5353-4379-907D-C14885401666}" dt="2021-02-09T20:55:32.871" v="1413" actId="20577"/>
        <pc:sldMkLst>
          <pc:docMk/>
          <pc:sldMk cId="135705501" sldId="314"/>
        </pc:sldMkLst>
        <pc:spChg chg="mod">
          <ac:chgData name="Clifford MWO A@1 Cdn Air Div HQ@Defence O365" userId="S::andreena.clifford@ecn.forces.gc.ca::8c0599c3-9f04-4168-af0f-913c553b88cb" providerId="AD" clId="Web-{D2F88379-5353-4379-907D-C14885401666}" dt="2021-02-09T20:55:32.871" v="1413" actId="20577"/>
          <ac:spMkLst>
            <pc:docMk/>
            <pc:sldMk cId="135705501" sldId="314"/>
            <ac:spMk id="4" creationId="{00000000-0000-0000-0000-000000000000}"/>
          </ac:spMkLst>
        </pc:spChg>
      </pc:sldChg>
      <pc:sldChg chg="modSp add modNotes">
        <pc:chgData name="Clifford MWO A@1 Cdn Air Div HQ@Defence O365" userId="S::andreena.clifford@ecn.forces.gc.ca::8c0599c3-9f04-4168-af0f-913c553b88cb" providerId="AD" clId="Web-{D2F88379-5353-4379-907D-C14885401666}" dt="2021-02-09T21:00:31.685" v="1710"/>
        <pc:sldMkLst>
          <pc:docMk/>
          <pc:sldMk cId="3296575380" sldId="316"/>
        </pc:sldMkLst>
        <pc:spChg chg="mod">
          <ac:chgData name="Clifford MWO A@1 Cdn Air Div HQ@Defence O365" userId="S::andreena.clifford@ecn.forces.gc.ca::8c0599c3-9f04-4168-af0f-913c553b88cb" providerId="AD" clId="Web-{D2F88379-5353-4379-907D-C14885401666}" dt="2021-02-09T20:59:13.716" v="1691" actId="1076"/>
          <ac:spMkLst>
            <pc:docMk/>
            <pc:sldMk cId="3296575380" sldId="316"/>
            <ac:spMk id="3" creationId="{00000000-0000-0000-0000-000000000000}"/>
          </ac:spMkLst>
        </pc:spChg>
        <pc:spChg chg="mod">
          <ac:chgData name="Clifford MWO A@1 Cdn Air Div HQ@Defence O365" userId="S::andreena.clifford@ecn.forces.gc.ca::8c0599c3-9f04-4168-af0f-913c553b88cb" providerId="AD" clId="Web-{D2F88379-5353-4379-907D-C14885401666}" dt="2021-02-09T21:00:12.685" v="1709" actId="20577"/>
          <ac:spMkLst>
            <pc:docMk/>
            <pc:sldMk cId="3296575380" sldId="316"/>
            <ac:spMk id="54437" creationId="{00000000-0000-0000-0000-000000000000}"/>
          </ac:spMkLst>
        </pc:spChg>
        <pc:spChg chg="mod">
          <ac:chgData name="Clifford MWO A@1 Cdn Air Div HQ@Defence O365" userId="S::andreena.clifford@ecn.forces.gc.ca::8c0599c3-9f04-4168-af0f-913c553b88cb" providerId="AD" clId="Web-{D2F88379-5353-4379-907D-C14885401666}" dt="2021-02-09T20:40:39.584" v="560" actId="1076"/>
          <ac:spMkLst>
            <pc:docMk/>
            <pc:sldMk cId="3296575380" sldId="316"/>
            <ac:spMk id="54439" creationId="{00000000-0000-0000-0000-000000000000}"/>
          </ac:spMkLst>
        </pc:spChg>
        <pc:spChg chg="mod">
          <ac:chgData name="Clifford MWO A@1 Cdn Air Div HQ@Defence O365" userId="S::andreena.clifford@ecn.forces.gc.ca::8c0599c3-9f04-4168-af0f-913c553b88cb" providerId="AD" clId="Web-{D2F88379-5353-4379-907D-C14885401666}" dt="2021-02-09T20:59:06.919" v="1688" actId="20577"/>
          <ac:spMkLst>
            <pc:docMk/>
            <pc:sldMk cId="3296575380" sldId="316"/>
            <ac:spMk id="54462" creationId="{00000000-0000-0000-0000-000000000000}"/>
          </ac:spMkLst>
        </pc:spChg>
      </pc:sldChg>
      <pc:sldChg chg="add del">
        <pc:chgData name="Clifford MWO A@1 Cdn Air Div HQ@Defence O365" userId="S::andreena.clifford@ecn.forces.gc.ca::8c0599c3-9f04-4168-af0f-913c553b88cb" providerId="AD" clId="Web-{D2F88379-5353-4379-907D-C14885401666}" dt="2021-02-09T20:40:23.709" v="558"/>
        <pc:sldMkLst>
          <pc:docMk/>
          <pc:sldMk cId="1916638068" sldId="317"/>
        </pc:sldMkLst>
      </pc:sldChg>
      <pc:sldChg chg="modSp add modNotes">
        <pc:chgData name="Clifford MWO A@1 Cdn Air Div HQ@Defence O365" userId="S::andreena.clifford@ecn.forces.gc.ca::8c0599c3-9f04-4168-af0f-913c553b88cb" providerId="AD" clId="Web-{D2F88379-5353-4379-907D-C14885401666}" dt="2021-02-09T20:51:46.869" v="1128"/>
        <pc:sldMkLst>
          <pc:docMk/>
          <pc:sldMk cId="2521835525" sldId="318"/>
        </pc:sldMkLst>
        <pc:spChg chg="mod">
          <ac:chgData name="Clifford MWO A@1 Cdn Air Div HQ@Defence O365" userId="S::andreena.clifford@ecn.forces.gc.ca::8c0599c3-9f04-4168-af0f-913c553b88cb" providerId="AD" clId="Web-{D2F88379-5353-4379-907D-C14885401666}" dt="2021-02-09T20:48:30.493" v="902" actId="1076"/>
          <ac:spMkLst>
            <pc:docMk/>
            <pc:sldMk cId="2521835525" sldId="318"/>
            <ac:spMk id="63495" creationId="{00000000-0000-0000-0000-000000000000}"/>
          </ac:spMkLst>
        </pc:spChg>
        <pc:spChg chg="mod">
          <ac:chgData name="Clifford MWO A@1 Cdn Air Div HQ@Defence O365" userId="S::andreena.clifford@ecn.forces.gc.ca::8c0599c3-9f04-4168-af0f-913c553b88cb" providerId="AD" clId="Web-{D2F88379-5353-4379-907D-C14885401666}" dt="2021-02-09T20:48:34.384" v="903" actId="1076"/>
          <ac:spMkLst>
            <pc:docMk/>
            <pc:sldMk cId="2521835525" sldId="318"/>
            <ac:spMk id="63496" creationId="{00000000-0000-0000-0000-000000000000}"/>
          </ac:spMkLst>
        </pc:spChg>
        <pc:spChg chg="mod">
          <ac:chgData name="Clifford MWO A@1 Cdn Air Div HQ@Defence O365" userId="S::andreena.clifford@ecn.forces.gc.ca::8c0599c3-9f04-4168-af0f-913c553b88cb" providerId="AD" clId="Web-{D2F88379-5353-4379-907D-C14885401666}" dt="2021-02-09T20:40:13.365" v="557"/>
          <ac:spMkLst>
            <pc:docMk/>
            <pc:sldMk cId="2521835525" sldId="318"/>
            <ac:spMk id="71681" creationId="{00000000-0000-0000-0000-000000000000}"/>
          </ac:spMkLst>
        </pc:spChg>
      </pc:sldChg>
      <pc:sldChg chg="modSp add modNotes">
        <pc:chgData name="Clifford MWO A@1 Cdn Air Div HQ@Defence O365" userId="S::andreena.clifford@ecn.forces.gc.ca::8c0599c3-9f04-4168-af0f-913c553b88cb" providerId="AD" clId="Web-{D2F88379-5353-4379-907D-C14885401666}" dt="2021-02-09T20:45:30.945" v="868"/>
        <pc:sldMkLst>
          <pc:docMk/>
          <pc:sldMk cId="3257308518" sldId="319"/>
        </pc:sldMkLst>
        <pc:spChg chg="mod">
          <ac:chgData name="Clifford MWO A@1 Cdn Air Div HQ@Defence O365" userId="S::andreena.clifford@ecn.forces.gc.ca::8c0599c3-9f04-4168-af0f-913c553b88cb" providerId="AD" clId="Web-{D2F88379-5353-4379-907D-C14885401666}" dt="2021-02-09T20:40:06.568" v="556"/>
          <ac:spMkLst>
            <pc:docMk/>
            <pc:sldMk cId="3257308518" sldId="319"/>
            <ac:spMk id="70657" creationId="{00000000-0000-0000-0000-000000000000}"/>
          </ac:spMkLst>
        </pc:spChg>
      </pc:sldChg>
      <pc:sldChg chg="modSp add del modNotes">
        <pc:chgData name="Clifford MWO A@1 Cdn Air Div HQ@Defence O365" userId="S::andreena.clifford@ecn.forces.gc.ca::8c0599c3-9f04-4168-af0f-913c553b88cb" providerId="AD" clId="Web-{D2F88379-5353-4379-907D-C14885401666}" dt="2021-02-09T20:42:31.100" v="596"/>
        <pc:sldMkLst>
          <pc:docMk/>
          <pc:sldMk cId="2534214473" sldId="320"/>
        </pc:sldMkLst>
        <pc:spChg chg="mod">
          <ac:chgData name="Clifford MWO A@1 Cdn Air Div HQ@Defence O365" userId="S::andreena.clifford@ecn.forces.gc.ca::8c0599c3-9f04-4168-af0f-913c553b88cb" providerId="AD" clId="Web-{D2F88379-5353-4379-907D-C14885401666}" dt="2021-02-09T20:39:55.490" v="555"/>
          <ac:spMkLst>
            <pc:docMk/>
            <pc:sldMk cId="2534214473" sldId="320"/>
            <ac:spMk id="68609" creationId="{00000000-0000-0000-0000-000000000000}"/>
          </ac:spMkLst>
        </pc:spChg>
        <pc:spChg chg="mod">
          <ac:chgData name="Clifford MWO A@1 Cdn Air Div HQ@Defence O365" userId="S::andreena.clifford@ecn.forces.gc.ca::8c0599c3-9f04-4168-af0f-913c553b88cb" providerId="AD" clId="Web-{D2F88379-5353-4379-907D-C14885401666}" dt="2021-02-09T20:41:57.522" v="568" actId="1076"/>
          <ac:spMkLst>
            <pc:docMk/>
            <pc:sldMk cId="2534214473" sldId="320"/>
            <ac:spMk id="68620" creationId="{00000000-0000-0000-0000-000000000000}"/>
          </ac:spMkLst>
        </pc:spChg>
        <pc:spChg chg="mod">
          <ac:chgData name="Clifford MWO A@1 Cdn Air Div HQ@Defence O365" userId="S::andreena.clifford@ecn.forces.gc.ca::8c0599c3-9f04-4168-af0f-913c553b88cb" providerId="AD" clId="Web-{D2F88379-5353-4379-907D-C14885401666}" dt="2021-02-09T20:41:44.553" v="567" actId="14100"/>
          <ac:spMkLst>
            <pc:docMk/>
            <pc:sldMk cId="2534214473" sldId="320"/>
            <ac:spMk id="68621" creationId="{00000000-0000-0000-0000-000000000000}"/>
          </ac:spMkLst>
        </pc:spChg>
      </pc:sldChg>
      <pc:sldChg chg="modSp add ord modNotes">
        <pc:chgData name="Clifford MWO A@1 Cdn Air Div HQ@Defence O365" userId="S::andreena.clifford@ecn.forces.gc.ca::8c0599c3-9f04-4168-af0f-913c553b88cb" providerId="AD" clId="Web-{D2F88379-5353-4379-907D-C14885401666}" dt="2021-02-09T21:52:48.297" v="2337" actId="1076"/>
        <pc:sldMkLst>
          <pc:docMk/>
          <pc:sldMk cId="651449807" sldId="321"/>
        </pc:sldMkLst>
        <pc:spChg chg="mod">
          <ac:chgData name="Clifford MWO A@1 Cdn Air Div HQ@Defence O365" userId="S::andreena.clifford@ecn.forces.gc.ca::8c0599c3-9f04-4168-af0f-913c553b88cb" providerId="AD" clId="Web-{D2F88379-5353-4379-907D-C14885401666}" dt="2021-02-09T20:39:32.021" v="553"/>
          <ac:spMkLst>
            <pc:docMk/>
            <pc:sldMk cId="651449807" sldId="321"/>
            <ac:spMk id="67590" creationId="{00000000-0000-0000-0000-000000000000}"/>
          </ac:spMkLst>
        </pc:spChg>
        <pc:spChg chg="mod">
          <ac:chgData name="Clifford MWO A@1 Cdn Air Div HQ@Defence O365" userId="S::andreena.clifford@ecn.forces.gc.ca::8c0599c3-9f04-4168-af0f-913c553b88cb" providerId="AD" clId="Web-{D2F88379-5353-4379-907D-C14885401666}" dt="2021-02-09T20:39:22.568" v="552" actId="20577"/>
          <ac:spMkLst>
            <pc:docMk/>
            <pc:sldMk cId="651449807" sldId="321"/>
            <ac:spMk id="67600" creationId="{00000000-0000-0000-0000-000000000000}"/>
          </ac:spMkLst>
        </pc:spChg>
        <pc:picChg chg="mod">
          <ac:chgData name="Clifford MWO A@1 Cdn Air Div HQ@Defence O365" userId="S::andreena.clifford@ecn.forces.gc.ca::8c0599c3-9f04-4168-af0f-913c553b88cb" providerId="AD" clId="Web-{D2F88379-5353-4379-907D-C14885401666}" dt="2021-02-09T21:52:48.297" v="2337" actId="1076"/>
          <ac:picMkLst>
            <pc:docMk/>
            <pc:sldMk cId="651449807" sldId="321"/>
            <ac:picMk id="67596" creationId="{00000000-0000-0000-0000-000000000000}"/>
          </ac:picMkLst>
        </pc:picChg>
      </pc:sldChg>
      <pc:sldChg chg="modSp add modNotes">
        <pc:chgData name="Clifford MWO A@1 Cdn Air Div HQ@Defence O365" userId="S::andreena.clifford@ecn.forces.gc.ca::8c0599c3-9f04-4168-af0f-913c553b88cb" providerId="AD" clId="Web-{D2F88379-5353-4379-907D-C14885401666}" dt="2021-02-09T20:39:43.818" v="554"/>
        <pc:sldMkLst>
          <pc:docMk/>
          <pc:sldMk cId="1095944529" sldId="322"/>
        </pc:sldMkLst>
        <pc:spChg chg="mod">
          <ac:chgData name="Clifford MWO A@1 Cdn Air Div HQ@Defence O365" userId="S::andreena.clifford@ecn.forces.gc.ca::8c0599c3-9f04-4168-af0f-913c553b88cb" providerId="AD" clId="Web-{D2F88379-5353-4379-907D-C14885401666}" dt="2021-02-09T20:39:43.818" v="554"/>
          <ac:spMkLst>
            <pc:docMk/>
            <pc:sldMk cId="1095944529" sldId="322"/>
            <ac:spMk id="65663" creationId="{00000000-0000-0000-0000-000000000000}"/>
          </ac:spMkLst>
        </pc:spChg>
        <pc:spChg chg="mod">
          <ac:chgData name="Clifford MWO A@1 Cdn Air Div HQ@Defence O365" userId="S::andreena.clifford@ecn.forces.gc.ca::8c0599c3-9f04-4168-af0f-913c553b88cb" providerId="AD" clId="Web-{D2F88379-5353-4379-907D-C14885401666}" dt="2021-02-09T20:39:07.068" v="549" actId="20577"/>
          <ac:spMkLst>
            <pc:docMk/>
            <pc:sldMk cId="1095944529" sldId="322"/>
            <ac:spMk id="65669" creationId="{00000000-0000-0000-0000-000000000000}"/>
          </ac:spMkLst>
        </pc:spChg>
      </pc:sldChg>
      <pc:sldChg chg="modSp add replId">
        <pc:chgData name="Clifford MWO A@1 Cdn Air Div HQ@Defence O365" userId="S::andreena.clifford@ecn.forces.gc.ca::8c0599c3-9f04-4168-af0f-913c553b88cb" providerId="AD" clId="Web-{D2F88379-5353-4379-907D-C14885401666}" dt="2021-02-09T21:58:31.737" v="2360" actId="20577"/>
        <pc:sldMkLst>
          <pc:docMk/>
          <pc:sldMk cId="3806204076" sldId="323"/>
        </pc:sldMkLst>
        <pc:spChg chg="mod">
          <ac:chgData name="Clifford MWO A@1 Cdn Air Div HQ@Defence O365" userId="S::andreena.clifford@ecn.forces.gc.ca::8c0599c3-9f04-4168-af0f-913c553b88cb" providerId="AD" clId="Web-{D2F88379-5353-4379-907D-C14885401666}" dt="2021-02-09T21:58:31.737" v="2360" actId="20577"/>
          <ac:spMkLst>
            <pc:docMk/>
            <pc:sldMk cId="3806204076" sldId="323"/>
            <ac:spMk id="4" creationId="{00000000-0000-0000-0000-000000000000}"/>
          </ac:spMkLst>
        </pc:spChg>
      </pc:sldChg>
      <pc:sldChg chg="addSp delSp modSp add replId modNotes">
        <pc:chgData name="Clifford MWO A@1 Cdn Air Div HQ@Defence O365" userId="S::andreena.clifford@ecn.forces.gc.ca::8c0599c3-9f04-4168-af0f-913c553b88cb" providerId="AD" clId="Web-{D2F88379-5353-4379-907D-C14885401666}" dt="2021-02-09T21:58:34.721" v="2366"/>
        <pc:sldMkLst>
          <pc:docMk/>
          <pc:sldMk cId="2693460597" sldId="324"/>
        </pc:sldMkLst>
        <pc:spChg chg="add mod">
          <ac:chgData name="Clifford MWO A@1 Cdn Air Div HQ@Defence O365" userId="S::andreena.clifford@ecn.forces.gc.ca::8c0599c3-9f04-4168-af0f-913c553b88cb" providerId="AD" clId="Web-{D2F88379-5353-4379-907D-C14885401666}" dt="2021-02-09T21:38:45.605" v="2172" actId="1076"/>
          <ac:spMkLst>
            <pc:docMk/>
            <pc:sldMk cId="2693460597" sldId="324"/>
            <ac:spMk id="6" creationId="{1B7E0858-A65D-4566-8EE9-7908EA613F23}"/>
          </ac:spMkLst>
        </pc:spChg>
        <pc:spChg chg="add mod">
          <ac:chgData name="Clifford MWO A@1 Cdn Air Div HQ@Defence O365" userId="S::andreena.clifford@ecn.forces.gc.ca::8c0599c3-9f04-4168-af0f-913c553b88cb" providerId="AD" clId="Web-{D2F88379-5353-4379-907D-C14885401666}" dt="2021-02-09T21:40:41.746" v="2195" actId="1076"/>
          <ac:spMkLst>
            <pc:docMk/>
            <pc:sldMk cId="2693460597" sldId="324"/>
            <ac:spMk id="7" creationId="{38BE9500-814F-42AD-BCD4-D746746D1E1C}"/>
          </ac:spMkLst>
        </pc:spChg>
        <pc:spChg chg="add mod">
          <ac:chgData name="Clifford MWO A@1 Cdn Air Div HQ@Defence O365" userId="S::andreena.clifford@ecn.forces.gc.ca::8c0599c3-9f04-4168-af0f-913c553b88cb" providerId="AD" clId="Web-{D2F88379-5353-4379-907D-C14885401666}" dt="2021-02-09T21:30:28.070" v="2117" actId="1076"/>
          <ac:spMkLst>
            <pc:docMk/>
            <pc:sldMk cId="2693460597" sldId="324"/>
            <ac:spMk id="13" creationId="{938550D0-680E-4DD6-96A0-780BDE7E9372}"/>
          </ac:spMkLst>
        </pc:spChg>
        <pc:spChg chg="add mod">
          <ac:chgData name="Clifford MWO A@1 Cdn Air Div HQ@Defence O365" userId="S::andreena.clifford@ecn.forces.gc.ca::8c0599c3-9f04-4168-af0f-913c553b88cb" providerId="AD" clId="Web-{D2F88379-5353-4379-907D-C14885401666}" dt="2021-02-09T21:57:27.955" v="2358" actId="14100"/>
          <ac:spMkLst>
            <pc:docMk/>
            <pc:sldMk cId="2693460597" sldId="324"/>
            <ac:spMk id="18" creationId="{83F1CA8C-2E65-4482-A99A-E34A57600793}"/>
          </ac:spMkLst>
        </pc:spChg>
        <pc:spChg chg="add mod">
          <ac:chgData name="Clifford MWO A@1 Cdn Air Div HQ@Defence O365" userId="S::andreena.clifford@ecn.forces.gc.ca::8c0599c3-9f04-4168-af0f-913c553b88cb" providerId="AD" clId="Web-{D2F88379-5353-4379-907D-C14885401666}" dt="2021-02-09T21:40:50.262" v="2197" actId="1076"/>
          <ac:spMkLst>
            <pc:docMk/>
            <pc:sldMk cId="2693460597" sldId="324"/>
            <ac:spMk id="171" creationId="{9E5BBFDA-18F3-4299-B92C-7E22A57FC5D6}"/>
          </ac:spMkLst>
        </pc:spChg>
        <pc:spChg chg="add mod">
          <ac:chgData name="Clifford MWO A@1 Cdn Air Div HQ@Defence O365" userId="S::andreena.clifford@ecn.forces.gc.ca::8c0599c3-9f04-4168-af0f-913c553b88cb" providerId="AD" clId="Web-{D2F88379-5353-4379-907D-C14885401666}" dt="2021-02-09T21:42:11.606" v="2209" actId="1076"/>
          <ac:spMkLst>
            <pc:docMk/>
            <pc:sldMk cId="2693460597" sldId="324"/>
            <ac:spMk id="172" creationId="{AF99FADA-D421-4BD7-8D2B-2D3FBA38D158}"/>
          </ac:spMkLst>
        </pc:spChg>
        <pc:spChg chg="add mod">
          <ac:chgData name="Clifford MWO A@1 Cdn Air Div HQ@Defence O365" userId="S::andreena.clifford@ecn.forces.gc.ca::8c0599c3-9f04-4168-af0f-913c553b88cb" providerId="AD" clId="Web-{D2F88379-5353-4379-907D-C14885401666}" dt="2021-02-09T21:42:01.965" v="2206" actId="1076"/>
          <ac:spMkLst>
            <pc:docMk/>
            <pc:sldMk cId="2693460597" sldId="324"/>
            <ac:spMk id="173" creationId="{7CE3AFCA-548B-46F1-BDE0-4A22415A6BAF}"/>
          </ac:spMkLst>
        </pc:spChg>
        <pc:spChg chg="add mod">
          <ac:chgData name="Clifford MWO A@1 Cdn Air Div HQ@Defence O365" userId="S::andreena.clifford@ecn.forces.gc.ca::8c0599c3-9f04-4168-af0f-913c553b88cb" providerId="AD" clId="Web-{D2F88379-5353-4379-907D-C14885401666}" dt="2021-02-09T21:42:34.231" v="2213" actId="688"/>
          <ac:spMkLst>
            <pc:docMk/>
            <pc:sldMk cId="2693460597" sldId="324"/>
            <ac:spMk id="176" creationId="{DED9E0B5-0390-4ADD-8A7F-BE1C09B6FC6D}"/>
          </ac:spMkLst>
        </pc:spChg>
        <pc:spChg chg="add mod">
          <ac:chgData name="Clifford MWO A@1 Cdn Air Div HQ@Defence O365" userId="S::andreena.clifford@ecn.forces.gc.ca::8c0599c3-9f04-4168-af0f-913c553b88cb" providerId="AD" clId="Web-{D2F88379-5353-4379-907D-C14885401666}" dt="2021-02-09T21:45:30.607" v="2248" actId="1076"/>
          <ac:spMkLst>
            <pc:docMk/>
            <pc:sldMk cId="2693460597" sldId="324"/>
            <ac:spMk id="177" creationId="{DED9E0B5-0390-4ADD-8A7F-BE1C09B6FC6D}"/>
          </ac:spMkLst>
        </pc:spChg>
        <pc:spChg chg="add mod">
          <ac:chgData name="Clifford MWO A@1 Cdn Air Div HQ@Defence O365" userId="S::andreena.clifford@ecn.forces.gc.ca::8c0599c3-9f04-4168-af0f-913c553b88cb" providerId="AD" clId="Web-{D2F88379-5353-4379-907D-C14885401666}" dt="2021-02-09T21:51:07.484" v="2322" actId="20577"/>
          <ac:spMkLst>
            <pc:docMk/>
            <pc:sldMk cId="2693460597" sldId="324"/>
            <ac:spMk id="178" creationId="{F8AD6786-B118-461E-B3DF-E6B43FE2AAE8}"/>
          </ac:spMkLst>
        </pc:spChg>
        <pc:spChg chg="add mod">
          <ac:chgData name="Clifford MWO A@1 Cdn Air Div HQ@Defence O365" userId="S::andreena.clifford@ecn.forces.gc.ca::8c0599c3-9f04-4168-af0f-913c553b88cb" providerId="AD" clId="Web-{D2F88379-5353-4379-907D-C14885401666}" dt="2021-02-09T21:45:19.638" v="2247" actId="688"/>
          <ac:spMkLst>
            <pc:docMk/>
            <pc:sldMk cId="2693460597" sldId="324"/>
            <ac:spMk id="179" creationId="{EF6C0A90-8A0A-4B34-B5D4-846E02D0C40D}"/>
          </ac:spMkLst>
        </pc:spChg>
        <pc:spChg chg="add mod">
          <ac:chgData name="Clifford MWO A@1 Cdn Air Div HQ@Defence O365" userId="S::andreena.clifford@ecn.forces.gc.ca::8c0599c3-9f04-4168-af0f-913c553b88cb" providerId="AD" clId="Web-{D2F88379-5353-4379-907D-C14885401666}" dt="2021-02-09T21:56:45.705" v="2346" actId="20577"/>
          <ac:spMkLst>
            <pc:docMk/>
            <pc:sldMk cId="2693460597" sldId="324"/>
            <ac:spMk id="180" creationId="{183B14CF-47FC-4042-8028-00ABA7587C4E}"/>
          </ac:spMkLst>
        </pc:spChg>
        <pc:spChg chg="add mod">
          <ac:chgData name="Clifford MWO A@1 Cdn Air Div HQ@Defence O365" userId="S::andreena.clifford@ecn.forces.gc.ca::8c0599c3-9f04-4168-af0f-913c553b88cb" providerId="AD" clId="Web-{D2F88379-5353-4379-907D-C14885401666}" dt="2021-02-09T21:46:27.029" v="2257" actId="1076"/>
          <ac:spMkLst>
            <pc:docMk/>
            <pc:sldMk cId="2693460597" sldId="324"/>
            <ac:spMk id="181" creationId="{C22176F5-C759-4EC4-8F84-62D4331B1F62}"/>
          </ac:spMkLst>
        </pc:spChg>
        <pc:spChg chg="add mod">
          <ac:chgData name="Clifford MWO A@1 Cdn Air Div HQ@Defence O365" userId="S::andreena.clifford@ecn.forces.gc.ca::8c0599c3-9f04-4168-af0f-913c553b88cb" providerId="AD" clId="Web-{D2F88379-5353-4379-907D-C14885401666}" dt="2021-02-09T21:51:00.968" v="2321" actId="20577"/>
          <ac:spMkLst>
            <pc:docMk/>
            <pc:sldMk cId="2693460597" sldId="324"/>
            <ac:spMk id="192" creationId="{3C7F508B-17F4-4D13-869A-D09BC4AE251F}"/>
          </ac:spMkLst>
        </pc:spChg>
        <pc:spChg chg="add">
          <ac:chgData name="Clifford MWO A@1 Cdn Air Div HQ@Defence O365" userId="S::andreena.clifford@ecn.forces.gc.ca::8c0599c3-9f04-4168-af0f-913c553b88cb" providerId="AD" clId="Web-{D2F88379-5353-4379-907D-C14885401666}" dt="2021-02-09T21:56:12.173" v="2342"/>
          <ac:spMkLst>
            <pc:docMk/>
            <pc:sldMk cId="2693460597" sldId="324"/>
            <ac:spMk id="198" creationId="{A171E28B-1CF7-416B-ABFA-ECB9F555C581}"/>
          </ac:spMkLst>
        </pc:spChg>
        <pc:spChg chg="add">
          <ac:chgData name="Clifford MWO A@1 Cdn Air Div HQ@Defence O365" userId="S::andreena.clifford@ecn.forces.gc.ca::8c0599c3-9f04-4168-af0f-913c553b88cb" providerId="AD" clId="Web-{D2F88379-5353-4379-907D-C14885401666}" dt="2021-02-09T21:56:12.173" v="2342"/>
          <ac:spMkLst>
            <pc:docMk/>
            <pc:sldMk cId="2693460597" sldId="324"/>
            <ac:spMk id="199" creationId="{34FA55AD-1E26-487D-BB56-8ACF6C9CE77F}"/>
          </ac:spMkLst>
        </pc:spChg>
        <pc:spChg chg="add">
          <ac:chgData name="Clifford MWO A@1 Cdn Air Div HQ@Defence O365" userId="S::andreena.clifford@ecn.forces.gc.ca::8c0599c3-9f04-4168-af0f-913c553b88cb" providerId="AD" clId="Web-{D2F88379-5353-4379-907D-C14885401666}" dt="2021-02-09T21:56:12.173" v="2342"/>
          <ac:spMkLst>
            <pc:docMk/>
            <pc:sldMk cId="2693460597" sldId="324"/>
            <ac:spMk id="200" creationId="{DD573FEF-78FF-4F61-B19E-C9C9BDB96C70}"/>
          </ac:spMkLst>
        </pc:spChg>
        <pc:spChg chg="add">
          <ac:chgData name="Clifford MWO A@1 Cdn Air Div HQ@Defence O365" userId="S::andreena.clifford@ecn.forces.gc.ca::8c0599c3-9f04-4168-af0f-913c553b88cb" providerId="AD" clId="Web-{D2F88379-5353-4379-907D-C14885401666}" dt="2021-02-09T21:56:12.173" v="2342"/>
          <ac:spMkLst>
            <pc:docMk/>
            <pc:sldMk cId="2693460597" sldId="324"/>
            <ac:spMk id="201" creationId="{8FA2494E-BAAC-4AA1-B643-88857F2E4068}"/>
          </ac:spMkLst>
        </pc:spChg>
        <pc:spChg chg="add">
          <ac:chgData name="Clifford MWO A@1 Cdn Air Div HQ@Defence O365" userId="S::andreena.clifford@ecn.forces.gc.ca::8c0599c3-9f04-4168-af0f-913c553b88cb" providerId="AD" clId="Web-{D2F88379-5353-4379-907D-C14885401666}" dt="2021-02-09T21:56:12.173" v="2342"/>
          <ac:spMkLst>
            <pc:docMk/>
            <pc:sldMk cId="2693460597" sldId="324"/>
            <ac:spMk id="202" creationId="{E83FDCEB-B5E5-4A5B-8950-B402249C8974}"/>
          </ac:spMkLst>
        </pc:spChg>
        <pc:spChg chg="add">
          <ac:chgData name="Clifford MWO A@1 Cdn Air Div HQ@Defence O365" userId="S::andreena.clifford@ecn.forces.gc.ca::8c0599c3-9f04-4168-af0f-913c553b88cb" providerId="AD" clId="Web-{D2F88379-5353-4379-907D-C14885401666}" dt="2021-02-09T21:56:12.173" v="2342"/>
          <ac:spMkLst>
            <pc:docMk/>
            <pc:sldMk cId="2693460597" sldId="324"/>
            <ac:spMk id="208" creationId="{C8857D9A-FE32-4C1E-947B-C83033BC6C2C}"/>
          </ac:spMkLst>
        </pc:spChg>
        <pc:spChg chg="add">
          <ac:chgData name="Clifford MWO A@1 Cdn Air Div HQ@Defence O365" userId="S::andreena.clifford@ecn.forces.gc.ca::8c0599c3-9f04-4168-af0f-913c553b88cb" providerId="AD" clId="Web-{D2F88379-5353-4379-907D-C14885401666}" dt="2021-02-09T21:56:12.173" v="2342"/>
          <ac:spMkLst>
            <pc:docMk/>
            <pc:sldMk cId="2693460597" sldId="324"/>
            <ac:spMk id="209" creationId="{29979533-F7D3-4B5E-98E6-0B10DD28D23D}"/>
          </ac:spMkLst>
        </pc:spChg>
        <pc:spChg chg="add">
          <ac:chgData name="Clifford MWO A@1 Cdn Air Div HQ@Defence O365" userId="S::andreena.clifford@ecn.forces.gc.ca::8c0599c3-9f04-4168-af0f-913c553b88cb" providerId="AD" clId="Web-{D2F88379-5353-4379-907D-C14885401666}" dt="2021-02-09T21:56:12.173" v="2342"/>
          <ac:spMkLst>
            <pc:docMk/>
            <pc:sldMk cId="2693460597" sldId="324"/>
            <ac:spMk id="210" creationId="{AA59AE73-1E4E-4549-BD08-29F3DBA1C333}"/>
          </ac:spMkLst>
        </pc:spChg>
        <pc:spChg chg="add">
          <ac:chgData name="Clifford MWO A@1 Cdn Air Div HQ@Defence O365" userId="S::andreena.clifford@ecn.forces.gc.ca::8c0599c3-9f04-4168-af0f-913c553b88cb" providerId="AD" clId="Web-{D2F88379-5353-4379-907D-C14885401666}" dt="2021-02-09T21:56:12.173" v="2342"/>
          <ac:spMkLst>
            <pc:docMk/>
            <pc:sldMk cId="2693460597" sldId="324"/>
            <ac:spMk id="214" creationId="{4671B291-9AD2-4B9F-B1E6-BE6166C10ED9}"/>
          </ac:spMkLst>
        </pc:spChg>
        <pc:spChg chg="add">
          <ac:chgData name="Clifford MWO A@1 Cdn Air Div HQ@Defence O365" userId="S::andreena.clifford@ecn.forces.gc.ca::8c0599c3-9f04-4168-af0f-913c553b88cb" providerId="AD" clId="Web-{D2F88379-5353-4379-907D-C14885401666}" dt="2021-02-09T21:56:12.173" v="2342"/>
          <ac:spMkLst>
            <pc:docMk/>
            <pc:sldMk cId="2693460597" sldId="324"/>
            <ac:spMk id="219" creationId="{AAD519E6-C8C8-4232-9413-520D5155E4AA}"/>
          </ac:spMkLst>
        </pc:spChg>
        <pc:spChg chg="add">
          <ac:chgData name="Clifford MWO A@1 Cdn Air Div HQ@Defence O365" userId="S::andreena.clifford@ecn.forces.gc.ca::8c0599c3-9f04-4168-af0f-913c553b88cb" providerId="AD" clId="Web-{D2F88379-5353-4379-907D-C14885401666}" dt="2021-02-09T21:56:12.173" v="2342"/>
          <ac:spMkLst>
            <pc:docMk/>
            <pc:sldMk cId="2693460597" sldId="324"/>
            <ac:spMk id="221" creationId="{2C874D7A-1D9C-4472-9FF5-29BFE1FC28DF}"/>
          </ac:spMkLst>
        </pc:spChg>
        <pc:spChg chg="add">
          <ac:chgData name="Clifford MWO A@1 Cdn Air Div HQ@Defence O365" userId="S::andreena.clifford@ecn.forces.gc.ca::8c0599c3-9f04-4168-af0f-913c553b88cb" providerId="AD" clId="Web-{D2F88379-5353-4379-907D-C14885401666}" dt="2021-02-09T21:56:12.173" v="2342"/>
          <ac:spMkLst>
            <pc:docMk/>
            <pc:sldMk cId="2693460597" sldId="324"/>
            <ac:spMk id="222" creationId="{4F4E17D9-9543-4F31-8714-970C3197D8ED}"/>
          </ac:spMkLst>
        </pc:spChg>
        <pc:spChg chg="add">
          <ac:chgData name="Clifford MWO A@1 Cdn Air Div HQ@Defence O365" userId="S::andreena.clifford@ecn.forces.gc.ca::8c0599c3-9f04-4168-af0f-913c553b88cb" providerId="AD" clId="Web-{D2F88379-5353-4379-907D-C14885401666}" dt="2021-02-09T21:56:12.173" v="2342"/>
          <ac:spMkLst>
            <pc:docMk/>
            <pc:sldMk cId="2693460597" sldId="324"/>
            <ac:spMk id="223" creationId="{DD34BC30-DA02-404B-8C76-2BF0CE5079C2}"/>
          </ac:spMkLst>
        </pc:spChg>
        <pc:spChg chg="add">
          <ac:chgData name="Clifford MWO A@1 Cdn Air Div HQ@Defence O365" userId="S::andreena.clifford@ecn.forces.gc.ca::8c0599c3-9f04-4168-af0f-913c553b88cb" providerId="AD" clId="Web-{D2F88379-5353-4379-907D-C14885401666}" dt="2021-02-09T21:56:12.173" v="2342"/>
          <ac:spMkLst>
            <pc:docMk/>
            <pc:sldMk cId="2693460597" sldId="324"/>
            <ac:spMk id="224" creationId="{655A55A6-97AC-4830-9715-2D08C2D7DBF4}"/>
          </ac:spMkLst>
        </pc:spChg>
        <pc:spChg chg="add">
          <ac:chgData name="Clifford MWO A@1 Cdn Air Div HQ@Defence O365" userId="S::andreena.clifford@ecn.forces.gc.ca::8c0599c3-9f04-4168-af0f-913c553b88cb" providerId="AD" clId="Web-{D2F88379-5353-4379-907D-C14885401666}" dt="2021-02-09T21:56:12.173" v="2342"/>
          <ac:spMkLst>
            <pc:docMk/>
            <pc:sldMk cId="2693460597" sldId="324"/>
            <ac:spMk id="225" creationId="{4914A057-CB15-49FA-813D-B790F4F351B7}"/>
          </ac:spMkLst>
        </pc:spChg>
        <pc:spChg chg="add">
          <ac:chgData name="Clifford MWO A@1 Cdn Air Div HQ@Defence O365" userId="S::andreena.clifford@ecn.forces.gc.ca::8c0599c3-9f04-4168-af0f-913c553b88cb" providerId="AD" clId="Web-{D2F88379-5353-4379-907D-C14885401666}" dt="2021-02-09T21:56:12.173" v="2342"/>
          <ac:spMkLst>
            <pc:docMk/>
            <pc:sldMk cId="2693460597" sldId="324"/>
            <ac:spMk id="229" creationId="{2A742CE4-2420-4C27-A001-AD4AAFEF40F7}"/>
          </ac:spMkLst>
        </pc:spChg>
        <pc:spChg chg="add">
          <ac:chgData name="Clifford MWO A@1 Cdn Air Div HQ@Defence O365" userId="S::andreena.clifford@ecn.forces.gc.ca::8c0599c3-9f04-4168-af0f-913c553b88cb" providerId="AD" clId="Web-{D2F88379-5353-4379-907D-C14885401666}" dt="2021-02-09T21:56:12.173" v="2342"/>
          <ac:spMkLst>
            <pc:docMk/>
            <pc:sldMk cId="2693460597" sldId="324"/>
            <ac:spMk id="230" creationId="{AB2BB608-B4CD-4784-BB7A-CFC0643F53A6}"/>
          </ac:spMkLst>
        </pc:spChg>
        <pc:spChg chg="add">
          <ac:chgData name="Clifford MWO A@1 Cdn Air Div HQ@Defence O365" userId="S::andreena.clifford@ecn.forces.gc.ca::8c0599c3-9f04-4168-af0f-913c553b88cb" providerId="AD" clId="Web-{D2F88379-5353-4379-907D-C14885401666}" dt="2021-02-09T21:56:12.173" v="2342"/>
          <ac:spMkLst>
            <pc:docMk/>
            <pc:sldMk cId="2693460597" sldId="324"/>
            <ac:spMk id="231" creationId="{BC7A2FE2-D5C4-4609-9183-AD9FBAD79720}"/>
          </ac:spMkLst>
        </pc:spChg>
        <pc:spChg chg="add">
          <ac:chgData name="Clifford MWO A@1 Cdn Air Div HQ@Defence O365" userId="S::andreena.clifford@ecn.forces.gc.ca::8c0599c3-9f04-4168-af0f-913c553b88cb" providerId="AD" clId="Web-{D2F88379-5353-4379-907D-C14885401666}" dt="2021-02-09T21:56:12.173" v="2342"/>
          <ac:spMkLst>
            <pc:docMk/>
            <pc:sldMk cId="2693460597" sldId="324"/>
            <ac:spMk id="232" creationId="{E241C66A-770C-4569-9A56-467123A8BAEE}"/>
          </ac:spMkLst>
        </pc:spChg>
        <pc:spChg chg="add">
          <ac:chgData name="Clifford MWO A@1 Cdn Air Div HQ@Defence O365" userId="S::andreena.clifford@ecn.forces.gc.ca::8c0599c3-9f04-4168-af0f-913c553b88cb" providerId="AD" clId="Web-{D2F88379-5353-4379-907D-C14885401666}" dt="2021-02-09T21:56:12.173" v="2342"/>
          <ac:spMkLst>
            <pc:docMk/>
            <pc:sldMk cId="2693460597" sldId="324"/>
            <ac:spMk id="233" creationId="{9674FFAC-0922-4CFC-8E92-F4F9CEDB7C27}"/>
          </ac:spMkLst>
        </pc:spChg>
        <pc:spChg chg="add">
          <ac:chgData name="Clifford MWO A@1 Cdn Air Div HQ@Defence O365" userId="S::andreena.clifford@ecn.forces.gc.ca::8c0599c3-9f04-4168-af0f-913c553b88cb" providerId="AD" clId="Web-{D2F88379-5353-4379-907D-C14885401666}" dt="2021-02-09T21:56:12.173" v="2342"/>
          <ac:spMkLst>
            <pc:docMk/>
            <pc:sldMk cId="2693460597" sldId="324"/>
            <ac:spMk id="234" creationId="{78F52157-FCBA-4715-A70D-4AAF69FFF859}"/>
          </ac:spMkLst>
        </pc:spChg>
        <pc:spChg chg="add">
          <ac:chgData name="Clifford MWO A@1 Cdn Air Div HQ@Defence O365" userId="S::andreena.clifford@ecn.forces.gc.ca::8c0599c3-9f04-4168-af0f-913c553b88cb" providerId="AD" clId="Web-{D2F88379-5353-4379-907D-C14885401666}" dt="2021-02-09T21:56:12.173" v="2342"/>
          <ac:spMkLst>
            <pc:docMk/>
            <pc:sldMk cId="2693460597" sldId="324"/>
            <ac:spMk id="235" creationId="{EC574CC1-EA6B-4123-99E7-E115B833C860}"/>
          </ac:spMkLst>
        </pc:spChg>
        <pc:spChg chg="add">
          <ac:chgData name="Clifford MWO A@1 Cdn Air Div HQ@Defence O365" userId="S::andreena.clifford@ecn.forces.gc.ca::8c0599c3-9f04-4168-af0f-913c553b88cb" providerId="AD" clId="Web-{D2F88379-5353-4379-907D-C14885401666}" dt="2021-02-09T21:56:12.173" v="2342"/>
          <ac:spMkLst>
            <pc:docMk/>
            <pc:sldMk cId="2693460597" sldId="324"/>
            <ac:spMk id="236" creationId="{A0B25144-B746-42BB-94E9-750D903FF53D}"/>
          </ac:spMkLst>
        </pc:spChg>
        <pc:spChg chg="add">
          <ac:chgData name="Clifford MWO A@1 Cdn Air Div HQ@Defence O365" userId="S::andreena.clifford@ecn.forces.gc.ca::8c0599c3-9f04-4168-af0f-913c553b88cb" providerId="AD" clId="Web-{D2F88379-5353-4379-907D-C14885401666}" dt="2021-02-09T21:56:12.173" v="2342"/>
          <ac:spMkLst>
            <pc:docMk/>
            <pc:sldMk cId="2693460597" sldId="324"/>
            <ac:spMk id="237" creationId="{C212CFE3-500D-408B-80ED-63E49AC9B381}"/>
          </ac:spMkLst>
        </pc:spChg>
        <pc:spChg chg="add">
          <ac:chgData name="Clifford MWO A@1 Cdn Air Div HQ@Defence O365" userId="S::andreena.clifford@ecn.forces.gc.ca::8c0599c3-9f04-4168-af0f-913c553b88cb" providerId="AD" clId="Web-{D2F88379-5353-4379-907D-C14885401666}" dt="2021-02-09T21:56:12.173" v="2342"/>
          <ac:spMkLst>
            <pc:docMk/>
            <pc:sldMk cId="2693460597" sldId="324"/>
            <ac:spMk id="238" creationId="{46BE09AD-D51C-4D9E-914B-298F83AE7BA3}"/>
          </ac:spMkLst>
        </pc:spChg>
        <pc:spChg chg="add">
          <ac:chgData name="Clifford MWO A@1 Cdn Air Div HQ@Defence O365" userId="S::andreena.clifford@ecn.forces.gc.ca::8c0599c3-9f04-4168-af0f-913c553b88cb" providerId="AD" clId="Web-{D2F88379-5353-4379-907D-C14885401666}" dt="2021-02-09T21:56:12.173" v="2342"/>
          <ac:spMkLst>
            <pc:docMk/>
            <pc:sldMk cId="2693460597" sldId="324"/>
            <ac:spMk id="242" creationId="{ACA43171-B2BE-42FB-AEF2-1035BC25E821}"/>
          </ac:spMkLst>
        </pc:spChg>
        <pc:spChg chg="add">
          <ac:chgData name="Clifford MWO A@1 Cdn Air Div HQ@Defence O365" userId="S::andreena.clifford@ecn.forces.gc.ca::8c0599c3-9f04-4168-af0f-913c553b88cb" providerId="AD" clId="Web-{D2F88379-5353-4379-907D-C14885401666}" dt="2021-02-09T21:56:12.173" v="2342"/>
          <ac:spMkLst>
            <pc:docMk/>
            <pc:sldMk cId="2693460597" sldId="324"/>
            <ac:spMk id="243" creationId="{A05E1DA8-5BDE-461C-AF9C-DAC11889470B}"/>
          </ac:spMkLst>
        </pc:spChg>
        <pc:spChg chg="add">
          <ac:chgData name="Clifford MWO A@1 Cdn Air Div HQ@Defence O365" userId="S::andreena.clifford@ecn.forces.gc.ca::8c0599c3-9f04-4168-af0f-913c553b88cb" providerId="AD" clId="Web-{D2F88379-5353-4379-907D-C14885401666}" dt="2021-02-09T21:56:12.173" v="2342"/>
          <ac:spMkLst>
            <pc:docMk/>
            <pc:sldMk cId="2693460597" sldId="324"/>
            <ac:spMk id="244" creationId="{19944EE9-C8F5-411B-A768-A95B5AC7A040}"/>
          </ac:spMkLst>
        </pc:spChg>
        <pc:spChg chg="add">
          <ac:chgData name="Clifford MWO A@1 Cdn Air Div HQ@Defence O365" userId="S::andreena.clifford@ecn.forces.gc.ca::8c0599c3-9f04-4168-af0f-913c553b88cb" providerId="AD" clId="Web-{D2F88379-5353-4379-907D-C14885401666}" dt="2021-02-09T21:56:12.173" v="2342"/>
          <ac:spMkLst>
            <pc:docMk/>
            <pc:sldMk cId="2693460597" sldId="324"/>
            <ac:spMk id="245" creationId="{FDA34F48-8308-4A19-8535-9578A5F55CF5}"/>
          </ac:spMkLst>
        </pc:spChg>
        <pc:spChg chg="add">
          <ac:chgData name="Clifford MWO A@1 Cdn Air Div HQ@Defence O365" userId="S::andreena.clifford@ecn.forces.gc.ca::8c0599c3-9f04-4168-af0f-913c553b88cb" providerId="AD" clId="Web-{D2F88379-5353-4379-907D-C14885401666}" dt="2021-02-09T21:56:12.173" v="2342"/>
          <ac:spMkLst>
            <pc:docMk/>
            <pc:sldMk cId="2693460597" sldId="324"/>
            <ac:spMk id="246" creationId="{F3A35D5F-D0B8-4B46-846D-DCB32703C7DB}"/>
          </ac:spMkLst>
        </pc:spChg>
        <pc:spChg chg="add">
          <ac:chgData name="Clifford MWO A@1 Cdn Air Div HQ@Defence O365" userId="S::andreena.clifford@ecn.forces.gc.ca::8c0599c3-9f04-4168-af0f-913c553b88cb" providerId="AD" clId="Web-{D2F88379-5353-4379-907D-C14885401666}" dt="2021-02-09T21:56:12.173" v="2342"/>
          <ac:spMkLst>
            <pc:docMk/>
            <pc:sldMk cId="2693460597" sldId="324"/>
            <ac:spMk id="247" creationId="{8CAA7E56-2A20-4CAD-B1C8-C3779A5B4E9F}"/>
          </ac:spMkLst>
        </pc:spChg>
        <pc:spChg chg="add">
          <ac:chgData name="Clifford MWO A@1 Cdn Air Div HQ@Defence O365" userId="S::andreena.clifford@ecn.forces.gc.ca::8c0599c3-9f04-4168-af0f-913c553b88cb" providerId="AD" clId="Web-{D2F88379-5353-4379-907D-C14885401666}" dt="2021-02-09T21:56:12.173" v="2342"/>
          <ac:spMkLst>
            <pc:docMk/>
            <pc:sldMk cId="2693460597" sldId="324"/>
            <ac:spMk id="248" creationId="{D1A57443-DD12-417D-9048-774A0D504EB1}"/>
          </ac:spMkLst>
        </pc:spChg>
        <pc:spChg chg="add">
          <ac:chgData name="Clifford MWO A@1 Cdn Air Div HQ@Defence O365" userId="S::andreena.clifford@ecn.forces.gc.ca::8c0599c3-9f04-4168-af0f-913c553b88cb" providerId="AD" clId="Web-{D2F88379-5353-4379-907D-C14885401666}" dt="2021-02-09T21:56:12.173" v="2342"/>
          <ac:spMkLst>
            <pc:docMk/>
            <pc:sldMk cId="2693460597" sldId="324"/>
            <ac:spMk id="249" creationId="{B12BB8B9-2F99-4416-B205-5BE95A68CC73}"/>
          </ac:spMkLst>
        </pc:spChg>
        <pc:spChg chg="add">
          <ac:chgData name="Clifford MWO A@1 Cdn Air Div HQ@Defence O365" userId="S::andreena.clifford@ecn.forces.gc.ca::8c0599c3-9f04-4168-af0f-913c553b88cb" providerId="AD" clId="Web-{D2F88379-5353-4379-907D-C14885401666}" dt="2021-02-09T21:56:12.173" v="2342"/>
          <ac:spMkLst>
            <pc:docMk/>
            <pc:sldMk cId="2693460597" sldId="324"/>
            <ac:spMk id="250" creationId="{C3B202F6-01A5-479C-A466-F00E60AA267F}"/>
          </ac:spMkLst>
        </pc:spChg>
        <pc:spChg chg="add">
          <ac:chgData name="Clifford MWO A@1 Cdn Air Div HQ@Defence O365" userId="S::andreena.clifford@ecn.forces.gc.ca::8c0599c3-9f04-4168-af0f-913c553b88cb" providerId="AD" clId="Web-{D2F88379-5353-4379-907D-C14885401666}" dt="2021-02-09T21:56:12.173" v="2342"/>
          <ac:spMkLst>
            <pc:docMk/>
            <pc:sldMk cId="2693460597" sldId="324"/>
            <ac:spMk id="251" creationId="{63C58D23-47E9-4DFC-BC1B-3CE15336498A}"/>
          </ac:spMkLst>
        </pc:spChg>
        <pc:spChg chg="add">
          <ac:chgData name="Clifford MWO A@1 Cdn Air Div HQ@Defence O365" userId="S::andreena.clifford@ecn.forces.gc.ca::8c0599c3-9f04-4168-af0f-913c553b88cb" providerId="AD" clId="Web-{D2F88379-5353-4379-907D-C14885401666}" dt="2021-02-09T21:56:12.173" v="2342"/>
          <ac:spMkLst>
            <pc:docMk/>
            <pc:sldMk cId="2693460597" sldId="324"/>
            <ac:spMk id="252" creationId="{D2D9B3D1-FDEA-42DB-8AD6-43C7269ECFD6}"/>
          </ac:spMkLst>
        </pc:spChg>
        <pc:spChg chg="add">
          <ac:chgData name="Clifford MWO A@1 Cdn Air Div HQ@Defence O365" userId="S::andreena.clifford@ecn.forces.gc.ca::8c0599c3-9f04-4168-af0f-913c553b88cb" providerId="AD" clId="Web-{D2F88379-5353-4379-907D-C14885401666}" dt="2021-02-09T21:56:12.173" v="2342"/>
          <ac:spMkLst>
            <pc:docMk/>
            <pc:sldMk cId="2693460597" sldId="324"/>
            <ac:spMk id="253" creationId="{524D0315-DFCC-4460-9C10-9679CA555F59}"/>
          </ac:spMkLst>
        </pc:spChg>
        <pc:spChg chg="add">
          <ac:chgData name="Clifford MWO A@1 Cdn Air Div HQ@Defence O365" userId="S::andreena.clifford@ecn.forces.gc.ca::8c0599c3-9f04-4168-af0f-913c553b88cb" providerId="AD" clId="Web-{D2F88379-5353-4379-907D-C14885401666}" dt="2021-02-09T21:56:12.173" v="2342"/>
          <ac:spMkLst>
            <pc:docMk/>
            <pc:sldMk cId="2693460597" sldId="324"/>
            <ac:spMk id="254" creationId="{3ED551EA-53DD-479C-AF1F-74AE6D2686E3}"/>
          </ac:spMkLst>
        </pc:spChg>
        <pc:spChg chg="add">
          <ac:chgData name="Clifford MWO A@1 Cdn Air Div HQ@Defence O365" userId="S::andreena.clifford@ecn.forces.gc.ca::8c0599c3-9f04-4168-af0f-913c553b88cb" providerId="AD" clId="Web-{D2F88379-5353-4379-907D-C14885401666}" dt="2021-02-09T21:56:12.173" v="2342"/>
          <ac:spMkLst>
            <pc:docMk/>
            <pc:sldMk cId="2693460597" sldId="324"/>
            <ac:spMk id="255" creationId="{6947C106-A2C2-4A50-855A-A8DA73D67A3F}"/>
          </ac:spMkLst>
        </pc:spChg>
        <pc:spChg chg="add">
          <ac:chgData name="Clifford MWO A@1 Cdn Air Div HQ@Defence O365" userId="S::andreena.clifford@ecn.forces.gc.ca::8c0599c3-9f04-4168-af0f-913c553b88cb" providerId="AD" clId="Web-{D2F88379-5353-4379-907D-C14885401666}" dt="2021-02-09T21:56:12.173" v="2342"/>
          <ac:spMkLst>
            <pc:docMk/>
            <pc:sldMk cId="2693460597" sldId="324"/>
            <ac:spMk id="256" creationId="{76178C39-E96B-4F9D-9B75-73762842B00A}"/>
          </ac:spMkLst>
        </pc:spChg>
        <pc:spChg chg="add">
          <ac:chgData name="Clifford MWO A@1 Cdn Air Div HQ@Defence O365" userId="S::andreena.clifford@ecn.forces.gc.ca::8c0599c3-9f04-4168-af0f-913c553b88cb" providerId="AD" clId="Web-{D2F88379-5353-4379-907D-C14885401666}" dt="2021-02-09T21:56:12.173" v="2342"/>
          <ac:spMkLst>
            <pc:docMk/>
            <pc:sldMk cId="2693460597" sldId="324"/>
            <ac:spMk id="257" creationId="{F9031E82-C0A3-482A-9C6E-0AE1DB62D3D7}"/>
          </ac:spMkLst>
        </pc:spChg>
        <pc:spChg chg="add">
          <ac:chgData name="Clifford MWO A@1 Cdn Air Div HQ@Defence O365" userId="S::andreena.clifford@ecn.forces.gc.ca::8c0599c3-9f04-4168-af0f-913c553b88cb" providerId="AD" clId="Web-{D2F88379-5353-4379-907D-C14885401666}" dt="2021-02-09T21:56:12.173" v="2342"/>
          <ac:spMkLst>
            <pc:docMk/>
            <pc:sldMk cId="2693460597" sldId="324"/>
            <ac:spMk id="258" creationId="{5D6CB82F-95C5-4324-90E3-CF90CEC3D0D0}"/>
          </ac:spMkLst>
        </pc:spChg>
        <pc:spChg chg="add">
          <ac:chgData name="Clifford MWO A@1 Cdn Air Div HQ@Defence O365" userId="S::andreena.clifford@ecn.forces.gc.ca::8c0599c3-9f04-4168-af0f-913c553b88cb" providerId="AD" clId="Web-{D2F88379-5353-4379-907D-C14885401666}" dt="2021-02-09T21:56:12.173" v="2342"/>
          <ac:spMkLst>
            <pc:docMk/>
            <pc:sldMk cId="2693460597" sldId="324"/>
            <ac:spMk id="259" creationId="{C3337188-2EA8-4D21-B465-08BD6DB5560E}"/>
          </ac:spMkLst>
        </pc:spChg>
        <pc:spChg chg="add">
          <ac:chgData name="Clifford MWO A@1 Cdn Air Div HQ@Defence O365" userId="S::andreena.clifford@ecn.forces.gc.ca::8c0599c3-9f04-4168-af0f-913c553b88cb" providerId="AD" clId="Web-{D2F88379-5353-4379-907D-C14885401666}" dt="2021-02-09T21:56:12.173" v="2342"/>
          <ac:spMkLst>
            <pc:docMk/>
            <pc:sldMk cId="2693460597" sldId="324"/>
            <ac:spMk id="260" creationId="{EDD20AB2-B429-41F5-98D3-25918D6380A6}"/>
          </ac:spMkLst>
        </pc:spChg>
        <pc:spChg chg="add">
          <ac:chgData name="Clifford MWO A@1 Cdn Air Div HQ@Defence O365" userId="S::andreena.clifford@ecn.forces.gc.ca::8c0599c3-9f04-4168-af0f-913c553b88cb" providerId="AD" clId="Web-{D2F88379-5353-4379-907D-C14885401666}" dt="2021-02-09T21:56:12.173" v="2342"/>
          <ac:spMkLst>
            <pc:docMk/>
            <pc:sldMk cId="2693460597" sldId="324"/>
            <ac:spMk id="261" creationId="{D088D4EF-1F89-4FFA-9BBE-8A8D2CFBE2AD}"/>
          </ac:spMkLst>
        </pc:spChg>
        <pc:spChg chg="add">
          <ac:chgData name="Clifford MWO A@1 Cdn Air Div HQ@Defence O365" userId="S::andreena.clifford@ecn.forces.gc.ca::8c0599c3-9f04-4168-af0f-913c553b88cb" providerId="AD" clId="Web-{D2F88379-5353-4379-907D-C14885401666}" dt="2021-02-09T21:56:12.173" v="2342"/>
          <ac:spMkLst>
            <pc:docMk/>
            <pc:sldMk cId="2693460597" sldId="324"/>
            <ac:spMk id="262" creationId="{1457E2B9-5B97-4CC5-BA98-B3748C491189}"/>
          </ac:spMkLst>
        </pc:spChg>
        <pc:spChg chg="add">
          <ac:chgData name="Clifford MWO A@1 Cdn Air Div HQ@Defence O365" userId="S::andreena.clifford@ecn.forces.gc.ca::8c0599c3-9f04-4168-af0f-913c553b88cb" providerId="AD" clId="Web-{D2F88379-5353-4379-907D-C14885401666}" dt="2021-02-09T21:56:12.173" v="2342"/>
          <ac:spMkLst>
            <pc:docMk/>
            <pc:sldMk cId="2693460597" sldId="324"/>
            <ac:spMk id="263" creationId="{14EBB15B-6A82-40C1-AD41-BDC566BF17E2}"/>
          </ac:spMkLst>
        </pc:spChg>
        <pc:spChg chg="add">
          <ac:chgData name="Clifford MWO A@1 Cdn Air Div HQ@Defence O365" userId="S::andreena.clifford@ecn.forces.gc.ca::8c0599c3-9f04-4168-af0f-913c553b88cb" providerId="AD" clId="Web-{D2F88379-5353-4379-907D-C14885401666}" dt="2021-02-09T21:56:12.173" v="2342"/>
          <ac:spMkLst>
            <pc:docMk/>
            <pc:sldMk cId="2693460597" sldId="324"/>
            <ac:spMk id="264" creationId="{E00B86D6-C973-4A4B-AECD-56E0CD0380A1}"/>
          </ac:spMkLst>
        </pc:spChg>
        <pc:spChg chg="add">
          <ac:chgData name="Clifford MWO A@1 Cdn Air Div HQ@Defence O365" userId="S::andreena.clifford@ecn.forces.gc.ca::8c0599c3-9f04-4168-af0f-913c553b88cb" providerId="AD" clId="Web-{D2F88379-5353-4379-907D-C14885401666}" dt="2021-02-09T21:56:12.173" v="2342"/>
          <ac:spMkLst>
            <pc:docMk/>
            <pc:sldMk cId="2693460597" sldId="324"/>
            <ac:spMk id="265" creationId="{598DD490-ECB9-468E-B685-F4E79DEEFAC0}"/>
          </ac:spMkLst>
        </pc:spChg>
        <pc:spChg chg="add">
          <ac:chgData name="Clifford MWO A@1 Cdn Air Div HQ@Defence O365" userId="S::andreena.clifford@ecn.forces.gc.ca::8c0599c3-9f04-4168-af0f-913c553b88cb" providerId="AD" clId="Web-{D2F88379-5353-4379-907D-C14885401666}" dt="2021-02-09T21:56:12.173" v="2342"/>
          <ac:spMkLst>
            <pc:docMk/>
            <pc:sldMk cId="2693460597" sldId="324"/>
            <ac:spMk id="266" creationId="{5982E7BF-7DD8-4B4D-BD2C-687A3B897DD9}"/>
          </ac:spMkLst>
        </pc:spChg>
        <pc:spChg chg="add">
          <ac:chgData name="Clifford MWO A@1 Cdn Air Div HQ@Defence O365" userId="S::andreena.clifford@ecn.forces.gc.ca::8c0599c3-9f04-4168-af0f-913c553b88cb" providerId="AD" clId="Web-{D2F88379-5353-4379-907D-C14885401666}" dt="2021-02-09T21:56:12.173" v="2342"/>
          <ac:spMkLst>
            <pc:docMk/>
            <pc:sldMk cId="2693460597" sldId="324"/>
            <ac:spMk id="267" creationId="{201499C8-2F2A-4FD1-9A58-B7B5374930EF}"/>
          </ac:spMkLst>
        </pc:spChg>
        <pc:spChg chg="add">
          <ac:chgData name="Clifford MWO A@1 Cdn Air Div HQ@Defence O365" userId="S::andreena.clifford@ecn.forces.gc.ca::8c0599c3-9f04-4168-af0f-913c553b88cb" providerId="AD" clId="Web-{D2F88379-5353-4379-907D-C14885401666}" dt="2021-02-09T21:56:38.345" v="2343"/>
          <ac:spMkLst>
            <pc:docMk/>
            <pc:sldMk cId="2693460597" sldId="324"/>
            <ac:spMk id="269" creationId="{D6F71787-F98C-4273-BE50-4D51A234F449}"/>
          </ac:spMkLst>
        </pc:spChg>
        <pc:spChg chg="add">
          <ac:chgData name="Clifford MWO A@1 Cdn Air Div HQ@Defence O365" userId="S::andreena.clifford@ecn.forces.gc.ca::8c0599c3-9f04-4168-af0f-913c553b88cb" providerId="AD" clId="Web-{D2F88379-5353-4379-907D-C14885401666}" dt="2021-02-09T21:56:38.345" v="2343"/>
          <ac:spMkLst>
            <pc:docMk/>
            <pc:sldMk cId="2693460597" sldId="324"/>
            <ac:spMk id="270" creationId="{3BA26715-D2B0-4A0D-B04B-1DB67A4E2968}"/>
          </ac:spMkLst>
        </pc:spChg>
        <pc:spChg chg="add">
          <ac:chgData name="Clifford MWO A@1 Cdn Air Div HQ@Defence O365" userId="S::andreena.clifford@ecn.forces.gc.ca::8c0599c3-9f04-4168-af0f-913c553b88cb" providerId="AD" clId="Web-{D2F88379-5353-4379-907D-C14885401666}" dt="2021-02-09T21:56:38.345" v="2343"/>
          <ac:spMkLst>
            <pc:docMk/>
            <pc:sldMk cId="2693460597" sldId="324"/>
            <ac:spMk id="271" creationId="{E12B52B7-4EC4-408A-A28D-49B7E25CCADC}"/>
          </ac:spMkLst>
        </pc:spChg>
        <pc:spChg chg="add">
          <ac:chgData name="Clifford MWO A@1 Cdn Air Div HQ@Defence O365" userId="S::andreena.clifford@ecn.forces.gc.ca::8c0599c3-9f04-4168-af0f-913c553b88cb" providerId="AD" clId="Web-{D2F88379-5353-4379-907D-C14885401666}" dt="2021-02-09T21:56:38.345" v="2343"/>
          <ac:spMkLst>
            <pc:docMk/>
            <pc:sldMk cId="2693460597" sldId="324"/>
            <ac:spMk id="272" creationId="{336CEBE9-7128-4EAD-AE9D-3BBCF4716843}"/>
          </ac:spMkLst>
        </pc:spChg>
        <pc:spChg chg="add">
          <ac:chgData name="Clifford MWO A@1 Cdn Air Div HQ@Defence O365" userId="S::andreena.clifford@ecn.forces.gc.ca::8c0599c3-9f04-4168-af0f-913c553b88cb" providerId="AD" clId="Web-{D2F88379-5353-4379-907D-C14885401666}" dt="2021-02-09T21:56:38.345" v="2343"/>
          <ac:spMkLst>
            <pc:docMk/>
            <pc:sldMk cId="2693460597" sldId="324"/>
            <ac:spMk id="273" creationId="{9EE9EEC1-4A26-4C19-893C-EDAB1D7E3A55}"/>
          </ac:spMkLst>
        </pc:spChg>
        <pc:spChg chg="add">
          <ac:chgData name="Clifford MWO A@1 Cdn Air Div HQ@Defence O365" userId="S::andreena.clifford@ecn.forces.gc.ca::8c0599c3-9f04-4168-af0f-913c553b88cb" providerId="AD" clId="Web-{D2F88379-5353-4379-907D-C14885401666}" dt="2021-02-09T21:56:38.345" v="2343"/>
          <ac:spMkLst>
            <pc:docMk/>
            <pc:sldMk cId="2693460597" sldId="324"/>
            <ac:spMk id="279" creationId="{99DC8C6D-BD3F-4E92-9D4B-E4434BD56F94}"/>
          </ac:spMkLst>
        </pc:spChg>
        <pc:spChg chg="add">
          <ac:chgData name="Clifford MWO A@1 Cdn Air Div HQ@Defence O365" userId="S::andreena.clifford@ecn.forces.gc.ca::8c0599c3-9f04-4168-af0f-913c553b88cb" providerId="AD" clId="Web-{D2F88379-5353-4379-907D-C14885401666}" dt="2021-02-09T21:56:38.345" v="2343"/>
          <ac:spMkLst>
            <pc:docMk/>
            <pc:sldMk cId="2693460597" sldId="324"/>
            <ac:spMk id="280" creationId="{ED0CE0D7-6021-4703-9C01-263ECED9A014}"/>
          </ac:spMkLst>
        </pc:spChg>
        <pc:spChg chg="add">
          <ac:chgData name="Clifford MWO A@1 Cdn Air Div HQ@Defence O365" userId="S::andreena.clifford@ecn.forces.gc.ca::8c0599c3-9f04-4168-af0f-913c553b88cb" providerId="AD" clId="Web-{D2F88379-5353-4379-907D-C14885401666}" dt="2021-02-09T21:56:38.345" v="2343"/>
          <ac:spMkLst>
            <pc:docMk/>
            <pc:sldMk cId="2693460597" sldId="324"/>
            <ac:spMk id="281" creationId="{E1819576-8F9D-4459-8986-11068496378D}"/>
          </ac:spMkLst>
        </pc:spChg>
        <pc:spChg chg="add">
          <ac:chgData name="Clifford MWO A@1 Cdn Air Div HQ@Defence O365" userId="S::andreena.clifford@ecn.forces.gc.ca::8c0599c3-9f04-4168-af0f-913c553b88cb" providerId="AD" clId="Web-{D2F88379-5353-4379-907D-C14885401666}" dt="2021-02-09T21:56:38.345" v="2343"/>
          <ac:spMkLst>
            <pc:docMk/>
            <pc:sldMk cId="2693460597" sldId="324"/>
            <ac:spMk id="285" creationId="{98858F81-861E-413E-B299-9E57C2726776}"/>
          </ac:spMkLst>
        </pc:spChg>
        <pc:spChg chg="add">
          <ac:chgData name="Clifford MWO A@1 Cdn Air Div HQ@Defence O365" userId="S::andreena.clifford@ecn.forces.gc.ca::8c0599c3-9f04-4168-af0f-913c553b88cb" providerId="AD" clId="Web-{D2F88379-5353-4379-907D-C14885401666}" dt="2021-02-09T21:56:38.345" v="2343"/>
          <ac:spMkLst>
            <pc:docMk/>
            <pc:sldMk cId="2693460597" sldId="324"/>
            <ac:spMk id="290" creationId="{0CB4069A-123F-452A-BF06-579A4D589DA3}"/>
          </ac:spMkLst>
        </pc:spChg>
        <pc:spChg chg="add">
          <ac:chgData name="Clifford MWO A@1 Cdn Air Div HQ@Defence O365" userId="S::andreena.clifford@ecn.forces.gc.ca::8c0599c3-9f04-4168-af0f-913c553b88cb" providerId="AD" clId="Web-{D2F88379-5353-4379-907D-C14885401666}" dt="2021-02-09T21:56:38.345" v="2343"/>
          <ac:spMkLst>
            <pc:docMk/>
            <pc:sldMk cId="2693460597" sldId="324"/>
            <ac:spMk id="292" creationId="{52DD25AB-9DA4-447D-9870-F958693F9E02}"/>
          </ac:spMkLst>
        </pc:spChg>
        <pc:spChg chg="add">
          <ac:chgData name="Clifford MWO A@1 Cdn Air Div HQ@Defence O365" userId="S::andreena.clifford@ecn.forces.gc.ca::8c0599c3-9f04-4168-af0f-913c553b88cb" providerId="AD" clId="Web-{D2F88379-5353-4379-907D-C14885401666}" dt="2021-02-09T21:56:38.345" v="2343"/>
          <ac:spMkLst>
            <pc:docMk/>
            <pc:sldMk cId="2693460597" sldId="324"/>
            <ac:spMk id="293" creationId="{B4EBF4A5-2C9D-48EA-9785-A1DC37CEFED9}"/>
          </ac:spMkLst>
        </pc:spChg>
        <pc:spChg chg="add">
          <ac:chgData name="Clifford MWO A@1 Cdn Air Div HQ@Defence O365" userId="S::andreena.clifford@ecn.forces.gc.ca::8c0599c3-9f04-4168-af0f-913c553b88cb" providerId="AD" clId="Web-{D2F88379-5353-4379-907D-C14885401666}" dt="2021-02-09T21:56:38.345" v="2343"/>
          <ac:spMkLst>
            <pc:docMk/>
            <pc:sldMk cId="2693460597" sldId="324"/>
            <ac:spMk id="294" creationId="{160BA14E-7F4E-4F51-8F32-B6E22F35A4BC}"/>
          </ac:spMkLst>
        </pc:spChg>
        <pc:spChg chg="add">
          <ac:chgData name="Clifford MWO A@1 Cdn Air Div HQ@Defence O365" userId="S::andreena.clifford@ecn.forces.gc.ca::8c0599c3-9f04-4168-af0f-913c553b88cb" providerId="AD" clId="Web-{D2F88379-5353-4379-907D-C14885401666}" dt="2021-02-09T21:56:38.345" v="2343"/>
          <ac:spMkLst>
            <pc:docMk/>
            <pc:sldMk cId="2693460597" sldId="324"/>
            <ac:spMk id="295" creationId="{A49EECDA-31B5-4B2A-AD82-C782B2353CDB}"/>
          </ac:spMkLst>
        </pc:spChg>
        <pc:spChg chg="add">
          <ac:chgData name="Clifford MWO A@1 Cdn Air Div HQ@Defence O365" userId="S::andreena.clifford@ecn.forces.gc.ca::8c0599c3-9f04-4168-af0f-913c553b88cb" providerId="AD" clId="Web-{D2F88379-5353-4379-907D-C14885401666}" dt="2021-02-09T21:56:38.345" v="2343"/>
          <ac:spMkLst>
            <pc:docMk/>
            <pc:sldMk cId="2693460597" sldId="324"/>
            <ac:spMk id="296" creationId="{20C9733F-A91C-463A-B9A1-7FCF374ED343}"/>
          </ac:spMkLst>
        </pc:spChg>
        <pc:spChg chg="add">
          <ac:chgData name="Clifford MWO A@1 Cdn Air Div HQ@Defence O365" userId="S::andreena.clifford@ecn.forces.gc.ca::8c0599c3-9f04-4168-af0f-913c553b88cb" providerId="AD" clId="Web-{D2F88379-5353-4379-907D-C14885401666}" dt="2021-02-09T21:56:38.345" v="2343"/>
          <ac:spMkLst>
            <pc:docMk/>
            <pc:sldMk cId="2693460597" sldId="324"/>
            <ac:spMk id="300" creationId="{4DF9A029-0FEA-475F-B82C-050036A030AD}"/>
          </ac:spMkLst>
        </pc:spChg>
        <pc:spChg chg="add">
          <ac:chgData name="Clifford MWO A@1 Cdn Air Div HQ@Defence O365" userId="S::andreena.clifford@ecn.forces.gc.ca::8c0599c3-9f04-4168-af0f-913c553b88cb" providerId="AD" clId="Web-{D2F88379-5353-4379-907D-C14885401666}" dt="2021-02-09T21:56:38.345" v="2343"/>
          <ac:spMkLst>
            <pc:docMk/>
            <pc:sldMk cId="2693460597" sldId="324"/>
            <ac:spMk id="301" creationId="{F7EE4671-5191-4645-A11A-9E59596A8997}"/>
          </ac:spMkLst>
        </pc:spChg>
        <pc:spChg chg="add">
          <ac:chgData name="Clifford MWO A@1 Cdn Air Div HQ@Defence O365" userId="S::andreena.clifford@ecn.forces.gc.ca::8c0599c3-9f04-4168-af0f-913c553b88cb" providerId="AD" clId="Web-{D2F88379-5353-4379-907D-C14885401666}" dt="2021-02-09T21:56:38.345" v="2343"/>
          <ac:spMkLst>
            <pc:docMk/>
            <pc:sldMk cId="2693460597" sldId="324"/>
            <ac:spMk id="302" creationId="{3C3CD378-D664-4AF5-B99E-DFAECAA3CEF2}"/>
          </ac:spMkLst>
        </pc:spChg>
        <pc:spChg chg="add">
          <ac:chgData name="Clifford MWO A@1 Cdn Air Div HQ@Defence O365" userId="S::andreena.clifford@ecn.forces.gc.ca::8c0599c3-9f04-4168-af0f-913c553b88cb" providerId="AD" clId="Web-{D2F88379-5353-4379-907D-C14885401666}" dt="2021-02-09T21:56:38.345" v="2343"/>
          <ac:spMkLst>
            <pc:docMk/>
            <pc:sldMk cId="2693460597" sldId="324"/>
            <ac:spMk id="303" creationId="{508E3717-7CED-4102-B4F5-E14BBB21F524}"/>
          </ac:spMkLst>
        </pc:spChg>
        <pc:spChg chg="add">
          <ac:chgData name="Clifford MWO A@1 Cdn Air Div HQ@Defence O365" userId="S::andreena.clifford@ecn.forces.gc.ca::8c0599c3-9f04-4168-af0f-913c553b88cb" providerId="AD" clId="Web-{D2F88379-5353-4379-907D-C14885401666}" dt="2021-02-09T21:56:38.345" v="2343"/>
          <ac:spMkLst>
            <pc:docMk/>
            <pc:sldMk cId="2693460597" sldId="324"/>
            <ac:spMk id="304" creationId="{25E49A43-1B7B-471F-B132-7B57B3FEEABD}"/>
          </ac:spMkLst>
        </pc:spChg>
        <pc:spChg chg="add">
          <ac:chgData name="Clifford MWO A@1 Cdn Air Div HQ@Defence O365" userId="S::andreena.clifford@ecn.forces.gc.ca::8c0599c3-9f04-4168-af0f-913c553b88cb" providerId="AD" clId="Web-{D2F88379-5353-4379-907D-C14885401666}" dt="2021-02-09T21:56:38.345" v="2343"/>
          <ac:spMkLst>
            <pc:docMk/>
            <pc:sldMk cId="2693460597" sldId="324"/>
            <ac:spMk id="305" creationId="{E39CD0BB-2D75-4664-AB19-B22113B1018C}"/>
          </ac:spMkLst>
        </pc:spChg>
        <pc:spChg chg="add">
          <ac:chgData name="Clifford MWO A@1 Cdn Air Div HQ@Defence O365" userId="S::andreena.clifford@ecn.forces.gc.ca::8c0599c3-9f04-4168-af0f-913c553b88cb" providerId="AD" clId="Web-{D2F88379-5353-4379-907D-C14885401666}" dt="2021-02-09T21:56:38.345" v="2343"/>
          <ac:spMkLst>
            <pc:docMk/>
            <pc:sldMk cId="2693460597" sldId="324"/>
            <ac:spMk id="306" creationId="{63C449BD-F95E-4528-A4FC-12F2A4858738}"/>
          </ac:spMkLst>
        </pc:spChg>
        <pc:spChg chg="add">
          <ac:chgData name="Clifford MWO A@1 Cdn Air Div HQ@Defence O365" userId="S::andreena.clifford@ecn.forces.gc.ca::8c0599c3-9f04-4168-af0f-913c553b88cb" providerId="AD" clId="Web-{D2F88379-5353-4379-907D-C14885401666}" dt="2021-02-09T21:56:38.345" v="2343"/>
          <ac:spMkLst>
            <pc:docMk/>
            <pc:sldMk cId="2693460597" sldId="324"/>
            <ac:spMk id="307" creationId="{BDE531DA-29CD-49DF-ADFD-18953DEA0E4F}"/>
          </ac:spMkLst>
        </pc:spChg>
        <pc:spChg chg="add">
          <ac:chgData name="Clifford MWO A@1 Cdn Air Div HQ@Defence O365" userId="S::andreena.clifford@ecn.forces.gc.ca::8c0599c3-9f04-4168-af0f-913c553b88cb" providerId="AD" clId="Web-{D2F88379-5353-4379-907D-C14885401666}" dt="2021-02-09T21:56:38.345" v="2343"/>
          <ac:spMkLst>
            <pc:docMk/>
            <pc:sldMk cId="2693460597" sldId="324"/>
            <ac:spMk id="308" creationId="{792EFC39-EE9A-4B8D-8E26-67F8AE74B7BA}"/>
          </ac:spMkLst>
        </pc:spChg>
        <pc:spChg chg="add">
          <ac:chgData name="Clifford MWO A@1 Cdn Air Div HQ@Defence O365" userId="S::andreena.clifford@ecn.forces.gc.ca::8c0599c3-9f04-4168-af0f-913c553b88cb" providerId="AD" clId="Web-{D2F88379-5353-4379-907D-C14885401666}" dt="2021-02-09T21:56:38.345" v="2343"/>
          <ac:spMkLst>
            <pc:docMk/>
            <pc:sldMk cId="2693460597" sldId="324"/>
            <ac:spMk id="309" creationId="{89FB2071-3E0C-4555-B8C2-5CA26806FF76}"/>
          </ac:spMkLst>
        </pc:spChg>
        <pc:spChg chg="add">
          <ac:chgData name="Clifford MWO A@1 Cdn Air Div HQ@Defence O365" userId="S::andreena.clifford@ecn.forces.gc.ca::8c0599c3-9f04-4168-af0f-913c553b88cb" providerId="AD" clId="Web-{D2F88379-5353-4379-907D-C14885401666}" dt="2021-02-09T21:56:38.345" v="2343"/>
          <ac:spMkLst>
            <pc:docMk/>
            <pc:sldMk cId="2693460597" sldId="324"/>
            <ac:spMk id="313" creationId="{2A03E219-00E0-420F-9278-4565DBE03940}"/>
          </ac:spMkLst>
        </pc:spChg>
        <pc:spChg chg="add">
          <ac:chgData name="Clifford MWO A@1 Cdn Air Div HQ@Defence O365" userId="S::andreena.clifford@ecn.forces.gc.ca::8c0599c3-9f04-4168-af0f-913c553b88cb" providerId="AD" clId="Web-{D2F88379-5353-4379-907D-C14885401666}" dt="2021-02-09T21:56:38.345" v="2343"/>
          <ac:spMkLst>
            <pc:docMk/>
            <pc:sldMk cId="2693460597" sldId="324"/>
            <ac:spMk id="314" creationId="{5904DBD9-1D16-4717-B10F-8A84B96839F8}"/>
          </ac:spMkLst>
        </pc:spChg>
        <pc:spChg chg="add">
          <ac:chgData name="Clifford MWO A@1 Cdn Air Div HQ@Defence O365" userId="S::andreena.clifford@ecn.forces.gc.ca::8c0599c3-9f04-4168-af0f-913c553b88cb" providerId="AD" clId="Web-{D2F88379-5353-4379-907D-C14885401666}" dt="2021-02-09T21:56:38.345" v="2343"/>
          <ac:spMkLst>
            <pc:docMk/>
            <pc:sldMk cId="2693460597" sldId="324"/>
            <ac:spMk id="315" creationId="{7C609478-A256-4C78-8DDC-35B0FA47ED23}"/>
          </ac:spMkLst>
        </pc:spChg>
        <pc:spChg chg="add">
          <ac:chgData name="Clifford MWO A@1 Cdn Air Div HQ@Defence O365" userId="S::andreena.clifford@ecn.forces.gc.ca::8c0599c3-9f04-4168-af0f-913c553b88cb" providerId="AD" clId="Web-{D2F88379-5353-4379-907D-C14885401666}" dt="2021-02-09T21:56:38.345" v="2343"/>
          <ac:spMkLst>
            <pc:docMk/>
            <pc:sldMk cId="2693460597" sldId="324"/>
            <ac:spMk id="316" creationId="{186CD091-9304-4E21-A59D-AC0A2C396697}"/>
          </ac:spMkLst>
        </pc:spChg>
        <pc:spChg chg="add">
          <ac:chgData name="Clifford MWO A@1 Cdn Air Div HQ@Defence O365" userId="S::andreena.clifford@ecn.forces.gc.ca::8c0599c3-9f04-4168-af0f-913c553b88cb" providerId="AD" clId="Web-{D2F88379-5353-4379-907D-C14885401666}" dt="2021-02-09T21:56:38.345" v="2343"/>
          <ac:spMkLst>
            <pc:docMk/>
            <pc:sldMk cId="2693460597" sldId="324"/>
            <ac:spMk id="317" creationId="{E3C43638-61B4-41AF-A6CA-FEFBFDFDE34E}"/>
          </ac:spMkLst>
        </pc:spChg>
        <pc:spChg chg="add">
          <ac:chgData name="Clifford MWO A@1 Cdn Air Div HQ@Defence O365" userId="S::andreena.clifford@ecn.forces.gc.ca::8c0599c3-9f04-4168-af0f-913c553b88cb" providerId="AD" clId="Web-{D2F88379-5353-4379-907D-C14885401666}" dt="2021-02-09T21:56:38.345" v="2343"/>
          <ac:spMkLst>
            <pc:docMk/>
            <pc:sldMk cId="2693460597" sldId="324"/>
            <ac:spMk id="318" creationId="{76447388-09C6-4D84-886B-914FD00A3788}"/>
          </ac:spMkLst>
        </pc:spChg>
        <pc:spChg chg="add">
          <ac:chgData name="Clifford MWO A@1 Cdn Air Div HQ@Defence O365" userId="S::andreena.clifford@ecn.forces.gc.ca::8c0599c3-9f04-4168-af0f-913c553b88cb" providerId="AD" clId="Web-{D2F88379-5353-4379-907D-C14885401666}" dt="2021-02-09T21:56:38.345" v="2343"/>
          <ac:spMkLst>
            <pc:docMk/>
            <pc:sldMk cId="2693460597" sldId="324"/>
            <ac:spMk id="319" creationId="{483BFCE9-9CDF-4243-B2A1-E601C3AABD6D}"/>
          </ac:spMkLst>
        </pc:spChg>
        <pc:spChg chg="add">
          <ac:chgData name="Clifford MWO A@1 Cdn Air Div HQ@Defence O365" userId="S::andreena.clifford@ecn.forces.gc.ca::8c0599c3-9f04-4168-af0f-913c553b88cb" providerId="AD" clId="Web-{D2F88379-5353-4379-907D-C14885401666}" dt="2021-02-09T21:56:38.345" v="2343"/>
          <ac:spMkLst>
            <pc:docMk/>
            <pc:sldMk cId="2693460597" sldId="324"/>
            <ac:spMk id="320" creationId="{8F16ECC5-D6A8-4778-B638-38F944128BBC}"/>
          </ac:spMkLst>
        </pc:spChg>
        <pc:spChg chg="add">
          <ac:chgData name="Clifford MWO A@1 Cdn Air Div HQ@Defence O365" userId="S::andreena.clifford@ecn.forces.gc.ca::8c0599c3-9f04-4168-af0f-913c553b88cb" providerId="AD" clId="Web-{D2F88379-5353-4379-907D-C14885401666}" dt="2021-02-09T21:56:38.345" v="2343"/>
          <ac:spMkLst>
            <pc:docMk/>
            <pc:sldMk cId="2693460597" sldId="324"/>
            <ac:spMk id="321" creationId="{313AD40B-F92D-4467-9A45-7C5812E62C38}"/>
          </ac:spMkLst>
        </pc:spChg>
        <pc:spChg chg="add">
          <ac:chgData name="Clifford MWO A@1 Cdn Air Div HQ@Defence O365" userId="S::andreena.clifford@ecn.forces.gc.ca::8c0599c3-9f04-4168-af0f-913c553b88cb" providerId="AD" clId="Web-{D2F88379-5353-4379-907D-C14885401666}" dt="2021-02-09T21:56:38.345" v="2343"/>
          <ac:spMkLst>
            <pc:docMk/>
            <pc:sldMk cId="2693460597" sldId="324"/>
            <ac:spMk id="322" creationId="{FA28EF3E-AA94-41D7-A83C-8C4520DCDD97}"/>
          </ac:spMkLst>
        </pc:spChg>
        <pc:spChg chg="add">
          <ac:chgData name="Clifford MWO A@1 Cdn Air Div HQ@Defence O365" userId="S::andreena.clifford@ecn.forces.gc.ca::8c0599c3-9f04-4168-af0f-913c553b88cb" providerId="AD" clId="Web-{D2F88379-5353-4379-907D-C14885401666}" dt="2021-02-09T21:56:38.345" v="2343"/>
          <ac:spMkLst>
            <pc:docMk/>
            <pc:sldMk cId="2693460597" sldId="324"/>
            <ac:spMk id="323" creationId="{626B2682-B811-4A8A-AE93-04584609E440}"/>
          </ac:spMkLst>
        </pc:spChg>
        <pc:spChg chg="add">
          <ac:chgData name="Clifford MWO A@1 Cdn Air Div HQ@Defence O365" userId="S::andreena.clifford@ecn.forces.gc.ca::8c0599c3-9f04-4168-af0f-913c553b88cb" providerId="AD" clId="Web-{D2F88379-5353-4379-907D-C14885401666}" dt="2021-02-09T21:56:38.345" v="2343"/>
          <ac:spMkLst>
            <pc:docMk/>
            <pc:sldMk cId="2693460597" sldId="324"/>
            <ac:spMk id="324" creationId="{EC9E95AD-63D2-44CF-888C-867B13528495}"/>
          </ac:spMkLst>
        </pc:spChg>
        <pc:spChg chg="add">
          <ac:chgData name="Clifford MWO A@1 Cdn Air Div HQ@Defence O365" userId="S::andreena.clifford@ecn.forces.gc.ca::8c0599c3-9f04-4168-af0f-913c553b88cb" providerId="AD" clId="Web-{D2F88379-5353-4379-907D-C14885401666}" dt="2021-02-09T21:56:38.345" v="2343"/>
          <ac:spMkLst>
            <pc:docMk/>
            <pc:sldMk cId="2693460597" sldId="324"/>
            <ac:spMk id="325" creationId="{E351FA0E-1FBE-4F69-9647-1BC9A5997156}"/>
          </ac:spMkLst>
        </pc:spChg>
        <pc:spChg chg="add">
          <ac:chgData name="Clifford MWO A@1 Cdn Air Div HQ@Defence O365" userId="S::andreena.clifford@ecn.forces.gc.ca::8c0599c3-9f04-4168-af0f-913c553b88cb" providerId="AD" clId="Web-{D2F88379-5353-4379-907D-C14885401666}" dt="2021-02-09T21:56:38.345" v="2343"/>
          <ac:spMkLst>
            <pc:docMk/>
            <pc:sldMk cId="2693460597" sldId="324"/>
            <ac:spMk id="326" creationId="{AB2A49A1-0C02-48B7-9AC2-6328DCA587B5}"/>
          </ac:spMkLst>
        </pc:spChg>
        <pc:spChg chg="add">
          <ac:chgData name="Clifford MWO A@1 Cdn Air Div HQ@Defence O365" userId="S::andreena.clifford@ecn.forces.gc.ca::8c0599c3-9f04-4168-af0f-913c553b88cb" providerId="AD" clId="Web-{D2F88379-5353-4379-907D-C14885401666}" dt="2021-02-09T21:56:38.345" v="2343"/>
          <ac:spMkLst>
            <pc:docMk/>
            <pc:sldMk cId="2693460597" sldId="324"/>
            <ac:spMk id="327" creationId="{403B0019-41A0-4F51-8B02-99DE0B5CFDC4}"/>
          </ac:spMkLst>
        </pc:spChg>
        <pc:spChg chg="add">
          <ac:chgData name="Clifford MWO A@1 Cdn Air Div HQ@Defence O365" userId="S::andreena.clifford@ecn.forces.gc.ca::8c0599c3-9f04-4168-af0f-913c553b88cb" providerId="AD" clId="Web-{D2F88379-5353-4379-907D-C14885401666}" dt="2021-02-09T21:56:38.345" v="2343"/>
          <ac:spMkLst>
            <pc:docMk/>
            <pc:sldMk cId="2693460597" sldId="324"/>
            <ac:spMk id="328" creationId="{04B786DC-232F-4B07-B05D-49795CE5D59A}"/>
          </ac:spMkLst>
        </pc:spChg>
        <pc:spChg chg="add">
          <ac:chgData name="Clifford MWO A@1 Cdn Air Div HQ@Defence O365" userId="S::andreena.clifford@ecn.forces.gc.ca::8c0599c3-9f04-4168-af0f-913c553b88cb" providerId="AD" clId="Web-{D2F88379-5353-4379-907D-C14885401666}" dt="2021-02-09T21:56:38.345" v="2343"/>
          <ac:spMkLst>
            <pc:docMk/>
            <pc:sldMk cId="2693460597" sldId="324"/>
            <ac:spMk id="329" creationId="{7B390F8F-92A0-473D-AC5D-1F81BACA657C}"/>
          </ac:spMkLst>
        </pc:spChg>
        <pc:spChg chg="add">
          <ac:chgData name="Clifford MWO A@1 Cdn Air Div HQ@Defence O365" userId="S::andreena.clifford@ecn.forces.gc.ca::8c0599c3-9f04-4168-af0f-913c553b88cb" providerId="AD" clId="Web-{D2F88379-5353-4379-907D-C14885401666}" dt="2021-02-09T21:56:38.345" v="2343"/>
          <ac:spMkLst>
            <pc:docMk/>
            <pc:sldMk cId="2693460597" sldId="324"/>
            <ac:spMk id="330" creationId="{E6D0540E-4E87-44FC-AABA-BE771DC3D797}"/>
          </ac:spMkLst>
        </pc:spChg>
        <pc:spChg chg="add">
          <ac:chgData name="Clifford MWO A@1 Cdn Air Div HQ@Defence O365" userId="S::andreena.clifford@ecn.forces.gc.ca::8c0599c3-9f04-4168-af0f-913c553b88cb" providerId="AD" clId="Web-{D2F88379-5353-4379-907D-C14885401666}" dt="2021-02-09T21:56:38.345" v="2343"/>
          <ac:spMkLst>
            <pc:docMk/>
            <pc:sldMk cId="2693460597" sldId="324"/>
            <ac:spMk id="331" creationId="{19BC8E51-0D27-4F20-8E35-BC0F7C8B3B4B}"/>
          </ac:spMkLst>
        </pc:spChg>
        <pc:spChg chg="add">
          <ac:chgData name="Clifford MWO A@1 Cdn Air Div HQ@Defence O365" userId="S::andreena.clifford@ecn.forces.gc.ca::8c0599c3-9f04-4168-af0f-913c553b88cb" providerId="AD" clId="Web-{D2F88379-5353-4379-907D-C14885401666}" dt="2021-02-09T21:56:38.345" v="2343"/>
          <ac:spMkLst>
            <pc:docMk/>
            <pc:sldMk cId="2693460597" sldId="324"/>
            <ac:spMk id="332" creationId="{1D4D2E39-F873-438C-9B94-95CC44C7D82F}"/>
          </ac:spMkLst>
        </pc:spChg>
        <pc:spChg chg="add">
          <ac:chgData name="Clifford MWO A@1 Cdn Air Div HQ@Defence O365" userId="S::andreena.clifford@ecn.forces.gc.ca::8c0599c3-9f04-4168-af0f-913c553b88cb" providerId="AD" clId="Web-{D2F88379-5353-4379-907D-C14885401666}" dt="2021-02-09T21:56:38.345" v="2343"/>
          <ac:spMkLst>
            <pc:docMk/>
            <pc:sldMk cId="2693460597" sldId="324"/>
            <ac:spMk id="333" creationId="{F20A603B-4F0D-4320-9703-892B4711B939}"/>
          </ac:spMkLst>
        </pc:spChg>
        <pc:spChg chg="add">
          <ac:chgData name="Clifford MWO A@1 Cdn Air Div HQ@Defence O365" userId="S::andreena.clifford@ecn.forces.gc.ca::8c0599c3-9f04-4168-af0f-913c553b88cb" providerId="AD" clId="Web-{D2F88379-5353-4379-907D-C14885401666}" dt="2021-02-09T21:56:38.345" v="2343"/>
          <ac:spMkLst>
            <pc:docMk/>
            <pc:sldMk cId="2693460597" sldId="324"/>
            <ac:spMk id="334" creationId="{978424A2-A027-4FA3-A901-3F7A4D0577F9}"/>
          </ac:spMkLst>
        </pc:spChg>
        <pc:spChg chg="add">
          <ac:chgData name="Clifford MWO A@1 Cdn Air Div HQ@Defence O365" userId="S::andreena.clifford@ecn.forces.gc.ca::8c0599c3-9f04-4168-af0f-913c553b88cb" providerId="AD" clId="Web-{D2F88379-5353-4379-907D-C14885401666}" dt="2021-02-09T21:56:38.345" v="2343"/>
          <ac:spMkLst>
            <pc:docMk/>
            <pc:sldMk cId="2693460597" sldId="324"/>
            <ac:spMk id="335" creationId="{631EB613-2C35-4E7E-A2EC-B8EFB494E69F}"/>
          </ac:spMkLst>
        </pc:spChg>
        <pc:spChg chg="add">
          <ac:chgData name="Clifford MWO A@1 Cdn Air Div HQ@Defence O365" userId="S::andreena.clifford@ecn.forces.gc.ca::8c0599c3-9f04-4168-af0f-913c553b88cb" providerId="AD" clId="Web-{D2F88379-5353-4379-907D-C14885401666}" dt="2021-02-09T21:56:38.345" v="2343"/>
          <ac:spMkLst>
            <pc:docMk/>
            <pc:sldMk cId="2693460597" sldId="324"/>
            <ac:spMk id="336" creationId="{1B3D94CB-A37B-473E-8D1E-C9916421D266}"/>
          </ac:spMkLst>
        </pc:spChg>
        <pc:spChg chg="add">
          <ac:chgData name="Clifford MWO A@1 Cdn Air Div HQ@Defence O365" userId="S::andreena.clifford@ecn.forces.gc.ca::8c0599c3-9f04-4168-af0f-913c553b88cb" providerId="AD" clId="Web-{D2F88379-5353-4379-907D-C14885401666}" dt="2021-02-09T21:56:38.345" v="2343"/>
          <ac:spMkLst>
            <pc:docMk/>
            <pc:sldMk cId="2693460597" sldId="324"/>
            <ac:spMk id="337" creationId="{9A40810E-8ADF-4CED-A8C7-10C4A7527002}"/>
          </ac:spMkLst>
        </pc:spChg>
        <pc:spChg chg="add">
          <ac:chgData name="Clifford MWO A@1 Cdn Air Div HQ@Defence O365" userId="S::andreena.clifford@ecn.forces.gc.ca::8c0599c3-9f04-4168-af0f-913c553b88cb" providerId="AD" clId="Web-{D2F88379-5353-4379-907D-C14885401666}" dt="2021-02-09T21:56:38.345" v="2343"/>
          <ac:spMkLst>
            <pc:docMk/>
            <pc:sldMk cId="2693460597" sldId="324"/>
            <ac:spMk id="338" creationId="{9E71FE6F-321D-4817-A71B-115CC959FCC5}"/>
          </ac:spMkLst>
        </pc:spChg>
        <pc:spChg chg="add">
          <ac:chgData name="Clifford MWO A@1 Cdn Air Div HQ@Defence O365" userId="S::andreena.clifford@ecn.forces.gc.ca::8c0599c3-9f04-4168-af0f-913c553b88cb" providerId="AD" clId="Web-{D2F88379-5353-4379-907D-C14885401666}" dt="2021-02-09T21:57:49.830" v="2359"/>
          <ac:spMkLst>
            <pc:docMk/>
            <pc:sldMk cId="2693460597" sldId="324"/>
            <ac:spMk id="341" creationId="{D6F71787-F98C-4273-BE50-4D51A234F449}"/>
          </ac:spMkLst>
        </pc:spChg>
        <pc:spChg chg="add">
          <ac:chgData name="Clifford MWO A@1 Cdn Air Div HQ@Defence O365" userId="S::andreena.clifford@ecn.forces.gc.ca::8c0599c3-9f04-4168-af0f-913c553b88cb" providerId="AD" clId="Web-{D2F88379-5353-4379-907D-C14885401666}" dt="2021-02-09T21:57:49.830" v="2359"/>
          <ac:spMkLst>
            <pc:docMk/>
            <pc:sldMk cId="2693460597" sldId="324"/>
            <ac:spMk id="342" creationId="{3BA26715-D2B0-4A0D-B04B-1DB67A4E2968}"/>
          </ac:spMkLst>
        </pc:spChg>
        <pc:spChg chg="add">
          <ac:chgData name="Clifford MWO A@1 Cdn Air Div HQ@Defence O365" userId="S::andreena.clifford@ecn.forces.gc.ca::8c0599c3-9f04-4168-af0f-913c553b88cb" providerId="AD" clId="Web-{D2F88379-5353-4379-907D-C14885401666}" dt="2021-02-09T21:57:49.830" v="2359"/>
          <ac:spMkLst>
            <pc:docMk/>
            <pc:sldMk cId="2693460597" sldId="324"/>
            <ac:spMk id="343" creationId="{E12B52B7-4EC4-408A-A28D-49B7E25CCADC}"/>
          </ac:spMkLst>
        </pc:spChg>
        <pc:spChg chg="add">
          <ac:chgData name="Clifford MWO A@1 Cdn Air Div HQ@Defence O365" userId="S::andreena.clifford@ecn.forces.gc.ca::8c0599c3-9f04-4168-af0f-913c553b88cb" providerId="AD" clId="Web-{D2F88379-5353-4379-907D-C14885401666}" dt="2021-02-09T21:57:49.830" v="2359"/>
          <ac:spMkLst>
            <pc:docMk/>
            <pc:sldMk cId="2693460597" sldId="324"/>
            <ac:spMk id="344" creationId="{336CEBE9-7128-4EAD-AE9D-3BBCF4716843}"/>
          </ac:spMkLst>
        </pc:spChg>
        <pc:spChg chg="add">
          <ac:chgData name="Clifford MWO A@1 Cdn Air Div HQ@Defence O365" userId="S::andreena.clifford@ecn.forces.gc.ca::8c0599c3-9f04-4168-af0f-913c553b88cb" providerId="AD" clId="Web-{D2F88379-5353-4379-907D-C14885401666}" dt="2021-02-09T21:57:49.830" v="2359"/>
          <ac:spMkLst>
            <pc:docMk/>
            <pc:sldMk cId="2693460597" sldId="324"/>
            <ac:spMk id="345" creationId="{9EE9EEC1-4A26-4C19-893C-EDAB1D7E3A55}"/>
          </ac:spMkLst>
        </pc:spChg>
        <pc:spChg chg="add">
          <ac:chgData name="Clifford MWO A@1 Cdn Air Div HQ@Defence O365" userId="S::andreena.clifford@ecn.forces.gc.ca::8c0599c3-9f04-4168-af0f-913c553b88cb" providerId="AD" clId="Web-{D2F88379-5353-4379-907D-C14885401666}" dt="2021-02-09T21:57:49.830" v="2359"/>
          <ac:spMkLst>
            <pc:docMk/>
            <pc:sldMk cId="2693460597" sldId="324"/>
            <ac:spMk id="351" creationId="{99DC8C6D-BD3F-4E92-9D4B-E4434BD56F94}"/>
          </ac:spMkLst>
        </pc:spChg>
        <pc:spChg chg="add">
          <ac:chgData name="Clifford MWO A@1 Cdn Air Div HQ@Defence O365" userId="S::andreena.clifford@ecn.forces.gc.ca::8c0599c3-9f04-4168-af0f-913c553b88cb" providerId="AD" clId="Web-{D2F88379-5353-4379-907D-C14885401666}" dt="2021-02-09T21:57:49.830" v="2359"/>
          <ac:spMkLst>
            <pc:docMk/>
            <pc:sldMk cId="2693460597" sldId="324"/>
            <ac:spMk id="352" creationId="{ED0CE0D7-6021-4703-9C01-263ECED9A014}"/>
          </ac:spMkLst>
        </pc:spChg>
        <pc:spChg chg="add">
          <ac:chgData name="Clifford MWO A@1 Cdn Air Div HQ@Defence O365" userId="S::andreena.clifford@ecn.forces.gc.ca::8c0599c3-9f04-4168-af0f-913c553b88cb" providerId="AD" clId="Web-{D2F88379-5353-4379-907D-C14885401666}" dt="2021-02-09T21:57:49.830" v="2359"/>
          <ac:spMkLst>
            <pc:docMk/>
            <pc:sldMk cId="2693460597" sldId="324"/>
            <ac:spMk id="353" creationId="{E1819576-8F9D-4459-8986-11068496378D}"/>
          </ac:spMkLst>
        </pc:spChg>
        <pc:spChg chg="add">
          <ac:chgData name="Clifford MWO A@1 Cdn Air Div HQ@Defence O365" userId="S::andreena.clifford@ecn.forces.gc.ca::8c0599c3-9f04-4168-af0f-913c553b88cb" providerId="AD" clId="Web-{D2F88379-5353-4379-907D-C14885401666}" dt="2021-02-09T21:57:49.830" v="2359"/>
          <ac:spMkLst>
            <pc:docMk/>
            <pc:sldMk cId="2693460597" sldId="324"/>
            <ac:spMk id="357" creationId="{98858F81-861E-413E-B299-9E57C2726776}"/>
          </ac:spMkLst>
        </pc:spChg>
        <pc:spChg chg="add">
          <ac:chgData name="Clifford MWO A@1 Cdn Air Div HQ@Defence O365" userId="S::andreena.clifford@ecn.forces.gc.ca::8c0599c3-9f04-4168-af0f-913c553b88cb" providerId="AD" clId="Web-{D2F88379-5353-4379-907D-C14885401666}" dt="2021-02-09T21:57:49.830" v="2359"/>
          <ac:spMkLst>
            <pc:docMk/>
            <pc:sldMk cId="2693460597" sldId="324"/>
            <ac:spMk id="362" creationId="{0CB4069A-123F-452A-BF06-579A4D589DA3}"/>
          </ac:spMkLst>
        </pc:spChg>
        <pc:spChg chg="add">
          <ac:chgData name="Clifford MWO A@1 Cdn Air Div HQ@Defence O365" userId="S::andreena.clifford@ecn.forces.gc.ca::8c0599c3-9f04-4168-af0f-913c553b88cb" providerId="AD" clId="Web-{D2F88379-5353-4379-907D-C14885401666}" dt="2021-02-09T21:57:49.830" v="2359"/>
          <ac:spMkLst>
            <pc:docMk/>
            <pc:sldMk cId="2693460597" sldId="324"/>
            <ac:spMk id="364" creationId="{52DD25AB-9DA4-447D-9870-F958693F9E02}"/>
          </ac:spMkLst>
        </pc:spChg>
        <pc:spChg chg="add">
          <ac:chgData name="Clifford MWO A@1 Cdn Air Div HQ@Defence O365" userId="S::andreena.clifford@ecn.forces.gc.ca::8c0599c3-9f04-4168-af0f-913c553b88cb" providerId="AD" clId="Web-{D2F88379-5353-4379-907D-C14885401666}" dt="2021-02-09T21:57:49.830" v="2359"/>
          <ac:spMkLst>
            <pc:docMk/>
            <pc:sldMk cId="2693460597" sldId="324"/>
            <ac:spMk id="365" creationId="{B4EBF4A5-2C9D-48EA-9785-A1DC37CEFED9}"/>
          </ac:spMkLst>
        </pc:spChg>
        <pc:spChg chg="add">
          <ac:chgData name="Clifford MWO A@1 Cdn Air Div HQ@Defence O365" userId="S::andreena.clifford@ecn.forces.gc.ca::8c0599c3-9f04-4168-af0f-913c553b88cb" providerId="AD" clId="Web-{D2F88379-5353-4379-907D-C14885401666}" dt="2021-02-09T21:57:49.830" v="2359"/>
          <ac:spMkLst>
            <pc:docMk/>
            <pc:sldMk cId="2693460597" sldId="324"/>
            <ac:spMk id="366" creationId="{160BA14E-7F4E-4F51-8F32-B6E22F35A4BC}"/>
          </ac:spMkLst>
        </pc:spChg>
        <pc:spChg chg="add">
          <ac:chgData name="Clifford MWO A@1 Cdn Air Div HQ@Defence O365" userId="S::andreena.clifford@ecn.forces.gc.ca::8c0599c3-9f04-4168-af0f-913c553b88cb" providerId="AD" clId="Web-{D2F88379-5353-4379-907D-C14885401666}" dt="2021-02-09T21:57:49.830" v="2359"/>
          <ac:spMkLst>
            <pc:docMk/>
            <pc:sldMk cId="2693460597" sldId="324"/>
            <ac:spMk id="367" creationId="{A49EECDA-31B5-4B2A-AD82-C782B2353CDB}"/>
          </ac:spMkLst>
        </pc:spChg>
        <pc:spChg chg="add">
          <ac:chgData name="Clifford MWO A@1 Cdn Air Div HQ@Defence O365" userId="S::andreena.clifford@ecn.forces.gc.ca::8c0599c3-9f04-4168-af0f-913c553b88cb" providerId="AD" clId="Web-{D2F88379-5353-4379-907D-C14885401666}" dt="2021-02-09T21:57:49.830" v="2359"/>
          <ac:spMkLst>
            <pc:docMk/>
            <pc:sldMk cId="2693460597" sldId="324"/>
            <ac:spMk id="368" creationId="{20C9733F-A91C-463A-B9A1-7FCF374ED343}"/>
          </ac:spMkLst>
        </pc:spChg>
        <pc:spChg chg="add">
          <ac:chgData name="Clifford MWO A@1 Cdn Air Div HQ@Defence O365" userId="S::andreena.clifford@ecn.forces.gc.ca::8c0599c3-9f04-4168-af0f-913c553b88cb" providerId="AD" clId="Web-{D2F88379-5353-4379-907D-C14885401666}" dt="2021-02-09T21:57:49.830" v="2359"/>
          <ac:spMkLst>
            <pc:docMk/>
            <pc:sldMk cId="2693460597" sldId="324"/>
            <ac:spMk id="372" creationId="{4DF9A029-0FEA-475F-B82C-050036A030AD}"/>
          </ac:spMkLst>
        </pc:spChg>
        <pc:spChg chg="add">
          <ac:chgData name="Clifford MWO A@1 Cdn Air Div HQ@Defence O365" userId="S::andreena.clifford@ecn.forces.gc.ca::8c0599c3-9f04-4168-af0f-913c553b88cb" providerId="AD" clId="Web-{D2F88379-5353-4379-907D-C14885401666}" dt="2021-02-09T21:57:49.830" v="2359"/>
          <ac:spMkLst>
            <pc:docMk/>
            <pc:sldMk cId="2693460597" sldId="324"/>
            <ac:spMk id="373" creationId="{F7EE4671-5191-4645-A11A-9E59596A8997}"/>
          </ac:spMkLst>
        </pc:spChg>
        <pc:spChg chg="add">
          <ac:chgData name="Clifford MWO A@1 Cdn Air Div HQ@Defence O365" userId="S::andreena.clifford@ecn.forces.gc.ca::8c0599c3-9f04-4168-af0f-913c553b88cb" providerId="AD" clId="Web-{D2F88379-5353-4379-907D-C14885401666}" dt="2021-02-09T21:57:49.830" v="2359"/>
          <ac:spMkLst>
            <pc:docMk/>
            <pc:sldMk cId="2693460597" sldId="324"/>
            <ac:spMk id="374" creationId="{3C3CD378-D664-4AF5-B99E-DFAECAA3CEF2}"/>
          </ac:spMkLst>
        </pc:spChg>
        <pc:spChg chg="add">
          <ac:chgData name="Clifford MWO A@1 Cdn Air Div HQ@Defence O365" userId="S::andreena.clifford@ecn.forces.gc.ca::8c0599c3-9f04-4168-af0f-913c553b88cb" providerId="AD" clId="Web-{D2F88379-5353-4379-907D-C14885401666}" dt="2021-02-09T21:57:49.830" v="2359"/>
          <ac:spMkLst>
            <pc:docMk/>
            <pc:sldMk cId="2693460597" sldId="324"/>
            <ac:spMk id="375" creationId="{508E3717-7CED-4102-B4F5-E14BBB21F524}"/>
          </ac:spMkLst>
        </pc:spChg>
        <pc:spChg chg="add">
          <ac:chgData name="Clifford MWO A@1 Cdn Air Div HQ@Defence O365" userId="S::andreena.clifford@ecn.forces.gc.ca::8c0599c3-9f04-4168-af0f-913c553b88cb" providerId="AD" clId="Web-{D2F88379-5353-4379-907D-C14885401666}" dt="2021-02-09T21:57:49.830" v="2359"/>
          <ac:spMkLst>
            <pc:docMk/>
            <pc:sldMk cId="2693460597" sldId="324"/>
            <ac:spMk id="376" creationId="{25E49A43-1B7B-471F-B132-7B57B3FEEABD}"/>
          </ac:spMkLst>
        </pc:spChg>
        <pc:spChg chg="add">
          <ac:chgData name="Clifford MWO A@1 Cdn Air Div HQ@Defence O365" userId="S::andreena.clifford@ecn.forces.gc.ca::8c0599c3-9f04-4168-af0f-913c553b88cb" providerId="AD" clId="Web-{D2F88379-5353-4379-907D-C14885401666}" dt="2021-02-09T21:57:49.830" v="2359"/>
          <ac:spMkLst>
            <pc:docMk/>
            <pc:sldMk cId="2693460597" sldId="324"/>
            <ac:spMk id="377" creationId="{E39CD0BB-2D75-4664-AB19-B22113B1018C}"/>
          </ac:spMkLst>
        </pc:spChg>
        <pc:spChg chg="add">
          <ac:chgData name="Clifford MWO A@1 Cdn Air Div HQ@Defence O365" userId="S::andreena.clifford@ecn.forces.gc.ca::8c0599c3-9f04-4168-af0f-913c553b88cb" providerId="AD" clId="Web-{D2F88379-5353-4379-907D-C14885401666}" dt="2021-02-09T21:57:49.830" v="2359"/>
          <ac:spMkLst>
            <pc:docMk/>
            <pc:sldMk cId="2693460597" sldId="324"/>
            <ac:spMk id="378" creationId="{63C449BD-F95E-4528-A4FC-12F2A4858738}"/>
          </ac:spMkLst>
        </pc:spChg>
        <pc:spChg chg="add">
          <ac:chgData name="Clifford MWO A@1 Cdn Air Div HQ@Defence O365" userId="S::andreena.clifford@ecn.forces.gc.ca::8c0599c3-9f04-4168-af0f-913c553b88cb" providerId="AD" clId="Web-{D2F88379-5353-4379-907D-C14885401666}" dt="2021-02-09T21:57:49.830" v="2359"/>
          <ac:spMkLst>
            <pc:docMk/>
            <pc:sldMk cId="2693460597" sldId="324"/>
            <ac:spMk id="379" creationId="{BDE531DA-29CD-49DF-ADFD-18953DEA0E4F}"/>
          </ac:spMkLst>
        </pc:spChg>
        <pc:spChg chg="add">
          <ac:chgData name="Clifford MWO A@1 Cdn Air Div HQ@Defence O365" userId="S::andreena.clifford@ecn.forces.gc.ca::8c0599c3-9f04-4168-af0f-913c553b88cb" providerId="AD" clId="Web-{D2F88379-5353-4379-907D-C14885401666}" dt="2021-02-09T21:57:49.830" v="2359"/>
          <ac:spMkLst>
            <pc:docMk/>
            <pc:sldMk cId="2693460597" sldId="324"/>
            <ac:spMk id="380" creationId="{792EFC39-EE9A-4B8D-8E26-67F8AE74B7BA}"/>
          </ac:spMkLst>
        </pc:spChg>
        <pc:spChg chg="add">
          <ac:chgData name="Clifford MWO A@1 Cdn Air Div HQ@Defence O365" userId="S::andreena.clifford@ecn.forces.gc.ca::8c0599c3-9f04-4168-af0f-913c553b88cb" providerId="AD" clId="Web-{D2F88379-5353-4379-907D-C14885401666}" dt="2021-02-09T21:57:49.830" v="2359"/>
          <ac:spMkLst>
            <pc:docMk/>
            <pc:sldMk cId="2693460597" sldId="324"/>
            <ac:spMk id="381" creationId="{89FB2071-3E0C-4555-B8C2-5CA26806FF76}"/>
          </ac:spMkLst>
        </pc:spChg>
        <pc:spChg chg="add">
          <ac:chgData name="Clifford MWO A@1 Cdn Air Div HQ@Defence O365" userId="S::andreena.clifford@ecn.forces.gc.ca::8c0599c3-9f04-4168-af0f-913c553b88cb" providerId="AD" clId="Web-{D2F88379-5353-4379-907D-C14885401666}" dt="2021-02-09T21:57:49.830" v="2359"/>
          <ac:spMkLst>
            <pc:docMk/>
            <pc:sldMk cId="2693460597" sldId="324"/>
            <ac:spMk id="385" creationId="{2A03E219-00E0-420F-9278-4565DBE03940}"/>
          </ac:spMkLst>
        </pc:spChg>
        <pc:spChg chg="add">
          <ac:chgData name="Clifford MWO A@1 Cdn Air Div HQ@Defence O365" userId="S::andreena.clifford@ecn.forces.gc.ca::8c0599c3-9f04-4168-af0f-913c553b88cb" providerId="AD" clId="Web-{D2F88379-5353-4379-907D-C14885401666}" dt="2021-02-09T21:57:49.830" v="2359"/>
          <ac:spMkLst>
            <pc:docMk/>
            <pc:sldMk cId="2693460597" sldId="324"/>
            <ac:spMk id="386" creationId="{5904DBD9-1D16-4717-B10F-8A84B96839F8}"/>
          </ac:spMkLst>
        </pc:spChg>
        <pc:spChg chg="add">
          <ac:chgData name="Clifford MWO A@1 Cdn Air Div HQ@Defence O365" userId="S::andreena.clifford@ecn.forces.gc.ca::8c0599c3-9f04-4168-af0f-913c553b88cb" providerId="AD" clId="Web-{D2F88379-5353-4379-907D-C14885401666}" dt="2021-02-09T21:57:49.830" v="2359"/>
          <ac:spMkLst>
            <pc:docMk/>
            <pc:sldMk cId="2693460597" sldId="324"/>
            <ac:spMk id="387" creationId="{7C609478-A256-4C78-8DDC-35B0FA47ED23}"/>
          </ac:spMkLst>
        </pc:spChg>
        <pc:spChg chg="add">
          <ac:chgData name="Clifford MWO A@1 Cdn Air Div HQ@Defence O365" userId="S::andreena.clifford@ecn.forces.gc.ca::8c0599c3-9f04-4168-af0f-913c553b88cb" providerId="AD" clId="Web-{D2F88379-5353-4379-907D-C14885401666}" dt="2021-02-09T21:57:49.830" v="2359"/>
          <ac:spMkLst>
            <pc:docMk/>
            <pc:sldMk cId="2693460597" sldId="324"/>
            <ac:spMk id="388" creationId="{186CD091-9304-4E21-A59D-AC0A2C396697}"/>
          </ac:spMkLst>
        </pc:spChg>
        <pc:spChg chg="add">
          <ac:chgData name="Clifford MWO A@1 Cdn Air Div HQ@Defence O365" userId="S::andreena.clifford@ecn.forces.gc.ca::8c0599c3-9f04-4168-af0f-913c553b88cb" providerId="AD" clId="Web-{D2F88379-5353-4379-907D-C14885401666}" dt="2021-02-09T21:57:49.830" v="2359"/>
          <ac:spMkLst>
            <pc:docMk/>
            <pc:sldMk cId="2693460597" sldId="324"/>
            <ac:spMk id="389" creationId="{E3C43638-61B4-41AF-A6CA-FEFBFDFDE34E}"/>
          </ac:spMkLst>
        </pc:spChg>
        <pc:spChg chg="add">
          <ac:chgData name="Clifford MWO A@1 Cdn Air Div HQ@Defence O365" userId="S::andreena.clifford@ecn.forces.gc.ca::8c0599c3-9f04-4168-af0f-913c553b88cb" providerId="AD" clId="Web-{D2F88379-5353-4379-907D-C14885401666}" dt="2021-02-09T21:57:49.830" v="2359"/>
          <ac:spMkLst>
            <pc:docMk/>
            <pc:sldMk cId="2693460597" sldId="324"/>
            <ac:spMk id="390" creationId="{76447388-09C6-4D84-886B-914FD00A3788}"/>
          </ac:spMkLst>
        </pc:spChg>
        <pc:spChg chg="add">
          <ac:chgData name="Clifford MWO A@1 Cdn Air Div HQ@Defence O365" userId="S::andreena.clifford@ecn.forces.gc.ca::8c0599c3-9f04-4168-af0f-913c553b88cb" providerId="AD" clId="Web-{D2F88379-5353-4379-907D-C14885401666}" dt="2021-02-09T21:57:49.830" v="2359"/>
          <ac:spMkLst>
            <pc:docMk/>
            <pc:sldMk cId="2693460597" sldId="324"/>
            <ac:spMk id="391" creationId="{483BFCE9-9CDF-4243-B2A1-E601C3AABD6D}"/>
          </ac:spMkLst>
        </pc:spChg>
        <pc:spChg chg="add">
          <ac:chgData name="Clifford MWO A@1 Cdn Air Div HQ@Defence O365" userId="S::andreena.clifford@ecn.forces.gc.ca::8c0599c3-9f04-4168-af0f-913c553b88cb" providerId="AD" clId="Web-{D2F88379-5353-4379-907D-C14885401666}" dt="2021-02-09T21:57:49.830" v="2359"/>
          <ac:spMkLst>
            <pc:docMk/>
            <pc:sldMk cId="2693460597" sldId="324"/>
            <ac:spMk id="392" creationId="{8F16ECC5-D6A8-4778-B638-38F944128BBC}"/>
          </ac:spMkLst>
        </pc:spChg>
        <pc:spChg chg="add">
          <ac:chgData name="Clifford MWO A@1 Cdn Air Div HQ@Defence O365" userId="S::andreena.clifford@ecn.forces.gc.ca::8c0599c3-9f04-4168-af0f-913c553b88cb" providerId="AD" clId="Web-{D2F88379-5353-4379-907D-C14885401666}" dt="2021-02-09T21:57:49.830" v="2359"/>
          <ac:spMkLst>
            <pc:docMk/>
            <pc:sldMk cId="2693460597" sldId="324"/>
            <ac:spMk id="393" creationId="{313AD40B-F92D-4467-9A45-7C5812E62C38}"/>
          </ac:spMkLst>
        </pc:spChg>
        <pc:spChg chg="add">
          <ac:chgData name="Clifford MWO A@1 Cdn Air Div HQ@Defence O365" userId="S::andreena.clifford@ecn.forces.gc.ca::8c0599c3-9f04-4168-af0f-913c553b88cb" providerId="AD" clId="Web-{D2F88379-5353-4379-907D-C14885401666}" dt="2021-02-09T21:57:49.830" v="2359"/>
          <ac:spMkLst>
            <pc:docMk/>
            <pc:sldMk cId="2693460597" sldId="324"/>
            <ac:spMk id="394" creationId="{FA28EF3E-AA94-41D7-A83C-8C4520DCDD97}"/>
          </ac:spMkLst>
        </pc:spChg>
        <pc:spChg chg="add">
          <ac:chgData name="Clifford MWO A@1 Cdn Air Div HQ@Defence O365" userId="S::andreena.clifford@ecn.forces.gc.ca::8c0599c3-9f04-4168-af0f-913c553b88cb" providerId="AD" clId="Web-{D2F88379-5353-4379-907D-C14885401666}" dt="2021-02-09T21:57:49.830" v="2359"/>
          <ac:spMkLst>
            <pc:docMk/>
            <pc:sldMk cId="2693460597" sldId="324"/>
            <ac:spMk id="395" creationId="{626B2682-B811-4A8A-AE93-04584609E440}"/>
          </ac:spMkLst>
        </pc:spChg>
        <pc:spChg chg="add">
          <ac:chgData name="Clifford MWO A@1 Cdn Air Div HQ@Defence O365" userId="S::andreena.clifford@ecn.forces.gc.ca::8c0599c3-9f04-4168-af0f-913c553b88cb" providerId="AD" clId="Web-{D2F88379-5353-4379-907D-C14885401666}" dt="2021-02-09T21:57:49.830" v="2359"/>
          <ac:spMkLst>
            <pc:docMk/>
            <pc:sldMk cId="2693460597" sldId="324"/>
            <ac:spMk id="396" creationId="{EC9E95AD-63D2-44CF-888C-867B13528495}"/>
          </ac:spMkLst>
        </pc:spChg>
        <pc:spChg chg="add">
          <ac:chgData name="Clifford MWO A@1 Cdn Air Div HQ@Defence O365" userId="S::andreena.clifford@ecn.forces.gc.ca::8c0599c3-9f04-4168-af0f-913c553b88cb" providerId="AD" clId="Web-{D2F88379-5353-4379-907D-C14885401666}" dt="2021-02-09T21:57:49.830" v="2359"/>
          <ac:spMkLst>
            <pc:docMk/>
            <pc:sldMk cId="2693460597" sldId="324"/>
            <ac:spMk id="397" creationId="{E351FA0E-1FBE-4F69-9647-1BC9A5997156}"/>
          </ac:spMkLst>
        </pc:spChg>
        <pc:spChg chg="add">
          <ac:chgData name="Clifford MWO A@1 Cdn Air Div HQ@Defence O365" userId="S::andreena.clifford@ecn.forces.gc.ca::8c0599c3-9f04-4168-af0f-913c553b88cb" providerId="AD" clId="Web-{D2F88379-5353-4379-907D-C14885401666}" dt="2021-02-09T21:57:49.830" v="2359"/>
          <ac:spMkLst>
            <pc:docMk/>
            <pc:sldMk cId="2693460597" sldId="324"/>
            <ac:spMk id="398" creationId="{AB2A49A1-0C02-48B7-9AC2-6328DCA587B5}"/>
          </ac:spMkLst>
        </pc:spChg>
        <pc:spChg chg="add">
          <ac:chgData name="Clifford MWO A@1 Cdn Air Div HQ@Defence O365" userId="S::andreena.clifford@ecn.forces.gc.ca::8c0599c3-9f04-4168-af0f-913c553b88cb" providerId="AD" clId="Web-{D2F88379-5353-4379-907D-C14885401666}" dt="2021-02-09T21:57:49.830" v="2359"/>
          <ac:spMkLst>
            <pc:docMk/>
            <pc:sldMk cId="2693460597" sldId="324"/>
            <ac:spMk id="399" creationId="{403B0019-41A0-4F51-8B02-99DE0B5CFDC4}"/>
          </ac:spMkLst>
        </pc:spChg>
        <pc:spChg chg="add">
          <ac:chgData name="Clifford MWO A@1 Cdn Air Div HQ@Defence O365" userId="S::andreena.clifford@ecn.forces.gc.ca::8c0599c3-9f04-4168-af0f-913c553b88cb" providerId="AD" clId="Web-{D2F88379-5353-4379-907D-C14885401666}" dt="2021-02-09T21:57:49.830" v="2359"/>
          <ac:spMkLst>
            <pc:docMk/>
            <pc:sldMk cId="2693460597" sldId="324"/>
            <ac:spMk id="400" creationId="{04B786DC-232F-4B07-B05D-49795CE5D59A}"/>
          </ac:spMkLst>
        </pc:spChg>
        <pc:spChg chg="add">
          <ac:chgData name="Clifford MWO A@1 Cdn Air Div HQ@Defence O365" userId="S::andreena.clifford@ecn.forces.gc.ca::8c0599c3-9f04-4168-af0f-913c553b88cb" providerId="AD" clId="Web-{D2F88379-5353-4379-907D-C14885401666}" dt="2021-02-09T21:57:49.830" v="2359"/>
          <ac:spMkLst>
            <pc:docMk/>
            <pc:sldMk cId="2693460597" sldId="324"/>
            <ac:spMk id="401" creationId="{7B390F8F-92A0-473D-AC5D-1F81BACA657C}"/>
          </ac:spMkLst>
        </pc:spChg>
        <pc:spChg chg="add">
          <ac:chgData name="Clifford MWO A@1 Cdn Air Div HQ@Defence O365" userId="S::andreena.clifford@ecn.forces.gc.ca::8c0599c3-9f04-4168-af0f-913c553b88cb" providerId="AD" clId="Web-{D2F88379-5353-4379-907D-C14885401666}" dt="2021-02-09T21:57:49.830" v="2359"/>
          <ac:spMkLst>
            <pc:docMk/>
            <pc:sldMk cId="2693460597" sldId="324"/>
            <ac:spMk id="402" creationId="{E6D0540E-4E87-44FC-AABA-BE771DC3D797}"/>
          </ac:spMkLst>
        </pc:spChg>
        <pc:spChg chg="add">
          <ac:chgData name="Clifford MWO A@1 Cdn Air Div HQ@Defence O365" userId="S::andreena.clifford@ecn.forces.gc.ca::8c0599c3-9f04-4168-af0f-913c553b88cb" providerId="AD" clId="Web-{D2F88379-5353-4379-907D-C14885401666}" dt="2021-02-09T21:57:49.830" v="2359"/>
          <ac:spMkLst>
            <pc:docMk/>
            <pc:sldMk cId="2693460597" sldId="324"/>
            <ac:spMk id="403" creationId="{19BC8E51-0D27-4F20-8E35-BC0F7C8B3B4B}"/>
          </ac:spMkLst>
        </pc:spChg>
        <pc:spChg chg="add">
          <ac:chgData name="Clifford MWO A@1 Cdn Air Div HQ@Defence O365" userId="S::andreena.clifford@ecn.forces.gc.ca::8c0599c3-9f04-4168-af0f-913c553b88cb" providerId="AD" clId="Web-{D2F88379-5353-4379-907D-C14885401666}" dt="2021-02-09T21:57:49.830" v="2359"/>
          <ac:spMkLst>
            <pc:docMk/>
            <pc:sldMk cId="2693460597" sldId="324"/>
            <ac:spMk id="404" creationId="{1D4D2E39-F873-438C-9B94-95CC44C7D82F}"/>
          </ac:spMkLst>
        </pc:spChg>
        <pc:spChg chg="add">
          <ac:chgData name="Clifford MWO A@1 Cdn Air Div HQ@Defence O365" userId="S::andreena.clifford@ecn.forces.gc.ca::8c0599c3-9f04-4168-af0f-913c553b88cb" providerId="AD" clId="Web-{D2F88379-5353-4379-907D-C14885401666}" dt="2021-02-09T21:57:49.830" v="2359"/>
          <ac:spMkLst>
            <pc:docMk/>
            <pc:sldMk cId="2693460597" sldId="324"/>
            <ac:spMk id="405" creationId="{F20A603B-4F0D-4320-9703-892B4711B939}"/>
          </ac:spMkLst>
        </pc:spChg>
        <pc:spChg chg="add">
          <ac:chgData name="Clifford MWO A@1 Cdn Air Div HQ@Defence O365" userId="S::andreena.clifford@ecn.forces.gc.ca::8c0599c3-9f04-4168-af0f-913c553b88cb" providerId="AD" clId="Web-{D2F88379-5353-4379-907D-C14885401666}" dt="2021-02-09T21:57:49.830" v="2359"/>
          <ac:spMkLst>
            <pc:docMk/>
            <pc:sldMk cId="2693460597" sldId="324"/>
            <ac:spMk id="406" creationId="{978424A2-A027-4FA3-A901-3F7A4D0577F9}"/>
          </ac:spMkLst>
        </pc:spChg>
        <pc:spChg chg="add">
          <ac:chgData name="Clifford MWO A@1 Cdn Air Div HQ@Defence O365" userId="S::andreena.clifford@ecn.forces.gc.ca::8c0599c3-9f04-4168-af0f-913c553b88cb" providerId="AD" clId="Web-{D2F88379-5353-4379-907D-C14885401666}" dt="2021-02-09T21:57:49.830" v="2359"/>
          <ac:spMkLst>
            <pc:docMk/>
            <pc:sldMk cId="2693460597" sldId="324"/>
            <ac:spMk id="407" creationId="{631EB613-2C35-4E7E-A2EC-B8EFB494E69F}"/>
          </ac:spMkLst>
        </pc:spChg>
        <pc:spChg chg="add">
          <ac:chgData name="Clifford MWO A@1 Cdn Air Div HQ@Defence O365" userId="S::andreena.clifford@ecn.forces.gc.ca::8c0599c3-9f04-4168-af0f-913c553b88cb" providerId="AD" clId="Web-{D2F88379-5353-4379-907D-C14885401666}" dt="2021-02-09T21:57:49.830" v="2359"/>
          <ac:spMkLst>
            <pc:docMk/>
            <pc:sldMk cId="2693460597" sldId="324"/>
            <ac:spMk id="408" creationId="{1B3D94CB-A37B-473E-8D1E-C9916421D266}"/>
          </ac:spMkLst>
        </pc:spChg>
        <pc:spChg chg="add">
          <ac:chgData name="Clifford MWO A@1 Cdn Air Div HQ@Defence O365" userId="S::andreena.clifford@ecn.forces.gc.ca::8c0599c3-9f04-4168-af0f-913c553b88cb" providerId="AD" clId="Web-{D2F88379-5353-4379-907D-C14885401666}" dt="2021-02-09T21:57:49.830" v="2359"/>
          <ac:spMkLst>
            <pc:docMk/>
            <pc:sldMk cId="2693460597" sldId="324"/>
            <ac:spMk id="409" creationId="{9A40810E-8ADF-4CED-A8C7-10C4A7527002}"/>
          </ac:spMkLst>
        </pc:spChg>
        <pc:spChg chg="add">
          <ac:chgData name="Clifford MWO A@1 Cdn Air Div HQ@Defence O365" userId="S::andreena.clifford@ecn.forces.gc.ca::8c0599c3-9f04-4168-af0f-913c553b88cb" providerId="AD" clId="Web-{D2F88379-5353-4379-907D-C14885401666}" dt="2021-02-09T21:57:49.830" v="2359"/>
          <ac:spMkLst>
            <pc:docMk/>
            <pc:sldMk cId="2693460597" sldId="324"/>
            <ac:spMk id="410" creationId="{9E71FE6F-321D-4817-A71B-115CC959FCC5}"/>
          </ac:spMkLst>
        </pc:spChg>
        <pc:spChg chg="mod">
          <ac:chgData name="Clifford MWO A@1 Cdn Air Div HQ@Defence O365" userId="S::andreena.clifford@ecn.forces.gc.ca::8c0599c3-9f04-4168-af0f-913c553b88cb" providerId="AD" clId="Web-{D2F88379-5353-4379-907D-C14885401666}" dt="2021-02-09T21:38:10.151" v="2164" actId="1076"/>
          <ac:spMkLst>
            <pc:docMk/>
            <pc:sldMk cId="2693460597" sldId="324"/>
            <ac:spMk id="65663" creationId="{00000000-0000-0000-0000-000000000000}"/>
          </ac:spMkLst>
        </pc:spChg>
        <pc:grpChg chg="add mod topLvl">
          <ac:chgData name="Clifford MWO A@1 Cdn Air Div HQ@Defence O365" userId="S::andreena.clifford@ecn.forces.gc.ca::8c0599c3-9f04-4168-af0f-913c553b88cb" providerId="AD" clId="Web-{D2F88379-5353-4379-907D-C14885401666}" dt="2021-02-09T21:57:08.971" v="2348" actId="1076"/>
          <ac:grpSpMkLst>
            <pc:docMk/>
            <pc:sldMk cId="2693460597" sldId="324"/>
            <ac:grpSpMk id="8" creationId="{5F758A5A-DB5F-4BCC-9D83-EEE0F78764C8}"/>
          </ac:grpSpMkLst>
        </pc:grpChg>
        <pc:grpChg chg="add del mod ord topLvl">
          <ac:chgData name="Clifford MWO A@1 Cdn Air Div HQ@Defence O365" userId="S::andreena.clifford@ecn.forces.gc.ca::8c0599c3-9f04-4168-af0f-913c553b88cb" providerId="AD" clId="Web-{D2F88379-5353-4379-907D-C14885401666}" dt="2021-02-09T21:41:25.496" v="2201"/>
          <ac:grpSpMkLst>
            <pc:docMk/>
            <pc:sldMk cId="2693460597" sldId="324"/>
            <ac:grpSpMk id="14" creationId="{F236BD68-FEBF-4CDE-A513-6418C906963C}"/>
          </ac:grpSpMkLst>
        </pc:grpChg>
        <pc:grpChg chg="add del mod">
          <ac:chgData name="Clifford MWO A@1 Cdn Air Div HQ@Defence O365" userId="S::andreena.clifford@ecn.forces.gc.ca::8c0599c3-9f04-4168-af0f-913c553b88cb" providerId="AD" clId="Web-{D2F88379-5353-4379-907D-C14885401666}" dt="2021-02-09T21:40:06.574" v="2188"/>
          <ac:grpSpMkLst>
            <pc:docMk/>
            <pc:sldMk cId="2693460597" sldId="324"/>
            <ac:grpSpMk id="15" creationId="{E4543C6C-2890-4196-82FD-A046ACA4A85B}"/>
          </ac:grpSpMkLst>
        </pc:grpChg>
        <pc:grpChg chg="add del mod">
          <ac:chgData name="Clifford MWO A@1 Cdn Air Div HQ@Defence O365" userId="S::andreena.clifford@ecn.forces.gc.ca::8c0599c3-9f04-4168-af0f-913c553b88cb" providerId="AD" clId="Web-{D2F88379-5353-4379-907D-C14885401666}" dt="2021-02-09T21:10:42.470" v="1932"/>
          <ac:grpSpMkLst>
            <pc:docMk/>
            <pc:sldMk cId="2693460597" sldId="324"/>
            <ac:grpSpMk id="139" creationId="{1ECF6FA6-6764-4545-B925-8C43DFEBE66A}"/>
          </ac:grpSpMkLst>
        </pc:grpChg>
        <pc:grpChg chg="add del mod">
          <ac:chgData name="Clifford MWO A@1 Cdn Air Div HQ@Defence O365" userId="S::andreena.clifford@ecn.forces.gc.ca::8c0599c3-9f04-4168-af0f-913c553b88cb" providerId="AD" clId="Web-{D2F88379-5353-4379-907D-C14885401666}" dt="2021-02-09T21:10:37.313" v="1930"/>
          <ac:grpSpMkLst>
            <pc:docMk/>
            <pc:sldMk cId="2693460597" sldId="324"/>
            <ac:grpSpMk id="142" creationId="{AF48B561-BDD5-429C-8BEC-36EC8071DA88}"/>
          </ac:grpSpMkLst>
        </pc:grpChg>
        <pc:grpChg chg="add del mod">
          <ac:chgData name="Clifford MWO A@1 Cdn Air Div HQ@Defence O365" userId="S::andreena.clifford@ecn.forces.gc.ca::8c0599c3-9f04-4168-af0f-913c553b88cb" providerId="AD" clId="Web-{D2F88379-5353-4379-907D-C14885401666}" dt="2021-02-09T21:10:39.891" v="1931"/>
          <ac:grpSpMkLst>
            <pc:docMk/>
            <pc:sldMk cId="2693460597" sldId="324"/>
            <ac:grpSpMk id="145" creationId="{008D6F48-98A0-41BD-BD37-8DE13B8F1FC4}"/>
          </ac:grpSpMkLst>
        </pc:grpChg>
        <pc:grpChg chg="add mod">
          <ac:chgData name="Clifford MWO A@1 Cdn Air Div HQ@Defence O365" userId="S::andreena.clifford@ecn.forces.gc.ca::8c0599c3-9f04-4168-af0f-913c553b88cb" providerId="AD" clId="Web-{D2F88379-5353-4379-907D-C14885401666}" dt="2021-02-09T21:45:05.857" v="2245" actId="14100"/>
          <ac:grpSpMkLst>
            <pc:docMk/>
            <pc:sldMk cId="2693460597" sldId="324"/>
            <ac:grpSpMk id="160" creationId="{C997A21D-2FE7-43BC-BD10-357EE47EFB8A}"/>
          </ac:grpSpMkLst>
        </pc:grpChg>
        <pc:grpChg chg="add mod">
          <ac:chgData name="Clifford MWO A@1 Cdn Air Div HQ@Defence O365" userId="S::andreena.clifford@ecn.forces.gc.ca::8c0599c3-9f04-4168-af0f-913c553b88cb" providerId="AD" clId="Web-{D2F88379-5353-4379-907D-C14885401666}" dt="2021-02-09T21:56:45.486" v="2344" actId="1076"/>
          <ac:grpSpMkLst>
            <pc:docMk/>
            <pc:sldMk cId="2693460597" sldId="324"/>
            <ac:grpSpMk id="197" creationId="{6393F3D6-F68B-4F1E-8266-A4233AABD00B}"/>
          </ac:grpSpMkLst>
        </pc:grpChg>
        <pc:grpChg chg="add">
          <ac:chgData name="Clifford MWO A@1 Cdn Air Div HQ@Defence O365" userId="S::andreena.clifford@ecn.forces.gc.ca::8c0599c3-9f04-4168-af0f-913c553b88cb" providerId="AD" clId="Web-{D2F88379-5353-4379-907D-C14885401666}" dt="2021-02-09T21:56:12.173" v="2342"/>
          <ac:grpSpMkLst>
            <pc:docMk/>
            <pc:sldMk cId="2693460597" sldId="324"/>
            <ac:grpSpMk id="203" creationId="{BD40E233-2E53-4E52-8560-12BED1994531}"/>
          </ac:grpSpMkLst>
        </pc:grpChg>
        <pc:grpChg chg="add">
          <ac:chgData name="Clifford MWO A@1 Cdn Air Div HQ@Defence O365" userId="S::andreena.clifford@ecn.forces.gc.ca::8c0599c3-9f04-4168-af0f-913c553b88cb" providerId="AD" clId="Web-{D2F88379-5353-4379-907D-C14885401666}" dt="2021-02-09T21:56:12.173" v="2342"/>
          <ac:grpSpMkLst>
            <pc:docMk/>
            <pc:sldMk cId="2693460597" sldId="324"/>
            <ac:grpSpMk id="204" creationId="{C40964D4-C40C-4AEC-B021-AF8604F8CCF3}"/>
          </ac:grpSpMkLst>
        </pc:grpChg>
        <pc:grpChg chg="add">
          <ac:chgData name="Clifford MWO A@1 Cdn Air Div HQ@Defence O365" userId="S::andreena.clifford@ecn.forces.gc.ca::8c0599c3-9f04-4168-af0f-913c553b88cb" providerId="AD" clId="Web-{D2F88379-5353-4379-907D-C14885401666}" dt="2021-02-09T21:56:12.173" v="2342"/>
          <ac:grpSpMkLst>
            <pc:docMk/>
            <pc:sldMk cId="2693460597" sldId="324"/>
            <ac:grpSpMk id="205" creationId="{5DCB281F-FD5F-4947-8D31-D319055FB416}"/>
          </ac:grpSpMkLst>
        </pc:grpChg>
        <pc:grpChg chg="add">
          <ac:chgData name="Clifford MWO A@1 Cdn Air Div HQ@Defence O365" userId="S::andreena.clifford@ecn.forces.gc.ca::8c0599c3-9f04-4168-af0f-913c553b88cb" providerId="AD" clId="Web-{D2F88379-5353-4379-907D-C14885401666}" dt="2021-02-09T21:56:12.173" v="2342"/>
          <ac:grpSpMkLst>
            <pc:docMk/>
            <pc:sldMk cId="2693460597" sldId="324"/>
            <ac:grpSpMk id="206" creationId="{8A6083C9-10BE-4E09-BB66-D05359593AD7}"/>
          </ac:grpSpMkLst>
        </pc:grpChg>
        <pc:grpChg chg="add">
          <ac:chgData name="Clifford MWO A@1 Cdn Air Div HQ@Defence O365" userId="S::andreena.clifford@ecn.forces.gc.ca::8c0599c3-9f04-4168-af0f-913c553b88cb" providerId="AD" clId="Web-{D2F88379-5353-4379-907D-C14885401666}" dt="2021-02-09T21:56:12.173" v="2342"/>
          <ac:grpSpMkLst>
            <pc:docMk/>
            <pc:sldMk cId="2693460597" sldId="324"/>
            <ac:grpSpMk id="207" creationId="{5E465C18-49E5-4BF0-BEDA-173DF003789B}"/>
          </ac:grpSpMkLst>
        </pc:grpChg>
        <pc:grpChg chg="add">
          <ac:chgData name="Clifford MWO A@1 Cdn Air Div HQ@Defence O365" userId="S::andreena.clifford@ecn.forces.gc.ca::8c0599c3-9f04-4168-af0f-913c553b88cb" providerId="AD" clId="Web-{D2F88379-5353-4379-907D-C14885401666}" dt="2021-02-09T21:56:12.173" v="2342"/>
          <ac:grpSpMkLst>
            <pc:docMk/>
            <pc:sldMk cId="2693460597" sldId="324"/>
            <ac:grpSpMk id="211" creationId="{8AA4964C-21AF-4422-822B-4065DF78C76D}"/>
          </ac:grpSpMkLst>
        </pc:grpChg>
        <pc:grpChg chg="add">
          <ac:chgData name="Clifford MWO A@1 Cdn Air Div HQ@Defence O365" userId="S::andreena.clifford@ecn.forces.gc.ca::8c0599c3-9f04-4168-af0f-913c553b88cb" providerId="AD" clId="Web-{D2F88379-5353-4379-907D-C14885401666}" dt="2021-02-09T21:56:12.173" v="2342"/>
          <ac:grpSpMkLst>
            <pc:docMk/>
            <pc:sldMk cId="2693460597" sldId="324"/>
            <ac:grpSpMk id="212" creationId="{3B2DB95A-DEEA-4111-A25A-39F37CA54181}"/>
          </ac:grpSpMkLst>
        </pc:grpChg>
        <pc:grpChg chg="add">
          <ac:chgData name="Clifford MWO A@1 Cdn Air Div HQ@Defence O365" userId="S::andreena.clifford@ecn.forces.gc.ca::8c0599c3-9f04-4168-af0f-913c553b88cb" providerId="AD" clId="Web-{D2F88379-5353-4379-907D-C14885401666}" dt="2021-02-09T21:56:12.173" v="2342"/>
          <ac:grpSpMkLst>
            <pc:docMk/>
            <pc:sldMk cId="2693460597" sldId="324"/>
            <ac:grpSpMk id="213" creationId="{861BBCA2-F6F2-4A00-B606-71256771885A}"/>
          </ac:grpSpMkLst>
        </pc:grpChg>
        <pc:grpChg chg="add">
          <ac:chgData name="Clifford MWO A@1 Cdn Air Div HQ@Defence O365" userId="S::andreena.clifford@ecn.forces.gc.ca::8c0599c3-9f04-4168-af0f-913c553b88cb" providerId="AD" clId="Web-{D2F88379-5353-4379-907D-C14885401666}" dt="2021-02-09T21:56:12.173" v="2342"/>
          <ac:grpSpMkLst>
            <pc:docMk/>
            <pc:sldMk cId="2693460597" sldId="324"/>
            <ac:grpSpMk id="215" creationId="{97D10562-B24D-4EE7-BB44-64F95CA08849}"/>
          </ac:grpSpMkLst>
        </pc:grpChg>
        <pc:grpChg chg="add">
          <ac:chgData name="Clifford MWO A@1 Cdn Air Div HQ@Defence O365" userId="S::andreena.clifford@ecn.forces.gc.ca::8c0599c3-9f04-4168-af0f-913c553b88cb" providerId="AD" clId="Web-{D2F88379-5353-4379-907D-C14885401666}" dt="2021-02-09T21:56:12.173" v="2342"/>
          <ac:grpSpMkLst>
            <pc:docMk/>
            <pc:sldMk cId="2693460597" sldId="324"/>
            <ac:grpSpMk id="216" creationId="{FEBD1FA3-26C8-4210-9773-EF3656EBF45A}"/>
          </ac:grpSpMkLst>
        </pc:grpChg>
        <pc:grpChg chg="add">
          <ac:chgData name="Clifford MWO A@1 Cdn Air Div HQ@Defence O365" userId="S::andreena.clifford@ecn.forces.gc.ca::8c0599c3-9f04-4168-af0f-913c553b88cb" providerId="AD" clId="Web-{D2F88379-5353-4379-907D-C14885401666}" dt="2021-02-09T21:56:12.173" v="2342"/>
          <ac:grpSpMkLst>
            <pc:docMk/>
            <pc:sldMk cId="2693460597" sldId="324"/>
            <ac:grpSpMk id="217" creationId="{08F8432E-5AD4-43D9-B51C-E48EAB2BAD85}"/>
          </ac:grpSpMkLst>
        </pc:grpChg>
        <pc:grpChg chg="add">
          <ac:chgData name="Clifford MWO A@1 Cdn Air Div HQ@Defence O365" userId="S::andreena.clifford@ecn.forces.gc.ca::8c0599c3-9f04-4168-af0f-913c553b88cb" providerId="AD" clId="Web-{D2F88379-5353-4379-907D-C14885401666}" dt="2021-02-09T21:56:12.173" v="2342"/>
          <ac:grpSpMkLst>
            <pc:docMk/>
            <pc:sldMk cId="2693460597" sldId="324"/>
            <ac:grpSpMk id="218" creationId="{97296F66-9734-443D-B34B-90BA1668F2FA}"/>
          </ac:grpSpMkLst>
        </pc:grpChg>
        <pc:grpChg chg="add">
          <ac:chgData name="Clifford MWO A@1 Cdn Air Div HQ@Defence O365" userId="S::andreena.clifford@ecn.forces.gc.ca::8c0599c3-9f04-4168-af0f-913c553b88cb" providerId="AD" clId="Web-{D2F88379-5353-4379-907D-C14885401666}" dt="2021-02-09T21:56:12.173" v="2342"/>
          <ac:grpSpMkLst>
            <pc:docMk/>
            <pc:sldMk cId="2693460597" sldId="324"/>
            <ac:grpSpMk id="220" creationId="{19C58770-A697-4187-9E5A-77D634FA07D4}"/>
          </ac:grpSpMkLst>
        </pc:grpChg>
        <pc:grpChg chg="add">
          <ac:chgData name="Clifford MWO A@1 Cdn Air Div HQ@Defence O365" userId="S::andreena.clifford@ecn.forces.gc.ca::8c0599c3-9f04-4168-af0f-913c553b88cb" providerId="AD" clId="Web-{D2F88379-5353-4379-907D-C14885401666}" dt="2021-02-09T21:56:12.173" v="2342"/>
          <ac:grpSpMkLst>
            <pc:docMk/>
            <pc:sldMk cId="2693460597" sldId="324"/>
            <ac:grpSpMk id="226" creationId="{D11E90B1-D936-4137-83A6-7AA0CCFEE026}"/>
          </ac:grpSpMkLst>
        </pc:grpChg>
        <pc:grpChg chg="add">
          <ac:chgData name="Clifford MWO A@1 Cdn Air Div HQ@Defence O365" userId="S::andreena.clifford@ecn.forces.gc.ca::8c0599c3-9f04-4168-af0f-913c553b88cb" providerId="AD" clId="Web-{D2F88379-5353-4379-907D-C14885401666}" dt="2021-02-09T21:56:12.173" v="2342"/>
          <ac:grpSpMkLst>
            <pc:docMk/>
            <pc:sldMk cId="2693460597" sldId="324"/>
            <ac:grpSpMk id="227" creationId="{92918700-53F0-4197-971B-86A95133ADBA}"/>
          </ac:grpSpMkLst>
        </pc:grpChg>
        <pc:grpChg chg="add">
          <ac:chgData name="Clifford MWO A@1 Cdn Air Div HQ@Defence O365" userId="S::andreena.clifford@ecn.forces.gc.ca::8c0599c3-9f04-4168-af0f-913c553b88cb" providerId="AD" clId="Web-{D2F88379-5353-4379-907D-C14885401666}" dt="2021-02-09T21:56:12.173" v="2342"/>
          <ac:grpSpMkLst>
            <pc:docMk/>
            <pc:sldMk cId="2693460597" sldId="324"/>
            <ac:grpSpMk id="228" creationId="{95583705-2BD1-43CE-A665-78487C2F69BB}"/>
          </ac:grpSpMkLst>
        </pc:grpChg>
        <pc:grpChg chg="add">
          <ac:chgData name="Clifford MWO A@1 Cdn Air Div HQ@Defence O365" userId="S::andreena.clifford@ecn.forces.gc.ca::8c0599c3-9f04-4168-af0f-913c553b88cb" providerId="AD" clId="Web-{D2F88379-5353-4379-907D-C14885401666}" dt="2021-02-09T21:56:12.173" v="2342"/>
          <ac:grpSpMkLst>
            <pc:docMk/>
            <pc:sldMk cId="2693460597" sldId="324"/>
            <ac:grpSpMk id="239" creationId="{B8993AAC-B74A-448C-A044-19F230025329}"/>
          </ac:grpSpMkLst>
        </pc:grpChg>
        <pc:grpChg chg="add">
          <ac:chgData name="Clifford MWO A@1 Cdn Air Div HQ@Defence O365" userId="S::andreena.clifford@ecn.forces.gc.ca::8c0599c3-9f04-4168-af0f-913c553b88cb" providerId="AD" clId="Web-{D2F88379-5353-4379-907D-C14885401666}" dt="2021-02-09T21:56:12.173" v="2342"/>
          <ac:grpSpMkLst>
            <pc:docMk/>
            <pc:sldMk cId="2693460597" sldId="324"/>
            <ac:grpSpMk id="240" creationId="{41405D96-1CA5-45FD-B6E4-5B60E023992D}"/>
          </ac:grpSpMkLst>
        </pc:grpChg>
        <pc:grpChg chg="add">
          <ac:chgData name="Clifford MWO A@1 Cdn Air Div HQ@Defence O365" userId="S::andreena.clifford@ecn.forces.gc.ca::8c0599c3-9f04-4168-af0f-913c553b88cb" providerId="AD" clId="Web-{D2F88379-5353-4379-907D-C14885401666}" dt="2021-02-09T21:56:12.173" v="2342"/>
          <ac:grpSpMkLst>
            <pc:docMk/>
            <pc:sldMk cId="2693460597" sldId="324"/>
            <ac:grpSpMk id="241" creationId="{706E3DD2-CC10-414D-998D-B1D61808D39C}"/>
          </ac:grpSpMkLst>
        </pc:grpChg>
        <pc:grpChg chg="add">
          <ac:chgData name="Clifford MWO A@1 Cdn Air Div HQ@Defence O365" userId="S::andreena.clifford@ecn.forces.gc.ca::8c0599c3-9f04-4168-af0f-913c553b88cb" providerId="AD" clId="Web-{D2F88379-5353-4379-907D-C14885401666}" dt="2021-02-09T21:56:38.345" v="2343"/>
          <ac:grpSpMkLst>
            <pc:docMk/>
            <pc:sldMk cId="2693460597" sldId="324"/>
            <ac:grpSpMk id="268" creationId="{0EDCAD4D-E3E0-43C4-B675-8FE12E228890}"/>
          </ac:grpSpMkLst>
        </pc:grpChg>
        <pc:grpChg chg="add">
          <ac:chgData name="Clifford MWO A@1 Cdn Air Div HQ@Defence O365" userId="S::andreena.clifford@ecn.forces.gc.ca::8c0599c3-9f04-4168-af0f-913c553b88cb" providerId="AD" clId="Web-{D2F88379-5353-4379-907D-C14885401666}" dt="2021-02-09T21:56:38.345" v="2343"/>
          <ac:grpSpMkLst>
            <pc:docMk/>
            <pc:sldMk cId="2693460597" sldId="324"/>
            <ac:grpSpMk id="274" creationId="{4B467B39-08A5-421B-A608-129FE1DD4725}"/>
          </ac:grpSpMkLst>
        </pc:grpChg>
        <pc:grpChg chg="add">
          <ac:chgData name="Clifford MWO A@1 Cdn Air Div HQ@Defence O365" userId="S::andreena.clifford@ecn.forces.gc.ca::8c0599c3-9f04-4168-af0f-913c553b88cb" providerId="AD" clId="Web-{D2F88379-5353-4379-907D-C14885401666}" dt="2021-02-09T21:56:38.345" v="2343"/>
          <ac:grpSpMkLst>
            <pc:docMk/>
            <pc:sldMk cId="2693460597" sldId="324"/>
            <ac:grpSpMk id="275" creationId="{C6275BE0-DD4D-475B-BCA2-D26A7E4F6EE8}"/>
          </ac:grpSpMkLst>
        </pc:grpChg>
        <pc:grpChg chg="add">
          <ac:chgData name="Clifford MWO A@1 Cdn Air Div HQ@Defence O365" userId="S::andreena.clifford@ecn.forces.gc.ca::8c0599c3-9f04-4168-af0f-913c553b88cb" providerId="AD" clId="Web-{D2F88379-5353-4379-907D-C14885401666}" dt="2021-02-09T21:56:38.345" v="2343"/>
          <ac:grpSpMkLst>
            <pc:docMk/>
            <pc:sldMk cId="2693460597" sldId="324"/>
            <ac:grpSpMk id="276" creationId="{1EF6F049-E805-4699-A19C-CC102B6B66E4}"/>
          </ac:grpSpMkLst>
        </pc:grpChg>
        <pc:grpChg chg="add">
          <ac:chgData name="Clifford MWO A@1 Cdn Air Div HQ@Defence O365" userId="S::andreena.clifford@ecn.forces.gc.ca::8c0599c3-9f04-4168-af0f-913c553b88cb" providerId="AD" clId="Web-{D2F88379-5353-4379-907D-C14885401666}" dt="2021-02-09T21:56:38.345" v="2343"/>
          <ac:grpSpMkLst>
            <pc:docMk/>
            <pc:sldMk cId="2693460597" sldId="324"/>
            <ac:grpSpMk id="277" creationId="{9CFD7174-253D-48E9-AFB0-EF08A2787AAF}"/>
          </ac:grpSpMkLst>
        </pc:grpChg>
        <pc:grpChg chg="add">
          <ac:chgData name="Clifford MWO A@1 Cdn Air Div HQ@Defence O365" userId="S::andreena.clifford@ecn.forces.gc.ca::8c0599c3-9f04-4168-af0f-913c553b88cb" providerId="AD" clId="Web-{D2F88379-5353-4379-907D-C14885401666}" dt="2021-02-09T21:56:38.345" v="2343"/>
          <ac:grpSpMkLst>
            <pc:docMk/>
            <pc:sldMk cId="2693460597" sldId="324"/>
            <ac:grpSpMk id="278" creationId="{54040CB6-3F88-49C8-A6B0-BC271926AF69}"/>
          </ac:grpSpMkLst>
        </pc:grpChg>
        <pc:grpChg chg="add">
          <ac:chgData name="Clifford MWO A@1 Cdn Air Div HQ@Defence O365" userId="S::andreena.clifford@ecn.forces.gc.ca::8c0599c3-9f04-4168-af0f-913c553b88cb" providerId="AD" clId="Web-{D2F88379-5353-4379-907D-C14885401666}" dt="2021-02-09T21:56:38.345" v="2343"/>
          <ac:grpSpMkLst>
            <pc:docMk/>
            <pc:sldMk cId="2693460597" sldId="324"/>
            <ac:grpSpMk id="282" creationId="{0B27B5D6-B350-4C3A-A86F-C2F084B3996C}"/>
          </ac:grpSpMkLst>
        </pc:grpChg>
        <pc:grpChg chg="add">
          <ac:chgData name="Clifford MWO A@1 Cdn Air Div HQ@Defence O365" userId="S::andreena.clifford@ecn.forces.gc.ca::8c0599c3-9f04-4168-af0f-913c553b88cb" providerId="AD" clId="Web-{D2F88379-5353-4379-907D-C14885401666}" dt="2021-02-09T21:56:38.345" v="2343"/>
          <ac:grpSpMkLst>
            <pc:docMk/>
            <pc:sldMk cId="2693460597" sldId="324"/>
            <ac:grpSpMk id="283" creationId="{E037DF75-8594-40BE-8013-1466B6A77C9C}"/>
          </ac:grpSpMkLst>
        </pc:grpChg>
        <pc:grpChg chg="add">
          <ac:chgData name="Clifford MWO A@1 Cdn Air Div HQ@Defence O365" userId="S::andreena.clifford@ecn.forces.gc.ca::8c0599c3-9f04-4168-af0f-913c553b88cb" providerId="AD" clId="Web-{D2F88379-5353-4379-907D-C14885401666}" dt="2021-02-09T21:56:38.345" v="2343"/>
          <ac:grpSpMkLst>
            <pc:docMk/>
            <pc:sldMk cId="2693460597" sldId="324"/>
            <ac:grpSpMk id="284" creationId="{8627C44A-2A44-4AAB-8C5F-9D795542C186}"/>
          </ac:grpSpMkLst>
        </pc:grpChg>
        <pc:grpChg chg="add">
          <ac:chgData name="Clifford MWO A@1 Cdn Air Div HQ@Defence O365" userId="S::andreena.clifford@ecn.forces.gc.ca::8c0599c3-9f04-4168-af0f-913c553b88cb" providerId="AD" clId="Web-{D2F88379-5353-4379-907D-C14885401666}" dt="2021-02-09T21:56:38.345" v="2343"/>
          <ac:grpSpMkLst>
            <pc:docMk/>
            <pc:sldMk cId="2693460597" sldId="324"/>
            <ac:grpSpMk id="286" creationId="{CA4D5CB7-ECC1-47E9-ABB8-26C06472BECB}"/>
          </ac:grpSpMkLst>
        </pc:grpChg>
        <pc:grpChg chg="add">
          <ac:chgData name="Clifford MWO A@1 Cdn Air Div HQ@Defence O365" userId="S::andreena.clifford@ecn.forces.gc.ca::8c0599c3-9f04-4168-af0f-913c553b88cb" providerId="AD" clId="Web-{D2F88379-5353-4379-907D-C14885401666}" dt="2021-02-09T21:56:38.345" v="2343"/>
          <ac:grpSpMkLst>
            <pc:docMk/>
            <pc:sldMk cId="2693460597" sldId="324"/>
            <ac:grpSpMk id="287" creationId="{BED3E369-A78B-4CF5-8859-AF89559329BE}"/>
          </ac:grpSpMkLst>
        </pc:grpChg>
        <pc:grpChg chg="add">
          <ac:chgData name="Clifford MWO A@1 Cdn Air Div HQ@Defence O365" userId="S::andreena.clifford@ecn.forces.gc.ca::8c0599c3-9f04-4168-af0f-913c553b88cb" providerId="AD" clId="Web-{D2F88379-5353-4379-907D-C14885401666}" dt="2021-02-09T21:56:38.345" v="2343"/>
          <ac:grpSpMkLst>
            <pc:docMk/>
            <pc:sldMk cId="2693460597" sldId="324"/>
            <ac:grpSpMk id="288" creationId="{1C61E9D8-180C-467F-84A4-597F5AB96348}"/>
          </ac:grpSpMkLst>
        </pc:grpChg>
        <pc:grpChg chg="add">
          <ac:chgData name="Clifford MWO A@1 Cdn Air Div HQ@Defence O365" userId="S::andreena.clifford@ecn.forces.gc.ca::8c0599c3-9f04-4168-af0f-913c553b88cb" providerId="AD" clId="Web-{D2F88379-5353-4379-907D-C14885401666}" dt="2021-02-09T21:56:38.345" v="2343"/>
          <ac:grpSpMkLst>
            <pc:docMk/>
            <pc:sldMk cId="2693460597" sldId="324"/>
            <ac:grpSpMk id="289" creationId="{CD203871-793D-40EE-98D6-80DC34A08E80}"/>
          </ac:grpSpMkLst>
        </pc:grpChg>
        <pc:grpChg chg="add">
          <ac:chgData name="Clifford MWO A@1 Cdn Air Div HQ@Defence O365" userId="S::andreena.clifford@ecn.forces.gc.ca::8c0599c3-9f04-4168-af0f-913c553b88cb" providerId="AD" clId="Web-{D2F88379-5353-4379-907D-C14885401666}" dt="2021-02-09T21:56:38.345" v="2343"/>
          <ac:grpSpMkLst>
            <pc:docMk/>
            <pc:sldMk cId="2693460597" sldId="324"/>
            <ac:grpSpMk id="291" creationId="{72A005DB-067A-46AE-B862-E028674F6265}"/>
          </ac:grpSpMkLst>
        </pc:grpChg>
        <pc:grpChg chg="add">
          <ac:chgData name="Clifford MWO A@1 Cdn Air Div HQ@Defence O365" userId="S::andreena.clifford@ecn.forces.gc.ca::8c0599c3-9f04-4168-af0f-913c553b88cb" providerId="AD" clId="Web-{D2F88379-5353-4379-907D-C14885401666}" dt="2021-02-09T21:56:38.345" v="2343"/>
          <ac:grpSpMkLst>
            <pc:docMk/>
            <pc:sldMk cId="2693460597" sldId="324"/>
            <ac:grpSpMk id="297" creationId="{D817EEB2-B099-4BFE-8398-CD39D49D02AD}"/>
          </ac:grpSpMkLst>
        </pc:grpChg>
        <pc:grpChg chg="add">
          <ac:chgData name="Clifford MWO A@1 Cdn Air Div HQ@Defence O365" userId="S::andreena.clifford@ecn.forces.gc.ca::8c0599c3-9f04-4168-af0f-913c553b88cb" providerId="AD" clId="Web-{D2F88379-5353-4379-907D-C14885401666}" dt="2021-02-09T21:56:38.345" v="2343"/>
          <ac:grpSpMkLst>
            <pc:docMk/>
            <pc:sldMk cId="2693460597" sldId="324"/>
            <ac:grpSpMk id="298" creationId="{FC912E6E-F43F-46A1-A33C-87FFD98453E1}"/>
          </ac:grpSpMkLst>
        </pc:grpChg>
        <pc:grpChg chg="add">
          <ac:chgData name="Clifford MWO A@1 Cdn Air Div HQ@Defence O365" userId="S::andreena.clifford@ecn.forces.gc.ca::8c0599c3-9f04-4168-af0f-913c553b88cb" providerId="AD" clId="Web-{D2F88379-5353-4379-907D-C14885401666}" dt="2021-02-09T21:56:38.345" v="2343"/>
          <ac:grpSpMkLst>
            <pc:docMk/>
            <pc:sldMk cId="2693460597" sldId="324"/>
            <ac:grpSpMk id="299" creationId="{BB4D9EB6-2628-4B2E-ACF4-721E7947E0B8}"/>
          </ac:grpSpMkLst>
        </pc:grpChg>
        <pc:grpChg chg="add">
          <ac:chgData name="Clifford MWO A@1 Cdn Air Div HQ@Defence O365" userId="S::andreena.clifford@ecn.forces.gc.ca::8c0599c3-9f04-4168-af0f-913c553b88cb" providerId="AD" clId="Web-{D2F88379-5353-4379-907D-C14885401666}" dt="2021-02-09T21:56:38.345" v="2343"/>
          <ac:grpSpMkLst>
            <pc:docMk/>
            <pc:sldMk cId="2693460597" sldId="324"/>
            <ac:grpSpMk id="310" creationId="{66C4CF6C-9E02-4283-9F2E-572953F42A2E}"/>
          </ac:grpSpMkLst>
        </pc:grpChg>
        <pc:grpChg chg="add">
          <ac:chgData name="Clifford MWO A@1 Cdn Air Div HQ@Defence O365" userId="S::andreena.clifford@ecn.forces.gc.ca::8c0599c3-9f04-4168-af0f-913c553b88cb" providerId="AD" clId="Web-{D2F88379-5353-4379-907D-C14885401666}" dt="2021-02-09T21:56:38.345" v="2343"/>
          <ac:grpSpMkLst>
            <pc:docMk/>
            <pc:sldMk cId="2693460597" sldId="324"/>
            <ac:grpSpMk id="311" creationId="{A4A0E697-A5AD-4052-9A79-D7495606EAB5}"/>
          </ac:grpSpMkLst>
        </pc:grpChg>
        <pc:grpChg chg="add">
          <ac:chgData name="Clifford MWO A@1 Cdn Air Div HQ@Defence O365" userId="S::andreena.clifford@ecn.forces.gc.ca::8c0599c3-9f04-4168-af0f-913c553b88cb" providerId="AD" clId="Web-{D2F88379-5353-4379-907D-C14885401666}" dt="2021-02-09T21:56:38.345" v="2343"/>
          <ac:grpSpMkLst>
            <pc:docMk/>
            <pc:sldMk cId="2693460597" sldId="324"/>
            <ac:grpSpMk id="312" creationId="{C3A01A9C-9184-4D50-864D-BFDBC617C87D}"/>
          </ac:grpSpMkLst>
        </pc:grpChg>
        <pc:grpChg chg="add">
          <ac:chgData name="Clifford MWO A@1 Cdn Air Div HQ@Defence O365" userId="S::andreena.clifford@ecn.forces.gc.ca::8c0599c3-9f04-4168-af0f-913c553b88cb" providerId="AD" clId="Web-{D2F88379-5353-4379-907D-C14885401666}" dt="2021-02-09T21:57:49.830" v="2359"/>
          <ac:grpSpMkLst>
            <pc:docMk/>
            <pc:sldMk cId="2693460597" sldId="324"/>
            <ac:grpSpMk id="340" creationId="{0EDCAD4D-E3E0-43C4-B675-8FE12E228890}"/>
          </ac:grpSpMkLst>
        </pc:grpChg>
        <pc:grpChg chg="add">
          <ac:chgData name="Clifford MWO A@1 Cdn Air Div HQ@Defence O365" userId="S::andreena.clifford@ecn.forces.gc.ca::8c0599c3-9f04-4168-af0f-913c553b88cb" providerId="AD" clId="Web-{D2F88379-5353-4379-907D-C14885401666}" dt="2021-02-09T21:57:49.830" v="2359"/>
          <ac:grpSpMkLst>
            <pc:docMk/>
            <pc:sldMk cId="2693460597" sldId="324"/>
            <ac:grpSpMk id="346" creationId="{4B467B39-08A5-421B-A608-129FE1DD4725}"/>
          </ac:grpSpMkLst>
        </pc:grpChg>
        <pc:grpChg chg="add">
          <ac:chgData name="Clifford MWO A@1 Cdn Air Div HQ@Defence O365" userId="S::andreena.clifford@ecn.forces.gc.ca::8c0599c3-9f04-4168-af0f-913c553b88cb" providerId="AD" clId="Web-{D2F88379-5353-4379-907D-C14885401666}" dt="2021-02-09T21:57:49.830" v="2359"/>
          <ac:grpSpMkLst>
            <pc:docMk/>
            <pc:sldMk cId="2693460597" sldId="324"/>
            <ac:grpSpMk id="347" creationId="{C6275BE0-DD4D-475B-BCA2-D26A7E4F6EE8}"/>
          </ac:grpSpMkLst>
        </pc:grpChg>
        <pc:grpChg chg="add">
          <ac:chgData name="Clifford MWO A@1 Cdn Air Div HQ@Defence O365" userId="S::andreena.clifford@ecn.forces.gc.ca::8c0599c3-9f04-4168-af0f-913c553b88cb" providerId="AD" clId="Web-{D2F88379-5353-4379-907D-C14885401666}" dt="2021-02-09T21:57:49.830" v="2359"/>
          <ac:grpSpMkLst>
            <pc:docMk/>
            <pc:sldMk cId="2693460597" sldId="324"/>
            <ac:grpSpMk id="348" creationId="{1EF6F049-E805-4699-A19C-CC102B6B66E4}"/>
          </ac:grpSpMkLst>
        </pc:grpChg>
        <pc:grpChg chg="add">
          <ac:chgData name="Clifford MWO A@1 Cdn Air Div HQ@Defence O365" userId="S::andreena.clifford@ecn.forces.gc.ca::8c0599c3-9f04-4168-af0f-913c553b88cb" providerId="AD" clId="Web-{D2F88379-5353-4379-907D-C14885401666}" dt="2021-02-09T21:57:49.830" v="2359"/>
          <ac:grpSpMkLst>
            <pc:docMk/>
            <pc:sldMk cId="2693460597" sldId="324"/>
            <ac:grpSpMk id="349" creationId="{9CFD7174-253D-48E9-AFB0-EF08A2787AAF}"/>
          </ac:grpSpMkLst>
        </pc:grpChg>
        <pc:grpChg chg="add">
          <ac:chgData name="Clifford MWO A@1 Cdn Air Div HQ@Defence O365" userId="S::andreena.clifford@ecn.forces.gc.ca::8c0599c3-9f04-4168-af0f-913c553b88cb" providerId="AD" clId="Web-{D2F88379-5353-4379-907D-C14885401666}" dt="2021-02-09T21:57:49.830" v="2359"/>
          <ac:grpSpMkLst>
            <pc:docMk/>
            <pc:sldMk cId="2693460597" sldId="324"/>
            <ac:grpSpMk id="350" creationId="{54040CB6-3F88-49C8-A6B0-BC271926AF69}"/>
          </ac:grpSpMkLst>
        </pc:grpChg>
        <pc:grpChg chg="add">
          <ac:chgData name="Clifford MWO A@1 Cdn Air Div HQ@Defence O365" userId="S::andreena.clifford@ecn.forces.gc.ca::8c0599c3-9f04-4168-af0f-913c553b88cb" providerId="AD" clId="Web-{D2F88379-5353-4379-907D-C14885401666}" dt="2021-02-09T21:57:49.830" v="2359"/>
          <ac:grpSpMkLst>
            <pc:docMk/>
            <pc:sldMk cId="2693460597" sldId="324"/>
            <ac:grpSpMk id="354" creationId="{0B27B5D6-B350-4C3A-A86F-C2F084B3996C}"/>
          </ac:grpSpMkLst>
        </pc:grpChg>
        <pc:grpChg chg="add">
          <ac:chgData name="Clifford MWO A@1 Cdn Air Div HQ@Defence O365" userId="S::andreena.clifford@ecn.forces.gc.ca::8c0599c3-9f04-4168-af0f-913c553b88cb" providerId="AD" clId="Web-{D2F88379-5353-4379-907D-C14885401666}" dt="2021-02-09T21:57:49.830" v="2359"/>
          <ac:grpSpMkLst>
            <pc:docMk/>
            <pc:sldMk cId="2693460597" sldId="324"/>
            <ac:grpSpMk id="355" creationId="{E037DF75-8594-40BE-8013-1466B6A77C9C}"/>
          </ac:grpSpMkLst>
        </pc:grpChg>
        <pc:grpChg chg="add">
          <ac:chgData name="Clifford MWO A@1 Cdn Air Div HQ@Defence O365" userId="S::andreena.clifford@ecn.forces.gc.ca::8c0599c3-9f04-4168-af0f-913c553b88cb" providerId="AD" clId="Web-{D2F88379-5353-4379-907D-C14885401666}" dt="2021-02-09T21:57:49.830" v="2359"/>
          <ac:grpSpMkLst>
            <pc:docMk/>
            <pc:sldMk cId="2693460597" sldId="324"/>
            <ac:grpSpMk id="356" creationId="{8627C44A-2A44-4AAB-8C5F-9D795542C186}"/>
          </ac:grpSpMkLst>
        </pc:grpChg>
        <pc:grpChg chg="add">
          <ac:chgData name="Clifford MWO A@1 Cdn Air Div HQ@Defence O365" userId="S::andreena.clifford@ecn.forces.gc.ca::8c0599c3-9f04-4168-af0f-913c553b88cb" providerId="AD" clId="Web-{D2F88379-5353-4379-907D-C14885401666}" dt="2021-02-09T21:57:49.830" v="2359"/>
          <ac:grpSpMkLst>
            <pc:docMk/>
            <pc:sldMk cId="2693460597" sldId="324"/>
            <ac:grpSpMk id="358" creationId="{CA4D5CB7-ECC1-47E9-ABB8-26C06472BECB}"/>
          </ac:grpSpMkLst>
        </pc:grpChg>
        <pc:grpChg chg="add">
          <ac:chgData name="Clifford MWO A@1 Cdn Air Div HQ@Defence O365" userId="S::andreena.clifford@ecn.forces.gc.ca::8c0599c3-9f04-4168-af0f-913c553b88cb" providerId="AD" clId="Web-{D2F88379-5353-4379-907D-C14885401666}" dt="2021-02-09T21:57:49.830" v="2359"/>
          <ac:grpSpMkLst>
            <pc:docMk/>
            <pc:sldMk cId="2693460597" sldId="324"/>
            <ac:grpSpMk id="359" creationId="{BED3E369-A78B-4CF5-8859-AF89559329BE}"/>
          </ac:grpSpMkLst>
        </pc:grpChg>
        <pc:grpChg chg="add">
          <ac:chgData name="Clifford MWO A@1 Cdn Air Div HQ@Defence O365" userId="S::andreena.clifford@ecn.forces.gc.ca::8c0599c3-9f04-4168-af0f-913c553b88cb" providerId="AD" clId="Web-{D2F88379-5353-4379-907D-C14885401666}" dt="2021-02-09T21:57:49.830" v="2359"/>
          <ac:grpSpMkLst>
            <pc:docMk/>
            <pc:sldMk cId="2693460597" sldId="324"/>
            <ac:grpSpMk id="360" creationId="{1C61E9D8-180C-467F-84A4-597F5AB96348}"/>
          </ac:grpSpMkLst>
        </pc:grpChg>
        <pc:grpChg chg="add">
          <ac:chgData name="Clifford MWO A@1 Cdn Air Div HQ@Defence O365" userId="S::andreena.clifford@ecn.forces.gc.ca::8c0599c3-9f04-4168-af0f-913c553b88cb" providerId="AD" clId="Web-{D2F88379-5353-4379-907D-C14885401666}" dt="2021-02-09T21:57:49.830" v="2359"/>
          <ac:grpSpMkLst>
            <pc:docMk/>
            <pc:sldMk cId="2693460597" sldId="324"/>
            <ac:grpSpMk id="361" creationId="{CD203871-793D-40EE-98D6-80DC34A08E80}"/>
          </ac:grpSpMkLst>
        </pc:grpChg>
        <pc:grpChg chg="add">
          <ac:chgData name="Clifford MWO A@1 Cdn Air Div HQ@Defence O365" userId="S::andreena.clifford@ecn.forces.gc.ca::8c0599c3-9f04-4168-af0f-913c553b88cb" providerId="AD" clId="Web-{D2F88379-5353-4379-907D-C14885401666}" dt="2021-02-09T21:57:49.830" v="2359"/>
          <ac:grpSpMkLst>
            <pc:docMk/>
            <pc:sldMk cId="2693460597" sldId="324"/>
            <ac:grpSpMk id="363" creationId="{72A005DB-067A-46AE-B862-E028674F6265}"/>
          </ac:grpSpMkLst>
        </pc:grpChg>
        <pc:grpChg chg="add">
          <ac:chgData name="Clifford MWO A@1 Cdn Air Div HQ@Defence O365" userId="S::andreena.clifford@ecn.forces.gc.ca::8c0599c3-9f04-4168-af0f-913c553b88cb" providerId="AD" clId="Web-{D2F88379-5353-4379-907D-C14885401666}" dt="2021-02-09T21:57:49.830" v="2359"/>
          <ac:grpSpMkLst>
            <pc:docMk/>
            <pc:sldMk cId="2693460597" sldId="324"/>
            <ac:grpSpMk id="369" creationId="{D817EEB2-B099-4BFE-8398-CD39D49D02AD}"/>
          </ac:grpSpMkLst>
        </pc:grpChg>
        <pc:grpChg chg="add">
          <ac:chgData name="Clifford MWO A@1 Cdn Air Div HQ@Defence O365" userId="S::andreena.clifford@ecn.forces.gc.ca::8c0599c3-9f04-4168-af0f-913c553b88cb" providerId="AD" clId="Web-{D2F88379-5353-4379-907D-C14885401666}" dt="2021-02-09T21:57:49.830" v="2359"/>
          <ac:grpSpMkLst>
            <pc:docMk/>
            <pc:sldMk cId="2693460597" sldId="324"/>
            <ac:grpSpMk id="370" creationId="{FC912E6E-F43F-46A1-A33C-87FFD98453E1}"/>
          </ac:grpSpMkLst>
        </pc:grpChg>
        <pc:grpChg chg="add">
          <ac:chgData name="Clifford MWO A@1 Cdn Air Div HQ@Defence O365" userId="S::andreena.clifford@ecn.forces.gc.ca::8c0599c3-9f04-4168-af0f-913c553b88cb" providerId="AD" clId="Web-{D2F88379-5353-4379-907D-C14885401666}" dt="2021-02-09T21:57:49.830" v="2359"/>
          <ac:grpSpMkLst>
            <pc:docMk/>
            <pc:sldMk cId="2693460597" sldId="324"/>
            <ac:grpSpMk id="371" creationId="{BB4D9EB6-2628-4B2E-ACF4-721E7947E0B8}"/>
          </ac:grpSpMkLst>
        </pc:grpChg>
        <pc:grpChg chg="add">
          <ac:chgData name="Clifford MWO A@1 Cdn Air Div HQ@Defence O365" userId="S::andreena.clifford@ecn.forces.gc.ca::8c0599c3-9f04-4168-af0f-913c553b88cb" providerId="AD" clId="Web-{D2F88379-5353-4379-907D-C14885401666}" dt="2021-02-09T21:57:49.830" v="2359"/>
          <ac:grpSpMkLst>
            <pc:docMk/>
            <pc:sldMk cId="2693460597" sldId="324"/>
            <ac:grpSpMk id="382" creationId="{66C4CF6C-9E02-4283-9F2E-572953F42A2E}"/>
          </ac:grpSpMkLst>
        </pc:grpChg>
        <pc:grpChg chg="add">
          <ac:chgData name="Clifford MWO A@1 Cdn Air Div HQ@Defence O365" userId="S::andreena.clifford@ecn.forces.gc.ca::8c0599c3-9f04-4168-af0f-913c553b88cb" providerId="AD" clId="Web-{D2F88379-5353-4379-907D-C14885401666}" dt="2021-02-09T21:57:49.830" v="2359"/>
          <ac:grpSpMkLst>
            <pc:docMk/>
            <pc:sldMk cId="2693460597" sldId="324"/>
            <ac:grpSpMk id="383" creationId="{A4A0E697-A5AD-4052-9A79-D7495606EAB5}"/>
          </ac:grpSpMkLst>
        </pc:grpChg>
        <pc:grpChg chg="add">
          <ac:chgData name="Clifford MWO A@1 Cdn Air Div HQ@Defence O365" userId="S::andreena.clifford@ecn.forces.gc.ca::8c0599c3-9f04-4168-af0f-913c553b88cb" providerId="AD" clId="Web-{D2F88379-5353-4379-907D-C14885401666}" dt="2021-02-09T21:57:49.830" v="2359"/>
          <ac:grpSpMkLst>
            <pc:docMk/>
            <pc:sldMk cId="2693460597" sldId="324"/>
            <ac:grpSpMk id="384" creationId="{C3A01A9C-9184-4D50-864D-BFDBC617C87D}"/>
          </ac:grpSpMkLst>
        </pc:grpChg>
        <pc:grpChg chg="del">
          <ac:chgData name="Clifford MWO A@1 Cdn Air Div HQ@Defence O365" userId="S::andreena.clifford@ecn.forces.gc.ca::8c0599c3-9f04-4168-af0f-913c553b88cb" providerId="AD" clId="Web-{D2F88379-5353-4379-907D-C14885401666}" dt="2021-02-09T21:08:01.437" v="1897"/>
          <ac:grpSpMkLst>
            <pc:docMk/>
            <pc:sldMk cId="2693460597" sldId="324"/>
            <ac:grpSpMk id="65672" creationId="{00000000-0000-0000-0000-000000000000}"/>
          </ac:grpSpMkLst>
        </pc:grpChg>
        <pc:grpChg chg="del">
          <ac:chgData name="Clifford MWO A@1 Cdn Air Div HQ@Defence O365" userId="S::andreena.clifford@ecn.forces.gc.ca::8c0599c3-9f04-4168-af0f-913c553b88cb" providerId="AD" clId="Web-{D2F88379-5353-4379-907D-C14885401666}" dt="2021-02-09T21:07:58.344" v="1896"/>
          <ac:grpSpMkLst>
            <pc:docMk/>
            <pc:sldMk cId="2693460597" sldId="324"/>
            <ac:grpSpMk id="65673" creationId="{00000000-0000-0000-0000-000000000000}"/>
          </ac:grpSpMkLst>
        </pc:grpChg>
        <pc:graphicFrameChg chg="add mod">
          <ac:chgData name="Clifford MWO A@1 Cdn Air Div HQ@Defence O365" userId="S::andreena.clifford@ecn.forces.gc.ca::8c0599c3-9f04-4168-af0f-913c553b88cb" providerId="AD" clId="Web-{D2F88379-5353-4379-907D-C14885401666}" dt="2021-02-09T21:58:33.112" v="2361" actId="1076"/>
          <ac:graphicFrameMkLst>
            <pc:docMk/>
            <pc:sldMk cId="2693460597" sldId="324"/>
            <ac:graphicFrameMk id="9" creationId="{0D2136A8-2406-413F-893C-D3F1D86797AB}"/>
          </ac:graphicFrameMkLst>
        </pc:graphicFrameChg>
        <pc:graphicFrameChg chg="add mod">
          <ac:chgData name="Clifford MWO A@1 Cdn Air Div HQ@Defence O365" userId="S::andreena.clifford@ecn.forces.gc.ca::8c0599c3-9f04-4168-af0f-913c553b88cb" providerId="AD" clId="Web-{D2F88379-5353-4379-907D-C14885401666}" dt="2021-02-09T21:11:03.767" v="1943" actId="1076"/>
          <ac:graphicFrameMkLst>
            <pc:docMk/>
            <pc:sldMk cId="2693460597" sldId="324"/>
            <ac:graphicFrameMk id="150" creationId="{6A410301-99A2-433C-9517-3FFF9007EFF3}"/>
          </ac:graphicFrameMkLst>
        </pc:graphicFrameChg>
        <pc:graphicFrameChg chg="add mod">
          <ac:chgData name="Clifford MWO A@1 Cdn Air Div HQ@Defence O365" userId="S::andreena.clifford@ecn.forces.gc.ca::8c0599c3-9f04-4168-af0f-913c553b88cb" providerId="AD" clId="Web-{D2F88379-5353-4379-907D-C14885401666}" dt="2021-02-09T21:38:18.886" v="2167" actId="1076"/>
          <ac:graphicFrameMkLst>
            <pc:docMk/>
            <pc:sldMk cId="2693460597" sldId="324"/>
            <ac:graphicFrameMk id="151" creationId="{A2C64914-B0A1-4F3D-82E6-4C31D5A52D65}"/>
          </ac:graphicFrameMkLst>
        </pc:graphicFrameChg>
        <pc:graphicFrameChg chg="add mod">
          <ac:chgData name="Clifford MWO A@1 Cdn Air Div HQ@Defence O365" userId="S::andreena.clifford@ecn.forces.gc.ca::8c0599c3-9f04-4168-af0f-913c553b88cb" providerId="AD" clId="Web-{D2F88379-5353-4379-907D-C14885401666}" dt="2021-02-09T21:44:37.310" v="2239" actId="1076"/>
          <ac:graphicFrameMkLst>
            <pc:docMk/>
            <pc:sldMk cId="2693460597" sldId="324"/>
            <ac:graphicFrameMk id="152" creationId="{FA6FEE31-2777-4211-8AE9-85DE20E4D3E9}"/>
          </ac:graphicFrameMkLst>
        </pc:graphicFrameChg>
        <pc:graphicFrameChg chg="add mod">
          <ac:chgData name="Clifford MWO A@1 Cdn Air Div HQ@Defence O365" userId="S::andreena.clifford@ecn.forces.gc.ca::8c0599c3-9f04-4168-af0f-913c553b88cb" providerId="AD" clId="Web-{D2F88379-5353-4379-907D-C14885401666}" dt="2021-02-09T21:50:16.062" v="2311" actId="1076"/>
          <ac:graphicFrameMkLst>
            <pc:docMk/>
            <pc:sldMk cId="2693460597" sldId="324"/>
            <ac:graphicFrameMk id="191" creationId="{7F5755F4-EA37-4790-92A3-28B5D6F8EF57}"/>
          </ac:graphicFrameMkLst>
        </pc:graphicFrameChg>
        <pc:graphicFrameChg chg="add del mod">
          <ac:chgData name="Clifford MWO A@1 Cdn Air Div HQ@Defence O365" userId="S::andreena.clifford@ecn.forces.gc.ca::8c0599c3-9f04-4168-af0f-913c553b88cb" providerId="AD" clId="Web-{D2F88379-5353-4379-907D-C14885401666}" dt="2021-02-09T21:51:43.203" v="2329"/>
          <ac:graphicFrameMkLst>
            <pc:docMk/>
            <pc:sldMk cId="2693460597" sldId="324"/>
            <ac:graphicFrameMk id="193" creationId="{D0560012-120B-4E54-8DCC-CF63EE057ED9}"/>
          </ac:graphicFrameMkLst>
        </pc:graphicFrameChg>
        <pc:picChg chg="add del mod">
          <ac:chgData name="Clifford MWO A@1 Cdn Air Div HQ@Defence O365" userId="S::andreena.clifford@ecn.forces.gc.ca::8c0599c3-9f04-4168-af0f-913c553b88cb" providerId="AD" clId="Web-{D2F88379-5353-4379-907D-C14885401666}" dt="2021-02-09T21:08:30.719" v="1906"/>
          <ac:picMkLst>
            <pc:docMk/>
            <pc:sldMk cId="2693460597" sldId="324"/>
            <ac:picMk id="5" creationId="{596F0382-E2FD-4B1B-A6C4-D170D80C6D4C}"/>
          </ac:picMkLst>
        </pc:picChg>
        <pc:picChg chg="add mod">
          <ac:chgData name="Clifford MWO A@1 Cdn Air Div HQ@Defence O365" userId="S::andreena.clifford@ecn.forces.gc.ca::8c0599c3-9f04-4168-af0f-913c553b88cb" providerId="AD" clId="Web-{D2F88379-5353-4379-907D-C14885401666}" dt="2021-02-09T21:44:35.468" v="2238" actId="688"/>
          <ac:picMkLst>
            <pc:docMk/>
            <pc:sldMk cId="2693460597" sldId="324"/>
            <ac:picMk id="10" creationId="{30D9D8FF-A0A5-42DC-AF1B-FFB710158B5F}"/>
          </ac:picMkLst>
        </pc:picChg>
        <pc:picChg chg="add del mod">
          <ac:chgData name="Clifford MWO A@1 Cdn Air Div HQ@Defence O365" userId="S::andreena.clifford@ecn.forces.gc.ca::8c0599c3-9f04-4168-af0f-913c553b88cb" providerId="AD" clId="Web-{D2F88379-5353-4379-907D-C14885401666}" dt="2021-02-09T21:53:24.532" v="2341"/>
          <ac:picMkLst>
            <pc:docMk/>
            <pc:sldMk cId="2693460597" sldId="324"/>
            <ac:picMk id="17" creationId="{B403CF86-63D4-46EB-9E10-A7F32B729283}"/>
          </ac:picMkLst>
        </pc:picChg>
        <pc:picChg chg="add mod">
          <ac:chgData name="Clifford MWO A@1 Cdn Air Div HQ@Defence O365" userId="S::andreena.clifford@ecn.forces.gc.ca::8c0599c3-9f04-4168-af0f-913c553b88cb" providerId="AD" clId="Web-{D2F88379-5353-4379-907D-C14885401666}" dt="2021-02-09T21:44:27.716" v="2234" actId="1076"/>
          <ac:picMkLst>
            <pc:docMk/>
            <pc:sldMk cId="2693460597" sldId="324"/>
            <ac:picMk id="154" creationId="{D64A1EFF-21D9-4A35-9AF4-533915F14C6E}"/>
          </ac:picMkLst>
        </pc:picChg>
        <pc:picChg chg="add del">
          <ac:chgData name="Clifford MWO A@1 Cdn Air Div HQ@Defence O365" userId="S::andreena.clifford@ecn.forces.gc.ca::8c0599c3-9f04-4168-af0f-913c553b88cb" providerId="AD" clId="Web-{D2F88379-5353-4379-907D-C14885401666}" dt="2021-02-09T21:24:37.990" v="1961"/>
          <ac:picMkLst>
            <pc:docMk/>
            <pc:sldMk cId="2693460597" sldId="324"/>
            <ac:picMk id="155" creationId="{D8B32D91-07BF-4409-B3CC-180122EDF408}"/>
          </ac:picMkLst>
        </pc:picChg>
        <pc:picChg chg="add mod">
          <ac:chgData name="Clifford MWO A@1 Cdn Air Div HQ@Defence O365" userId="S::andreena.clifford@ecn.forces.gc.ca::8c0599c3-9f04-4168-af0f-913c553b88cb" providerId="AD" clId="Web-{D2F88379-5353-4379-907D-C14885401666}" dt="2021-02-09T21:41:52.199" v="2205" actId="688"/>
          <ac:picMkLst>
            <pc:docMk/>
            <pc:sldMk cId="2693460597" sldId="324"/>
            <ac:picMk id="156" creationId="{D0EEA4DA-84C9-4DC2-9347-26703AC4D779}"/>
          </ac:picMkLst>
        </pc:picChg>
        <pc:picChg chg="add mod">
          <ac:chgData name="Clifford MWO A@1 Cdn Air Div HQ@Defence O365" userId="S::andreena.clifford@ecn.forces.gc.ca::8c0599c3-9f04-4168-af0f-913c553b88cb" providerId="AD" clId="Web-{D2F88379-5353-4379-907D-C14885401666}" dt="2021-02-09T21:51:56.141" v="2331" actId="688"/>
          <ac:picMkLst>
            <pc:docMk/>
            <pc:sldMk cId="2693460597" sldId="324"/>
            <ac:picMk id="157" creationId="{06BD2B53-626E-401A-A9FF-71CF9F6F4542}"/>
          </ac:picMkLst>
        </pc:picChg>
        <pc:picChg chg="add mod">
          <ac:chgData name="Clifford MWO A@1 Cdn Air Div HQ@Defence O365" userId="S::andreena.clifford@ecn.forces.gc.ca::8c0599c3-9f04-4168-af0f-913c553b88cb" providerId="AD" clId="Web-{D2F88379-5353-4379-907D-C14885401666}" dt="2021-02-09T21:43:01.169" v="2218" actId="1076"/>
          <ac:picMkLst>
            <pc:docMk/>
            <pc:sldMk cId="2693460597" sldId="324"/>
            <ac:picMk id="158" creationId="{9E431D6A-226B-45B0-BC77-769D07004319}"/>
          </ac:picMkLst>
        </pc:picChg>
        <pc:picChg chg="add mod">
          <ac:chgData name="Clifford MWO A@1 Cdn Air Div HQ@Defence O365" userId="S::andreena.clifford@ecn.forces.gc.ca::8c0599c3-9f04-4168-af0f-913c553b88cb" providerId="AD" clId="Web-{D2F88379-5353-4379-907D-C14885401666}" dt="2021-02-09T21:50:24.218" v="2314" actId="1076"/>
          <ac:picMkLst>
            <pc:docMk/>
            <pc:sldMk cId="2693460597" sldId="324"/>
            <ac:picMk id="159" creationId="{B66C606A-EC92-4516-96B4-9E41D1B555BF}"/>
          </ac:picMkLst>
        </pc:picChg>
        <pc:picChg chg="add mod">
          <ac:chgData name="Clifford MWO A@1 Cdn Air Div HQ@Defence O365" userId="S::andreena.clifford@ecn.forces.gc.ca::8c0599c3-9f04-4168-af0f-913c553b88cb" providerId="AD" clId="Web-{D2F88379-5353-4379-907D-C14885401666}" dt="2021-02-09T21:52:12.281" v="2336" actId="1076"/>
          <ac:picMkLst>
            <pc:docMk/>
            <pc:sldMk cId="2693460597" sldId="324"/>
            <ac:picMk id="194" creationId="{B205BBC6-6034-42CB-AEEE-54E425E74469}"/>
          </ac:picMkLst>
        </pc:picChg>
        <pc:cxnChg chg="add mod">
          <ac:chgData name="Clifford MWO A@1 Cdn Air Div HQ@Defence O365" userId="S::andreena.clifford@ecn.forces.gc.ca::8c0599c3-9f04-4168-af0f-913c553b88cb" providerId="AD" clId="Web-{D2F88379-5353-4379-907D-C14885401666}" dt="2021-02-09T21:39:37.917" v="2183" actId="1076"/>
          <ac:cxnSpMkLst>
            <pc:docMk/>
            <pc:sldMk cId="2693460597" sldId="324"/>
            <ac:cxnSpMk id="11" creationId="{8FA19AA5-E915-4E51-8B0A-5B11F8230714}"/>
          </ac:cxnSpMkLst>
        </pc:cxnChg>
        <pc:cxnChg chg="add mod">
          <ac:chgData name="Clifford MWO A@1 Cdn Air Div HQ@Defence O365" userId="S::andreena.clifford@ecn.forces.gc.ca::8c0599c3-9f04-4168-af0f-913c553b88cb" providerId="AD" clId="Web-{D2F88379-5353-4379-907D-C14885401666}" dt="2021-02-09T21:28:25.476" v="2091" actId="1076"/>
          <ac:cxnSpMkLst>
            <pc:docMk/>
            <pc:sldMk cId="2693460597" sldId="324"/>
            <ac:cxnSpMk id="12" creationId="{BD77000A-F387-42C9-94F4-F6DCC85F0EEE}"/>
          </ac:cxnSpMkLst>
        </pc:cxnChg>
        <pc:cxnChg chg="add mod">
          <ac:chgData name="Clifford MWO A@1 Cdn Air Div HQ@Defence O365" userId="S::andreena.clifford@ecn.forces.gc.ca::8c0599c3-9f04-4168-af0f-913c553b88cb" providerId="AD" clId="Web-{D2F88379-5353-4379-907D-C14885401666}" dt="2021-02-09T21:48:59.921" v="2288" actId="14100"/>
          <ac:cxnSpMkLst>
            <pc:docMk/>
            <pc:sldMk cId="2693460597" sldId="324"/>
            <ac:cxnSpMk id="16" creationId="{AEA6DD00-6279-4CEF-8099-79D0534636EC}"/>
          </ac:cxnSpMkLst>
        </pc:cxnChg>
        <pc:cxnChg chg="add mod">
          <ac:chgData name="Clifford MWO A@1 Cdn Air Div HQ@Defence O365" userId="S::andreena.clifford@ecn.forces.gc.ca::8c0599c3-9f04-4168-af0f-913c553b88cb" providerId="AD" clId="Web-{D2F88379-5353-4379-907D-C14885401666}" dt="2021-02-09T21:28:47.414" v="2096" actId="14100"/>
          <ac:cxnSpMkLst>
            <pc:docMk/>
            <pc:sldMk cId="2693460597" sldId="324"/>
            <ac:cxnSpMk id="165" creationId="{E572514B-9830-4D3C-8968-E9E04FFF9F1E}"/>
          </ac:cxnSpMkLst>
        </pc:cxnChg>
        <pc:cxnChg chg="add mod">
          <ac:chgData name="Clifford MWO A@1 Cdn Air Div HQ@Defence O365" userId="S::andreena.clifford@ecn.forces.gc.ca::8c0599c3-9f04-4168-af0f-913c553b88cb" providerId="AD" clId="Web-{D2F88379-5353-4379-907D-C14885401666}" dt="2021-02-09T21:28:37.742" v="2094" actId="1076"/>
          <ac:cxnSpMkLst>
            <pc:docMk/>
            <pc:sldMk cId="2693460597" sldId="324"/>
            <ac:cxnSpMk id="166" creationId="{B015835E-7771-4071-B53F-CC4D5DE32C4F}"/>
          </ac:cxnSpMkLst>
        </pc:cxnChg>
        <pc:cxnChg chg="add mod">
          <ac:chgData name="Clifford MWO A@1 Cdn Air Div HQ@Defence O365" userId="S::andreena.clifford@ecn.forces.gc.ca::8c0599c3-9f04-4168-af0f-913c553b88cb" providerId="AD" clId="Web-{D2F88379-5353-4379-907D-C14885401666}" dt="2021-02-09T21:29:11.679" v="2103" actId="14100"/>
          <ac:cxnSpMkLst>
            <pc:docMk/>
            <pc:sldMk cId="2693460597" sldId="324"/>
            <ac:cxnSpMk id="167" creationId="{CDDFD89C-212B-4100-8AB6-CAADAC0F9EBE}"/>
          </ac:cxnSpMkLst>
        </pc:cxnChg>
        <pc:cxnChg chg="add mod">
          <ac:chgData name="Clifford MWO A@1 Cdn Air Div HQ@Defence O365" userId="S::andreena.clifford@ecn.forces.gc.ca::8c0599c3-9f04-4168-af0f-913c553b88cb" providerId="AD" clId="Web-{D2F88379-5353-4379-907D-C14885401666}" dt="2021-02-09T21:41:06.809" v="2199" actId="1076"/>
          <ac:cxnSpMkLst>
            <pc:docMk/>
            <pc:sldMk cId="2693460597" sldId="324"/>
            <ac:cxnSpMk id="168" creationId="{024BC2D8-8BF8-4EC7-A914-D5CF67938AB2}"/>
          </ac:cxnSpMkLst>
        </pc:cxnChg>
        <pc:cxnChg chg="add mod">
          <ac:chgData name="Clifford MWO A@1 Cdn Air Div HQ@Defence O365" userId="S::andreena.clifford@ecn.forces.gc.ca::8c0599c3-9f04-4168-af0f-913c553b88cb" providerId="AD" clId="Web-{D2F88379-5353-4379-907D-C14885401666}" dt="2021-02-09T21:29:40.945" v="2106" actId="14100"/>
          <ac:cxnSpMkLst>
            <pc:docMk/>
            <pc:sldMk cId="2693460597" sldId="324"/>
            <ac:cxnSpMk id="169" creationId="{E80D99C7-FAD9-4548-A0C8-B7D38E4C1ADD}"/>
          </ac:cxnSpMkLst>
        </pc:cxnChg>
        <pc:cxnChg chg="add mod">
          <ac:chgData name="Clifford MWO A@1 Cdn Air Div HQ@Defence O365" userId="S::andreena.clifford@ecn.forces.gc.ca::8c0599c3-9f04-4168-af0f-913c553b88cb" providerId="AD" clId="Web-{D2F88379-5353-4379-907D-C14885401666}" dt="2021-02-09T21:49:45.905" v="2303" actId="14100"/>
          <ac:cxnSpMkLst>
            <pc:docMk/>
            <pc:sldMk cId="2693460597" sldId="324"/>
            <ac:cxnSpMk id="183" creationId="{AE3BACBD-8D05-4C7F-8438-FBBBA14FC231}"/>
          </ac:cxnSpMkLst>
        </pc:cxnChg>
        <pc:cxnChg chg="add mod">
          <ac:chgData name="Clifford MWO A@1 Cdn Air Div HQ@Defence O365" userId="S::andreena.clifford@ecn.forces.gc.ca::8c0599c3-9f04-4168-af0f-913c553b88cb" providerId="AD" clId="Web-{D2F88379-5353-4379-907D-C14885401666}" dt="2021-02-09T21:48:29.327" v="2284" actId="14100"/>
          <ac:cxnSpMkLst>
            <pc:docMk/>
            <pc:sldMk cId="2693460597" sldId="324"/>
            <ac:cxnSpMk id="184" creationId="{904DABFD-19D9-48C0-B1E4-1123009B42E4}"/>
          </ac:cxnSpMkLst>
        </pc:cxnChg>
        <pc:cxnChg chg="add mod">
          <ac:chgData name="Clifford MWO A@1 Cdn Air Div HQ@Defence O365" userId="S::andreena.clifford@ecn.forces.gc.ca::8c0599c3-9f04-4168-af0f-913c553b88cb" providerId="AD" clId="Web-{D2F88379-5353-4379-907D-C14885401666}" dt="2021-02-09T21:48:25.874" v="2283" actId="14100"/>
          <ac:cxnSpMkLst>
            <pc:docMk/>
            <pc:sldMk cId="2693460597" sldId="324"/>
            <ac:cxnSpMk id="185" creationId="{8F9BC619-197A-4CE9-ACE4-92C53AD76DC5}"/>
          </ac:cxnSpMkLst>
        </pc:cxnChg>
        <pc:cxnChg chg="add mod">
          <ac:chgData name="Clifford MWO A@1 Cdn Air Div HQ@Defence O365" userId="S::andreena.clifford@ecn.forces.gc.ca::8c0599c3-9f04-4168-af0f-913c553b88cb" providerId="AD" clId="Web-{D2F88379-5353-4379-907D-C14885401666}" dt="2021-02-09T21:48:44.405" v="2285" actId="1076"/>
          <ac:cxnSpMkLst>
            <pc:docMk/>
            <pc:sldMk cId="2693460597" sldId="324"/>
            <ac:cxnSpMk id="186" creationId="{2CC004C7-B69C-4B28-B13A-99578DA2AE60}"/>
          </ac:cxnSpMkLst>
        </pc:cxnChg>
        <pc:cxnChg chg="add mod">
          <ac:chgData name="Clifford MWO A@1 Cdn Air Div HQ@Defence O365" userId="S::andreena.clifford@ecn.forces.gc.ca::8c0599c3-9f04-4168-af0f-913c553b88cb" providerId="AD" clId="Web-{D2F88379-5353-4379-907D-C14885401666}" dt="2021-02-09T21:47:08.358" v="2266" actId="1076"/>
          <ac:cxnSpMkLst>
            <pc:docMk/>
            <pc:sldMk cId="2693460597" sldId="324"/>
            <ac:cxnSpMk id="187" creationId="{FF53EC27-7982-41F5-B975-EE7636B6F982}"/>
          </ac:cxnSpMkLst>
        </pc:cxnChg>
        <pc:cxnChg chg="add mod">
          <ac:chgData name="Clifford MWO A@1 Cdn Air Div HQ@Defence O365" userId="S::andreena.clifford@ecn.forces.gc.ca::8c0599c3-9f04-4168-af0f-913c553b88cb" providerId="AD" clId="Web-{D2F88379-5353-4379-907D-C14885401666}" dt="2021-02-09T21:49:51.890" v="2305" actId="14100"/>
          <ac:cxnSpMkLst>
            <pc:docMk/>
            <pc:sldMk cId="2693460597" sldId="324"/>
            <ac:cxnSpMk id="188" creationId="{D80DE520-9CCD-47D9-9C11-7466CD25A39E}"/>
          </ac:cxnSpMkLst>
        </pc:cxnChg>
        <pc:cxnChg chg="add mod">
          <ac:chgData name="Clifford MWO A@1 Cdn Air Div HQ@Defence O365" userId="S::andreena.clifford@ecn.forces.gc.ca::8c0599c3-9f04-4168-af0f-913c553b88cb" providerId="AD" clId="Web-{D2F88379-5353-4379-907D-C14885401666}" dt="2021-02-09T21:49:28.827" v="2296" actId="14100"/>
          <ac:cxnSpMkLst>
            <pc:docMk/>
            <pc:sldMk cId="2693460597" sldId="324"/>
            <ac:cxnSpMk id="189" creationId="{4FF61B42-64D6-4AB9-9580-240B7D32D83D}"/>
          </ac:cxnSpMkLst>
        </pc:cxnChg>
        <pc:cxnChg chg="add mod">
          <ac:chgData name="Clifford MWO A@1 Cdn Air Div HQ@Defence O365" userId="S::andreena.clifford@ecn.forces.gc.ca::8c0599c3-9f04-4168-af0f-913c553b88cb" providerId="AD" clId="Web-{D2F88379-5353-4379-907D-C14885401666}" dt="2021-02-09T21:50:37.124" v="2317" actId="14100"/>
          <ac:cxnSpMkLst>
            <pc:docMk/>
            <pc:sldMk cId="2693460597" sldId="324"/>
            <ac:cxnSpMk id="190" creationId="{9171F90E-165A-4045-8FDE-B005A80793C1}"/>
          </ac:cxnSpMkLst>
        </pc:cxnChg>
      </pc:sldChg>
      <pc:sldMasterChg chg="add addSldLayout">
        <pc:chgData name="Clifford MWO A@1 Cdn Air Div HQ@Defence O365" userId="S::andreena.clifford@ecn.forces.gc.ca::8c0599c3-9f04-4168-af0f-913c553b88cb" providerId="AD" clId="Web-{D2F88379-5353-4379-907D-C14885401666}" dt="2021-02-09T20:31:27.643" v="0"/>
        <pc:sldMasterMkLst>
          <pc:docMk/>
          <pc:sldMasterMk cId="0" sldId="2147483712"/>
        </pc:sldMasterMkLst>
        <pc:sldLayoutChg chg="add">
          <pc:chgData name="Clifford MWO A@1 Cdn Air Div HQ@Defence O365" userId="S::andreena.clifford@ecn.forces.gc.ca::8c0599c3-9f04-4168-af0f-913c553b88cb" providerId="AD" clId="Web-{D2F88379-5353-4379-907D-C14885401666}" dt="2021-02-09T20:31:27.643" v="0"/>
          <pc:sldLayoutMkLst>
            <pc:docMk/>
            <pc:sldMasterMk cId="0" sldId="2147483712"/>
            <pc:sldLayoutMk cId="4241294602" sldId="2147483713"/>
          </pc:sldLayoutMkLst>
        </pc:sldLayoutChg>
        <pc:sldLayoutChg chg="add">
          <pc:chgData name="Clifford MWO A@1 Cdn Air Div HQ@Defence O365" userId="S::andreena.clifford@ecn.forces.gc.ca::8c0599c3-9f04-4168-af0f-913c553b88cb" providerId="AD" clId="Web-{D2F88379-5353-4379-907D-C14885401666}" dt="2021-02-09T20:31:27.643" v="0"/>
          <pc:sldLayoutMkLst>
            <pc:docMk/>
            <pc:sldMasterMk cId="0" sldId="2147483712"/>
            <pc:sldLayoutMk cId="167518149" sldId="2147483714"/>
          </pc:sldLayoutMkLst>
        </pc:sldLayoutChg>
      </pc:sldMasterChg>
    </pc:docChg>
  </pc:docChgLst>
  <pc:docChgLst>
    <pc:chgData name="Quigley PO1 SM@NPTG TDCA@Defence O365" userId="S::shawn.quigley@ecn.forces.gc.ca::04763a05-7aa1-40ee-aeae-eaa30ae41e74" providerId="AD" clId="Web-{3F4116D8-B64F-4F3A-A08E-0F4497A9D01D}"/>
    <pc:docChg chg="modSld">
      <pc:chgData name="Quigley PO1 SM@NPTG TDCA@Defence O365" userId="S::shawn.quigley@ecn.forces.gc.ca::04763a05-7aa1-40ee-aeae-eaa30ae41e74" providerId="AD" clId="Web-{3F4116D8-B64F-4F3A-A08E-0F4497A9D01D}" dt="2021-02-10T15:39:08.865" v="7" actId="20577"/>
      <pc:docMkLst>
        <pc:docMk/>
      </pc:docMkLst>
      <pc:sldChg chg="modSp">
        <pc:chgData name="Quigley PO1 SM@NPTG TDCA@Defence O365" userId="S::shawn.quigley@ecn.forces.gc.ca::04763a05-7aa1-40ee-aeae-eaa30ae41e74" providerId="AD" clId="Web-{3F4116D8-B64F-4F3A-A08E-0F4497A9D01D}" dt="2021-02-10T15:39:08.865" v="7" actId="20577"/>
        <pc:sldMkLst>
          <pc:docMk/>
          <pc:sldMk cId="4112823994" sldId="315"/>
        </pc:sldMkLst>
        <pc:spChg chg="mod">
          <ac:chgData name="Quigley PO1 SM@NPTG TDCA@Defence O365" userId="S::shawn.quigley@ecn.forces.gc.ca::04763a05-7aa1-40ee-aeae-eaa30ae41e74" providerId="AD" clId="Web-{3F4116D8-B64F-4F3A-A08E-0F4497A9D01D}" dt="2021-02-10T15:39:08.865" v="7" actId="20577"/>
          <ac:spMkLst>
            <pc:docMk/>
            <pc:sldMk cId="4112823994" sldId="315"/>
            <ac:spMk id="4" creationId="{00000000-0000-0000-0000-000000000000}"/>
          </ac:spMkLst>
        </pc:spChg>
        <pc:picChg chg="mod">
          <ac:chgData name="Quigley PO1 SM@NPTG TDCA@Defence O365" userId="S::shawn.quigley@ecn.forces.gc.ca::04763a05-7aa1-40ee-aeae-eaa30ae41e74" providerId="AD" clId="Web-{3F4116D8-B64F-4F3A-A08E-0F4497A9D01D}" dt="2021-02-10T15:38:36.553" v="3"/>
          <ac:picMkLst>
            <pc:docMk/>
            <pc:sldMk cId="4112823994" sldId="315"/>
            <ac:picMk id="2" creationId="{00000000-0000-0000-0000-000000000000}"/>
          </ac:picMkLst>
        </pc:picChg>
      </pc:sldChg>
    </pc:docChg>
  </pc:docChgLst>
  <pc:docChgLst>
    <pc:chgData name="Clifford MWO A@1 Cdn Air Div HQ@Defence O365" userId="S::andreena.clifford@ecn.forces.gc.ca::8c0599c3-9f04-4168-af0f-913c553b88cb" providerId="AD" clId="Web-{682D3DDA-2960-4EA2-83F5-F6065D673F72}"/>
    <pc:docChg chg="modSld">
      <pc:chgData name="Clifford MWO A@1 Cdn Air Div HQ@Defence O365" userId="S::andreena.clifford@ecn.forces.gc.ca::8c0599c3-9f04-4168-af0f-913c553b88cb" providerId="AD" clId="Web-{682D3DDA-2960-4EA2-83F5-F6065D673F72}" dt="2021-02-09T22:08:12.707" v="328" actId="1076"/>
      <pc:docMkLst>
        <pc:docMk/>
      </pc:docMkLst>
      <pc:sldChg chg="addSp modSp modNotes">
        <pc:chgData name="Clifford MWO A@1 Cdn Air Div HQ@Defence O365" userId="S::andreena.clifford@ecn.forces.gc.ca::8c0599c3-9f04-4168-af0f-913c553b88cb" providerId="AD" clId="Web-{682D3DDA-2960-4EA2-83F5-F6065D673F72}" dt="2021-02-09T22:02:55.893" v="263"/>
        <pc:sldMkLst>
          <pc:docMk/>
          <pc:sldMk cId="232699226" sldId="303"/>
        </pc:sldMkLst>
        <pc:spChg chg="add mod">
          <ac:chgData name="Clifford MWO A@1 Cdn Air Div HQ@Defence O365" userId="S::andreena.clifford@ecn.forces.gc.ca::8c0599c3-9f04-4168-af0f-913c553b88cb" providerId="AD" clId="Web-{682D3DDA-2960-4EA2-83F5-F6065D673F72}" dt="2021-02-09T22:00:59.190" v="111" actId="20577"/>
          <ac:spMkLst>
            <pc:docMk/>
            <pc:sldMk cId="232699226" sldId="303"/>
            <ac:spMk id="2" creationId="{E9D9930B-3FDA-434A-B098-7902F951E3D7}"/>
          </ac:spMkLst>
        </pc:spChg>
      </pc:sldChg>
      <pc:sldChg chg="modNotes">
        <pc:chgData name="Clifford MWO A@1 Cdn Air Div HQ@Defence O365" userId="S::andreena.clifford@ecn.forces.gc.ca::8c0599c3-9f04-4168-af0f-913c553b88cb" providerId="AD" clId="Web-{682D3DDA-2960-4EA2-83F5-F6065D673F72}" dt="2021-02-09T22:02:42.315" v="261"/>
        <pc:sldMkLst>
          <pc:docMk/>
          <pc:sldMk cId="1041223729" sldId="312"/>
        </pc:sldMkLst>
      </pc:sldChg>
      <pc:sldChg chg="modNotes">
        <pc:chgData name="Clifford MWO A@1 Cdn Air Div HQ@Defence O365" userId="S::andreena.clifford@ecn.forces.gc.ca::8c0599c3-9f04-4168-af0f-913c553b88cb" providerId="AD" clId="Web-{682D3DDA-2960-4EA2-83F5-F6065D673F72}" dt="2021-02-09T22:02:25.159" v="256"/>
        <pc:sldMkLst>
          <pc:docMk/>
          <pc:sldMk cId="97378504" sldId="313"/>
        </pc:sldMkLst>
      </pc:sldChg>
      <pc:sldChg chg="modNotes">
        <pc:chgData name="Clifford MWO A@1 Cdn Air Div HQ@Defence O365" userId="S::andreena.clifford@ecn.forces.gc.ca::8c0599c3-9f04-4168-af0f-913c553b88cb" providerId="AD" clId="Web-{682D3DDA-2960-4EA2-83F5-F6065D673F72}" dt="2021-02-09T22:02:22.034" v="255"/>
        <pc:sldMkLst>
          <pc:docMk/>
          <pc:sldMk cId="135705501" sldId="314"/>
        </pc:sldMkLst>
      </pc:sldChg>
      <pc:sldChg chg="modNotes">
        <pc:chgData name="Clifford MWO A@1 Cdn Air Div HQ@Defence O365" userId="S::andreena.clifford@ecn.forces.gc.ca::8c0599c3-9f04-4168-af0f-913c553b88cb" providerId="AD" clId="Web-{682D3DDA-2960-4EA2-83F5-F6065D673F72}" dt="2021-02-09T22:02:29.737" v="257"/>
        <pc:sldMkLst>
          <pc:docMk/>
          <pc:sldMk cId="3806204076" sldId="323"/>
        </pc:sldMkLst>
      </pc:sldChg>
      <pc:sldChg chg="addSp delSp modSp modNotes">
        <pc:chgData name="Clifford MWO A@1 Cdn Air Div HQ@Defence O365" userId="S::andreena.clifford@ecn.forces.gc.ca::8c0599c3-9f04-4168-af0f-913c553b88cb" providerId="AD" clId="Web-{682D3DDA-2960-4EA2-83F5-F6065D673F72}" dt="2021-02-09T22:08:12.707" v="328" actId="1076"/>
        <pc:sldMkLst>
          <pc:docMk/>
          <pc:sldMk cId="2693460597" sldId="324"/>
        </pc:sldMkLst>
        <pc:spChg chg="mod">
          <ac:chgData name="Clifford MWO A@1 Cdn Air Div HQ@Defence O365" userId="S::andreena.clifford@ecn.forces.gc.ca::8c0599c3-9f04-4168-af0f-913c553b88cb" providerId="AD" clId="Web-{682D3DDA-2960-4EA2-83F5-F6065D673F72}" dt="2021-02-09T22:05:40.472" v="295" actId="1076"/>
          <ac:spMkLst>
            <pc:docMk/>
            <pc:sldMk cId="2693460597" sldId="324"/>
            <ac:spMk id="192" creationId="{3C7F508B-17F4-4D13-869A-D09BC4AE251F}"/>
          </ac:spMkLst>
        </pc:spChg>
        <pc:spChg chg="add mod">
          <ac:chgData name="Clifford MWO A@1 Cdn Air Div HQ@Defence O365" userId="S::andreena.clifford@ecn.forces.gc.ca::8c0599c3-9f04-4168-af0f-913c553b88cb" providerId="AD" clId="Web-{682D3DDA-2960-4EA2-83F5-F6065D673F72}" dt="2021-02-09T22:03:40.831" v="266" actId="20577"/>
          <ac:spMkLst>
            <pc:docMk/>
            <pc:sldMk cId="2693460597" sldId="324"/>
            <ac:spMk id="339" creationId="{33A6CF44-C9C7-4C0B-9540-72CD95F3A3F6}"/>
          </ac:spMkLst>
        </pc:spChg>
        <pc:spChg chg="add mod">
          <ac:chgData name="Clifford MWO A@1 Cdn Air Div HQ@Defence O365" userId="S::andreena.clifford@ecn.forces.gc.ca::8c0599c3-9f04-4168-af0f-913c553b88cb" providerId="AD" clId="Web-{682D3DDA-2960-4EA2-83F5-F6065D673F72}" dt="2021-02-09T22:06:27.848" v="307" actId="20577"/>
          <ac:spMkLst>
            <pc:docMk/>
            <pc:sldMk cId="2693460597" sldId="324"/>
            <ac:spMk id="413" creationId="{A691CAD7-B8DE-4BFC-9DA4-2F1136D1946D}"/>
          </ac:spMkLst>
        </pc:spChg>
        <pc:spChg chg="mod">
          <ac:chgData name="Clifford MWO A@1 Cdn Air Div HQ@Defence O365" userId="S::andreena.clifford@ecn.forces.gc.ca::8c0599c3-9f04-4168-af0f-913c553b88cb" providerId="AD" clId="Web-{682D3DDA-2960-4EA2-83F5-F6065D673F72}" dt="2021-02-09T22:08:12.707" v="328" actId="1076"/>
          <ac:spMkLst>
            <pc:docMk/>
            <pc:sldMk cId="2693460597" sldId="324"/>
            <ac:spMk id="65669" creationId="{00000000-0000-0000-0000-000000000000}"/>
          </ac:spMkLst>
        </pc:spChg>
        <pc:grpChg chg="mod">
          <ac:chgData name="Clifford MWO A@1 Cdn Air Div HQ@Defence O365" userId="S::andreena.clifford@ecn.forces.gc.ca::8c0599c3-9f04-4168-af0f-913c553b88cb" providerId="AD" clId="Web-{682D3DDA-2960-4EA2-83F5-F6065D673F72}" dt="2021-02-09T22:04:46.816" v="287" actId="1076"/>
          <ac:grpSpMkLst>
            <pc:docMk/>
            <pc:sldMk cId="2693460597" sldId="324"/>
            <ac:grpSpMk id="268" creationId="{0EDCAD4D-E3E0-43C4-B675-8FE12E228890}"/>
          </ac:grpSpMkLst>
        </pc:grpChg>
        <pc:grpChg chg="del">
          <ac:chgData name="Clifford MWO A@1 Cdn Air Div HQ@Defence O365" userId="S::andreena.clifford@ecn.forces.gc.ca::8c0599c3-9f04-4168-af0f-913c553b88cb" providerId="AD" clId="Web-{682D3DDA-2960-4EA2-83F5-F6065D673F72}" dt="2021-02-09T22:04:21.894" v="280"/>
          <ac:grpSpMkLst>
            <pc:docMk/>
            <pc:sldMk cId="2693460597" sldId="324"/>
            <ac:grpSpMk id="340" creationId="{0EDCAD4D-E3E0-43C4-B675-8FE12E228890}"/>
          </ac:grpSpMkLst>
        </pc:grpChg>
        <pc:picChg chg="add mod">
          <ac:chgData name="Clifford MWO A@1 Cdn Air Div HQ@Defence O365" userId="S::andreena.clifford@ecn.forces.gc.ca::8c0599c3-9f04-4168-af0f-913c553b88cb" providerId="AD" clId="Web-{682D3DDA-2960-4EA2-83F5-F6065D673F72}" dt="2021-02-09T22:04:56.003" v="289" actId="688"/>
          <ac:picMkLst>
            <pc:docMk/>
            <pc:sldMk cId="2693460597" sldId="324"/>
            <ac:picMk id="411" creationId="{87004A00-2CF2-453F-8E0D-8FA6DFC6B93B}"/>
          </ac:picMkLst>
        </pc:picChg>
        <pc:picChg chg="add del mod">
          <ac:chgData name="Clifford MWO A@1 Cdn Air Div HQ@Defence O365" userId="S::andreena.clifford@ecn.forces.gc.ca::8c0599c3-9f04-4168-af0f-913c553b88cb" providerId="AD" clId="Web-{682D3DDA-2960-4EA2-83F5-F6065D673F72}" dt="2021-02-09T22:06:39.816" v="310"/>
          <ac:picMkLst>
            <pc:docMk/>
            <pc:sldMk cId="2693460597" sldId="324"/>
            <ac:picMk id="414" creationId="{ED282589-2510-47EC-952B-23AF11555CB5}"/>
          </ac:picMkLst>
        </pc:picChg>
        <pc:cxnChg chg="add mod">
          <ac:chgData name="Clifford MWO A@1 Cdn Air Div HQ@Defence O365" userId="S::andreena.clifford@ecn.forces.gc.ca::8c0599c3-9f04-4168-af0f-913c553b88cb" providerId="AD" clId="Web-{682D3DDA-2960-4EA2-83F5-F6065D673F72}" dt="2021-02-09T22:06:01.144" v="300" actId="1076"/>
          <ac:cxnSpMkLst>
            <pc:docMk/>
            <pc:sldMk cId="2693460597" sldId="324"/>
            <ac:cxnSpMk id="412" creationId="{C0CA8EED-2183-4C6E-955A-4D77A731B552}"/>
          </ac:cxnSpMkLst>
        </pc:cxnChg>
      </pc:sldChg>
    </pc:docChg>
  </pc:docChgLst>
  <pc:docChgLst>
    <pc:chgData name="Quigley PO1 SM@NPTG TDCA@Defence O365" userId="S::shawn.quigley@ecn.forces.gc.ca::04763a05-7aa1-40ee-aeae-eaa30ae41e74" providerId="AD" clId="Web-{0343FBA7-7D9C-4352-BD6D-591832C0DD7A}"/>
    <pc:docChg chg="modSld">
      <pc:chgData name="Quigley PO1 SM@NPTG TDCA@Defence O365" userId="S::shawn.quigley@ecn.forces.gc.ca::04763a05-7aa1-40ee-aeae-eaa30ae41e74" providerId="AD" clId="Web-{0343FBA7-7D9C-4352-BD6D-591832C0DD7A}" dt="2021-02-10T16:12:11.173" v="51" actId="20577"/>
      <pc:docMkLst>
        <pc:docMk/>
      </pc:docMkLst>
      <pc:sldChg chg="addSp delSp modSp">
        <pc:chgData name="Quigley PO1 SM@NPTG TDCA@Defence O365" userId="S::shawn.quigley@ecn.forces.gc.ca::04763a05-7aa1-40ee-aeae-eaa30ae41e74" providerId="AD" clId="Web-{0343FBA7-7D9C-4352-BD6D-591832C0DD7A}" dt="2021-02-10T15:50:55.981" v="5"/>
        <pc:sldMkLst>
          <pc:docMk/>
          <pc:sldMk cId="1251806590" sldId="289"/>
        </pc:sldMkLst>
        <pc:picChg chg="add del mod">
          <ac:chgData name="Quigley PO1 SM@NPTG TDCA@Defence O365" userId="S::shawn.quigley@ecn.forces.gc.ca::04763a05-7aa1-40ee-aeae-eaa30ae41e74" providerId="AD" clId="Web-{0343FBA7-7D9C-4352-BD6D-591832C0DD7A}" dt="2021-02-10T15:50:55.981" v="5"/>
          <ac:picMkLst>
            <pc:docMk/>
            <pc:sldMk cId="1251806590" sldId="289"/>
            <ac:picMk id="3" creationId="{984122AD-40F1-41E5-9C09-0FD024BC1DC5}"/>
          </ac:picMkLst>
        </pc:picChg>
      </pc:sldChg>
      <pc:sldChg chg="modSp">
        <pc:chgData name="Quigley PO1 SM@NPTG TDCA@Defence O365" userId="S::shawn.quigley@ecn.forces.gc.ca::04763a05-7aa1-40ee-aeae-eaa30ae41e74" providerId="AD" clId="Web-{0343FBA7-7D9C-4352-BD6D-591832C0DD7A}" dt="2021-02-10T16:11:57.484" v="47" actId="1076"/>
        <pc:sldMkLst>
          <pc:docMk/>
          <pc:sldMk cId="3296575380" sldId="316"/>
        </pc:sldMkLst>
        <pc:spChg chg="mod">
          <ac:chgData name="Quigley PO1 SM@NPTG TDCA@Defence O365" userId="S::shawn.quigley@ecn.forces.gc.ca::04763a05-7aa1-40ee-aeae-eaa30ae41e74" providerId="AD" clId="Web-{0343FBA7-7D9C-4352-BD6D-591832C0DD7A}" dt="2021-02-10T16:09:39.144" v="36" actId="20577"/>
          <ac:spMkLst>
            <pc:docMk/>
            <pc:sldMk cId="3296575380" sldId="316"/>
            <ac:spMk id="54437" creationId="{00000000-0000-0000-0000-000000000000}"/>
          </ac:spMkLst>
        </pc:spChg>
        <pc:spChg chg="mod">
          <ac:chgData name="Quigley PO1 SM@NPTG TDCA@Defence O365" userId="S::shawn.quigley@ecn.forces.gc.ca::04763a05-7aa1-40ee-aeae-eaa30ae41e74" providerId="AD" clId="Web-{0343FBA7-7D9C-4352-BD6D-591832C0DD7A}" dt="2021-02-10T16:11:57.484" v="47" actId="1076"/>
          <ac:spMkLst>
            <pc:docMk/>
            <pc:sldMk cId="3296575380" sldId="316"/>
            <ac:spMk id="54438" creationId="{00000000-0000-0000-0000-000000000000}"/>
          </ac:spMkLst>
        </pc:spChg>
        <pc:spChg chg="mod">
          <ac:chgData name="Quigley PO1 SM@NPTG TDCA@Defence O365" userId="S::shawn.quigley@ecn.forces.gc.ca::04763a05-7aa1-40ee-aeae-eaa30ae41e74" providerId="AD" clId="Web-{0343FBA7-7D9C-4352-BD6D-591832C0DD7A}" dt="2021-02-10T16:09:35.972" v="32" actId="20577"/>
          <ac:spMkLst>
            <pc:docMk/>
            <pc:sldMk cId="3296575380" sldId="316"/>
            <ac:spMk id="54439" creationId="{00000000-0000-0000-0000-000000000000}"/>
          </ac:spMkLst>
        </pc:spChg>
        <pc:grpChg chg="mod">
          <ac:chgData name="Quigley PO1 SM@NPTG TDCA@Defence O365" userId="S::shawn.quigley@ecn.forces.gc.ca::04763a05-7aa1-40ee-aeae-eaa30ae41e74" providerId="AD" clId="Web-{0343FBA7-7D9C-4352-BD6D-591832C0DD7A}" dt="2021-02-10T16:11:52.640" v="46" actId="1076"/>
          <ac:grpSpMkLst>
            <pc:docMk/>
            <pc:sldMk cId="3296575380" sldId="316"/>
            <ac:grpSpMk id="54450" creationId="{00000000-0000-0000-0000-000000000000}"/>
          </ac:grpSpMkLst>
        </pc:grpChg>
      </pc:sldChg>
      <pc:sldChg chg="modSp">
        <pc:chgData name="Quigley PO1 SM@NPTG TDCA@Defence O365" userId="S::shawn.quigley@ecn.forces.gc.ca::04763a05-7aa1-40ee-aeae-eaa30ae41e74" providerId="AD" clId="Web-{0343FBA7-7D9C-4352-BD6D-591832C0DD7A}" dt="2021-02-10T16:12:11.173" v="51" actId="20577"/>
        <pc:sldMkLst>
          <pc:docMk/>
          <pc:sldMk cId="2521835525" sldId="318"/>
        </pc:sldMkLst>
        <pc:spChg chg="mod">
          <ac:chgData name="Quigley PO1 SM@NPTG TDCA@Defence O365" userId="S::shawn.quigley@ecn.forces.gc.ca::04763a05-7aa1-40ee-aeae-eaa30ae41e74" providerId="AD" clId="Web-{0343FBA7-7D9C-4352-BD6D-591832C0DD7A}" dt="2021-02-10T16:12:11.173" v="51" actId="20577"/>
          <ac:spMkLst>
            <pc:docMk/>
            <pc:sldMk cId="2521835525" sldId="318"/>
            <ac:spMk id="71688" creationId="{00000000-0000-0000-0000-000000000000}"/>
          </ac:spMkLst>
        </pc:spChg>
      </pc:sldChg>
      <pc:sldChg chg="modSp">
        <pc:chgData name="Quigley PO1 SM@NPTG TDCA@Defence O365" userId="S::shawn.quigley@ecn.forces.gc.ca::04763a05-7aa1-40ee-aeae-eaa30ae41e74" providerId="AD" clId="Web-{0343FBA7-7D9C-4352-BD6D-591832C0DD7A}" dt="2021-02-10T15:52:48.382" v="20" actId="1076"/>
        <pc:sldMkLst>
          <pc:docMk/>
          <pc:sldMk cId="1095944529" sldId="322"/>
        </pc:sldMkLst>
        <pc:spChg chg="mod">
          <ac:chgData name="Quigley PO1 SM@NPTG TDCA@Defence O365" userId="S::shawn.quigley@ecn.forces.gc.ca::04763a05-7aa1-40ee-aeae-eaa30ae41e74" providerId="AD" clId="Web-{0343FBA7-7D9C-4352-BD6D-591832C0DD7A}" dt="2021-02-10T15:52:48.382" v="20" actId="1076"/>
          <ac:spMkLst>
            <pc:docMk/>
            <pc:sldMk cId="1095944529" sldId="322"/>
            <ac:spMk id="65668" creationId="{00000000-0000-0000-0000-000000000000}"/>
          </ac:spMkLst>
        </pc:spChg>
      </pc:sldChg>
    </pc:docChg>
  </pc:docChgLst>
  <pc:docChgLst>
    <pc:chgData name="Clifford MWO A@1 Cdn Air Div HQ@Defence O365" userId="S::andreena.clifford@ecn.forces.gc.ca::8c0599c3-9f04-4168-af0f-913c553b88cb" providerId="AD" clId="Web-{CA913F57-9604-4CD1-8A6D-2C8DD0180B8D}"/>
    <pc:docChg chg="addSld modSld">
      <pc:chgData name="Clifford MWO A@1 Cdn Air Div HQ@Defence O365" userId="S::andreena.clifford@ecn.forces.gc.ca::8c0599c3-9f04-4168-af0f-913c553b88cb" providerId="AD" clId="Web-{CA913F57-9604-4CD1-8A6D-2C8DD0180B8D}" dt="2021-02-10T22:18:17.892" v="159" actId="1076"/>
      <pc:docMkLst>
        <pc:docMk/>
      </pc:docMkLst>
      <pc:sldChg chg="addSp delSp modSp new mod modClrScheme chgLayout">
        <pc:chgData name="Clifford MWO A@1 Cdn Air Div HQ@Defence O365" userId="S::andreena.clifford@ecn.forces.gc.ca::8c0599c3-9f04-4168-af0f-913c553b88cb" providerId="AD" clId="Web-{CA913F57-9604-4CD1-8A6D-2C8DD0180B8D}" dt="2021-02-10T22:18:17.892" v="159" actId="1076"/>
        <pc:sldMkLst>
          <pc:docMk/>
          <pc:sldMk cId="2749258543" sldId="327"/>
        </pc:sldMkLst>
        <pc:spChg chg="del">
          <ac:chgData name="Clifford MWO A@1 Cdn Air Div HQ@Defence O365" userId="S::andreena.clifford@ecn.forces.gc.ca::8c0599c3-9f04-4168-af0f-913c553b88cb" providerId="AD" clId="Web-{CA913F57-9604-4CD1-8A6D-2C8DD0180B8D}" dt="2021-02-10T22:05:20.847" v="5"/>
          <ac:spMkLst>
            <pc:docMk/>
            <pc:sldMk cId="2749258543" sldId="327"/>
            <ac:spMk id="2" creationId="{5A4BF97E-E9B9-41AA-9376-EFC2EE3F48D9}"/>
          </ac:spMkLst>
        </pc:spChg>
        <pc:spChg chg="del">
          <ac:chgData name="Clifford MWO A@1 Cdn Air Div HQ@Defence O365" userId="S::andreena.clifford@ecn.forces.gc.ca::8c0599c3-9f04-4168-af0f-913c553b88cb" providerId="AD" clId="Web-{CA913F57-9604-4CD1-8A6D-2C8DD0180B8D}" dt="2021-02-10T22:02:28.056" v="1"/>
          <ac:spMkLst>
            <pc:docMk/>
            <pc:sldMk cId="2749258543" sldId="327"/>
            <ac:spMk id="3" creationId="{DFE475F4-01EE-4DF1-BF38-224300035561}"/>
          </ac:spMkLst>
        </pc:spChg>
        <pc:spChg chg="add del mod">
          <ac:chgData name="Clifford MWO A@1 Cdn Air Div HQ@Defence O365" userId="S::andreena.clifford@ecn.forces.gc.ca::8c0599c3-9f04-4168-af0f-913c553b88cb" providerId="AD" clId="Web-{CA913F57-9604-4CD1-8A6D-2C8DD0180B8D}" dt="2021-02-10T22:05:20.847" v="5"/>
          <ac:spMkLst>
            <pc:docMk/>
            <pc:sldMk cId="2749258543" sldId="327"/>
            <ac:spMk id="7" creationId="{C37D62CA-9DC8-4A8B-B591-6B5EB73C8E45}"/>
          </ac:spMkLst>
        </pc:spChg>
        <pc:spChg chg="add del mod">
          <ac:chgData name="Clifford MWO A@1 Cdn Air Div HQ@Defence O365" userId="S::andreena.clifford@ecn.forces.gc.ca::8c0599c3-9f04-4168-af0f-913c553b88cb" providerId="AD" clId="Web-{CA913F57-9604-4CD1-8A6D-2C8DD0180B8D}" dt="2021-02-10T22:08:25.748" v="12"/>
          <ac:spMkLst>
            <pc:docMk/>
            <pc:sldMk cId="2749258543" sldId="327"/>
            <ac:spMk id="11" creationId="{5D64CBC5-BB37-4B48-BF10-7313DAAF7D14}"/>
          </ac:spMkLst>
        </pc:spChg>
        <pc:spChg chg="add mod">
          <ac:chgData name="Clifford MWO A@1 Cdn Air Div HQ@Defence O365" userId="S::andreena.clifford@ecn.forces.gc.ca::8c0599c3-9f04-4168-af0f-913c553b88cb" providerId="AD" clId="Web-{CA913F57-9604-4CD1-8A6D-2C8DD0180B8D}" dt="2021-02-10T22:05:20.847" v="5"/>
          <ac:spMkLst>
            <pc:docMk/>
            <pc:sldMk cId="2749258543" sldId="327"/>
            <ac:spMk id="12" creationId="{BA0EF02B-9316-4809-A33B-B979B03B2C6B}"/>
          </ac:spMkLst>
        </pc:spChg>
        <pc:spChg chg="add del mod">
          <ac:chgData name="Clifford MWO A@1 Cdn Air Div HQ@Defence O365" userId="S::andreena.clifford@ecn.forces.gc.ca::8c0599c3-9f04-4168-af0f-913c553b88cb" providerId="AD" clId="Web-{CA913F57-9604-4CD1-8A6D-2C8DD0180B8D}" dt="2021-02-10T22:07:12.713" v="7"/>
          <ac:spMkLst>
            <pc:docMk/>
            <pc:sldMk cId="2749258543" sldId="327"/>
            <ac:spMk id="14" creationId="{FFFC2621-95B5-4209-B03D-4D3896BC12B4}"/>
          </ac:spMkLst>
        </pc:spChg>
        <pc:spChg chg="add mod">
          <ac:chgData name="Clifford MWO A@1 Cdn Air Div HQ@Defence O365" userId="S::andreena.clifford@ecn.forces.gc.ca::8c0599c3-9f04-4168-af0f-913c553b88cb" providerId="AD" clId="Web-{CA913F57-9604-4CD1-8A6D-2C8DD0180B8D}" dt="2021-02-10T22:17:11.857" v="131" actId="1076"/>
          <ac:spMkLst>
            <pc:docMk/>
            <pc:sldMk cId="2749258543" sldId="327"/>
            <ac:spMk id="29" creationId="{B4080D93-2379-40A7-96B3-B9DCB335883D}"/>
          </ac:spMkLst>
        </pc:spChg>
        <pc:spChg chg="add mod">
          <ac:chgData name="Clifford MWO A@1 Cdn Air Div HQ@Defence O365" userId="S::andreena.clifford@ecn.forces.gc.ca::8c0599c3-9f04-4168-af0f-913c553b88cb" providerId="AD" clId="Web-{CA913F57-9604-4CD1-8A6D-2C8DD0180B8D}" dt="2021-02-10T22:17:19.592" v="133" actId="1076"/>
          <ac:spMkLst>
            <pc:docMk/>
            <pc:sldMk cId="2749258543" sldId="327"/>
            <ac:spMk id="30" creationId="{201299BC-7287-454F-8476-FA5403C7FA84}"/>
          </ac:spMkLst>
        </pc:spChg>
        <pc:spChg chg="add mod">
          <ac:chgData name="Clifford MWO A@1 Cdn Air Div HQ@Defence O365" userId="S::andreena.clifford@ecn.forces.gc.ca::8c0599c3-9f04-4168-af0f-913c553b88cb" providerId="AD" clId="Web-{CA913F57-9604-4CD1-8A6D-2C8DD0180B8D}" dt="2021-02-10T22:16:47.605" v="124" actId="20577"/>
          <ac:spMkLst>
            <pc:docMk/>
            <pc:sldMk cId="2749258543" sldId="327"/>
            <ac:spMk id="36" creationId="{F286DAF4-DD04-43D4-AA2C-C9A104A02E9A}"/>
          </ac:spMkLst>
        </pc:spChg>
        <pc:spChg chg="add mod">
          <ac:chgData name="Clifford MWO A@1 Cdn Air Div HQ@Defence O365" userId="S::andreena.clifford@ecn.forces.gc.ca::8c0599c3-9f04-4168-af0f-913c553b88cb" providerId="AD" clId="Web-{CA913F57-9604-4CD1-8A6D-2C8DD0180B8D}" dt="2021-02-10T22:18:17.892" v="159" actId="1076"/>
          <ac:spMkLst>
            <pc:docMk/>
            <pc:sldMk cId="2749258543" sldId="327"/>
            <ac:spMk id="37" creationId="{E66576C2-2D15-408C-8E2F-306E86B5FC56}"/>
          </ac:spMkLst>
        </pc:spChg>
        <pc:spChg chg="add mod">
          <ac:chgData name="Clifford MWO A@1 Cdn Air Div HQ@Defence O365" userId="S::andreena.clifford@ecn.forces.gc.ca::8c0599c3-9f04-4168-af0f-913c553b88cb" providerId="AD" clId="Web-{CA913F57-9604-4CD1-8A6D-2C8DD0180B8D}" dt="2021-02-10T22:18:02.219" v="157"/>
          <ac:spMkLst>
            <pc:docMk/>
            <pc:sldMk cId="2749258543" sldId="327"/>
            <ac:spMk id="38" creationId="{BE6086A9-956C-4FE7-82D5-E74FE1AD6766}"/>
          </ac:spMkLst>
        </pc:spChg>
        <pc:spChg chg="add mod">
          <ac:chgData name="Clifford MWO A@1 Cdn Air Div HQ@Defence O365" userId="S::andreena.clifford@ecn.forces.gc.ca::8c0599c3-9f04-4168-af0f-913c553b88cb" providerId="AD" clId="Web-{CA913F57-9604-4CD1-8A6D-2C8DD0180B8D}" dt="2021-02-10T22:17:35.374" v="140" actId="1076"/>
          <ac:spMkLst>
            <pc:docMk/>
            <pc:sldMk cId="2749258543" sldId="327"/>
            <ac:spMk id="39" creationId="{AAB158E5-54EE-4362-89A2-CA89449A08B2}"/>
          </ac:spMkLst>
        </pc:spChg>
        <pc:picChg chg="add del mod ord">
          <ac:chgData name="Clifford MWO A@1 Cdn Air Div HQ@Defence O365" userId="S::andreena.clifford@ecn.forces.gc.ca::8c0599c3-9f04-4168-af0f-913c553b88cb" providerId="AD" clId="Web-{CA913F57-9604-4CD1-8A6D-2C8DD0180B8D}" dt="2021-02-10T22:05:15.644" v="4"/>
          <ac:picMkLst>
            <pc:docMk/>
            <pc:sldMk cId="2749258543" sldId="327"/>
            <ac:picMk id="4" creationId="{C004775E-EDAD-413A-8F7C-B7FA0DE26636}"/>
          </ac:picMkLst>
        </pc:picChg>
        <pc:picChg chg="add del mod">
          <ac:chgData name="Clifford MWO A@1 Cdn Air Div HQ@Defence O365" userId="S::andreena.clifford@ecn.forces.gc.ca::8c0599c3-9f04-4168-af0f-913c553b88cb" providerId="AD" clId="Web-{CA913F57-9604-4CD1-8A6D-2C8DD0180B8D}" dt="2021-02-10T22:05:37.817" v="6"/>
          <ac:picMkLst>
            <pc:docMk/>
            <pc:sldMk cId="2749258543" sldId="327"/>
            <ac:picMk id="5" creationId="{4C8451A3-B4F6-4943-81AE-68EC16DAA8E7}"/>
          </ac:picMkLst>
        </pc:picChg>
        <pc:picChg chg="add del mod ord">
          <ac:chgData name="Clifford MWO A@1 Cdn Air Div HQ@Defence O365" userId="S::andreena.clifford@ecn.forces.gc.ca::8c0599c3-9f04-4168-af0f-913c553b88cb" providerId="AD" clId="Web-{CA913F57-9604-4CD1-8A6D-2C8DD0180B8D}" dt="2021-02-10T22:07:52.231" v="11"/>
          <ac:picMkLst>
            <pc:docMk/>
            <pc:sldMk cId="2749258543" sldId="327"/>
            <ac:picMk id="8" creationId="{E05EF700-FDBF-4961-BA47-1558EC8B145C}"/>
          </ac:picMkLst>
        </pc:picChg>
        <pc:picChg chg="add del mod">
          <ac:chgData name="Clifford MWO A@1 Cdn Air Div HQ@Defence O365" userId="S::andreena.clifford@ecn.forces.gc.ca::8c0599c3-9f04-4168-af0f-913c553b88cb" providerId="AD" clId="Web-{CA913F57-9604-4CD1-8A6D-2C8DD0180B8D}" dt="2021-02-10T22:07:50.153" v="10"/>
          <ac:picMkLst>
            <pc:docMk/>
            <pc:sldMk cId="2749258543" sldId="327"/>
            <ac:picMk id="9" creationId="{F33F5335-025F-4598-8AF4-AA99BBF8C55E}"/>
          </ac:picMkLst>
        </pc:picChg>
        <pc:picChg chg="add mod ord">
          <ac:chgData name="Clifford MWO A@1 Cdn Air Div HQ@Defence O365" userId="S::andreena.clifford@ecn.forces.gc.ca::8c0599c3-9f04-4168-af0f-913c553b88cb" providerId="AD" clId="Web-{CA913F57-9604-4CD1-8A6D-2C8DD0180B8D}" dt="2021-02-10T22:13:07.780" v="77" actId="1076"/>
          <ac:picMkLst>
            <pc:docMk/>
            <pc:sldMk cId="2749258543" sldId="327"/>
            <ac:picMk id="13" creationId="{7168C038-93AA-4B65-B74F-281F69FE490D}"/>
          </ac:picMkLst>
        </pc:picChg>
        <pc:picChg chg="add mod">
          <ac:chgData name="Clifford MWO A@1 Cdn Air Div HQ@Defence O365" userId="S::andreena.clifford@ecn.forces.gc.ca::8c0599c3-9f04-4168-af0f-913c553b88cb" providerId="AD" clId="Web-{CA913F57-9604-4CD1-8A6D-2C8DD0180B8D}" dt="2021-02-10T22:13:36.454" v="86" actId="1076"/>
          <ac:picMkLst>
            <pc:docMk/>
            <pc:sldMk cId="2749258543" sldId="327"/>
            <ac:picMk id="15" creationId="{4757BBB4-E849-4D4F-9155-56D3B03AC032}"/>
          </ac:picMkLst>
        </pc:picChg>
        <pc:picChg chg="add mod">
          <ac:chgData name="Clifford MWO A@1 Cdn Air Div HQ@Defence O365" userId="S::andreena.clifford@ecn.forces.gc.ca::8c0599c3-9f04-4168-af0f-913c553b88cb" providerId="AD" clId="Web-{CA913F57-9604-4CD1-8A6D-2C8DD0180B8D}" dt="2021-02-10T22:11:55.917" v="47" actId="1076"/>
          <ac:picMkLst>
            <pc:docMk/>
            <pc:sldMk cId="2749258543" sldId="327"/>
            <ac:picMk id="16" creationId="{BCC3D248-A3AD-499A-846A-BC7032591D3A}"/>
          </ac:picMkLst>
        </pc:picChg>
        <pc:picChg chg="add mod">
          <ac:chgData name="Clifford MWO A@1 Cdn Air Div HQ@Defence O365" userId="S::andreena.clifford@ecn.forces.gc.ca::8c0599c3-9f04-4168-af0f-913c553b88cb" providerId="AD" clId="Web-{CA913F57-9604-4CD1-8A6D-2C8DD0180B8D}" dt="2021-02-10T22:13:14.859" v="80" actId="1076"/>
          <ac:picMkLst>
            <pc:docMk/>
            <pc:sldMk cId="2749258543" sldId="327"/>
            <ac:picMk id="17" creationId="{728280AF-AFF1-440B-82D4-F17C8A149109}"/>
          </ac:picMkLst>
        </pc:picChg>
        <pc:picChg chg="add mod">
          <ac:chgData name="Clifford MWO A@1 Cdn Air Div HQ@Defence O365" userId="S::andreena.clifford@ecn.forces.gc.ca::8c0599c3-9f04-4168-af0f-913c553b88cb" providerId="AD" clId="Web-{CA913F57-9604-4CD1-8A6D-2C8DD0180B8D}" dt="2021-02-10T22:15:37.101" v="101" actId="1076"/>
          <ac:picMkLst>
            <pc:docMk/>
            <pc:sldMk cId="2749258543" sldId="327"/>
            <ac:picMk id="18" creationId="{A2D54162-3331-45FB-A31E-22B02AA42D38}"/>
          </ac:picMkLst>
        </pc:picChg>
        <pc:picChg chg="add del mod">
          <ac:chgData name="Clifford MWO A@1 Cdn Air Div HQ@Defence O365" userId="S::andreena.clifford@ecn.forces.gc.ca::8c0599c3-9f04-4168-af0f-913c553b88cb" providerId="AD" clId="Web-{CA913F57-9604-4CD1-8A6D-2C8DD0180B8D}" dt="2021-02-10T22:12:21.043" v="59"/>
          <ac:picMkLst>
            <pc:docMk/>
            <pc:sldMk cId="2749258543" sldId="327"/>
            <ac:picMk id="19" creationId="{03DC88A9-6D08-4E23-AA9F-24BB47B78019}"/>
          </ac:picMkLst>
        </pc:picChg>
        <pc:picChg chg="add del mod">
          <ac:chgData name="Clifford MWO A@1 Cdn Air Div HQ@Defence O365" userId="S::andreena.clifford@ecn.forces.gc.ca::8c0599c3-9f04-4168-af0f-913c553b88cb" providerId="AD" clId="Web-{CA913F57-9604-4CD1-8A6D-2C8DD0180B8D}" dt="2021-02-10T22:15:41.461" v="102"/>
          <ac:picMkLst>
            <pc:docMk/>
            <pc:sldMk cId="2749258543" sldId="327"/>
            <ac:picMk id="20" creationId="{AC60B608-A288-4A36-A96D-8E2F80CC3924}"/>
          </ac:picMkLst>
        </pc:picChg>
        <pc:picChg chg="add mod">
          <ac:chgData name="Clifford MWO A@1 Cdn Air Div HQ@Defence O365" userId="S::andreena.clifford@ecn.forces.gc.ca::8c0599c3-9f04-4168-af0f-913c553b88cb" providerId="AD" clId="Web-{CA913F57-9604-4CD1-8A6D-2C8DD0180B8D}" dt="2021-02-10T22:11:46.369" v="43" actId="1076"/>
          <ac:picMkLst>
            <pc:docMk/>
            <pc:sldMk cId="2749258543" sldId="327"/>
            <ac:picMk id="21" creationId="{ECB98E27-C3EA-4FE1-B5B3-8B949BA356F1}"/>
          </ac:picMkLst>
        </pc:picChg>
        <pc:picChg chg="add mod">
          <ac:chgData name="Clifford MWO A@1 Cdn Air Div HQ@Defence O365" userId="S::andreena.clifford@ecn.forces.gc.ca::8c0599c3-9f04-4168-af0f-913c553b88cb" providerId="AD" clId="Web-{CA913F57-9604-4CD1-8A6D-2C8DD0180B8D}" dt="2021-02-10T22:10:17.145" v="29" actId="1076"/>
          <ac:picMkLst>
            <pc:docMk/>
            <pc:sldMk cId="2749258543" sldId="327"/>
            <ac:picMk id="22" creationId="{63448F1E-E248-4EEB-9912-EB7B30391B64}"/>
          </ac:picMkLst>
        </pc:picChg>
        <pc:picChg chg="add del mod">
          <ac:chgData name="Clifford MWO A@1 Cdn Air Div HQ@Defence O365" userId="S::andreena.clifford@ecn.forces.gc.ca::8c0599c3-9f04-4168-af0f-913c553b88cb" providerId="AD" clId="Web-{CA913F57-9604-4CD1-8A6D-2C8DD0180B8D}" dt="2021-02-10T22:17:16.576" v="132"/>
          <ac:picMkLst>
            <pc:docMk/>
            <pc:sldMk cId="2749258543" sldId="327"/>
            <ac:picMk id="23" creationId="{DF8C3212-33A1-415B-A991-91F3F0B7B32D}"/>
          </ac:picMkLst>
        </pc:picChg>
        <pc:picChg chg="add mod">
          <ac:chgData name="Clifford MWO A@1 Cdn Air Div HQ@Defence O365" userId="S::andreena.clifford@ecn.forces.gc.ca::8c0599c3-9f04-4168-af0f-913c553b88cb" providerId="AD" clId="Web-{CA913F57-9604-4CD1-8A6D-2C8DD0180B8D}" dt="2021-02-10T22:14:30.051" v="96" actId="1076"/>
          <ac:picMkLst>
            <pc:docMk/>
            <pc:sldMk cId="2749258543" sldId="327"/>
            <ac:picMk id="24" creationId="{EBFDAE07-26F0-47C8-8D48-B71BFCB3A285}"/>
          </ac:picMkLst>
        </pc:picChg>
        <pc:picChg chg="add mod">
          <ac:chgData name="Clifford MWO A@1 Cdn Air Div HQ@Defence O365" userId="S::andreena.clifford@ecn.forces.gc.ca::8c0599c3-9f04-4168-af0f-913c553b88cb" providerId="AD" clId="Web-{CA913F57-9604-4CD1-8A6D-2C8DD0180B8D}" dt="2021-02-10T22:14:14.972" v="92" actId="1076"/>
          <ac:picMkLst>
            <pc:docMk/>
            <pc:sldMk cId="2749258543" sldId="327"/>
            <ac:picMk id="25" creationId="{B2D7E7B1-71D7-437D-8FC0-CD7E90598E40}"/>
          </ac:picMkLst>
        </pc:picChg>
        <pc:picChg chg="add mod">
          <ac:chgData name="Clifford MWO A@1 Cdn Air Div HQ@Defence O365" userId="S::andreena.clifford@ecn.forces.gc.ca::8c0599c3-9f04-4168-af0f-913c553b88cb" providerId="AD" clId="Web-{CA913F57-9604-4CD1-8A6D-2C8DD0180B8D}" dt="2021-02-10T22:14:09.081" v="90" actId="1076"/>
          <ac:picMkLst>
            <pc:docMk/>
            <pc:sldMk cId="2749258543" sldId="327"/>
            <ac:picMk id="26" creationId="{C00F2CF6-D6E6-40A7-A975-3E0C982E6E47}"/>
          </ac:picMkLst>
        </pc:picChg>
        <pc:picChg chg="add mod">
          <ac:chgData name="Clifford MWO A@1 Cdn Air Div HQ@Defence O365" userId="S::andreena.clifford@ecn.forces.gc.ca::8c0599c3-9f04-4168-af0f-913c553b88cb" providerId="AD" clId="Web-{CA913F57-9604-4CD1-8A6D-2C8DD0180B8D}" dt="2021-02-10T22:14:12.659" v="91" actId="1076"/>
          <ac:picMkLst>
            <pc:docMk/>
            <pc:sldMk cId="2749258543" sldId="327"/>
            <ac:picMk id="27" creationId="{C2252F0A-1D15-4667-8617-4DFDB51172C4}"/>
          </ac:picMkLst>
        </pc:picChg>
        <pc:picChg chg="add mod">
          <ac:chgData name="Clifford MWO A@1 Cdn Air Div HQ@Defence O365" userId="S::andreena.clifford@ecn.forces.gc.ca::8c0599c3-9f04-4168-af0f-913c553b88cb" providerId="AD" clId="Web-{CA913F57-9604-4CD1-8A6D-2C8DD0180B8D}" dt="2021-02-10T22:13:26.062" v="84" actId="1076"/>
          <ac:picMkLst>
            <pc:docMk/>
            <pc:sldMk cId="2749258543" sldId="327"/>
            <ac:picMk id="28" creationId="{32763261-19B6-4FAB-84A4-5F4788A43BD2}"/>
          </ac:picMkLst>
        </pc:picChg>
        <pc:picChg chg="add mod">
          <ac:chgData name="Clifford MWO A@1 Cdn Air Div HQ@Defence O365" userId="S::andreena.clifford@ecn.forces.gc.ca::8c0599c3-9f04-4168-af0f-913c553b88cb" providerId="AD" clId="Web-{CA913F57-9604-4CD1-8A6D-2C8DD0180B8D}" dt="2021-02-10T22:13:20.797" v="82" actId="1076"/>
          <ac:picMkLst>
            <pc:docMk/>
            <pc:sldMk cId="2749258543" sldId="327"/>
            <ac:picMk id="31" creationId="{F1863B44-78DE-4ED8-B0F8-42649CF84D9F}"/>
          </ac:picMkLst>
        </pc:picChg>
        <pc:picChg chg="add mod">
          <ac:chgData name="Clifford MWO A@1 Cdn Air Div HQ@Defence O365" userId="S::andreena.clifford@ecn.forces.gc.ca::8c0599c3-9f04-4168-af0f-913c553b88cb" providerId="AD" clId="Web-{CA913F57-9604-4CD1-8A6D-2C8DD0180B8D}" dt="2021-02-10T22:13:13.234" v="79" actId="688"/>
          <ac:picMkLst>
            <pc:docMk/>
            <pc:sldMk cId="2749258543" sldId="327"/>
            <ac:picMk id="32" creationId="{2B3988F1-53C1-44A9-A41F-7D49510322FF}"/>
          </ac:picMkLst>
        </pc:picChg>
        <pc:picChg chg="add mod">
          <ac:chgData name="Clifford MWO A@1 Cdn Air Div HQ@Defence O365" userId="S::andreena.clifford@ecn.forces.gc.ca::8c0599c3-9f04-4168-af0f-913c553b88cb" providerId="AD" clId="Web-{CA913F57-9604-4CD1-8A6D-2C8DD0180B8D}" dt="2021-02-10T22:14:01.549" v="89" actId="1076"/>
          <ac:picMkLst>
            <pc:docMk/>
            <pc:sldMk cId="2749258543" sldId="327"/>
            <ac:picMk id="34" creationId="{A0C51E41-48FE-48B2-8C0A-138CAF75B1B2}"/>
          </ac:picMkLst>
        </pc:picChg>
        <pc:picChg chg="add mod">
          <ac:chgData name="Clifford MWO A@1 Cdn Air Div HQ@Defence O365" userId="S::andreena.clifford@ecn.forces.gc.ca::8c0599c3-9f04-4168-af0f-913c553b88cb" providerId="AD" clId="Web-{CA913F57-9604-4CD1-8A6D-2C8DD0180B8D}" dt="2021-02-10T22:14:27.300" v="95" actId="1076"/>
          <ac:picMkLst>
            <pc:docMk/>
            <pc:sldMk cId="2749258543" sldId="327"/>
            <ac:picMk id="35" creationId="{39F770C4-8AFC-4F87-8411-A195906C0170}"/>
          </ac:picMkLst>
        </pc:picChg>
      </pc:sldChg>
    </pc:docChg>
  </pc:docChgLst>
  <pc:docChgLst>
    <pc:chgData name="Clifford MWO A@1 Cdn Air Div HQ@Defence O365" userId="S::andreena.clifford@ecn.forces.gc.ca::8c0599c3-9f04-4168-af0f-913c553b88cb" providerId="AD" clId="Web-{6660E613-84CE-50D0-5238-E1EB3A87A814}"/>
    <pc:docChg chg="modSld">
      <pc:chgData name="Clifford MWO A@1 Cdn Air Div HQ@Defence O365" userId="S::andreena.clifford@ecn.forces.gc.ca::8c0599c3-9f04-4168-af0f-913c553b88cb" providerId="AD" clId="Web-{6660E613-84CE-50D0-5238-E1EB3A87A814}" dt="2021-02-11T17:30:45.456" v="4"/>
      <pc:docMkLst>
        <pc:docMk/>
      </pc:docMkLst>
      <pc:sldChg chg="addSp delSp modSp">
        <pc:chgData name="Clifford MWO A@1 Cdn Air Div HQ@Defence O365" userId="S::andreena.clifford@ecn.forces.gc.ca::8c0599c3-9f04-4168-af0f-913c553b88cb" providerId="AD" clId="Web-{6660E613-84CE-50D0-5238-E1EB3A87A814}" dt="2021-02-11T17:30:45.456" v="4"/>
        <pc:sldMkLst>
          <pc:docMk/>
          <pc:sldMk cId="1095944529" sldId="322"/>
        </pc:sldMkLst>
        <pc:spChg chg="add del mod">
          <ac:chgData name="Clifford MWO A@1 Cdn Air Div HQ@Defence O365" userId="S::andreena.clifford@ecn.forces.gc.ca::8c0599c3-9f04-4168-af0f-913c553b88cb" providerId="AD" clId="Web-{6660E613-84CE-50D0-5238-E1EB3A87A814}" dt="2021-02-11T17:30:45.456" v="4"/>
          <ac:spMkLst>
            <pc:docMk/>
            <pc:sldMk cId="1095944529" sldId="322"/>
            <ac:spMk id="136" creationId="{6899A264-B118-4861-B618-EF50B09A9658}"/>
          </ac:spMkLst>
        </pc:spChg>
      </pc:sldChg>
    </pc:docChg>
  </pc:docChgLst>
  <pc:docChgLst>
    <pc:chgData name="Blindback Sgt TJ@21 AC&amp;W Sqn CADS Ops@Defence O365" userId="S::timothy.blindback@ecn.forces.gc.ca::2699d6b2-7bae-42be-83da-ef360de0bb01" providerId="AD" clId="Web-{A4EF3201-FF28-74D8-058E-89532C11DC2C}"/>
    <pc:docChg chg="modSld">
      <pc:chgData name="Blindback Sgt TJ@21 AC&amp;W Sqn CADS Ops@Defence O365" userId="S::timothy.blindback@ecn.forces.gc.ca::2699d6b2-7bae-42be-83da-ef360de0bb01" providerId="AD" clId="Web-{A4EF3201-FF28-74D8-058E-89532C11DC2C}" dt="2021-02-10T15:42:15.071" v="104"/>
      <pc:docMkLst>
        <pc:docMk/>
      </pc:docMkLst>
      <pc:sldChg chg="modNotes">
        <pc:chgData name="Blindback Sgt TJ@21 AC&amp;W Sqn CADS Ops@Defence O365" userId="S::timothy.blindback@ecn.forces.gc.ca::2699d6b2-7bae-42be-83da-ef360de0bb01" providerId="AD" clId="Web-{A4EF3201-FF28-74D8-058E-89532C11DC2C}" dt="2021-02-10T15:42:15.071" v="104"/>
        <pc:sldMkLst>
          <pc:docMk/>
          <pc:sldMk cId="651449807" sldId="321"/>
        </pc:sldMkLst>
      </pc:sldChg>
    </pc:docChg>
  </pc:docChgLst>
  <pc:docChgLst>
    <pc:chgData name="Roache WO GS@CTC Arty Sch@Defence O365" userId="S::greg.roache@ecn.forces.gc.ca::13fdff87-3a5c-44cc-8108-5a80a85e5494" providerId="AD" clId="Web-{D8F1F488-B11E-47FC-8EC1-D1151A8EAF24}"/>
    <pc:docChg chg="addSld delSld modSld sldOrd">
      <pc:chgData name="Roache WO GS@CTC Arty Sch@Defence O365" userId="S::greg.roache@ecn.forces.gc.ca::13fdff87-3a5c-44cc-8108-5a80a85e5494" providerId="AD" clId="Web-{D8F1F488-B11E-47FC-8EC1-D1151A8EAF24}" dt="2021-02-11T19:19:52.374" v="137" actId="20577"/>
      <pc:docMkLst>
        <pc:docMk/>
      </pc:docMkLst>
      <pc:sldChg chg="del">
        <pc:chgData name="Roache WO GS@CTC Arty Sch@Defence O365" userId="S::greg.roache@ecn.forces.gc.ca::13fdff87-3a5c-44cc-8108-5a80a85e5494" providerId="AD" clId="Web-{D8F1F488-B11E-47FC-8EC1-D1151A8EAF24}" dt="2021-02-11T19:01:16.898" v="1"/>
        <pc:sldMkLst>
          <pc:docMk/>
          <pc:sldMk cId="1232305114" sldId="326"/>
        </pc:sldMkLst>
      </pc:sldChg>
      <pc:sldChg chg="addSp delSp modSp">
        <pc:chgData name="Roache WO GS@CTC Arty Sch@Defence O365" userId="S::greg.roache@ecn.forces.gc.ca::13fdff87-3a5c-44cc-8108-5a80a85e5494" providerId="AD" clId="Web-{D8F1F488-B11E-47FC-8EC1-D1151A8EAF24}" dt="2021-02-11T19:19:52.374" v="137" actId="20577"/>
        <pc:sldMkLst>
          <pc:docMk/>
          <pc:sldMk cId="2749258543" sldId="327"/>
        </pc:sldMkLst>
        <pc:spChg chg="add mod">
          <ac:chgData name="Roache WO GS@CTC Arty Sch@Defence O365" userId="S::greg.roache@ecn.forces.gc.ca::13fdff87-3a5c-44cc-8108-5a80a85e5494" providerId="AD" clId="Web-{D8F1F488-B11E-47FC-8EC1-D1151A8EAF24}" dt="2021-02-11T19:19:52.374" v="137" actId="20577"/>
          <ac:spMkLst>
            <pc:docMk/>
            <pc:sldMk cId="2749258543" sldId="327"/>
            <ac:spMk id="4" creationId="{AB6A97CF-C730-4D56-8B41-F08712C59D04}"/>
          </ac:spMkLst>
        </pc:spChg>
        <pc:spChg chg="mod">
          <ac:chgData name="Roache WO GS@CTC Arty Sch@Defence O365" userId="S::greg.roache@ecn.forces.gc.ca::13fdff87-3a5c-44cc-8108-5a80a85e5494" providerId="AD" clId="Web-{D8F1F488-B11E-47FC-8EC1-D1151A8EAF24}" dt="2021-02-11T19:14:49.874" v="103" actId="1076"/>
          <ac:spMkLst>
            <pc:docMk/>
            <pc:sldMk cId="2749258543" sldId="327"/>
            <ac:spMk id="29" creationId="{B4080D93-2379-40A7-96B3-B9DCB335883D}"/>
          </ac:spMkLst>
        </pc:spChg>
        <pc:spChg chg="mod">
          <ac:chgData name="Roache WO GS@CTC Arty Sch@Defence O365" userId="S::greg.roache@ecn.forces.gc.ca::13fdff87-3a5c-44cc-8108-5a80a85e5494" providerId="AD" clId="Web-{D8F1F488-B11E-47FC-8EC1-D1151A8EAF24}" dt="2021-02-11T19:14:52.046" v="104" actId="1076"/>
          <ac:spMkLst>
            <pc:docMk/>
            <pc:sldMk cId="2749258543" sldId="327"/>
            <ac:spMk id="30" creationId="{201299BC-7287-454F-8476-FA5403C7FA84}"/>
          </ac:spMkLst>
        </pc:spChg>
        <pc:spChg chg="mod">
          <ac:chgData name="Roache WO GS@CTC Arty Sch@Defence O365" userId="S::greg.roache@ecn.forces.gc.ca::13fdff87-3a5c-44cc-8108-5a80a85e5494" providerId="AD" clId="Web-{D8F1F488-B11E-47FC-8EC1-D1151A8EAF24}" dt="2021-02-11T19:02:33.074" v="19" actId="1076"/>
          <ac:spMkLst>
            <pc:docMk/>
            <pc:sldMk cId="2749258543" sldId="327"/>
            <ac:spMk id="36" creationId="{F286DAF4-DD04-43D4-AA2C-C9A104A02E9A}"/>
          </ac:spMkLst>
        </pc:spChg>
        <pc:spChg chg="mod">
          <ac:chgData name="Roache WO GS@CTC Arty Sch@Defence O365" userId="S::greg.roache@ecn.forces.gc.ca::13fdff87-3a5c-44cc-8108-5a80a85e5494" providerId="AD" clId="Web-{D8F1F488-B11E-47FC-8EC1-D1151A8EAF24}" dt="2021-02-11T19:08:07.340" v="71" actId="1076"/>
          <ac:spMkLst>
            <pc:docMk/>
            <pc:sldMk cId="2749258543" sldId="327"/>
            <ac:spMk id="37" creationId="{E66576C2-2D15-408C-8E2F-306E86B5FC56}"/>
          </ac:spMkLst>
        </pc:spChg>
        <pc:spChg chg="mod">
          <ac:chgData name="Roache WO GS@CTC Arty Sch@Defence O365" userId="S::greg.roache@ecn.forces.gc.ca::13fdff87-3a5c-44cc-8108-5a80a85e5494" providerId="AD" clId="Web-{D8F1F488-B11E-47FC-8EC1-D1151A8EAF24}" dt="2021-02-11T19:15:13.016" v="112" actId="1076"/>
          <ac:spMkLst>
            <pc:docMk/>
            <pc:sldMk cId="2749258543" sldId="327"/>
            <ac:spMk id="38" creationId="{BE6086A9-956C-4FE7-82D5-E74FE1AD6766}"/>
          </ac:spMkLst>
        </pc:spChg>
        <pc:spChg chg="mod">
          <ac:chgData name="Roache WO GS@CTC Arty Sch@Defence O365" userId="S::greg.roache@ecn.forces.gc.ca::13fdff87-3a5c-44cc-8108-5a80a85e5494" providerId="AD" clId="Web-{D8F1F488-B11E-47FC-8EC1-D1151A8EAF24}" dt="2021-02-11T19:15:10.063" v="111" actId="1076"/>
          <ac:spMkLst>
            <pc:docMk/>
            <pc:sldMk cId="2749258543" sldId="327"/>
            <ac:spMk id="39" creationId="{AAB158E5-54EE-4362-89A2-CA89449A08B2}"/>
          </ac:spMkLst>
        </pc:spChg>
        <pc:spChg chg="add mod">
          <ac:chgData name="Roache WO GS@CTC Arty Sch@Defence O365" userId="S::greg.roache@ecn.forces.gc.ca::13fdff87-3a5c-44cc-8108-5a80a85e5494" providerId="AD" clId="Web-{D8F1F488-B11E-47FC-8EC1-D1151A8EAF24}" dt="2021-02-11T19:05:51.771" v="48" actId="14100"/>
          <ac:spMkLst>
            <pc:docMk/>
            <pc:sldMk cId="2749258543" sldId="327"/>
            <ac:spMk id="41" creationId="{8DE58DF9-3625-4127-A877-6E17AAB4B1A2}"/>
          </ac:spMkLst>
        </pc:spChg>
        <pc:spChg chg="add mod">
          <ac:chgData name="Roache WO GS@CTC Arty Sch@Defence O365" userId="S::greg.roache@ecn.forces.gc.ca::13fdff87-3a5c-44cc-8108-5a80a85e5494" providerId="AD" clId="Web-{D8F1F488-B11E-47FC-8EC1-D1151A8EAF24}" dt="2021-02-11T19:07:19.775" v="69" actId="14100"/>
          <ac:spMkLst>
            <pc:docMk/>
            <pc:sldMk cId="2749258543" sldId="327"/>
            <ac:spMk id="42" creationId="{E75BBABC-1093-42D9-A73E-1E635E752BFC}"/>
          </ac:spMkLst>
        </pc:spChg>
        <pc:spChg chg="add mod">
          <ac:chgData name="Roache WO GS@CTC Arty Sch@Defence O365" userId="S::greg.roache@ecn.forces.gc.ca::13fdff87-3a5c-44cc-8108-5a80a85e5494" providerId="AD" clId="Web-{D8F1F488-B11E-47FC-8EC1-D1151A8EAF24}" dt="2021-02-11T19:13:09.541" v="91" actId="20577"/>
          <ac:spMkLst>
            <pc:docMk/>
            <pc:sldMk cId="2749258543" sldId="327"/>
            <ac:spMk id="44" creationId="{1DDDC0FC-85FA-429B-9E0F-E82702E8A1E1}"/>
          </ac:spMkLst>
        </pc:spChg>
        <pc:picChg chg="add mod">
          <ac:chgData name="Roache WO GS@CTC Arty Sch@Defence O365" userId="S::greg.roache@ecn.forces.gc.ca::13fdff87-3a5c-44cc-8108-5a80a85e5494" providerId="AD" clId="Web-{D8F1F488-B11E-47FC-8EC1-D1151A8EAF24}" dt="2021-02-11T19:07:53.136" v="70" actId="1076"/>
          <ac:picMkLst>
            <pc:docMk/>
            <pc:sldMk cId="2749258543" sldId="327"/>
            <ac:picMk id="2" creationId="{AB97A7AC-BEEE-4684-A64A-5C8CF3FA1645}"/>
          </ac:picMkLst>
        </pc:picChg>
        <pc:picChg chg="add mod">
          <ac:chgData name="Roache WO GS@CTC Arty Sch@Defence O365" userId="S::greg.roache@ecn.forces.gc.ca::13fdff87-3a5c-44cc-8108-5a80a85e5494" providerId="AD" clId="Web-{D8F1F488-B11E-47FC-8EC1-D1151A8EAF24}" dt="2021-02-11T19:11:14.255" v="80" actId="1076"/>
          <ac:picMkLst>
            <pc:docMk/>
            <pc:sldMk cId="2749258543" sldId="327"/>
            <ac:picMk id="3" creationId="{4526CC31-CA97-485B-882B-7907A28A0630}"/>
          </ac:picMkLst>
        </pc:picChg>
        <pc:picChg chg="mod">
          <ac:chgData name="Roache WO GS@CTC Arty Sch@Defence O365" userId="S::greg.roache@ecn.forces.gc.ca::13fdff87-3a5c-44cc-8108-5a80a85e5494" providerId="AD" clId="Web-{D8F1F488-B11E-47FC-8EC1-D1151A8EAF24}" dt="2021-02-11T19:14:59.781" v="108" actId="1076"/>
          <ac:picMkLst>
            <pc:docMk/>
            <pc:sldMk cId="2749258543" sldId="327"/>
            <ac:picMk id="13" creationId="{7168C038-93AA-4B65-B74F-281F69FE490D}"/>
          </ac:picMkLst>
        </pc:picChg>
        <pc:picChg chg="mod">
          <ac:chgData name="Roache WO GS@CTC Arty Sch@Defence O365" userId="S::greg.roache@ecn.forces.gc.ca::13fdff87-3a5c-44cc-8108-5a80a85e5494" providerId="AD" clId="Web-{D8F1F488-B11E-47FC-8EC1-D1151A8EAF24}" dt="2021-02-11T19:15:05.328" v="110" actId="1076"/>
          <ac:picMkLst>
            <pc:docMk/>
            <pc:sldMk cId="2749258543" sldId="327"/>
            <ac:picMk id="15" creationId="{4757BBB4-E849-4D4F-9155-56D3B03AC032}"/>
          </ac:picMkLst>
        </pc:picChg>
        <pc:picChg chg="mod">
          <ac:chgData name="Roache WO GS@CTC Arty Sch@Defence O365" userId="S::greg.roache@ecn.forces.gc.ca::13fdff87-3a5c-44cc-8108-5a80a85e5494" providerId="AD" clId="Web-{D8F1F488-B11E-47FC-8EC1-D1151A8EAF24}" dt="2021-02-11T19:03:10.607" v="25" actId="1076"/>
          <ac:picMkLst>
            <pc:docMk/>
            <pc:sldMk cId="2749258543" sldId="327"/>
            <ac:picMk id="16" creationId="{BCC3D248-A3AD-499A-846A-BC7032591D3A}"/>
          </ac:picMkLst>
        </pc:picChg>
        <pc:picChg chg="mod">
          <ac:chgData name="Roache WO GS@CTC Arty Sch@Defence O365" userId="S::greg.roache@ecn.forces.gc.ca::13fdff87-3a5c-44cc-8108-5a80a85e5494" providerId="AD" clId="Web-{D8F1F488-B11E-47FC-8EC1-D1151A8EAF24}" dt="2021-02-11T19:14:56.281" v="106" actId="1076"/>
          <ac:picMkLst>
            <pc:docMk/>
            <pc:sldMk cId="2749258543" sldId="327"/>
            <ac:picMk id="17" creationId="{728280AF-AFF1-440B-82D4-F17C8A149109}"/>
          </ac:picMkLst>
        </pc:picChg>
        <pc:picChg chg="mod">
          <ac:chgData name="Roache WO GS@CTC Arty Sch@Defence O365" userId="S::greg.roache@ecn.forces.gc.ca::13fdff87-3a5c-44cc-8108-5a80a85e5494" providerId="AD" clId="Web-{D8F1F488-B11E-47FC-8EC1-D1151A8EAF24}" dt="2021-02-11T19:14:54.375" v="105" actId="1076"/>
          <ac:picMkLst>
            <pc:docMk/>
            <pc:sldMk cId="2749258543" sldId="327"/>
            <ac:picMk id="18" creationId="{A2D54162-3331-45FB-A31E-22B02AA42D38}"/>
          </ac:picMkLst>
        </pc:picChg>
        <pc:picChg chg="del mod">
          <ac:chgData name="Roache WO GS@CTC Arty Sch@Defence O365" userId="S::greg.roache@ecn.forces.gc.ca::13fdff87-3a5c-44cc-8108-5a80a85e5494" providerId="AD" clId="Web-{D8F1F488-B11E-47FC-8EC1-D1151A8EAF24}" dt="2021-02-11T19:06:42.601" v="51"/>
          <ac:picMkLst>
            <pc:docMk/>
            <pc:sldMk cId="2749258543" sldId="327"/>
            <ac:picMk id="21" creationId="{ECB98E27-C3EA-4FE1-B5B3-8B949BA356F1}"/>
          </ac:picMkLst>
        </pc:picChg>
        <pc:picChg chg="mod">
          <ac:chgData name="Roache WO GS@CTC Arty Sch@Defence O365" userId="S::greg.roache@ecn.forces.gc.ca::13fdff87-3a5c-44cc-8108-5a80a85e5494" providerId="AD" clId="Web-{D8F1F488-B11E-47FC-8EC1-D1151A8EAF24}" dt="2021-02-11T19:14:57.984" v="107" actId="1076"/>
          <ac:picMkLst>
            <pc:docMk/>
            <pc:sldMk cId="2749258543" sldId="327"/>
            <ac:picMk id="22" creationId="{63448F1E-E248-4EEB-9912-EB7B30391B64}"/>
          </ac:picMkLst>
        </pc:picChg>
        <pc:picChg chg="mod">
          <ac:chgData name="Roache WO GS@CTC Arty Sch@Defence O365" userId="S::greg.roache@ecn.forces.gc.ca::13fdff87-3a5c-44cc-8108-5a80a85e5494" providerId="AD" clId="Web-{D8F1F488-B11E-47FC-8EC1-D1151A8EAF24}" dt="2021-02-11T19:15:02.359" v="109" actId="1076"/>
          <ac:picMkLst>
            <pc:docMk/>
            <pc:sldMk cId="2749258543" sldId="327"/>
            <ac:picMk id="24" creationId="{EBFDAE07-26F0-47C8-8D48-B71BFCB3A285}"/>
          </ac:picMkLst>
        </pc:picChg>
        <pc:picChg chg="mod">
          <ac:chgData name="Roache WO GS@CTC Arty Sch@Defence O365" userId="S::greg.roache@ecn.forces.gc.ca::13fdff87-3a5c-44cc-8108-5a80a85e5494" providerId="AD" clId="Web-{D8F1F488-B11E-47FC-8EC1-D1151A8EAF24}" dt="2021-02-11T19:08:17.074" v="72" actId="1076"/>
          <ac:picMkLst>
            <pc:docMk/>
            <pc:sldMk cId="2749258543" sldId="327"/>
            <ac:picMk id="25" creationId="{B2D7E7B1-71D7-437D-8FC0-CD7E90598E40}"/>
          </ac:picMkLst>
        </pc:picChg>
        <pc:picChg chg="mod">
          <ac:chgData name="Roache WO GS@CTC Arty Sch@Defence O365" userId="S::greg.roache@ecn.forces.gc.ca::13fdff87-3a5c-44cc-8108-5a80a85e5494" providerId="AD" clId="Web-{D8F1F488-B11E-47FC-8EC1-D1151A8EAF24}" dt="2021-02-11T19:14:47.127" v="102" actId="1076"/>
          <ac:picMkLst>
            <pc:docMk/>
            <pc:sldMk cId="2749258543" sldId="327"/>
            <ac:picMk id="26" creationId="{C00F2CF6-D6E6-40A7-A975-3E0C982E6E47}"/>
          </ac:picMkLst>
        </pc:picChg>
        <pc:picChg chg="del">
          <ac:chgData name="Roache WO GS@CTC Arty Sch@Defence O365" userId="S::greg.roache@ecn.forces.gc.ca::13fdff87-3a5c-44cc-8108-5a80a85e5494" providerId="AD" clId="Web-{D8F1F488-B11E-47FC-8EC1-D1151A8EAF24}" dt="2021-02-11T19:02:54.309" v="23"/>
          <ac:picMkLst>
            <pc:docMk/>
            <pc:sldMk cId="2749258543" sldId="327"/>
            <ac:picMk id="27" creationId="{C2252F0A-1D15-4667-8617-4DFDB51172C4}"/>
          </ac:picMkLst>
        </pc:picChg>
        <pc:picChg chg="mod">
          <ac:chgData name="Roache WO GS@CTC Arty Sch@Defence O365" userId="S::greg.roache@ecn.forces.gc.ca::13fdff87-3a5c-44cc-8108-5a80a85e5494" providerId="AD" clId="Web-{D8F1F488-B11E-47FC-8EC1-D1151A8EAF24}" dt="2021-02-11T19:04:43.705" v="39" actId="688"/>
          <ac:picMkLst>
            <pc:docMk/>
            <pc:sldMk cId="2749258543" sldId="327"/>
            <ac:picMk id="28" creationId="{32763261-19B6-4FAB-84A4-5F4788A43BD2}"/>
          </ac:picMkLst>
        </pc:picChg>
        <pc:picChg chg="mod">
          <ac:chgData name="Roache WO GS@CTC Arty Sch@Defence O365" userId="S::greg.roache@ecn.forces.gc.ca::13fdff87-3a5c-44cc-8108-5a80a85e5494" providerId="AD" clId="Web-{D8F1F488-B11E-47FC-8EC1-D1151A8EAF24}" dt="2021-02-11T19:11:31.318" v="83" actId="688"/>
          <ac:picMkLst>
            <pc:docMk/>
            <pc:sldMk cId="2749258543" sldId="327"/>
            <ac:picMk id="31" creationId="{F1863B44-78DE-4ED8-B0F8-42649CF84D9F}"/>
          </ac:picMkLst>
        </pc:picChg>
        <pc:picChg chg="mod">
          <ac:chgData name="Roache WO GS@CTC Arty Sch@Defence O365" userId="S::greg.roache@ecn.forces.gc.ca::13fdff87-3a5c-44cc-8108-5a80a85e5494" providerId="AD" clId="Web-{D8F1F488-B11E-47FC-8EC1-D1151A8EAF24}" dt="2021-02-11T19:04:39.174" v="38" actId="688"/>
          <ac:picMkLst>
            <pc:docMk/>
            <pc:sldMk cId="2749258543" sldId="327"/>
            <ac:picMk id="32" creationId="{2B3988F1-53C1-44A9-A41F-7D49510322FF}"/>
          </ac:picMkLst>
        </pc:picChg>
        <pc:picChg chg="mod">
          <ac:chgData name="Roache WO GS@CTC Arty Sch@Defence O365" userId="S::greg.roache@ecn.forces.gc.ca::13fdff87-3a5c-44cc-8108-5a80a85e5494" providerId="AD" clId="Web-{D8F1F488-B11E-47FC-8EC1-D1151A8EAF24}" dt="2021-02-11T19:03:50.187" v="32" actId="1076"/>
          <ac:picMkLst>
            <pc:docMk/>
            <pc:sldMk cId="2749258543" sldId="327"/>
            <ac:picMk id="34" creationId="{A0C51E41-48FE-48B2-8C0A-138CAF75B1B2}"/>
          </ac:picMkLst>
        </pc:picChg>
        <pc:picChg chg="add mod">
          <ac:chgData name="Roache WO GS@CTC Arty Sch@Defence O365" userId="S::greg.roache@ecn.forces.gc.ca::13fdff87-3a5c-44cc-8108-5a80a85e5494" providerId="AD" clId="Web-{D8F1F488-B11E-47FC-8EC1-D1151A8EAF24}" dt="2021-02-11T19:03:52.249" v="33" actId="1076"/>
          <ac:picMkLst>
            <pc:docMk/>
            <pc:sldMk cId="2749258543" sldId="327"/>
            <ac:picMk id="40" creationId="{4D9AAC2D-8911-4FD7-8CA8-FEEAC4C1023B}"/>
          </ac:picMkLst>
        </pc:picChg>
        <pc:picChg chg="add mod">
          <ac:chgData name="Roache WO GS@CTC Arty Sch@Defence O365" userId="S::greg.roache@ecn.forces.gc.ca::13fdff87-3a5c-44cc-8108-5a80a85e5494" providerId="AD" clId="Web-{D8F1F488-B11E-47FC-8EC1-D1151A8EAF24}" dt="2021-02-11T19:11:46.584" v="86" actId="688"/>
          <ac:picMkLst>
            <pc:docMk/>
            <pc:sldMk cId="2749258543" sldId="327"/>
            <ac:picMk id="43" creationId="{18FE8358-064E-40E8-9006-DDE390FD7176}"/>
          </ac:picMkLst>
        </pc:picChg>
      </pc:sldChg>
      <pc:sldChg chg="modSp add ord replId">
        <pc:chgData name="Roache WO GS@CTC Arty Sch@Defence O365" userId="S::greg.roache@ecn.forces.gc.ca::13fdff87-3a5c-44cc-8108-5a80a85e5494" providerId="AD" clId="Web-{D8F1F488-B11E-47FC-8EC1-D1151A8EAF24}" dt="2021-02-11T19:14:34.983" v="101" actId="20577"/>
        <pc:sldMkLst>
          <pc:docMk/>
          <pc:sldMk cId="3107226051" sldId="328"/>
        </pc:sldMkLst>
        <pc:spChg chg="mod">
          <ac:chgData name="Roache WO GS@CTC Arty Sch@Defence O365" userId="S::greg.roache@ecn.forces.gc.ca::13fdff87-3a5c-44cc-8108-5a80a85e5494" providerId="AD" clId="Web-{D8F1F488-B11E-47FC-8EC1-D1151A8EAF24}" dt="2021-02-11T19:14:34.983" v="101" actId="20577"/>
          <ac:spMkLst>
            <pc:docMk/>
            <pc:sldMk cId="3107226051" sldId="328"/>
            <ac:spMk id="4" creationId="{00000000-0000-0000-0000-000000000000}"/>
          </ac:spMkLst>
        </pc:spChg>
      </pc:sldChg>
    </pc:docChg>
  </pc:docChgLst>
  <pc:docChgLst>
    <pc:chgData name="Blindback Sgt TJ@21 AC&amp;W Sqn CADS Ops@Defence O365" userId="S::timothy.blindback@ecn.forces.gc.ca::2699d6b2-7bae-42be-83da-ef360de0bb01" providerId="AD" clId="Web-{4D4B4622-7AF6-F5E2-DCDB-6091A3DD13F0}"/>
    <pc:docChg chg="modSld">
      <pc:chgData name="Blindback Sgt TJ@21 AC&amp;W Sqn CADS Ops@Defence O365" userId="S::timothy.blindback@ecn.forces.gc.ca::2699d6b2-7bae-42be-83da-ef360de0bb01" providerId="AD" clId="Web-{4D4B4622-7AF6-F5E2-DCDB-6091A3DD13F0}" dt="2021-02-10T16:54:43.795" v="3" actId="20577"/>
      <pc:docMkLst>
        <pc:docMk/>
      </pc:docMkLst>
      <pc:sldChg chg="modSp">
        <pc:chgData name="Blindback Sgt TJ@21 AC&amp;W Sqn CADS Ops@Defence O365" userId="S::timothy.blindback@ecn.forces.gc.ca::2699d6b2-7bae-42be-83da-ef360de0bb01" providerId="AD" clId="Web-{4D4B4622-7AF6-F5E2-DCDB-6091A3DD13F0}" dt="2021-02-10T16:54:43.795" v="3" actId="20577"/>
        <pc:sldMkLst>
          <pc:docMk/>
          <pc:sldMk cId="3296575380" sldId="316"/>
        </pc:sldMkLst>
        <pc:spChg chg="mod">
          <ac:chgData name="Blindback Sgt TJ@21 AC&amp;W Sqn CADS Ops@Defence O365" userId="S::timothy.blindback@ecn.forces.gc.ca::2699d6b2-7bae-42be-83da-ef360de0bb01" providerId="AD" clId="Web-{4D4B4622-7AF6-F5E2-DCDB-6091A3DD13F0}" dt="2021-02-10T16:54:43.795" v="3" actId="20577"/>
          <ac:spMkLst>
            <pc:docMk/>
            <pc:sldMk cId="3296575380" sldId="316"/>
            <ac:spMk id="30" creationId="{D93AA0DD-124F-4369-AFB3-D9FFBBE704FC}"/>
          </ac:spMkLst>
        </pc:spChg>
      </pc:sldChg>
    </pc:docChg>
  </pc:docChgLst>
  <pc:docChgLst>
    <pc:chgData name="Blindback Sgt TJ@21 AC&amp;W Sqn CADS Ops@Defence O365" userId="S::timothy.blindback@ecn.forces.gc.ca::2699d6b2-7bae-42be-83da-ef360de0bb01" providerId="AD" clId="Web-{3CBF2907-02A3-D1BE-385C-31D16387C887}"/>
    <pc:docChg chg="modSld">
      <pc:chgData name="Blindback Sgt TJ@21 AC&amp;W Sqn CADS Ops@Defence O365" userId="S::timothy.blindback@ecn.forces.gc.ca::2699d6b2-7bae-42be-83da-ef360de0bb01" providerId="AD" clId="Web-{3CBF2907-02A3-D1BE-385C-31D16387C887}" dt="2021-02-10T16:49:43.425" v="444" actId="20577"/>
      <pc:docMkLst>
        <pc:docMk/>
      </pc:docMkLst>
      <pc:sldChg chg="addSp delSp modSp">
        <pc:chgData name="Blindback Sgt TJ@21 AC&amp;W Sqn CADS Ops@Defence O365" userId="S::timothy.blindback@ecn.forces.gc.ca::2699d6b2-7bae-42be-83da-ef360de0bb01" providerId="AD" clId="Web-{3CBF2907-02A3-D1BE-385C-31D16387C887}" dt="2021-02-10T16:49:43.425" v="444" actId="20577"/>
        <pc:sldMkLst>
          <pc:docMk/>
          <pc:sldMk cId="3296575380" sldId="316"/>
        </pc:sldMkLst>
        <pc:spChg chg="mod">
          <ac:chgData name="Blindback Sgt TJ@21 AC&amp;W Sqn CADS Ops@Defence O365" userId="S::timothy.blindback@ecn.forces.gc.ca::2699d6b2-7bae-42be-83da-ef360de0bb01" providerId="AD" clId="Web-{3CBF2907-02A3-D1BE-385C-31D16387C887}" dt="2021-02-10T16:47:28.788" v="409" actId="20577"/>
          <ac:spMkLst>
            <pc:docMk/>
            <pc:sldMk cId="3296575380" sldId="316"/>
            <ac:spMk id="3" creationId="{00000000-0000-0000-0000-000000000000}"/>
          </ac:spMkLst>
        </pc:spChg>
        <pc:spChg chg="add del mod">
          <ac:chgData name="Blindback Sgt TJ@21 AC&amp;W Sqn CADS Ops@Defence O365" userId="S::timothy.blindback@ecn.forces.gc.ca::2699d6b2-7bae-42be-83da-ef360de0bb01" providerId="AD" clId="Web-{3CBF2907-02A3-D1BE-385C-31D16387C887}" dt="2021-02-10T16:33:57.409" v="357"/>
          <ac:spMkLst>
            <pc:docMk/>
            <pc:sldMk cId="3296575380" sldId="316"/>
            <ac:spMk id="10" creationId="{C5E0422F-6821-4311-8BD3-6EB0F55DF8CD}"/>
          </ac:spMkLst>
        </pc:spChg>
        <pc:spChg chg="add del mod">
          <ac:chgData name="Blindback Sgt TJ@21 AC&amp;W Sqn CADS Ops@Defence O365" userId="S::timothy.blindback@ecn.forces.gc.ca::2699d6b2-7bae-42be-83da-ef360de0bb01" providerId="AD" clId="Web-{3CBF2907-02A3-D1BE-385C-31D16387C887}" dt="2021-02-10T16:34:12.441" v="363"/>
          <ac:spMkLst>
            <pc:docMk/>
            <pc:sldMk cId="3296575380" sldId="316"/>
            <ac:spMk id="11" creationId="{FC09E5C2-A87A-4735-AB2A-08849E4114F6}"/>
          </ac:spMkLst>
        </pc:spChg>
        <pc:spChg chg="add del mod">
          <ac:chgData name="Blindback Sgt TJ@21 AC&amp;W Sqn CADS Ops@Defence O365" userId="S::timothy.blindback@ecn.forces.gc.ca::2699d6b2-7bae-42be-83da-ef360de0bb01" providerId="AD" clId="Web-{3CBF2907-02A3-D1BE-385C-31D16387C887}" dt="2021-02-10T16:34:18.973" v="364"/>
          <ac:spMkLst>
            <pc:docMk/>
            <pc:sldMk cId="3296575380" sldId="316"/>
            <ac:spMk id="12" creationId="{4BC69D08-1D93-4F5A-A1E7-ED750C3C8A7B}"/>
          </ac:spMkLst>
        </pc:spChg>
        <pc:spChg chg="add del mod">
          <ac:chgData name="Blindback Sgt TJ@21 AC&amp;W Sqn CADS Ops@Defence O365" userId="S::timothy.blindback@ecn.forces.gc.ca::2699d6b2-7bae-42be-83da-ef360de0bb01" providerId="AD" clId="Web-{3CBF2907-02A3-D1BE-385C-31D16387C887}" dt="2021-02-10T16:33:55.283" v="355"/>
          <ac:spMkLst>
            <pc:docMk/>
            <pc:sldMk cId="3296575380" sldId="316"/>
            <ac:spMk id="13" creationId="{75097283-CD44-4FB9-A5B9-04221B5ABC95}"/>
          </ac:spMkLst>
        </pc:spChg>
        <pc:spChg chg="add del mod">
          <ac:chgData name="Blindback Sgt TJ@21 AC&amp;W Sqn CADS Ops@Defence O365" userId="S::timothy.blindback@ecn.forces.gc.ca::2699d6b2-7bae-42be-83da-ef360de0bb01" providerId="AD" clId="Web-{3CBF2907-02A3-D1BE-385C-31D16387C887}" dt="2021-02-10T16:34:02.393" v="360"/>
          <ac:spMkLst>
            <pc:docMk/>
            <pc:sldMk cId="3296575380" sldId="316"/>
            <ac:spMk id="14" creationId="{80B9DFAA-B951-4954-93A1-6A93193A9705}"/>
          </ac:spMkLst>
        </pc:spChg>
        <pc:spChg chg="add mod">
          <ac:chgData name="Blindback Sgt TJ@21 AC&amp;W Sqn CADS Ops@Defence O365" userId="S::timothy.blindback@ecn.forces.gc.ca::2699d6b2-7bae-42be-83da-ef360de0bb01" providerId="AD" clId="Web-{3CBF2907-02A3-D1BE-385C-31D16387C887}" dt="2021-02-10T16:33:46.986" v="354" actId="1076"/>
          <ac:spMkLst>
            <pc:docMk/>
            <pc:sldMk cId="3296575380" sldId="316"/>
            <ac:spMk id="22" creationId="{C386AB06-0CD2-4CD4-95C7-5AE1E7FDEFBF}"/>
          </ac:spMkLst>
        </pc:spChg>
        <pc:spChg chg="add mod">
          <ac:chgData name="Blindback Sgt TJ@21 AC&amp;W Sqn CADS Ops@Defence O365" userId="S::timothy.blindback@ecn.forces.gc.ca::2699d6b2-7bae-42be-83da-ef360de0bb01" providerId="AD" clId="Web-{3CBF2907-02A3-D1BE-385C-31D16387C887}" dt="2021-02-10T16:22:21.179" v="202" actId="688"/>
          <ac:spMkLst>
            <pc:docMk/>
            <pc:sldMk cId="3296575380" sldId="316"/>
            <ac:spMk id="23" creationId="{4A65A0BB-24AD-484B-823C-9E9DE91C7615}"/>
          </ac:spMkLst>
        </pc:spChg>
        <pc:spChg chg="add mod">
          <ac:chgData name="Blindback Sgt TJ@21 AC&amp;W Sqn CADS Ops@Defence O365" userId="S::timothy.blindback@ecn.forces.gc.ca::2699d6b2-7bae-42be-83da-ef360de0bb01" providerId="AD" clId="Web-{3CBF2907-02A3-D1BE-385C-31D16387C887}" dt="2021-02-10T16:29:37.231" v="283" actId="688"/>
          <ac:spMkLst>
            <pc:docMk/>
            <pc:sldMk cId="3296575380" sldId="316"/>
            <ac:spMk id="26" creationId="{79DEE5F4-9D8F-4AC4-8D46-C622D44FCA08}"/>
          </ac:spMkLst>
        </pc:spChg>
        <pc:spChg chg="add mod">
          <ac:chgData name="Blindback Sgt TJ@21 AC&amp;W Sqn CADS Ops@Defence O365" userId="S::timothy.blindback@ecn.forces.gc.ca::2699d6b2-7bae-42be-83da-ef360de0bb01" providerId="AD" clId="Web-{3CBF2907-02A3-D1BE-385C-31D16387C887}" dt="2021-02-10T16:49:26.798" v="440" actId="14100"/>
          <ac:spMkLst>
            <pc:docMk/>
            <pc:sldMk cId="3296575380" sldId="316"/>
            <ac:spMk id="30" creationId="{D93AA0DD-124F-4369-AFB3-D9FFBBE704FC}"/>
          </ac:spMkLst>
        </pc:spChg>
        <pc:spChg chg="add mod">
          <ac:chgData name="Blindback Sgt TJ@21 AC&amp;W Sqn CADS Ops@Defence O365" userId="S::timothy.blindback@ecn.forces.gc.ca::2699d6b2-7bae-42be-83da-ef360de0bb01" providerId="AD" clId="Web-{3CBF2907-02A3-D1BE-385C-31D16387C887}" dt="2021-02-10T16:48:32.528" v="420" actId="1076"/>
          <ac:spMkLst>
            <pc:docMk/>
            <pc:sldMk cId="3296575380" sldId="316"/>
            <ac:spMk id="263" creationId="{E65C020E-EC68-483E-84BE-76C6BF2D1EE7}"/>
          </ac:spMkLst>
        </pc:spChg>
        <pc:spChg chg="add mod">
          <ac:chgData name="Blindback Sgt TJ@21 AC&amp;W Sqn CADS Ops@Defence O365" userId="S::timothy.blindback@ecn.forces.gc.ca::2699d6b2-7bae-42be-83da-ef360de0bb01" providerId="AD" clId="Web-{3CBF2907-02A3-D1BE-385C-31D16387C887}" dt="2021-02-10T16:27:44.050" v="256" actId="14100"/>
          <ac:spMkLst>
            <pc:docMk/>
            <pc:sldMk cId="3296575380" sldId="316"/>
            <ac:spMk id="264" creationId="{A084CB5B-2AA3-4DD9-965B-A644AE61BA16}"/>
          </ac:spMkLst>
        </pc:spChg>
        <pc:spChg chg="add mod">
          <ac:chgData name="Blindback Sgt TJ@21 AC&amp;W Sqn CADS Ops@Defence O365" userId="S::timothy.blindback@ecn.forces.gc.ca::2699d6b2-7bae-42be-83da-ef360de0bb01" providerId="AD" clId="Web-{3CBF2907-02A3-D1BE-385C-31D16387C887}" dt="2021-02-10T16:31:45.304" v="317" actId="1076"/>
          <ac:spMkLst>
            <pc:docMk/>
            <pc:sldMk cId="3296575380" sldId="316"/>
            <ac:spMk id="282" creationId="{853D8368-245B-482C-94EA-5B9BC8690C28}"/>
          </ac:spMkLst>
        </pc:spChg>
        <pc:spChg chg="add mod">
          <ac:chgData name="Blindback Sgt TJ@21 AC&amp;W Sqn CADS Ops@Defence O365" userId="S::timothy.blindback@ecn.forces.gc.ca::2699d6b2-7bae-42be-83da-ef360de0bb01" providerId="AD" clId="Web-{3CBF2907-02A3-D1BE-385C-31D16387C887}" dt="2021-02-10T16:35:41.152" v="366" actId="1076"/>
          <ac:spMkLst>
            <pc:docMk/>
            <pc:sldMk cId="3296575380" sldId="316"/>
            <ac:spMk id="283" creationId="{001465ED-ABB7-4B14-8FE6-B59D33265C86}"/>
          </ac:spMkLst>
        </pc:spChg>
        <pc:spChg chg="add mod">
          <ac:chgData name="Blindback Sgt TJ@21 AC&amp;W Sqn CADS Ops@Defence O365" userId="S::timothy.blindback@ecn.forces.gc.ca::2699d6b2-7bae-42be-83da-ef360de0bb01" providerId="AD" clId="Web-{3CBF2907-02A3-D1BE-385C-31D16387C887}" dt="2021-02-10T16:46:11.938" v="390" actId="20577"/>
          <ac:spMkLst>
            <pc:docMk/>
            <pc:sldMk cId="3296575380" sldId="316"/>
            <ac:spMk id="284" creationId="{2C271144-7A13-4BA8-BEE5-69597CB61871}"/>
          </ac:spMkLst>
        </pc:spChg>
        <pc:spChg chg="add mod">
          <ac:chgData name="Blindback Sgt TJ@21 AC&amp;W Sqn CADS Ops@Defence O365" userId="S::timothy.blindback@ecn.forces.gc.ca::2699d6b2-7bae-42be-83da-ef360de0bb01" providerId="AD" clId="Web-{3CBF2907-02A3-D1BE-385C-31D16387C887}" dt="2021-02-10T16:33:25.344" v="349" actId="20577"/>
          <ac:spMkLst>
            <pc:docMk/>
            <pc:sldMk cId="3296575380" sldId="316"/>
            <ac:spMk id="289" creationId="{822FEE02-0437-4A17-BDB6-A293975CA7AE}"/>
          </ac:spMkLst>
        </pc:spChg>
        <pc:spChg chg="add mod">
          <ac:chgData name="Blindback Sgt TJ@21 AC&amp;W Sqn CADS Ops@Defence O365" userId="S::timothy.blindback@ecn.forces.gc.ca::2699d6b2-7bae-42be-83da-ef360de0bb01" providerId="AD" clId="Web-{3CBF2907-02A3-D1BE-385C-31D16387C887}" dt="2021-02-10T16:46:17.548" v="397" actId="20577"/>
          <ac:spMkLst>
            <pc:docMk/>
            <pc:sldMk cId="3296575380" sldId="316"/>
            <ac:spMk id="290" creationId="{0C564922-D3A7-4C89-8F75-B9DECAD22C71}"/>
          </ac:spMkLst>
        </pc:spChg>
        <pc:spChg chg="add mod">
          <ac:chgData name="Blindback Sgt TJ@21 AC&amp;W Sqn CADS Ops@Defence O365" userId="S::timothy.blindback@ecn.forces.gc.ca::2699d6b2-7bae-42be-83da-ef360de0bb01" providerId="AD" clId="Web-{3CBF2907-02A3-D1BE-385C-31D16387C887}" dt="2021-02-10T16:49:43.425" v="444" actId="20577"/>
          <ac:spMkLst>
            <pc:docMk/>
            <pc:sldMk cId="3296575380" sldId="316"/>
            <ac:spMk id="292" creationId="{8CDE704C-B07C-4ED3-A3C5-90F1E3D970EA}"/>
          </ac:spMkLst>
        </pc:spChg>
        <pc:spChg chg="mod">
          <ac:chgData name="Blindback Sgt TJ@21 AC&amp;W Sqn CADS Ops@Defence O365" userId="S::timothy.blindback@ecn.forces.gc.ca::2699d6b2-7bae-42be-83da-ef360de0bb01" providerId="AD" clId="Web-{3CBF2907-02A3-D1BE-385C-31D16387C887}" dt="2021-02-10T16:27:54.003" v="257" actId="1076"/>
          <ac:spMkLst>
            <pc:docMk/>
            <pc:sldMk cId="3296575380" sldId="316"/>
            <ac:spMk id="54436" creationId="{00000000-0000-0000-0000-000000000000}"/>
          </ac:spMkLst>
        </pc:spChg>
        <pc:spChg chg="mod">
          <ac:chgData name="Blindback Sgt TJ@21 AC&amp;W Sqn CADS Ops@Defence O365" userId="S::timothy.blindback@ecn.forces.gc.ca::2699d6b2-7bae-42be-83da-ef360de0bb01" providerId="AD" clId="Web-{3CBF2907-02A3-D1BE-385C-31D16387C887}" dt="2021-02-10T16:23:09.496" v="230" actId="1076"/>
          <ac:spMkLst>
            <pc:docMk/>
            <pc:sldMk cId="3296575380" sldId="316"/>
            <ac:spMk id="54437" creationId="{00000000-0000-0000-0000-000000000000}"/>
          </ac:spMkLst>
        </pc:spChg>
        <pc:spChg chg="mod">
          <ac:chgData name="Blindback Sgt TJ@21 AC&amp;W Sqn CADS Ops@Defence O365" userId="S::timothy.blindback@ecn.forces.gc.ca::2699d6b2-7bae-42be-83da-ef360de0bb01" providerId="AD" clId="Web-{3CBF2907-02A3-D1BE-385C-31D16387C887}" dt="2021-02-10T16:25:57.916" v="246" actId="1076"/>
          <ac:spMkLst>
            <pc:docMk/>
            <pc:sldMk cId="3296575380" sldId="316"/>
            <ac:spMk id="54438" creationId="{00000000-0000-0000-0000-000000000000}"/>
          </ac:spMkLst>
        </pc:spChg>
        <pc:spChg chg="mod">
          <ac:chgData name="Blindback Sgt TJ@21 AC&amp;W Sqn CADS Ops@Defence O365" userId="S::timothy.blindback@ecn.forces.gc.ca::2699d6b2-7bae-42be-83da-ef360de0bb01" providerId="AD" clId="Web-{3CBF2907-02A3-D1BE-385C-31D16387C887}" dt="2021-02-10T16:21:39.144" v="191" actId="1076"/>
          <ac:spMkLst>
            <pc:docMk/>
            <pc:sldMk cId="3296575380" sldId="316"/>
            <ac:spMk id="54439" creationId="{00000000-0000-0000-0000-000000000000}"/>
          </ac:spMkLst>
        </pc:spChg>
        <pc:spChg chg="mod">
          <ac:chgData name="Blindback Sgt TJ@21 AC&amp;W Sqn CADS Ops@Defence O365" userId="S::timothy.blindback@ecn.forces.gc.ca::2699d6b2-7bae-42be-83da-ef360de0bb01" providerId="AD" clId="Web-{3CBF2907-02A3-D1BE-385C-31D16387C887}" dt="2021-02-10T16:30:20.734" v="290" actId="14100"/>
          <ac:spMkLst>
            <pc:docMk/>
            <pc:sldMk cId="3296575380" sldId="316"/>
            <ac:spMk id="54442" creationId="{00000000-0000-0000-0000-000000000000}"/>
          </ac:spMkLst>
        </pc:spChg>
        <pc:spChg chg="mod">
          <ac:chgData name="Blindback Sgt TJ@21 AC&amp;W Sqn CADS Ops@Defence O365" userId="S::timothy.blindback@ecn.forces.gc.ca::2699d6b2-7bae-42be-83da-ef360de0bb01" providerId="AD" clId="Web-{3CBF2907-02A3-D1BE-385C-31D16387C887}" dt="2021-02-10T16:18:55.521" v="134" actId="1076"/>
          <ac:spMkLst>
            <pc:docMk/>
            <pc:sldMk cId="3296575380" sldId="316"/>
            <ac:spMk id="54446" creationId="{00000000-0000-0000-0000-000000000000}"/>
          </ac:spMkLst>
        </pc:spChg>
        <pc:spChg chg="mod">
          <ac:chgData name="Blindback Sgt TJ@21 AC&amp;W Sqn CADS Ops@Defence O365" userId="S::timothy.blindback@ecn.forces.gc.ca::2699d6b2-7bae-42be-83da-ef360de0bb01" providerId="AD" clId="Web-{3CBF2907-02A3-D1BE-385C-31D16387C887}" dt="2021-02-10T16:19:17.586" v="137" actId="1076"/>
          <ac:spMkLst>
            <pc:docMk/>
            <pc:sldMk cId="3296575380" sldId="316"/>
            <ac:spMk id="54447" creationId="{00000000-0000-0000-0000-000000000000}"/>
          </ac:spMkLst>
        </pc:spChg>
        <pc:spChg chg="mod">
          <ac:chgData name="Blindback Sgt TJ@21 AC&amp;W Sqn CADS Ops@Defence O365" userId="S::timothy.blindback@ecn.forces.gc.ca::2699d6b2-7bae-42be-83da-ef360de0bb01" providerId="AD" clId="Web-{3CBF2907-02A3-D1BE-385C-31D16387C887}" dt="2021-02-10T16:14:31.468" v="130" actId="1076"/>
          <ac:spMkLst>
            <pc:docMk/>
            <pc:sldMk cId="3296575380" sldId="316"/>
            <ac:spMk id="54459" creationId="{00000000-0000-0000-0000-000000000000}"/>
          </ac:spMkLst>
        </pc:spChg>
        <pc:spChg chg="mod">
          <ac:chgData name="Blindback Sgt TJ@21 AC&amp;W Sqn CADS Ops@Defence O365" userId="S::timothy.blindback@ecn.forces.gc.ca::2699d6b2-7bae-42be-83da-ef360de0bb01" providerId="AD" clId="Web-{3CBF2907-02A3-D1BE-385C-31D16387C887}" dt="2021-02-10T16:47:56.088" v="415" actId="20577"/>
          <ac:spMkLst>
            <pc:docMk/>
            <pc:sldMk cId="3296575380" sldId="316"/>
            <ac:spMk id="54460" creationId="{00000000-0000-0000-0000-000000000000}"/>
          </ac:spMkLst>
        </pc:spChg>
        <pc:spChg chg="mod">
          <ac:chgData name="Blindback Sgt TJ@21 AC&amp;W Sqn CADS Ops@Defence O365" userId="S::timothy.blindback@ecn.forces.gc.ca::2699d6b2-7bae-42be-83da-ef360de0bb01" providerId="AD" clId="Web-{3CBF2907-02A3-D1BE-385C-31D16387C887}" dt="2021-02-10T16:48:11.714" v="417" actId="1076"/>
          <ac:spMkLst>
            <pc:docMk/>
            <pc:sldMk cId="3296575380" sldId="316"/>
            <ac:spMk id="54461" creationId="{00000000-0000-0000-0000-000000000000}"/>
          </ac:spMkLst>
        </pc:spChg>
        <pc:spChg chg="mod">
          <ac:chgData name="Blindback Sgt TJ@21 AC&amp;W Sqn CADS Ops@Defence O365" userId="S::timothy.blindback@ecn.forces.gc.ca::2699d6b2-7bae-42be-83da-ef360de0bb01" providerId="AD" clId="Web-{3CBF2907-02A3-D1BE-385C-31D16387C887}" dt="2021-02-10T16:47:43.211" v="412" actId="20577"/>
          <ac:spMkLst>
            <pc:docMk/>
            <pc:sldMk cId="3296575380" sldId="316"/>
            <ac:spMk id="54462" creationId="{00000000-0000-0000-0000-000000000000}"/>
          </ac:spMkLst>
        </pc:spChg>
        <pc:grpChg chg="add mod">
          <ac:chgData name="Blindback Sgt TJ@21 AC&amp;W Sqn CADS Ops@Defence O365" userId="S::timothy.blindback@ecn.forces.gc.ca::2699d6b2-7bae-42be-83da-ef360de0bb01" providerId="AD" clId="Web-{3CBF2907-02A3-D1BE-385C-31D16387C887}" dt="2021-02-10T16:22:52.010" v="224" actId="14100"/>
          <ac:grpSpMkLst>
            <pc:docMk/>
            <pc:sldMk cId="3296575380" sldId="316"/>
            <ac:grpSpMk id="9" creationId="{9D18B668-A2A6-4262-A04A-E3377A804FBB}"/>
          </ac:grpSpMkLst>
        </pc:grpChg>
        <pc:grpChg chg="add del mod">
          <ac:chgData name="Blindback Sgt TJ@21 AC&amp;W Sqn CADS Ops@Defence O365" userId="S::timothy.blindback@ecn.forces.gc.ca::2699d6b2-7bae-42be-83da-ef360de0bb01" providerId="AD" clId="Web-{3CBF2907-02A3-D1BE-385C-31D16387C887}" dt="2021-02-10T16:29:52.138" v="286"/>
          <ac:grpSpMkLst>
            <pc:docMk/>
            <pc:sldMk cId="3296575380" sldId="316"/>
            <ac:grpSpMk id="21" creationId="{8462FDE4-8279-47FC-B22D-28474F8EBE9F}"/>
          </ac:grpSpMkLst>
        </pc:grpChg>
        <pc:grpChg chg="add del">
          <ac:chgData name="Blindback Sgt TJ@21 AC&amp;W Sqn CADS Ops@Defence O365" userId="S::timothy.blindback@ecn.forces.gc.ca::2699d6b2-7bae-42be-83da-ef360de0bb01" providerId="AD" clId="Web-{3CBF2907-02A3-D1BE-385C-31D16387C887}" dt="2021-02-10T16:30:58.269" v="299"/>
          <ac:grpSpMkLst>
            <pc:docMk/>
            <pc:sldMk cId="3296575380" sldId="316"/>
            <ac:grpSpMk id="269" creationId="{12337D98-E5A0-411B-8508-A40B4D12DCC0}"/>
          </ac:grpSpMkLst>
        </pc:grpChg>
        <pc:grpChg chg="mod">
          <ac:chgData name="Blindback Sgt TJ@21 AC&amp;W Sqn CADS Ops@Defence O365" userId="S::timothy.blindback@ecn.forces.gc.ca::2699d6b2-7bae-42be-83da-ef360de0bb01" providerId="AD" clId="Web-{3CBF2907-02A3-D1BE-385C-31D16387C887}" dt="2021-02-10T16:24:32.752" v="236" actId="1076"/>
          <ac:grpSpMkLst>
            <pc:docMk/>
            <pc:sldMk cId="3296575380" sldId="316"/>
            <ac:grpSpMk id="54415" creationId="{00000000-0000-0000-0000-000000000000}"/>
          </ac:grpSpMkLst>
        </pc:grpChg>
        <pc:grpChg chg="del mod">
          <ac:chgData name="Blindback Sgt TJ@21 AC&amp;W Sqn CADS Ops@Defence O365" userId="S::timothy.blindback@ecn.forces.gc.ca::2699d6b2-7bae-42be-83da-ef360de0bb01" providerId="AD" clId="Web-{3CBF2907-02A3-D1BE-385C-31D16387C887}" dt="2021-02-10T16:31:01.300" v="300"/>
          <ac:grpSpMkLst>
            <pc:docMk/>
            <pc:sldMk cId="3296575380" sldId="316"/>
            <ac:grpSpMk id="54449" creationId="{00000000-0000-0000-0000-000000000000}"/>
          </ac:grpSpMkLst>
        </pc:grpChg>
        <pc:grpChg chg="del mod">
          <ac:chgData name="Blindback Sgt TJ@21 AC&amp;W Sqn CADS Ops@Defence O365" userId="S::timothy.blindback@ecn.forces.gc.ca::2699d6b2-7bae-42be-83da-ef360de0bb01" providerId="AD" clId="Web-{3CBF2907-02A3-D1BE-385C-31D16387C887}" dt="2021-02-10T16:28:16.271" v="263"/>
          <ac:grpSpMkLst>
            <pc:docMk/>
            <pc:sldMk cId="3296575380" sldId="316"/>
            <ac:grpSpMk id="54450" creationId="{00000000-0000-0000-0000-000000000000}"/>
          </ac:grpSpMkLst>
        </pc:grpChg>
        <pc:graphicFrameChg chg="add mod">
          <ac:chgData name="Blindback Sgt TJ@21 AC&amp;W Sqn CADS Ops@Defence O365" userId="S::timothy.blindback@ecn.forces.gc.ca::2699d6b2-7bae-42be-83da-ef360de0bb01" providerId="AD" clId="Web-{3CBF2907-02A3-D1BE-385C-31D16387C887}" dt="2021-02-10T16:35:47.043" v="369" actId="1076"/>
          <ac:graphicFrameMkLst>
            <pc:docMk/>
            <pc:sldMk cId="3296575380" sldId="316"/>
            <ac:graphicFrameMk id="4" creationId="{484C944B-6C75-42F3-A0BA-6305152675A4}"/>
          </ac:graphicFrameMkLst>
        </pc:graphicFrameChg>
        <pc:graphicFrameChg chg="add mod">
          <ac:chgData name="Blindback Sgt TJ@21 AC&amp;W Sqn CADS Ops@Defence O365" userId="S::timothy.blindback@ecn.forces.gc.ca::2699d6b2-7bae-42be-83da-ef360de0bb01" providerId="AD" clId="Web-{3CBF2907-02A3-D1BE-385C-31D16387C887}" dt="2021-02-10T16:22:58.620" v="227" actId="14100"/>
          <ac:graphicFrameMkLst>
            <pc:docMk/>
            <pc:sldMk cId="3296575380" sldId="316"/>
            <ac:graphicFrameMk id="5" creationId="{3A3C618A-1BD6-4FCE-85AF-31911A326CFE}"/>
          </ac:graphicFrameMkLst>
        </pc:graphicFrameChg>
        <pc:graphicFrameChg chg="add mod">
          <ac:chgData name="Blindback Sgt TJ@21 AC&amp;W Sqn CADS Ops@Defence O365" userId="S::timothy.blindback@ecn.forces.gc.ca::2699d6b2-7bae-42be-83da-ef360de0bb01" providerId="AD" clId="Web-{3CBF2907-02A3-D1BE-385C-31D16387C887}" dt="2021-02-10T16:31:06.020" v="302" actId="1076"/>
          <ac:graphicFrameMkLst>
            <pc:docMk/>
            <pc:sldMk cId="3296575380" sldId="316"/>
            <ac:graphicFrameMk id="28" creationId="{6F2C9792-ED31-439B-A78B-98269B3A21B4}"/>
          </ac:graphicFrameMkLst>
        </pc:graphicFrameChg>
        <pc:picChg chg="mod">
          <ac:chgData name="Blindback Sgt TJ@21 AC&amp;W Sqn CADS Ops@Defence O365" userId="S::timothy.blindback@ecn.forces.gc.ca::2699d6b2-7bae-42be-83da-ef360de0bb01" providerId="AD" clId="Web-{3CBF2907-02A3-D1BE-385C-31D16387C887}" dt="2021-02-10T16:48:07.370" v="416" actId="1076"/>
          <ac:picMkLst>
            <pc:docMk/>
            <pc:sldMk cId="3296575380" sldId="316"/>
            <ac:picMk id="2" creationId="{00000000-0000-0000-0000-000000000000}"/>
          </ac:picMkLst>
        </pc:picChg>
        <pc:picChg chg="add del mod">
          <ac:chgData name="Blindback Sgt TJ@21 AC&amp;W Sqn CADS Ops@Defence O365" userId="S::timothy.blindback@ecn.forces.gc.ca::2699d6b2-7bae-42be-83da-ef360de0bb01" providerId="AD" clId="Web-{3CBF2907-02A3-D1BE-385C-31D16387C887}" dt="2021-02-10T16:22:26.851" v="204"/>
          <ac:picMkLst>
            <pc:docMk/>
            <pc:sldMk cId="3296575380" sldId="316"/>
            <ac:picMk id="6" creationId="{54D3373B-7062-40BC-BF1F-C8FCFC34CAAA}"/>
          </ac:picMkLst>
        </pc:picChg>
        <pc:picChg chg="add del mod">
          <ac:chgData name="Blindback Sgt TJ@21 AC&amp;W Sqn CADS Ops@Defence O365" userId="S::timothy.blindback@ecn.forces.gc.ca::2699d6b2-7bae-42be-83da-ef360de0bb01" providerId="AD" clId="Web-{3CBF2907-02A3-D1BE-385C-31D16387C887}" dt="2021-02-10T16:22:27.758" v="205"/>
          <ac:picMkLst>
            <pc:docMk/>
            <pc:sldMk cId="3296575380" sldId="316"/>
            <ac:picMk id="7" creationId="{2597ADB6-E62F-4DDE-BA18-8EB279713A56}"/>
          </ac:picMkLst>
        </pc:picChg>
        <pc:picChg chg="add del mod">
          <ac:chgData name="Blindback Sgt TJ@21 AC&amp;W Sqn CADS Ops@Defence O365" userId="S::timothy.blindback@ecn.forces.gc.ca::2699d6b2-7bae-42be-83da-ef360de0bb01" providerId="AD" clId="Web-{3CBF2907-02A3-D1BE-385C-31D16387C887}" dt="2021-02-10T16:22:28.570" v="206"/>
          <ac:picMkLst>
            <pc:docMk/>
            <pc:sldMk cId="3296575380" sldId="316"/>
            <ac:picMk id="8" creationId="{AAB58558-2579-438E-BC09-9AA6FF5A7104}"/>
          </ac:picMkLst>
        </pc:picChg>
        <pc:picChg chg="add del mod">
          <ac:chgData name="Blindback Sgt TJ@21 AC&amp;W Sqn CADS Ops@Defence O365" userId="S::timothy.blindback@ecn.forces.gc.ca::2699d6b2-7bae-42be-83da-ef360de0bb01" providerId="AD" clId="Web-{3CBF2907-02A3-D1BE-385C-31D16387C887}" dt="2021-02-10T16:22:29.414" v="207"/>
          <ac:picMkLst>
            <pc:docMk/>
            <pc:sldMk cId="3296575380" sldId="316"/>
            <ac:picMk id="20" creationId="{4118A1F9-953A-4FC3-9746-2E1D2A8FE45E}"/>
          </ac:picMkLst>
        </pc:picChg>
        <pc:picChg chg="add mod">
          <ac:chgData name="Blindback Sgt TJ@21 AC&amp;W Sqn CADS Ops@Defence O365" userId="S::timothy.blindback@ecn.forces.gc.ca::2699d6b2-7bae-42be-83da-ef360de0bb01" providerId="AD" clId="Web-{3CBF2907-02A3-D1BE-385C-31D16387C887}" dt="2021-02-10T16:29:45.685" v="285" actId="14100"/>
          <ac:picMkLst>
            <pc:docMk/>
            <pc:sldMk cId="3296575380" sldId="316"/>
            <ac:picMk id="25" creationId="{EC672496-1FAE-482B-8360-1378F5FED13B}"/>
          </ac:picMkLst>
        </pc:picChg>
        <pc:picChg chg="add mod">
          <ac:chgData name="Blindback Sgt TJ@21 AC&amp;W Sqn CADS Ops@Defence O365" userId="S::timothy.blindback@ecn.forces.gc.ca::2699d6b2-7bae-42be-83da-ef360de0bb01" providerId="AD" clId="Web-{3CBF2907-02A3-D1BE-385C-31D16387C887}" dt="2021-02-10T16:31:04.347" v="301" actId="1076"/>
          <ac:picMkLst>
            <pc:docMk/>
            <pc:sldMk cId="3296575380" sldId="316"/>
            <ac:picMk id="27" creationId="{781D334D-ABAC-4B0D-A404-4FF6AA9BC23E}"/>
          </ac:picMkLst>
        </pc:picChg>
        <pc:picChg chg="add mod">
          <ac:chgData name="Blindback Sgt TJ@21 AC&amp;W Sqn CADS Ops@Defence O365" userId="S::timothy.blindback@ecn.forces.gc.ca::2699d6b2-7bae-42be-83da-ef360de0bb01" providerId="AD" clId="Web-{3CBF2907-02A3-D1BE-385C-31D16387C887}" dt="2021-02-10T16:33:31.938" v="350" actId="1076"/>
          <ac:picMkLst>
            <pc:docMk/>
            <pc:sldMk cId="3296575380" sldId="316"/>
            <ac:picMk id="29" creationId="{5A5A02FE-4CF3-424C-AEC0-111ABF268026}"/>
          </ac:picMkLst>
        </pc:picChg>
        <pc:picChg chg="mod">
          <ac:chgData name="Blindback Sgt TJ@21 AC&amp;W Sqn CADS Ops@Defence O365" userId="S::timothy.blindback@ecn.forces.gc.ca::2699d6b2-7bae-42be-83da-ef360de0bb01" providerId="AD" clId="Web-{3CBF2907-02A3-D1BE-385C-31D16387C887}" dt="2021-02-10T16:19:40.041" v="141" actId="1076"/>
          <ac:picMkLst>
            <pc:docMk/>
            <pc:sldMk cId="3296575380" sldId="316"/>
            <ac:picMk id="54435" creationId="{00000000-0000-0000-0000-000000000000}"/>
          </ac:picMkLst>
        </pc:picChg>
        <pc:picChg chg="mod">
          <ac:chgData name="Blindback Sgt TJ@21 AC&amp;W Sqn CADS Ops@Defence O365" userId="S::timothy.blindback@ecn.forces.gc.ca::2699d6b2-7bae-42be-83da-ef360de0bb01" providerId="AD" clId="Web-{3CBF2907-02A3-D1BE-385C-31D16387C887}" dt="2021-02-10T16:19:14.507" v="136" actId="1076"/>
          <ac:picMkLst>
            <pc:docMk/>
            <pc:sldMk cId="3296575380" sldId="316"/>
            <ac:picMk id="54441" creationId="{00000000-0000-0000-0000-000000000000}"/>
          </ac:picMkLst>
        </pc:picChg>
        <pc:cxnChg chg="add del mod">
          <ac:chgData name="Blindback Sgt TJ@21 AC&amp;W Sqn CADS Ops@Defence O365" userId="S::timothy.blindback@ecn.forces.gc.ca::2699d6b2-7bae-42be-83da-ef360de0bb01" providerId="AD" clId="Web-{3CBF2907-02A3-D1BE-385C-31D16387C887}" dt="2021-02-10T16:33:56.143" v="356"/>
          <ac:cxnSpMkLst>
            <pc:docMk/>
            <pc:sldMk cId="3296575380" sldId="316"/>
            <ac:cxnSpMk id="15" creationId="{A138A6AC-A622-4684-A79F-7A90ADCF0097}"/>
          </ac:cxnSpMkLst>
        </pc:cxnChg>
        <pc:cxnChg chg="add del mod">
          <ac:chgData name="Blindback Sgt TJ@21 AC&amp;W Sqn CADS Ops@Defence O365" userId="S::timothy.blindback@ecn.forces.gc.ca::2699d6b2-7bae-42be-83da-ef360de0bb01" providerId="AD" clId="Web-{3CBF2907-02A3-D1BE-385C-31D16387C887}" dt="2021-02-10T16:33:58.424" v="358"/>
          <ac:cxnSpMkLst>
            <pc:docMk/>
            <pc:sldMk cId="3296575380" sldId="316"/>
            <ac:cxnSpMk id="16" creationId="{A48DDAE0-0C6D-490C-93C5-C7CEC5924FC3}"/>
          </ac:cxnSpMkLst>
        </pc:cxnChg>
        <pc:cxnChg chg="add mod">
          <ac:chgData name="Blindback Sgt TJ@21 AC&amp;W Sqn CADS Ops@Defence O365" userId="S::timothy.blindback@ecn.forces.gc.ca::2699d6b2-7bae-42be-83da-ef360de0bb01" providerId="AD" clId="Web-{3CBF2907-02A3-D1BE-385C-31D16387C887}" dt="2021-02-10T16:22:42.134" v="219" actId="1076"/>
          <ac:cxnSpMkLst>
            <pc:docMk/>
            <pc:sldMk cId="3296575380" sldId="316"/>
            <ac:cxnSpMk id="17" creationId="{463E4B64-F286-4EA3-BEA9-A636840BA055}"/>
          </ac:cxnSpMkLst>
        </pc:cxnChg>
        <pc:cxnChg chg="add del mod">
          <ac:chgData name="Blindback Sgt TJ@21 AC&amp;W Sqn CADS Ops@Defence O365" userId="S::timothy.blindback@ecn.forces.gc.ca::2699d6b2-7bae-42be-83da-ef360de0bb01" providerId="AD" clId="Web-{3CBF2907-02A3-D1BE-385C-31D16387C887}" dt="2021-02-10T16:34:08.785" v="362"/>
          <ac:cxnSpMkLst>
            <pc:docMk/>
            <pc:sldMk cId="3296575380" sldId="316"/>
            <ac:cxnSpMk id="18" creationId="{CEBD6ED5-6D67-4CAE-9F8C-354E862C85F6}"/>
          </ac:cxnSpMkLst>
        </pc:cxnChg>
        <pc:cxnChg chg="add del mod">
          <ac:chgData name="Blindback Sgt TJ@21 AC&amp;W Sqn CADS Ops@Defence O365" userId="S::timothy.blindback@ecn.forces.gc.ca::2699d6b2-7bae-42be-83da-ef360de0bb01" providerId="AD" clId="Web-{3CBF2907-02A3-D1BE-385C-31D16387C887}" dt="2021-02-10T16:34:07.159" v="361"/>
          <ac:cxnSpMkLst>
            <pc:docMk/>
            <pc:sldMk cId="3296575380" sldId="316"/>
            <ac:cxnSpMk id="19" creationId="{84CF9FD0-27F1-4E08-9CCF-4FE77FEB53E3}"/>
          </ac:cxnSpMkLst>
        </pc:cxnChg>
        <pc:cxnChg chg="add mod">
          <ac:chgData name="Blindback Sgt TJ@21 AC&amp;W Sqn CADS Ops@Defence O365" userId="S::timothy.blindback@ecn.forces.gc.ca::2699d6b2-7bae-42be-83da-ef360de0bb01" providerId="AD" clId="Web-{3CBF2907-02A3-D1BE-385C-31D16387C887}" dt="2021-02-10T16:25:34.992" v="243"/>
          <ac:cxnSpMkLst>
            <pc:docMk/>
            <pc:sldMk cId="3296575380" sldId="316"/>
            <ac:cxnSpMk id="24" creationId="{B2F51ADF-D51A-4CFC-85C3-1D5AFCB9D079}"/>
          </ac:cxnSpMkLst>
        </pc:cxnChg>
        <pc:cxnChg chg="add del mod">
          <ac:chgData name="Blindback Sgt TJ@21 AC&amp;W Sqn CADS Ops@Defence O365" userId="S::timothy.blindback@ecn.forces.gc.ca::2699d6b2-7bae-42be-83da-ef360de0bb01" providerId="AD" clId="Web-{3CBF2907-02A3-D1BE-385C-31D16387C887}" dt="2021-02-10T16:32:17.525" v="333"/>
          <ac:cxnSpMkLst>
            <pc:docMk/>
            <pc:sldMk cId="3296575380" sldId="316"/>
            <ac:cxnSpMk id="267" creationId="{EF05680E-F9DC-472E-92F6-C7B87E29F37F}"/>
          </ac:cxnSpMkLst>
        </pc:cxnChg>
        <pc:cxnChg chg="add mod">
          <ac:chgData name="Blindback Sgt TJ@21 AC&amp;W Sqn CADS Ops@Defence O365" userId="S::timothy.blindback@ecn.forces.gc.ca::2699d6b2-7bae-42be-83da-ef360de0bb01" providerId="AD" clId="Web-{3CBF2907-02A3-D1BE-385C-31D16387C887}" dt="2021-02-10T16:48:20.949" v="418" actId="14100"/>
          <ac:cxnSpMkLst>
            <pc:docMk/>
            <pc:sldMk cId="3296575380" sldId="316"/>
            <ac:cxnSpMk id="285" creationId="{320E97C0-9D58-4845-83AB-5AE4AD21D766}"/>
          </ac:cxnSpMkLst>
        </pc:cxnChg>
        <pc:cxnChg chg="add mod">
          <ac:chgData name="Blindback Sgt TJ@21 AC&amp;W Sqn CADS Ops@Defence O365" userId="S::timothy.blindback@ecn.forces.gc.ca::2699d6b2-7bae-42be-83da-ef360de0bb01" providerId="AD" clId="Web-{3CBF2907-02A3-D1BE-385C-31D16387C887}" dt="2021-02-10T16:33:37.860" v="352"/>
          <ac:cxnSpMkLst>
            <pc:docMk/>
            <pc:sldMk cId="3296575380" sldId="316"/>
            <ac:cxnSpMk id="286" creationId="{D66AA5A1-B66C-492E-93D5-2E330382EE89}"/>
          </ac:cxnSpMkLst>
        </pc:cxnChg>
        <pc:cxnChg chg="add mod">
          <ac:chgData name="Blindback Sgt TJ@21 AC&amp;W Sqn CADS Ops@Defence O365" userId="S::timothy.blindback@ecn.forces.gc.ca::2699d6b2-7bae-42be-83da-ef360de0bb01" providerId="AD" clId="Web-{3CBF2907-02A3-D1BE-385C-31D16387C887}" dt="2021-02-10T16:33:37.876" v="353"/>
          <ac:cxnSpMkLst>
            <pc:docMk/>
            <pc:sldMk cId="3296575380" sldId="316"/>
            <ac:cxnSpMk id="287" creationId="{1D097F21-1E39-4F61-82A8-4D7CFB3C1AC0}"/>
          </ac:cxnSpMkLst>
        </pc:cxnChg>
        <pc:cxnChg chg="add del mod">
          <ac:chgData name="Blindback Sgt TJ@21 AC&amp;W Sqn CADS Ops@Defence O365" userId="S::timothy.blindback@ecn.forces.gc.ca::2699d6b2-7bae-42be-83da-ef360de0bb01" providerId="AD" clId="Web-{3CBF2907-02A3-D1BE-385C-31D16387C887}" dt="2021-02-10T16:33:16.577" v="346"/>
          <ac:cxnSpMkLst>
            <pc:docMk/>
            <pc:sldMk cId="3296575380" sldId="316"/>
            <ac:cxnSpMk id="288" creationId="{E763F10A-72F0-4B0C-97BC-65EDA43AC69D}"/>
          </ac:cxnSpMkLst>
        </pc:cxnChg>
      </pc:sldChg>
      <pc:sldChg chg="addSp modSp modNotes">
        <pc:chgData name="Blindback Sgt TJ@21 AC&amp;W Sqn CADS Ops@Defence O365" userId="S::timothy.blindback@ecn.forces.gc.ca::2699d6b2-7bae-42be-83da-ef360de0bb01" providerId="AD" clId="Web-{3CBF2907-02A3-D1BE-385C-31D16387C887}" dt="2021-02-10T16:11:14.342" v="122"/>
        <pc:sldMkLst>
          <pc:docMk/>
          <pc:sldMk cId="2521835525" sldId="318"/>
        </pc:sldMkLst>
        <pc:spChg chg="add mod">
          <ac:chgData name="Blindback Sgt TJ@21 AC&amp;W Sqn CADS Ops@Defence O365" userId="S::timothy.blindback@ecn.forces.gc.ca::2699d6b2-7bae-42be-83da-ef360de0bb01" providerId="AD" clId="Web-{3CBF2907-02A3-D1BE-385C-31D16387C887}" dt="2021-02-10T16:07:38.871" v="53" actId="1076"/>
          <ac:spMkLst>
            <pc:docMk/>
            <pc:sldMk cId="2521835525" sldId="318"/>
            <ac:spMk id="2" creationId="{E95C76C2-6620-42FB-BBCF-FBFB395E504F}"/>
          </ac:spMkLst>
        </pc:spChg>
        <pc:spChg chg="mod">
          <ac:chgData name="Blindback Sgt TJ@21 AC&amp;W Sqn CADS Ops@Defence O365" userId="S::timothy.blindback@ecn.forces.gc.ca::2699d6b2-7bae-42be-83da-ef360de0bb01" providerId="AD" clId="Web-{3CBF2907-02A3-D1BE-385C-31D16387C887}" dt="2021-02-10T16:10:02.383" v="64" actId="20577"/>
          <ac:spMkLst>
            <pc:docMk/>
            <pc:sldMk cId="2521835525" sldId="318"/>
            <ac:spMk id="63495" creationId="{00000000-0000-0000-0000-000000000000}"/>
          </ac:spMkLst>
        </pc:spChg>
        <pc:spChg chg="mod">
          <ac:chgData name="Blindback Sgt TJ@21 AC&amp;W Sqn CADS Ops@Defence O365" userId="S::timothy.blindback@ecn.forces.gc.ca::2699d6b2-7bae-42be-83da-ef360de0bb01" providerId="AD" clId="Web-{3CBF2907-02A3-D1BE-385C-31D16387C887}" dt="2021-02-10T16:10:03.899" v="71" actId="20577"/>
          <ac:spMkLst>
            <pc:docMk/>
            <pc:sldMk cId="2521835525" sldId="318"/>
            <ac:spMk id="63496" creationId="{00000000-0000-0000-0000-000000000000}"/>
          </ac:spMkLst>
        </pc:spChg>
        <pc:spChg chg="mod">
          <ac:chgData name="Blindback Sgt TJ@21 AC&amp;W Sqn CADS Ops@Defence O365" userId="S::timothy.blindback@ecn.forces.gc.ca::2699d6b2-7bae-42be-83da-ef360de0bb01" providerId="AD" clId="Web-{3CBF2907-02A3-D1BE-385C-31D16387C887}" dt="2021-02-10T16:07:26.917" v="51" actId="20577"/>
          <ac:spMkLst>
            <pc:docMk/>
            <pc:sldMk cId="2521835525" sldId="318"/>
            <ac:spMk id="71688" creationId="{00000000-0000-0000-0000-000000000000}"/>
          </ac:spMkLst>
        </pc:spChg>
      </pc:sldChg>
      <pc:sldChg chg="modSp">
        <pc:chgData name="Blindback Sgt TJ@21 AC&amp;W Sqn CADS Ops@Defence O365" userId="S::timothy.blindback@ecn.forces.gc.ca::2699d6b2-7bae-42be-83da-ef360de0bb01" providerId="AD" clId="Web-{3CBF2907-02A3-D1BE-385C-31D16387C887}" dt="2021-02-10T16:05:24.501" v="13" actId="20577"/>
        <pc:sldMkLst>
          <pc:docMk/>
          <pc:sldMk cId="3257308518" sldId="319"/>
        </pc:sldMkLst>
        <pc:spChg chg="mod">
          <ac:chgData name="Blindback Sgt TJ@21 AC&amp;W Sqn CADS Ops@Defence O365" userId="S::timothy.blindback@ecn.forces.gc.ca::2699d6b2-7bae-42be-83da-ef360de0bb01" providerId="AD" clId="Web-{3CBF2907-02A3-D1BE-385C-31D16387C887}" dt="2021-02-10T16:05:24.501" v="13" actId="20577"/>
          <ac:spMkLst>
            <pc:docMk/>
            <pc:sldMk cId="3257308518" sldId="319"/>
            <ac:spMk id="61447" creationId="{00000000-0000-0000-0000-000000000000}"/>
          </ac:spMkLst>
        </pc:spChg>
      </pc:sldChg>
      <pc:sldChg chg="modSp">
        <pc:chgData name="Blindback Sgt TJ@21 AC&amp;W Sqn CADS Ops@Defence O365" userId="S::timothy.blindback@ecn.forces.gc.ca::2699d6b2-7bae-42be-83da-ef360de0bb01" providerId="AD" clId="Web-{3CBF2907-02A3-D1BE-385C-31D16387C887}" dt="2021-02-10T16:20:26.904" v="148" actId="1076"/>
        <pc:sldMkLst>
          <pc:docMk/>
          <pc:sldMk cId="2693460597" sldId="324"/>
        </pc:sldMkLst>
        <pc:spChg chg="mod">
          <ac:chgData name="Blindback Sgt TJ@21 AC&amp;W Sqn CADS Ops@Defence O365" userId="S::timothy.blindback@ecn.forces.gc.ca::2699d6b2-7bae-42be-83da-ef360de0bb01" providerId="AD" clId="Web-{3CBF2907-02A3-D1BE-385C-31D16387C887}" dt="2021-02-10T16:20:26.904" v="148" actId="1076"/>
          <ac:spMkLst>
            <pc:docMk/>
            <pc:sldMk cId="2693460597" sldId="324"/>
            <ac:spMk id="65663" creationId="{00000000-0000-0000-0000-000000000000}"/>
          </ac:spMkLst>
        </pc:spChg>
      </pc:sldChg>
    </pc:docChg>
  </pc:docChgLst>
  <pc:docChgLst>
    <pc:chgData name="Clifford MWO A@1 Cdn Air Div HQ@Defence O365" userId="S::andreena.clifford@ecn.forces.gc.ca::8c0599c3-9f04-4168-af0f-913c553b88cb" providerId="AD" clId="Web-{11378DC3-A994-4536-B746-520A8BBF915F}"/>
    <pc:docChg chg="modSld">
      <pc:chgData name="Clifford MWO A@1 Cdn Air Div HQ@Defence O365" userId="S::andreena.clifford@ecn.forces.gc.ca::8c0599c3-9f04-4168-af0f-913c553b88cb" providerId="AD" clId="Web-{11378DC3-A994-4536-B746-520A8BBF915F}" dt="2021-02-11T16:21:43.774" v="29" actId="14100"/>
      <pc:docMkLst>
        <pc:docMk/>
      </pc:docMkLst>
      <pc:sldChg chg="modSp modNotes">
        <pc:chgData name="Clifford MWO A@1 Cdn Air Div HQ@Defence O365" userId="S::andreena.clifford@ecn.forces.gc.ca::8c0599c3-9f04-4168-af0f-913c553b88cb" providerId="AD" clId="Web-{11378DC3-A994-4536-B746-520A8BBF915F}" dt="2021-02-11T16:21:43.290" v="22" actId="20577"/>
        <pc:sldMkLst>
          <pc:docMk/>
          <pc:sldMk cId="97378504" sldId="313"/>
        </pc:sldMkLst>
        <pc:spChg chg="mod">
          <ac:chgData name="Clifford MWO A@1 Cdn Air Div HQ@Defence O365" userId="S::andreena.clifford@ecn.forces.gc.ca::8c0599c3-9f04-4168-af0f-913c553b88cb" providerId="AD" clId="Web-{11378DC3-A994-4536-B746-520A8BBF915F}" dt="2021-02-11T16:21:43.290" v="22" actId="20577"/>
          <ac:spMkLst>
            <pc:docMk/>
            <pc:sldMk cId="97378504" sldId="313"/>
            <ac:spMk id="4" creationId="{00000000-0000-0000-0000-000000000000}"/>
          </ac:spMkLst>
        </pc:spChg>
      </pc:sldChg>
      <pc:sldChg chg="modSp modNotes">
        <pc:chgData name="Clifford MWO A@1 Cdn Air Div HQ@Defence O365" userId="S::andreena.clifford@ecn.forces.gc.ca::8c0599c3-9f04-4168-af0f-913c553b88cb" providerId="AD" clId="Web-{11378DC3-A994-4536-B746-520A8BBF915F}" dt="2021-02-11T16:21:43.134" v="17" actId="20577"/>
        <pc:sldMkLst>
          <pc:docMk/>
          <pc:sldMk cId="135705501" sldId="314"/>
        </pc:sldMkLst>
        <pc:spChg chg="mod">
          <ac:chgData name="Clifford MWO A@1 Cdn Air Div HQ@Defence O365" userId="S::andreena.clifford@ecn.forces.gc.ca::8c0599c3-9f04-4168-af0f-913c553b88cb" providerId="AD" clId="Web-{11378DC3-A994-4536-B746-520A8BBF915F}" dt="2021-02-11T16:21:43.134" v="17" actId="20577"/>
          <ac:spMkLst>
            <pc:docMk/>
            <pc:sldMk cId="135705501" sldId="314"/>
            <ac:spMk id="4" creationId="{00000000-0000-0000-0000-000000000000}"/>
          </ac:spMkLst>
        </pc:spChg>
      </pc:sldChg>
      <pc:sldChg chg="addSp modSp">
        <pc:chgData name="Clifford MWO A@1 Cdn Air Div HQ@Defence O365" userId="S::andreena.clifford@ecn.forces.gc.ca::8c0599c3-9f04-4168-af0f-913c553b88cb" providerId="AD" clId="Web-{11378DC3-A994-4536-B746-520A8BBF915F}" dt="2021-02-11T16:21:43.774" v="29" actId="14100"/>
        <pc:sldMkLst>
          <pc:docMk/>
          <pc:sldMk cId="1095944529" sldId="322"/>
        </pc:sldMkLst>
        <pc:spChg chg="add mod">
          <ac:chgData name="Clifford MWO A@1 Cdn Air Div HQ@Defence O365" userId="S::andreena.clifford@ecn.forces.gc.ca::8c0599c3-9f04-4168-af0f-913c553b88cb" providerId="AD" clId="Web-{11378DC3-A994-4536-B746-520A8BBF915F}" dt="2021-02-11T16:21:43.774" v="29" actId="14100"/>
          <ac:spMkLst>
            <pc:docMk/>
            <pc:sldMk cId="1095944529" sldId="322"/>
            <ac:spMk id="135" creationId="{52A6A341-7D4B-4996-8401-3D856835692F}"/>
          </ac:spMkLst>
        </pc:spChg>
      </pc:sldChg>
    </pc:docChg>
  </pc:docChgLst>
  <pc:docChgLst>
    <pc:chgData name="Clifford MWO A@1 Cdn Air Div HQ@Defence O365" userId="S::andreena.clifford@ecn.forces.gc.ca::8c0599c3-9f04-4168-af0f-913c553b88cb" providerId="AD" clId="Web-{471E94DB-FD8D-29BA-8800-794255B0B7E8}"/>
    <pc:docChg chg="modSld">
      <pc:chgData name="Clifford MWO A@1 Cdn Air Div HQ@Defence O365" userId="S::andreena.clifford@ecn.forces.gc.ca::8c0599c3-9f04-4168-af0f-913c553b88cb" providerId="AD" clId="Web-{471E94DB-FD8D-29BA-8800-794255B0B7E8}" dt="2021-02-10T16:22:03.207" v="239" actId="1076"/>
      <pc:docMkLst>
        <pc:docMk/>
      </pc:docMkLst>
      <pc:sldChg chg="modSp">
        <pc:chgData name="Clifford MWO A@1 Cdn Air Div HQ@Defence O365" userId="S::andreena.clifford@ecn.forces.gc.ca::8c0599c3-9f04-4168-af0f-913c553b88cb" providerId="AD" clId="Web-{471E94DB-FD8D-29BA-8800-794255B0B7E8}" dt="2021-02-10T16:22:03.207" v="239" actId="1076"/>
        <pc:sldMkLst>
          <pc:docMk/>
          <pc:sldMk cId="3296575380" sldId="316"/>
        </pc:sldMkLst>
        <pc:spChg chg="mod">
          <ac:chgData name="Clifford MWO A@1 Cdn Air Div HQ@Defence O365" userId="S::andreena.clifford@ecn.forces.gc.ca::8c0599c3-9f04-4168-af0f-913c553b88cb" providerId="AD" clId="Web-{471E94DB-FD8D-29BA-8800-794255B0B7E8}" dt="2021-02-10T16:22:03.207" v="239" actId="1076"/>
          <ac:spMkLst>
            <pc:docMk/>
            <pc:sldMk cId="3296575380" sldId="316"/>
            <ac:spMk id="54437" creationId="{00000000-0000-0000-0000-000000000000}"/>
          </ac:spMkLst>
        </pc:spChg>
        <pc:spChg chg="mod">
          <ac:chgData name="Clifford MWO A@1 Cdn Air Div HQ@Defence O365" userId="S::andreena.clifford@ecn.forces.gc.ca::8c0599c3-9f04-4168-af0f-913c553b88cb" providerId="AD" clId="Web-{471E94DB-FD8D-29BA-8800-794255B0B7E8}" dt="2021-02-10T16:18:46.788" v="237" actId="1076"/>
          <ac:spMkLst>
            <pc:docMk/>
            <pc:sldMk cId="3296575380" sldId="316"/>
            <ac:spMk id="54439" creationId="{00000000-0000-0000-0000-000000000000}"/>
          </ac:spMkLst>
        </pc:spChg>
        <pc:spChg chg="mod">
          <ac:chgData name="Clifford MWO A@1 Cdn Air Div HQ@Defence O365" userId="S::andreena.clifford@ecn.forces.gc.ca::8c0599c3-9f04-4168-af0f-913c553b88cb" providerId="AD" clId="Web-{471E94DB-FD8D-29BA-8800-794255B0B7E8}" dt="2021-02-10T16:18:15.426" v="231" actId="1076"/>
          <ac:spMkLst>
            <pc:docMk/>
            <pc:sldMk cId="3296575380" sldId="316"/>
            <ac:spMk id="54459" creationId="{00000000-0000-0000-0000-000000000000}"/>
          </ac:spMkLst>
        </pc:spChg>
      </pc:sldChg>
      <pc:sldChg chg="modSp modNotes">
        <pc:chgData name="Clifford MWO A@1 Cdn Air Div HQ@Defence O365" userId="S::andreena.clifford@ecn.forces.gc.ca::8c0599c3-9f04-4168-af0f-913c553b88cb" providerId="AD" clId="Web-{471E94DB-FD8D-29BA-8800-794255B0B7E8}" dt="2021-02-10T16:12:54.420" v="225" actId="1076"/>
        <pc:sldMkLst>
          <pc:docMk/>
          <pc:sldMk cId="2521835525" sldId="318"/>
        </pc:sldMkLst>
        <pc:spChg chg="mod">
          <ac:chgData name="Clifford MWO A@1 Cdn Air Div HQ@Defence O365" userId="S::andreena.clifford@ecn.forces.gc.ca::8c0599c3-9f04-4168-af0f-913c553b88cb" providerId="AD" clId="Web-{471E94DB-FD8D-29BA-8800-794255B0B7E8}" dt="2021-02-10T16:12:48.561" v="224" actId="20577"/>
          <ac:spMkLst>
            <pc:docMk/>
            <pc:sldMk cId="2521835525" sldId="318"/>
            <ac:spMk id="71688" creationId="{00000000-0000-0000-0000-000000000000}"/>
          </ac:spMkLst>
        </pc:spChg>
        <pc:grpChg chg="mod">
          <ac:chgData name="Clifford MWO A@1 Cdn Air Div HQ@Defence O365" userId="S::andreena.clifford@ecn.forces.gc.ca::8c0599c3-9f04-4168-af0f-913c553b88cb" providerId="AD" clId="Web-{471E94DB-FD8D-29BA-8800-794255B0B7E8}" dt="2021-02-10T16:12:54.420" v="225" actId="1076"/>
          <ac:grpSpMkLst>
            <pc:docMk/>
            <pc:sldMk cId="2521835525" sldId="318"/>
            <ac:grpSpMk id="63498" creationId="{00000000-0000-0000-0000-000000000000}"/>
          </ac:grpSpMkLst>
        </pc:grpChg>
      </pc:sldChg>
      <pc:sldChg chg="modSp modNotes">
        <pc:chgData name="Clifford MWO A@1 Cdn Air Div HQ@Defence O365" userId="S::andreena.clifford@ecn.forces.gc.ca::8c0599c3-9f04-4168-af0f-913c553b88cb" providerId="AD" clId="Web-{471E94DB-FD8D-29BA-8800-794255B0B7E8}" dt="2021-02-10T15:48:55.465" v="129"/>
        <pc:sldMkLst>
          <pc:docMk/>
          <pc:sldMk cId="651449807" sldId="321"/>
        </pc:sldMkLst>
        <pc:spChg chg="mod">
          <ac:chgData name="Clifford MWO A@1 Cdn Air Div HQ@Defence O365" userId="S::andreena.clifford@ecn.forces.gc.ca::8c0599c3-9f04-4168-af0f-913c553b88cb" providerId="AD" clId="Web-{471E94DB-FD8D-29BA-8800-794255B0B7E8}" dt="2021-02-10T15:45:56.609" v="38" actId="20577"/>
          <ac:spMkLst>
            <pc:docMk/>
            <pc:sldMk cId="651449807" sldId="321"/>
            <ac:spMk id="3" creationId="{00000000-0000-0000-0000-000000000000}"/>
          </ac:spMkLst>
        </pc:spChg>
        <pc:spChg chg="mod">
          <ac:chgData name="Clifford MWO A@1 Cdn Air Div HQ@Defence O365" userId="S::andreena.clifford@ecn.forces.gc.ca::8c0599c3-9f04-4168-af0f-913c553b88cb" providerId="AD" clId="Web-{471E94DB-FD8D-29BA-8800-794255B0B7E8}" dt="2021-02-10T15:40:53.464" v="36" actId="20577"/>
          <ac:spMkLst>
            <pc:docMk/>
            <pc:sldMk cId="651449807" sldId="321"/>
            <ac:spMk id="67600" creationId="{00000000-0000-0000-0000-000000000000}"/>
          </ac:spMkLst>
        </pc:spChg>
      </pc:sldChg>
      <pc:sldChg chg="modSp modNotes">
        <pc:chgData name="Clifford MWO A@1 Cdn Air Div HQ@Defence O365" userId="S::andreena.clifford@ecn.forces.gc.ca::8c0599c3-9f04-4168-af0f-913c553b88cb" providerId="AD" clId="Web-{471E94DB-FD8D-29BA-8800-794255B0B7E8}" dt="2021-02-10T15:52:57.684" v="171"/>
        <pc:sldMkLst>
          <pc:docMk/>
          <pc:sldMk cId="1095944529" sldId="322"/>
        </pc:sldMkLst>
        <pc:spChg chg="mod">
          <ac:chgData name="Clifford MWO A@1 Cdn Air Div HQ@Defence O365" userId="S::andreena.clifford@ecn.forces.gc.ca::8c0599c3-9f04-4168-af0f-913c553b88cb" providerId="AD" clId="Web-{471E94DB-FD8D-29BA-8800-794255B0B7E8}" dt="2021-02-10T15:51:22.428" v="144" actId="20577"/>
          <ac:spMkLst>
            <pc:docMk/>
            <pc:sldMk cId="1095944529" sldId="322"/>
            <ac:spMk id="65669" creationId="{00000000-0000-0000-0000-000000000000}"/>
          </ac:spMkLst>
        </pc:spChg>
      </pc:sldChg>
      <pc:sldChg chg="modSp">
        <pc:chgData name="Clifford MWO A@1 Cdn Air Div HQ@Defence O365" userId="S::andreena.clifford@ecn.forces.gc.ca::8c0599c3-9f04-4168-af0f-913c553b88cb" providerId="AD" clId="Web-{471E94DB-FD8D-29BA-8800-794255B0B7E8}" dt="2021-02-10T15:54:03.188" v="180" actId="20577"/>
        <pc:sldMkLst>
          <pc:docMk/>
          <pc:sldMk cId="2693460597" sldId="324"/>
        </pc:sldMkLst>
        <pc:spChg chg="mod">
          <ac:chgData name="Clifford MWO A@1 Cdn Air Div HQ@Defence O365" userId="S::andreena.clifford@ecn.forces.gc.ca::8c0599c3-9f04-4168-af0f-913c553b88cb" providerId="AD" clId="Web-{471E94DB-FD8D-29BA-8800-794255B0B7E8}" dt="2021-02-10T15:54:03.188" v="180" actId="20577"/>
          <ac:spMkLst>
            <pc:docMk/>
            <pc:sldMk cId="2693460597" sldId="324"/>
            <ac:spMk id="65669" creationId="{00000000-0000-0000-0000-000000000000}"/>
          </ac:spMkLst>
        </pc:spChg>
      </pc:sldChg>
    </pc:docChg>
  </pc:docChgLst>
  <pc:docChgLst>
    <pc:chgData name="Clifford MWO A@1 Cdn Air Div HQ@Defence O365" userId="S::andreena.clifford@ecn.forces.gc.ca::8c0599c3-9f04-4168-af0f-913c553b88cb" providerId="AD" clId="Web-{649C465F-66BF-31B1-C6C1-2E6585A10ACF}"/>
    <pc:docChg chg="addSld modSld">
      <pc:chgData name="Clifford MWO A@1 Cdn Air Div HQ@Defence O365" userId="S::andreena.clifford@ecn.forces.gc.ca::8c0599c3-9f04-4168-af0f-913c553b88cb" providerId="AD" clId="Web-{649C465F-66BF-31B1-C6C1-2E6585A10ACF}" dt="2021-02-10T17:18:47.279" v="123" actId="1076"/>
      <pc:docMkLst>
        <pc:docMk/>
      </pc:docMkLst>
      <pc:sldChg chg="modSp">
        <pc:chgData name="Clifford MWO A@1 Cdn Air Div HQ@Defence O365" userId="S::andreena.clifford@ecn.forces.gc.ca::8c0599c3-9f04-4168-af0f-913c553b88cb" providerId="AD" clId="Web-{649C465F-66BF-31B1-C6C1-2E6585A10ACF}" dt="2021-02-10T17:18:33.966" v="120" actId="20577"/>
        <pc:sldMkLst>
          <pc:docMk/>
          <pc:sldMk cId="1041223729" sldId="312"/>
        </pc:sldMkLst>
        <pc:spChg chg="mod">
          <ac:chgData name="Clifford MWO A@1 Cdn Air Div HQ@Defence O365" userId="S::andreena.clifford@ecn.forces.gc.ca::8c0599c3-9f04-4168-af0f-913c553b88cb" providerId="AD" clId="Web-{649C465F-66BF-31B1-C6C1-2E6585A10ACF}" dt="2021-02-10T17:18:33.966" v="120" actId="20577"/>
          <ac:spMkLst>
            <pc:docMk/>
            <pc:sldMk cId="1041223729" sldId="312"/>
            <ac:spMk id="4" creationId="{00000000-0000-0000-0000-000000000000}"/>
          </ac:spMkLst>
        </pc:spChg>
      </pc:sldChg>
      <pc:sldChg chg="addSp delSp modSp">
        <pc:chgData name="Clifford MWO A@1 Cdn Air Div HQ@Defence O365" userId="S::andreena.clifford@ecn.forces.gc.ca::8c0599c3-9f04-4168-af0f-913c553b88cb" providerId="AD" clId="Web-{649C465F-66BF-31B1-C6C1-2E6585A10ACF}" dt="2021-02-10T17:18:47.279" v="123" actId="1076"/>
        <pc:sldMkLst>
          <pc:docMk/>
          <pc:sldMk cId="3296575380" sldId="316"/>
        </pc:sldMkLst>
        <pc:spChg chg="mod">
          <ac:chgData name="Clifford MWO A@1 Cdn Air Div HQ@Defence O365" userId="S::andreena.clifford@ecn.forces.gc.ca::8c0599c3-9f04-4168-af0f-913c553b88cb" providerId="AD" clId="Web-{649C465F-66BF-31B1-C6C1-2E6585A10ACF}" dt="2021-02-10T17:11:48.309" v="22" actId="1076"/>
          <ac:spMkLst>
            <pc:docMk/>
            <pc:sldMk cId="3296575380" sldId="316"/>
            <ac:spMk id="263" creationId="{E65C020E-EC68-483E-84BE-76C6BF2D1EE7}"/>
          </ac:spMkLst>
        </pc:spChg>
        <pc:spChg chg="mod">
          <ac:chgData name="Clifford MWO A@1 Cdn Air Div HQ@Defence O365" userId="S::andreena.clifford@ecn.forces.gc.ca::8c0599c3-9f04-4168-af0f-913c553b88cb" providerId="AD" clId="Web-{649C465F-66BF-31B1-C6C1-2E6585A10ACF}" dt="2021-02-10T17:08:25.691" v="20" actId="1076"/>
          <ac:spMkLst>
            <pc:docMk/>
            <pc:sldMk cId="3296575380" sldId="316"/>
            <ac:spMk id="264" creationId="{A084CB5B-2AA3-4DD9-965B-A644AE61BA16}"/>
          </ac:spMkLst>
        </pc:spChg>
        <pc:graphicFrameChg chg="del">
          <ac:chgData name="Clifford MWO A@1 Cdn Air Div HQ@Defence O365" userId="S::andreena.clifford@ecn.forces.gc.ca::8c0599c3-9f04-4168-af0f-913c553b88cb" providerId="AD" clId="Web-{649C465F-66BF-31B1-C6C1-2E6585A10ACF}" dt="2021-02-10T17:08:16.003" v="17"/>
          <ac:graphicFrameMkLst>
            <pc:docMk/>
            <pc:sldMk cId="3296575380" sldId="316"/>
            <ac:graphicFrameMk id="4" creationId="{484C944B-6C75-42F3-A0BA-6305152675A4}"/>
          </ac:graphicFrameMkLst>
        </pc:graphicFrameChg>
        <pc:graphicFrameChg chg="del">
          <ac:chgData name="Clifford MWO A@1 Cdn Air Div HQ@Defence O365" userId="S::andreena.clifford@ecn.forces.gc.ca::8c0599c3-9f04-4168-af0f-913c553b88cb" providerId="AD" clId="Web-{649C465F-66BF-31B1-C6C1-2E6585A10ACF}" dt="2021-02-10T17:18:39.231" v="121"/>
          <ac:graphicFrameMkLst>
            <pc:docMk/>
            <pc:sldMk cId="3296575380" sldId="316"/>
            <ac:graphicFrameMk id="5" creationId="{3A3C618A-1BD6-4FCE-85AF-31911A326CFE}"/>
          </ac:graphicFrameMkLst>
        </pc:graphicFrameChg>
        <pc:picChg chg="add mod">
          <ac:chgData name="Clifford MWO A@1 Cdn Air Div HQ@Defence O365" userId="S::andreena.clifford@ecn.forces.gc.ca::8c0599c3-9f04-4168-af0f-913c553b88cb" providerId="AD" clId="Web-{649C465F-66BF-31B1-C6C1-2E6585A10ACF}" dt="2021-02-10T17:08:22.816" v="19" actId="1076"/>
          <ac:picMkLst>
            <pc:docMk/>
            <pc:sldMk cId="3296575380" sldId="316"/>
            <ac:picMk id="6" creationId="{F10742FB-D7E6-456A-8E50-197B262CEFE3}"/>
          </ac:picMkLst>
        </pc:picChg>
        <pc:picChg chg="add mod">
          <ac:chgData name="Clifford MWO A@1 Cdn Air Div HQ@Defence O365" userId="S::andreena.clifford@ecn.forces.gc.ca::8c0599c3-9f04-4168-af0f-913c553b88cb" providerId="AD" clId="Web-{649C465F-66BF-31B1-C6C1-2E6585A10ACF}" dt="2021-02-10T17:18:47.279" v="123" actId="1076"/>
          <ac:picMkLst>
            <pc:docMk/>
            <pc:sldMk cId="3296575380" sldId="316"/>
            <ac:picMk id="168" creationId="{D1D8C8A6-0962-4005-89BC-62B1D4017A1B}"/>
          </ac:picMkLst>
        </pc:picChg>
      </pc:sldChg>
      <pc:sldChg chg="addSp delSp modSp">
        <pc:chgData name="Clifford MWO A@1 Cdn Air Div HQ@Defence O365" userId="S::andreena.clifford@ecn.forces.gc.ca::8c0599c3-9f04-4168-af0f-913c553b88cb" providerId="AD" clId="Web-{649C465F-66BF-31B1-C6C1-2E6585A10ACF}" dt="2021-02-10T17:13:38.501" v="62" actId="14100"/>
        <pc:sldMkLst>
          <pc:docMk/>
          <pc:sldMk cId="2693460597" sldId="324"/>
        </pc:sldMkLst>
        <pc:spChg chg="add mod">
          <ac:chgData name="Clifford MWO A@1 Cdn Air Div HQ@Defence O365" userId="S::andreena.clifford@ecn.forces.gc.ca::8c0599c3-9f04-4168-af0f-913c553b88cb" providerId="AD" clId="Web-{649C465F-66BF-31B1-C6C1-2E6585A10ACF}" dt="2021-02-10T17:13:19.125" v="55" actId="688"/>
          <ac:spMkLst>
            <pc:docMk/>
            <pc:sldMk cId="2693460597" sldId="324"/>
            <ac:spMk id="3" creationId="{7AF39838-834A-433C-BBF7-E3C03C0117E9}"/>
          </ac:spMkLst>
        </pc:spChg>
        <pc:spChg chg="add mod">
          <ac:chgData name="Clifford MWO A@1 Cdn Air Div HQ@Defence O365" userId="S::andreena.clifford@ecn.forces.gc.ca::8c0599c3-9f04-4168-af0f-913c553b88cb" providerId="AD" clId="Web-{649C465F-66BF-31B1-C6C1-2E6585A10ACF}" dt="2021-02-10T17:13:02.858" v="49" actId="14100"/>
          <ac:spMkLst>
            <pc:docMk/>
            <pc:sldMk cId="2693460597" sldId="324"/>
            <ac:spMk id="342" creationId="{56B7323A-A9BD-4487-A2A4-81F526456C67}"/>
          </ac:spMkLst>
        </pc:spChg>
        <pc:spChg chg="add mod">
          <ac:chgData name="Clifford MWO A@1 Cdn Air Div HQ@Defence O365" userId="S::andreena.clifford@ecn.forces.gc.ca::8c0599c3-9f04-4168-af0f-913c553b88cb" providerId="AD" clId="Web-{649C465F-66BF-31B1-C6C1-2E6585A10ACF}" dt="2021-02-10T17:12:57.171" v="47" actId="14100"/>
          <ac:spMkLst>
            <pc:docMk/>
            <pc:sldMk cId="2693460597" sldId="324"/>
            <ac:spMk id="343" creationId="{19CCA1C5-B5ED-4D72-9E70-66BCEF410376}"/>
          </ac:spMkLst>
        </pc:spChg>
        <pc:spChg chg="add mod">
          <ac:chgData name="Clifford MWO A@1 Cdn Air Div HQ@Defence O365" userId="S::andreena.clifford@ecn.forces.gc.ca::8c0599c3-9f04-4168-af0f-913c553b88cb" providerId="AD" clId="Web-{649C465F-66BF-31B1-C6C1-2E6585A10ACF}" dt="2021-02-10T17:12:51.186" v="45" actId="14100"/>
          <ac:spMkLst>
            <pc:docMk/>
            <pc:sldMk cId="2693460597" sldId="324"/>
            <ac:spMk id="344" creationId="{D0BD6521-D7B1-4EF3-BB75-7939C0881725}"/>
          </ac:spMkLst>
        </pc:spChg>
        <pc:spChg chg="add mod">
          <ac:chgData name="Clifford MWO A@1 Cdn Air Div HQ@Defence O365" userId="S::andreena.clifford@ecn.forces.gc.ca::8c0599c3-9f04-4168-af0f-913c553b88cb" providerId="AD" clId="Web-{649C465F-66BF-31B1-C6C1-2E6585A10ACF}" dt="2021-02-10T17:12:39.654" v="42" actId="14100"/>
          <ac:spMkLst>
            <pc:docMk/>
            <pc:sldMk cId="2693460597" sldId="324"/>
            <ac:spMk id="345" creationId="{1BEE009E-C6C3-4253-B733-CC70E228A7B9}"/>
          </ac:spMkLst>
        </pc:spChg>
        <pc:spChg chg="add mod">
          <ac:chgData name="Clifford MWO A@1 Cdn Air Div HQ@Defence O365" userId="S::andreena.clifford@ecn.forces.gc.ca::8c0599c3-9f04-4168-af0f-913c553b88cb" providerId="AD" clId="Web-{649C465F-66BF-31B1-C6C1-2E6585A10ACF}" dt="2021-02-10T17:12:31.029" v="38" actId="688"/>
          <ac:spMkLst>
            <pc:docMk/>
            <pc:sldMk cId="2693460597" sldId="324"/>
            <ac:spMk id="346" creationId="{85745868-DA5E-40FD-B0DC-ECA245BA5FC4}"/>
          </ac:spMkLst>
        </pc:spChg>
        <pc:spChg chg="add mod">
          <ac:chgData name="Clifford MWO A@1 Cdn Air Div HQ@Defence O365" userId="S::andreena.clifford@ecn.forces.gc.ca::8c0599c3-9f04-4168-af0f-913c553b88cb" providerId="AD" clId="Web-{649C465F-66BF-31B1-C6C1-2E6585A10ACF}" dt="2021-02-10T17:13:38.501" v="62" actId="14100"/>
          <ac:spMkLst>
            <pc:docMk/>
            <pc:sldMk cId="2693460597" sldId="324"/>
            <ac:spMk id="347" creationId="{B9F13C58-0A60-4F17-94E6-0CAFA0ED4492}"/>
          </ac:spMkLst>
        </pc:spChg>
        <pc:spChg chg="add mod">
          <ac:chgData name="Clifford MWO A@1 Cdn Air Div HQ@Defence O365" userId="S::andreena.clifford@ecn.forces.gc.ca::8c0599c3-9f04-4168-af0f-913c553b88cb" providerId="AD" clId="Web-{649C465F-66BF-31B1-C6C1-2E6585A10ACF}" dt="2021-02-10T17:13:30.563" v="59" actId="14100"/>
          <ac:spMkLst>
            <pc:docMk/>
            <pc:sldMk cId="2693460597" sldId="324"/>
            <ac:spMk id="348" creationId="{5CD0750B-94AF-4C69-A67C-E0C8FB59B231}"/>
          </ac:spMkLst>
        </pc:spChg>
        <pc:grpChg chg="mod">
          <ac:chgData name="Clifford MWO A@1 Cdn Air Div HQ@Defence O365" userId="S::andreena.clifford@ecn.forces.gc.ca::8c0599c3-9f04-4168-af0f-913c553b88cb" providerId="AD" clId="Web-{649C465F-66BF-31B1-C6C1-2E6585A10ACF}" dt="2021-02-10T17:13:10.437" v="51" actId="1076"/>
          <ac:grpSpMkLst>
            <pc:docMk/>
            <pc:sldMk cId="2693460597" sldId="324"/>
            <ac:grpSpMk id="268" creationId="{0EDCAD4D-E3E0-43C4-B675-8FE12E228890}"/>
          </ac:grpSpMkLst>
        </pc:grpChg>
        <pc:graphicFrameChg chg="del">
          <ac:chgData name="Clifford MWO A@1 Cdn Air Div HQ@Defence O365" userId="S::andreena.clifford@ecn.forces.gc.ca::8c0599c3-9f04-4168-af0f-913c553b88cb" providerId="AD" clId="Web-{649C465F-66BF-31B1-C6C1-2E6585A10ACF}" dt="2021-02-10T17:03:37.054" v="2"/>
          <ac:graphicFrameMkLst>
            <pc:docMk/>
            <pc:sldMk cId="2693460597" sldId="324"/>
            <ac:graphicFrameMk id="9" creationId="{0D2136A8-2406-413F-893C-D3F1D86797AB}"/>
          </ac:graphicFrameMkLst>
        </pc:graphicFrameChg>
        <pc:graphicFrameChg chg="del">
          <ac:chgData name="Clifford MWO A@1 Cdn Air Div HQ@Defence O365" userId="S::andreena.clifford@ecn.forces.gc.ca::8c0599c3-9f04-4168-af0f-913c553b88cb" providerId="AD" clId="Web-{649C465F-66BF-31B1-C6C1-2E6585A10ACF}" dt="2021-02-10T17:03:33.851" v="0"/>
          <ac:graphicFrameMkLst>
            <pc:docMk/>
            <pc:sldMk cId="2693460597" sldId="324"/>
            <ac:graphicFrameMk id="150" creationId="{6A410301-99A2-433C-9517-3FFF9007EFF3}"/>
          </ac:graphicFrameMkLst>
        </pc:graphicFrameChg>
        <pc:graphicFrameChg chg="del">
          <ac:chgData name="Clifford MWO A@1 Cdn Air Div HQ@Defence O365" userId="S::andreena.clifford@ecn.forces.gc.ca::8c0599c3-9f04-4168-af0f-913c553b88cb" providerId="AD" clId="Web-{649C465F-66BF-31B1-C6C1-2E6585A10ACF}" dt="2021-02-10T17:03:38.758" v="3"/>
          <ac:graphicFrameMkLst>
            <pc:docMk/>
            <pc:sldMk cId="2693460597" sldId="324"/>
            <ac:graphicFrameMk id="151" creationId="{A2C64914-B0A1-4F3D-82E6-4C31D5A52D65}"/>
          </ac:graphicFrameMkLst>
        </pc:graphicFrameChg>
        <pc:graphicFrameChg chg="del">
          <ac:chgData name="Clifford MWO A@1 Cdn Air Div HQ@Defence O365" userId="S::andreena.clifford@ecn.forces.gc.ca::8c0599c3-9f04-4168-af0f-913c553b88cb" providerId="AD" clId="Web-{649C465F-66BF-31B1-C6C1-2E6585A10ACF}" dt="2021-02-10T17:03:35.195" v="1"/>
          <ac:graphicFrameMkLst>
            <pc:docMk/>
            <pc:sldMk cId="2693460597" sldId="324"/>
            <ac:graphicFrameMk id="152" creationId="{FA6FEE31-2777-4211-8AE9-85DE20E4D3E9}"/>
          </ac:graphicFrameMkLst>
        </pc:graphicFrameChg>
        <pc:graphicFrameChg chg="del">
          <ac:chgData name="Clifford MWO A@1 Cdn Air Div HQ@Defence O365" userId="S::andreena.clifford@ecn.forces.gc.ca::8c0599c3-9f04-4168-af0f-913c553b88cb" providerId="AD" clId="Web-{649C465F-66BF-31B1-C6C1-2E6585A10ACF}" dt="2021-02-10T17:03:40.117" v="4"/>
          <ac:graphicFrameMkLst>
            <pc:docMk/>
            <pc:sldMk cId="2693460597" sldId="324"/>
            <ac:graphicFrameMk id="191" creationId="{7F5755F4-EA37-4790-92A3-28B5D6F8EF57}"/>
          </ac:graphicFrameMkLst>
        </pc:graphicFrameChg>
        <pc:picChg chg="add mod">
          <ac:chgData name="Clifford MWO A@1 Cdn Air Div HQ@Defence O365" userId="S::andreena.clifford@ecn.forces.gc.ca::8c0599c3-9f04-4168-af0f-913c553b88cb" providerId="AD" clId="Web-{649C465F-66BF-31B1-C6C1-2E6585A10ACF}" dt="2021-02-10T17:05:16.136" v="6" actId="1076"/>
          <ac:picMkLst>
            <pc:docMk/>
            <pc:sldMk cId="2693460597" sldId="324"/>
            <ac:picMk id="2" creationId="{3EC5D14E-9026-4129-8214-69CA0C581EB2}"/>
          </ac:picMkLst>
        </pc:picChg>
        <pc:picChg chg="del">
          <ac:chgData name="Clifford MWO A@1 Cdn Air Div HQ@Defence O365" userId="S::andreena.clifford@ecn.forces.gc.ca::8c0599c3-9f04-4168-af0f-913c553b88cb" providerId="AD" clId="Web-{649C465F-66BF-31B1-C6C1-2E6585A10ACF}" dt="2021-02-10T17:12:11.747" v="28"/>
          <ac:picMkLst>
            <pc:docMk/>
            <pc:sldMk cId="2693460597" sldId="324"/>
            <ac:picMk id="10" creationId="{30D9D8FF-A0A5-42DC-AF1B-FFB710158B5F}"/>
          </ac:picMkLst>
        </pc:picChg>
        <pc:picChg chg="del">
          <ac:chgData name="Clifford MWO A@1 Cdn Air Div HQ@Defence O365" userId="S::andreena.clifford@ecn.forces.gc.ca::8c0599c3-9f04-4168-af0f-913c553b88cb" providerId="AD" clId="Web-{649C465F-66BF-31B1-C6C1-2E6585A10ACF}" dt="2021-02-10T17:12:10.169" v="27"/>
          <ac:picMkLst>
            <pc:docMk/>
            <pc:sldMk cId="2693460597" sldId="324"/>
            <ac:picMk id="154" creationId="{D64A1EFF-21D9-4A35-9AF4-533915F14C6E}"/>
          </ac:picMkLst>
        </pc:picChg>
        <pc:picChg chg="del">
          <ac:chgData name="Clifford MWO A@1 Cdn Air Div HQ@Defence O365" userId="S::andreena.clifford@ecn.forces.gc.ca::8c0599c3-9f04-4168-af0f-913c553b88cb" providerId="AD" clId="Web-{649C465F-66BF-31B1-C6C1-2E6585A10ACF}" dt="2021-02-10T17:12:13.169" v="30"/>
          <ac:picMkLst>
            <pc:docMk/>
            <pc:sldMk cId="2693460597" sldId="324"/>
            <ac:picMk id="156" creationId="{D0EEA4DA-84C9-4DC2-9347-26703AC4D779}"/>
          </ac:picMkLst>
        </pc:picChg>
        <pc:picChg chg="del">
          <ac:chgData name="Clifford MWO A@1 Cdn Air Div HQ@Defence O365" userId="S::andreena.clifford@ecn.forces.gc.ca::8c0599c3-9f04-4168-af0f-913c553b88cb" providerId="AD" clId="Web-{649C465F-66BF-31B1-C6C1-2E6585A10ACF}" dt="2021-02-10T17:12:06.684" v="24"/>
          <ac:picMkLst>
            <pc:docMk/>
            <pc:sldMk cId="2693460597" sldId="324"/>
            <ac:picMk id="157" creationId="{06BD2B53-626E-401A-A9FF-71CF9F6F4542}"/>
          </ac:picMkLst>
        </pc:picChg>
        <pc:picChg chg="del">
          <ac:chgData name="Clifford MWO A@1 Cdn Air Div HQ@Defence O365" userId="S::andreena.clifford@ecn.forces.gc.ca::8c0599c3-9f04-4168-af0f-913c553b88cb" providerId="AD" clId="Web-{649C465F-66BF-31B1-C6C1-2E6585A10ACF}" dt="2021-02-10T17:12:16.622" v="31"/>
          <ac:picMkLst>
            <pc:docMk/>
            <pc:sldMk cId="2693460597" sldId="324"/>
            <ac:picMk id="158" creationId="{9E431D6A-226B-45B0-BC77-769D07004319}"/>
          </ac:picMkLst>
        </pc:picChg>
        <pc:picChg chg="del">
          <ac:chgData name="Clifford MWO A@1 Cdn Air Div HQ@Defence O365" userId="S::andreena.clifford@ecn.forces.gc.ca::8c0599c3-9f04-4168-af0f-913c553b88cb" providerId="AD" clId="Web-{649C465F-66BF-31B1-C6C1-2E6585A10ACF}" dt="2021-02-10T17:12:08.278" v="25"/>
          <ac:picMkLst>
            <pc:docMk/>
            <pc:sldMk cId="2693460597" sldId="324"/>
            <ac:picMk id="159" creationId="{B66C606A-EC92-4516-96B4-9E41D1B555BF}"/>
          </ac:picMkLst>
        </pc:picChg>
        <pc:picChg chg="add mod">
          <ac:chgData name="Clifford MWO A@1 Cdn Air Div HQ@Defence O365" userId="S::andreena.clifford@ecn.forces.gc.ca::8c0599c3-9f04-4168-af0f-913c553b88cb" providerId="AD" clId="Web-{649C465F-66BF-31B1-C6C1-2E6585A10ACF}" dt="2021-02-10T17:05:36.825" v="8" actId="1076"/>
          <ac:picMkLst>
            <pc:docMk/>
            <pc:sldMk cId="2693460597" sldId="324"/>
            <ac:picMk id="193" creationId="{37D48050-92E1-417C-A343-C6D07EE1CD3D}"/>
          </ac:picMkLst>
        </pc:picChg>
        <pc:picChg chg="del">
          <ac:chgData name="Clifford MWO A@1 Cdn Air Div HQ@Defence O365" userId="S::andreena.clifford@ecn.forces.gc.ca::8c0599c3-9f04-4168-af0f-913c553b88cb" providerId="AD" clId="Web-{649C465F-66BF-31B1-C6C1-2E6585A10ACF}" dt="2021-02-10T17:12:12.325" v="29"/>
          <ac:picMkLst>
            <pc:docMk/>
            <pc:sldMk cId="2693460597" sldId="324"/>
            <ac:picMk id="194" creationId="{B205BBC6-6034-42CB-AEEE-54E425E74469}"/>
          </ac:picMkLst>
        </pc:picChg>
        <pc:picChg chg="add mod">
          <ac:chgData name="Clifford MWO A@1 Cdn Air Div HQ@Defence O365" userId="S::andreena.clifford@ecn.forces.gc.ca::8c0599c3-9f04-4168-af0f-913c553b88cb" providerId="AD" clId="Web-{649C465F-66BF-31B1-C6C1-2E6585A10ACF}" dt="2021-02-10T17:05:42.856" v="10" actId="1076"/>
          <ac:picMkLst>
            <pc:docMk/>
            <pc:sldMk cId="2693460597" sldId="324"/>
            <ac:picMk id="195" creationId="{09B10A78-7113-4052-A5DA-88859B503AFB}"/>
          </ac:picMkLst>
        </pc:picChg>
        <pc:picChg chg="add mod">
          <ac:chgData name="Clifford MWO A@1 Cdn Air Div HQ@Defence O365" userId="S::andreena.clifford@ecn.forces.gc.ca::8c0599c3-9f04-4168-af0f-913c553b88cb" providerId="AD" clId="Web-{649C465F-66BF-31B1-C6C1-2E6585A10ACF}" dt="2021-02-10T17:13:12.468" v="52" actId="1076"/>
          <ac:picMkLst>
            <pc:docMk/>
            <pc:sldMk cId="2693460597" sldId="324"/>
            <ac:picMk id="196" creationId="{8CFC512D-05B9-4E1A-82CB-08AE5623BCE2}"/>
          </ac:picMkLst>
        </pc:picChg>
        <pc:picChg chg="add mod">
          <ac:chgData name="Clifford MWO A@1 Cdn Air Div HQ@Defence O365" userId="S::andreena.clifford@ecn.forces.gc.ca::8c0599c3-9f04-4168-af0f-913c553b88cb" providerId="AD" clId="Web-{649C465F-66BF-31B1-C6C1-2E6585A10ACF}" dt="2021-02-10T17:13:14.234" v="53" actId="1076"/>
          <ac:picMkLst>
            <pc:docMk/>
            <pc:sldMk cId="2693460597" sldId="324"/>
            <ac:picMk id="340" creationId="{6E90F934-B1E3-4F41-A1F1-DE43CDD915CA}"/>
          </ac:picMkLst>
        </pc:picChg>
        <pc:picChg chg="del">
          <ac:chgData name="Clifford MWO A@1 Cdn Air Div HQ@Defence O365" userId="S::andreena.clifford@ecn.forces.gc.ca::8c0599c3-9f04-4168-af0f-913c553b88cb" providerId="AD" clId="Web-{649C465F-66BF-31B1-C6C1-2E6585A10ACF}" dt="2021-02-10T17:12:09.231" v="26"/>
          <ac:picMkLst>
            <pc:docMk/>
            <pc:sldMk cId="2693460597" sldId="324"/>
            <ac:picMk id="411" creationId="{87004A00-2CF2-453F-8E0D-8FA6DFC6B93B}"/>
          </ac:picMkLst>
        </pc:picChg>
      </pc:sldChg>
      <pc:sldChg chg="modSp add replId">
        <pc:chgData name="Clifford MWO A@1 Cdn Air Div HQ@Defence O365" userId="S::andreena.clifford@ecn.forces.gc.ca::8c0599c3-9f04-4168-af0f-913c553b88cb" providerId="AD" clId="Web-{649C465F-66BF-31B1-C6C1-2E6585A10ACF}" dt="2021-02-10T17:17:45.167" v="107" actId="20577"/>
        <pc:sldMkLst>
          <pc:docMk/>
          <pc:sldMk cId="25160684" sldId="325"/>
        </pc:sldMkLst>
        <pc:spChg chg="mod">
          <ac:chgData name="Clifford MWO A@1 Cdn Air Div HQ@Defence O365" userId="S::andreena.clifford@ecn.forces.gc.ca::8c0599c3-9f04-4168-af0f-913c553b88cb" providerId="AD" clId="Web-{649C465F-66BF-31B1-C6C1-2E6585A10ACF}" dt="2021-02-10T17:17:45.167" v="107" actId="20577"/>
          <ac:spMkLst>
            <pc:docMk/>
            <pc:sldMk cId="25160684" sldId="325"/>
            <ac:spMk id="4" creationId="{00000000-0000-0000-0000-000000000000}"/>
          </ac:spMkLst>
        </pc:spChg>
      </pc:sldChg>
      <pc:sldChg chg="delSp modSp add replId modNotes">
        <pc:chgData name="Clifford MWO A@1 Cdn Air Div HQ@Defence O365" userId="S::andreena.clifford@ecn.forces.gc.ca::8c0599c3-9f04-4168-af0f-913c553b88cb" providerId="AD" clId="Web-{649C465F-66BF-31B1-C6C1-2E6585A10ACF}" dt="2021-02-10T17:17:27.963" v="77"/>
        <pc:sldMkLst>
          <pc:docMk/>
          <pc:sldMk cId="1232305114" sldId="326"/>
        </pc:sldMkLst>
        <pc:spChg chg="del">
          <ac:chgData name="Clifford MWO A@1 Cdn Air Div HQ@Defence O365" userId="S::andreena.clifford@ecn.forces.gc.ca::8c0599c3-9f04-4168-af0f-913c553b88cb" providerId="AD" clId="Web-{649C465F-66BF-31B1-C6C1-2E6585A10ACF}" dt="2021-02-10T17:16:56.212" v="71"/>
          <ac:spMkLst>
            <pc:docMk/>
            <pc:sldMk cId="1232305114" sldId="326"/>
            <ac:spMk id="2" creationId="{E95C76C2-6620-42FB-BBCF-FBFB395E504F}"/>
          </ac:spMkLst>
        </pc:spChg>
        <pc:spChg chg="del">
          <ac:chgData name="Clifford MWO A@1 Cdn Air Div HQ@Defence O365" userId="S::andreena.clifford@ecn.forces.gc.ca::8c0599c3-9f04-4168-af0f-913c553b88cb" providerId="AD" clId="Web-{649C465F-66BF-31B1-C6C1-2E6585A10ACF}" dt="2021-02-10T17:16:59.665" v="72"/>
          <ac:spMkLst>
            <pc:docMk/>
            <pc:sldMk cId="1232305114" sldId="326"/>
            <ac:spMk id="63495" creationId="{00000000-0000-0000-0000-000000000000}"/>
          </ac:spMkLst>
        </pc:spChg>
        <pc:spChg chg="del">
          <ac:chgData name="Clifford MWO A@1 Cdn Air Div HQ@Defence O365" userId="S::andreena.clifford@ecn.forces.gc.ca::8c0599c3-9f04-4168-af0f-913c553b88cb" providerId="AD" clId="Web-{649C465F-66BF-31B1-C6C1-2E6585A10ACF}" dt="2021-02-10T17:17:00.556" v="73"/>
          <ac:spMkLst>
            <pc:docMk/>
            <pc:sldMk cId="1232305114" sldId="326"/>
            <ac:spMk id="63496" creationId="{00000000-0000-0000-0000-000000000000}"/>
          </ac:spMkLst>
        </pc:spChg>
        <pc:spChg chg="mod">
          <ac:chgData name="Clifford MWO A@1 Cdn Air Div HQ@Defence O365" userId="S::andreena.clifford@ecn.forces.gc.ca::8c0599c3-9f04-4168-af0f-913c553b88cb" providerId="AD" clId="Web-{649C465F-66BF-31B1-C6C1-2E6585A10ACF}" dt="2021-02-10T17:16:49.118" v="70" actId="20577"/>
          <ac:spMkLst>
            <pc:docMk/>
            <pc:sldMk cId="1232305114" sldId="326"/>
            <ac:spMk id="71681" creationId="{00000000-0000-0000-0000-000000000000}"/>
          </ac:spMkLst>
        </pc:spChg>
      </pc:sldChg>
    </pc:docChg>
  </pc:docChgLst>
  <pc:docChgLst>
    <pc:chgData name="Clifford MWO A@1 Cdn Air Div HQ@Defence O365" userId="S::andreena.clifford@ecn.forces.gc.ca::8c0599c3-9f04-4168-af0f-913c553b88cb" providerId="AD" clId="Web-{27EFBC78-527D-EC72-1D0C-F4BDC0ABFD95}"/>
    <pc:docChg chg="addSld delSld modSld sldOrd addMainMaster">
      <pc:chgData name="Clifford MWO A@1 Cdn Air Div HQ@Defence O365" userId="S::andreena.clifford@ecn.forces.gc.ca::8c0599c3-9f04-4168-af0f-913c553b88cb" providerId="AD" clId="Web-{27EFBC78-527D-EC72-1D0C-F4BDC0ABFD95}" dt="2021-02-11T18:30:10.584" v="1337" actId="20577"/>
      <pc:docMkLst>
        <pc:docMk/>
      </pc:docMkLst>
      <pc:sldChg chg="addSp delSp modSp mod modClrScheme chgLayout modNotes">
        <pc:chgData name="Clifford MWO A@1 Cdn Air Div HQ@Defence O365" userId="S::andreena.clifford@ecn.forces.gc.ca::8c0599c3-9f04-4168-af0f-913c553b88cb" providerId="AD" clId="Web-{27EFBC78-527D-EC72-1D0C-F4BDC0ABFD95}" dt="2021-02-11T18:13:29.379" v="1305"/>
        <pc:sldMkLst>
          <pc:docMk/>
          <pc:sldMk cId="4112823994" sldId="315"/>
        </pc:sldMkLst>
        <pc:spChg chg="mod">
          <ac:chgData name="Clifford MWO A@1 Cdn Air Div HQ@Defence O365" userId="S::andreena.clifford@ecn.forces.gc.ca::8c0599c3-9f04-4168-af0f-913c553b88cb" providerId="AD" clId="Web-{27EFBC78-527D-EC72-1D0C-F4BDC0ABFD95}" dt="2021-02-11T18:11:32.473" v="1226" actId="20577"/>
          <ac:spMkLst>
            <pc:docMk/>
            <pc:sldMk cId="4112823994" sldId="315"/>
            <ac:spMk id="4" creationId="{00000000-0000-0000-0000-000000000000}"/>
          </ac:spMkLst>
        </pc:spChg>
        <pc:spChg chg="mod">
          <ac:chgData name="Clifford MWO A@1 Cdn Air Div HQ@Defence O365" userId="S::andreena.clifford@ecn.forces.gc.ca::8c0599c3-9f04-4168-af0f-913c553b88cb" providerId="AD" clId="Web-{27EFBC78-527D-EC72-1D0C-F4BDC0ABFD95}" dt="2021-02-11T18:12:21.332" v="1233" actId="20577"/>
          <ac:spMkLst>
            <pc:docMk/>
            <pc:sldMk cId="4112823994" sldId="315"/>
            <ac:spMk id="5" creationId="{00000000-0000-0000-0000-000000000000}"/>
          </ac:spMkLst>
        </pc:spChg>
        <pc:spChg chg="add mod">
          <ac:chgData name="Clifford MWO A@1 Cdn Air Div HQ@Defence O365" userId="S::andreena.clifford@ecn.forces.gc.ca::8c0599c3-9f04-4168-af0f-913c553b88cb" providerId="AD" clId="Web-{27EFBC78-527D-EC72-1D0C-F4BDC0ABFD95}" dt="2021-02-11T18:11:39.114" v="1227" actId="1076"/>
          <ac:spMkLst>
            <pc:docMk/>
            <pc:sldMk cId="4112823994" sldId="315"/>
            <ac:spMk id="7" creationId="{EED1FD6A-2DC1-43DA-9BDB-752A48EAC8C4}"/>
          </ac:spMkLst>
        </pc:spChg>
        <pc:spChg chg="add del mod">
          <ac:chgData name="Clifford MWO A@1 Cdn Air Div HQ@Defence O365" userId="S::andreena.clifford@ecn.forces.gc.ca::8c0599c3-9f04-4168-af0f-913c553b88cb" providerId="AD" clId="Web-{27EFBC78-527D-EC72-1D0C-F4BDC0ABFD95}" dt="2021-02-11T18:10:47.020" v="1206"/>
          <ac:spMkLst>
            <pc:docMk/>
            <pc:sldMk cId="4112823994" sldId="315"/>
            <ac:spMk id="8" creationId="{38C1C953-E45A-403C-B2A0-8ED7B5EEE965}"/>
          </ac:spMkLst>
        </pc:spChg>
        <pc:graphicFrameChg chg="add mod modGraphic">
          <ac:chgData name="Clifford MWO A@1 Cdn Air Div HQ@Defence O365" userId="S::andreena.clifford@ecn.forces.gc.ca::8c0599c3-9f04-4168-af0f-913c553b88cb" providerId="AD" clId="Web-{27EFBC78-527D-EC72-1D0C-F4BDC0ABFD95}" dt="2021-02-11T18:11:47.801" v="1229"/>
          <ac:graphicFrameMkLst>
            <pc:docMk/>
            <pc:sldMk cId="4112823994" sldId="315"/>
            <ac:graphicFrameMk id="3" creationId="{91FD7CB9-0C83-4612-9B9A-4F5A5AD6473F}"/>
          </ac:graphicFrameMkLst>
        </pc:graphicFrameChg>
        <pc:picChg chg="del">
          <ac:chgData name="Clifford MWO A@1 Cdn Air Div HQ@Defence O365" userId="S::andreena.clifford@ecn.forces.gc.ca::8c0599c3-9f04-4168-af0f-913c553b88cb" providerId="AD" clId="Web-{27EFBC78-527D-EC72-1D0C-F4BDC0ABFD95}" dt="2021-02-11T18:07:41.863" v="1123"/>
          <ac:picMkLst>
            <pc:docMk/>
            <pc:sldMk cId="4112823994" sldId="315"/>
            <ac:picMk id="2" creationId="{00000000-0000-0000-0000-000000000000}"/>
          </ac:picMkLst>
        </pc:picChg>
      </pc:sldChg>
      <pc:sldChg chg="addSp delSp modSp">
        <pc:chgData name="Clifford MWO A@1 Cdn Air Div HQ@Defence O365" userId="S::andreena.clifford@ecn.forces.gc.ca::8c0599c3-9f04-4168-af0f-913c553b88cb" providerId="AD" clId="Web-{27EFBC78-527D-EC72-1D0C-F4BDC0ABFD95}" dt="2021-02-11T18:30:10.584" v="1337" actId="20577"/>
        <pc:sldMkLst>
          <pc:docMk/>
          <pc:sldMk cId="651449807" sldId="321"/>
        </pc:sldMkLst>
        <pc:spChg chg="add mod">
          <ac:chgData name="Clifford MWO A@1 Cdn Air Div HQ@Defence O365" userId="S::andreena.clifford@ecn.forces.gc.ca::8c0599c3-9f04-4168-af0f-913c553b88cb" providerId="AD" clId="Web-{27EFBC78-527D-EC72-1D0C-F4BDC0ABFD95}" dt="2021-02-11T18:30:10.584" v="1337" actId="20577"/>
          <ac:spMkLst>
            <pc:docMk/>
            <pc:sldMk cId="651449807" sldId="321"/>
            <ac:spMk id="17" creationId="{BBD862A9-CCE2-4AAE-8A96-D22494B08440}"/>
          </ac:spMkLst>
        </pc:spChg>
        <pc:picChg chg="add del mod">
          <ac:chgData name="Clifford MWO A@1 Cdn Air Div HQ@Defence O365" userId="S::andreena.clifford@ecn.forces.gc.ca::8c0599c3-9f04-4168-af0f-913c553b88cb" providerId="AD" clId="Web-{27EFBC78-527D-EC72-1D0C-F4BDC0ABFD95}" dt="2021-02-11T18:28:25.740" v="1318"/>
          <ac:picMkLst>
            <pc:docMk/>
            <pc:sldMk cId="651449807" sldId="321"/>
            <ac:picMk id="5" creationId="{658F3415-1747-4812-BBC9-8BA309740B73}"/>
          </ac:picMkLst>
        </pc:picChg>
      </pc:sldChg>
      <pc:sldChg chg="modSp">
        <pc:chgData name="Clifford MWO A@1 Cdn Air Div HQ@Defence O365" userId="S::andreena.clifford@ecn.forces.gc.ca::8c0599c3-9f04-4168-af0f-913c553b88cb" providerId="AD" clId="Web-{27EFBC78-527D-EC72-1D0C-F4BDC0ABFD95}" dt="2021-02-11T18:28:54.350" v="1324" actId="20577"/>
        <pc:sldMkLst>
          <pc:docMk/>
          <pc:sldMk cId="2693460597" sldId="324"/>
        </pc:sldMkLst>
        <pc:spChg chg="mod">
          <ac:chgData name="Clifford MWO A@1 Cdn Air Div HQ@Defence O365" userId="S::andreena.clifford@ecn.forces.gc.ca::8c0599c3-9f04-4168-af0f-913c553b88cb" providerId="AD" clId="Web-{27EFBC78-527D-EC72-1D0C-F4BDC0ABFD95}" dt="2021-02-11T18:28:54.350" v="1324" actId="20577"/>
          <ac:spMkLst>
            <pc:docMk/>
            <pc:sldMk cId="2693460597" sldId="324"/>
            <ac:spMk id="65669" creationId="{00000000-0000-0000-0000-000000000000}"/>
          </ac:spMkLst>
        </pc:spChg>
      </pc:sldChg>
      <pc:sldChg chg="addSp delSp modSp ord">
        <pc:chgData name="Clifford MWO A@1 Cdn Air Div HQ@Defence O365" userId="S::andreena.clifford@ecn.forces.gc.ca::8c0599c3-9f04-4168-af0f-913c553b88cb" providerId="AD" clId="Web-{27EFBC78-527D-EC72-1D0C-F4BDC0ABFD95}" dt="2021-02-11T18:18:51.693" v="1315"/>
        <pc:sldMkLst>
          <pc:docMk/>
          <pc:sldMk cId="2749258543" sldId="327"/>
        </pc:sldMkLst>
        <pc:spChg chg="mod">
          <ac:chgData name="Clifford MWO A@1 Cdn Air Div HQ@Defence O365" userId="S::andreena.clifford@ecn.forces.gc.ca::8c0599c3-9f04-4168-af0f-913c553b88cb" providerId="AD" clId="Web-{27EFBC78-527D-EC72-1D0C-F4BDC0ABFD95}" dt="2021-02-11T18:18:45.739" v="1313" actId="20577"/>
          <ac:spMkLst>
            <pc:docMk/>
            <pc:sldMk cId="2749258543" sldId="327"/>
            <ac:spMk id="12" creationId="{BA0EF02B-9316-4809-A33B-B979B03B2C6B}"/>
          </ac:spMkLst>
        </pc:spChg>
        <pc:picChg chg="add del">
          <ac:chgData name="Clifford MWO A@1 Cdn Air Div HQ@Defence O365" userId="S::andreena.clifford@ecn.forces.gc.ca::8c0599c3-9f04-4168-af0f-913c553b88cb" providerId="AD" clId="Web-{27EFBC78-527D-EC72-1D0C-F4BDC0ABFD95}" dt="2021-02-11T18:18:51.693" v="1315"/>
          <ac:picMkLst>
            <pc:docMk/>
            <pc:sldMk cId="2749258543" sldId="327"/>
            <ac:picMk id="21" creationId="{ECB98E27-C3EA-4FE1-B5B3-8B949BA356F1}"/>
          </ac:picMkLst>
        </pc:picChg>
      </pc:sldChg>
      <pc:sldChg chg="addSp delSp modSp new del modNotes">
        <pc:chgData name="Clifford MWO A@1 Cdn Air Div HQ@Defence O365" userId="S::andreena.clifford@ecn.forces.gc.ca::8c0599c3-9f04-4168-af0f-913c553b88cb" providerId="AD" clId="Web-{27EFBC78-527D-EC72-1D0C-F4BDC0ABFD95}" dt="2021-02-11T18:11:52.348" v="1230"/>
        <pc:sldMkLst>
          <pc:docMk/>
          <pc:sldMk cId="2070220761" sldId="328"/>
        </pc:sldMkLst>
        <pc:spChg chg="mod">
          <ac:chgData name="Clifford MWO A@1 Cdn Air Div HQ@Defence O365" userId="S::andreena.clifford@ecn.forces.gc.ca::8c0599c3-9f04-4168-af0f-913c553b88cb" providerId="AD" clId="Web-{27EFBC78-527D-EC72-1D0C-F4BDC0ABFD95}" dt="2021-02-11T17:41:37.877" v="12" actId="20577"/>
          <ac:spMkLst>
            <pc:docMk/>
            <pc:sldMk cId="2070220761" sldId="328"/>
            <ac:spMk id="2" creationId="{03CF7B9D-FD6D-41B7-8BB1-8EA3469847A0}"/>
          </ac:spMkLst>
        </pc:spChg>
        <pc:spChg chg="mod">
          <ac:chgData name="Clifford MWO A@1 Cdn Air Div HQ@Defence O365" userId="S::andreena.clifford@ecn.forces.gc.ca::8c0599c3-9f04-4168-af0f-913c553b88cb" providerId="AD" clId="Web-{27EFBC78-527D-EC72-1D0C-F4BDC0ABFD95}" dt="2021-02-11T18:04:07.676" v="995" actId="20577"/>
          <ac:spMkLst>
            <pc:docMk/>
            <pc:sldMk cId="2070220761" sldId="328"/>
            <ac:spMk id="3" creationId="{3AFC965D-B9B0-4967-9A06-6CC342C0C4C0}"/>
          </ac:spMkLst>
        </pc:spChg>
        <pc:spChg chg="add mod">
          <ac:chgData name="Clifford MWO A@1 Cdn Air Div HQ@Defence O365" userId="S::andreena.clifford@ecn.forces.gc.ca::8c0599c3-9f04-4168-af0f-913c553b88cb" providerId="AD" clId="Web-{27EFBC78-527D-EC72-1D0C-F4BDC0ABFD95}" dt="2021-02-11T17:42:14.190" v="21" actId="20577"/>
          <ac:spMkLst>
            <pc:docMk/>
            <pc:sldMk cId="2070220761" sldId="328"/>
            <ac:spMk id="5" creationId="{25260C59-FD6B-4139-A0CB-81F55FF421B8}"/>
          </ac:spMkLst>
        </pc:spChg>
        <pc:spChg chg="add del">
          <ac:chgData name="Clifford MWO A@1 Cdn Air Div HQ@Defence O365" userId="S::andreena.clifford@ecn.forces.gc.ca::8c0599c3-9f04-4168-af0f-913c553b88cb" providerId="AD" clId="Web-{27EFBC78-527D-EC72-1D0C-F4BDC0ABFD95}" dt="2021-02-11T17:42:27.580" v="23"/>
          <ac:spMkLst>
            <pc:docMk/>
            <pc:sldMk cId="2070220761" sldId="328"/>
            <ac:spMk id="7" creationId="{32AD6AF4-D19C-4B81-BD86-C86CA583F1E0}"/>
          </ac:spMkLst>
        </pc:spChg>
        <pc:graphicFrameChg chg="add mod modGraphic">
          <ac:chgData name="Clifford MWO A@1 Cdn Air Div HQ@Defence O365" userId="S::andreena.clifford@ecn.forces.gc.ca::8c0599c3-9f04-4168-af0f-913c553b88cb" providerId="AD" clId="Web-{27EFBC78-527D-EC72-1D0C-F4BDC0ABFD95}" dt="2021-02-11T18:04:46.988" v="999"/>
          <ac:graphicFrameMkLst>
            <pc:docMk/>
            <pc:sldMk cId="2070220761" sldId="328"/>
            <ac:graphicFrameMk id="8" creationId="{3E289D2A-949F-45F2-91D7-EA4C11BB92BC}"/>
          </ac:graphicFrameMkLst>
        </pc:graphicFrameChg>
      </pc:sldChg>
      <pc:sldChg chg="add del">
        <pc:chgData name="Clifford MWO A@1 Cdn Air Div HQ@Defence O365" userId="S::andreena.clifford@ecn.forces.gc.ca::8c0599c3-9f04-4168-af0f-913c553b88cb" providerId="AD" clId="Web-{27EFBC78-527D-EC72-1D0C-F4BDC0ABFD95}" dt="2021-02-11T17:40:51.674" v="5"/>
        <pc:sldMkLst>
          <pc:docMk/>
          <pc:sldMk cId="2415206315" sldId="328"/>
        </pc:sldMkLst>
      </pc:sldChg>
      <pc:sldChg chg="add del">
        <pc:chgData name="Clifford MWO A@1 Cdn Air Div HQ@Defence O365" userId="S::andreena.clifford@ecn.forces.gc.ca::8c0599c3-9f04-4168-af0f-913c553b88cb" providerId="AD" clId="Web-{27EFBC78-527D-EC72-1D0C-F4BDC0ABFD95}" dt="2021-02-11T17:40:51.674" v="6"/>
        <pc:sldMkLst>
          <pc:docMk/>
          <pc:sldMk cId="2171393615" sldId="329"/>
        </pc:sldMkLst>
      </pc:sldChg>
      <pc:sldChg chg="add del">
        <pc:chgData name="Clifford MWO A@1 Cdn Air Div HQ@Defence O365" userId="S::andreena.clifford@ecn.forces.gc.ca::8c0599c3-9f04-4168-af0f-913c553b88cb" providerId="AD" clId="Web-{27EFBC78-527D-EC72-1D0C-F4BDC0ABFD95}" dt="2021-02-11T17:40:51.705" v="7"/>
        <pc:sldMkLst>
          <pc:docMk/>
          <pc:sldMk cId="4210006359" sldId="330"/>
        </pc:sldMkLst>
      </pc:sldChg>
      <pc:sldChg chg="delSp add del">
        <pc:chgData name="Clifford MWO A@1 Cdn Air Div HQ@Defence O365" userId="S::andreena.clifford@ecn.forces.gc.ca::8c0599c3-9f04-4168-af0f-913c553b88cb" providerId="AD" clId="Web-{27EFBC78-527D-EC72-1D0C-F4BDC0ABFD95}" dt="2021-02-11T17:40:51.705" v="8"/>
        <pc:sldMkLst>
          <pc:docMk/>
          <pc:sldMk cId="1798394783" sldId="331"/>
        </pc:sldMkLst>
        <pc:spChg chg="del">
          <ac:chgData name="Clifford MWO A@1 Cdn Air Div HQ@Defence O365" userId="S::andreena.clifford@ecn.forces.gc.ca::8c0599c3-9f04-4168-af0f-913c553b88cb" providerId="AD" clId="Web-{27EFBC78-527D-EC72-1D0C-F4BDC0ABFD95}" dt="2021-02-11T17:40:24.096" v="4"/>
          <ac:spMkLst>
            <pc:docMk/>
            <pc:sldMk cId="1798394783" sldId="331"/>
            <ac:spMk id="63489" creationId="{00000000-0000-0000-0000-000000000000}"/>
          </ac:spMkLst>
        </pc:spChg>
      </pc:sldChg>
      <pc:sldMasterChg chg="add addSldLayout">
        <pc:chgData name="Clifford MWO A@1 Cdn Air Div HQ@Defence O365" userId="S::andreena.clifford@ecn.forces.gc.ca::8c0599c3-9f04-4168-af0f-913c553b88cb" providerId="AD" clId="Web-{27EFBC78-527D-EC72-1D0C-F4BDC0ABFD95}" dt="2021-02-11T17:38:33.517" v="0"/>
        <pc:sldMasterMkLst>
          <pc:docMk/>
          <pc:sldMasterMk cId="0" sldId="2147483664"/>
        </pc:sldMasterMkLst>
        <pc:sldLayoutChg chg="add">
          <pc:chgData name="Clifford MWO A@1 Cdn Air Div HQ@Defence O365" userId="S::andreena.clifford@ecn.forces.gc.ca::8c0599c3-9f04-4168-af0f-913c553b88cb" providerId="AD" clId="Web-{27EFBC78-527D-EC72-1D0C-F4BDC0ABFD95}" dt="2021-02-11T17:38:33.517" v="0"/>
          <pc:sldLayoutMkLst>
            <pc:docMk/>
            <pc:sldMasterMk cId="0" sldId="2147483664"/>
            <pc:sldLayoutMk cId="1198009216" sldId="2147483665"/>
          </pc:sldLayoutMkLst>
        </pc:sldLayoutChg>
        <pc:sldLayoutChg chg="add">
          <pc:chgData name="Clifford MWO A@1 Cdn Air Div HQ@Defence O365" userId="S::andreena.clifford@ecn.forces.gc.ca::8c0599c3-9f04-4168-af0f-913c553b88cb" providerId="AD" clId="Web-{27EFBC78-527D-EC72-1D0C-F4BDC0ABFD95}" dt="2021-02-11T17:38:33.517" v="0"/>
          <pc:sldLayoutMkLst>
            <pc:docMk/>
            <pc:sldMasterMk cId="0" sldId="2147483664"/>
            <pc:sldLayoutMk cId="167518149" sldId="2147483666"/>
          </pc:sldLayoutMkLst>
        </pc:sldLayoutChg>
        <pc:sldLayoutChg chg="add">
          <pc:chgData name="Clifford MWO A@1 Cdn Air Div HQ@Defence O365" userId="S::andreena.clifford@ecn.forces.gc.ca::8c0599c3-9f04-4168-af0f-913c553b88cb" providerId="AD" clId="Web-{27EFBC78-527D-EC72-1D0C-F4BDC0ABFD95}" dt="2021-02-11T17:38:33.517" v="0"/>
          <pc:sldLayoutMkLst>
            <pc:docMk/>
            <pc:sldMasterMk cId="0" sldId="2147483664"/>
            <pc:sldLayoutMk cId="2586122913" sldId="2147483667"/>
          </pc:sldLayoutMkLst>
        </pc:sldLayoutChg>
        <pc:sldLayoutChg chg="add">
          <pc:chgData name="Clifford MWO A@1 Cdn Air Div HQ@Defence O365" userId="S::andreena.clifford@ecn.forces.gc.ca::8c0599c3-9f04-4168-af0f-913c553b88cb" providerId="AD" clId="Web-{27EFBC78-527D-EC72-1D0C-F4BDC0ABFD95}" dt="2021-02-11T17:38:33.517" v="0"/>
          <pc:sldLayoutMkLst>
            <pc:docMk/>
            <pc:sldMasterMk cId="0" sldId="2147483664"/>
            <pc:sldLayoutMk cId="0" sldId="2147483668"/>
          </pc:sldLayoutMkLst>
        </pc:sldLayoutChg>
        <pc:sldLayoutChg chg="add">
          <pc:chgData name="Clifford MWO A@1 Cdn Air Div HQ@Defence O365" userId="S::andreena.clifford@ecn.forces.gc.ca::8c0599c3-9f04-4168-af0f-913c553b88cb" providerId="AD" clId="Web-{27EFBC78-527D-EC72-1D0C-F4BDC0ABFD95}" dt="2021-02-11T17:38:33.517" v="0"/>
          <pc:sldLayoutMkLst>
            <pc:docMk/>
            <pc:sldMasterMk cId="0" sldId="2147483664"/>
            <pc:sldLayoutMk cId="0" sldId="2147483669"/>
          </pc:sldLayoutMkLst>
        </pc:sldLayoutChg>
      </pc:sldMasterChg>
    </pc:docChg>
  </pc:docChgLst>
</pc:chgInfo>
</file>

<file path=ppt/comments/comment1.xml><?xml version="1.0" encoding="utf-8"?>
<p:cmLst xmlns:a="http://schemas.openxmlformats.org/drawingml/2006/main" xmlns:r="http://schemas.openxmlformats.org/officeDocument/2006/relationships" xmlns:p="http://schemas.openxmlformats.org/presentationml/2006/main">
  <p:cm authorId="1" dt="2021-02-01T12:24:41.894" idx="1">
    <p:pos x="10" y="10"/>
    <p:text/>
    <p:extLst>
      <p:ext uri="{C676402C-5697-4E1C-873F-D02D1690AC5C}">
        <p15:threadingInfo xmlns:p15="http://schemas.microsoft.com/office/powerpoint/2012/main" timeZoneBias="300"/>
      </p:ext>
    </p:extLst>
  </p:cm>
</p:cmLst>
</file>

<file path=ppt/drawings/_rels/vmlDrawing1.vml.rels><?xml version="1.0" encoding="UTF-8" standalone="yes"?>
<Relationships xmlns="http://schemas.openxmlformats.org/package/2006/relationships"><Relationship Id="rId1" Type="http://schemas.openxmlformats.org/officeDocument/2006/relationships/image" Target="../media/image10.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5.png"/></Relationships>
</file>

<file path=ppt/drawings/_rels/vmlDrawing3.v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image" Target="../media/image15.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178" name="Rectangle 2"/>
          <p:cNvSpPr>
            <a:spLocks noGrp="1" noChangeArrowheads="1"/>
          </p:cNvSpPr>
          <p:nvPr>
            <p:ph type="hdr" sz="quarter"/>
          </p:nvPr>
        </p:nvSpPr>
        <p:spPr bwMode="auto">
          <a:xfrm>
            <a:off x="0" y="0"/>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t" anchorCtr="0" compatLnSpc="1">
            <a:prstTxWarp prst="textNoShape">
              <a:avLst/>
            </a:prstTxWarp>
          </a:bodyPr>
          <a:lstStyle>
            <a:lvl1pPr algn="l" defTabSz="933450">
              <a:defRPr sz="1200" b="0">
                <a:latin typeface="Arial" charset="0"/>
              </a:defRPr>
            </a:lvl1pPr>
          </a:lstStyle>
          <a:p>
            <a:pPr>
              <a:defRPr/>
            </a:pPr>
            <a:endParaRPr lang="en-US" altLang="en-US"/>
          </a:p>
        </p:txBody>
      </p:sp>
      <p:sp>
        <p:nvSpPr>
          <p:cNvPr id="50179" name="Rectangle 3"/>
          <p:cNvSpPr>
            <a:spLocks noGrp="1" noChangeArrowheads="1"/>
          </p:cNvSpPr>
          <p:nvPr>
            <p:ph type="dt" sz="quarter" idx="1"/>
          </p:nvPr>
        </p:nvSpPr>
        <p:spPr bwMode="auto">
          <a:xfrm>
            <a:off x="3956050" y="0"/>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t" anchorCtr="0" compatLnSpc="1">
            <a:prstTxWarp prst="textNoShape">
              <a:avLst/>
            </a:prstTxWarp>
          </a:bodyPr>
          <a:lstStyle>
            <a:lvl1pPr algn="r" defTabSz="933450">
              <a:defRPr sz="1200" b="0">
                <a:latin typeface="Arial" charset="0"/>
              </a:defRPr>
            </a:lvl1pPr>
          </a:lstStyle>
          <a:p>
            <a:pPr>
              <a:defRPr/>
            </a:pPr>
            <a:endParaRPr lang="en-US" altLang="en-US"/>
          </a:p>
        </p:txBody>
      </p:sp>
      <p:sp>
        <p:nvSpPr>
          <p:cNvPr id="50180" name="Rectangle 4"/>
          <p:cNvSpPr>
            <a:spLocks noGrp="1" noChangeArrowheads="1"/>
          </p:cNvSpPr>
          <p:nvPr>
            <p:ph type="ftr" sz="quarter" idx="2"/>
          </p:nvPr>
        </p:nvSpPr>
        <p:spPr bwMode="auto">
          <a:xfrm>
            <a:off x="0" y="8804275"/>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b" anchorCtr="0" compatLnSpc="1">
            <a:prstTxWarp prst="textNoShape">
              <a:avLst/>
            </a:prstTxWarp>
          </a:bodyPr>
          <a:lstStyle>
            <a:lvl1pPr algn="l" defTabSz="933450">
              <a:defRPr sz="1200" b="0">
                <a:latin typeface="Arial" charset="0"/>
              </a:defRPr>
            </a:lvl1pPr>
          </a:lstStyle>
          <a:p>
            <a:pPr>
              <a:defRPr/>
            </a:pPr>
            <a:endParaRPr lang="en-US" altLang="en-US"/>
          </a:p>
        </p:txBody>
      </p:sp>
      <p:sp>
        <p:nvSpPr>
          <p:cNvPr id="50181" name="Rectangle 5"/>
          <p:cNvSpPr>
            <a:spLocks noGrp="1" noChangeArrowheads="1"/>
          </p:cNvSpPr>
          <p:nvPr>
            <p:ph type="sldNum" sz="quarter" idx="3"/>
          </p:nvPr>
        </p:nvSpPr>
        <p:spPr bwMode="auto">
          <a:xfrm>
            <a:off x="3956050" y="8804275"/>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b" anchorCtr="0" compatLnSpc="1">
            <a:prstTxWarp prst="textNoShape">
              <a:avLst/>
            </a:prstTxWarp>
          </a:bodyPr>
          <a:lstStyle>
            <a:lvl1pPr algn="r" defTabSz="933450">
              <a:defRPr sz="1200" b="0"/>
            </a:lvl1pPr>
          </a:lstStyle>
          <a:p>
            <a:fld id="{284B9AB2-1206-4832-85A8-7CD471503561}" type="slidenum">
              <a:rPr lang="en-CA" altLang="en-US"/>
              <a:pPr/>
              <a:t>‹#›</a:t>
            </a:fld>
            <a:endParaRPr lang="en-CA" altLang="en-US"/>
          </a:p>
        </p:txBody>
      </p:sp>
    </p:spTree>
    <p:extLst>
      <p:ext uri="{BB962C8B-B14F-4D97-AF65-F5344CB8AC3E}">
        <p14:creationId xmlns:p14="http://schemas.microsoft.com/office/powerpoint/2010/main" val="219716620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bwMode="auto">
          <a:xfrm>
            <a:off x="0" y="0"/>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t" anchorCtr="0" compatLnSpc="1">
            <a:prstTxWarp prst="textNoShape">
              <a:avLst/>
            </a:prstTxWarp>
          </a:bodyPr>
          <a:lstStyle>
            <a:lvl1pPr algn="l" defTabSz="933450">
              <a:defRPr sz="1200" b="0">
                <a:latin typeface="Arial" charset="0"/>
              </a:defRPr>
            </a:lvl1pPr>
          </a:lstStyle>
          <a:p>
            <a:pPr>
              <a:defRPr/>
            </a:pPr>
            <a:endParaRPr lang="en-US" altLang="en-US"/>
          </a:p>
        </p:txBody>
      </p:sp>
      <p:sp>
        <p:nvSpPr>
          <p:cNvPr id="12291" name="Rectangle 3"/>
          <p:cNvSpPr>
            <a:spLocks noGrp="1" noChangeArrowheads="1"/>
          </p:cNvSpPr>
          <p:nvPr>
            <p:ph type="dt" idx="1"/>
          </p:nvPr>
        </p:nvSpPr>
        <p:spPr bwMode="auto">
          <a:xfrm>
            <a:off x="3956050" y="0"/>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t" anchorCtr="0" compatLnSpc="1">
            <a:prstTxWarp prst="textNoShape">
              <a:avLst/>
            </a:prstTxWarp>
          </a:bodyPr>
          <a:lstStyle>
            <a:lvl1pPr algn="r" defTabSz="933450">
              <a:defRPr sz="1200" b="0">
                <a:latin typeface="Arial" charset="0"/>
              </a:defRPr>
            </a:lvl1pPr>
          </a:lstStyle>
          <a:p>
            <a:pPr>
              <a:defRPr/>
            </a:pPr>
            <a:endParaRPr lang="en-US" altLang="en-US"/>
          </a:p>
        </p:txBody>
      </p:sp>
      <p:sp>
        <p:nvSpPr>
          <p:cNvPr id="5124" name="Rectangle 4"/>
          <p:cNvSpPr>
            <a:spLocks noGrp="1" noRot="1" noChangeAspect="1" noChangeArrowheads="1" noTextEdit="1"/>
          </p:cNvSpPr>
          <p:nvPr>
            <p:ph type="sldImg" idx="2"/>
          </p:nvPr>
        </p:nvSpPr>
        <p:spPr bwMode="auto">
          <a:xfrm>
            <a:off x="1174750" y="693738"/>
            <a:ext cx="4635500" cy="347662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3" name="Rectangle 5"/>
          <p:cNvSpPr>
            <a:spLocks noGrp="1" noChangeArrowheads="1"/>
          </p:cNvSpPr>
          <p:nvPr>
            <p:ph type="body" sz="quarter" idx="3"/>
          </p:nvPr>
        </p:nvSpPr>
        <p:spPr bwMode="auto">
          <a:xfrm>
            <a:off x="698500" y="4403725"/>
            <a:ext cx="5588000" cy="417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t" anchorCtr="0" compatLnSpc="1">
            <a:prstTxWarp prst="textNoShape">
              <a:avLst/>
            </a:prstTxWarp>
          </a:bodyPr>
          <a:lstStyle/>
          <a:p>
            <a:pPr lvl="0"/>
            <a:r>
              <a:rPr lang="en-CA" noProof="0"/>
              <a:t>Click to edit Master text styles</a:t>
            </a:r>
          </a:p>
          <a:p>
            <a:pPr lvl="1"/>
            <a:r>
              <a:rPr lang="en-CA" noProof="0"/>
              <a:t>Second level</a:t>
            </a:r>
          </a:p>
          <a:p>
            <a:pPr lvl="2"/>
            <a:r>
              <a:rPr lang="en-CA" noProof="0"/>
              <a:t>Third level</a:t>
            </a:r>
          </a:p>
          <a:p>
            <a:pPr lvl="3"/>
            <a:r>
              <a:rPr lang="en-CA" noProof="0"/>
              <a:t>Fourth level</a:t>
            </a:r>
          </a:p>
          <a:p>
            <a:pPr lvl="4"/>
            <a:r>
              <a:rPr lang="en-CA" noProof="0"/>
              <a:t>Fifth level</a:t>
            </a:r>
          </a:p>
        </p:txBody>
      </p:sp>
      <p:sp>
        <p:nvSpPr>
          <p:cNvPr id="12294" name="Rectangle 6"/>
          <p:cNvSpPr>
            <a:spLocks noGrp="1" noChangeArrowheads="1"/>
          </p:cNvSpPr>
          <p:nvPr>
            <p:ph type="ftr" sz="quarter" idx="4"/>
          </p:nvPr>
        </p:nvSpPr>
        <p:spPr bwMode="auto">
          <a:xfrm>
            <a:off x="0" y="8804275"/>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b" anchorCtr="0" compatLnSpc="1">
            <a:prstTxWarp prst="textNoShape">
              <a:avLst/>
            </a:prstTxWarp>
          </a:bodyPr>
          <a:lstStyle>
            <a:lvl1pPr algn="l" defTabSz="933450">
              <a:defRPr sz="1200" b="0">
                <a:latin typeface="Arial" charset="0"/>
              </a:defRPr>
            </a:lvl1pPr>
          </a:lstStyle>
          <a:p>
            <a:pPr>
              <a:defRPr/>
            </a:pPr>
            <a:endParaRPr lang="en-US" altLang="en-US"/>
          </a:p>
        </p:txBody>
      </p:sp>
      <p:sp>
        <p:nvSpPr>
          <p:cNvPr id="12295" name="Rectangle 7"/>
          <p:cNvSpPr>
            <a:spLocks noGrp="1" noChangeArrowheads="1"/>
          </p:cNvSpPr>
          <p:nvPr>
            <p:ph type="sldNum" sz="quarter" idx="5"/>
          </p:nvPr>
        </p:nvSpPr>
        <p:spPr bwMode="auto">
          <a:xfrm>
            <a:off x="3956050" y="8804275"/>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b" anchorCtr="0" compatLnSpc="1">
            <a:prstTxWarp prst="textNoShape">
              <a:avLst/>
            </a:prstTxWarp>
          </a:bodyPr>
          <a:lstStyle>
            <a:lvl1pPr algn="r" defTabSz="933450">
              <a:defRPr sz="1200" b="0"/>
            </a:lvl1pPr>
          </a:lstStyle>
          <a:p>
            <a:fld id="{8BFBBCA8-0C9D-4EC1-B549-96619A5E1B7E}" type="slidenum">
              <a:rPr lang="en-CA" altLang="en-US"/>
              <a:pPr/>
              <a:t>‹#›</a:t>
            </a:fld>
            <a:endParaRPr lang="en-CA" altLang="en-US"/>
          </a:p>
        </p:txBody>
      </p:sp>
    </p:spTree>
    <p:extLst>
      <p:ext uri="{BB962C8B-B14F-4D97-AF65-F5344CB8AC3E}">
        <p14:creationId xmlns:p14="http://schemas.microsoft.com/office/powerpoint/2010/main" val="171070238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latin typeface="Calibri"/>
                <a:cs typeface="Calibri"/>
              </a:rPr>
              <a:t>TP:</a:t>
            </a:r>
            <a:r>
              <a:rPr lang="en-US">
                <a:latin typeface="Calibri"/>
                <a:cs typeface="Calibri"/>
              </a:rPr>
              <a:t> The OTL is the message/machine readable document that explains the Multi-TDL Network / Multi-TDL Architecture for the operators. But Command isn't going to easily understand the plan just by reading this document unless they have lots of time and a lot of experience. The ICO or Planner will build a visual representation of the OTL to brief Command on the overall plan and how it meets the IERs by using the platform laydown, data exchange medium, link roles. Most people can understand the Multi-TDL plan when delivered in this format.  </a:t>
            </a:r>
          </a:p>
        </p:txBody>
      </p:sp>
      <p:sp>
        <p:nvSpPr>
          <p:cNvPr id="4" name="Slide Number Placeholder 3"/>
          <p:cNvSpPr>
            <a:spLocks noGrp="1"/>
          </p:cNvSpPr>
          <p:nvPr>
            <p:ph type="sldNum" sz="quarter" idx="5"/>
          </p:nvPr>
        </p:nvSpPr>
        <p:spPr/>
        <p:txBody>
          <a:bodyPr/>
          <a:lstStyle/>
          <a:p>
            <a:fld id="{8BFBBCA8-0C9D-4EC1-B549-96619A5E1B7E}" type="slidenum">
              <a:rPr lang="en-CA" altLang="en-US"/>
              <a:pPr/>
              <a:t>3</a:t>
            </a:fld>
            <a:endParaRPr lang="en-CA" altLang="en-US"/>
          </a:p>
        </p:txBody>
      </p:sp>
    </p:spTree>
    <p:extLst>
      <p:ext uri="{BB962C8B-B14F-4D97-AF65-F5344CB8AC3E}">
        <p14:creationId xmlns:p14="http://schemas.microsoft.com/office/powerpoint/2010/main" val="11714339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atin typeface="Arial"/>
                <a:cs typeface="Arial"/>
              </a:rPr>
              <a:t>TP:  JREAP B is point-to-point, therefore it is depicted as a line with bi-directional arrows between the two connected participants. The name of the connection (</a:t>
            </a:r>
            <a:r>
              <a:rPr lang="en-US" err="1">
                <a:latin typeface="Arial"/>
                <a:cs typeface="Arial"/>
              </a:rPr>
              <a:t>ie</a:t>
            </a:r>
            <a:r>
              <a:rPr lang="en-US">
                <a:latin typeface="Arial"/>
                <a:cs typeface="Arial"/>
              </a:rPr>
              <a:t>: JREAP B), baud rate, phone number and whether the connection is Synchronous or Asynchronous is indicated under the connector.</a:t>
            </a:r>
          </a:p>
          <a:p>
            <a:endParaRPr lang="en-US"/>
          </a:p>
          <a:p>
            <a:endParaRPr lang="en-US"/>
          </a:p>
          <a:p>
            <a:r>
              <a:rPr lang="en-US" b="1">
                <a:latin typeface="Arial"/>
                <a:cs typeface="Arial"/>
              </a:rPr>
              <a:t>Activity: </a:t>
            </a:r>
            <a:r>
              <a:rPr lang="en-US">
                <a:latin typeface="Arial"/>
                <a:cs typeface="Arial"/>
              </a:rPr>
              <a:t>Using the OTL, draw out a JREAP B Topology (if indicated) </a:t>
            </a:r>
          </a:p>
          <a:p>
            <a:endParaRPr lang="en-US">
              <a:latin typeface="Calibri"/>
              <a:cs typeface="Calibri"/>
            </a:endParaRPr>
          </a:p>
        </p:txBody>
      </p:sp>
      <p:sp>
        <p:nvSpPr>
          <p:cNvPr id="4" name="Slide Number Placeholder 3"/>
          <p:cNvSpPr>
            <a:spLocks noGrp="1"/>
          </p:cNvSpPr>
          <p:nvPr>
            <p:ph type="sldNum" sz="quarter" idx="5"/>
          </p:nvPr>
        </p:nvSpPr>
        <p:spPr/>
        <p:txBody>
          <a:bodyPr/>
          <a:lstStyle/>
          <a:p>
            <a:fld id="{8BFBBCA8-0C9D-4EC1-B549-96619A5E1B7E}" type="slidenum">
              <a:rPr lang="en-CA" altLang="en-US"/>
              <a:pPr/>
              <a:t>12</a:t>
            </a:fld>
            <a:endParaRPr lang="en-CA" altLang="en-US"/>
          </a:p>
        </p:txBody>
      </p:sp>
    </p:spTree>
    <p:extLst>
      <p:ext uri="{BB962C8B-B14F-4D97-AF65-F5344CB8AC3E}">
        <p14:creationId xmlns:p14="http://schemas.microsoft.com/office/powerpoint/2010/main" val="35688134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0"/>
              </a:spcBef>
              <a:spcAft>
                <a:spcPts val="0"/>
              </a:spcAft>
            </a:pPr>
            <a:r>
              <a:rPr lang="en-US" b="1">
                <a:latin typeface="Arial"/>
                <a:cs typeface="Arial"/>
              </a:rPr>
              <a:t>TP</a:t>
            </a:r>
            <a:r>
              <a:rPr lang="en-US">
                <a:latin typeface="Arial"/>
                <a:cs typeface="Arial"/>
              </a:rPr>
              <a:t>: A single JREAP C is depicted as a line with bi-directional arrows between the two connected participants . </a:t>
            </a:r>
            <a:endParaRPr lang="en-US"/>
          </a:p>
          <a:p>
            <a:pPr>
              <a:spcBef>
                <a:spcPts val="0"/>
              </a:spcBef>
              <a:spcAft>
                <a:spcPts val="0"/>
              </a:spcAft>
            </a:pPr>
            <a:endParaRPr lang="en-US">
              <a:latin typeface="Arial"/>
              <a:cs typeface="Arial"/>
            </a:endParaRPr>
          </a:p>
          <a:p>
            <a:pPr>
              <a:spcBef>
                <a:spcPts val="0"/>
              </a:spcBef>
              <a:spcAft>
                <a:spcPts val="0"/>
              </a:spcAft>
            </a:pPr>
            <a:r>
              <a:rPr lang="en-US">
                <a:latin typeface="Arial"/>
                <a:cs typeface="Arial"/>
              </a:rPr>
              <a:t>The name of the connection (</a:t>
            </a:r>
            <a:r>
              <a:rPr lang="en-US" err="1">
                <a:latin typeface="Arial"/>
                <a:cs typeface="Arial"/>
              </a:rPr>
              <a:t>ie</a:t>
            </a:r>
            <a:r>
              <a:rPr lang="en-US">
                <a:latin typeface="Arial"/>
                <a:cs typeface="Arial"/>
              </a:rPr>
              <a:t>: Label the enclave), IP address of the participant, Port # for that connection, protocol (TCP/IP or UDP) and whether the participant is Client or Server. (TCP Client, TCP Server, or UDP)</a:t>
            </a:r>
            <a:endParaRPr lang="en-US"/>
          </a:p>
          <a:p>
            <a:endParaRPr lang="en-US">
              <a:latin typeface="Calibri"/>
              <a:cs typeface="Calibri"/>
            </a:endParaRPr>
          </a:p>
          <a:p>
            <a:r>
              <a:rPr lang="en-US" b="1">
                <a:latin typeface="Arial"/>
                <a:cs typeface="Arial"/>
              </a:rPr>
              <a:t>Activity: </a:t>
            </a:r>
            <a:r>
              <a:rPr lang="en-US">
                <a:latin typeface="Arial"/>
                <a:cs typeface="Arial"/>
              </a:rPr>
              <a:t>Using the OTL, draw out a JREAP C Topology based on those participants that connect to you (use the 'Student # - platform allocation from PO004).</a:t>
            </a:r>
          </a:p>
          <a:p>
            <a:endParaRPr lang="en-US">
              <a:latin typeface="Arial"/>
              <a:cs typeface="Arial"/>
            </a:endParaRPr>
          </a:p>
          <a:p>
            <a:endParaRPr lang="en-US">
              <a:latin typeface="Arial"/>
              <a:cs typeface="Arial"/>
            </a:endParaRPr>
          </a:p>
          <a:p>
            <a:endParaRPr lang="en-US">
              <a:latin typeface="Calibri"/>
              <a:cs typeface="Calibri"/>
            </a:endParaRPr>
          </a:p>
        </p:txBody>
      </p:sp>
      <p:sp>
        <p:nvSpPr>
          <p:cNvPr id="4" name="Slide Number Placeholder 3"/>
          <p:cNvSpPr>
            <a:spLocks noGrp="1"/>
          </p:cNvSpPr>
          <p:nvPr>
            <p:ph type="sldNum" sz="quarter" idx="5"/>
          </p:nvPr>
        </p:nvSpPr>
        <p:spPr/>
        <p:txBody>
          <a:bodyPr/>
          <a:lstStyle/>
          <a:p>
            <a:fld id="{8BFBBCA8-0C9D-4EC1-B549-96619A5E1B7E}" type="slidenum">
              <a:rPr lang="en-CA" altLang="en-US"/>
              <a:pPr/>
              <a:t>13</a:t>
            </a:fld>
            <a:endParaRPr lang="en-CA" altLang="en-US"/>
          </a:p>
        </p:txBody>
      </p:sp>
    </p:spTree>
    <p:extLst>
      <p:ext uri="{BB962C8B-B14F-4D97-AF65-F5344CB8AC3E}">
        <p14:creationId xmlns:p14="http://schemas.microsoft.com/office/powerpoint/2010/main" val="75903404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a:latin typeface="Arial"/>
                <a:cs typeface="Arial"/>
              </a:rPr>
              <a:t>For JREAP C, each trainee has been assigned a specific platform that they will use for all exercises in PO004. They are to draw out those extended interfaces that connect to their platform. Some may have more than one.</a:t>
            </a:r>
            <a:endParaRPr lang="en-CA">
              <a:cs typeface="Arial" charset="0"/>
            </a:endParaRPr>
          </a:p>
          <a:p>
            <a:endParaRPr lang="en-CA">
              <a:latin typeface="Arial"/>
              <a:cs typeface="Arial"/>
            </a:endParaRPr>
          </a:p>
          <a:p>
            <a:r>
              <a:rPr lang="en-CA">
                <a:latin typeface="Arial"/>
                <a:cs typeface="Arial"/>
              </a:rPr>
              <a:t>Think, pair, share to compare architectures </a:t>
            </a:r>
            <a:endParaRPr lang="en-CA">
              <a:cs typeface="Arial"/>
            </a:endParaRPr>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14</a:t>
            </a:fld>
            <a:endParaRPr lang="en-CA" altLang="en-US"/>
          </a:p>
        </p:txBody>
      </p:sp>
    </p:spTree>
    <p:extLst>
      <p:ext uri="{BB962C8B-B14F-4D97-AF65-F5344CB8AC3E}">
        <p14:creationId xmlns:p14="http://schemas.microsoft.com/office/powerpoint/2010/main" val="321445261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a:latin typeface="Arial"/>
                <a:cs typeface="Arial"/>
              </a:rPr>
              <a:t>For JREAP C, each trainee has been assigned a specific platform that they will use for all exercises in PO004. They are to draw out those extended interfaces that connect to their platform. Some may have more than one.</a:t>
            </a:r>
            <a:endParaRPr lang="en-CA">
              <a:cs typeface="Arial" charset="0"/>
            </a:endParaRPr>
          </a:p>
          <a:p>
            <a:endParaRPr lang="en-CA">
              <a:latin typeface="Arial"/>
              <a:cs typeface="Arial"/>
            </a:endParaRPr>
          </a:p>
          <a:p>
            <a:r>
              <a:rPr lang="en-CA">
                <a:latin typeface="Arial"/>
                <a:cs typeface="Arial"/>
              </a:rPr>
              <a:t>Think, pair, share to compare architectures </a:t>
            </a:r>
            <a:endParaRPr lang="en-CA">
              <a:cs typeface="Arial"/>
            </a:endParaRPr>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15</a:t>
            </a:fld>
            <a:endParaRPr lang="en-CA" altLang="en-US"/>
          </a:p>
        </p:txBody>
      </p:sp>
    </p:spTree>
    <p:extLst>
      <p:ext uri="{BB962C8B-B14F-4D97-AF65-F5344CB8AC3E}">
        <p14:creationId xmlns:p14="http://schemas.microsoft.com/office/powerpoint/2010/main" val="62888085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a:latin typeface="Arial"/>
                <a:cs typeface="Arial"/>
              </a:rPr>
              <a:t>For JREAP C, each trainee has been assigned a specific platform that they will use for all exercises in PO004. They are to draw out those extended interfaces that connect to their platform. Some may have more than one.</a:t>
            </a:r>
            <a:endParaRPr lang="en-CA">
              <a:cs typeface="Arial" charset="0"/>
            </a:endParaRPr>
          </a:p>
          <a:p>
            <a:endParaRPr lang="en-CA">
              <a:latin typeface="Arial"/>
              <a:cs typeface="Arial"/>
            </a:endParaRPr>
          </a:p>
          <a:p>
            <a:r>
              <a:rPr lang="en-CA">
                <a:latin typeface="Arial"/>
                <a:cs typeface="Arial"/>
              </a:rPr>
              <a:t>Think, pair, share to compare architectures </a:t>
            </a:r>
            <a:endParaRPr lang="en-CA">
              <a:cs typeface="Arial"/>
            </a:endParaRPr>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17</a:t>
            </a:fld>
            <a:endParaRPr lang="en-CA" altLang="en-US"/>
          </a:p>
        </p:txBody>
      </p:sp>
    </p:spTree>
    <p:extLst>
      <p:ext uri="{BB962C8B-B14F-4D97-AF65-F5344CB8AC3E}">
        <p14:creationId xmlns:p14="http://schemas.microsoft.com/office/powerpoint/2010/main" val="154006264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Rectangle 2"/>
          <p:cNvSpPr>
            <a:spLocks noGrp="1" noRot="1" noChangeAspect="1" noChangeArrowheads="1" noTextEdit="1"/>
          </p:cNvSpPr>
          <p:nvPr>
            <p:ph type="sldImg"/>
          </p:nvPr>
        </p:nvSpPr>
        <p:spPr>
          <a:ln/>
        </p:spPr>
      </p:sp>
      <p:sp>
        <p:nvSpPr>
          <p:cNvPr id="74754" name="Rectangle 3"/>
          <p:cNvSpPr>
            <a:spLocks noGrp="1" noChangeArrowheads="1"/>
          </p:cNvSpPr>
          <p:nvPr>
            <p:ph type="body" idx="1"/>
          </p:nvPr>
        </p:nvSpPr>
        <p:spPr>
          <a:noFill/>
          <a:ln/>
        </p:spPr>
        <p:txBody>
          <a:bodyPr/>
          <a:lstStyle/>
          <a:p>
            <a:r>
              <a:rPr lang="en-US" b="1" dirty="0">
                <a:latin typeface="Arial"/>
                <a:cs typeface="Arial"/>
              </a:rPr>
              <a:t>TP:</a:t>
            </a:r>
            <a:r>
              <a:rPr lang="en-US" dirty="0">
                <a:latin typeface="Arial"/>
                <a:cs typeface="Arial"/>
              </a:rPr>
              <a:t> When you build the overall architecture into one picture you can show how the different forwarders are utilized to connect all platforms thereby meeting the IERs of the exercise. In this format, you can answer the 5 </a:t>
            </a:r>
            <a:r>
              <a:rPr lang="en-US" dirty="0" err="1">
                <a:latin typeface="Arial"/>
                <a:cs typeface="Arial"/>
              </a:rPr>
              <a:t>Ws</a:t>
            </a:r>
            <a:r>
              <a:rPr lang="en-US" dirty="0">
                <a:latin typeface="Arial"/>
                <a:cs typeface="Arial"/>
              </a:rPr>
              <a:t> / 1 H. None link assets need to be reported by units as tracks.</a:t>
            </a:r>
          </a:p>
        </p:txBody>
      </p:sp>
    </p:spTree>
    <p:extLst>
      <p:ext uri="{BB962C8B-B14F-4D97-AF65-F5344CB8AC3E}">
        <p14:creationId xmlns:p14="http://schemas.microsoft.com/office/powerpoint/2010/main" val="151379014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CA">
                <a:latin typeface="Arial"/>
                <a:cs typeface="Arial"/>
              </a:rPr>
              <a:t>TP: Remember all your forwarders to show how the various links are interconnected to build the MTN/MTA.</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CA"/>
          </a:p>
          <a:p>
            <a:pPr>
              <a:defRPr/>
            </a:pPr>
            <a:r>
              <a:rPr lang="en-CA">
                <a:latin typeface="Arial"/>
                <a:cs typeface="Arial"/>
              </a:rPr>
              <a:t>Think, pair, share to compare architectures</a:t>
            </a:r>
          </a:p>
          <a:p>
            <a:r>
              <a:rPr lang="en-CA"/>
              <a:t>	</a:t>
            </a:r>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19</a:t>
            </a:fld>
            <a:endParaRPr lang="en-CA" altLang="en-US"/>
          </a:p>
        </p:txBody>
      </p:sp>
    </p:spTree>
    <p:extLst>
      <p:ext uri="{BB962C8B-B14F-4D97-AF65-F5344CB8AC3E}">
        <p14:creationId xmlns:p14="http://schemas.microsoft.com/office/powerpoint/2010/main" val="5580996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altLang="en-US"/>
              <a:t>The MTN is designed to pass information and data automatically and rapidly between military platforms and systems within joint and coalition task groups. The purpose of the MTN is to satisfy Information Exchange Requirements and is critical to the Common Tactical Picture including the various Recognized Pictures.</a:t>
            </a:r>
          </a:p>
          <a:p>
            <a:endParaRPr lang="en-CA" altLang="en-US"/>
          </a:p>
          <a:p>
            <a:r>
              <a:rPr lang="en-CA" altLang="en-US"/>
              <a:t>The Multi-Tactical Data Link Architecture or MTA is the physical configuration, functional organization and operational procedures used in the MTN design. </a:t>
            </a:r>
          </a:p>
          <a:p>
            <a:endParaRPr lang="en-CA" altLang="en-US"/>
          </a:p>
          <a:p>
            <a:r>
              <a:rPr lang="en-CA" altLang="en-US"/>
              <a:t>When considering MTN and MTA, they are closely linked and in most cases considered synonymous</a:t>
            </a:r>
            <a:endParaRPr lang="en-CA" sz="1200" kern="1200">
              <a:solidFill>
                <a:schemeClr val="tx1"/>
              </a:solidFill>
              <a:effectLst/>
              <a:latin typeface="Arial" charset="0"/>
              <a:ea typeface="+mn-ea"/>
              <a:cs typeface="+mn-cs"/>
            </a:endParaRPr>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4</a:t>
            </a:fld>
            <a:endParaRPr lang="en-CA" altLang="en-US"/>
          </a:p>
        </p:txBody>
      </p:sp>
    </p:spTree>
    <p:extLst>
      <p:ext uri="{BB962C8B-B14F-4D97-AF65-F5344CB8AC3E}">
        <p14:creationId xmlns:p14="http://schemas.microsoft.com/office/powerpoint/2010/main" val="38474769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200" kern="1200" dirty="0">
                <a:solidFill>
                  <a:schemeClr val="tx1"/>
                </a:solidFill>
                <a:effectLst/>
                <a:latin typeface="Arial"/>
                <a:cs typeface="Arial"/>
              </a:rPr>
              <a:t>Definition of an IER: </a:t>
            </a:r>
            <a:r>
              <a:rPr lang="en-US" sz="1200" kern="1200" dirty="0">
                <a:solidFill>
                  <a:schemeClr val="tx1"/>
                </a:solidFill>
                <a:effectLst/>
                <a:latin typeface="Arial"/>
                <a:cs typeface="Arial"/>
              </a:rPr>
              <a:t>“a statement of need to exchange information between cooperating forces or HQs, specifically the information to be exchanged in a standardized manner, within the context of the mission, key tasks, required degree of interoperability and the parameters of CIS involved” - </a:t>
            </a:r>
            <a:r>
              <a:rPr lang="en-US" sz="1200" b="1" u="sng" kern="1200" dirty="0">
                <a:solidFill>
                  <a:schemeClr val="tx1"/>
                </a:solidFill>
                <a:effectLst/>
                <a:latin typeface="Arial"/>
                <a:cs typeface="Arial"/>
              </a:rPr>
              <a:t>NATO, APP 15</a:t>
            </a:r>
            <a:r>
              <a:rPr lang="en-US" sz="1200" kern="1200" dirty="0">
                <a:solidFill>
                  <a:schemeClr val="tx1"/>
                </a:solidFill>
                <a:effectLst/>
                <a:latin typeface="Arial"/>
                <a:cs typeface="Arial"/>
              </a:rPr>
              <a:t>.</a:t>
            </a:r>
            <a:endParaRPr lang="en-CA" sz="1200" kern="1200">
              <a:solidFill>
                <a:schemeClr val="tx1"/>
              </a:solidFill>
              <a:effectLst/>
              <a:latin typeface="Arial"/>
              <a:cs typeface="Arial"/>
            </a:endParaRPr>
          </a:p>
          <a:p>
            <a:pPr lvl="0"/>
            <a:endParaRPr lang="en-CA" sz="1200" kern="1200">
              <a:solidFill>
                <a:schemeClr val="tx1"/>
              </a:solidFill>
              <a:effectLst/>
              <a:latin typeface="Arial" charset="0"/>
              <a:ea typeface="+mn-ea"/>
              <a:cs typeface="+mn-cs"/>
            </a:endParaRPr>
          </a:p>
          <a:p>
            <a:r>
              <a:rPr lang="en-CA" sz="1200" kern="1200" dirty="0">
                <a:solidFill>
                  <a:schemeClr val="tx1"/>
                </a:solidFill>
                <a:effectLst/>
                <a:latin typeface="Arial"/>
                <a:cs typeface="Arial"/>
              </a:rPr>
              <a:t>Formal identification of the ‘who, what, where, when and how’ of communicating information.</a:t>
            </a:r>
            <a:r>
              <a:rPr lang="en-CA" dirty="0">
                <a:latin typeface="Arial"/>
                <a:cs typeface="Arial"/>
              </a:rPr>
              <a:t> A quick table like the example here can be easily used to verify the IERs. You will use this later in EO 003.02.03 to validate the path and flow of data. </a:t>
            </a:r>
            <a:endParaRPr lang="en-CA" sz="1200" kern="1200" dirty="0">
              <a:solidFill>
                <a:schemeClr val="tx1"/>
              </a:solidFill>
              <a:effectLst/>
              <a:latin typeface="Arial" charset="0"/>
              <a:cs typeface="Arial"/>
            </a:endParaRPr>
          </a:p>
          <a:p>
            <a:pPr lvl="0"/>
            <a:endParaRPr lang="en-CA" sz="1200" kern="1200">
              <a:solidFill>
                <a:schemeClr val="tx1"/>
              </a:solidFill>
              <a:effectLst/>
              <a:latin typeface="Arial" charset="0"/>
              <a:ea typeface="+mn-ea"/>
              <a:cs typeface="+mn-cs"/>
            </a:endParaRPr>
          </a:p>
          <a:p>
            <a:pPr lvl="0"/>
            <a:r>
              <a:rPr lang="en-CA" sz="1200" kern="1200" dirty="0">
                <a:solidFill>
                  <a:schemeClr val="tx1"/>
                </a:solidFill>
                <a:effectLst/>
                <a:latin typeface="Arial"/>
                <a:cs typeface="Arial"/>
              </a:rPr>
              <a:t>An IER includes:</a:t>
            </a:r>
          </a:p>
          <a:p>
            <a:pPr lvl="1"/>
            <a:r>
              <a:rPr lang="en-CA" sz="1200" kern="1200" dirty="0">
                <a:solidFill>
                  <a:schemeClr val="tx1"/>
                </a:solidFill>
                <a:effectLst/>
                <a:latin typeface="Arial"/>
                <a:cs typeface="Arial"/>
              </a:rPr>
              <a:t>Type of information (The “What”)</a:t>
            </a:r>
          </a:p>
          <a:p>
            <a:pPr lvl="1"/>
            <a:r>
              <a:rPr lang="en-CA" sz="1200" kern="1200" dirty="0">
                <a:solidFill>
                  <a:schemeClr val="tx1"/>
                </a:solidFill>
                <a:effectLst/>
                <a:latin typeface="Arial"/>
                <a:cs typeface="Arial"/>
              </a:rPr>
              <a:t>Format of the information (The “What”)</a:t>
            </a:r>
          </a:p>
          <a:p>
            <a:pPr lvl="1"/>
            <a:r>
              <a:rPr lang="en-CA" sz="1200" kern="1200" dirty="0">
                <a:solidFill>
                  <a:schemeClr val="tx1"/>
                </a:solidFill>
                <a:effectLst/>
                <a:latin typeface="Arial"/>
                <a:cs typeface="Arial"/>
              </a:rPr>
              <a:t>Security Classification/Designation (The “What”)</a:t>
            </a:r>
          </a:p>
          <a:p>
            <a:pPr lvl="1"/>
            <a:r>
              <a:rPr lang="en-CA" sz="1200" kern="1200" dirty="0">
                <a:solidFill>
                  <a:schemeClr val="tx1"/>
                </a:solidFill>
                <a:effectLst/>
                <a:latin typeface="Arial"/>
                <a:cs typeface="Arial"/>
              </a:rPr>
              <a:t>The size of the files to be transferred (The “What”)</a:t>
            </a:r>
          </a:p>
          <a:p>
            <a:pPr lvl="1"/>
            <a:r>
              <a:rPr lang="en-CA" sz="1200" kern="1200" dirty="0">
                <a:solidFill>
                  <a:schemeClr val="tx1"/>
                </a:solidFill>
                <a:effectLst/>
                <a:latin typeface="Arial"/>
                <a:cs typeface="Arial"/>
              </a:rPr>
              <a:t>Who requires the information (The “Who” and “Where”)</a:t>
            </a:r>
          </a:p>
          <a:p>
            <a:pPr lvl="1"/>
            <a:r>
              <a:rPr lang="en-CA" sz="1200" kern="1200" dirty="0">
                <a:solidFill>
                  <a:schemeClr val="tx1"/>
                </a:solidFill>
                <a:effectLst/>
                <a:latin typeface="Arial"/>
                <a:cs typeface="Arial"/>
              </a:rPr>
              <a:t>How often the exchange takes place (The “When”)</a:t>
            </a:r>
          </a:p>
          <a:p>
            <a:pPr lvl="1"/>
            <a:r>
              <a:rPr lang="en-CA" sz="1200" kern="1200" dirty="0">
                <a:solidFill>
                  <a:schemeClr val="tx1"/>
                </a:solidFill>
                <a:effectLst/>
                <a:latin typeface="Arial"/>
                <a:cs typeface="Arial"/>
              </a:rPr>
              <a:t>The medium used for the transfer (The “How”)</a:t>
            </a:r>
          </a:p>
          <a:p>
            <a:pPr lvl="1"/>
            <a:r>
              <a:rPr lang="en-CA" sz="1200" kern="1200" dirty="0">
                <a:solidFill>
                  <a:schemeClr val="tx1"/>
                </a:solidFill>
                <a:effectLst/>
                <a:latin typeface="Arial"/>
                <a:cs typeface="Arial"/>
              </a:rPr>
              <a:t>The application(s) used to generate and/or read the information (The “How”)</a:t>
            </a:r>
          </a:p>
          <a:p>
            <a:r>
              <a:rPr lang="en-CA" dirty="0">
                <a:latin typeface="Arial"/>
                <a:cs typeface="Arial"/>
              </a:rPr>
              <a:t>           </a:t>
            </a:r>
            <a:r>
              <a:rPr lang="en-CA" sz="1200" kern="1200" baseline="0" dirty="0">
                <a:solidFill>
                  <a:schemeClr val="tx1"/>
                </a:solidFill>
                <a:effectLst/>
                <a:latin typeface="Arial"/>
                <a:cs typeface="Arial"/>
              </a:rPr>
              <a:t> </a:t>
            </a:r>
            <a:r>
              <a:rPr lang="en-CA" sz="1200" kern="1200" dirty="0">
                <a:solidFill>
                  <a:schemeClr val="tx1"/>
                </a:solidFill>
                <a:effectLst/>
                <a:latin typeface="Arial"/>
                <a:cs typeface="Arial"/>
              </a:rPr>
              <a:t>Any other data needed to smooth the transfer of the information</a:t>
            </a:r>
            <a:endParaRPr lang="en-CA" dirty="0">
              <a:latin typeface="Arial"/>
              <a:cs typeface="Arial"/>
            </a:endParaRPr>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5</a:t>
            </a:fld>
            <a:endParaRPr lang="en-CA" altLang="en-US"/>
          </a:p>
        </p:txBody>
      </p:sp>
    </p:spTree>
    <p:extLst>
      <p:ext uri="{BB962C8B-B14F-4D97-AF65-F5344CB8AC3E}">
        <p14:creationId xmlns:p14="http://schemas.microsoft.com/office/powerpoint/2010/main" val="29407317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latin typeface="Calibri"/>
                <a:cs typeface="Calibri"/>
              </a:rPr>
              <a:t>TP:</a:t>
            </a:r>
            <a:r>
              <a:rPr lang="en-US">
                <a:latin typeface="Calibri"/>
                <a:cs typeface="Calibri"/>
              </a:rPr>
              <a:t> Link 11 is depicted with the NCS unit in the center and the other players circling around it; this shows that if he drops out the connectors don't have any way to connected together without having someone assume the roll. </a:t>
            </a:r>
            <a:endParaRPr lang="en-US"/>
          </a:p>
          <a:p>
            <a:r>
              <a:rPr lang="en-US">
                <a:latin typeface="Calibri"/>
                <a:cs typeface="Calibri"/>
              </a:rPr>
              <a:t>The Unit name and any defined duties are placed under the image or icon depicting that platform. </a:t>
            </a:r>
            <a:endParaRPr lang="en-US"/>
          </a:p>
          <a:p>
            <a:endParaRPr lang="en-US">
              <a:latin typeface="Calibri"/>
              <a:cs typeface="Calibri"/>
            </a:endParaRPr>
          </a:p>
          <a:p>
            <a:r>
              <a:rPr lang="en-US" b="1">
                <a:latin typeface="Calibri"/>
                <a:cs typeface="Calibri"/>
              </a:rPr>
              <a:t>Activity: </a:t>
            </a:r>
            <a:r>
              <a:rPr lang="en-US">
                <a:latin typeface="Calibri"/>
                <a:cs typeface="Calibri"/>
              </a:rPr>
              <a:t>Using the OTL, draw out a simplified Link 11 Topology; be sure you indicate any special duties assigned. </a:t>
            </a:r>
          </a:p>
          <a:p>
            <a:endParaRPr lang="en-US">
              <a:latin typeface="Calibri"/>
              <a:cs typeface="Calibri"/>
            </a:endParaRPr>
          </a:p>
          <a:p>
            <a:endParaRPr lang="en-US">
              <a:latin typeface="Calibri"/>
              <a:cs typeface="Calibri"/>
            </a:endParaRPr>
          </a:p>
        </p:txBody>
      </p:sp>
      <p:sp>
        <p:nvSpPr>
          <p:cNvPr id="4" name="Slide Number Placeholder 3"/>
          <p:cNvSpPr>
            <a:spLocks noGrp="1"/>
          </p:cNvSpPr>
          <p:nvPr>
            <p:ph type="sldNum" sz="quarter" idx="5"/>
          </p:nvPr>
        </p:nvSpPr>
        <p:spPr/>
        <p:txBody>
          <a:bodyPr/>
          <a:lstStyle/>
          <a:p>
            <a:fld id="{8BFBBCA8-0C9D-4EC1-B549-96619A5E1B7E}" type="slidenum">
              <a:rPr lang="en-CA" altLang="en-US"/>
              <a:pPr/>
              <a:t>6</a:t>
            </a:fld>
            <a:endParaRPr lang="en-CA" altLang="en-US"/>
          </a:p>
        </p:txBody>
      </p:sp>
    </p:spTree>
    <p:extLst>
      <p:ext uri="{BB962C8B-B14F-4D97-AF65-F5344CB8AC3E}">
        <p14:creationId xmlns:p14="http://schemas.microsoft.com/office/powerpoint/2010/main" val="11514176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b="1">
                <a:latin typeface="Arial"/>
                <a:cs typeface="Arial"/>
              </a:rPr>
              <a:t>Activity:</a:t>
            </a:r>
            <a:r>
              <a:rPr lang="en-CA">
                <a:latin typeface="Arial"/>
                <a:cs typeface="Arial"/>
              </a:rPr>
              <a:t> Think, pair, share to compare architectures</a:t>
            </a:r>
            <a:endParaRPr lang="en-CA">
              <a:cs typeface="Arial"/>
            </a:endParaRPr>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7</a:t>
            </a:fld>
            <a:endParaRPr lang="en-CA" altLang="en-US"/>
          </a:p>
        </p:txBody>
      </p:sp>
    </p:spTree>
    <p:extLst>
      <p:ext uri="{BB962C8B-B14F-4D97-AF65-F5344CB8AC3E}">
        <p14:creationId xmlns:p14="http://schemas.microsoft.com/office/powerpoint/2010/main" val="32711381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atin typeface="Calibri"/>
                <a:cs typeface="Calibri"/>
              </a:rPr>
              <a:t>TP:  Link 16 is commonly referred to as a Ring topology.</a:t>
            </a:r>
            <a:endParaRPr lang="en-US"/>
          </a:p>
          <a:p>
            <a:r>
              <a:rPr lang="en-US">
                <a:latin typeface="Calibri"/>
                <a:cs typeface="Calibri"/>
              </a:rPr>
              <a:t>Label the link type: The name of the network, crypto, and time base is typically included in the center of the 'Link 16 ring'.</a:t>
            </a:r>
            <a:endParaRPr lang="en-US">
              <a:cs typeface="Arial"/>
            </a:endParaRPr>
          </a:p>
          <a:p>
            <a:endParaRPr lang="en-US">
              <a:latin typeface="Calibri"/>
              <a:cs typeface="Calibri"/>
            </a:endParaRPr>
          </a:p>
          <a:p>
            <a:r>
              <a:rPr lang="en-US">
                <a:latin typeface="Calibri"/>
                <a:cs typeface="Calibri"/>
              </a:rPr>
              <a:t>Similar to Link 11, special duties will be listed under each platform. </a:t>
            </a:r>
          </a:p>
          <a:p>
            <a:r>
              <a:rPr lang="en-US">
                <a:latin typeface="Calibri"/>
                <a:cs typeface="Calibri"/>
              </a:rPr>
              <a:t>Lightning bolts are the common connectors used.</a:t>
            </a:r>
          </a:p>
          <a:p>
            <a:endParaRPr lang="en-US">
              <a:latin typeface="Calibri"/>
              <a:cs typeface="Calibri"/>
            </a:endParaRPr>
          </a:p>
          <a:p>
            <a:r>
              <a:rPr lang="en-US" b="1">
                <a:latin typeface="Arial"/>
                <a:cs typeface="Arial"/>
              </a:rPr>
              <a:t>Activity: </a:t>
            </a:r>
            <a:r>
              <a:rPr lang="en-US">
                <a:latin typeface="Arial"/>
                <a:cs typeface="Arial"/>
              </a:rPr>
              <a:t>Using the OTL, draw out a simplified Link 16 Topology; be sure you indicate any special duties assigned. </a:t>
            </a:r>
          </a:p>
          <a:p>
            <a:endParaRPr lang="en-US">
              <a:latin typeface="Calibri"/>
              <a:cs typeface="Calibri"/>
            </a:endParaRPr>
          </a:p>
        </p:txBody>
      </p:sp>
      <p:sp>
        <p:nvSpPr>
          <p:cNvPr id="4" name="Slide Number Placeholder 3"/>
          <p:cNvSpPr>
            <a:spLocks noGrp="1"/>
          </p:cNvSpPr>
          <p:nvPr>
            <p:ph type="sldNum" sz="quarter" idx="5"/>
          </p:nvPr>
        </p:nvSpPr>
        <p:spPr/>
        <p:txBody>
          <a:bodyPr/>
          <a:lstStyle/>
          <a:p>
            <a:fld id="{8BFBBCA8-0C9D-4EC1-B549-96619A5E1B7E}" type="slidenum">
              <a:rPr lang="en-CA" altLang="en-US"/>
              <a:pPr/>
              <a:t>8</a:t>
            </a:fld>
            <a:endParaRPr lang="en-CA" altLang="en-US"/>
          </a:p>
        </p:txBody>
      </p:sp>
    </p:spTree>
    <p:extLst>
      <p:ext uri="{BB962C8B-B14F-4D97-AF65-F5344CB8AC3E}">
        <p14:creationId xmlns:p14="http://schemas.microsoft.com/office/powerpoint/2010/main" val="42550283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b="1">
                <a:latin typeface="Arial"/>
                <a:cs typeface="Arial"/>
              </a:rPr>
              <a:t>Activity: </a:t>
            </a:r>
            <a:r>
              <a:rPr lang="en-CA">
                <a:latin typeface="Arial"/>
                <a:cs typeface="Arial"/>
              </a:rPr>
              <a:t>Think, pair, share to compare architectures</a:t>
            </a:r>
            <a:endParaRPr lang="en-US">
              <a:cs typeface="Arial" charset="0"/>
            </a:endParaRPr>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9</a:t>
            </a:fld>
            <a:endParaRPr lang="en-CA" altLang="en-US"/>
          </a:p>
        </p:txBody>
      </p:sp>
    </p:spTree>
    <p:extLst>
      <p:ext uri="{BB962C8B-B14F-4D97-AF65-F5344CB8AC3E}">
        <p14:creationId xmlns:p14="http://schemas.microsoft.com/office/powerpoint/2010/main" val="29498156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latin typeface="Calibri"/>
                <a:cs typeface="Calibri"/>
              </a:rPr>
              <a:t>TP</a:t>
            </a:r>
            <a:r>
              <a:rPr lang="en-US">
                <a:latin typeface="Calibri"/>
                <a:cs typeface="Calibri"/>
              </a:rPr>
              <a:t>:  Link 22 is very similar to how Link 16 is depicted. Remember, a platform can be active in more than one Nile Network. </a:t>
            </a:r>
          </a:p>
          <a:p>
            <a:endParaRPr lang="en-US">
              <a:latin typeface="Calibri"/>
              <a:cs typeface="Calibri"/>
            </a:endParaRPr>
          </a:p>
          <a:p>
            <a:r>
              <a:rPr lang="en-US">
                <a:latin typeface="Calibri"/>
                <a:cs typeface="Calibri"/>
              </a:rPr>
              <a:t>Similar to both Link 11 and 16, special duties will be listed under each platform. </a:t>
            </a:r>
          </a:p>
          <a:p>
            <a:r>
              <a:rPr lang="en-US">
                <a:latin typeface="Calibri"/>
                <a:cs typeface="Calibri"/>
              </a:rPr>
              <a:t>Lightning bolts are the common connectors used.</a:t>
            </a:r>
          </a:p>
          <a:p>
            <a:endParaRPr lang="en-US">
              <a:latin typeface="Calibri"/>
              <a:cs typeface="Calibri"/>
            </a:endParaRPr>
          </a:p>
          <a:p>
            <a:r>
              <a:rPr lang="en-US" b="1">
                <a:latin typeface="Arial"/>
                <a:cs typeface="Arial"/>
              </a:rPr>
              <a:t>Activity: </a:t>
            </a:r>
            <a:r>
              <a:rPr lang="en-US">
                <a:latin typeface="Arial"/>
                <a:cs typeface="Arial"/>
              </a:rPr>
              <a:t>Using the OTL, draw out a simplified Link 22 Topology; be sure you indicate any special duties assigned. </a:t>
            </a:r>
          </a:p>
          <a:p>
            <a:endParaRPr lang="en-US">
              <a:latin typeface="Calibri"/>
              <a:cs typeface="Calibri"/>
            </a:endParaRPr>
          </a:p>
        </p:txBody>
      </p:sp>
      <p:sp>
        <p:nvSpPr>
          <p:cNvPr id="4" name="Slide Number Placeholder 3"/>
          <p:cNvSpPr>
            <a:spLocks noGrp="1"/>
          </p:cNvSpPr>
          <p:nvPr>
            <p:ph type="sldNum" sz="quarter" idx="5"/>
          </p:nvPr>
        </p:nvSpPr>
        <p:spPr/>
        <p:txBody>
          <a:bodyPr/>
          <a:lstStyle/>
          <a:p>
            <a:fld id="{8BFBBCA8-0C9D-4EC1-B549-96619A5E1B7E}" type="slidenum">
              <a:rPr lang="en-CA" altLang="en-US"/>
              <a:pPr/>
              <a:t>10</a:t>
            </a:fld>
            <a:endParaRPr lang="en-CA" altLang="en-US"/>
          </a:p>
        </p:txBody>
      </p:sp>
    </p:spTree>
    <p:extLst>
      <p:ext uri="{BB962C8B-B14F-4D97-AF65-F5344CB8AC3E}">
        <p14:creationId xmlns:p14="http://schemas.microsoft.com/office/powerpoint/2010/main" val="13668844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a:t>Think, pair, share to compare architectures</a:t>
            </a:r>
            <a:endParaRPr lang="en-US"/>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11</a:t>
            </a:fld>
            <a:endParaRPr lang="en-CA" altLang="en-US"/>
          </a:p>
        </p:txBody>
      </p:sp>
    </p:spTree>
    <p:extLst>
      <p:ext uri="{BB962C8B-B14F-4D97-AF65-F5344CB8AC3E}">
        <p14:creationId xmlns:p14="http://schemas.microsoft.com/office/powerpoint/2010/main" val="130608777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5638800" y="1996557"/>
            <a:ext cx="2816119" cy="2864883"/>
          </a:xfrm>
          <a:prstGeom prst="rect">
            <a:avLst/>
          </a:prstGeom>
        </p:spPr>
      </p:pic>
      <p:sp>
        <p:nvSpPr>
          <p:cNvPr id="2" name="Title 1"/>
          <p:cNvSpPr>
            <a:spLocks noGrp="1"/>
          </p:cNvSpPr>
          <p:nvPr>
            <p:ph type="ctrTitle"/>
          </p:nvPr>
        </p:nvSpPr>
        <p:spPr>
          <a:xfrm>
            <a:off x="1905000" y="228601"/>
            <a:ext cx="7239000" cy="1143000"/>
          </a:xfrm>
        </p:spPr>
        <p:txBody>
          <a:bodyPr/>
          <a:lstStyle>
            <a:lvl1pPr algn="ctr">
              <a:defRPr>
                <a:solidFill>
                  <a:srgbClr val="0000FF"/>
                </a:solidFill>
              </a:defRPr>
            </a:lvl1pPr>
          </a:lstStyle>
          <a:p>
            <a:r>
              <a:rPr lang="en-US"/>
              <a:t>Click to edit Master title style</a:t>
            </a:r>
          </a:p>
        </p:txBody>
      </p:sp>
      <p:sp>
        <p:nvSpPr>
          <p:cNvPr id="3" name="Subtitle 2"/>
          <p:cNvSpPr>
            <a:spLocks noGrp="1"/>
          </p:cNvSpPr>
          <p:nvPr>
            <p:ph type="subTitle" idx="1"/>
          </p:nvPr>
        </p:nvSpPr>
        <p:spPr>
          <a:xfrm>
            <a:off x="304800" y="3403598"/>
            <a:ext cx="5105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6375314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410580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152400"/>
            <a:ext cx="2286000" cy="5791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0" y="152400"/>
            <a:ext cx="6705600" cy="5791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918974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981200" y="152400"/>
            <a:ext cx="7010400" cy="1143000"/>
          </a:xfrm>
        </p:spPr>
        <p:txBody>
          <a:bodyPr/>
          <a:lstStyle/>
          <a:p>
            <a:r>
              <a:rPr lang="en-US"/>
              <a:t>Click to edit Master title style</a:t>
            </a:r>
          </a:p>
        </p:txBody>
      </p:sp>
      <p:sp>
        <p:nvSpPr>
          <p:cNvPr id="3" name="Table Placeholder 2"/>
          <p:cNvSpPr>
            <a:spLocks noGrp="1"/>
          </p:cNvSpPr>
          <p:nvPr>
            <p:ph type="tbl" idx="1"/>
          </p:nvPr>
        </p:nvSpPr>
        <p:spPr>
          <a:xfrm>
            <a:off x="0" y="1600200"/>
            <a:ext cx="9144000" cy="4343400"/>
          </a:xfrm>
        </p:spPr>
        <p:txBody>
          <a:bodyPr/>
          <a:lstStyle/>
          <a:p>
            <a:pPr lvl="0"/>
            <a:r>
              <a:rPr lang="en-US" noProof="0"/>
              <a:t>Click icon to add table</a:t>
            </a:r>
          </a:p>
        </p:txBody>
      </p:sp>
    </p:spTree>
    <p:extLst>
      <p:ext uri="{BB962C8B-B14F-4D97-AF65-F5344CB8AC3E}">
        <p14:creationId xmlns:p14="http://schemas.microsoft.com/office/powerpoint/2010/main" val="112434947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24129460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xfrm>
            <a:off x="457200" y="6245225"/>
            <a:ext cx="2133600" cy="476250"/>
          </a:xfrm>
          <a:prstGeom prst="rect">
            <a:avLst/>
          </a:prstGeom>
        </p:spPr>
        <p:txBody>
          <a:bodyPr/>
          <a:lstStyle>
            <a:lvl1pPr>
              <a:defRPr>
                <a:latin typeface="Arial" charset="0"/>
                <a:cs typeface="+mn-cs"/>
              </a:defRPr>
            </a:lvl1pPr>
          </a:lstStyle>
          <a:p>
            <a:pPr>
              <a:defRPr/>
            </a:pPr>
            <a:fld id="{C85CAADA-23B7-4078-BF14-8D18F923187F}" type="datetimeFigureOut">
              <a:rPr lang="en-US"/>
              <a:pPr>
                <a:defRPr/>
              </a:pPr>
              <a:t>2/11/2021</a:t>
            </a:fld>
            <a:endParaRPr lang="en-CA"/>
          </a:p>
        </p:txBody>
      </p:sp>
      <p:sp>
        <p:nvSpPr>
          <p:cNvPr id="3" name="Rectangle 5"/>
          <p:cNvSpPr>
            <a:spLocks noGrp="1" noChangeArrowheads="1"/>
          </p:cNvSpPr>
          <p:nvPr>
            <p:ph type="ftr" sz="quarter" idx="11"/>
          </p:nvPr>
        </p:nvSpPr>
        <p:spPr>
          <a:xfrm>
            <a:off x="3124200" y="6245225"/>
            <a:ext cx="2895600" cy="476250"/>
          </a:xfrm>
          <a:prstGeom prst="rect">
            <a:avLst/>
          </a:prstGeom>
        </p:spPr>
        <p:txBody>
          <a:bodyPr/>
          <a:lstStyle>
            <a:lvl1pPr>
              <a:defRPr>
                <a:latin typeface="Arial" charset="0"/>
                <a:cs typeface="+mn-cs"/>
              </a:defRPr>
            </a:lvl1pPr>
          </a:lstStyle>
          <a:p>
            <a:pPr>
              <a:defRPr/>
            </a:pPr>
            <a:endParaRPr lang="en-CA"/>
          </a:p>
        </p:txBody>
      </p:sp>
      <p:sp>
        <p:nvSpPr>
          <p:cNvPr id="4" name="Rectangle 6"/>
          <p:cNvSpPr>
            <a:spLocks noGrp="1" noChangeArrowheads="1"/>
          </p:cNvSpPr>
          <p:nvPr>
            <p:ph type="sldNum" sz="quarter" idx="12"/>
          </p:nvPr>
        </p:nvSpPr>
        <p:spPr>
          <a:xfrm>
            <a:off x="6553200" y="6245225"/>
            <a:ext cx="2133600" cy="476250"/>
          </a:xfrm>
          <a:prstGeom prst="rect">
            <a:avLst/>
          </a:prstGeom>
        </p:spPr>
        <p:txBody>
          <a:bodyPr/>
          <a:lstStyle>
            <a:lvl1pPr>
              <a:defRPr>
                <a:latin typeface="Arial" charset="0"/>
                <a:cs typeface="+mn-cs"/>
              </a:defRPr>
            </a:lvl1pPr>
          </a:lstStyle>
          <a:p>
            <a:pPr>
              <a:defRPr/>
            </a:pPr>
            <a:fld id="{F65962D7-901D-4B50-BA05-6705DD3A9629}" type="slidenum">
              <a:rPr lang="en-CA"/>
              <a:pPr>
                <a:defRPr/>
              </a:pPr>
              <a:t>‹#›</a:t>
            </a:fld>
            <a:endParaRPr lang="en-CA"/>
          </a:p>
        </p:txBody>
      </p:sp>
    </p:spTree>
    <p:extLst>
      <p:ext uri="{BB962C8B-B14F-4D97-AF65-F5344CB8AC3E}">
        <p14:creationId xmlns:p14="http://schemas.microsoft.com/office/powerpoint/2010/main" val="16751814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CA"/>
          </a:p>
        </p:txBody>
      </p:sp>
    </p:spTree>
    <p:extLst>
      <p:ext uri="{BB962C8B-B14F-4D97-AF65-F5344CB8AC3E}">
        <p14:creationId xmlns:p14="http://schemas.microsoft.com/office/powerpoint/2010/main" val="119800921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xfrm>
            <a:off x="457200" y="6245225"/>
            <a:ext cx="2133600" cy="476250"/>
          </a:xfrm>
          <a:prstGeom prst="rect">
            <a:avLst/>
          </a:prstGeom>
        </p:spPr>
        <p:txBody>
          <a:bodyPr/>
          <a:lstStyle>
            <a:lvl1pPr>
              <a:defRPr>
                <a:latin typeface="Arial" charset="0"/>
                <a:cs typeface="+mn-cs"/>
              </a:defRPr>
            </a:lvl1pPr>
          </a:lstStyle>
          <a:p>
            <a:pPr>
              <a:defRPr/>
            </a:pPr>
            <a:fld id="{C85CAADA-23B7-4078-BF14-8D18F923187F}" type="datetimeFigureOut">
              <a:rPr lang="en-US"/>
              <a:pPr>
                <a:defRPr/>
              </a:pPr>
              <a:t>2/11/2021</a:t>
            </a:fld>
            <a:endParaRPr lang="en-CA"/>
          </a:p>
        </p:txBody>
      </p:sp>
      <p:sp>
        <p:nvSpPr>
          <p:cNvPr id="3" name="Rectangle 5"/>
          <p:cNvSpPr>
            <a:spLocks noGrp="1" noChangeArrowheads="1"/>
          </p:cNvSpPr>
          <p:nvPr>
            <p:ph type="ftr" sz="quarter" idx="11"/>
          </p:nvPr>
        </p:nvSpPr>
        <p:spPr>
          <a:xfrm>
            <a:off x="3124200" y="6245225"/>
            <a:ext cx="2895600" cy="476250"/>
          </a:xfrm>
          <a:prstGeom prst="rect">
            <a:avLst/>
          </a:prstGeom>
        </p:spPr>
        <p:txBody>
          <a:bodyPr/>
          <a:lstStyle>
            <a:lvl1pPr>
              <a:defRPr>
                <a:latin typeface="Arial" charset="0"/>
                <a:cs typeface="+mn-cs"/>
              </a:defRPr>
            </a:lvl1pPr>
          </a:lstStyle>
          <a:p>
            <a:pPr>
              <a:defRPr/>
            </a:pPr>
            <a:endParaRPr lang="en-CA"/>
          </a:p>
        </p:txBody>
      </p:sp>
      <p:sp>
        <p:nvSpPr>
          <p:cNvPr id="4" name="Rectangle 6"/>
          <p:cNvSpPr>
            <a:spLocks noGrp="1" noChangeArrowheads="1"/>
          </p:cNvSpPr>
          <p:nvPr>
            <p:ph type="sldNum" sz="quarter" idx="12"/>
          </p:nvPr>
        </p:nvSpPr>
        <p:spPr>
          <a:xfrm>
            <a:off x="6553200" y="6245225"/>
            <a:ext cx="2133600" cy="476250"/>
          </a:xfrm>
          <a:prstGeom prst="rect">
            <a:avLst/>
          </a:prstGeom>
        </p:spPr>
        <p:txBody>
          <a:bodyPr/>
          <a:lstStyle>
            <a:lvl1pPr>
              <a:defRPr>
                <a:latin typeface="Arial" charset="0"/>
                <a:cs typeface="+mn-cs"/>
              </a:defRPr>
            </a:lvl1pPr>
          </a:lstStyle>
          <a:p>
            <a:pPr>
              <a:defRPr/>
            </a:pPr>
            <a:fld id="{F65962D7-901D-4B50-BA05-6705DD3A9629}" type="slidenum">
              <a:rPr lang="en-CA"/>
              <a:pPr>
                <a:defRPr/>
              </a:pPr>
              <a:t>‹#›</a:t>
            </a:fld>
            <a:endParaRPr lang="en-CA"/>
          </a:p>
        </p:txBody>
      </p:sp>
    </p:spTree>
    <p:extLst>
      <p:ext uri="{BB962C8B-B14F-4D97-AF65-F5344CB8AC3E}">
        <p14:creationId xmlns:p14="http://schemas.microsoft.com/office/powerpoint/2010/main" val="16751814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fld id="{5A042D2D-8501-4D26-B627-17F3ABBFEAD9}" type="datetimeFigureOut">
              <a:rPr lang="en-US"/>
              <a:pPr>
                <a:defRPr/>
              </a:pPr>
              <a:t>2/11/2021</a:t>
            </a:fld>
            <a:endParaRPr lang="en-CA"/>
          </a:p>
        </p:txBody>
      </p:sp>
      <p:sp>
        <p:nvSpPr>
          <p:cNvPr id="5" name="Rectangle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defRPr/>
            </a:pPr>
            <a:endParaRPr lang="en-CA"/>
          </a:p>
        </p:txBody>
      </p:sp>
      <p:sp>
        <p:nvSpPr>
          <p:cNvPr id="6" name="Rectangle 6"/>
          <p:cNvSpPr>
            <a:spLocks noGrp="1" noChangeArrowheads="1"/>
          </p:cNvSpPr>
          <p:nvPr>
            <p:ph type="sldNum" sz="quarter" idx="12"/>
          </p:nvPr>
        </p:nvSpPr>
        <p:spPr>
          <a:xfrm>
            <a:off x="6553200" y="6245225"/>
            <a:ext cx="2133600" cy="476250"/>
          </a:xfrm>
          <a:prstGeom prst="rect">
            <a:avLst/>
          </a:prstGeom>
          <a:ln/>
        </p:spPr>
        <p:txBody>
          <a:bodyPr/>
          <a:lstStyle>
            <a:lvl1pPr>
              <a:defRPr/>
            </a:lvl1pPr>
          </a:lstStyle>
          <a:p>
            <a:pPr>
              <a:defRPr/>
            </a:pPr>
            <a:fld id="{DA8DC92F-D356-4BF5-B8DA-FEDF431577B3}" type="slidenum">
              <a:rPr lang="en-CA"/>
              <a:pPr>
                <a:defRPr/>
              </a:pPr>
              <a:t>‹#›</a:t>
            </a:fld>
            <a:endParaRPr lang="en-CA"/>
          </a:p>
        </p:txBody>
      </p:sp>
    </p:spTree>
    <p:extLst>
      <p:ext uri="{BB962C8B-B14F-4D97-AF65-F5344CB8AC3E}">
        <p14:creationId xmlns:p14="http://schemas.microsoft.com/office/powerpoint/2010/main" val="258612291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875875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7579364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0" y="1600200"/>
            <a:ext cx="44958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4958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434903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726377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8615709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3314091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5349078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515979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4.jpeg"/><Relationship Id="rId2" Type="http://schemas.openxmlformats.org/officeDocument/2006/relationships/slideLayout" Target="../slideLayouts/slideLayout2.xml"/><Relationship Id="rId16"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7" Type="http://schemas.openxmlformats.org/officeDocument/2006/relationships/image" Target="../media/image4.jpeg"/><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image" Target="../media/image3.jpeg"/><Relationship Id="rId5" Type="http://schemas.openxmlformats.org/officeDocument/2006/relationships/image" Target="../media/image2.png"/><Relationship Id="rId4"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17.xml"/><Relationship Id="rId7" Type="http://schemas.openxmlformats.org/officeDocument/2006/relationships/image" Target="../media/image6.png"/><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theme" Target="../theme/theme3.xml"/><Relationship Id="rId11" Type="http://schemas.openxmlformats.org/officeDocument/2006/relationships/image" Target="../media/image8.jpeg"/><Relationship Id="rId5" Type="http://schemas.openxmlformats.org/officeDocument/2006/relationships/slideLayout" Target="../slideLayouts/slideLayout19.xml"/><Relationship Id="rId10" Type="http://schemas.openxmlformats.org/officeDocument/2006/relationships/image" Target="../media/image7.jpeg"/><Relationship Id="rId4" Type="http://schemas.openxmlformats.org/officeDocument/2006/relationships/slideLayout" Target="../slideLayouts/slideLayout18.xml"/><Relationship Id="rId9"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2986088"/>
            <a:ext cx="9144000" cy="3871912"/>
          </a:xfrm>
          <a:prstGeom prst="rect">
            <a:avLst/>
          </a:prstGeom>
          <a:gradFill rotWithShape="1">
            <a:gsLst>
              <a:gs pos="0">
                <a:schemeClr val="bg1"/>
              </a:gs>
              <a:gs pos="100000">
                <a:srgbClr val="C4CBEA"/>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defRPr/>
            </a:pPr>
            <a:endParaRPr lang="en-US" altLang="en-US" b="0">
              <a:solidFill>
                <a:srgbClr val="000000"/>
              </a:solidFill>
            </a:endParaRPr>
          </a:p>
        </p:txBody>
      </p:sp>
      <p:pic>
        <p:nvPicPr>
          <p:cNvPr id="1027" name="Picture 3" descr="Banner Globe"/>
          <p:cNvPicPr>
            <a:picLocks noChangeAspect="1" noChangeArrowheads="1"/>
          </p:cNvPicPr>
          <p:nvPr/>
        </p:nvPicPr>
        <p:blipFill>
          <a:blip r:embed="rId14">
            <a:lum bright="10000"/>
            <a:extLst>
              <a:ext uri="{28A0092B-C50C-407E-A947-70E740481C1C}">
                <a14:useLocalDpi xmlns:a14="http://schemas.microsoft.com/office/drawing/2010/main" val="0"/>
              </a:ext>
            </a:extLst>
          </a:blip>
          <a:srcRect/>
          <a:stretch>
            <a:fillRect/>
          </a:stretch>
        </p:blipFill>
        <p:spPr bwMode="auto">
          <a:xfrm>
            <a:off x="0" y="5440363"/>
            <a:ext cx="9144000" cy="1417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8" name="Picture 4" descr="DND-Flag-painting"/>
          <p:cNvPicPr preferRelativeResize="0">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0" y="52388"/>
            <a:ext cx="2001838" cy="103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9" name="Rectangle 6"/>
          <p:cNvSpPr>
            <a:spLocks noGrp="1" noChangeArrowheads="1"/>
          </p:cNvSpPr>
          <p:nvPr>
            <p:ph type="title"/>
          </p:nvPr>
        </p:nvSpPr>
        <p:spPr bwMode="auto">
          <a:xfrm>
            <a:off x="1981200" y="152400"/>
            <a:ext cx="7010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30" name="Rectangle 7"/>
          <p:cNvSpPr>
            <a:spLocks noGrp="1" noChangeArrowheads="1"/>
          </p:cNvSpPr>
          <p:nvPr>
            <p:ph type="body" idx="1"/>
          </p:nvPr>
        </p:nvSpPr>
        <p:spPr bwMode="auto">
          <a:xfrm>
            <a:off x="0" y="1600200"/>
            <a:ext cx="9144000" cy="434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31" name="Text Box 8"/>
          <p:cNvSpPr txBox="1">
            <a:spLocks noChangeArrowheads="1"/>
          </p:cNvSpPr>
          <p:nvPr/>
        </p:nvSpPr>
        <p:spPr bwMode="auto">
          <a:xfrm>
            <a:off x="3949700" y="38100"/>
            <a:ext cx="129222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defRPr/>
            </a:pPr>
            <a:r>
              <a:rPr lang="en-US" altLang="en-US" b="0">
                <a:solidFill>
                  <a:srgbClr val="000000"/>
                </a:solidFill>
              </a:rPr>
              <a:t>UNCLASSIFIED</a:t>
            </a:r>
          </a:p>
        </p:txBody>
      </p:sp>
      <p:sp>
        <p:nvSpPr>
          <p:cNvPr id="1032" name="Text Box 5"/>
          <p:cNvSpPr txBox="1">
            <a:spLocks noChangeArrowheads="1"/>
          </p:cNvSpPr>
          <p:nvPr/>
        </p:nvSpPr>
        <p:spPr bwMode="auto">
          <a:xfrm>
            <a:off x="4419600" y="6278563"/>
            <a:ext cx="4572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algn="ctr" eaLnBrk="0" fontAlgn="base" hangingPunct="0">
              <a:spcBef>
                <a:spcPct val="0"/>
              </a:spcBef>
              <a:spcAft>
                <a:spcPct val="0"/>
              </a:spcAft>
              <a:defRPr b="1">
                <a:solidFill>
                  <a:schemeClr val="tx1"/>
                </a:solidFill>
                <a:latin typeface="Arial" panose="020B0604020202020204" pitchFamily="34" charset="0"/>
              </a:defRPr>
            </a:lvl6pPr>
            <a:lvl7pPr marL="2971800" indent="-228600" algn="ctr" eaLnBrk="0" fontAlgn="base" hangingPunct="0">
              <a:spcBef>
                <a:spcPct val="0"/>
              </a:spcBef>
              <a:spcAft>
                <a:spcPct val="0"/>
              </a:spcAft>
              <a:defRPr b="1">
                <a:solidFill>
                  <a:schemeClr val="tx1"/>
                </a:solidFill>
                <a:latin typeface="Arial" panose="020B0604020202020204" pitchFamily="34" charset="0"/>
              </a:defRPr>
            </a:lvl7pPr>
            <a:lvl8pPr marL="3429000" indent="-228600" algn="ctr" eaLnBrk="0" fontAlgn="base" hangingPunct="0">
              <a:spcBef>
                <a:spcPct val="0"/>
              </a:spcBef>
              <a:spcAft>
                <a:spcPct val="0"/>
              </a:spcAft>
              <a:defRPr b="1">
                <a:solidFill>
                  <a:schemeClr val="tx1"/>
                </a:solidFill>
                <a:latin typeface="Arial" panose="020B0604020202020204" pitchFamily="34" charset="0"/>
              </a:defRPr>
            </a:lvl8pPr>
            <a:lvl9pPr marL="3886200" indent="-228600" algn="ctr" eaLnBrk="0" fontAlgn="base" hangingPunct="0">
              <a:spcBef>
                <a:spcPct val="0"/>
              </a:spcBef>
              <a:spcAft>
                <a:spcPct val="0"/>
              </a:spcAft>
              <a:defRPr b="1">
                <a:solidFill>
                  <a:schemeClr val="tx1"/>
                </a:solidFill>
                <a:latin typeface="Arial" panose="020B0604020202020204" pitchFamily="34" charset="0"/>
              </a:defRPr>
            </a:lvl9pPr>
          </a:lstStyle>
          <a:p>
            <a:pPr eaLnBrk="1" hangingPunct="1"/>
            <a:fld id="{E6CE9499-1771-4E2C-B4E7-1163907A17B4}" type="slidenum">
              <a:rPr lang="en-CA" altLang="en-US" sz="1200" b="0">
                <a:solidFill>
                  <a:srgbClr val="000000"/>
                </a:solidFill>
              </a:rPr>
              <a:pPr eaLnBrk="1" hangingPunct="1"/>
              <a:t>‹#›</a:t>
            </a:fld>
            <a:endParaRPr lang="en-CA" altLang="en-US" sz="1200" b="0">
              <a:solidFill>
                <a:srgbClr val="000000"/>
              </a:solidFill>
            </a:endParaRPr>
          </a:p>
        </p:txBody>
      </p:sp>
      <p:pic>
        <p:nvPicPr>
          <p:cNvPr id="1033" name="Picture 9" descr="fip-e_300"/>
          <p:cNvPicPr>
            <a:picLocks noChangeAspect="1" noChangeArrowheads="1"/>
          </p:cNvPicPr>
          <p:nvPr/>
        </p:nvPicPr>
        <p:blipFill>
          <a:blip r:embed="rId1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52400" y="6491288"/>
            <a:ext cx="1524000" cy="21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4" name="Picture 10" descr="canada_wordmark_300"/>
          <p:cNvPicPr>
            <a:picLocks noChangeAspect="1" noChangeArrowheads="1"/>
          </p:cNvPicPr>
          <p:nvPr/>
        </p:nvPicPr>
        <p:blipFill>
          <a:blip r:embed="rId17"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104188" y="6477000"/>
            <a:ext cx="887412"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5" name="Text Box 15"/>
          <p:cNvSpPr txBox="1">
            <a:spLocks noChangeArrowheads="1"/>
          </p:cNvSpPr>
          <p:nvPr/>
        </p:nvSpPr>
        <p:spPr bwMode="auto">
          <a:xfrm>
            <a:off x="3965575" y="6629400"/>
            <a:ext cx="129222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defRPr/>
            </a:pPr>
            <a:r>
              <a:rPr lang="en-US" altLang="en-US" b="0">
                <a:solidFill>
                  <a:srgbClr val="000000"/>
                </a:solidFill>
              </a:rPr>
              <a:t>UNCLASSIFIED</a:t>
            </a:r>
          </a:p>
        </p:txBody>
      </p:sp>
    </p:spTree>
  </p:cSld>
  <p:clrMap bg1="lt1" tx1="dk1" bg2="lt2" tx2="dk2" accent1="accent1" accent2="accent2" accent3="accent3" accent4="accent4" accent5="accent5" accent6="accent6" hlink="hlink" folHlink="folHlink"/>
  <p:sldLayoutIdLst>
    <p:sldLayoutId id="2147483686"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Lst>
  <p:txStyles>
    <p:title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2986088"/>
            <a:ext cx="9144000" cy="3871912"/>
          </a:xfrm>
          <a:prstGeom prst="rect">
            <a:avLst/>
          </a:prstGeom>
          <a:gradFill rotWithShape="1">
            <a:gsLst>
              <a:gs pos="0">
                <a:schemeClr val="bg1"/>
              </a:gs>
              <a:gs pos="100000">
                <a:srgbClr val="C4CBEA"/>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defRPr/>
            </a:pPr>
            <a:endParaRPr lang="en-US" altLang="en-US">
              <a:solidFill>
                <a:srgbClr val="000000"/>
              </a:solidFill>
              <a:cs typeface="+mn-cs"/>
            </a:endParaRPr>
          </a:p>
        </p:txBody>
      </p:sp>
      <p:pic>
        <p:nvPicPr>
          <p:cNvPr id="3075" name="Picture 3" descr="Banner Globe"/>
          <p:cNvPicPr>
            <a:picLocks noChangeAspect="1" noChangeArrowheads="1"/>
          </p:cNvPicPr>
          <p:nvPr/>
        </p:nvPicPr>
        <p:blipFill>
          <a:blip r:embed="rId4">
            <a:lum bright="10000"/>
            <a:extLst>
              <a:ext uri="{28A0092B-C50C-407E-A947-70E740481C1C}">
                <a14:useLocalDpi xmlns:a14="http://schemas.microsoft.com/office/drawing/2010/main" val="0"/>
              </a:ext>
            </a:extLst>
          </a:blip>
          <a:srcRect/>
          <a:stretch>
            <a:fillRect/>
          </a:stretch>
        </p:blipFill>
        <p:spPr bwMode="auto">
          <a:xfrm>
            <a:off x="0" y="5440363"/>
            <a:ext cx="9144000" cy="1417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6" name="Picture 4" descr="DND-Flag-painting"/>
          <p:cNvPicPr preferRelativeResize="0">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52388"/>
            <a:ext cx="2001838" cy="103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7" name="Rectangle 6"/>
          <p:cNvSpPr>
            <a:spLocks noGrp="1" noChangeArrowheads="1"/>
          </p:cNvSpPr>
          <p:nvPr>
            <p:ph type="title"/>
          </p:nvPr>
        </p:nvSpPr>
        <p:spPr bwMode="auto">
          <a:xfrm>
            <a:off x="1981200" y="152400"/>
            <a:ext cx="7010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3078" name="Rectangle 7"/>
          <p:cNvSpPr>
            <a:spLocks noGrp="1" noChangeArrowheads="1"/>
          </p:cNvSpPr>
          <p:nvPr>
            <p:ph type="body" idx="1"/>
          </p:nvPr>
        </p:nvSpPr>
        <p:spPr bwMode="auto">
          <a:xfrm>
            <a:off x="0" y="1600200"/>
            <a:ext cx="9144000" cy="434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31" name="Text Box 8"/>
          <p:cNvSpPr txBox="1">
            <a:spLocks noChangeArrowheads="1"/>
          </p:cNvSpPr>
          <p:nvPr/>
        </p:nvSpPr>
        <p:spPr bwMode="auto">
          <a:xfrm>
            <a:off x="3949700" y="38100"/>
            <a:ext cx="129222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defRPr/>
            </a:pPr>
            <a:r>
              <a:rPr lang="en-US" altLang="en-US">
                <a:solidFill>
                  <a:srgbClr val="000000"/>
                </a:solidFill>
                <a:cs typeface="+mn-cs"/>
              </a:rPr>
              <a:t>UNCLASSIFIED</a:t>
            </a:r>
          </a:p>
        </p:txBody>
      </p:sp>
      <p:sp>
        <p:nvSpPr>
          <p:cNvPr id="1032" name="Text Box 5"/>
          <p:cNvSpPr txBox="1">
            <a:spLocks noChangeArrowheads="1"/>
          </p:cNvSpPr>
          <p:nvPr/>
        </p:nvSpPr>
        <p:spPr bwMode="auto">
          <a:xfrm>
            <a:off x="4419600" y="6278563"/>
            <a:ext cx="4572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defRPr/>
            </a:pPr>
            <a:fld id="{B53F6AB4-F90E-4058-8C21-4391A423218F}" type="slidenum">
              <a:rPr lang="en-CA" altLang="en-US" smtClean="0">
                <a:solidFill>
                  <a:srgbClr val="000000"/>
                </a:solidFill>
                <a:cs typeface="+mn-cs"/>
              </a:rPr>
              <a:pPr eaLnBrk="1" hangingPunct="1">
                <a:defRPr/>
              </a:pPr>
              <a:t>‹#›</a:t>
            </a:fld>
            <a:endParaRPr lang="en-CA" altLang="en-US">
              <a:solidFill>
                <a:srgbClr val="000000"/>
              </a:solidFill>
              <a:cs typeface="+mn-cs"/>
            </a:endParaRPr>
          </a:p>
        </p:txBody>
      </p:sp>
      <p:pic>
        <p:nvPicPr>
          <p:cNvPr id="3081" name="Picture 9" descr="fip-e_300"/>
          <p:cNvPicPr>
            <a:picLocks noChangeAspect="1" noChangeArrowheads="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52400" y="6491288"/>
            <a:ext cx="1524000" cy="21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Picture 10" descr="canada_wordmark_300"/>
          <p:cNvPicPr>
            <a:picLocks noChangeAspect="1" noChangeArrowheads="1"/>
          </p:cNvPicPr>
          <p:nvPr/>
        </p:nvPicPr>
        <p:blipFill>
          <a:blip r:embed="rId7"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104188" y="6477000"/>
            <a:ext cx="887412"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5" name="Text Box 15"/>
          <p:cNvSpPr txBox="1">
            <a:spLocks noChangeArrowheads="1"/>
          </p:cNvSpPr>
          <p:nvPr/>
        </p:nvSpPr>
        <p:spPr bwMode="auto">
          <a:xfrm>
            <a:off x="3965575" y="6629400"/>
            <a:ext cx="129222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defRPr/>
            </a:pPr>
            <a:r>
              <a:rPr lang="en-US" altLang="en-US">
                <a:solidFill>
                  <a:srgbClr val="000000"/>
                </a:solidFill>
                <a:cs typeface="+mn-cs"/>
              </a:rPr>
              <a:t>UNCLASSIFIED</a:t>
            </a:r>
          </a:p>
        </p:txBody>
      </p:sp>
    </p:spTree>
  </p:cSld>
  <p:clrMap bg1="lt1" tx1="dk1" bg2="lt2" tx2="dk2" accent1="accent1" accent2="accent2" accent3="accent3" accent4="accent4" accent5="accent5" accent6="accent6" hlink="hlink" folHlink="folHlink"/>
  <p:sldLayoutIdLst>
    <p:sldLayoutId id="2147483713" r:id="rId1"/>
    <p:sldLayoutId id="2147483714" r:id="rId2"/>
  </p:sldLayoutIdLst>
  <p:txStyles>
    <p:titleStyle>
      <a:lvl1pPr algn="l" rtl="0" eaLnBrk="1" fontAlgn="base" hangingPunct="1">
        <a:spcBef>
          <a:spcPct val="0"/>
        </a:spcBef>
        <a:spcAft>
          <a:spcPct val="0"/>
        </a:spcAft>
        <a:defRPr sz="4000">
          <a:solidFill>
            <a:schemeClr val="tx1"/>
          </a:solidFill>
          <a:latin typeface="+mj-lt"/>
          <a:ea typeface="+mj-ea"/>
          <a:cs typeface="+mj-cs"/>
        </a:defRPr>
      </a:lvl1pPr>
      <a:lvl2pPr algn="l" rtl="0" eaLnBrk="1" fontAlgn="base" hangingPunct="1">
        <a:spcBef>
          <a:spcPct val="0"/>
        </a:spcBef>
        <a:spcAft>
          <a:spcPct val="0"/>
        </a:spcAft>
        <a:defRPr sz="4000">
          <a:solidFill>
            <a:schemeClr val="tx1"/>
          </a:solidFill>
          <a:latin typeface="Arial" charset="0"/>
        </a:defRPr>
      </a:lvl2pPr>
      <a:lvl3pPr algn="l" rtl="0" eaLnBrk="1" fontAlgn="base" hangingPunct="1">
        <a:spcBef>
          <a:spcPct val="0"/>
        </a:spcBef>
        <a:spcAft>
          <a:spcPct val="0"/>
        </a:spcAft>
        <a:defRPr sz="4000">
          <a:solidFill>
            <a:schemeClr val="tx1"/>
          </a:solidFill>
          <a:latin typeface="Arial" charset="0"/>
        </a:defRPr>
      </a:lvl3pPr>
      <a:lvl4pPr algn="l" rtl="0" eaLnBrk="1" fontAlgn="base" hangingPunct="1">
        <a:spcBef>
          <a:spcPct val="0"/>
        </a:spcBef>
        <a:spcAft>
          <a:spcPct val="0"/>
        </a:spcAft>
        <a:defRPr sz="4000">
          <a:solidFill>
            <a:schemeClr val="tx1"/>
          </a:solidFill>
          <a:latin typeface="Arial" charset="0"/>
        </a:defRPr>
      </a:lvl4pPr>
      <a:lvl5pPr algn="l" rtl="0" eaLnBrk="1" fontAlgn="base" hangingPunct="1">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050" name="Picture 1"/>
          <p:cNvPicPr>
            <a:picLocks noChangeAspect="1"/>
          </p:cNvPicPr>
          <p:nvPr/>
        </p:nvPicPr>
        <p:blipFill>
          <a:blip r:embed="rId7">
            <a:lum bright="70000" contrast="-70000"/>
            <a:extLst>
              <a:ext uri="{28A0092B-C50C-407E-A947-70E740481C1C}">
                <a14:useLocalDpi xmlns:a14="http://schemas.microsoft.com/office/drawing/2010/main" val="0"/>
              </a:ext>
            </a:extLst>
          </a:blip>
          <a:srcRect/>
          <a:stretch>
            <a:fillRect/>
          </a:stretch>
        </p:blipFill>
        <p:spPr bwMode="auto">
          <a:xfrm>
            <a:off x="5029200" y="1795463"/>
            <a:ext cx="3581400" cy="364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Rectangle 7"/>
          <p:cNvSpPr>
            <a:spLocks noGrp="1" noChangeArrowheads="1"/>
          </p:cNvSpPr>
          <p:nvPr>
            <p:ph type="title"/>
          </p:nvPr>
        </p:nvSpPr>
        <p:spPr bwMode="auto">
          <a:xfrm>
            <a:off x="1944688" y="115888"/>
            <a:ext cx="5827712"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fr-FR"/>
              <a:t>Click to edit Master title style</a:t>
            </a:r>
            <a:endParaRPr lang="en-CA" altLang="fr-FR"/>
          </a:p>
        </p:txBody>
      </p:sp>
      <p:sp>
        <p:nvSpPr>
          <p:cNvPr id="2052" name="Rectangle 8"/>
          <p:cNvSpPr>
            <a:spLocks noGrp="1" noChangeArrowheads="1"/>
          </p:cNvSpPr>
          <p:nvPr>
            <p:ph type="body" idx="1"/>
          </p:nvPr>
        </p:nvSpPr>
        <p:spPr bwMode="auto">
          <a:xfrm>
            <a:off x="12700" y="1622425"/>
            <a:ext cx="91440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fr-FR"/>
              <a:t>Click to edit Master text styles</a:t>
            </a:r>
          </a:p>
          <a:p>
            <a:pPr lvl="1"/>
            <a:r>
              <a:rPr lang="en-US" altLang="fr-FR"/>
              <a:t>Second level</a:t>
            </a:r>
          </a:p>
          <a:p>
            <a:pPr lvl="2"/>
            <a:r>
              <a:rPr lang="en-US" altLang="fr-FR"/>
              <a:t>Third level</a:t>
            </a:r>
          </a:p>
          <a:p>
            <a:pPr lvl="3"/>
            <a:r>
              <a:rPr lang="en-US" altLang="fr-FR"/>
              <a:t>Fourth level</a:t>
            </a:r>
          </a:p>
          <a:p>
            <a:pPr lvl="4"/>
            <a:r>
              <a:rPr lang="en-US" altLang="fr-FR"/>
              <a:t>Fifth level</a:t>
            </a:r>
            <a:endParaRPr lang="en-CA" altLang="fr-FR"/>
          </a:p>
        </p:txBody>
      </p:sp>
      <p:pic>
        <p:nvPicPr>
          <p:cNvPr id="2053" name="Picture 9" descr="Banner Globe"/>
          <p:cNvPicPr>
            <a:picLocks noChangeAspect="1" noChangeArrowheads="1"/>
          </p:cNvPicPr>
          <p:nvPr/>
        </p:nvPicPr>
        <p:blipFill>
          <a:blip r:embed="rId8">
            <a:lum bright="10000"/>
            <a:extLst>
              <a:ext uri="{28A0092B-C50C-407E-A947-70E740481C1C}">
                <a14:useLocalDpi xmlns:a14="http://schemas.microsoft.com/office/drawing/2010/main" val="0"/>
              </a:ext>
            </a:extLst>
          </a:blip>
          <a:srcRect/>
          <a:stretch>
            <a:fillRect/>
          </a:stretch>
        </p:blipFill>
        <p:spPr bwMode="auto">
          <a:xfrm>
            <a:off x="0" y="5440363"/>
            <a:ext cx="9144000" cy="1417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4" name="Picture 10" descr="DND-Flag-painting"/>
          <p:cNvPicPr preferRelativeResize="0">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0" y="52388"/>
            <a:ext cx="2001838" cy="103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5" name="Text Box 11"/>
          <p:cNvSpPr txBox="1">
            <a:spLocks noChangeArrowheads="1"/>
          </p:cNvSpPr>
          <p:nvPr/>
        </p:nvSpPr>
        <p:spPr bwMode="auto">
          <a:xfrm>
            <a:off x="3949700" y="38100"/>
            <a:ext cx="1292225" cy="274638"/>
          </a:xfrm>
          <a:prstGeom prst="rect">
            <a:avLst/>
          </a:prstGeom>
          <a:noFill/>
          <a:ln w="12700">
            <a:noFill/>
            <a:miter lim="800000"/>
            <a:headEnd/>
            <a:tailEnd/>
          </a:ln>
          <a:effectLst/>
        </p:spPr>
        <p:txBody>
          <a:bodyPr wrap="none">
            <a:spAutoFit/>
          </a:bodyPr>
          <a:lstStyle>
            <a:lvl1pPr algn="l" eaLnBrk="0" hangingPunct="0">
              <a:defRPr>
                <a:solidFill>
                  <a:schemeClr val="tx1"/>
                </a:solidFill>
                <a:latin typeface="Arial" charset="0"/>
              </a:defRPr>
            </a:lvl1pPr>
            <a:lvl2pPr marL="742950" indent="-285750" algn="l" eaLnBrk="0" hangingPunct="0">
              <a:defRPr>
                <a:solidFill>
                  <a:schemeClr val="tx1"/>
                </a:solidFill>
                <a:latin typeface="Arial" charset="0"/>
              </a:defRPr>
            </a:lvl2pPr>
            <a:lvl3pPr marL="1143000" indent="-228600" algn="l" eaLnBrk="0" hangingPunct="0">
              <a:defRPr>
                <a:solidFill>
                  <a:schemeClr val="tx1"/>
                </a:solidFill>
                <a:latin typeface="Arial" charset="0"/>
              </a:defRPr>
            </a:lvl3pPr>
            <a:lvl4pPr marL="1600200" indent="-228600" algn="l" eaLnBrk="0" hangingPunct="0">
              <a:defRPr>
                <a:solidFill>
                  <a:schemeClr val="tx1"/>
                </a:solidFill>
                <a:latin typeface="Arial" charset="0"/>
              </a:defRPr>
            </a:lvl4pPr>
            <a:lvl5pPr marL="2057400" indent="-228600" algn="l"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defRPr/>
            </a:pPr>
            <a:r>
              <a:rPr lang="en-US" altLang="en-US" sz="1200">
                <a:cs typeface="+mn-cs"/>
              </a:rPr>
              <a:t>UNCLASSIFIED</a:t>
            </a:r>
          </a:p>
        </p:txBody>
      </p:sp>
      <p:sp>
        <p:nvSpPr>
          <p:cNvPr id="3077" name="Text Box 5"/>
          <p:cNvSpPr txBox="1">
            <a:spLocks noChangeArrowheads="1"/>
          </p:cNvSpPr>
          <p:nvPr/>
        </p:nvSpPr>
        <p:spPr bwMode="auto">
          <a:xfrm>
            <a:off x="4356100" y="6172200"/>
            <a:ext cx="457200" cy="274638"/>
          </a:xfrm>
          <a:prstGeom prst="rect">
            <a:avLst/>
          </a:prstGeom>
          <a:noFill/>
          <a:ln w="12700">
            <a:noFill/>
            <a:miter lim="800000"/>
            <a:headEnd/>
            <a:tailEnd/>
          </a:ln>
          <a:effectLst/>
        </p:spPr>
        <p:txBody>
          <a:bodyPr>
            <a:spAutoFit/>
          </a:bodyPr>
          <a:lstStyle>
            <a:lvl1pPr algn="l" eaLnBrk="0" hangingPunct="0">
              <a:defRPr>
                <a:solidFill>
                  <a:schemeClr val="tx1"/>
                </a:solidFill>
                <a:latin typeface="Arial" charset="0"/>
              </a:defRPr>
            </a:lvl1pPr>
            <a:lvl2pPr marL="742950" indent="-285750" algn="l" eaLnBrk="0" hangingPunct="0">
              <a:defRPr>
                <a:solidFill>
                  <a:schemeClr val="tx1"/>
                </a:solidFill>
                <a:latin typeface="Arial" charset="0"/>
              </a:defRPr>
            </a:lvl2pPr>
            <a:lvl3pPr marL="1143000" indent="-228600" algn="l" eaLnBrk="0" hangingPunct="0">
              <a:defRPr>
                <a:solidFill>
                  <a:schemeClr val="tx1"/>
                </a:solidFill>
                <a:latin typeface="Arial" charset="0"/>
              </a:defRPr>
            </a:lvl3pPr>
            <a:lvl4pPr marL="1600200" indent="-228600" algn="l" eaLnBrk="0" hangingPunct="0">
              <a:defRPr>
                <a:solidFill>
                  <a:schemeClr val="tx1"/>
                </a:solidFill>
                <a:latin typeface="Arial" charset="0"/>
              </a:defRPr>
            </a:lvl4pPr>
            <a:lvl5pPr marL="2057400" indent="-228600" algn="l"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defRPr/>
            </a:pPr>
            <a:fld id="{987868CD-1157-4BA5-8D0E-A6FEA768D8DB}" type="slidenum">
              <a:rPr lang="en-CA" altLang="en-US" sz="1200" smtClean="0">
                <a:cs typeface="+mn-cs"/>
              </a:rPr>
              <a:pPr algn="ctr" eaLnBrk="1" hangingPunct="1">
                <a:defRPr/>
              </a:pPr>
              <a:t>‹#›</a:t>
            </a:fld>
            <a:endParaRPr lang="en-CA" altLang="en-US" sz="3800">
              <a:cs typeface="+mn-cs"/>
            </a:endParaRPr>
          </a:p>
        </p:txBody>
      </p:sp>
      <p:pic>
        <p:nvPicPr>
          <p:cNvPr id="2057" name="Picture 9" descr="fip-e_300"/>
          <p:cNvPicPr>
            <a:picLocks noChangeAspect="1" noChangeArrowheads="1"/>
          </p:cNvPicPr>
          <p:nvPr/>
        </p:nvPicPr>
        <p:blipFill>
          <a:blip r:embed="rId10"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52400" y="6491288"/>
            <a:ext cx="1524000" cy="21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8" name="Picture 10" descr="canada_wordmark_300"/>
          <p:cNvPicPr>
            <a:picLocks noChangeAspect="1" noChangeArrowheads="1"/>
          </p:cNvPicPr>
          <p:nvPr/>
        </p:nvPicPr>
        <p:blipFill>
          <a:blip r:embed="rId11">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104188" y="6477000"/>
            <a:ext cx="887412"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9" name="Text Box 15"/>
          <p:cNvSpPr txBox="1">
            <a:spLocks noChangeArrowheads="1"/>
          </p:cNvSpPr>
          <p:nvPr/>
        </p:nvSpPr>
        <p:spPr bwMode="auto">
          <a:xfrm>
            <a:off x="3927475" y="6610350"/>
            <a:ext cx="1292225" cy="274638"/>
          </a:xfrm>
          <a:prstGeom prst="rect">
            <a:avLst/>
          </a:prstGeom>
          <a:noFill/>
          <a:ln w="12700">
            <a:noFill/>
            <a:miter lim="800000"/>
            <a:headEnd/>
            <a:tailEnd/>
          </a:ln>
          <a:effectLst/>
        </p:spPr>
        <p:txBody>
          <a:bodyPr wrap="none">
            <a:spAutoFit/>
          </a:bodyPr>
          <a:lstStyle>
            <a:lvl1pPr algn="l" eaLnBrk="0" hangingPunct="0">
              <a:defRPr>
                <a:solidFill>
                  <a:schemeClr val="tx1"/>
                </a:solidFill>
                <a:latin typeface="Arial" charset="0"/>
              </a:defRPr>
            </a:lvl1pPr>
            <a:lvl2pPr marL="742950" indent="-285750" algn="l" eaLnBrk="0" hangingPunct="0">
              <a:defRPr>
                <a:solidFill>
                  <a:schemeClr val="tx1"/>
                </a:solidFill>
                <a:latin typeface="Arial" charset="0"/>
              </a:defRPr>
            </a:lvl2pPr>
            <a:lvl3pPr marL="1143000" indent="-228600" algn="l" eaLnBrk="0" hangingPunct="0">
              <a:defRPr>
                <a:solidFill>
                  <a:schemeClr val="tx1"/>
                </a:solidFill>
                <a:latin typeface="Arial" charset="0"/>
              </a:defRPr>
            </a:lvl3pPr>
            <a:lvl4pPr marL="1600200" indent="-228600" algn="l" eaLnBrk="0" hangingPunct="0">
              <a:defRPr>
                <a:solidFill>
                  <a:schemeClr val="tx1"/>
                </a:solidFill>
                <a:latin typeface="Arial" charset="0"/>
              </a:defRPr>
            </a:lvl4pPr>
            <a:lvl5pPr marL="2057400" indent="-228600" algn="l"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defRPr/>
            </a:pPr>
            <a:r>
              <a:rPr lang="en-US" altLang="en-US" sz="1200">
                <a:cs typeface="+mn-cs"/>
              </a:rPr>
              <a:t>UNCLASSIFIED</a:t>
            </a:r>
          </a:p>
        </p:txBody>
      </p:sp>
      <p:sp>
        <p:nvSpPr>
          <p:cNvPr id="12" name="Rectangle 2"/>
          <p:cNvSpPr>
            <a:spLocks noChangeArrowheads="1"/>
          </p:cNvSpPr>
          <p:nvPr userDrawn="1"/>
        </p:nvSpPr>
        <p:spPr bwMode="auto">
          <a:xfrm>
            <a:off x="0" y="0"/>
            <a:ext cx="9144000" cy="1219200"/>
          </a:xfrm>
          <a:prstGeom prst="rect">
            <a:avLst/>
          </a:prstGeom>
          <a:solidFill>
            <a:schemeClr val="accent2"/>
          </a:solidFill>
          <a:ln w="9525">
            <a:solidFill>
              <a:schemeClr val="tx1"/>
            </a:solidFill>
            <a:miter lim="800000"/>
            <a:headEnd/>
            <a:tailEnd/>
          </a:ln>
          <a:effectLst/>
        </p:spPr>
        <p:txBody>
          <a:bodyPr wrap="none" anchor="ctr"/>
          <a:lstStyle/>
          <a:p>
            <a:pPr algn="ctr">
              <a:defRPr/>
            </a:pPr>
            <a:endParaRPr lang="en-US"/>
          </a:p>
        </p:txBody>
      </p:sp>
    </p:spTree>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Lst>
  <p:txStyles>
    <p:titleStyle>
      <a:lvl1pPr algn="l" rtl="0" eaLnBrk="1" fontAlgn="base" hangingPunct="1">
        <a:spcBef>
          <a:spcPct val="0"/>
        </a:spcBef>
        <a:spcAft>
          <a:spcPct val="0"/>
        </a:spcAft>
        <a:defRPr sz="4000">
          <a:solidFill>
            <a:srgbClr val="0000FF"/>
          </a:solidFill>
          <a:latin typeface="+mj-lt"/>
          <a:ea typeface="+mj-ea"/>
          <a:cs typeface="+mj-cs"/>
        </a:defRPr>
      </a:lvl1pPr>
      <a:lvl2pPr algn="l" rtl="0" eaLnBrk="1" fontAlgn="base" hangingPunct="1">
        <a:spcBef>
          <a:spcPct val="0"/>
        </a:spcBef>
        <a:spcAft>
          <a:spcPct val="0"/>
        </a:spcAft>
        <a:defRPr sz="4000">
          <a:solidFill>
            <a:srgbClr val="0000FF"/>
          </a:solidFill>
          <a:latin typeface="Arial" charset="0"/>
        </a:defRPr>
      </a:lvl2pPr>
      <a:lvl3pPr algn="l" rtl="0" eaLnBrk="1" fontAlgn="base" hangingPunct="1">
        <a:spcBef>
          <a:spcPct val="0"/>
        </a:spcBef>
        <a:spcAft>
          <a:spcPct val="0"/>
        </a:spcAft>
        <a:defRPr sz="4000">
          <a:solidFill>
            <a:srgbClr val="0000FF"/>
          </a:solidFill>
          <a:latin typeface="Arial" charset="0"/>
        </a:defRPr>
      </a:lvl3pPr>
      <a:lvl4pPr algn="l" rtl="0" eaLnBrk="1" fontAlgn="base" hangingPunct="1">
        <a:spcBef>
          <a:spcPct val="0"/>
        </a:spcBef>
        <a:spcAft>
          <a:spcPct val="0"/>
        </a:spcAft>
        <a:defRPr sz="4000">
          <a:solidFill>
            <a:srgbClr val="0000FF"/>
          </a:solidFill>
          <a:latin typeface="Arial" charset="0"/>
        </a:defRPr>
      </a:lvl4pPr>
      <a:lvl5pPr algn="l" rtl="0" eaLnBrk="1" fontAlgn="base" hangingPunct="1">
        <a:spcBef>
          <a:spcPct val="0"/>
        </a:spcBef>
        <a:spcAft>
          <a:spcPct val="0"/>
        </a:spcAft>
        <a:defRPr sz="4000">
          <a:solidFill>
            <a:srgbClr val="0000FF"/>
          </a:solidFill>
          <a:latin typeface="Arial" charset="0"/>
        </a:defRPr>
      </a:lvl5pPr>
      <a:lvl6pPr marL="457200" algn="l" rtl="0" eaLnBrk="1" fontAlgn="base" hangingPunct="1">
        <a:spcBef>
          <a:spcPct val="0"/>
        </a:spcBef>
        <a:spcAft>
          <a:spcPct val="0"/>
        </a:spcAft>
        <a:defRPr sz="4000">
          <a:solidFill>
            <a:srgbClr val="0000FF"/>
          </a:solidFill>
          <a:latin typeface="Arial" charset="0"/>
        </a:defRPr>
      </a:lvl6pPr>
      <a:lvl7pPr marL="914400" algn="l" rtl="0" eaLnBrk="1" fontAlgn="base" hangingPunct="1">
        <a:spcBef>
          <a:spcPct val="0"/>
        </a:spcBef>
        <a:spcAft>
          <a:spcPct val="0"/>
        </a:spcAft>
        <a:defRPr sz="4000">
          <a:solidFill>
            <a:srgbClr val="0000FF"/>
          </a:solidFill>
          <a:latin typeface="Arial" charset="0"/>
        </a:defRPr>
      </a:lvl7pPr>
      <a:lvl8pPr marL="1371600" algn="l" rtl="0" eaLnBrk="1" fontAlgn="base" hangingPunct="1">
        <a:spcBef>
          <a:spcPct val="0"/>
        </a:spcBef>
        <a:spcAft>
          <a:spcPct val="0"/>
        </a:spcAft>
        <a:defRPr sz="4000">
          <a:solidFill>
            <a:srgbClr val="0000FF"/>
          </a:solidFill>
          <a:latin typeface="Arial" charset="0"/>
        </a:defRPr>
      </a:lvl8pPr>
      <a:lvl9pPr marL="1828800" algn="l" rtl="0" eaLnBrk="1" fontAlgn="base" hangingPunct="1">
        <a:spcBef>
          <a:spcPct val="0"/>
        </a:spcBef>
        <a:spcAft>
          <a:spcPct val="0"/>
        </a:spcAft>
        <a:defRPr sz="4000">
          <a:solidFill>
            <a:srgbClr val="0000FF"/>
          </a:solidFill>
          <a:latin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image" Target="../media/image24.png"/><Relationship Id="rId13" Type="http://schemas.openxmlformats.org/officeDocument/2006/relationships/image" Target="../media/image28.png"/><Relationship Id="rId3" Type="http://schemas.openxmlformats.org/officeDocument/2006/relationships/image" Target="../media/image19.png"/><Relationship Id="rId7" Type="http://schemas.openxmlformats.org/officeDocument/2006/relationships/image" Target="../media/image23.png"/><Relationship Id="rId12" Type="http://schemas.openxmlformats.org/officeDocument/2006/relationships/image" Target="../media/image16.wmf"/><Relationship Id="rId2" Type="http://schemas.openxmlformats.org/officeDocument/2006/relationships/image" Target="../media/image18.png"/><Relationship Id="rId1" Type="http://schemas.openxmlformats.org/officeDocument/2006/relationships/slideLayout" Target="../slideLayouts/slideLayout4.xml"/><Relationship Id="rId6" Type="http://schemas.openxmlformats.org/officeDocument/2006/relationships/image" Target="../media/image22.png"/><Relationship Id="rId11" Type="http://schemas.openxmlformats.org/officeDocument/2006/relationships/image" Target="../media/image27.png"/><Relationship Id="rId5" Type="http://schemas.openxmlformats.org/officeDocument/2006/relationships/image" Target="../media/image21.png"/><Relationship Id="rId15" Type="http://schemas.openxmlformats.org/officeDocument/2006/relationships/image" Target="../media/image29.png"/><Relationship Id="rId10" Type="http://schemas.openxmlformats.org/officeDocument/2006/relationships/image" Target="../media/image26.png"/><Relationship Id="rId4" Type="http://schemas.openxmlformats.org/officeDocument/2006/relationships/image" Target="../media/image20.png"/><Relationship Id="rId9" Type="http://schemas.openxmlformats.org/officeDocument/2006/relationships/image" Target="../media/image25.png"/><Relationship Id="rId14" Type="http://schemas.openxmlformats.org/officeDocument/2006/relationships/image" Target="../media/image13.wmf"/></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image" Target="../media/image15.png"/><Relationship Id="rId13" Type="http://schemas.openxmlformats.org/officeDocument/2006/relationships/image" Target="../media/image14.jpeg"/><Relationship Id="rId3" Type="http://schemas.openxmlformats.org/officeDocument/2006/relationships/notesSlide" Target="../notesSlides/notesSlide15.xml"/><Relationship Id="rId7" Type="http://schemas.openxmlformats.org/officeDocument/2006/relationships/oleObject" Target="../embeddings/oleObject3.bin"/><Relationship Id="rId12" Type="http://schemas.openxmlformats.org/officeDocument/2006/relationships/image" Target="../media/image10.png"/><Relationship Id="rId2" Type="http://schemas.openxmlformats.org/officeDocument/2006/relationships/slideLayout" Target="../slideLayouts/slideLayout13.xml"/><Relationship Id="rId1" Type="http://schemas.openxmlformats.org/officeDocument/2006/relationships/vmlDrawing" Target="../drawings/vmlDrawing3.vml"/><Relationship Id="rId6" Type="http://schemas.openxmlformats.org/officeDocument/2006/relationships/image" Target="../media/image13.wmf"/><Relationship Id="rId11" Type="http://schemas.openxmlformats.org/officeDocument/2006/relationships/oleObject" Target="../embeddings/oleObject4.bin"/><Relationship Id="rId5" Type="http://schemas.openxmlformats.org/officeDocument/2006/relationships/image" Target="../media/image16.wmf"/><Relationship Id="rId15" Type="http://schemas.openxmlformats.org/officeDocument/2006/relationships/image" Target="../media/image31.png"/><Relationship Id="rId10" Type="http://schemas.openxmlformats.org/officeDocument/2006/relationships/image" Target="../media/image11.jpeg"/><Relationship Id="rId4" Type="http://schemas.openxmlformats.org/officeDocument/2006/relationships/image" Target="../media/image12.wmf"/><Relationship Id="rId9" Type="http://schemas.openxmlformats.org/officeDocument/2006/relationships/image" Target="../media/image30.jpeg"/><Relationship Id="rId14" Type="http://schemas.openxmlformats.org/officeDocument/2006/relationships/image" Target="../media/image17.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8" Type="http://schemas.openxmlformats.org/officeDocument/2006/relationships/image" Target="../media/image13.wmf"/><Relationship Id="rId3" Type="http://schemas.openxmlformats.org/officeDocument/2006/relationships/notesSlide" Target="../notesSlides/notesSlide4.xml"/><Relationship Id="rId7" Type="http://schemas.openxmlformats.org/officeDocument/2006/relationships/image" Target="../media/image10.png"/><Relationship Id="rId2" Type="http://schemas.openxmlformats.org/officeDocument/2006/relationships/slideLayout" Target="../slideLayouts/slideLayout13.xml"/><Relationship Id="rId1" Type="http://schemas.openxmlformats.org/officeDocument/2006/relationships/vmlDrawing" Target="../drawings/vmlDrawing1.vml"/><Relationship Id="rId6" Type="http://schemas.openxmlformats.org/officeDocument/2006/relationships/oleObject" Target="../embeddings/oleObject1.bin"/><Relationship Id="rId5" Type="http://schemas.openxmlformats.org/officeDocument/2006/relationships/image" Target="../media/image12.wmf"/><Relationship Id="rId4" Type="http://schemas.openxmlformats.org/officeDocument/2006/relationships/image" Target="../media/image11.jpeg"/><Relationship Id="rId9" Type="http://schemas.openxmlformats.org/officeDocument/2006/relationships/image" Target="../media/image14.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notesSlide" Target="../notesSlides/notesSlide6.xml"/><Relationship Id="rId7" Type="http://schemas.openxmlformats.org/officeDocument/2006/relationships/oleObject" Target="../embeddings/oleObject2.bin"/><Relationship Id="rId2" Type="http://schemas.openxmlformats.org/officeDocument/2006/relationships/slideLayout" Target="../slideLayouts/slideLayout13.xml"/><Relationship Id="rId1" Type="http://schemas.openxmlformats.org/officeDocument/2006/relationships/vmlDrawing" Target="../drawings/vmlDrawing2.vml"/><Relationship Id="rId6" Type="http://schemas.openxmlformats.org/officeDocument/2006/relationships/image" Target="../media/image13.wmf"/><Relationship Id="rId5" Type="http://schemas.openxmlformats.org/officeDocument/2006/relationships/image" Target="../media/image12.wmf"/><Relationship Id="rId4" Type="http://schemas.openxmlformats.org/officeDocument/2006/relationships/image" Target="../media/image16.wmf"/></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3"/>
          <p:cNvSpPr txBox="1">
            <a:spLocks/>
          </p:cNvSpPr>
          <p:nvPr/>
        </p:nvSpPr>
        <p:spPr>
          <a:xfrm>
            <a:off x="1143000" y="460583"/>
            <a:ext cx="7010400" cy="1143000"/>
          </a:xfrm>
          <a:prstGeom prst="rect">
            <a:avLst/>
          </a:prstGeom>
        </p:spPr>
        <p:txBody>
          <a:bodyPr/>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a:solidFill>
                  <a:schemeClr val="accent2">
                    <a:lumMod val="75000"/>
                  </a:schemeClr>
                </a:solidFill>
              </a:rPr>
              <a:t>EO 003.02.01</a:t>
            </a:r>
          </a:p>
        </p:txBody>
      </p:sp>
      <p:sp>
        <p:nvSpPr>
          <p:cNvPr id="11" name="Title 3">
            <a:extLst>
              <a:ext uri="{FF2B5EF4-FFF2-40B4-BE49-F238E27FC236}">
                <a16:creationId xmlns:a16="http://schemas.microsoft.com/office/drawing/2014/main" id="{4E375B69-8A08-4F5C-95BB-46ED48E1593F}"/>
              </a:ext>
            </a:extLst>
          </p:cNvPr>
          <p:cNvSpPr txBox="1">
            <a:spLocks/>
          </p:cNvSpPr>
          <p:nvPr/>
        </p:nvSpPr>
        <p:spPr>
          <a:xfrm>
            <a:off x="-1954" y="3124200"/>
            <a:ext cx="5564554" cy="609600"/>
          </a:xfrm>
          <a:prstGeom prst="rect">
            <a:avLst/>
          </a:prstGeom>
        </p:spPr>
        <p:txBody>
          <a:bodyPr/>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a:solidFill>
                  <a:schemeClr val="accent2">
                    <a:lumMod val="75000"/>
                  </a:schemeClr>
                </a:solidFill>
              </a:rPr>
              <a:t>Illustrate a Multi-Link Architecture based on an OTL</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663" name="Rectangle 2"/>
          <p:cNvSpPr>
            <a:spLocks noGrp="1" noChangeArrowheads="1"/>
          </p:cNvSpPr>
          <p:nvPr>
            <p:ph type="title"/>
          </p:nvPr>
        </p:nvSpPr>
        <p:spPr>
          <a:xfrm>
            <a:off x="-9407" y="293511"/>
            <a:ext cx="8991600" cy="1143000"/>
          </a:xfrm>
        </p:spPr>
        <p:txBody>
          <a:bodyPr/>
          <a:lstStyle/>
          <a:p>
            <a:pPr algn="ctr"/>
            <a:r>
              <a:rPr lang="en-US" sz="2800" b="1">
                <a:solidFill>
                  <a:schemeClr val="accent2">
                    <a:lumMod val="75000"/>
                  </a:schemeClr>
                </a:solidFill>
              </a:rPr>
              <a:t>Link 22</a:t>
            </a:r>
          </a:p>
        </p:txBody>
      </p:sp>
      <p:sp>
        <p:nvSpPr>
          <p:cNvPr id="65669" name="Text Box 133"/>
          <p:cNvSpPr txBox="1">
            <a:spLocks noChangeArrowheads="1"/>
          </p:cNvSpPr>
          <p:nvPr/>
        </p:nvSpPr>
        <p:spPr bwMode="auto">
          <a:xfrm>
            <a:off x="6014243" y="5616400"/>
            <a:ext cx="2971800" cy="1523494"/>
          </a:xfrm>
          <a:prstGeom prst="rect">
            <a:avLst/>
          </a:prstGeom>
          <a:noFill/>
          <a:ln w="9525">
            <a:noFill/>
            <a:miter lim="800000"/>
            <a:headEnd/>
            <a:tailEnd/>
          </a:ln>
        </p:spPr>
        <p:txBody>
          <a:bodyPr lIns="91440" tIns="45720" rIns="91440" bIns="45720" anchor="t">
            <a:spAutoFit/>
          </a:bodyPr>
          <a:lstStyle/>
          <a:p>
            <a:pPr>
              <a:spcBef>
                <a:spcPct val="50000"/>
              </a:spcBef>
            </a:pPr>
            <a:r>
              <a:rPr lang="en-US" sz="1200" dirty="0">
                <a:latin typeface="Arial"/>
                <a:cs typeface="Arial"/>
              </a:rPr>
              <a:t>Callsign</a:t>
            </a:r>
          </a:p>
          <a:p>
            <a:pPr>
              <a:spcBef>
                <a:spcPct val="50000"/>
              </a:spcBef>
            </a:pPr>
            <a:r>
              <a:rPr lang="en-US" sz="1200" dirty="0">
                <a:latin typeface="Arial"/>
                <a:cs typeface="Arial"/>
              </a:rPr>
              <a:t>Define Link duty</a:t>
            </a:r>
            <a:endParaRPr lang="en-US" dirty="0"/>
          </a:p>
          <a:p>
            <a:pPr algn="l">
              <a:spcBef>
                <a:spcPct val="50000"/>
              </a:spcBef>
            </a:pPr>
            <a:r>
              <a:rPr lang="en-US" sz="1200" dirty="0">
                <a:latin typeface="Arial"/>
                <a:cs typeface="Arial"/>
              </a:rPr>
              <a:t>	- NSNMU</a:t>
            </a:r>
          </a:p>
          <a:p>
            <a:pPr>
              <a:spcBef>
                <a:spcPct val="50000"/>
              </a:spcBef>
            </a:pPr>
            <a:r>
              <a:rPr lang="en-US" sz="1200" dirty="0">
                <a:latin typeface="Arial"/>
                <a:cs typeface="Arial"/>
              </a:rPr>
              <a:t>- NSNMUSBY</a:t>
            </a:r>
          </a:p>
          <a:p>
            <a:pPr algn="l">
              <a:spcBef>
                <a:spcPct val="50000"/>
              </a:spcBef>
            </a:pPr>
            <a:endParaRPr lang="en-US">
              <a:latin typeface="Arial"/>
              <a:cs typeface="Arial"/>
            </a:endParaRPr>
          </a:p>
        </p:txBody>
      </p:sp>
      <p:grpSp>
        <p:nvGrpSpPr>
          <p:cNvPr id="160" name="Group 159">
            <a:extLst>
              <a:ext uri="{FF2B5EF4-FFF2-40B4-BE49-F238E27FC236}">
                <a16:creationId xmlns:a16="http://schemas.microsoft.com/office/drawing/2014/main" id="{C997A21D-2FE7-43BC-BD10-357EE47EFB8A}"/>
              </a:ext>
            </a:extLst>
          </p:cNvPr>
          <p:cNvGrpSpPr/>
          <p:nvPr/>
        </p:nvGrpSpPr>
        <p:grpSpPr>
          <a:xfrm>
            <a:off x="5424781" y="2878167"/>
            <a:ext cx="2370782" cy="1335233"/>
            <a:chOff x="2328863" y="1709737"/>
            <a:chExt cx="2295523" cy="902493"/>
          </a:xfrm>
        </p:grpSpPr>
        <p:sp>
          <p:nvSpPr>
            <p:cNvPr id="161" name="Oval 160">
              <a:extLst>
                <a:ext uri="{FF2B5EF4-FFF2-40B4-BE49-F238E27FC236}">
                  <a16:creationId xmlns:a16="http://schemas.microsoft.com/office/drawing/2014/main" id="{570382F2-E774-4DD8-A105-4F873D0632FA}"/>
                </a:ext>
              </a:extLst>
            </p:cNvPr>
            <p:cNvSpPr/>
            <p:nvPr/>
          </p:nvSpPr>
          <p:spPr bwMode="auto">
            <a:xfrm>
              <a:off x="2328863" y="1709737"/>
              <a:ext cx="2295523" cy="902493"/>
            </a:xfrm>
            <a:prstGeom prst="ellipse">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ndParaRPr>
            </a:p>
          </p:txBody>
        </p:sp>
        <p:sp>
          <p:nvSpPr>
            <p:cNvPr id="162" name="Oval 161">
              <a:extLst>
                <a:ext uri="{FF2B5EF4-FFF2-40B4-BE49-F238E27FC236}">
                  <a16:creationId xmlns:a16="http://schemas.microsoft.com/office/drawing/2014/main" id="{6A322C03-7954-42BD-AAEC-9490BDDB04EE}"/>
                </a:ext>
              </a:extLst>
            </p:cNvPr>
            <p:cNvSpPr/>
            <p:nvPr/>
          </p:nvSpPr>
          <p:spPr bwMode="auto">
            <a:xfrm>
              <a:off x="2578893" y="1793080"/>
              <a:ext cx="1795460" cy="735806"/>
            </a:xfrm>
            <a:prstGeom prst="ellipse">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ndParaRPr>
            </a:p>
          </p:txBody>
        </p:sp>
      </p:grpSp>
      <p:grpSp>
        <p:nvGrpSpPr>
          <p:cNvPr id="8" name="Group 7">
            <a:extLst>
              <a:ext uri="{FF2B5EF4-FFF2-40B4-BE49-F238E27FC236}">
                <a16:creationId xmlns:a16="http://schemas.microsoft.com/office/drawing/2014/main" id="{5F758A5A-DB5F-4BCC-9D83-EEE0F78764C8}"/>
              </a:ext>
            </a:extLst>
          </p:cNvPr>
          <p:cNvGrpSpPr/>
          <p:nvPr/>
        </p:nvGrpSpPr>
        <p:grpSpPr>
          <a:xfrm>
            <a:off x="2120343" y="2915355"/>
            <a:ext cx="2275080" cy="1541935"/>
            <a:chOff x="1372430" y="1016422"/>
            <a:chExt cx="2295523" cy="902493"/>
          </a:xfrm>
        </p:grpSpPr>
        <p:sp>
          <p:nvSpPr>
            <p:cNvPr id="6" name="Oval 5">
              <a:extLst>
                <a:ext uri="{FF2B5EF4-FFF2-40B4-BE49-F238E27FC236}">
                  <a16:creationId xmlns:a16="http://schemas.microsoft.com/office/drawing/2014/main" id="{1B7E0858-A65D-4566-8EE9-7908EA613F23}"/>
                </a:ext>
              </a:extLst>
            </p:cNvPr>
            <p:cNvSpPr/>
            <p:nvPr/>
          </p:nvSpPr>
          <p:spPr bwMode="auto">
            <a:xfrm>
              <a:off x="1372430" y="1016422"/>
              <a:ext cx="2295523" cy="902493"/>
            </a:xfrm>
            <a:prstGeom prst="ellipse">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ndParaRPr>
            </a:p>
          </p:txBody>
        </p:sp>
        <p:sp>
          <p:nvSpPr>
            <p:cNvPr id="7" name="Oval 6">
              <a:extLst>
                <a:ext uri="{FF2B5EF4-FFF2-40B4-BE49-F238E27FC236}">
                  <a16:creationId xmlns:a16="http://schemas.microsoft.com/office/drawing/2014/main" id="{38BE9500-814F-42AD-BCD4-D746746D1E1C}"/>
                </a:ext>
              </a:extLst>
            </p:cNvPr>
            <p:cNvSpPr/>
            <p:nvPr/>
          </p:nvSpPr>
          <p:spPr bwMode="auto">
            <a:xfrm>
              <a:off x="1562487" y="1110425"/>
              <a:ext cx="1899869" cy="713782"/>
            </a:xfrm>
            <a:prstGeom prst="ellipse">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ndParaRPr>
            </a:p>
          </p:txBody>
        </p:sp>
      </p:grpSp>
      <p:sp>
        <p:nvSpPr>
          <p:cNvPr id="172" name="TextBox 171">
            <a:extLst>
              <a:ext uri="{FF2B5EF4-FFF2-40B4-BE49-F238E27FC236}">
                <a16:creationId xmlns:a16="http://schemas.microsoft.com/office/drawing/2014/main" id="{AF99FADA-D421-4BD7-8D2B-2D3FBA38D158}"/>
              </a:ext>
            </a:extLst>
          </p:cNvPr>
          <p:cNvSpPr txBox="1"/>
          <p:nvPr/>
        </p:nvSpPr>
        <p:spPr>
          <a:xfrm rot="1440000">
            <a:off x="3589631" y="2996965"/>
            <a:ext cx="541867" cy="24622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1000">
                <a:latin typeface="Arial"/>
                <a:cs typeface="Arial"/>
              </a:rPr>
              <a:t>NU 12</a:t>
            </a:r>
          </a:p>
        </p:txBody>
      </p:sp>
      <p:sp>
        <p:nvSpPr>
          <p:cNvPr id="173" name="TextBox 172">
            <a:extLst>
              <a:ext uri="{FF2B5EF4-FFF2-40B4-BE49-F238E27FC236}">
                <a16:creationId xmlns:a16="http://schemas.microsoft.com/office/drawing/2014/main" id="{7CE3AFCA-548B-46F1-BDE0-4A22415A6BAF}"/>
              </a:ext>
            </a:extLst>
          </p:cNvPr>
          <p:cNvSpPr txBox="1"/>
          <p:nvPr/>
        </p:nvSpPr>
        <p:spPr>
          <a:xfrm rot="5100000">
            <a:off x="1957573" y="3636501"/>
            <a:ext cx="579497" cy="24622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1000">
                <a:latin typeface="Arial"/>
                <a:cs typeface="Arial"/>
              </a:rPr>
              <a:t>NU 25</a:t>
            </a:r>
          </a:p>
        </p:txBody>
      </p:sp>
      <p:sp>
        <p:nvSpPr>
          <p:cNvPr id="176" name="TextBox 1">
            <a:extLst>
              <a:ext uri="{FF2B5EF4-FFF2-40B4-BE49-F238E27FC236}">
                <a16:creationId xmlns:a16="http://schemas.microsoft.com/office/drawing/2014/main" id="{DED9E0B5-0390-4ADD-8A7F-BE1C09B6FC6D}"/>
              </a:ext>
            </a:extLst>
          </p:cNvPr>
          <p:cNvSpPr txBox="1"/>
          <p:nvPr/>
        </p:nvSpPr>
        <p:spPr>
          <a:xfrm rot="-2520000">
            <a:off x="4097631" y="3824816"/>
            <a:ext cx="325497" cy="246221"/>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pPr algn="l"/>
            <a:r>
              <a:rPr lang="en-US" sz="1000">
                <a:latin typeface="Arial"/>
                <a:cs typeface="Arial"/>
              </a:rPr>
              <a:t>PI</a:t>
            </a:r>
          </a:p>
        </p:txBody>
      </p:sp>
      <p:sp>
        <p:nvSpPr>
          <p:cNvPr id="177" name="TextBox 1">
            <a:extLst>
              <a:ext uri="{FF2B5EF4-FFF2-40B4-BE49-F238E27FC236}">
                <a16:creationId xmlns:a16="http://schemas.microsoft.com/office/drawing/2014/main" id="{DED9E0B5-0390-4ADD-8A7F-BE1C09B6FC6D}"/>
              </a:ext>
            </a:extLst>
          </p:cNvPr>
          <p:cNvSpPr txBox="1"/>
          <p:nvPr/>
        </p:nvSpPr>
        <p:spPr>
          <a:xfrm rot="-10620000" flipV="1">
            <a:off x="5388210" y="3404875"/>
            <a:ext cx="325497" cy="246221"/>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pPr algn="l"/>
            <a:r>
              <a:rPr lang="en-US" sz="1000">
                <a:latin typeface="Arial"/>
                <a:cs typeface="Arial"/>
              </a:rPr>
              <a:t>PI</a:t>
            </a:r>
          </a:p>
        </p:txBody>
      </p:sp>
      <p:sp>
        <p:nvSpPr>
          <p:cNvPr id="178" name="TextBox 177">
            <a:extLst>
              <a:ext uri="{FF2B5EF4-FFF2-40B4-BE49-F238E27FC236}">
                <a16:creationId xmlns:a16="http://schemas.microsoft.com/office/drawing/2014/main" id="{F8AD6786-B118-461E-B3DF-E6B43FE2AAE8}"/>
              </a:ext>
            </a:extLst>
          </p:cNvPr>
          <p:cNvSpPr txBox="1"/>
          <p:nvPr/>
        </p:nvSpPr>
        <p:spPr>
          <a:xfrm rot="-1920000">
            <a:off x="2399721" y="3015612"/>
            <a:ext cx="579497" cy="24622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1000">
                <a:latin typeface="Arial"/>
                <a:cs typeface="Arial"/>
              </a:rPr>
              <a:t>NU 5</a:t>
            </a:r>
          </a:p>
        </p:txBody>
      </p:sp>
      <p:sp>
        <p:nvSpPr>
          <p:cNvPr id="179" name="TextBox 178">
            <a:extLst>
              <a:ext uri="{FF2B5EF4-FFF2-40B4-BE49-F238E27FC236}">
                <a16:creationId xmlns:a16="http://schemas.microsoft.com/office/drawing/2014/main" id="{EF6C0A90-8A0A-4B34-B5D4-846E02D0C40D}"/>
              </a:ext>
            </a:extLst>
          </p:cNvPr>
          <p:cNvSpPr txBox="1"/>
          <p:nvPr/>
        </p:nvSpPr>
        <p:spPr>
          <a:xfrm rot="20940000">
            <a:off x="6076117" y="2849547"/>
            <a:ext cx="598312" cy="24622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1000">
                <a:latin typeface="Arial"/>
                <a:cs typeface="Arial"/>
              </a:rPr>
              <a:t>NU 12</a:t>
            </a:r>
          </a:p>
        </p:txBody>
      </p:sp>
      <p:sp>
        <p:nvSpPr>
          <p:cNvPr id="180" name="TextBox 179">
            <a:extLst>
              <a:ext uri="{FF2B5EF4-FFF2-40B4-BE49-F238E27FC236}">
                <a16:creationId xmlns:a16="http://schemas.microsoft.com/office/drawing/2014/main" id="{183B14CF-47FC-4042-8028-00ABA7587C4E}"/>
              </a:ext>
            </a:extLst>
          </p:cNvPr>
          <p:cNvSpPr txBox="1"/>
          <p:nvPr/>
        </p:nvSpPr>
        <p:spPr>
          <a:xfrm rot="20700000">
            <a:off x="3312239" y="4219760"/>
            <a:ext cx="579497" cy="24622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1000">
                <a:latin typeface="Arial"/>
                <a:cs typeface="Arial"/>
              </a:rPr>
              <a:t>NU 13</a:t>
            </a:r>
            <a:endParaRPr lang="en-US"/>
          </a:p>
        </p:txBody>
      </p:sp>
      <p:sp>
        <p:nvSpPr>
          <p:cNvPr id="181" name="TextBox 180">
            <a:extLst>
              <a:ext uri="{FF2B5EF4-FFF2-40B4-BE49-F238E27FC236}">
                <a16:creationId xmlns:a16="http://schemas.microsoft.com/office/drawing/2014/main" id="{C22176F5-C759-4EC4-8F84-62D4331B1F62}"/>
              </a:ext>
            </a:extLst>
          </p:cNvPr>
          <p:cNvSpPr txBox="1"/>
          <p:nvPr/>
        </p:nvSpPr>
        <p:spPr>
          <a:xfrm rot="1680000">
            <a:off x="5673498" y="3899908"/>
            <a:ext cx="579497" cy="24622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1000">
                <a:latin typeface="Arial"/>
                <a:cs typeface="Arial"/>
              </a:rPr>
              <a:t>NU 10</a:t>
            </a:r>
          </a:p>
        </p:txBody>
      </p:sp>
      <p:cxnSp>
        <p:nvCxnSpPr>
          <p:cNvPr id="16" name="Straight Arrow Connector 15">
            <a:extLst>
              <a:ext uri="{FF2B5EF4-FFF2-40B4-BE49-F238E27FC236}">
                <a16:creationId xmlns:a16="http://schemas.microsoft.com/office/drawing/2014/main" id="{AEA6DD00-6279-4CEF-8099-79D0534636EC}"/>
              </a:ext>
            </a:extLst>
          </p:cNvPr>
          <p:cNvCxnSpPr/>
          <p:nvPr/>
        </p:nvCxnSpPr>
        <p:spPr bwMode="auto">
          <a:xfrm>
            <a:off x="2276239" y="3334574"/>
            <a:ext cx="171214" cy="77140"/>
          </a:xfrm>
          <a:prstGeom prst="straightConnector1">
            <a:avLst/>
          </a:prstGeom>
          <a:solidFill>
            <a:schemeClr val="accent1"/>
          </a:solidFill>
          <a:ln w="12700" cap="flat" cmpd="sng" algn="ctr">
            <a:solidFill>
              <a:schemeClr val="tx1"/>
            </a:solidFill>
            <a:prstDash val="solid"/>
            <a:round/>
            <a:headEnd type="none" w="med" len="med"/>
            <a:tailEnd type="none" w="med" len="med"/>
          </a:ln>
          <a:effectLst/>
        </p:spPr>
      </p:cxnSp>
      <p:cxnSp>
        <p:nvCxnSpPr>
          <p:cNvPr id="183" name="Straight Arrow Connector 182">
            <a:extLst>
              <a:ext uri="{FF2B5EF4-FFF2-40B4-BE49-F238E27FC236}">
                <a16:creationId xmlns:a16="http://schemas.microsoft.com/office/drawing/2014/main" id="{AE3BACBD-8D05-4C7F-8438-FBBBA14FC231}"/>
              </a:ext>
            </a:extLst>
          </p:cNvPr>
          <p:cNvCxnSpPr>
            <a:cxnSpLocks/>
          </p:cNvCxnSpPr>
          <p:nvPr/>
        </p:nvCxnSpPr>
        <p:spPr bwMode="auto">
          <a:xfrm>
            <a:off x="5559425" y="3278128"/>
            <a:ext cx="171214" cy="105362"/>
          </a:xfrm>
          <a:prstGeom prst="straightConnector1">
            <a:avLst/>
          </a:prstGeom>
          <a:solidFill>
            <a:schemeClr val="accent1"/>
          </a:solidFill>
          <a:ln w="12700" cap="flat" cmpd="sng" algn="ctr">
            <a:solidFill>
              <a:schemeClr val="tx1"/>
            </a:solidFill>
            <a:prstDash val="solid"/>
            <a:round/>
            <a:headEnd type="none" w="med" len="med"/>
            <a:tailEnd type="none" w="med" len="med"/>
          </a:ln>
          <a:effectLst/>
        </p:spPr>
      </p:cxnSp>
      <p:cxnSp>
        <p:nvCxnSpPr>
          <p:cNvPr id="184" name="Straight Arrow Connector 183">
            <a:extLst>
              <a:ext uri="{FF2B5EF4-FFF2-40B4-BE49-F238E27FC236}">
                <a16:creationId xmlns:a16="http://schemas.microsoft.com/office/drawing/2014/main" id="{904DABFD-19D9-48C0-B1E4-1123009B42E4}"/>
              </a:ext>
            </a:extLst>
          </p:cNvPr>
          <p:cNvCxnSpPr>
            <a:cxnSpLocks/>
          </p:cNvCxnSpPr>
          <p:nvPr/>
        </p:nvCxnSpPr>
        <p:spPr bwMode="auto">
          <a:xfrm>
            <a:off x="4234039" y="3757539"/>
            <a:ext cx="171214" cy="48917"/>
          </a:xfrm>
          <a:prstGeom prst="straightConnector1">
            <a:avLst/>
          </a:prstGeom>
          <a:solidFill>
            <a:schemeClr val="accent1"/>
          </a:solidFill>
          <a:ln w="12700" cap="flat" cmpd="sng" algn="ctr">
            <a:solidFill>
              <a:schemeClr val="tx1"/>
            </a:solidFill>
            <a:prstDash val="solid"/>
            <a:round/>
            <a:headEnd type="none" w="med" len="med"/>
            <a:tailEnd type="none" w="med" len="med"/>
          </a:ln>
          <a:effectLst/>
        </p:spPr>
      </p:cxnSp>
      <p:cxnSp>
        <p:nvCxnSpPr>
          <p:cNvPr id="185" name="Straight Arrow Connector 184">
            <a:extLst>
              <a:ext uri="{FF2B5EF4-FFF2-40B4-BE49-F238E27FC236}">
                <a16:creationId xmlns:a16="http://schemas.microsoft.com/office/drawing/2014/main" id="{8F9BC619-197A-4CE9-ACE4-92C53AD76DC5}"/>
              </a:ext>
            </a:extLst>
          </p:cNvPr>
          <p:cNvCxnSpPr>
            <a:cxnSpLocks/>
          </p:cNvCxnSpPr>
          <p:nvPr/>
        </p:nvCxnSpPr>
        <p:spPr bwMode="auto">
          <a:xfrm>
            <a:off x="3207572" y="2911241"/>
            <a:ext cx="1882" cy="171212"/>
          </a:xfrm>
          <a:prstGeom prst="straightConnector1">
            <a:avLst/>
          </a:prstGeom>
          <a:solidFill>
            <a:schemeClr val="accent1"/>
          </a:solidFill>
          <a:ln w="12700" cap="flat" cmpd="sng" algn="ctr">
            <a:solidFill>
              <a:schemeClr val="tx1"/>
            </a:solidFill>
            <a:prstDash val="solid"/>
            <a:round/>
            <a:headEnd type="none" w="med" len="med"/>
            <a:tailEnd type="none" w="med" len="med"/>
          </a:ln>
          <a:effectLst/>
        </p:spPr>
      </p:cxnSp>
      <p:cxnSp>
        <p:nvCxnSpPr>
          <p:cNvPr id="186" name="Straight Arrow Connector 185">
            <a:extLst>
              <a:ext uri="{FF2B5EF4-FFF2-40B4-BE49-F238E27FC236}">
                <a16:creationId xmlns:a16="http://schemas.microsoft.com/office/drawing/2014/main" id="{2CC004C7-B69C-4B28-B13A-99578DA2AE60}"/>
              </a:ext>
            </a:extLst>
          </p:cNvPr>
          <p:cNvCxnSpPr>
            <a:cxnSpLocks/>
          </p:cNvCxnSpPr>
          <p:nvPr/>
        </p:nvCxnSpPr>
        <p:spPr bwMode="auto">
          <a:xfrm flipH="1">
            <a:off x="2663823" y="4218868"/>
            <a:ext cx="111007" cy="124178"/>
          </a:xfrm>
          <a:prstGeom prst="straightConnector1">
            <a:avLst/>
          </a:prstGeom>
          <a:solidFill>
            <a:schemeClr val="accent1"/>
          </a:solidFill>
          <a:ln w="12700" cap="flat" cmpd="sng" algn="ctr">
            <a:solidFill>
              <a:schemeClr val="tx1"/>
            </a:solidFill>
            <a:prstDash val="solid"/>
            <a:round/>
            <a:headEnd type="none" w="med" len="med"/>
            <a:tailEnd type="none" w="med" len="med"/>
          </a:ln>
          <a:effectLst/>
        </p:spPr>
      </p:cxnSp>
      <p:cxnSp>
        <p:nvCxnSpPr>
          <p:cNvPr id="187" name="Straight Arrow Connector 186">
            <a:extLst>
              <a:ext uri="{FF2B5EF4-FFF2-40B4-BE49-F238E27FC236}">
                <a16:creationId xmlns:a16="http://schemas.microsoft.com/office/drawing/2014/main" id="{FF53EC27-7982-41F5-B975-EE7636B6F982}"/>
              </a:ext>
            </a:extLst>
          </p:cNvPr>
          <p:cNvCxnSpPr>
            <a:cxnSpLocks/>
          </p:cNvCxnSpPr>
          <p:nvPr/>
        </p:nvCxnSpPr>
        <p:spPr bwMode="auto">
          <a:xfrm>
            <a:off x="4026016" y="4049536"/>
            <a:ext cx="161807" cy="124177"/>
          </a:xfrm>
          <a:prstGeom prst="straightConnector1">
            <a:avLst/>
          </a:prstGeom>
          <a:solidFill>
            <a:schemeClr val="accent1"/>
          </a:solidFill>
          <a:ln w="12700" cap="flat" cmpd="sng" algn="ctr">
            <a:solidFill>
              <a:schemeClr val="tx1"/>
            </a:solidFill>
            <a:prstDash val="solid"/>
            <a:round/>
            <a:headEnd type="none" w="med" len="med"/>
            <a:tailEnd type="none" w="med" len="med"/>
          </a:ln>
          <a:effectLst/>
        </p:spPr>
      </p:cxnSp>
      <p:cxnSp>
        <p:nvCxnSpPr>
          <p:cNvPr id="188" name="Straight Arrow Connector 187">
            <a:extLst>
              <a:ext uri="{FF2B5EF4-FFF2-40B4-BE49-F238E27FC236}">
                <a16:creationId xmlns:a16="http://schemas.microsoft.com/office/drawing/2014/main" id="{D80DE520-9CCD-47D9-9C11-7466CD25A39E}"/>
              </a:ext>
            </a:extLst>
          </p:cNvPr>
          <p:cNvCxnSpPr>
            <a:cxnSpLocks/>
          </p:cNvCxnSpPr>
          <p:nvPr/>
        </p:nvCxnSpPr>
        <p:spPr bwMode="auto">
          <a:xfrm flipV="1">
            <a:off x="5437129" y="3637492"/>
            <a:ext cx="274694" cy="35749"/>
          </a:xfrm>
          <a:prstGeom prst="straightConnector1">
            <a:avLst/>
          </a:prstGeom>
          <a:solidFill>
            <a:schemeClr val="accent1"/>
          </a:solidFill>
          <a:ln w="12700" cap="flat" cmpd="sng" algn="ctr">
            <a:solidFill>
              <a:schemeClr val="tx1"/>
            </a:solidFill>
            <a:prstDash val="solid"/>
            <a:round/>
            <a:headEnd type="none" w="med" len="med"/>
            <a:tailEnd type="none" w="med" len="med"/>
          </a:ln>
          <a:effectLst/>
        </p:spPr>
      </p:cxnSp>
      <p:cxnSp>
        <p:nvCxnSpPr>
          <p:cNvPr id="189" name="Straight Arrow Connector 188">
            <a:extLst>
              <a:ext uri="{FF2B5EF4-FFF2-40B4-BE49-F238E27FC236}">
                <a16:creationId xmlns:a16="http://schemas.microsoft.com/office/drawing/2014/main" id="{4FF61B42-64D6-4AB9-9580-240B7D32D83D}"/>
              </a:ext>
            </a:extLst>
          </p:cNvPr>
          <p:cNvCxnSpPr>
            <a:cxnSpLocks/>
          </p:cNvCxnSpPr>
          <p:nvPr/>
        </p:nvCxnSpPr>
        <p:spPr bwMode="auto">
          <a:xfrm flipH="1">
            <a:off x="6821899" y="2920647"/>
            <a:ext cx="45155" cy="77141"/>
          </a:xfrm>
          <a:prstGeom prst="straightConnector1">
            <a:avLst/>
          </a:prstGeom>
          <a:solidFill>
            <a:schemeClr val="accent1"/>
          </a:solidFill>
          <a:ln w="12700" cap="flat" cmpd="sng" algn="ctr">
            <a:solidFill>
              <a:schemeClr val="tx1"/>
            </a:solidFill>
            <a:prstDash val="solid"/>
            <a:round/>
            <a:headEnd type="none" w="med" len="med"/>
            <a:tailEnd type="none" w="med" len="med"/>
          </a:ln>
          <a:effectLst/>
        </p:spPr>
      </p:cxnSp>
      <p:cxnSp>
        <p:nvCxnSpPr>
          <p:cNvPr id="190" name="Straight Arrow Connector 189">
            <a:extLst>
              <a:ext uri="{FF2B5EF4-FFF2-40B4-BE49-F238E27FC236}">
                <a16:creationId xmlns:a16="http://schemas.microsoft.com/office/drawing/2014/main" id="{9171F90E-165A-4045-8FDE-B005A80793C1}"/>
              </a:ext>
            </a:extLst>
          </p:cNvPr>
          <p:cNvCxnSpPr>
            <a:cxnSpLocks/>
          </p:cNvCxnSpPr>
          <p:nvPr/>
        </p:nvCxnSpPr>
        <p:spPr bwMode="auto">
          <a:xfrm>
            <a:off x="6951720" y="4068352"/>
            <a:ext cx="48917" cy="124175"/>
          </a:xfrm>
          <a:prstGeom prst="straightConnector1">
            <a:avLst/>
          </a:prstGeom>
          <a:solidFill>
            <a:schemeClr val="accent1"/>
          </a:solidFill>
          <a:ln w="12700" cap="flat" cmpd="sng" algn="ctr">
            <a:solidFill>
              <a:schemeClr val="tx1"/>
            </a:solidFill>
            <a:prstDash val="solid"/>
            <a:round/>
            <a:headEnd type="none" w="med" len="med"/>
            <a:tailEnd type="none" w="med" len="med"/>
          </a:ln>
          <a:effectLst/>
        </p:spPr>
      </p:cxnSp>
      <p:sp>
        <p:nvSpPr>
          <p:cNvPr id="192" name="TextBox 191">
            <a:extLst>
              <a:ext uri="{FF2B5EF4-FFF2-40B4-BE49-F238E27FC236}">
                <a16:creationId xmlns:a16="http://schemas.microsoft.com/office/drawing/2014/main" id="{3C7F508B-17F4-4D13-869A-D09BC4AE251F}"/>
              </a:ext>
            </a:extLst>
          </p:cNvPr>
          <p:cNvSpPr txBox="1"/>
          <p:nvPr/>
        </p:nvSpPr>
        <p:spPr>
          <a:xfrm rot="3000000">
            <a:off x="7232747" y="3170774"/>
            <a:ext cx="579497" cy="24622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1000">
                <a:latin typeface="Arial"/>
                <a:cs typeface="Arial"/>
              </a:rPr>
              <a:t>NU 16</a:t>
            </a:r>
          </a:p>
        </p:txBody>
      </p:sp>
      <p:grpSp>
        <p:nvGrpSpPr>
          <p:cNvPr id="197" name="Group 196">
            <a:extLst>
              <a:ext uri="{FF2B5EF4-FFF2-40B4-BE49-F238E27FC236}">
                <a16:creationId xmlns:a16="http://schemas.microsoft.com/office/drawing/2014/main" id="{6393F3D6-F68B-4F1E-8266-A4233AABD00B}"/>
              </a:ext>
            </a:extLst>
          </p:cNvPr>
          <p:cNvGrpSpPr>
            <a:grpSpLocks/>
          </p:cNvGrpSpPr>
          <p:nvPr/>
        </p:nvGrpSpPr>
        <p:grpSpPr bwMode="auto">
          <a:xfrm rot="292281">
            <a:off x="2511266" y="5359191"/>
            <a:ext cx="985845" cy="277815"/>
            <a:chOff x="7325216" y="4710031"/>
            <a:chExt cx="909" cy="233"/>
          </a:xfrm>
        </p:grpSpPr>
        <p:sp>
          <p:nvSpPr>
            <p:cNvPr id="198" name="Freeform 2100">
              <a:extLst>
                <a:ext uri="{FF2B5EF4-FFF2-40B4-BE49-F238E27FC236}">
                  <a16:creationId xmlns:a16="http://schemas.microsoft.com/office/drawing/2014/main" id="{A171E28B-1CF7-416B-ABFA-ECB9F555C581}"/>
                </a:ext>
              </a:extLst>
            </p:cNvPr>
            <p:cNvSpPr>
              <a:spLocks/>
            </p:cNvSpPr>
            <p:nvPr/>
          </p:nvSpPr>
          <p:spPr bwMode="auto">
            <a:xfrm>
              <a:off x="7325854" y="4710205"/>
              <a:ext cx="37" cy="31"/>
            </a:xfrm>
            <a:custGeom>
              <a:avLst/>
              <a:gdLst>
                <a:gd name="T0" fmla="*/ 36 w 37"/>
                <a:gd name="T1" fmla="*/ 0 h 31"/>
                <a:gd name="T2" fmla="*/ 22 w 37"/>
                <a:gd name="T3" fmla="*/ 23 h 31"/>
                <a:gd name="T4" fmla="*/ 31 w 37"/>
                <a:gd name="T5" fmla="*/ 22 h 31"/>
                <a:gd name="T6" fmla="*/ 32 w 37"/>
                <a:gd name="T7" fmla="*/ 26 h 31"/>
                <a:gd name="T8" fmla="*/ 1 w 37"/>
                <a:gd name="T9" fmla="*/ 30 h 31"/>
                <a:gd name="T10" fmla="*/ 0 w 37"/>
                <a:gd name="T11" fmla="*/ 26 h 31"/>
                <a:gd name="T12" fmla="*/ 6 w 37"/>
                <a:gd name="T13" fmla="*/ 26 h 31"/>
                <a:gd name="T14" fmla="*/ 10 w 37"/>
                <a:gd name="T15" fmla="*/ 4 h 31"/>
                <a:gd name="T16" fmla="*/ 36 w 37"/>
                <a:gd name="T17" fmla="*/ 0 h 3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31">
                  <a:moveTo>
                    <a:pt x="36" y="0"/>
                  </a:moveTo>
                  <a:lnTo>
                    <a:pt x="22" y="23"/>
                  </a:lnTo>
                  <a:lnTo>
                    <a:pt x="31" y="22"/>
                  </a:lnTo>
                  <a:lnTo>
                    <a:pt x="32" y="26"/>
                  </a:lnTo>
                  <a:lnTo>
                    <a:pt x="1" y="30"/>
                  </a:lnTo>
                  <a:lnTo>
                    <a:pt x="0" y="26"/>
                  </a:lnTo>
                  <a:lnTo>
                    <a:pt x="6" y="26"/>
                  </a:lnTo>
                  <a:lnTo>
                    <a:pt x="10" y="4"/>
                  </a:lnTo>
                  <a:lnTo>
                    <a:pt x="36" y="0"/>
                  </a:lnTo>
                </a:path>
              </a:pathLst>
            </a:custGeom>
            <a:solidFill>
              <a:srgbClr val="000000"/>
            </a:solidFill>
            <a:ln w="12700" cap="rnd" cmpd="sng">
              <a:solidFill>
                <a:srgbClr val="000000"/>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endParaRPr lang="en-CA"/>
            </a:p>
          </p:txBody>
        </p:sp>
        <p:sp>
          <p:nvSpPr>
            <p:cNvPr id="199" name="Freeform 2101">
              <a:extLst>
                <a:ext uri="{FF2B5EF4-FFF2-40B4-BE49-F238E27FC236}">
                  <a16:creationId xmlns:a16="http://schemas.microsoft.com/office/drawing/2014/main" id="{34FA55AD-1E26-487D-BB56-8ACF6C9CE77F}"/>
                </a:ext>
              </a:extLst>
            </p:cNvPr>
            <p:cNvSpPr>
              <a:spLocks/>
            </p:cNvSpPr>
            <p:nvPr/>
          </p:nvSpPr>
          <p:spPr bwMode="auto">
            <a:xfrm>
              <a:off x="7325828" y="4710211"/>
              <a:ext cx="31" cy="27"/>
            </a:xfrm>
            <a:custGeom>
              <a:avLst/>
              <a:gdLst>
                <a:gd name="T0" fmla="*/ 30 w 31"/>
                <a:gd name="T1" fmla="*/ 0 h 27"/>
                <a:gd name="T2" fmla="*/ 17 w 31"/>
                <a:gd name="T3" fmla="*/ 20 h 27"/>
                <a:gd name="T4" fmla="*/ 21 w 31"/>
                <a:gd name="T5" fmla="*/ 20 h 27"/>
                <a:gd name="T6" fmla="*/ 21 w 31"/>
                <a:gd name="T7" fmla="*/ 24 h 27"/>
                <a:gd name="T8" fmla="*/ 1 w 31"/>
                <a:gd name="T9" fmla="*/ 26 h 27"/>
                <a:gd name="T10" fmla="*/ 0 w 31"/>
                <a:gd name="T11" fmla="*/ 23 h 27"/>
                <a:gd name="T12" fmla="*/ 6 w 31"/>
                <a:gd name="T13" fmla="*/ 21 h 27"/>
                <a:gd name="T14" fmla="*/ 9 w 31"/>
                <a:gd name="T15" fmla="*/ 3 h 27"/>
                <a:gd name="T16" fmla="*/ 30 w 31"/>
                <a:gd name="T17" fmla="*/ 0 h 2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1" h="27">
                  <a:moveTo>
                    <a:pt x="30" y="0"/>
                  </a:moveTo>
                  <a:lnTo>
                    <a:pt x="17" y="20"/>
                  </a:lnTo>
                  <a:lnTo>
                    <a:pt x="21" y="20"/>
                  </a:lnTo>
                  <a:lnTo>
                    <a:pt x="21" y="24"/>
                  </a:lnTo>
                  <a:lnTo>
                    <a:pt x="1" y="26"/>
                  </a:lnTo>
                  <a:lnTo>
                    <a:pt x="0" y="23"/>
                  </a:lnTo>
                  <a:lnTo>
                    <a:pt x="6" y="21"/>
                  </a:lnTo>
                  <a:lnTo>
                    <a:pt x="9" y="3"/>
                  </a:lnTo>
                  <a:lnTo>
                    <a:pt x="30" y="0"/>
                  </a:lnTo>
                </a:path>
              </a:pathLst>
            </a:custGeom>
            <a:solidFill>
              <a:srgbClr val="000000"/>
            </a:solidFill>
            <a:ln w="12700" cap="rnd" cmpd="sng">
              <a:solidFill>
                <a:srgbClr val="000000"/>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endParaRPr lang="en-CA"/>
            </a:p>
          </p:txBody>
        </p:sp>
        <p:sp>
          <p:nvSpPr>
            <p:cNvPr id="200" name="Freeform 2102">
              <a:extLst>
                <a:ext uri="{FF2B5EF4-FFF2-40B4-BE49-F238E27FC236}">
                  <a16:creationId xmlns:a16="http://schemas.microsoft.com/office/drawing/2014/main" id="{DD573FEF-78FF-4F61-B19E-C9C9BDB96C70}"/>
                </a:ext>
              </a:extLst>
            </p:cNvPr>
            <p:cNvSpPr>
              <a:spLocks/>
            </p:cNvSpPr>
            <p:nvPr/>
          </p:nvSpPr>
          <p:spPr bwMode="auto">
            <a:xfrm>
              <a:off x="7325798" y="4710213"/>
              <a:ext cx="31" cy="33"/>
            </a:xfrm>
            <a:custGeom>
              <a:avLst/>
              <a:gdLst>
                <a:gd name="T0" fmla="*/ 30 w 31"/>
                <a:gd name="T1" fmla="*/ 0 h 33"/>
                <a:gd name="T2" fmla="*/ 16 w 31"/>
                <a:gd name="T3" fmla="*/ 25 h 33"/>
                <a:gd name="T4" fmla="*/ 23 w 31"/>
                <a:gd name="T5" fmla="*/ 25 h 33"/>
                <a:gd name="T6" fmla="*/ 23 w 31"/>
                <a:gd name="T7" fmla="*/ 29 h 33"/>
                <a:gd name="T8" fmla="*/ 1 w 31"/>
                <a:gd name="T9" fmla="*/ 32 h 33"/>
                <a:gd name="T10" fmla="*/ 0 w 31"/>
                <a:gd name="T11" fmla="*/ 27 h 33"/>
                <a:gd name="T12" fmla="*/ 5 w 31"/>
                <a:gd name="T13" fmla="*/ 27 h 33"/>
                <a:gd name="T14" fmla="*/ 10 w 31"/>
                <a:gd name="T15" fmla="*/ 3 h 33"/>
                <a:gd name="T16" fmla="*/ 30 w 31"/>
                <a:gd name="T17" fmla="*/ 0 h 3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1" h="33">
                  <a:moveTo>
                    <a:pt x="30" y="0"/>
                  </a:moveTo>
                  <a:lnTo>
                    <a:pt x="16" y="25"/>
                  </a:lnTo>
                  <a:lnTo>
                    <a:pt x="23" y="25"/>
                  </a:lnTo>
                  <a:lnTo>
                    <a:pt x="23" y="29"/>
                  </a:lnTo>
                  <a:lnTo>
                    <a:pt x="1" y="32"/>
                  </a:lnTo>
                  <a:lnTo>
                    <a:pt x="0" y="27"/>
                  </a:lnTo>
                  <a:lnTo>
                    <a:pt x="5" y="27"/>
                  </a:lnTo>
                  <a:lnTo>
                    <a:pt x="10" y="3"/>
                  </a:lnTo>
                  <a:lnTo>
                    <a:pt x="30" y="0"/>
                  </a:lnTo>
                </a:path>
              </a:pathLst>
            </a:custGeom>
            <a:solidFill>
              <a:srgbClr val="000000"/>
            </a:solidFill>
            <a:ln w="12700" cap="rnd" cmpd="sng">
              <a:solidFill>
                <a:srgbClr val="000000"/>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endParaRPr lang="en-CA"/>
            </a:p>
          </p:txBody>
        </p:sp>
        <p:sp>
          <p:nvSpPr>
            <p:cNvPr id="201" name="Freeform 2103">
              <a:extLst>
                <a:ext uri="{FF2B5EF4-FFF2-40B4-BE49-F238E27FC236}">
                  <a16:creationId xmlns:a16="http://schemas.microsoft.com/office/drawing/2014/main" id="{8FA2494E-BAAC-4AA1-B643-88857F2E4068}"/>
                </a:ext>
              </a:extLst>
            </p:cNvPr>
            <p:cNvSpPr>
              <a:spLocks/>
            </p:cNvSpPr>
            <p:nvPr/>
          </p:nvSpPr>
          <p:spPr bwMode="auto">
            <a:xfrm>
              <a:off x="7325356" y="4710237"/>
              <a:ext cx="193" cy="27"/>
            </a:xfrm>
            <a:custGeom>
              <a:avLst/>
              <a:gdLst>
                <a:gd name="T0" fmla="*/ 192 w 193"/>
                <a:gd name="T1" fmla="*/ 15 h 27"/>
                <a:gd name="T2" fmla="*/ 167 w 193"/>
                <a:gd name="T3" fmla="*/ 20 h 27"/>
                <a:gd name="T4" fmla="*/ 159 w 193"/>
                <a:gd name="T5" fmla="*/ 23 h 27"/>
                <a:gd name="T6" fmla="*/ 149 w 193"/>
                <a:gd name="T7" fmla="*/ 25 h 27"/>
                <a:gd name="T8" fmla="*/ 137 w 193"/>
                <a:gd name="T9" fmla="*/ 26 h 27"/>
                <a:gd name="T10" fmla="*/ 128 w 193"/>
                <a:gd name="T11" fmla="*/ 25 h 27"/>
                <a:gd name="T12" fmla="*/ 101 w 193"/>
                <a:gd name="T13" fmla="*/ 21 h 27"/>
                <a:gd name="T14" fmla="*/ 86 w 193"/>
                <a:gd name="T15" fmla="*/ 16 h 27"/>
                <a:gd name="T16" fmla="*/ 75 w 193"/>
                <a:gd name="T17" fmla="*/ 14 h 27"/>
                <a:gd name="T18" fmla="*/ 66 w 193"/>
                <a:gd name="T19" fmla="*/ 15 h 27"/>
                <a:gd name="T20" fmla="*/ 0 w 193"/>
                <a:gd name="T21" fmla="*/ 6 h 27"/>
                <a:gd name="T22" fmla="*/ 120 w 193"/>
                <a:gd name="T23" fmla="*/ 0 h 27"/>
                <a:gd name="T24" fmla="*/ 192 w 193"/>
                <a:gd name="T25" fmla="*/ 15 h 2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93" h="27">
                  <a:moveTo>
                    <a:pt x="192" y="15"/>
                  </a:moveTo>
                  <a:lnTo>
                    <a:pt x="167" y="20"/>
                  </a:lnTo>
                  <a:lnTo>
                    <a:pt x="159" y="23"/>
                  </a:lnTo>
                  <a:lnTo>
                    <a:pt x="149" y="25"/>
                  </a:lnTo>
                  <a:lnTo>
                    <a:pt x="137" y="26"/>
                  </a:lnTo>
                  <a:lnTo>
                    <a:pt x="128" y="25"/>
                  </a:lnTo>
                  <a:lnTo>
                    <a:pt x="101" y="21"/>
                  </a:lnTo>
                  <a:lnTo>
                    <a:pt x="86" y="16"/>
                  </a:lnTo>
                  <a:lnTo>
                    <a:pt x="75" y="14"/>
                  </a:lnTo>
                  <a:lnTo>
                    <a:pt x="66" y="15"/>
                  </a:lnTo>
                  <a:lnTo>
                    <a:pt x="0" y="6"/>
                  </a:lnTo>
                  <a:lnTo>
                    <a:pt x="120" y="0"/>
                  </a:lnTo>
                  <a:lnTo>
                    <a:pt x="192" y="15"/>
                  </a:lnTo>
                </a:path>
              </a:pathLst>
            </a:custGeom>
            <a:solidFill>
              <a:srgbClr val="000000"/>
            </a:solidFill>
            <a:ln w="12700" cap="rnd" cmpd="sng">
              <a:solidFill>
                <a:srgbClr val="000000"/>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endParaRPr lang="en-CA"/>
            </a:p>
          </p:txBody>
        </p:sp>
        <p:sp>
          <p:nvSpPr>
            <p:cNvPr id="202" name="Freeform 2104">
              <a:extLst>
                <a:ext uri="{FF2B5EF4-FFF2-40B4-BE49-F238E27FC236}">
                  <a16:creationId xmlns:a16="http://schemas.microsoft.com/office/drawing/2014/main" id="{E83FDCEB-B5E5-4A5B-8950-B402249C8974}"/>
                </a:ext>
              </a:extLst>
            </p:cNvPr>
            <p:cNvSpPr>
              <a:spLocks/>
            </p:cNvSpPr>
            <p:nvPr/>
          </p:nvSpPr>
          <p:spPr bwMode="auto">
            <a:xfrm>
              <a:off x="7325228" y="4710105"/>
              <a:ext cx="893" cy="157"/>
            </a:xfrm>
            <a:custGeom>
              <a:avLst/>
              <a:gdLst>
                <a:gd name="T0" fmla="*/ 332 w 893"/>
                <a:gd name="T1" fmla="*/ 156 h 157"/>
                <a:gd name="T2" fmla="*/ 282 w 893"/>
                <a:gd name="T3" fmla="*/ 150 h 157"/>
                <a:gd name="T4" fmla="*/ 253 w 893"/>
                <a:gd name="T5" fmla="*/ 143 h 157"/>
                <a:gd name="T6" fmla="*/ 226 w 893"/>
                <a:gd name="T7" fmla="*/ 143 h 157"/>
                <a:gd name="T8" fmla="*/ 186 w 893"/>
                <a:gd name="T9" fmla="*/ 140 h 157"/>
                <a:gd name="T10" fmla="*/ 157 w 893"/>
                <a:gd name="T11" fmla="*/ 148 h 157"/>
                <a:gd name="T12" fmla="*/ 2 w 893"/>
                <a:gd name="T13" fmla="*/ 127 h 157"/>
                <a:gd name="T14" fmla="*/ 0 w 893"/>
                <a:gd name="T15" fmla="*/ 114 h 157"/>
                <a:gd name="T16" fmla="*/ 196 w 893"/>
                <a:gd name="T17" fmla="*/ 77 h 157"/>
                <a:gd name="T18" fmla="*/ 731 w 893"/>
                <a:gd name="T19" fmla="*/ 2 h 157"/>
                <a:gd name="T20" fmla="*/ 770 w 893"/>
                <a:gd name="T21" fmla="*/ 0 h 157"/>
                <a:gd name="T22" fmla="*/ 782 w 893"/>
                <a:gd name="T23" fmla="*/ 0 h 157"/>
                <a:gd name="T24" fmla="*/ 793 w 893"/>
                <a:gd name="T25" fmla="*/ 3 h 157"/>
                <a:gd name="T26" fmla="*/ 807 w 893"/>
                <a:gd name="T27" fmla="*/ 13 h 157"/>
                <a:gd name="T28" fmla="*/ 818 w 893"/>
                <a:gd name="T29" fmla="*/ 20 h 157"/>
                <a:gd name="T30" fmla="*/ 852 w 893"/>
                <a:gd name="T31" fmla="*/ 24 h 157"/>
                <a:gd name="T32" fmla="*/ 875 w 893"/>
                <a:gd name="T33" fmla="*/ 27 h 157"/>
                <a:gd name="T34" fmla="*/ 879 w 893"/>
                <a:gd name="T35" fmla="*/ 29 h 157"/>
                <a:gd name="T36" fmla="*/ 885 w 893"/>
                <a:gd name="T37" fmla="*/ 31 h 157"/>
                <a:gd name="T38" fmla="*/ 888 w 893"/>
                <a:gd name="T39" fmla="*/ 36 h 157"/>
                <a:gd name="T40" fmla="*/ 892 w 893"/>
                <a:gd name="T41" fmla="*/ 41 h 157"/>
                <a:gd name="T42" fmla="*/ 892 w 893"/>
                <a:gd name="T43" fmla="*/ 49 h 157"/>
                <a:gd name="T44" fmla="*/ 885 w 893"/>
                <a:gd name="T45" fmla="*/ 57 h 157"/>
                <a:gd name="T46" fmla="*/ 870 w 893"/>
                <a:gd name="T47" fmla="*/ 65 h 157"/>
                <a:gd name="T48" fmla="*/ 853 w 893"/>
                <a:gd name="T49" fmla="*/ 70 h 157"/>
                <a:gd name="T50" fmla="*/ 802 w 893"/>
                <a:gd name="T51" fmla="*/ 84 h 157"/>
                <a:gd name="T52" fmla="*/ 759 w 893"/>
                <a:gd name="T53" fmla="*/ 90 h 157"/>
                <a:gd name="T54" fmla="*/ 584 w 893"/>
                <a:gd name="T55" fmla="*/ 116 h 157"/>
                <a:gd name="T56" fmla="*/ 332 w 893"/>
                <a:gd name="T57" fmla="*/ 156 h 157"/>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893" h="157">
                  <a:moveTo>
                    <a:pt x="332" y="156"/>
                  </a:moveTo>
                  <a:lnTo>
                    <a:pt x="282" y="150"/>
                  </a:lnTo>
                  <a:lnTo>
                    <a:pt x="253" y="143"/>
                  </a:lnTo>
                  <a:lnTo>
                    <a:pt x="226" y="143"/>
                  </a:lnTo>
                  <a:lnTo>
                    <a:pt x="186" y="140"/>
                  </a:lnTo>
                  <a:lnTo>
                    <a:pt x="157" y="148"/>
                  </a:lnTo>
                  <a:lnTo>
                    <a:pt x="2" y="127"/>
                  </a:lnTo>
                  <a:lnTo>
                    <a:pt x="0" y="114"/>
                  </a:lnTo>
                  <a:lnTo>
                    <a:pt x="196" y="77"/>
                  </a:lnTo>
                  <a:lnTo>
                    <a:pt x="731" y="2"/>
                  </a:lnTo>
                  <a:lnTo>
                    <a:pt x="770" y="0"/>
                  </a:lnTo>
                  <a:lnTo>
                    <a:pt x="782" y="0"/>
                  </a:lnTo>
                  <a:lnTo>
                    <a:pt x="793" y="3"/>
                  </a:lnTo>
                  <a:lnTo>
                    <a:pt x="807" y="13"/>
                  </a:lnTo>
                  <a:lnTo>
                    <a:pt x="818" y="20"/>
                  </a:lnTo>
                  <a:lnTo>
                    <a:pt x="852" y="24"/>
                  </a:lnTo>
                  <a:lnTo>
                    <a:pt x="875" y="27"/>
                  </a:lnTo>
                  <a:lnTo>
                    <a:pt x="879" y="29"/>
                  </a:lnTo>
                  <a:lnTo>
                    <a:pt x="885" y="31"/>
                  </a:lnTo>
                  <a:lnTo>
                    <a:pt x="888" y="36"/>
                  </a:lnTo>
                  <a:lnTo>
                    <a:pt x="892" y="41"/>
                  </a:lnTo>
                  <a:lnTo>
                    <a:pt x="892" y="49"/>
                  </a:lnTo>
                  <a:lnTo>
                    <a:pt x="885" y="57"/>
                  </a:lnTo>
                  <a:lnTo>
                    <a:pt x="870" y="65"/>
                  </a:lnTo>
                  <a:lnTo>
                    <a:pt x="853" y="70"/>
                  </a:lnTo>
                  <a:lnTo>
                    <a:pt x="802" y="84"/>
                  </a:lnTo>
                  <a:lnTo>
                    <a:pt x="759" y="90"/>
                  </a:lnTo>
                  <a:lnTo>
                    <a:pt x="584" y="116"/>
                  </a:lnTo>
                  <a:lnTo>
                    <a:pt x="332" y="156"/>
                  </a:lnTo>
                </a:path>
              </a:pathLst>
            </a:custGeom>
            <a:solidFill>
              <a:srgbClr val="FFFFFF"/>
            </a:solidFill>
            <a:ln w="12700" cap="rnd" cmpd="sng">
              <a:solidFill>
                <a:srgbClr val="000000"/>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endParaRPr lang="en-CA"/>
            </a:p>
          </p:txBody>
        </p:sp>
        <p:grpSp>
          <p:nvGrpSpPr>
            <p:cNvPr id="203" name="Group 202">
              <a:extLst>
                <a:ext uri="{FF2B5EF4-FFF2-40B4-BE49-F238E27FC236}">
                  <a16:creationId xmlns:a16="http://schemas.microsoft.com/office/drawing/2014/main" id="{BD40E233-2E53-4E52-8560-12BED1994531}"/>
                </a:ext>
              </a:extLst>
            </p:cNvPr>
            <p:cNvGrpSpPr>
              <a:grpSpLocks/>
            </p:cNvGrpSpPr>
            <p:nvPr/>
          </p:nvGrpSpPr>
          <p:grpSpPr bwMode="auto">
            <a:xfrm>
              <a:off x="7325280" y="4710127"/>
              <a:ext cx="789" cy="135"/>
              <a:chOff x="7325280" y="4710127"/>
              <a:chExt cx="789" cy="135"/>
            </a:xfrm>
          </p:grpSpPr>
          <p:sp>
            <p:nvSpPr>
              <p:cNvPr id="266" name="Freeform 2106">
                <a:extLst>
                  <a:ext uri="{FF2B5EF4-FFF2-40B4-BE49-F238E27FC236}">
                    <a16:creationId xmlns:a16="http://schemas.microsoft.com/office/drawing/2014/main" id="{5982E7BF-7DD8-4B4D-BD2C-687A3B897DD9}"/>
                  </a:ext>
                </a:extLst>
              </p:cNvPr>
              <p:cNvSpPr>
                <a:spLocks/>
              </p:cNvSpPr>
              <p:nvPr/>
            </p:nvSpPr>
            <p:spPr bwMode="auto">
              <a:xfrm>
                <a:off x="7325286" y="4710127"/>
                <a:ext cx="783" cy="127"/>
              </a:xfrm>
              <a:custGeom>
                <a:avLst/>
                <a:gdLst>
                  <a:gd name="T0" fmla="*/ 764 w 783"/>
                  <a:gd name="T1" fmla="*/ 0 h 127"/>
                  <a:gd name="T2" fmla="*/ 0 w 783"/>
                  <a:gd name="T3" fmla="*/ 108 h 127"/>
                  <a:gd name="T4" fmla="*/ 106 w 783"/>
                  <a:gd name="T5" fmla="*/ 120 h 127"/>
                  <a:gd name="T6" fmla="*/ 135 w 783"/>
                  <a:gd name="T7" fmla="*/ 115 h 127"/>
                  <a:gd name="T8" fmla="*/ 150 w 783"/>
                  <a:gd name="T9" fmla="*/ 116 h 127"/>
                  <a:gd name="T10" fmla="*/ 161 w 783"/>
                  <a:gd name="T11" fmla="*/ 115 h 127"/>
                  <a:gd name="T12" fmla="*/ 174 w 783"/>
                  <a:gd name="T13" fmla="*/ 116 h 127"/>
                  <a:gd name="T14" fmla="*/ 187 w 783"/>
                  <a:gd name="T15" fmla="*/ 116 h 127"/>
                  <a:gd name="T16" fmla="*/ 199 w 783"/>
                  <a:gd name="T17" fmla="*/ 118 h 127"/>
                  <a:gd name="T18" fmla="*/ 215 w 783"/>
                  <a:gd name="T19" fmla="*/ 118 h 127"/>
                  <a:gd name="T20" fmla="*/ 229 w 783"/>
                  <a:gd name="T21" fmla="*/ 120 h 127"/>
                  <a:gd name="T22" fmla="*/ 279 w 783"/>
                  <a:gd name="T23" fmla="*/ 126 h 127"/>
                  <a:gd name="T24" fmla="*/ 745 w 783"/>
                  <a:gd name="T25" fmla="*/ 55 h 127"/>
                  <a:gd name="T26" fmla="*/ 782 w 783"/>
                  <a:gd name="T27" fmla="*/ 45 h 127"/>
                  <a:gd name="T28" fmla="*/ 764 w 783"/>
                  <a:gd name="T29" fmla="*/ 0 h 12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783" h="127">
                    <a:moveTo>
                      <a:pt x="764" y="0"/>
                    </a:moveTo>
                    <a:lnTo>
                      <a:pt x="0" y="108"/>
                    </a:lnTo>
                    <a:lnTo>
                      <a:pt x="106" y="120"/>
                    </a:lnTo>
                    <a:lnTo>
                      <a:pt x="135" y="115"/>
                    </a:lnTo>
                    <a:lnTo>
                      <a:pt x="150" y="116"/>
                    </a:lnTo>
                    <a:lnTo>
                      <a:pt x="161" y="115"/>
                    </a:lnTo>
                    <a:lnTo>
                      <a:pt x="174" y="116"/>
                    </a:lnTo>
                    <a:lnTo>
                      <a:pt x="187" y="116"/>
                    </a:lnTo>
                    <a:lnTo>
                      <a:pt x="199" y="118"/>
                    </a:lnTo>
                    <a:lnTo>
                      <a:pt x="215" y="118"/>
                    </a:lnTo>
                    <a:lnTo>
                      <a:pt x="229" y="120"/>
                    </a:lnTo>
                    <a:lnTo>
                      <a:pt x="279" y="126"/>
                    </a:lnTo>
                    <a:lnTo>
                      <a:pt x="745" y="55"/>
                    </a:lnTo>
                    <a:lnTo>
                      <a:pt x="782" y="45"/>
                    </a:lnTo>
                    <a:lnTo>
                      <a:pt x="764" y="0"/>
                    </a:lnTo>
                  </a:path>
                </a:pathLst>
              </a:custGeom>
              <a:solidFill>
                <a:srgbClr val="919191"/>
              </a:solidFill>
              <a:ln>
                <a:noFill/>
              </a:ln>
              <a:effectLst/>
              <a:extLst>
                <a:ext uri="{91240B29-F687-4F45-9708-019B960494DF}">
                  <a14:hiddenLine xmlns:a14="http://schemas.microsoft.com/office/drawing/2010/main" w="9525" cap="rnd">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endParaRPr lang="en-CA"/>
              </a:p>
            </p:txBody>
          </p:sp>
          <p:sp>
            <p:nvSpPr>
              <p:cNvPr id="267" name="Freeform 2107">
                <a:extLst>
                  <a:ext uri="{FF2B5EF4-FFF2-40B4-BE49-F238E27FC236}">
                    <a16:creationId xmlns:a16="http://schemas.microsoft.com/office/drawing/2014/main" id="{201499C8-2F2A-4FD1-9A58-B7B5374930EF}"/>
                  </a:ext>
                </a:extLst>
              </p:cNvPr>
              <p:cNvSpPr>
                <a:spLocks/>
              </p:cNvSpPr>
              <p:nvPr/>
            </p:nvSpPr>
            <p:spPr bwMode="auto">
              <a:xfrm>
                <a:off x="7325280" y="4710127"/>
                <a:ext cx="789" cy="135"/>
              </a:xfrm>
              <a:custGeom>
                <a:avLst/>
                <a:gdLst>
                  <a:gd name="T0" fmla="*/ 769 w 789"/>
                  <a:gd name="T1" fmla="*/ 0 h 135"/>
                  <a:gd name="T2" fmla="*/ 0 w 789"/>
                  <a:gd name="T3" fmla="*/ 111 h 135"/>
                  <a:gd name="T4" fmla="*/ 106 w 789"/>
                  <a:gd name="T5" fmla="*/ 126 h 135"/>
                  <a:gd name="T6" fmla="*/ 136 w 789"/>
                  <a:gd name="T7" fmla="*/ 121 h 135"/>
                  <a:gd name="T8" fmla="*/ 152 w 789"/>
                  <a:gd name="T9" fmla="*/ 121 h 135"/>
                  <a:gd name="T10" fmla="*/ 163 w 789"/>
                  <a:gd name="T11" fmla="*/ 121 h 135"/>
                  <a:gd name="T12" fmla="*/ 176 w 789"/>
                  <a:gd name="T13" fmla="*/ 121 h 135"/>
                  <a:gd name="T14" fmla="*/ 189 w 789"/>
                  <a:gd name="T15" fmla="*/ 123 h 135"/>
                  <a:gd name="T16" fmla="*/ 201 w 789"/>
                  <a:gd name="T17" fmla="*/ 123 h 135"/>
                  <a:gd name="T18" fmla="*/ 217 w 789"/>
                  <a:gd name="T19" fmla="*/ 125 h 135"/>
                  <a:gd name="T20" fmla="*/ 231 w 789"/>
                  <a:gd name="T21" fmla="*/ 128 h 135"/>
                  <a:gd name="T22" fmla="*/ 282 w 789"/>
                  <a:gd name="T23" fmla="*/ 134 h 135"/>
                  <a:gd name="T24" fmla="*/ 751 w 789"/>
                  <a:gd name="T25" fmla="*/ 61 h 135"/>
                  <a:gd name="T26" fmla="*/ 788 w 789"/>
                  <a:gd name="T27" fmla="*/ 51 h 135"/>
                  <a:gd name="T28" fmla="*/ 769 w 789"/>
                  <a:gd name="T29" fmla="*/ 0 h 13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789" h="135">
                    <a:moveTo>
                      <a:pt x="769" y="0"/>
                    </a:moveTo>
                    <a:lnTo>
                      <a:pt x="0" y="111"/>
                    </a:lnTo>
                    <a:lnTo>
                      <a:pt x="106" y="126"/>
                    </a:lnTo>
                    <a:lnTo>
                      <a:pt x="136" y="121"/>
                    </a:lnTo>
                    <a:lnTo>
                      <a:pt x="152" y="121"/>
                    </a:lnTo>
                    <a:lnTo>
                      <a:pt x="163" y="121"/>
                    </a:lnTo>
                    <a:lnTo>
                      <a:pt x="176" y="121"/>
                    </a:lnTo>
                    <a:lnTo>
                      <a:pt x="189" y="123"/>
                    </a:lnTo>
                    <a:lnTo>
                      <a:pt x="201" y="123"/>
                    </a:lnTo>
                    <a:lnTo>
                      <a:pt x="217" y="125"/>
                    </a:lnTo>
                    <a:lnTo>
                      <a:pt x="231" y="128"/>
                    </a:lnTo>
                    <a:lnTo>
                      <a:pt x="282" y="134"/>
                    </a:lnTo>
                    <a:lnTo>
                      <a:pt x="751" y="61"/>
                    </a:lnTo>
                    <a:lnTo>
                      <a:pt x="788" y="51"/>
                    </a:lnTo>
                    <a:lnTo>
                      <a:pt x="769" y="0"/>
                    </a:lnTo>
                  </a:path>
                </a:pathLst>
              </a:custGeom>
              <a:solidFill>
                <a:srgbClr val="919191"/>
              </a:solidFill>
              <a:ln w="12700" cap="rnd" cmpd="sng">
                <a:solidFill>
                  <a:srgbClr val="000000"/>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endParaRPr lang="en-CA"/>
              </a:p>
            </p:txBody>
          </p:sp>
        </p:grpSp>
        <p:grpSp>
          <p:nvGrpSpPr>
            <p:cNvPr id="204" name="Group 203">
              <a:extLst>
                <a:ext uri="{FF2B5EF4-FFF2-40B4-BE49-F238E27FC236}">
                  <a16:creationId xmlns:a16="http://schemas.microsoft.com/office/drawing/2014/main" id="{C40964D4-C40C-4AEC-B021-AF8604F8CCF3}"/>
                </a:ext>
              </a:extLst>
            </p:cNvPr>
            <p:cNvGrpSpPr>
              <a:grpSpLocks/>
            </p:cNvGrpSpPr>
            <p:nvPr/>
          </p:nvGrpSpPr>
          <p:grpSpPr bwMode="auto">
            <a:xfrm>
              <a:off x="7325220" y="4710041"/>
              <a:ext cx="197" cy="171"/>
              <a:chOff x="7325220" y="4710041"/>
              <a:chExt cx="197" cy="171"/>
            </a:xfrm>
          </p:grpSpPr>
          <p:sp>
            <p:nvSpPr>
              <p:cNvPr id="264" name="Freeform 2109">
                <a:extLst>
                  <a:ext uri="{FF2B5EF4-FFF2-40B4-BE49-F238E27FC236}">
                    <a16:creationId xmlns:a16="http://schemas.microsoft.com/office/drawing/2014/main" id="{E00B86D6-C973-4A4B-AECD-56E0CD0380A1}"/>
                  </a:ext>
                </a:extLst>
              </p:cNvPr>
              <p:cNvSpPr>
                <a:spLocks/>
              </p:cNvSpPr>
              <p:nvPr/>
            </p:nvSpPr>
            <p:spPr bwMode="auto">
              <a:xfrm>
                <a:off x="7325226" y="4710041"/>
                <a:ext cx="191" cy="165"/>
              </a:xfrm>
              <a:custGeom>
                <a:avLst/>
                <a:gdLst>
                  <a:gd name="T0" fmla="*/ 190 w 191"/>
                  <a:gd name="T1" fmla="*/ 137 h 165"/>
                  <a:gd name="T2" fmla="*/ 161 w 191"/>
                  <a:gd name="T3" fmla="*/ 118 h 165"/>
                  <a:gd name="T4" fmla="*/ 143 w 191"/>
                  <a:gd name="T5" fmla="*/ 102 h 165"/>
                  <a:gd name="T6" fmla="*/ 52 w 191"/>
                  <a:gd name="T7" fmla="*/ 10 h 165"/>
                  <a:gd name="T8" fmla="*/ 50 w 191"/>
                  <a:gd name="T9" fmla="*/ 0 h 165"/>
                  <a:gd name="T10" fmla="*/ 0 w 191"/>
                  <a:gd name="T11" fmla="*/ 7 h 165"/>
                  <a:gd name="T12" fmla="*/ 1 w 191"/>
                  <a:gd name="T13" fmla="*/ 19 h 165"/>
                  <a:gd name="T14" fmla="*/ 62 w 191"/>
                  <a:gd name="T15" fmla="*/ 164 h 165"/>
                  <a:gd name="T16" fmla="*/ 190 w 191"/>
                  <a:gd name="T17" fmla="*/ 137 h 16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1" h="165">
                    <a:moveTo>
                      <a:pt x="190" y="137"/>
                    </a:moveTo>
                    <a:lnTo>
                      <a:pt x="161" y="118"/>
                    </a:lnTo>
                    <a:lnTo>
                      <a:pt x="143" y="102"/>
                    </a:lnTo>
                    <a:lnTo>
                      <a:pt x="52" y="10"/>
                    </a:lnTo>
                    <a:lnTo>
                      <a:pt x="50" y="0"/>
                    </a:lnTo>
                    <a:lnTo>
                      <a:pt x="0" y="7"/>
                    </a:lnTo>
                    <a:lnTo>
                      <a:pt x="1" y="19"/>
                    </a:lnTo>
                    <a:lnTo>
                      <a:pt x="62" y="164"/>
                    </a:lnTo>
                    <a:lnTo>
                      <a:pt x="190" y="137"/>
                    </a:lnTo>
                  </a:path>
                </a:pathLst>
              </a:custGeom>
              <a:solidFill>
                <a:srgbClr val="919191"/>
              </a:solidFill>
              <a:ln>
                <a:noFill/>
              </a:ln>
              <a:effectLst/>
              <a:extLst>
                <a:ext uri="{91240B29-F687-4F45-9708-019B960494DF}">
                  <a14:hiddenLine xmlns:a14="http://schemas.microsoft.com/office/drawing/2010/main" w="9525" cap="rnd">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endParaRPr lang="en-CA"/>
              </a:p>
            </p:txBody>
          </p:sp>
          <p:sp>
            <p:nvSpPr>
              <p:cNvPr id="265" name="Freeform 2110">
                <a:extLst>
                  <a:ext uri="{FF2B5EF4-FFF2-40B4-BE49-F238E27FC236}">
                    <a16:creationId xmlns:a16="http://schemas.microsoft.com/office/drawing/2014/main" id="{598DD490-ECB9-468E-B685-F4E79DEEFAC0}"/>
                  </a:ext>
                </a:extLst>
              </p:cNvPr>
              <p:cNvSpPr>
                <a:spLocks/>
              </p:cNvSpPr>
              <p:nvPr/>
            </p:nvSpPr>
            <p:spPr bwMode="auto">
              <a:xfrm>
                <a:off x="7325220" y="4710041"/>
                <a:ext cx="197" cy="171"/>
              </a:xfrm>
              <a:custGeom>
                <a:avLst/>
                <a:gdLst>
                  <a:gd name="T0" fmla="*/ 196 w 197"/>
                  <a:gd name="T1" fmla="*/ 143 h 171"/>
                  <a:gd name="T2" fmla="*/ 166 w 197"/>
                  <a:gd name="T3" fmla="*/ 124 h 171"/>
                  <a:gd name="T4" fmla="*/ 147 w 197"/>
                  <a:gd name="T5" fmla="*/ 106 h 171"/>
                  <a:gd name="T6" fmla="*/ 54 w 197"/>
                  <a:gd name="T7" fmla="*/ 11 h 171"/>
                  <a:gd name="T8" fmla="*/ 51 w 197"/>
                  <a:gd name="T9" fmla="*/ 0 h 171"/>
                  <a:gd name="T10" fmla="*/ 0 w 197"/>
                  <a:gd name="T11" fmla="*/ 7 h 171"/>
                  <a:gd name="T12" fmla="*/ 2 w 197"/>
                  <a:gd name="T13" fmla="*/ 20 h 171"/>
                  <a:gd name="T14" fmla="*/ 64 w 197"/>
                  <a:gd name="T15" fmla="*/ 170 h 171"/>
                  <a:gd name="T16" fmla="*/ 196 w 197"/>
                  <a:gd name="T17" fmla="*/ 143 h 17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7" h="171">
                    <a:moveTo>
                      <a:pt x="196" y="143"/>
                    </a:moveTo>
                    <a:lnTo>
                      <a:pt x="166" y="124"/>
                    </a:lnTo>
                    <a:lnTo>
                      <a:pt x="147" y="106"/>
                    </a:lnTo>
                    <a:lnTo>
                      <a:pt x="54" y="11"/>
                    </a:lnTo>
                    <a:lnTo>
                      <a:pt x="51" y="0"/>
                    </a:lnTo>
                    <a:lnTo>
                      <a:pt x="0" y="7"/>
                    </a:lnTo>
                    <a:lnTo>
                      <a:pt x="2" y="20"/>
                    </a:lnTo>
                    <a:lnTo>
                      <a:pt x="64" y="170"/>
                    </a:lnTo>
                    <a:lnTo>
                      <a:pt x="196" y="143"/>
                    </a:lnTo>
                  </a:path>
                </a:pathLst>
              </a:custGeom>
              <a:solidFill>
                <a:srgbClr val="919191"/>
              </a:solidFill>
              <a:ln w="12700" cap="rnd" cmpd="sng">
                <a:solidFill>
                  <a:srgbClr val="000000"/>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endParaRPr lang="en-CA"/>
              </a:p>
            </p:txBody>
          </p:sp>
        </p:grpSp>
        <p:grpSp>
          <p:nvGrpSpPr>
            <p:cNvPr id="205" name="Group 204">
              <a:extLst>
                <a:ext uri="{FF2B5EF4-FFF2-40B4-BE49-F238E27FC236}">
                  <a16:creationId xmlns:a16="http://schemas.microsoft.com/office/drawing/2014/main" id="{5DCB281F-FD5F-4947-8D31-D319055FB416}"/>
                </a:ext>
              </a:extLst>
            </p:cNvPr>
            <p:cNvGrpSpPr>
              <a:grpSpLocks/>
            </p:cNvGrpSpPr>
            <p:nvPr/>
          </p:nvGrpSpPr>
          <p:grpSpPr bwMode="auto">
            <a:xfrm>
              <a:off x="7325220" y="4710053"/>
              <a:ext cx="137" cy="159"/>
              <a:chOff x="7325220" y="4710053"/>
              <a:chExt cx="137" cy="159"/>
            </a:xfrm>
          </p:grpSpPr>
          <p:sp>
            <p:nvSpPr>
              <p:cNvPr id="262" name="Freeform 2112">
                <a:extLst>
                  <a:ext uri="{FF2B5EF4-FFF2-40B4-BE49-F238E27FC236}">
                    <a16:creationId xmlns:a16="http://schemas.microsoft.com/office/drawing/2014/main" id="{1457E2B9-5B97-4CC5-BA98-B3748C491189}"/>
                  </a:ext>
                </a:extLst>
              </p:cNvPr>
              <p:cNvSpPr>
                <a:spLocks/>
              </p:cNvSpPr>
              <p:nvPr/>
            </p:nvSpPr>
            <p:spPr bwMode="auto">
              <a:xfrm>
                <a:off x="7325226" y="4710053"/>
                <a:ext cx="131" cy="153"/>
              </a:xfrm>
              <a:custGeom>
                <a:avLst/>
                <a:gdLst>
                  <a:gd name="T0" fmla="*/ 130 w 131"/>
                  <a:gd name="T1" fmla="*/ 138 h 153"/>
                  <a:gd name="T2" fmla="*/ 35 w 131"/>
                  <a:gd name="T3" fmla="*/ 0 h 153"/>
                  <a:gd name="T4" fmla="*/ 0 w 131"/>
                  <a:gd name="T5" fmla="*/ 5 h 153"/>
                  <a:gd name="T6" fmla="*/ 60 w 131"/>
                  <a:gd name="T7" fmla="*/ 152 h 153"/>
                  <a:gd name="T8" fmla="*/ 130 w 131"/>
                  <a:gd name="T9" fmla="*/ 138 h 15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1" h="153">
                    <a:moveTo>
                      <a:pt x="130" y="138"/>
                    </a:moveTo>
                    <a:lnTo>
                      <a:pt x="35" y="0"/>
                    </a:lnTo>
                    <a:lnTo>
                      <a:pt x="0" y="5"/>
                    </a:lnTo>
                    <a:lnTo>
                      <a:pt x="60" y="152"/>
                    </a:lnTo>
                    <a:lnTo>
                      <a:pt x="130" y="138"/>
                    </a:lnTo>
                  </a:path>
                </a:pathLst>
              </a:custGeom>
              <a:solidFill>
                <a:srgbClr val="676767"/>
              </a:solidFill>
              <a:ln>
                <a:noFill/>
              </a:ln>
              <a:effectLst/>
              <a:extLst>
                <a:ext uri="{91240B29-F687-4F45-9708-019B960494DF}">
                  <a14:hiddenLine xmlns:a14="http://schemas.microsoft.com/office/drawing/2010/main" w="9525" cap="rnd">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endParaRPr lang="en-CA"/>
              </a:p>
            </p:txBody>
          </p:sp>
          <p:sp>
            <p:nvSpPr>
              <p:cNvPr id="263" name="Freeform 2113">
                <a:extLst>
                  <a:ext uri="{FF2B5EF4-FFF2-40B4-BE49-F238E27FC236}">
                    <a16:creationId xmlns:a16="http://schemas.microsoft.com/office/drawing/2014/main" id="{14EBB15B-6A82-40C1-AD41-BDC566BF17E2}"/>
                  </a:ext>
                </a:extLst>
              </p:cNvPr>
              <p:cNvSpPr>
                <a:spLocks/>
              </p:cNvSpPr>
              <p:nvPr/>
            </p:nvSpPr>
            <p:spPr bwMode="auto">
              <a:xfrm>
                <a:off x="7325220" y="4710053"/>
                <a:ext cx="137" cy="159"/>
              </a:xfrm>
              <a:custGeom>
                <a:avLst/>
                <a:gdLst>
                  <a:gd name="T0" fmla="*/ 136 w 137"/>
                  <a:gd name="T1" fmla="*/ 144 h 159"/>
                  <a:gd name="T2" fmla="*/ 37 w 137"/>
                  <a:gd name="T3" fmla="*/ 0 h 159"/>
                  <a:gd name="T4" fmla="*/ 0 w 137"/>
                  <a:gd name="T5" fmla="*/ 5 h 159"/>
                  <a:gd name="T6" fmla="*/ 63 w 137"/>
                  <a:gd name="T7" fmla="*/ 158 h 159"/>
                  <a:gd name="T8" fmla="*/ 136 w 137"/>
                  <a:gd name="T9" fmla="*/ 144 h 15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7" h="159">
                    <a:moveTo>
                      <a:pt x="136" y="144"/>
                    </a:moveTo>
                    <a:lnTo>
                      <a:pt x="37" y="0"/>
                    </a:lnTo>
                    <a:lnTo>
                      <a:pt x="0" y="5"/>
                    </a:lnTo>
                    <a:lnTo>
                      <a:pt x="63" y="158"/>
                    </a:lnTo>
                    <a:lnTo>
                      <a:pt x="136" y="144"/>
                    </a:lnTo>
                  </a:path>
                </a:pathLst>
              </a:custGeom>
              <a:solidFill>
                <a:srgbClr val="676767"/>
              </a:solidFill>
              <a:ln w="12700" cap="rnd" cmpd="sng">
                <a:solidFill>
                  <a:srgbClr val="000000"/>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endParaRPr lang="en-CA"/>
              </a:p>
            </p:txBody>
          </p:sp>
        </p:grpSp>
        <p:grpSp>
          <p:nvGrpSpPr>
            <p:cNvPr id="206" name="Group 205">
              <a:extLst>
                <a:ext uri="{FF2B5EF4-FFF2-40B4-BE49-F238E27FC236}">
                  <a16:creationId xmlns:a16="http://schemas.microsoft.com/office/drawing/2014/main" id="{8A6083C9-10BE-4E09-BB66-D05359593AD7}"/>
                </a:ext>
              </a:extLst>
            </p:cNvPr>
            <p:cNvGrpSpPr>
              <a:grpSpLocks/>
            </p:cNvGrpSpPr>
            <p:nvPr/>
          </p:nvGrpSpPr>
          <p:grpSpPr bwMode="auto">
            <a:xfrm>
              <a:off x="7325228" y="4710075"/>
              <a:ext cx="93" cy="137"/>
              <a:chOff x="7325228" y="4710075"/>
              <a:chExt cx="93" cy="137"/>
            </a:xfrm>
          </p:grpSpPr>
          <p:sp>
            <p:nvSpPr>
              <p:cNvPr id="260" name="Freeform 2115">
                <a:extLst>
                  <a:ext uri="{FF2B5EF4-FFF2-40B4-BE49-F238E27FC236}">
                    <a16:creationId xmlns:a16="http://schemas.microsoft.com/office/drawing/2014/main" id="{EDD20AB2-B429-41F5-98D3-25918D6380A6}"/>
                  </a:ext>
                </a:extLst>
              </p:cNvPr>
              <p:cNvSpPr>
                <a:spLocks/>
              </p:cNvSpPr>
              <p:nvPr/>
            </p:nvSpPr>
            <p:spPr bwMode="auto">
              <a:xfrm>
                <a:off x="7325230" y="4710075"/>
                <a:ext cx="91" cy="131"/>
              </a:xfrm>
              <a:custGeom>
                <a:avLst/>
                <a:gdLst>
                  <a:gd name="T0" fmla="*/ 51 w 91"/>
                  <a:gd name="T1" fmla="*/ 130 h 131"/>
                  <a:gd name="T2" fmla="*/ 0 w 91"/>
                  <a:gd name="T3" fmla="*/ 4 h 131"/>
                  <a:gd name="T4" fmla="*/ 27 w 91"/>
                  <a:gd name="T5" fmla="*/ 0 h 131"/>
                  <a:gd name="T6" fmla="*/ 90 w 91"/>
                  <a:gd name="T7" fmla="*/ 122 h 131"/>
                  <a:gd name="T8" fmla="*/ 51 w 91"/>
                  <a:gd name="T9" fmla="*/ 130 h 13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1" h="131">
                    <a:moveTo>
                      <a:pt x="51" y="130"/>
                    </a:moveTo>
                    <a:lnTo>
                      <a:pt x="0" y="4"/>
                    </a:lnTo>
                    <a:lnTo>
                      <a:pt x="27" y="0"/>
                    </a:lnTo>
                    <a:lnTo>
                      <a:pt x="90" y="122"/>
                    </a:lnTo>
                    <a:lnTo>
                      <a:pt x="51" y="130"/>
                    </a:lnTo>
                  </a:path>
                </a:pathLst>
              </a:custGeom>
              <a:solidFill>
                <a:srgbClr val="919191"/>
              </a:solidFill>
              <a:ln>
                <a:noFill/>
              </a:ln>
              <a:effectLst/>
              <a:extLst>
                <a:ext uri="{91240B29-F687-4F45-9708-019B960494DF}">
                  <a14:hiddenLine xmlns:a14="http://schemas.microsoft.com/office/drawing/2010/main" w="9525" cap="rnd">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endParaRPr lang="en-CA"/>
              </a:p>
            </p:txBody>
          </p:sp>
          <p:sp>
            <p:nvSpPr>
              <p:cNvPr id="261" name="Freeform 2116">
                <a:extLst>
                  <a:ext uri="{FF2B5EF4-FFF2-40B4-BE49-F238E27FC236}">
                    <a16:creationId xmlns:a16="http://schemas.microsoft.com/office/drawing/2014/main" id="{D088D4EF-1F89-4FFA-9BBE-8A8D2CFBE2AD}"/>
                  </a:ext>
                </a:extLst>
              </p:cNvPr>
              <p:cNvSpPr>
                <a:spLocks/>
              </p:cNvSpPr>
              <p:nvPr/>
            </p:nvSpPr>
            <p:spPr bwMode="auto">
              <a:xfrm>
                <a:off x="7325228" y="4710075"/>
                <a:ext cx="93" cy="137"/>
              </a:xfrm>
              <a:custGeom>
                <a:avLst/>
                <a:gdLst>
                  <a:gd name="T0" fmla="*/ 51 w 93"/>
                  <a:gd name="T1" fmla="*/ 136 h 137"/>
                  <a:gd name="T2" fmla="*/ 0 w 93"/>
                  <a:gd name="T3" fmla="*/ 4 h 137"/>
                  <a:gd name="T4" fmla="*/ 27 w 93"/>
                  <a:gd name="T5" fmla="*/ 0 h 137"/>
                  <a:gd name="T6" fmla="*/ 92 w 93"/>
                  <a:gd name="T7" fmla="*/ 128 h 137"/>
                  <a:gd name="T8" fmla="*/ 51 w 93"/>
                  <a:gd name="T9" fmla="*/ 136 h 13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3" h="137">
                    <a:moveTo>
                      <a:pt x="51" y="136"/>
                    </a:moveTo>
                    <a:lnTo>
                      <a:pt x="0" y="4"/>
                    </a:lnTo>
                    <a:lnTo>
                      <a:pt x="27" y="0"/>
                    </a:lnTo>
                    <a:lnTo>
                      <a:pt x="92" y="128"/>
                    </a:lnTo>
                    <a:lnTo>
                      <a:pt x="51" y="136"/>
                    </a:lnTo>
                  </a:path>
                </a:pathLst>
              </a:custGeom>
              <a:solidFill>
                <a:srgbClr val="919191"/>
              </a:solidFill>
              <a:ln w="12700" cap="rnd" cmpd="sng">
                <a:solidFill>
                  <a:srgbClr val="000000"/>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endParaRPr lang="en-CA"/>
              </a:p>
            </p:txBody>
          </p:sp>
        </p:grpSp>
        <p:grpSp>
          <p:nvGrpSpPr>
            <p:cNvPr id="207" name="Group 206">
              <a:extLst>
                <a:ext uri="{FF2B5EF4-FFF2-40B4-BE49-F238E27FC236}">
                  <a16:creationId xmlns:a16="http://schemas.microsoft.com/office/drawing/2014/main" id="{5E465C18-49E5-4BF0-BEDA-173DF003789B}"/>
                </a:ext>
              </a:extLst>
            </p:cNvPr>
            <p:cNvGrpSpPr>
              <a:grpSpLocks/>
            </p:cNvGrpSpPr>
            <p:nvPr/>
          </p:nvGrpSpPr>
          <p:grpSpPr bwMode="auto">
            <a:xfrm>
              <a:off x="7325216" y="4710031"/>
              <a:ext cx="115" cy="27"/>
              <a:chOff x="7325216" y="4710031"/>
              <a:chExt cx="115" cy="27"/>
            </a:xfrm>
          </p:grpSpPr>
          <p:sp>
            <p:nvSpPr>
              <p:cNvPr id="258" name="Freeform 2118">
                <a:extLst>
                  <a:ext uri="{FF2B5EF4-FFF2-40B4-BE49-F238E27FC236}">
                    <a16:creationId xmlns:a16="http://schemas.microsoft.com/office/drawing/2014/main" id="{5D6CB82F-95C5-4324-90E3-CF90CEC3D0D0}"/>
                  </a:ext>
                </a:extLst>
              </p:cNvPr>
              <p:cNvSpPr>
                <a:spLocks/>
              </p:cNvSpPr>
              <p:nvPr/>
            </p:nvSpPr>
            <p:spPr bwMode="auto">
              <a:xfrm>
                <a:off x="7325222" y="4710031"/>
                <a:ext cx="109" cy="23"/>
              </a:xfrm>
              <a:custGeom>
                <a:avLst/>
                <a:gdLst>
                  <a:gd name="T0" fmla="*/ 1 w 109"/>
                  <a:gd name="T1" fmla="*/ 22 h 23"/>
                  <a:gd name="T2" fmla="*/ 0 w 109"/>
                  <a:gd name="T3" fmla="*/ 16 h 23"/>
                  <a:gd name="T4" fmla="*/ 108 w 109"/>
                  <a:gd name="T5" fmla="*/ 0 h 23"/>
                  <a:gd name="T6" fmla="*/ 1 w 109"/>
                  <a:gd name="T7" fmla="*/ 22 h 2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09" h="23">
                    <a:moveTo>
                      <a:pt x="1" y="22"/>
                    </a:moveTo>
                    <a:lnTo>
                      <a:pt x="0" y="16"/>
                    </a:lnTo>
                    <a:lnTo>
                      <a:pt x="108" y="0"/>
                    </a:lnTo>
                    <a:lnTo>
                      <a:pt x="1" y="22"/>
                    </a:lnTo>
                  </a:path>
                </a:pathLst>
              </a:custGeom>
              <a:gradFill rotWithShape="0">
                <a:gsLst>
                  <a:gs pos="0">
                    <a:srgbClr val="919191"/>
                  </a:gs>
                  <a:gs pos="100000">
                    <a:srgbClr val="2B2B2B"/>
                  </a:gs>
                </a:gsLst>
                <a:lin ang="5400000" scaled="1"/>
              </a:gradFill>
              <a:ln>
                <a:noFill/>
              </a:ln>
              <a:effectLst/>
              <a:extLst>
                <a:ext uri="{91240B29-F687-4F45-9708-019B960494DF}">
                  <a14:hiddenLine xmlns:a14="http://schemas.microsoft.com/office/drawing/2010/main" w="9525" cap="rnd">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endParaRPr lang="en-CA"/>
              </a:p>
            </p:txBody>
          </p:sp>
          <p:sp>
            <p:nvSpPr>
              <p:cNvPr id="259" name="Freeform 2119">
                <a:extLst>
                  <a:ext uri="{FF2B5EF4-FFF2-40B4-BE49-F238E27FC236}">
                    <a16:creationId xmlns:a16="http://schemas.microsoft.com/office/drawing/2014/main" id="{C3337188-2EA8-4D21-B465-08BD6DB5560E}"/>
                  </a:ext>
                </a:extLst>
              </p:cNvPr>
              <p:cNvSpPr>
                <a:spLocks/>
              </p:cNvSpPr>
              <p:nvPr/>
            </p:nvSpPr>
            <p:spPr bwMode="auto">
              <a:xfrm>
                <a:off x="7325216" y="4710031"/>
                <a:ext cx="115" cy="27"/>
              </a:xfrm>
              <a:custGeom>
                <a:avLst/>
                <a:gdLst>
                  <a:gd name="T0" fmla="*/ 1 w 115"/>
                  <a:gd name="T1" fmla="*/ 26 h 27"/>
                  <a:gd name="T2" fmla="*/ 0 w 115"/>
                  <a:gd name="T3" fmla="*/ 16 h 27"/>
                  <a:gd name="T4" fmla="*/ 114 w 115"/>
                  <a:gd name="T5" fmla="*/ 0 h 27"/>
                  <a:gd name="T6" fmla="*/ 1 w 115"/>
                  <a:gd name="T7" fmla="*/ 26 h 2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15" h="27">
                    <a:moveTo>
                      <a:pt x="1" y="26"/>
                    </a:moveTo>
                    <a:lnTo>
                      <a:pt x="0" y="16"/>
                    </a:lnTo>
                    <a:lnTo>
                      <a:pt x="114" y="0"/>
                    </a:lnTo>
                    <a:lnTo>
                      <a:pt x="1" y="26"/>
                    </a:lnTo>
                  </a:path>
                </a:pathLst>
              </a:custGeom>
              <a:noFill/>
              <a:ln w="12700" cap="rnd" cmpd="sng">
                <a:solidFill>
                  <a:srgbClr val="000000"/>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endParaRPr lang="en-CA"/>
              </a:p>
            </p:txBody>
          </p:sp>
        </p:grpSp>
        <p:sp>
          <p:nvSpPr>
            <p:cNvPr id="208" name="Freeform 2120">
              <a:extLst>
                <a:ext uri="{FF2B5EF4-FFF2-40B4-BE49-F238E27FC236}">
                  <a16:creationId xmlns:a16="http://schemas.microsoft.com/office/drawing/2014/main" id="{C8857D9A-FE32-4C1E-947B-C83033BC6C2C}"/>
                </a:ext>
              </a:extLst>
            </p:cNvPr>
            <p:cNvSpPr>
              <a:spLocks/>
            </p:cNvSpPr>
            <p:nvPr/>
          </p:nvSpPr>
          <p:spPr bwMode="auto">
            <a:xfrm>
              <a:off x="7325742" y="4710121"/>
              <a:ext cx="17" cy="19"/>
            </a:xfrm>
            <a:custGeom>
              <a:avLst/>
              <a:gdLst>
                <a:gd name="T0" fmla="*/ 16 w 17"/>
                <a:gd name="T1" fmla="*/ 16 h 19"/>
                <a:gd name="T2" fmla="*/ 6 w 17"/>
                <a:gd name="T3" fmla="*/ 0 h 19"/>
                <a:gd name="T4" fmla="*/ 0 w 17"/>
                <a:gd name="T5" fmla="*/ 1 h 19"/>
                <a:gd name="T6" fmla="*/ 1 w 17"/>
                <a:gd name="T7" fmla="*/ 11 h 19"/>
                <a:gd name="T8" fmla="*/ 5 w 17"/>
                <a:gd name="T9" fmla="*/ 18 h 19"/>
                <a:gd name="T10" fmla="*/ 16 w 17"/>
                <a:gd name="T11" fmla="*/ 16 h 1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 h="19">
                  <a:moveTo>
                    <a:pt x="16" y="16"/>
                  </a:moveTo>
                  <a:lnTo>
                    <a:pt x="6" y="0"/>
                  </a:lnTo>
                  <a:lnTo>
                    <a:pt x="0" y="1"/>
                  </a:lnTo>
                  <a:lnTo>
                    <a:pt x="1" y="11"/>
                  </a:lnTo>
                  <a:lnTo>
                    <a:pt x="5" y="18"/>
                  </a:lnTo>
                  <a:lnTo>
                    <a:pt x="16" y="16"/>
                  </a:lnTo>
                </a:path>
              </a:pathLst>
            </a:custGeom>
            <a:solidFill>
              <a:srgbClr val="000000"/>
            </a:solidFill>
            <a:ln w="12700" cap="rnd" cmpd="sng">
              <a:solidFill>
                <a:srgbClr val="000000"/>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endParaRPr lang="en-CA"/>
            </a:p>
          </p:txBody>
        </p:sp>
        <p:sp>
          <p:nvSpPr>
            <p:cNvPr id="209" name="Freeform 2121">
              <a:extLst>
                <a:ext uri="{FF2B5EF4-FFF2-40B4-BE49-F238E27FC236}">
                  <a16:creationId xmlns:a16="http://schemas.microsoft.com/office/drawing/2014/main" id="{29979533-F7D3-4B5E-98E6-0B10DD28D23D}"/>
                </a:ext>
              </a:extLst>
            </p:cNvPr>
            <p:cNvSpPr>
              <a:spLocks/>
            </p:cNvSpPr>
            <p:nvPr/>
          </p:nvSpPr>
          <p:spPr bwMode="auto">
            <a:xfrm>
              <a:off x="7325688" y="4710131"/>
              <a:ext cx="17" cy="17"/>
            </a:xfrm>
            <a:custGeom>
              <a:avLst/>
              <a:gdLst>
                <a:gd name="T0" fmla="*/ 16 w 17"/>
                <a:gd name="T1" fmla="*/ 14 h 17"/>
                <a:gd name="T2" fmla="*/ 7 w 17"/>
                <a:gd name="T3" fmla="*/ 0 h 17"/>
                <a:gd name="T4" fmla="*/ 0 w 17"/>
                <a:gd name="T5" fmla="*/ 1 h 17"/>
                <a:gd name="T6" fmla="*/ 1 w 17"/>
                <a:gd name="T7" fmla="*/ 10 h 17"/>
                <a:gd name="T8" fmla="*/ 6 w 17"/>
                <a:gd name="T9" fmla="*/ 16 h 17"/>
                <a:gd name="T10" fmla="*/ 16 w 17"/>
                <a:gd name="T11" fmla="*/ 14 h 1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 h="17">
                  <a:moveTo>
                    <a:pt x="16" y="14"/>
                  </a:moveTo>
                  <a:lnTo>
                    <a:pt x="7" y="0"/>
                  </a:lnTo>
                  <a:lnTo>
                    <a:pt x="0" y="1"/>
                  </a:lnTo>
                  <a:lnTo>
                    <a:pt x="1" y="10"/>
                  </a:lnTo>
                  <a:lnTo>
                    <a:pt x="6" y="16"/>
                  </a:lnTo>
                  <a:lnTo>
                    <a:pt x="16" y="14"/>
                  </a:lnTo>
                </a:path>
              </a:pathLst>
            </a:custGeom>
            <a:solidFill>
              <a:srgbClr val="000000"/>
            </a:solidFill>
            <a:ln w="12700" cap="rnd" cmpd="sng">
              <a:solidFill>
                <a:srgbClr val="000000"/>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endParaRPr lang="en-CA"/>
            </a:p>
          </p:txBody>
        </p:sp>
        <p:sp>
          <p:nvSpPr>
            <p:cNvPr id="210" name="Freeform 2122">
              <a:extLst>
                <a:ext uri="{FF2B5EF4-FFF2-40B4-BE49-F238E27FC236}">
                  <a16:creationId xmlns:a16="http://schemas.microsoft.com/office/drawing/2014/main" id="{AA59AE73-1E4E-4549-BD08-29F3DBA1C333}"/>
                </a:ext>
              </a:extLst>
            </p:cNvPr>
            <p:cNvSpPr>
              <a:spLocks/>
            </p:cNvSpPr>
            <p:nvPr/>
          </p:nvSpPr>
          <p:spPr bwMode="auto">
            <a:xfrm>
              <a:off x="7325254" y="4710139"/>
              <a:ext cx="37" cy="69"/>
            </a:xfrm>
            <a:custGeom>
              <a:avLst/>
              <a:gdLst>
                <a:gd name="T0" fmla="*/ 0 w 37"/>
                <a:gd name="T1" fmla="*/ 0 h 69"/>
                <a:gd name="T2" fmla="*/ 12 w 37"/>
                <a:gd name="T3" fmla="*/ 1 h 69"/>
                <a:gd name="T4" fmla="*/ 36 w 37"/>
                <a:gd name="T5" fmla="*/ 60 h 69"/>
                <a:gd name="T6" fmla="*/ 27 w 37"/>
                <a:gd name="T7" fmla="*/ 68 h 69"/>
                <a:gd name="T8" fmla="*/ 0 w 37"/>
                <a:gd name="T9" fmla="*/ 0 h 6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7" h="69">
                  <a:moveTo>
                    <a:pt x="0" y="0"/>
                  </a:moveTo>
                  <a:lnTo>
                    <a:pt x="12" y="1"/>
                  </a:lnTo>
                  <a:lnTo>
                    <a:pt x="36" y="60"/>
                  </a:lnTo>
                  <a:lnTo>
                    <a:pt x="27" y="68"/>
                  </a:lnTo>
                  <a:lnTo>
                    <a:pt x="0" y="0"/>
                  </a:lnTo>
                </a:path>
              </a:pathLst>
            </a:custGeom>
            <a:solidFill>
              <a:srgbClr val="000000"/>
            </a:solidFill>
            <a:ln w="12700" cap="rnd" cmpd="sng">
              <a:solidFill>
                <a:srgbClr val="000000"/>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endParaRPr lang="en-CA"/>
            </a:p>
          </p:txBody>
        </p:sp>
        <p:grpSp>
          <p:nvGrpSpPr>
            <p:cNvPr id="211" name="Group 210">
              <a:extLst>
                <a:ext uri="{FF2B5EF4-FFF2-40B4-BE49-F238E27FC236}">
                  <a16:creationId xmlns:a16="http://schemas.microsoft.com/office/drawing/2014/main" id="{8AA4964C-21AF-4422-822B-4065DF78C76D}"/>
                </a:ext>
              </a:extLst>
            </p:cNvPr>
            <p:cNvGrpSpPr>
              <a:grpSpLocks/>
            </p:cNvGrpSpPr>
            <p:nvPr/>
          </p:nvGrpSpPr>
          <p:grpSpPr bwMode="auto">
            <a:xfrm>
              <a:off x="7325228" y="4710201"/>
              <a:ext cx="151" cy="35"/>
              <a:chOff x="7325228" y="4710201"/>
              <a:chExt cx="151" cy="35"/>
            </a:xfrm>
          </p:grpSpPr>
          <p:sp>
            <p:nvSpPr>
              <p:cNvPr id="256" name="Freeform 2124">
                <a:extLst>
                  <a:ext uri="{FF2B5EF4-FFF2-40B4-BE49-F238E27FC236}">
                    <a16:creationId xmlns:a16="http://schemas.microsoft.com/office/drawing/2014/main" id="{76178C39-E96B-4F9D-9B75-73762842B00A}"/>
                  </a:ext>
                </a:extLst>
              </p:cNvPr>
              <p:cNvSpPr>
                <a:spLocks/>
              </p:cNvSpPr>
              <p:nvPr/>
            </p:nvSpPr>
            <p:spPr bwMode="auto">
              <a:xfrm>
                <a:off x="7325230" y="4710201"/>
                <a:ext cx="149" cy="33"/>
              </a:xfrm>
              <a:custGeom>
                <a:avLst/>
                <a:gdLst>
                  <a:gd name="T0" fmla="*/ 0 w 149"/>
                  <a:gd name="T1" fmla="*/ 16 h 33"/>
                  <a:gd name="T2" fmla="*/ 142 w 149"/>
                  <a:gd name="T3" fmla="*/ 0 h 33"/>
                  <a:gd name="T4" fmla="*/ 147 w 149"/>
                  <a:gd name="T5" fmla="*/ 5 h 33"/>
                  <a:gd name="T6" fmla="*/ 148 w 149"/>
                  <a:gd name="T7" fmla="*/ 10 h 33"/>
                  <a:gd name="T8" fmla="*/ 147 w 149"/>
                  <a:gd name="T9" fmla="*/ 18 h 33"/>
                  <a:gd name="T10" fmla="*/ 143 w 149"/>
                  <a:gd name="T11" fmla="*/ 23 h 33"/>
                  <a:gd name="T12" fmla="*/ 135 w 149"/>
                  <a:gd name="T13" fmla="*/ 28 h 33"/>
                  <a:gd name="T14" fmla="*/ 122 w 149"/>
                  <a:gd name="T15" fmla="*/ 32 h 33"/>
                  <a:gd name="T16" fmla="*/ 108 w 149"/>
                  <a:gd name="T17" fmla="*/ 31 h 33"/>
                  <a:gd name="T18" fmla="*/ 0 w 149"/>
                  <a:gd name="T19" fmla="*/ 16 h 3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49" h="33">
                    <a:moveTo>
                      <a:pt x="0" y="16"/>
                    </a:moveTo>
                    <a:lnTo>
                      <a:pt x="142" y="0"/>
                    </a:lnTo>
                    <a:lnTo>
                      <a:pt x="147" y="5"/>
                    </a:lnTo>
                    <a:lnTo>
                      <a:pt x="148" y="10"/>
                    </a:lnTo>
                    <a:lnTo>
                      <a:pt x="147" y="18"/>
                    </a:lnTo>
                    <a:lnTo>
                      <a:pt x="143" y="23"/>
                    </a:lnTo>
                    <a:lnTo>
                      <a:pt x="135" y="28"/>
                    </a:lnTo>
                    <a:lnTo>
                      <a:pt x="122" y="32"/>
                    </a:lnTo>
                    <a:lnTo>
                      <a:pt x="108" y="31"/>
                    </a:lnTo>
                    <a:lnTo>
                      <a:pt x="0" y="16"/>
                    </a:lnTo>
                  </a:path>
                </a:pathLst>
              </a:custGeom>
              <a:solidFill>
                <a:srgbClr val="919191"/>
              </a:solidFill>
              <a:ln>
                <a:noFill/>
              </a:ln>
              <a:effectLst/>
              <a:extLst>
                <a:ext uri="{91240B29-F687-4F45-9708-019B960494DF}">
                  <a14:hiddenLine xmlns:a14="http://schemas.microsoft.com/office/drawing/2010/main" w="9525" cap="rnd">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endParaRPr lang="en-CA"/>
              </a:p>
            </p:txBody>
          </p:sp>
          <p:sp>
            <p:nvSpPr>
              <p:cNvPr id="257" name="Freeform 2125">
                <a:extLst>
                  <a:ext uri="{FF2B5EF4-FFF2-40B4-BE49-F238E27FC236}">
                    <a16:creationId xmlns:a16="http://schemas.microsoft.com/office/drawing/2014/main" id="{F9031E82-C0A3-482A-9C6E-0AE1DB62D3D7}"/>
                  </a:ext>
                </a:extLst>
              </p:cNvPr>
              <p:cNvSpPr>
                <a:spLocks/>
              </p:cNvSpPr>
              <p:nvPr/>
            </p:nvSpPr>
            <p:spPr bwMode="auto">
              <a:xfrm>
                <a:off x="7325228" y="4710201"/>
                <a:ext cx="151" cy="35"/>
              </a:xfrm>
              <a:custGeom>
                <a:avLst/>
                <a:gdLst>
                  <a:gd name="T0" fmla="*/ 0 w 151"/>
                  <a:gd name="T1" fmla="*/ 15 h 35"/>
                  <a:gd name="T2" fmla="*/ 143 w 151"/>
                  <a:gd name="T3" fmla="*/ 0 h 35"/>
                  <a:gd name="T4" fmla="*/ 149 w 151"/>
                  <a:gd name="T5" fmla="*/ 5 h 35"/>
                  <a:gd name="T6" fmla="*/ 150 w 151"/>
                  <a:gd name="T7" fmla="*/ 11 h 35"/>
                  <a:gd name="T8" fmla="*/ 149 w 151"/>
                  <a:gd name="T9" fmla="*/ 19 h 35"/>
                  <a:gd name="T10" fmla="*/ 145 w 151"/>
                  <a:gd name="T11" fmla="*/ 25 h 35"/>
                  <a:gd name="T12" fmla="*/ 137 w 151"/>
                  <a:gd name="T13" fmla="*/ 30 h 35"/>
                  <a:gd name="T14" fmla="*/ 124 w 151"/>
                  <a:gd name="T15" fmla="*/ 34 h 35"/>
                  <a:gd name="T16" fmla="*/ 110 w 151"/>
                  <a:gd name="T17" fmla="*/ 33 h 35"/>
                  <a:gd name="T18" fmla="*/ 0 w 151"/>
                  <a:gd name="T19" fmla="*/ 15 h 3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1" h="35">
                    <a:moveTo>
                      <a:pt x="0" y="15"/>
                    </a:moveTo>
                    <a:lnTo>
                      <a:pt x="143" y="0"/>
                    </a:lnTo>
                    <a:lnTo>
                      <a:pt x="149" y="5"/>
                    </a:lnTo>
                    <a:lnTo>
                      <a:pt x="150" y="11"/>
                    </a:lnTo>
                    <a:lnTo>
                      <a:pt x="149" y="19"/>
                    </a:lnTo>
                    <a:lnTo>
                      <a:pt x="145" y="25"/>
                    </a:lnTo>
                    <a:lnTo>
                      <a:pt x="137" y="30"/>
                    </a:lnTo>
                    <a:lnTo>
                      <a:pt x="124" y="34"/>
                    </a:lnTo>
                    <a:lnTo>
                      <a:pt x="110" y="33"/>
                    </a:lnTo>
                    <a:lnTo>
                      <a:pt x="0" y="15"/>
                    </a:lnTo>
                  </a:path>
                </a:pathLst>
              </a:custGeom>
              <a:solidFill>
                <a:srgbClr val="919191"/>
              </a:solidFill>
              <a:ln w="12700" cap="rnd" cmpd="sng">
                <a:solidFill>
                  <a:srgbClr val="000000"/>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endParaRPr lang="en-CA"/>
              </a:p>
            </p:txBody>
          </p:sp>
        </p:grpSp>
        <p:grpSp>
          <p:nvGrpSpPr>
            <p:cNvPr id="212" name="Group 211">
              <a:extLst>
                <a:ext uri="{FF2B5EF4-FFF2-40B4-BE49-F238E27FC236}">
                  <a16:creationId xmlns:a16="http://schemas.microsoft.com/office/drawing/2014/main" id="{3B2DB95A-DEEA-4111-A25A-39F37CA54181}"/>
                </a:ext>
              </a:extLst>
            </p:cNvPr>
            <p:cNvGrpSpPr>
              <a:grpSpLocks/>
            </p:cNvGrpSpPr>
            <p:nvPr/>
          </p:nvGrpSpPr>
          <p:grpSpPr bwMode="auto">
            <a:xfrm>
              <a:off x="7325234" y="4710213"/>
              <a:ext cx="133" cy="21"/>
              <a:chOff x="7325234" y="4710213"/>
              <a:chExt cx="133" cy="21"/>
            </a:xfrm>
          </p:grpSpPr>
          <p:sp>
            <p:nvSpPr>
              <p:cNvPr id="254" name="Freeform 2127">
                <a:extLst>
                  <a:ext uri="{FF2B5EF4-FFF2-40B4-BE49-F238E27FC236}">
                    <a16:creationId xmlns:a16="http://schemas.microsoft.com/office/drawing/2014/main" id="{3ED551EA-53DD-479C-AF1F-74AE6D2686E3}"/>
                  </a:ext>
                </a:extLst>
              </p:cNvPr>
              <p:cNvSpPr>
                <a:spLocks/>
              </p:cNvSpPr>
              <p:nvPr/>
            </p:nvSpPr>
            <p:spPr bwMode="auto">
              <a:xfrm>
                <a:off x="7325238" y="4710213"/>
                <a:ext cx="129" cy="19"/>
              </a:xfrm>
              <a:custGeom>
                <a:avLst/>
                <a:gdLst>
                  <a:gd name="T0" fmla="*/ 0 w 129"/>
                  <a:gd name="T1" fmla="*/ 6 h 19"/>
                  <a:gd name="T2" fmla="*/ 74 w 129"/>
                  <a:gd name="T3" fmla="*/ 18 h 19"/>
                  <a:gd name="T4" fmla="*/ 128 w 129"/>
                  <a:gd name="T5" fmla="*/ 0 h 19"/>
                  <a:gd name="T6" fmla="*/ 53 w 129"/>
                  <a:gd name="T7" fmla="*/ 2 h 19"/>
                  <a:gd name="T8" fmla="*/ 4 w 129"/>
                  <a:gd name="T9" fmla="*/ 7 h 19"/>
                  <a:gd name="T10" fmla="*/ 0 w 129"/>
                  <a:gd name="T11" fmla="*/ 6 h 1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9" h="19">
                    <a:moveTo>
                      <a:pt x="0" y="6"/>
                    </a:moveTo>
                    <a:lnTo>
                      <a:pt x="74" y="18"/>
                    </a:lnTo>
                    <a:lnTo>
                      <a:pt x="128" y="0"/>
                    </a:lnTo>
                    <a:lnTo>
                      <a:pt x="53" y="2"/>
                    </a:lnTo>
                    <a:lnTo>
                      <a:pt x="4" y="7"/>
                    </a:lnTo>
                    <a:lnTo>
                      <a:pt x="0" y="6"/>
                    </a:lnTo>
                  </a:path>
                </a:pathLst>
              </a:custGeom>
              <a:solidFill>
                <a:srgbClr val="676767"/>
              </a:solidFill>
              <a:ln>
                <a:noFill/>
              </a:ln>
              <a:effectLst/>
              <a:extLst>
                <a:ext uri="{91240B29-F687-4F45-9708-019B960494DF}">
                  <a14:hiddenLine xmlns:a14="http://schemas.microsoft.com/office/drawing/2010/main" w="9525" cap="rnd">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endParaRPr lang="en-CA"/>
              </a:p>
            </p:txBody>
          </p:sp>
          <p:sp>
            <p:nvSpPr>
              <p:cNvPr id="255" name="Freeform 2128">
                <a:extLst>
                  <a:ext uri="{FF2B5EF4-FFF2-40B4-BE49-F238E27FC236}">
                    <a16:creationId xmlns:a16="http://schemas.microsoft.com/office/drawing/2014/main" id="{6947C106-A2C2-4A50-855A-A8DA73D67A3F}"/>
                  </a:ext>
                </a:extLst>
              </p:cNvPr>
              <p:cNvSpPr>
                <a:spLocks/>
              </p:cNvSpPr>
              <p:nvPr/>
            </p:nvSpPr>
            <p:spPr bwMode="auto">
              <a:xfrm>
                <a:off x="7325234" y="4710217"/>
                <a:ext cx="133" cy="17"/>
              </a:xfrm>
              <a:custGeom>
                <a:avLst/>
                <a:gdLst>
                  <a:gd name="T0" fmla="*/ 0 w 133"/>
                  <a:gd name="T1" fmla="*/ 2 h 17"/>
                  <a:gd name="T2" fmla="*/ 77 w 133"/>
                  <a:gd name="T3" fmla="*/ 16 h 17"/>
                  <a:gd name="T4" fmla="*/ 132 w 133"/>
                  <a:gd name="T5" fmla="*/ 0 h 17"/>
                  <a:gd name="T6" fmla="*/ 55 w 133"/>
                  <a:gd name="T7" fmla="*/ 0 h 17"/>
                  <a:gd name="T8" fmla="*/ 4 w 133"/>
                  <a:gd name="T9" fmla="*/ 2 h 17"/>
                  <a:gd name="T10" fmla="*/ 0 w 133"/>
                  <a:gd name="T11" fmla="*/ 2 h 1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33" h="17">
                    <a:moveTo>
                      <a:pt x="0" y="2"/>
                    </a:moveTo>
                    <a:lnTo>
                      <a:pt x="77" y="16"/>
                    </a:lnTo>
                    <a:lnTo>
                      <a:pt x="132" y="0"/>
                    </a:lnTo>
                    <a:lnTo>
                      <a:pt x="55" y="0"/>
                    </a:lnTo>
                    <a:lnTo>
                      <a:pt x="4" y="2"/>
                    </a:lnTo>
                    <a:lnTo>
                      <a:pt x="0" y="2"/>
                    </a:lnTo>
                  </a:path>
                </a:pathLst>
              </a:custGeom>
              <a:solidFill>
                <a:srgbClr val="676767"/>
              </a:solidFill>
              <a:ln w="12700" cap="rnd" cmpd="sng">
                <a:solidFill>
                  <a:srgbClr val="000000"/>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endParaRPr lang="en-CA"/>
              </a:p>
            </p:txBody>
          </p:sp>
        </p:grpSp>
        <p:grpSp>
          <p:nvGrpSpPr>
            <p:cNvPr id="213" name="Group 212">
              <a:extLst>
                <a:ext uri="{FF2B5EF4-FFF2-40B4-BE49-F238E27FC236}">
                  <a16:creationId xmlns:a16="http://schemas.microsoft.com/office/drawing/2014/main" id="{861BBCA2-F6F2-4A00-B606-71256771885A}"/>
                </a:ext>
              </a:extLst>
            </p:cNvPr>
            <p:cNvGrpSpPr>
              <a:grpSpLocks/>
            </p:cNvGrpSpPr>
            <p:nvPr/>
          </p:nvGrpSpPr>
          <p:grpSpPr bwMode="auto">
            <a:xfrm>
              <a:off x="7325462" y="4710173"/>
              <a:ext cx="377" cy="41"/>
              <a:chOff x="7325462" y="4710173"/>
              <a:chExt cx="377" cy="41"/>
            </a:xfrm>
          </p:grpSpPr>
          <p:sp>
            <p:nvSpPr>
              <p:cNvPr id="252" name="Freeform 2130">
                <a:extLst>
                  <a:ext uri="{FF2B5EF4-FFF2-40B4-BE49-F238E27FC236}">
                    <a16:creationId xmlns:a16="http://schemas.microsoft.com/office/drawing/2014/main" id="{D2D9B3D1-FDEA-42DB-8AD6-43C7269ECFD6}"/>
                  </a:ext>
                </a:extLst>
              </p:cNvPr>
              <p:cNvSpPr>
                <a:spLocks/>
              </p:cNvSpPr>
              <p:nvPr/>
            </p:nvSpPr>
            <p:spPr bwMode="auto">
              <a:xfrm>
                <a:off x="7325468" y="4710173"/>
                <a:ext cx="367" cy="37"/>
              </a:xfrm>
              <a:custGeom>
                <a:avLst/>
                <a:gdLst>
                  <a:gd name="T0" fmla="*/ 0 w 367"/>
                  <a:gd name="T1" fmla="*/ 31 h 37"/>
                  <a:gd name="T2" fmla="*/ 37 w 367"/>
                  <a:gd name="T3" fmla="*/ 22 h 37"/>
                  <a:gd name="T4" fmla="*/ 265 w 367"/>
                  <a:gd name="T5" fmla="*/ 6 h 37"/>
                  <a:gd name="T6" fmla="*/ 340 w 367"/>
                  <a:gd name="T7" fmla="*/ 0 h 37"/>
                  <a:gd name="T8" fmla="*/ 352 w 367"/>
                  <a:gd name="T9" fmla="*/ 0 h 37"/>
                  <a:gd name="T10" fmla="*/ 361 w 367"/>
                  <a:gd name="T11" fmla="*/ 4 h 37"/>
                  <a:gd name="T12" fmla="*/ 366 w 367"/>
                  <a:gd name="T13" fmla="*/ 13 h 37"/>
                  <a:gd name="T14" fmla="*/ 363 w 367"/>
                  <a:gd name="T15" fmla="*/ 19 h 37"/>
                  <a:gd name="T16" fmla="*/ 358 w 367"/>
                  <a:gd name="T17" fmla="*/ 23 h 37"/>
                  <a:gd name="T18" fmla="*/ 232 w 367"/>
                  <a:gd name="T19" fmla="*/ 36 h 37"/>
                  <a:gd name="T20" fmla="*/ 0 w 367"/>
                  <a:gd name="T21" fmla="*/ 31 h 3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367" h="37">
                    <a:moveTo>
                      <a:pt x="0" y="31"/>
                    </a:moveTo>
                    <a:lnTo>
                      <a:pt x="37" y="22"/>
                    </a:lnTo>
                    <a:lnTo>
                      <a:pt x="265" y="6"/>
                    </a:lnTo>
                    <a:lnTo>
                      <a:pt x="340" y="0"/>
                    </a:lnTo>
                    <a:lnTo>
                      <a:pt x="352" y="0"/>
                    </a:lnTo>
                    <a:lnTo>
                      <a:pt x="361" y="4"/>
                    </a:lnTo>
                    <a:lnTo>
                      <a:pt x="366" y="13"/>
                    </a:lnTo>
                    <a:lnTo>
                      <a:pt x="363" y="19"/>
                    </a:lnTo>
                    <a:lnTo>
                      <a:pt x="358" y="23"/>
                    </a:lnTo>
                    <a:lnTo>
                      <a:pt x="232" y="36"/>
                    </a:lnTo>
                    <a:lnTo>
                      <a:pt x="0" y="31"/>
                    </a:lnTo>
                  </a:path>
                </a:pathLst>
              </a:custGeom>
              <a:solidFill>
                <a:srgbClr val="919191"/>
              </a:solidFill>
              <a:ln>
                <a:noFill/>
              </a:ln>
              <a:effectLst/>
              <a:extLst>
                <a:ext uri="{91240B29-F687-4F45-9708-019B960494DF}">
                  <a14:hiddenLine xmlns:a14="http://schemas.microsoft.com/office/drawing/2010/main" w="9525" cap="rnd">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endParaRPr lang="en-CA"/>
              </a:p>
            </p:txBody>
          </p:sp>
          <p:sp>
            <p:nvSpPr>
              <p:cNvPr id="253" name="Freeform 2131">
                <a:extLst>
                  <a:ext uri="{FF2B5EF4-FFF2-40B4-BE49-F238E27FC236}">
                    <a16:creationId xmlns:a16="http://schemas.microsoft.com/office/drawing/2014/main" id="{524D0315-DFCC-4460-9C10-9679CA555F59}"/>
                  </a:ext>
                </a:extLst>
              </p:cNvPr>
              <p:cNvSpPr>
                <a:spLocks/>
              </p:cNvSpPr>
              <p:nvPr/>
            </p:nvSpPr>
            <p:spPr bwMode="auto">
              <a:xfrm>
                <a:off x="7325462" y="4710173"/>
                <a:ext cx="377" cy="41"/>
              </a:xfrm>
              <a:custGeom>
                <a:avLst/>
                <a:gdLst>
                  <a:gd name="T0" fmla="*/ 0 w 377"/>
                  <a:gd name="T1" fmla="*/ 31 h 41"/>
                  <a:gd name="T2" fmla="*/ 38 w 377"/>
                  <a:gd name="T3" fmla="*/ 22 h 41"/>
                  <a:gd name="T4" fmla="*/ 272 w 377"/>
                  <a:gd name="T5" fmla="*/ 6 h 41"/>
                  <a:gd name="T6" fmla="*/ 349 w 377"/>
                  <a:gd name="T7" fmla="*/ 0 h 41"/>
                  <a:gd name="T8" fmla="*/ 362 w 377"/>
                  <a:gd name="T9" fmla="*/ 1 h 41"/>
                  <a:gd name="T10" fmla="*/ 371 w 377"/>
                  <a:gd name="T11" fmla="*/ 5 h 41"/>
                  <a:gd name="T12" fmla="*/ 376 w 377"/>
                  <a:gd name="T13" fmla="*/ 15 h 41"/>
                  <a:gd name="T14" fmla="*/ 373 w 377"/>
                  <a:gd name="T15" fmla="*/ 22 h 41"/>
                  <a:gd name="T16" fmla="*/ 368 w 377"/>
                  <a:gd name="T17" fmla="*/ 26 h 41"/>
                  <a:gd name="T18" fmla="*/ 238 w 377"/>
                  <a:gd name="T19" fmla="*/ 40 h 41"/>
                  <a:gd name="T20" fmla="*/ 0 w 377"/>
                  <a:gd name="T21" fmla="*/ 31 h 4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377" h="41">
                    <a:moveTo>
                      <a:pt x="0" y="31"/>
                    </a:moveTo>
                    <a:lnTo>
                      <a:pt x="38" y="22"/>
                    </a:lnTo>
                    <a:lnTo>
                      <a:pt x="272" y="6"/>
                    </a:lnTo>
                    <a:lnTo>
                      <a:pt x="349" y="0"/>
                    </a:lnTo>
                    <a:lnTo>
                      <a:pt x="362" y="1"/>
                    </a:lnTo>
                    <a:lnTo>
                      <a:pt x="371" y="5"/>
                    </a:lnTo>
                    <a:lnTo>
                      <a:pt x="376" y="15"/>
                    </a:lnTo>
                    <a:lnTo>
                      <a:pt x="373" y="22"/>
                    </a:lnTo>
                    <a:lnTo>
                      <a:pt x="368" y="26"/>
                    </a:lnTo>
                    <a:lnTo>
                      <a:pt x="238" y="40"/>
                    </a:lnTo>
                    <a:lnTo>
                      <a:pt x="0" y="31"/>
                    </a:lnTo>
                  </a:path>
                </a:pathLst>
              </a:custGeom>
              <a:solidFill>
                <a:srgbClr val="919191"/>
              </a:solidFill>
              <a:ln w="12700" cap="rnd" cmpd="sng">
                <a:solidFill>
                  <a:srgbClr val="000000"/>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endParaRPr lang="en-CA"/>
              </a:p>
            </p:txBody>
          </p:sp>
        </p:grpSp>
        <p:sp>
          <p:nvSpPr>
            <p:cNvPr id="214" name="Freeform 2132">
              <a:extLst>
                <a:ext uri="{FF2B5EF4-FFF2-40B4-BE49-F238E27FC236}">
                  <a16:creationId xmlns:a16="http://schemas.microsoft.com/office/drawing/2014/main" id="{4671B291-9AD2-4B9F-B1E6-BE6166C10ED9}"/>
                </a:ext>
              </a:extLst>
            </p:cNvPr>
            <p:cNvSpPr>
              <a:spLocks/>
            </p:cNvSpPr>
            <p:nvPr/>
          </p:nvSpPr>
          <p:spPr bwMode="auto">
            <a:xfrm>
              <a:off x="7325486" y="4710187"/>
              <a:ext cx="343" cy="21"/>
            </a:xfrm>
            <a:custGeom>
              <a:avLst/>
              <a:gdLst>
                <a:gd name="T0" fmla="*/ 328 w 343"/>
                <a:gd name="T1" fmla="*/ 14 h 21"/>
                <a:gd name="T2" fmla="*/ 341 w 343"/>
                <a:gd name="T3" fmla="*/ 5 h 21"/>
                <a:gd name="T4" fmla="*/ 342 w 343"/>
                <a:gd name="T5" fmla="*/ 0 h 21"/>
                <a:gd name="T6" fmla="*/ 17 w 343"/>
                <a:gd name="T7" fmla="*/ 12 h 21"/>
                <a:gd name="T8" fmla="*/ 0 w 343"/>
                <a:gd name="T9" fmla="*/ 16 h 21"/>
                <a:gd name="T10" fmla="*/ 233 w 343"/>
                <a:gd name="T11" fmla="*/ 20 h 21"/>
                <a:gd name="T12" fmla="*/ 328 w 343"/>
                <a:gd name="T13" fmla="*/ 14 h 2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43" h="21">
                  <a:moveTo>
                    <a:pt x="328" y="14"/>
                  </a:moveTo>
                  <a:lnTo>
                    <a:pt x="341" y="5"/>
                  </a:lnTo>
                  <a:lnTo>
                    <a:pt x="342" y="0"/>
                  </a:lnTo>
                  <a:lnTo>
                    <a:pt x="17" y="12"/>
                  </a:lnTo>
                  <a:lnTo>
                    <a:pt x="0" y="16"/>
                  </a:lnTo>
                  <a:lnTo>
                    <a:pt x="233" y="20"/>
                  </a:lnTo>
                  <a:lnTo>
                    <a:pt x="328" y="14"/>
                  </a:lnTo>
                </a:path>
              </a:pathLst>
            </a:custGeom>
            <a:solidFill>
              <a:srgbClr val="676767"/>
            </a:solidFill>
            <a:ln>
              <a:noFill/>
            </a:ln>
            <a:effectLst/>
            <a:extLst>
              <a:ext uri="{91240B29-F687-4F45-9708-019B960494DF}">
                <a14:hiddenLine xmlns:a14="http://schemas.microsoft.com/office/drawing/2010/main" w="9525" cap="rnd">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endParaRPr lang="en-CA"/>
            </a:p>
          </p:txBody>
        </p:sp>
        <p:grpSp>
          <p:nvGrpSpPr>
            <p:cNvPr id="215" name="Group 214">
              <a:extLst>
                <a:ext uri="{FF2B5EF4-FFF2-40B4-BE49-F238E27FC236}">
                  <a16:creationId xmlns:a16="http://schemas.microsoft.com/office/drawing/2014/main" id="{97D10562-B24D-4EE7-BB44-64F95CA08849}"/>
                </a:ext>
              </a:extLst>
            </p:cNvPr>
            <p:cNvGrpSpPr>
              <a:grpSpLocks/>
            </p:cNvGrpSpPr>
            <p:nvPr/>
          </p:nvGrpSpPr>
          <p:grpSpPr bwMode="auto">
            <a:xfrm>
              <a:off x="7325708" y="4710191"/>
              <a:ext cx="75" cy="23"/>
              <a:chOff x="7325708" y="4710191"/>
              <a:chExt cx="75" cy="23"/>
            </a:xfrm>
          </p:grpSpPr>
          <p:sp>
            <p:nvSpPr>
              <p:cNvPr id="248" name="Freeform 2134">
                <a:extLst>
                  <a:ext uri="{FF2B5EF4-FFF2-40B4-BE49-F238E27FC236}">
                    <a16:creationId xmlns:a16="http://schemas.microsoft.com/office/drawing/2014/main" id="{D1A57443-DD12-417D-9048-774A0D504EB1}"/>
                  </a:ext>
                </a:extLst>
              </p:cNvPr>
              <p:cNvSpPr>
                <a:spLocks/>
              </p:cNvSpPr>
              <p:nvPr/>
            </p:nvSpPr>
            <p:spPr bwMode="auto">
              <a:xfrm>
                <a:off x="7325716" y="4710191"/>
                <a:ext cx="65" cy="21"/>
              </a:xfrm>
              <a:custGeom>
                <a:avLst/>
                <a:gdLst>
                  <a:gd name="T0" fmla="*/ 64 w 65"/>
                  <a:gd name="T1" fmla="*/ 14 h 21"/>
                  <a:gd name="T2" fmla="*/ 58 w 65"/>
                  <a:gd name="T3" fmla="*/ 2 h 21"/>
                  <a:gd name="T4" fmla="*/ 33 w 65"/>
                  <a:gd name="T5" fmla="*/ 0 h 21"/>
                  <a:gd name="T6" fmla="*/ 28 w 65"/>
                  <a:gd name="T7" fmla="*/ 6 h 21"/>
                  <a:gd name="T8" fmla="*/ 20 w 65"/>
                  <a:gd name="T9" fmla="*/ 11 h 21"/>
                  <a:gd name="T10" fmla="*/ 0 w 65"/>
                  <a:gd name="T11" fmla="*/ 17 h 21"/>
                  <a:gd name="T12" fmla="*/ 11 w 65"/>
                  <a:gd name="T13" fmla="*/ 20 h 21"/>
                  <a:gd name="T14" fmla="*/ 64 w 65"/>
                  <a:gd name="T15" fmla="*/ 14 h 2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65" h="21">
                    <a:moveTo>
                      <a:pt x="64" y="14"/>
                    </a:moveTo>
                    <a:lnTo>
                      <a:pt x="58" y="2"/>
                    </a:lnTo>
                    <a:lnTo>
                      <a:pt x="33" y="0"/>
                    </a:lnTo>
                    <a:lnTo>
                      <a:pt x="28" y="6"/>
                    </a:lnTo>
                    <a:lnTo>
                      <a:pt x="20" y="11"/>
                    </a:lnTo>
                    <a:lnTo>
                      <a:pt x="0" y="17"/>
                    </a:lnTo>
                    <a:lnTo>
                      <a:pt x="11" y="20"/>
                    </a:lnTo>
                    <a:lnTo>
                      <a:pt x="64" y="14"/>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endParaRPr lang="en-CA"/>
              </a:p>
            </p:txBody>
          </p:sp>
          <p:sp>
            <p:nvSpPr>
              <p:cNvPr id="249" name="Freeform 2135">
                <a:extLst>
                  <a:ext uri="{FF2B5EF4-FFF2-40B4-BE49-F238E27FC236}">
                    <a16:creationId xmlns:a16="http://schemas.microsoft.com/office/drawing/2014/main" id="{B12BB8B9-2F99-4416-B205-5BE95A68CC73}"/>
                  </a:ext>
                </a:extLst>
              </p:cNvPr>
              <p:cNvSpPr>
                <a:spLocks/>
              </p:cNvSpPr>
              <p:nvPr/>
            </p:nvSpPr>
            <p:spPr bwMode="auto">
              <a:xfrm>
                <a:off x="7325714" y="4710191"/>
                <a:ext cx="69" cy="23"/>
              </a:xfrm>
              <a:custGeom>
                <a:avLst/>
                <a:gdLst>
                  <a:gd name="T0" fmla="*/ 68 w 69"/>
                  <a:gd name="T1" fmla="*/ 16 h 23"/>
                  <a:gd name="T2" fmla="*/ 62 w 69"/>
                  <a:gd name="T3" fmla="*/ 3 h 23"/>
                  <a:gd name="T4" fmla="*/ 35 w 69"/>
                  <a:gd name="T5" fmla="*/ 0 h 23"/>
                  <a:gd name="T6" fmla="*/ 30 w 69"/>
                  <a:gd name="T7" fmla="*/ 6 h 23"/>
                  <a:gd name="T8" fmla="*/ 20 w 69"/>
                  <a:gd name="T9" fmla="*/ 12 h 23"/>
                  <a:gd name="T10" fmla="*/ 0 w 69"/>
                  <a:gd name="T11" fmla="*/ 18 h 23"/>
                  <a:gd name="T12" fmla="*/ 11 w 69"/>
                  <a:gd name="T13" fmla="*/ 22 h 23"/>
                  <a:gd name="T14" fmla="*/ 68 w 69"/>
                  <a:gd name="T15" fmla="*/ 16 h 2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69" h="23">
                    <a:moveTo>
                      <a:pt x="68" y="16"/>
                    </a:moveTo>
                    <a:lnTo>
                      <a:pt x="62" y="3"/>
                    </a:lnTo>
                    <a:lnTo>
                      <a:pt x="35" y="0"/>
                    </a:lnTo>
                    <a:lnTo>
                      <a:pt x="30" y="6"/>
                    </a:lnTo>
                    <a:lnTo>
                      <a:pt x="20" y="12"/>
                    </a:lnTo>
                    <a:lnTo>
                      <a:pt x="0" y="18"/>
                    </a:lnTo>
                    <a:lnTo>
                      <a:pt x="11" y="22"/>
                    </a:lnTo>
                    <a:lnTo>
                      <a:pt x="68" y="16"/>
                    </a:lnTo>
                  </a:path>
                </a:pathLst>
              </a:custGeom>
              <a:noFill/>
              <a:ln w="12700" cap="rnd" cmpd="sng">
                <a:solidFill>
                  <a:srgbClr val="000000"/>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endParaRPr lang="en-CA"/>
              </a:p>
            </p:txBody>
          </p:sp>
          <p:sp>
            <p:nvSpPr>
              <p:cNvPr id="250" name="Freeform 2136">
                <a:extLst>
                  <a:ext uri="{FF2B5EF4-FFF2-40B4-BE49-F238E27FC236}">
                    <a16:creationId xmlns:a16="http://schemas.microsoft.com/office/drawing/2014/main" id="{C3B202F6-01A5-479C-A466-F00E60AA267F}"/>
                  </a:ext>
                </a:extLst>
              </p:cNvPr>
              <p:cNvSpPr>
                <a:spLocks/>
              </p:cNvSpPr>
              <p:nvPr/>
            </p:nvSpPr>
            <p:spPr bwMode="auto">
              <a:xfrm>
                <a:off x="7325714" y="4710191"/>
                <a:ext cx="63" cy="21"/>
              </a:xfrm>
              <a:custGeom>
                <a:avLst/>
                <a:gdLst>
                  <a:gd name="T0" fmla="*/ 62 w 63"/>
                  <a:gd name="T1" fmla="*/ 14 h 21"/>
                  <a:gd name="T2" fmla="*/ 57 w 63"/>
                  <a:gd name="T3" fmla="*/ 2 h 21"/>
                  <a:gd name="T4" fmla="*/ 32 w 63"/>
                  <a:gd name="T5" fmla="*/ 0 h 21"/>
                  <a:gd name="T6" fmla="*/ 27 w 63"/>
                  <a:gd name="T7" fmla="*/ 6 h 21"/>
                  <a:gd name="T8" fmla="*/ 19 w 63"/>
                  <a:gd name="T9" fmla="*/ 11 h 21"/>
                  <a:gd name="T10" fmla="*/ 0 w 63"/>
                  <a:gd name="T11" fmla="*/ 17 h 21"/>
                  <a:gd name="T12" fmla="*/ 10 w 63"/>
                  <a:gd name="T13" fmla="*/ 20 h 21"/>
                  <a:gd name="T14" fmla="*/ 62 w 63"/>
                  <a:gd name="T15" fmla="*/ 14 h 2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63" h="21">
                    <a:moveTo>
                      <a:pt x="62" y="14"/>
                    </a:moveTo>
                    <a:lnTo>
                      <a:pt x="57" y="2"/>
                    </a:lnTo>
                    <a:lnTo>
                      <a:pt x="32" y="0"/>
                    </a:lnTo>
                    <a:lnTo>
                      <a:pt x="27" y="6"/>
                    </a:lnTo>
                    <a:lnTo>
                      <a:pt x="19" y="11"/>
                    </a:lnTo>
                    <a:lnTo>
                      <a:pt x="0" y="17"/>
                    </a:lnTo>
                    <a:lnTo>
                      <a:pt x="10" y="20"/>
                    </a:lnTo>
                    <a:lnTo>
                      <a:pt x="62" y="14"/>
                    </a:lnTo>
                  </a:path>
                </a:pathLst>
              </a:custGeom>
              <a:gradFill rotWithShape="0">
                <a:gsLst>
                  <a:gs pos="0">
                    <a:srgbClr val="000000"/>
                  </a:gs>
                  <a:gs pos="50000">
                    <a:srgbClr val="919191"/>
                  </a:gs>
                  <a:gs pos="100000">
                    <a:srgbClr val="000000"/>
                  </a:gs>
                </a:gsLst>
                <a:lin ang="5400000" scaled="1"/>
              </a:gradFill>
              <a:ln>
                <a:noFill/>
              </a:ln>
              <a:effectLst/>
              <a:extLst>
                <a:ext uri="{91240B29-F687-4F45-9708-019B960494DF}">
                  <a14:hiddenLine xmlns:a14="http://schemas.microsoft.com/office/drawing/2010/main" w="9525" cap="rnd">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endParaRPr lang="en-CA"/>
              </a:p>
            </p:txBody>
          </p:sp>
          <p:sp>
            <p:nvSpPr>
              <p:cNvPr id="251" name="Freeform 2137">
                <a:extLst>
                  <a:ext uri="{FF2B5EF4-FFF2-40B4-BE49-F238E27FC236}">
                    <a16:creationId xmlns:a16="http://schemas.microsoft.com/office/drawing/2014/main" id="{63C58D23-47E9-4DFC-BC1B-3CE15336498A}"/>
                  </a:ext>
                </a:extLst>
              </p:cNvPr>
              <p:cNvSpPr>
                <a:spLocks/>
              </p:cNvSpPr>
              <p:nvPr/>
            </p:nvSpPr>
            <p:spPr bwMode="auto">
              <a:xfrm>
                <a:off x="7325708" y="4710191"/>
                <a:ext cx="73" cy="23"/>
              </a:xfrm>
              <a:custGeom>
                <a:avLst/>
                <a:gdLst>
                  <a:gd name="T0" fmla="*/ 72 w 73"/>
                  <a:gd name="T1" fmla="*/ 16 h 23"/>
                  <a:gd name="T2" fmla="*/ 65 w 73"/>
                  <a:gd name="T3" fmla="*/ 3 h 23"/>
                  <a:gd name="T4" fmla="*/ 37 w 73"/>
                  <a:gd name="T5" fmla="*/ 0 h 23"/>
                  <a:gd name="T6" fmla="*/ 31 w 73"/>
                  <a:gd name="T7" fmla="*/ 6 h 23"/>
                  <a:gd name="T8" fmla="*/ 22 w 73"/>
                  <a:gd name="T9" fmla="*/ 12 h 23"/>
                  <a:gd name="T10" fmla="*/ 0 w 73"/>
                  <a:gd name="T11" fmla="*/ 18 h 23"/>
                  <a:gd name="T12" fmla="*/ 12 w 73"/>
                  <a:gd name="T13" fmla="*/ 22 h 23"/>
                  <a:gd name="T14" fmla="*/ 72 w 73"/>
                  <a:gd name="T15" fmla="*/ 16 h 2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 h="23">
                    <a:moveTo>
                      <a:pt x="72" y="16"/>
                    </a:moveTo>
                    <a:lnTo>
                      <a:pt x="65" y="3"/>
                    </a:lnTo>
                    <a:lnTo>
                      <a:pt x="37" y="0"/>
                    </a:lnTo>
                    <a:lnTo>
                      <a:pt x="31" y="6"/>
                    </a:lnTo>
                    <a:lnTo>
                      <a:pt x="22" y="12"/>
                    </a:lnTo>
                    <a:lnTo>
                      <a:pt x="0" y="18"/>
                    </a:lnTo>
                    <a:lnTo>
                      <a:pt x="12" y="22"/>
                    </a:lnTo>
                    <a:lnTo>
                      <a:pt x="72" y="16"/>
                    </a:lnTo>
                  </a:path>
                </a:pathLst>
              </a:custGeom>
              <a:noFill/>
              <a:ln w="12700" cap="rnd" cmpd="sng">
                <a:solidFill>
                  <a:srgbClr val="000000"/>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endParaRPr lang="en-CA"/>
              </a:p>
            </p:txBody>
          </p:sp>
        </p:grpSp>
        <p:grpSp>
          <p:nvGrpSpPr>
            <p:cNvPr id="216" name="Group 215">
              <a:extLst>
                <a:ext uri="{FF2B5EF4-FFF2-40B4-BE49-F238E27FC236}">
                  <a16:creationId xmlns:a16="http://schemas.microsoft.com/office/drawing/2014/main" id="{FEBD1FA3-26C8-4210-9773-EF3656EBF45A}"/>
                </a:ext>
              </a:extLst>
            </p:cNvPr>
            <p:cNvGrpSpPr>
              <a:grpSpLocks/>
            </p:cNvGrpSpPr>
            <p:nvPr/>
          </p:nvGrpSpPr>
          <p:grpSpPr bwMode="auto">
            <a:xfrm>
              <a:off x="7325716" y="4710199"/>
              <a:ext cx="113" cy="37"/>
              <a:chOff x="7325716" y="4710199"/>
              <a:chExt cx="113" cy="37"/>
            </a:xfrm>
          </p:grpSpPr>
          <p:grpSp>
            <p:nvGrpSpPr>
              <p:cNvPr id="239" name="Group 238">
                <a:extLst>
                  <a:ext uri="{FF2B5EF4-FFF2-40B4-BE49-F238E27FC236}">
                    <a16:creationId xmlns:a16="http://schemas.microsoft.com/office/drawing/2014/main" id="{B8993AAC-B74A-448C-A044-19F230025329}"/>
                  </a:ext>
                </a:extLst>
              </p:cNvPr>
              <p:cNvGrpSpPr>
                <a:grpSpLocks/>
              </p:cNvGrpSpPr>
              <p:nvPr/>
            </p:nvGrpSpPr>
            <p:grpSpPr bwMode="auto">
              <a:xfrm>
                <a:off x="7325716" y="4710199"/>
                <a:ext cx="113" cy="37"/>
                <a:chOff x="7325716" y="4710199"/>
                <a:chExt cx="113" cy="37"/>
              </a:xfrm>
            </p:grpSpPr>
            <p:sp>
              <p:nvSpPr>
                <p:cNvPr id="246" name="Freeform 2140">
                  <a:extLst>
                    <a:ext uri="{FF2B5EF4-FFF2-40B4-BE49-F238E27FC236}">
                      <a16:creationId xmlns:a16="http://schemas.microsoft.com/office/drawing/2014/main" id="{F3A35D5F-D0B8-4B46-846D-DCB32703C7DB}"/>
                    </a:ext>
                  </a:extLst>
                </p:cNvPr>
                <p:cNvSpPr>
                  <a:spLocks/>
                </p:cNvSpPr>
                <p:nvPr/>
              </p:nvSpPr>
              <p:spPr bwMode="auto">
                <a:xfrm>
                  <a:off x="7325722" y="4710199"/>
                  <a:ext cx="107" cy="35"/>
                </a:xfrm>
                <a:custGeom>
                  <a:avLst/>
                  <a:gdLst>
                    <a:gd name="T0" fmla="*/ 101 w 107"/>
                    <a:gd name="T1" fmla="*/ 25 h 35"/>
                    <a:gd name="T2" fmla="*/ 106 w 107"/>
                    <a:gd name="T3" fmla="*/ 19 h 35"/>
                    <a:gd name="T4" fmla="*/ 106 w 107"/>
                    <a:gd name="T5" fmla="*/ 12 h 35"/>
                    <a:gd name="T6" fmla="*/ 104 w 107"/>
                    <a:gd name="T7" fmla="*/ 7 h 35"/>
                    <a:gd name="T8" fmla="*/ 97 w 107"/>
                    <a:gd name="T9" fmla="*/ 0 h 35"/>
                    <a:gd name="T10" fmla="*/ 2 w 107"/>
                    <a:gd name="T11" fmla="*/ 14 h 35"/>
                    <a:gd name="T12" fmla="*/ 0 w 107"/>
                    <a:gd name="T13" fmla="*/ 23 h 35"/>
                    <a:gd name="T14" fmla="*/ 3 w 107"/>
                    <a:gd name="T15" fmla="*/ 32 h 35"/>
                    <a:gd name="T16" fmla="*/ 24 w 107"/>
                    <a:gd name="T17" fmla="*/ 33 h 35"/>
                    <a:gd name="T18" fmla="*/ 31 w 107"/>
                    <a:gd name="T19" fmla="*/ 34 h 35"/>
                    <a:gd name="T20" fmla="*/ 37 w 107"/>
                    <a:gd name="T21" fmla="*/ 34 h 35"/>
                    <a:gd name="T22" fmla="*/ 101 w 107"/>
                    <a:gd name="T23" fmla="*/ 25 h 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07" h="35">
                      <a:moveTo>
                        <a:pt x="101" y="25"/>
                      </a:moveTo>
                      <a:lnTo>
                        <a:pt x="106" y="19"/>
                      </a:lnTo>
                      <a:lnTo>
                        <a:pt x="106" y="12"/>
                      </a:lnTo>
                      <a:lnTo>
                        <a:pt x="104" y="7"/>
                      </a:lnTo>
                      <a:lnTo>
                        <a:pt x="97" y="0"/>
                      </a:lnTo>
                      <a:lnTo>
                        <a:pt x="2" y="14"/>
                      </a:lnTo>
                      <a:lnTo>
                        <a:pt x="0" y="23"/>
                      </a:lnTo>
                      <a:lnTo>
                        <a:pt x="3" y="32"/>
                      </a:lnTo>
                      <a:lnTo>
                        <a:pt x="24" y="33"/>
                      </a:lnTo>
                      <a:lnTo>
                        <a:pt x="31" y="34"/>
                      </a:lnTo>
                      <a:lnTo>
                        <a:pt x="37" y="34"/>
                      </a:lnTo>
                      <a:lnTo>
                        <a:pt x="101" y="25"/>
                      </a:lnTo>
                    </a:path>
                  </a:pathLst>
                </a:custGeom>
                <a:solidFill>
                  <a:srgbClr val="919191"/>
                </a:solidFill>
                <a:ln>
                  <a:noFill/>
                </a:ln>
                <a:effectLst/>
                <a:extLst>
                  <a:ext uri="{91240B29-F687-4F45-9708-019B960494DF}">
                    <a14:hiddenLine xmlns:a14="http://schemas.microsoft.com/office/drawing/2010/main" w="9525" cap="rnd">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endParaRPr lang="en-CA"/>
                </a:p>
              </p:txBody>
            </p:sp>
            <p:sp>
              <p:nvSpPr>
                <p:cNvPr id="247" name="Freeform 2141">
                  <a:extLst>
                    <a:ext uri="{FF2B5EF4-FFF2-40B4-BE49-F238E27FC236}">
                      <a16:creationId xmlns:a16="http://schemas.microsoft.com/office/drawing/2014/main" id="{8CAA7E56-2A20-4CAD-B1C8-C3779A5B4E9F}"/>
                    </a:ext>
                  </a:extLst>
                </p:cNvPr>
                <p:cNvSpPr>
                  <a:spLocks/>
                </p:cNvSpPr>
                <p:nvPr/>
              </p:nvSpPr>
              <p:spPr bwMode="auto">
                <a:xfrm>
                  <a:off x="7325716" y="4710199"/>
                  <a:ext cx="113" cy="37"/>
                </a:xfrm>
                <a:custGeom>
                  <a:avLst/>
                  <a:gdLst>
                    <a:gd name="T0" fmla="*/ 106 w 113"/>
                    <a:gd name="T1" fmla="*/ 27 h 37"/>
                    <a:gd name="T2" fmla="*/ 112 w 113"/>
                    <a:gd name="T3" fmla="*/ 20 h 37"/>
                    <a:gd name="T4" fmla="*/ 112 w 113"/>
                    <a:gd name="T5" fmla="*/ 13 h 37"/>
                    <a:gd name="T6" fmla="*/ 110 w 113"/>
                    <a:gd name="T7" fmla="*/ 7 h 37"/>
                    <a:gd name="T8" fmla="*/ 102 w 113"/>
                    <a:gd name="T9" fmla="*/ 0 h 37"/>
                    <a:gd name="T10" fmla="*/ 2 w 113"/>
                    <a:gd name="T11" fmla="*/ 14 h 37"/>
                    <a:gd name="T12" fmla="*/ 0 w 113"/>
                    <a:gd name="T13" fmla="*/ 24 h 37"/>
                    <a:gd name="T14" fmla="*/ 4 w 113"/>
                    <a:gd name="T15" fmla="*/ 32 h 37"/>
                    <a:gd name="T16" fmla="*/ 25 w 113"/>
                    <a:gd name="T17" fmla="*/ 35 h 37"/>
                    <a:gd name="T18" fmla="*/ 33 w 113"/>
                    <a:gd name="T19" fmla="*/ 36 h 37"/>
                    <a:gd name="T20" fmla="*/ 40 w 113"/>
                    <a:gd name="T21" fmla="*/ 36 h 37"/>
                    <a:gd name="T22" fmla="*/ 106 w 113"/>
                    <a:gd name="T23" fmla="*/ 27 h 3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13" h="37">
                      <a:moveTo>
                        <a:pt x="106" y="27"/>
                      </a:moveTo>
                      <a:lnTo>
                        <a:pt x="112" y="20"/>
                      </a:lnTo>
                      <a:lnTo>
                        <a:pt x="112" y="13"/>
                      </a:lnTo>
                      <a:lnTo>
                        <a:pt x="110" y="7"/>
                      </a:lnTo>
                      <a:lnTo>
                        <a:pt x="102" y="0"/>
                      </a:lnTo>
                      <a:lnTo>
                        <a:pt x="2" y="14"/>
                      </a:lnTo>
                      <a:lnTo>
                        <a:pt x="0" y="24"/>
                      </a:lnTo>
                      <a:lnTo>
                        <a:pt x="4" y="32"/>
                      </a:lnTo>
                      <a:lnTo>
                        <a:pt x="25" y="35"/>
                      </a:lnTo>
                      <a:lnTo>
                        <a:pt x="33" y="36"/>
                      </a:lnTo>
                      <a:lnTo>
                        <a:pt x="40" y="36"/>
                      </a:lnTo>
                      <a:lnTo>
                        <a:pt x="106" y="27"/>
                      </a:lnTo>
                    </a:path>
                  </a:pathLst>
                </a:custGeom>
                <a:solidFill>
                  <a:srgbClr val="919191"/>
                </a:solidFill>
                <a:ln w="12700" cap="rnd" cmpd="sng">
                  <a:solidFill>
                    <a:srgbClr val="000000"/>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endParaRPr lang="en-CA"/>
                </a:p>
              </p:txBody>
            </p:sp>
          </p:grpSp>
          <p:grpSp>
            <p:nvGrpSpPr>
              <p:cNvPr id="240" name="Group 239">
                <a:extLst>
                  <a:ext uri="{FF2B5EF4-FFF2-40B4-BE49-F238E27FC236}">
                    <a16:creationId xmlns:a16="http://schemas.microsoft.com/office/drawing/2014/main" id="{41405D96-1CA5-45FD-B6E4-5B60E023992D}"/>
                  </a:ext>
                </a:extLst>
              </p:cNvPr>
              <p:cNvGrpSpPr>
                <a:grpSpLocks/>
              </p:cNvGrpSpPr>
              <p:nvPr/>
            </p:nvGrpSpPr>
            <p:grpSpPr bwMode="auto">
              <a:xfrm>
                <a:off x="7325780" y="4710199"/>
                <a:ext cx="35" cy="35"/>
                <a:chOff x="7325780" y="4710199"/>
                <a:chExt cx="35" cy="35"/>
              </a:xfrm>
            </p:grpSpPr>
            <p:sp>
              <p:nvSpPr>
                <p:cNvPr id="244" name="Freeform 2143">
                  <a:extLst>
                    <a:ext uri="{FF2B5EF4-FFF2-40B4-BE49-F238E27FC236}">
                      <a16:creationId xmlns:a16="http://schemas.microsoft.com/office/drawing/2014/main" id="{19944EE9-C8F5-411B-A768-A95B5AC7A040}"/>
                    </a:ext>
                  </a:extLst>
                </p:cNvPr>
                <p:cNvSpPr>
                  <a:spLocks/>
                </p:cNvSpPr>
                <p:nvPr/>
              </p:nvSpPr>
              <p:spPr bwMode="auto">
                <a:xfrm>
                  <a:off x="7325782" y="4710199"/>
                  <a:ext cx="33" cy="33"/>
                </a:xfrm>
                <a:custGeom>
                  <a:avLst/>
                  <a:gdLst>
                    <a:gd name="T0" fmla="*/ 28 w 33"/>
                    <a:gd name="T1" fmla="*/ 0 h 33"/>
                    <a:gd name="T2" fmla="*/ 32 w 33"/>
                    <a:gd name="T3" fmla="*/ 27 h 33"/>
                    <a:gd name="T4" fmla="*/ 3 w 33"/>
                    <a:gd name="T5" fmla="*/ 32 h 33"/>
                    <a:gd name="T6" fmla="*/ 0 w 33"/>
                    <a:gd name="T7" fmla="*/ 4 h 33"/>
                    <a:gd name="T8" fmla="*/ 28 w 33"/>
                    <a:gd name="T9" fmla="*/ 0 h 3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3" h="33">
                      <a:moveTo>
                        <a:pt x="28" y="0"/>
                      </a:moveTo>
                      <a:lnTo>
                        <a:pt x="32" y="27"/>
                      </a:lnTo>
                      <a:lnTo>
                        <a:pt x="3" y="32"/>
                      </a:lnTo>
                      <a:lnTo>
                        <a:pt x="0" y="4"/>
                      </a:lnTo>
                      <a:lnTo>
                        <a:pt x="28" y="0"/>
                      </a:lnTo>
                    </a:path>
                  </a:pathLst>
                </a:custGeom>
                <a:solidFill>
                  <a:srgbClr val="919191"/>
                </a:solidFill>
                <a:ln>
                  <a:noFill/>
                </a:ln>
                <a:effectLst/>
                <a:extLst>
                  <a:ext uri="{91240B29-F687-4F45-9708-019B960494DF}">
                    <a14:hiddenLine xmlns:a14="http://schemas.microsoft.com/office/drawing/2010/main" w="9525" cap="rnd">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endParaRPr lang="en-CA"/>
                </a:p>
              </p:txBody>
            </p:sp>
            <p:sp>
              <p:nvSpPr>
                <p:cNvPr id="245" name="Freeform 2144">
                  <a:extLst>
                    <a:ext uri="{FF2B5EF4-FFF2-40B4-BE49-F238E27FC236}">
                      <a16:creationId xmlns:a16="http://schemas.microsoft.com/office/drawing/2014/main" id="{FDA34F48-8308-4A19-8535-9578A5F55CF5}"/>
                    </a:ext>
                  </a:extLst>
                </p:cNvPr>
                <p:cNvSpPr>
                  <a:spLocks/>
                </p:cNvSpPr>
                <p:nvPr/>
              </p:nvSpPr>
              <p:spPr bwMode="auto">
                <a:xfrm>
                  <a:off x="7325780" y="4710199"/>
                  <a:ext cx="35" cy="35"/>
                </a:xfrm>
                <a:custGeom>
                  <a:avLst/>
                  <a:gdLst>
                    <a:gd name="T0" fmla="*/ 30 w 35"/>
                    <a:gd name="T1" fmla="*/ 0 h 35"/>
                    <a:gd name="T2" fmla="*/ 34 w 35"/>
                    <a:gd name="T3" fmla="*/ 29 h 35"/>
                    <a:gd name="T4" fmla="*/ 3 w 35"/>
                    <a:gd name="T5" fmla="*/ 34 h 35"/>
                    <a:gd name="T6" fmla="*/ 0 w 35"/>
                    <a:gd name="T7" fmla="*/ 4 h 35"/>
                    <a:gd name="T8" fmla="*/ 30 w 35"/>
                    <a:gd name="T9" fmla="*/ 0 h 3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5" h="35">
                      <a:moveTo>
                        <a:pt x="30" y="0"/>
                      </a:moveTo>
                      <a:lnTo>
                        <a:pt x="34" y="29"/>
                      </a:lnTo>
                      <a:lnTo>
                        <a:pt x="3" y="34"/>
                      </a:lnTo>
                      <a:lnTo>
                        <a:pt x="0" y="4"/>
                      </a:lnTo>
                      <a:lnTo>
                        <a:pt x="30" y="0"/>
                      </a:lnTo>
                    </a:path>
                  </a:pathLst>
                </a:custGeom>
                <a:solidFill>
                  <a:srgbClr val="919191"/>
                </a:solidFill>
                <a:ln w="12700" cap="rnd" cmpd="sng">
                  <a:solidFill>
                    <a:srgbClr val="000000"/>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endParaRPr lang="en-CA"/>
                </a:p>
              </p:txBody>
            </p:sp>
          </p:grpSp>
          <p:grpSp>
            <p:nvGrpSpPr>
              <p:cNvPr id="241" name="Group 240">
                <a:extLst>
                  <a:ext uri="{FF2B5EF4-FFF2-40B4-BE49-F238E27FC236}">
                    <a16:creationId xmlns:a16="http://schemas.microsoft.com/office/drawing/2014/main" id="{706E3DD2-CC10-414D-998D-B1D61808D39C}"/>
                  </a:ext>
                </a:extLst>
              </p:cNvPr>
              <p:cNvGrpSpPr>
                <a:grpSpLocks/>
              </p:cNvGrpSpPr>
              <p:nvPr/>
            </p:nvGrpSpPr>
            <p:grpSpPr bwMode="auto">
              <a:xfrm>
                <a:off x="7325746" y="4710205"/>
                <a:ext cx="23" cy="31"/>
                <a:chOff x="7325746" y="4710205"/>
                <a:chExt cx="23" cy="31"/>
              </a:xfrm>
            </p:grpSpPr>
            <p:sp>
              <p:nvSpPr>
                <p:cNvPr id="242" name="Freeform 2146">
                  <a:extLst>
                    <a:ext uri="{FF2B5EF4-FFF2-40B4-BE49-F238E27FC236}">
                      <a16:creationId xmlns:a16="http://schemas.microsoft.com/office/drawing/2014/main" id="{ACA43171-B2BE-42FB-AEF2-1035BC25E821}"/>
                    </a:ext>
                  </a:extLst>
                </p:cNvPr>
                <p:cNvSpPr>
                  <a:spLocks/>
                </p:cNvSpPr>
                <p:nvPr/>
              </p:nvSpPr>
              <p:spPr bwMode="auto">
                <a:xfrm>
                  <a:off x="7325750" y="4710205"/>
                  <a:ext cx="19" cy="29"/>
                </a:xfrm>
                <a:custGeom>
                  <a:avLst/>
                  <a:gdLst>
                    <a:gd name="T0" fmla="*/ 14 w 19"/>
                    <a:gd name="T1" fmla="*/ 0 h 29"/>
                    <a:gd name="T2" fmla="*/ 18 w 19"/>
                    <a:gd name="T3" fmla="*/ 28 h 29"/>
                    <a:gd name="T4" fmla="*/ 3 w 19"/>
                    <a:gd name="T5" fmla="*/ 28 h 29"/>
                    <a:gd name="T6" fmla="*/ 0 w 19"/>
                    <a:gd name="T7" fmla="*/ 1 h 29"/>
                    <a:gd name="T8" fmla="*/ 14 w 19"/>
                    <a:gd name="T9" fmla="*/ 0 h 2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 h="29">
                      <a:moveTo>
                        <a:pt x="14" y="0"/>
                      </a:moveTo>
                      <a:lnTo>
                        <a:pt x="18" y="28"/>
                      </a:lnTo>
                      <a:lnTo>
                        <a:pt x="3" y="28"/>
                      </a:lnTo>
                      <a:lnTo>
                        <a:pt x="0" y="1"/>
                      </a:lnTo>
                      <a:lnTo>
                        <a:pt x="14" y="0"/>
                      </a:lnTo>
                    </a:path>
                  </a:pathLst>
                </a:custGeom>
                <a:solidFill>
                  <a:srgbClr val="919191"/>
                </a:solidFill>
                <a:ln>
                  <a:noFill/>
                </a:ln>
                <a:effectLst/>
                <a:extLst>
                  <a:ext uri="{91240B29-F687-4F45-9708-019B960494DF}">
                    <a14:hiddenLine xmlns:a14="http://schemas.microsoft.com/office/drawing/2010/main" w="9525" cap="rnd">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endParaRPr lang="en-CA"/>
                </a:p>
              </p:txBody>
            </p:sp>
            <p:sp>
              <p:nvSpPr>
                <p:cNvPr id="243" name="Freeform 2147">
                  <a:extLst>
                    <a:ext uri="{FF2B5EF4-FFF2-40B4-BE49-F238E27FC236}">
                      <a16:creationId xmlns:a16="http://schemas.microsoft.com/office/drawing/2014/main" id="{A05E1DA8-5BDE-461C-AF9C-DAC11889470B}"/>
                    </a:ext>
                  </a:extLst>
                </p:cNvPr>
                <p:cNvSpPr>
                  <a:spLocks/>
                </p:cNvSpPr>
                <p:nvPr/>
              </p:nvSpPr>
              <p:spPr bwMode="auto">
                <a:xfrm>
                  <a:off x="7325746" y="4710205"/>
                  <a:ext cx="23" cy="31"/>
                </a:xfrm>
                <a:custGeom>
                  <a:avLst/>
                  <a:gdLst>
                    <a:gd name="T0" fmla="*/ 18 w 23"/>
                    <a:gd name="T1" fmla="*/ 0 h 31"/>
                    <a:gd name="T2" fmla="*/ 22 w 23"/>
                    <a:gd name="T3" fmla="*/ 30 h 31"/>
                    <a:gd name="T4" fmla="*/ 3 w 23"/>
                    <a:gd name="T5" fmla="*/ 30 h 31"/>
                    <a:gd name="T6" fmla="*/ 0 w 23"/>
                    <a:gd name="T7" fmla="*/ 3 h 31"/>
                    <a:gd name="T8" fmla="*/ 18 w 23"/>
                    <a:gd name="T9" fmla="*/ 0 h 3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3" h="31">
                      <a:moveTo>
                        <a:pt x="18" y="0"/>
                      </a:moveTo>
                      <a:lnTo>
                        <a:pt x="22" y="30"/>
                      </a:lnTo>
                      <a:lnTo>
                        <a:pt x="3" y="30"/>
                      </a:lnTo>
                      <a:lnTo>
                        <a:pt x="0" y="3"/>
                      </a:lnTo>
                      <a:lnTo>
                        <a:pt x="18" y="0"/>
                      </a:lnTo>
                    </a:path>
                  </a:pathLst>
                </a:custGeom>
                <a:solidFill>
                  <a:srgbClr val="919191"/>
                </a:solidFill>
                <a:ln w="12700" cap="rnd" cmpd="sng">
                  <a:solidFill>
                    <a:srgbClr val="000000"/>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endParaRPr lang="en-CA"/>
                </a:p>
              </p:txBody>
            </p:sp>
          </p:grpSp>
        </p:grpSp>
        <p:grpSp>
          <p:nvGrpSpPr>
            <p:cNvPr id="217" name="Group 216">
              <a:extLst>
                <a:ext uri="{FF2B5EF4-FFF2-40B4-BE49-F238E27FC236}">
                  <a16:creationId xmlns:a16="http://schemas.microsoft.com/office/drawing/2014/main" id="{08F8432E-5AD4-43D9-B51C-E48EAB2BAD85}"/>
                </a:ext>
              </a:extLst>
            </p:cNvPr>
            <p:cNvGrpSpPr>
              <a:grpSpLocks/>
            </p:cNvGrpSpPr>
            <p:nvPr/>
          </p:nvGrpSpPr>
          <p:grpSpPr bwMode="auto">
            <a:xfrm>
              <a:off x="7325606" y="4710191"/>
              <a:ext cx="71" cy="23"/>
              <a:chOff x="7325606" y="4710191"/>
              <a:chExt cx="71" cy="23"/>
            </a:xfrm>
          </p:grpSpPr>
          <p:sp>
            <p:nvSpPr>
              <p:cNvPr id="235" name="Freeform 2149">
                <a:extLst>
                  <a:ext uri="{FF2B5EF4-FFF2-40B4-BE49-F238E27FC236}">
                    <a16:creationId xmlns:a16="http://schemas.microsoft.com/office/drawing/2014/main" id="{EC574CC1-EA6B-4123-99E7-E115B833C860}"/>
                  </a:ext>
                </a:extLst>
              </p:cNvPr>
              <p:cNvSpPr>
                <a:spLocks/>
              </p:cNvSpPr>
              <p:nvPr/>
            </p:nvSpPr>
            <p:spPr bwMode="auto">
              <a:xfrm>
                <a:off x="7325616" y="4710191"/>
                <a:ext cx="61" cy="21"/>
              </a:xfrm>
              <a:custGeom>
                <a:avLst/>
                <a:gdLst>
                  <a:gd name="T0" fmla="*/ 60 w 61"/>
                  <a:gd name="T1" fmla="*/ 14 h 21"/>
                  <a:gd name="T2" fmla="*/ 55 w 61"/>
                  <a:gd name="T3" fmla="*/ 2 h 21"/>
                  <a:gd name="T4" fmla="*/ 30 w 61"/>
                  <a:gd name="T5" fmla="*/ 0 h 21"/>
                  <a:gd name="T6" fmla="*/ 26 w 61"/>
                  <a:gd name="T7" fmla="*/ 6 h 21"/>
                  <a:gd name="T8" fmla="*/ 18 w 61"/>
                  <a:gd name="T9" fmla="*/ 11 h 21"/>
                  <a:gd name="T10" fmla="*/ 0 w 61"/>
                  <a:gd name="T11" fmla="*/ 17 h 21"/>
                  <a:gd name="T12" fmla="*/ 10 w 61"/>
                  <a:gd name="T13" fmla="*/ 20 h 21"/>
                  <a:gd name="T14" fmla="*/ 60 w 61"/>
                  <a:gd name="T15" fmla="*/ 14 h 2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61" h="21">
                    <a:moveTo>
                      <a:pt x="60" y="14"/>
                    </a:moveTo>
                    <a:lnTo>
                      <a:pt x="55" y="2"/>
                    </a:lnTo>
                    <a:lnTo>
                      <a:pt x="30" y="0"/>
                    </a:lnTo>
                    <a:lnTo>
                      <a:pt x="26" y="6"/>
                    </a:lnTo>
                    <a:lnTo>
                      <a:pt x="18" y="11"/>
                    </a:lnTo>
                    <a:lnTo>
                      <a:pt x="0" y="17"/>
                    </a:lnTo>
                    <a:lnTo>
                      <a:pt x="10" y="20"/>
                    </a:lnTo>
                    <a:lnTo>
                      <a:pt x="60" y="14"/>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endParaRPr lang="en-CA"/>
              </a:p>
            </p:txBody>
          </p:sp>
          <p:sp>
            <p:nvSpPr>
              <p:cNvPr id="236" name="Freeform 2150">
                <a:extLst>
                  <a:ext uri="{FF2B5EF4-FFF2-40B4-BE49-F238E27FC236}">
                    <a16:creationId xmlns:a16="http://schemas.microsoft.com/office/drawing/2014/main" id="{A0B25144-B746-42BB-94E9-750D903FF53D}"/>
                  </a:ext>
                </a:extLst>
              </p:cNvPr>
              <p:cNvSpPr>
                <a:spLocks/>
              </p:cNvSpPr>
              <p:nvPr/>
            </p:nvSpPr>
            <p:spPr bwMode="auto">
              <a:xfrm>
                <a:off x="7325610" y="4710191"/>
                <a:ext cx="67" cy="23"/>
              </a:xfrm>
              <a:custGeom>
                <a:avLst/>
                <a:gdLst>
                  <a:gd name="T0" fmla="*/ 66 w 67"/>
                  <a:gd name="T1" fmla="*/ 16 h 23"/>
                  <a:gd name="T2" fmla="*/ 61 w 67"/>
                  <a:gd name="T3" fmla="*/ 3 h 23"/>
                  <a:gd name="T4" fmla="*/ 33 w 67"/>
                  <a:gd name="T5" fmla="*/ 0 h 23"/>
                  <a:gd name="T6" fmla="*/ 29 w 67"/>
                  <a:gd name="T7" fmla="*/ 6 h 23"/>
                  <a:gd name="T8" fmla="*/ 20 w 67"/>
                  <a:gd name="T9" fmla="*/ 12 h 23"/>
                  <a:gd name="T10" fmla="*/ 0 w 67"/>
                  <a:gd name="T11" fmla="*/ 18 h 23"/>
                  <a:gd name="T12" fmla="*/ 10 w 67"/>
                  <a:gd name="T13" fmla="*/ 22 h 23"/>
                  <a:gd name="T14" fmla="*/ 66 w 67"/>
                  <a:gd name="T15" fmla="*/ 16 h 2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67" h="23">
                    <a:moveTo>
                      <a:pt x="66" y="16"/>
                    </a:moveTo>
                    <a:lnTo>
                      <a:pt x="61" y="3"/>
                    </a:lnTo>
                    <a:lnTo>
                      <a:pt x="33" y="0"/>
                    </a:lnTo>
                    <a:lnTo>
                      <a:pt x="29" y="6"/>
                    </a:lnTo>
                    <a:lnTo>
                      <a:pt x="20" y="12"/>
                    </a:lnTo>
                    <a:lnTo>
                      <a:pt x="0" y="18"/>
                    </a:lnTo>
                    <a:lnTo>
                      <a:pt x="10" y="22"/>
                    </a:lnTo>
                    <a:lnTo>
                      <a:pt x="66" y="16"/>
                    </a:lnTo>
                  </a:path>
                </a:pathLst>
              </a:custGeom>
              <a:noFill/>
              <a:ln w="12700" cap="rnd" cmpd="sng">
                <a:solidFill>
                  <a:srgbClr val="000000"/>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endParaRPr lang="en-CA"/>
              </a:p>
            </p:txBody>
          </p:sp>
          <p:sp>
            <p:nvSpPr>
              <p:cNvPr id="237" name="Freeform 2151">
                <a:extLst>
                  <a:ext uri="{FF2B5EF4-FFF2-40B4-BE49-F238E27FC236}">
                    <a16:creationId xmlns:a16="http://schemas.microsoft.com/office/drawing/2014/main" id="{C212CFE3-500D-408B-80ED-63E49AC9B381}"/>
                  </a:ext>
                </a:extLst>
              </p:cNvPr>
              <p:cNvSpPr>
                <a:spLocks/>
              </p:cNvSpPr>
              <p:nvPr/>
            </p:nvSpPr>
            <p:spPr bwMode="auto">
              <a:xfrm>
                <a:off x="7325610" y="4710191"/>
                <a:ext cx="61" cy="21"/>
              </a:xfrm>
              <a:custGeom>
                <a:avLst/>
                <a:gdLst>
                  <a:gd name="T0" fmla="*/ 60 w 61"/>
                  <a:gd name="T1" fmla="*/ 14 h 21"/>
                  <a:gd name="T2" fmla="*/ 55 w 61"/>
                  <a:gd name="T3" fmla="*/ 2 h 21"/>
                  <a:gd name="T4" fmla="*/ 31 w 61"/>
                  <a:gd name="T5" fmla="*/ 0 h 21"/>
                  <a:gd name="T6" fmla="*/ 26 w 61"/>
                  <a:gd name="T7" fmla="*/ 6 h 21"/>
                  <a:gd name="T8" fmla="*/ 18 w 61"/>
                  <a:gd name="T9" fmla="*/ 11 h 21"/>
                  <a:gd name="T10" fmla="*/ 0 w 61"/>
                  <a:gd name="T11" fmla="*/ 17 h 21"/>
                  <a:gd name="T12" fmla="*/ 10 w 61"/>
                  <a:gd name="T13" fmla="*/ 20 h 21"/>
                  <a:gd name="T14" fmla="*/ 60 w 61"/>
                  <a:gd name="T15" fmla="*/ 14 h 2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61" h="21">
                    <a:moveTo>
                      <a:pt x="60" y="14"/>
                    </a:moveTo>
                    <a:lnTo>
                      <a:pt x="55" y="2"/>
                    </a:lnTo>
                    <a:lnTo>
                      <a:pt x="31" y="0"/>
                    </a:lnTo>
                    <a:lnTo>
                      <a:pt x="26" y="6"/>
                    </a:lnTo>
                    <a:lnTo>
                      <a:pt x="18" y="11"/>
                    </a:lnTo>
                    <a:lnTo>
                      <a:pt x="0" y="17"/>
                    </a:lnTo>
                    <a:lnTo>
                      <a:pt x="10" y="20"/>
                    </a:lnTo>
                    <a:lnTo>
                      <a:pt x="60" y="14"/>
                    </a:lnTo>
                  </a:path>
                </a:pathLst>
              </a:custGeom>
              <a:gradFill rotWithShape="0">
                <a:gsLst>
                  <a:gs pos="0">
                    <a:srgbClr val="000000"/>
                  </a:gs>
                  <a:gs pos="50000">
                    <a:srgbClr val="919191"/>
                  </a:gs>
                  <a:gs pos="100000">
                    <a:srgbClr val="000000"/>
                  </a:gs>
                </a:gsLst>
                <a:lin ang="5400000" scaled="1"/>
              </a:gradFill>
              <a:ln>
                <a:noFill/>
              </a:ln>
              <a:effectLst/>
              <a:extLst>
                <a:ext uri="{91240B29-F687-4F45-9708-019B960494DF}">
                  <a14:hiddenLine xmlns:a14="http://schemas.microsoft.com/office/drawing/2010/main" w="9525" cap="rnd">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endParaRPr lang="en-CA"/>
              </a:p>
            </p:txBody>
          </p:sp>
          <p:sp>
            <p:nvSpPr>
              <p:cNvPr id="238" name="Freeform 2152">
                <a:extLst>
                  <a:ext uri="{FF2B5EF4-FFF2-40B4-BE49-F238E27FC236}">
                    <a16:creationId xmlns:a16="http://schemas.microsoft.com/office/drawing/2014/main" id="{46BE09AD-D51C-4D9E-914B-298F83AE7BA3}"/>
                  </a:ext>
                </a:extLst>
              </p:cNvPr>
              <p:cNvSpPr>
                <a:spLocks/>
              </p:cNvSpPr>
              <p:nvPr/>
            </p:nvSpPr>
            <p:spPr bwMode="auto">
              <a:xfrm>
                <a:off x="7325606" y="4710191"/>
                <a:ext cx="65" cy="23"/>
              </a:xfrm>
              <a:custGeom>
                <a:avLst/>
                <a:gdLst>
                  <a:gd name="T0" fmla="*/ 64 w 65"/>
                  <a:gd name="T1" fmla="*/ 16 h 23"/>
                  <a:gd name="T2" fmla="*/ 59 w 65"/>
                  <a:gd name="T3" fmla="*/ 4 h 23"/>
                  <a:gd name="T4" fmla="*/ 33 w 65"/>
                  <a:gd name="T5" fmla="*/ 0 h 23"/>
                  <a:gd name="T6" fmla="*/ 28 w 65"/>
                  <a:gd name="T7" fmla="*/ 7 h 23"/>
                  <a:gd name="T8" fmla="*/ 19 w 65"/>
                  <a:gd name="T9" fmla="*/ 12 h 23"/>
                  <a:gd name="T10" fmla="*/ 0 w 65"/>
                  <a:gd name="T11" fmla="*/ 18 h 23"/>
                  <a:gd name="T12" fmla="*/ 11 w 65"/>
                  <a:gd name="T13" fmla="*/ 22 h 23"/>
                  <a:gd name="T14" fmla="*/ 64 w 65"/>
                  <a:gd name="T15" fmla="*/ 16 h 2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65" h="23">
                    <a:moveTo>
                      <a:pt x="64" y="16"/>
                    </a:moveTo>
                    <a:lnTo>
                      <a:pt x="59" y="4"/>
                    </a:lnTo>
                    <a:lnTo>
                      <a:pt x="33" y="0"/>
                    </a:lnTo>
                    <a:lnTo>
                      <a:pt x="28" y="7"/>
                    </a:lnTo>
                    <a:lnTo>
                      <a:pt x="19" y="12"/>
                    </a:lnTo>
                    <a:lnTo>
                      <a:pt x="0" y="18"/>
                    </a:lnTo>
                    <a:lnTo>
                      <a:pt x="11" y="22"/>
                    </a:lnTo>
                    <a:lnTo>
                      <a:pt x="64" y="16"/>
                    </a:lnTo>
                  </a:path>
                </a:pathLst>
              </a:custGeom>
              <a:noFill/>
              <a:ln w="12700" cap="rnd" cmpd="sng">
                <a:solidFill>
                  <a:srgbClr val="000000"/>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endParaRPr lang="en-CA"/>
              </a:p>
            </p:txBody>
          </p:sp>
        </p:grpSp>
        <p:grpSp>
          <p:nvGrpSpPr>
            <p:cNvPr id="218" name="Group 217">
              <a:extLst>
                <a:ext uri="{FF2B5EF4-FFF2-40B4-BE49-F238E27FC236}">
                  <a16:creationId xmlns:a16="http://schemas.microsoft.com/office/drawing/2014/main" id="{97296F66-9734-443D-B34B-90BA1668F2FA}"/>
                </a:ext>
              </a:extLst>
            </p:cNvPr>
            <p:cNvGrpSpPr>
              <a:grpSpLocks/>
            </p:cNvGrpSpPr>
            <p:nvPr/>
          </p:nvGrpSpPr>
          <p:grpSpPr bwMode="auto">
            <a:xfrm>
              <a:off x="7325610" y="4710199"/>
              <a:ext cx="119" cy="37"/>
              <a:chOff x="7325610" y="4710199"/>
              <a:chExt cx="119" cy="37"/>
            </a:xfrm>
          </p:grpSpPr>
          <p:grpSp>
            <p:nvGrpSpPr>
              <p:cNvPr id="226" name="Group 225">
                <a:extLst>
                  <a:ext uri="{FF2B5EF4-FFF2-40B4-BE49-F238E27FC236}">
                    <a16:creationId xmlns:a16="http://schemas.microsoft.com/office/drawing/2014/main" id="{D11E90B1-D936-4137-83A6-7AA0CCFEE026}"/>
                  </a:ext>
                </a:extLst>
              </p:cNvPr>
              <p:cNvGrpSpPr>
                <a:grpSpLocks/>
              </p:cNvGrpSpPr>
              <p:nvPr/>
            </p:nvGrpSpPr>
            <p:grpSpPr bwMode="auto">
              <a:xfrm>
                <a:off x="7325610" y="4710199"/>
                <a:ext cx="119" cy="37"/>
                <a:chOff x="7325610" y="4710199"/>
                <a:chExt cx="119" cy="37"/>
              </a:xfrm>
            </p:grpSpPr>
            <p:sp>
              <p:nvSpPr>
                <p:cNvPr id="233" name="Freeform 2155">
                  <a:extLst>
                    <a:ext uri="{FF2B5EF4-FFF2-40B4-BE49-F238E27FC236}">
                      <a16:creationId xmlns:a16="http://schemas.microsoft.com/office/drawing/2014/main" id="{9674FFAC-0922-4CFC-8E92-F4F9CEDB7C27}"/>
                    </a:ext>
                  </a:extLst>
                </p:cNvPr>
                <p:cNvSpPr>
                  <a:spLocks/>
                </p:cNvSpPr>
                <p:nvPr/>
              </p:nvSpPr>
              <p:spPr bwMode="auto">
                <a:xfrm>
                  <a:off x="7325618" y="4710199"/>
                  <a:ext cx="107" cy="35"/>
                </a:xfrm>
                <a:custGeom>
                  <a:avLst/>
                  <a:gdLst>
                    <a:gd name="T0" fmla="*/ 100 w 107"/>
                    <a:gd name="T1" fmla="*/ 25 h 35"/>
                    <a:gd name="T2" fmla="*/ 105 w 107"/>
                    <a:gd name="T3" fmla="*/ 18 h 35"/>
                    <a:gd name="T4" fmla="*/ 106 w 107"/>
                    <a:gd name="T5" fmla="*/ 12 h 35"/>
                    <a:gd name="T6" fmla="*/ 104 w 107"/>
                    <a:gd name="T7" fmla="*/ 7 h 35"/>
                    <a:gd name="T8" fmla="*/ 96 w 107"/>
                    <a:gd name="T9" fmla="*/ 0 h 35"/>
                    <a:gd name="T10" fmla="*/ 2 w 107"/>
                    <a:gd name="T11" fmla="*/ 14 h 35"/>
                    <a:gd name="T12" fmla="*/ 0 w 107"/>
                    <a:gd name="T13" fmla="*/ 23 h 35"/>
                    <a:gd name="T14" fmla="*/ 4 w 107"/>
                    <a:gd name="T15" fmla="*/ 31 h 35"/>
                    <a:gd name="T16" fmla="*/ 24 w 107"/>
                    <a:gd name="T17" fmla="*/ 33 h 35"/>
                    <a:gd name="T18" fmla="*/ 30 w 107"/>
                    <a:gd name="T19" fmla="*/ 34 h 35"/>
                    <a:gd name="T20" fmla="*/ 37 w 107"/>
                    <a:gd name="T21" fmla="*/ 34 h 35"/>
                    <a:gd name="T22" fmla="*/ 100 w 107"/>
                    <a:gd name="T23" fmla="*/ 25 h 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07" h="35">
                      <a:moveTo>
                        <a:pt x="100" y="25"/>
                      </a:moveTo>
                      <a:lnTo>
                        <a:pt x="105" y="18"/>
                      </a:lnTo>
                      <a:lnTo>
                        <a:pt x="106" y="12"/>
                      </a:lnTo>
                      <a:lnTo>
                        <a:pt x="104" y="7"/>
                      </a:lnTo>
                      <a:lnTo>
                        <a:pt x="96" y="0"/>
                      </a:lnTo>
                      <a:lnTo>
                        <a:pt x="2" y="14"/>
                      </a:lnTo>
                      <a:lnTo>
                        <a:pt x="0" y="23"/>
                      </a:lnTo>
                      <a:lnTo>
                        <a:pt x="4" y="31"/>
                      </a:lnTo>
                      <a:lnTo>
                        <a:pt x="24" y="33"/>
                      </a:lnTo>
                      <a:lnTo>
                        <a:pt x="30" y="34"/>
                      </a:lnTo>
                      <a:lnTo>
                        <a:pt x="37" y="34"/>
                      </a:lnTo>
                      <a:lnTo>
                        <a:pt x="100" y="25"/>
                      </a:lnTo>
                    </a:path>
                  </a:pathLst>
                </a:custGeom>
                <a:solidFill>
                  <a:srgbClr val="919191"/>
                </a:solidFill>
                <a:ln>
                  <a:noFill/>
                </a:ln>
                <a:effectLst/>
                <a:extLst>
                  <a:ext uri="{91240B29-F687-4F45-9708-019B960494DF}">
                    <a14:hiddenLine xmlns:a14="http://schemas.microsoft.com/office/drawing/2010/main" w="9525" cap="rnd">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endParaRPr lang="en-CA"/>
                </a:p>
              </p:txBody>
            </p:sp>
            <p:sp>
              <p:nvSpPr>
                <p:cNvPr id="234" name="Freeform 2156">
                  <a:extLst>
                    <a:ext uri="{FF2B5EF4-FFF2-40B4-BE49-F238E27FC236}">
                      <a16:creationId xmlns:a16="http://schemas.microsoft.com/office/drawing/2014/main" id="{78F52157-FCBA-4715-A70D-4AAF69FFF859}"/>
                    </a:ext>
                  </a:extLst>
                </p:cNvPr>
                <p:cNvSpPr>
                  <a:spLocks/>
                </p:cNvSpPr>
                <p:nvPr/>
              </p:nvSpPr>
              <p:spPr bwMode="auto">
                <a:xfrm>
                  <a:off x="7325610" y="4710199"/>
                  <a:ext cx="119" cy="37"/>
                </a:xfrm>
                <a:custGeom>
                  <a:avLst/>
                  <a:gdLst>
                    <a:gd name="T0" fmla="*/ 111 w 119"/>
                    <a:gd name="T1" fmla="*/ 27 h 37"/>
                    <a:gd name="T2" fmla="*/ 117 w 119"/>
                    <a:gd name="T3" fmla="*/ 20 h 37"/>
                    <a:gd name="T4" fmla="*/ 118 w 119"/>
                    <a:gd name="T5" fmla="*/ 13 h 37"/>
                    <a:gd name="T6" fmla="*/ 115 w 119"/>
                    <a:gd name="T7" fmla="*/ 7 h 37"/>
                    <a:gd name="T8" fmla="*/ 106 w 119"/>
                    <a:gd name="T9" fmla="*/ 0 h 37"/>
                    <a:gd name="T10" fmla="*/ 2 w 119"/>
                    <a:gd name="T11" fmla="*/ 14 h 37"/>
                    <a:gd name="T12" fmla="*/ 0 w 119"/>
                    <a:gd name="T13" fmla="*/ 24 h 37"/>
                    <a:gd name="T14" fmla="*/ 4 w 119"/>
                    <a:gd name="T15" fmla="*/ 32 h 37"/>
                    <a:gd name="T16" fmla="*/ 27 w 119"/>
                    <a:gd name="T17" fmla="*/ 35 h 37"/>
                    <a:gd name="T18" fmla="*/ 34 w 119"/>
                    <a:gd name="T19" fmla="*/ 35 h 37"/>
                    <a:gd name="T20" fmla="*/ 42 w 119"/>
                    <a:gd name="T21" fmla="*/ 36 h 37"/>
                    <a:gd name="T22" fmla="*/ 111 w 119"/>
                    <a:gd name="T23" fmla="*/ 27 h 3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19" h="37">
                      <a:moveTo>
                        <a:pt x="111" y="27"/>
                      </a:moveTo>
                      <a:lnTo>
                        <a:pt x="117" y="20"/>
                      </a:lnTo>
                      <a:lnTo>
                        <a:pt x="118" y="13"/>
                      </a:lnTo>
                      <a:lnTo>
                        <a:pt x="115" y="7"/>
                      </a:lnTo>
                      <a:lnTo>
                        <a:pt x="106" y="0"/>
                      </a:lnTo>
                      <a:lnTo>
                        <a:pt x="2" y="14"/>
                      </a:lnTo>
                      <a:lnTo>
                        <a:pt x="0" y="24"/>
                      </a:lnTo>
                      <a:lnTo>
                        <a:pt x="4" y="32"/>
                      </a:lnTo>
                      <a:lnTo>
                        <a:pt x="27" y="35"/>
                      </a:lnTo>
                      <a:lnTo>
                        <a:pt x="34" y="35"/>
                      </a:lnTo>
                      <a:lnTo>
                        <a:pt x="42" y="36"/>
                      </a:lnTo>
                      <a:lnTo>
                        <a:pt x="111" y="27"/>
                      </a:lnTo>
                    </a:path>
                  </a:pathLst>
                </a:custGeom>
                <a:solidFill>
                  <a:srgbClr val="919191"/>
                </a:solidFill>
                <a:ln w="12700" cap="rnd" cmpd="sng">
                  <a:solidFill>
                    <a:srgbClr val="000000"/>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endParaRPr lang="en-CA"/>
                </a:p>
              </p:txBody>
            </p:sp>
          </p:grpSp>
          <p:grpSp>
            <p:nvGrpSpPr>
              <p:cNvPr id="227" name="Group 226">
                <a:extLst>
                  <a:ext uri="{FF2B5EF4-FFF2-40B4-BE49-F238E27FC236}">
                    <a16:creationId xmlns:a16="http://schemas.microsoft.com/office/drawing/2014/main" id="{92918700-53F0-4197-971B-86A95133ADBA}"/>
                  </a:ext>
                </a:extLst>
              </p:cNvPr>
              <p:cNvGrpSpPr>
                <a:grpSpLocks/>
              </p:cNvGrpSpPr>
              <p:nvPr/>
            </p:nvGrpSpPr>
            <p:grpSpPr bwMode="auto">
              <a:xfrm>
                <a:off x="7325676" y="4710199"/>
                <a:ext cx="33" cy="35"/>
                <a:chOff x="7325676" y="4710199"/>
                <a:chExt cx="33" cy="35"/>
              </a:xfrm>
            </p:grpSpPr>
            <p:sp>
              <p:nvSpPr>
                <p:cNvPr id="231" name="Freeform 2158">
                  <a:extLst>
                    <a:ext uri="{FF2B5EF4-FFF2-40B4-BE49-F238E27FC236}">
                      <a16:creationId xmlns:a16="http://schemas.microsoft.com/office/drawing/2014/main" id="{BC7A2FE2-D5C4-4609-9183-AD9FBAD79720}"/>
                    </a:ext>
                  </a:extLst>
                </p:cNvPr>
                <p:cNvSpPr>
                  <a:spLocks/>
                </p:cNvSpPr>
                <p:nvPr/>
              </p:nvSpPr>
              <p:spPr bwMode="auto">
                <a:xfrm>
                  <a:off x="7325682" y="4710199"/>
                  <a:ext cx="27" cy="33"/>
                </a:xfrm>
                <a:custGeom>
                  <a:avLst/>
                  <a:gdLst>
                    <a:gd name="T0" fmla="*/ 23 w 27"/>
                    <a:gd name="T1" fmla="*/ 0 h 33"/>
                    <a:gd name="T2" fmla="*/ 26 w 27"/>
                    <a:gd name="T3" fmla="*/ 27 h 33"/>
                    <a:gd name="T4" fmla="*/ 3 w 27"/>
                    <a:gd name="T5" fmla="*/ 32 h 33"/>
                    <a:gd name="T6" fmla="*/ 0 w 27"/>
                    <a:gd name="T7" fmla="*/ 5 h 33"/>
                    <a:gd name="T8" fmla="*/ 23 w 27"/>
                    <a:gd name="T9" fmla="*/ 0 h 3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 h="33">
                      <a:moveTo>
                        <a:pt x="23" y="0"/>
                      </a:moveTo>
                      <a:lnTo>
                        <a:pt x="26" y="27"/>
                      </a:lnTo>
                      <a:lnTo>
                        <a:pt x="3" y="32"/>
                      </a:lnTo>
                      <a:lnTo>
                        <a:pt x="0" y="5"/>
                      </a:lnTo>
                      <a:lnTo>
                        <a:pt x="23" y="0"/>
                      </a:lnTo>
                    </a:path>
                  </a:pathLst>
                </a:custGeom>
                <a:solidFill>
                  <a:srgbClr val="919191"/>
                </a:solidFill>
                <a:ln>
                  <a:noFill/>
                </a:ln>
                <a:effectLst/>
                <a:extLst>
                  <a:ext uri="{91240B29-F687-4F45-9708-019B960494DF}">
                    <a14:hiddenLine xmlns:a14="http://schemas.microsoft.com/office/drawing/2010/main" w="9525" cap="rnd">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endParaRPr lang="en-CA"/>
                </a:p>
              </p:txBody>
            </p:sp>
            <p:sp>
              <p:nvSpPr>
                <p:cNvPr id="232" name="Freeform 2159">
                  <a:extLst>
                    <a:ext uri="{FF2B5EF4-FFF2-40B4-BE49-F238E27FC236}">
                      <a16:creationId xmlns:a16="http://schemas.microsoft.com/office/drawing/2014/main" id="{E241C66A-770C-4569-9A56-467123A8BAEE}"/>
                    </a:ext>
                  </a:extLst>
                </p:cNvPr>
                <p:cNvSpPr>
                  <a:spLocks/>
                </p:cNvSpPr>
                <p:nvPr/>
              </p:nvSpPr>
              <p:spPr bwMode="auto">
                <a:xfrm>
                  <a:off x="7325676" y="4710199"/>
                  <a:ext cx="33" cy="35"/>
                </a:xfrm>
                <a:custGeom>
                  <a:avLst/>
                  <a:gdLst>
                    <a:gd name="T0" fmla="*/ 28 w 33"/>
                    <a:gd name="T1" fmla="*/ 0 h 35"/>
                    <a:gd name="T2" fmla="*/ 32 w 33"/>
                    <a:gd name="T3" fmla="*/ 29 h 35"/>
                    <a:gd name="T4" fmla="*/ 3 w 33"/>
                    <a:gd name="T5" fmla="*/ 34 h 35"/>
                    <a:gd name="T6" fmla="*/ 0 w 33"/>
                    <a:gd name="T7" fmla="*/ 5 h 35"/>
                    <a:gd name="T8" fmla="*/ 28 w 33"/>
                    <a:gd name="T9" fmla="*/ 0 h 3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3" h="35">
                      <a:moveTo>
                        <a:pt x="28" y="0"/>
                      </a:moveTo>
                      <a:lnTo>
                        <a:pt x="32" y="29"/>
                      </a:lnTo>
                      <a:lnTo>
                        <a:pt x="3" y="34"/>
                      </a:lnTo>
                      <a:lnTo>
                        <a:pt x="0" y="5"/>
                      </a:lnTo>
                      <a:lnTo>
                        <a:pt x="28" y="0"/>
                      </a:lnTo>
                    </a:path>
                  </a:pathLst>
                </a:custGeom>
                <a:solidFill>
                  <a:srgbClr val="919191"/>
                </a:solidFill>
                <a:ln w="12700" cap="rnd" cmpd="sng">
                  <a:solidFill>
                    <a:srgbClr val="000000"/>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endParaRPr lang="en-CA"/>
                </a:p>
              </p:txBody>
            </p:sp>
          </p:grpSp>
          <p:grpSp>
            <p:nvGrpSpPr>
              <p:cNvPr id="228" name="Group 227">
                <a:extLst>
                  <a:ext uri="{FF2B5EF4-FFF2-40B4-BE49-F238E27FC236}">
                    <a16:creationId xmlns:a16="http://schemas.microsoft.com/office/drawing/2014/main" id="{95583705-2BD1-43CE-A665-78487C2F69BB}"/>
                  </a:ext>
                </a:extLst>
              </p:cNvPr>
              <p:cNvGrpSpPr>
                <a:grpSpLocks/>
              </p:cNvGrpSpPr>
              <p:nvPr/>
            </p:nvGrpSpPr>
            <p:grpSpPr bwMode="auto">
              <a:xfrm>
                <a:off x="7325638" y="4710205"/>
                <a:ext cx="25" cy="31"/>
                <a:chOff x="7325638" y="4710205"/>
                <a:chExt cx="25" cy="31"/>
              </a:xfrm>
            </p:grpSpPr>
            <p:sp>
              <p:nvSpPr>
                <p:cNvPr id="229" name="Freeform 2161">
                  <a:extLst>
                    <a:ext uri="{FF2B5EF4-FFF2-40B4-BE49-F238E27FC236}">
                      <a16:creationId xmlns:a16="http://schemas.microsoft.com/office/drawing/2014/main" id="{2A742CE4-2420-4C27-A001-AD4AAFEF40F7}"/>
                    </a:ext>
                  </a:extLst>
                </p:cNvPr>
                <p:cNvSpPr>
                  <a:spLocks/>
                </p:cNvSpPr>
                <p:nvPr/>
              </p:nvSpPr>
              <p:spPr bwMode="auto">
                <a:xfrm>
                  <a:off x="7325646" y="4710205"/>
                  <a:ext cx="17" cy="29"/>
                </a:xfrm>
                <a:custGeom>
                  <a:avLst/>
                  <a:gdLst>
                    <a:gd name="T0" fmla="*/ 12 w 17"/>
                    <a:gd name="T1" fmla="*/ 0 h 29"/>
                    <a:gd name="T2" fmla="*/ 16 w 17"/>
                    <a:gd name="T3" fmla="*/ 28 h 29"/>
                    <a:gd name="T4" fmla="*/ 3 w 17"/>
                    <a:gd name="T5" fmla="*/ 28 h 29"/>
                    <a:gd name="T6" fmla="*/ 0 w 17"/>
                    <a:gd name="T7" fmla="*/ 1 h 29"/>
                    <a:gd name="T8" fmla="*/ 12 w 17"/>
                    <a:gd name="T9" fmla="*/ 0 h 2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 h="29">
                      <a:moveTo>
                        <a:pt x="12" y="0"/>
                      </a:moveTo>
                      <a:lnTo>
                        <a:pt x="16" y="28"/>
                      </a:lnTo>
                      <a:lnTo>
                        <a:pt x="3" y="28"/>
                      </a:lnTo>
                      <a:lnTo>
                        <a:pt x="0" y="1"/>
                      </a:lnTo>
                      <a:lnTo>
                        <a:pt x="12" y="0"/>
                      </a:lnTo>
                    </a:path>
                  </a:pathLst>
                </a:custGeom>
                <a:solidFill>
                  <a:srgbClr val="919191"/>
                </a:solidFill>
                <a:ln>
                  <a:noFill/>
                </a:ln>
                <a:effectLst/>
                <a:extLst>
                  <a:ext uri="{91240B29-F687-4F45-9708-019B960494DF}">
                    <a14:hiddenLine xmlns:a14="http://schemas.microsoft.com/office/drawing/2010/main" w="9525" cap="rnd">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endParaRPr lang="en-CA"/>
                </a:p>
              </p:txBody>
            </p:sp>
            <p:sp>
              <p:nvSpPr>
                <p:cNvPr id="230" name="Freeform 2162">
                  <a:extLst>
                    <a:ext uri="{FF2B5EF4-FFF2-40B4-BE49-F238E27FC236}">
                      <a16:creationId xmlns:a16="http://schemas.microsoft.com/office/drawing/2014/main" id="{AB2BB608-B4CD-4784-BB7A-CFC0643F53A6}"/>
                    </a:ext>
                  </a:extLst>
                </p:cNvPr>
                <p:cNvSpPr>
                  <a:spLocks/>
                </p:cNvSpPr>
                <p:nvPr/>
              </p:nvSpPr>
              <p:spPr bwMode="auto">
                <a:xfrm>
                  <a:off x="7325638" y="4710205"/>
                  <a:ext cx="25" cy="31"/>
                </a:xfrm>
                <a:custGeom>
                  <a:avLst/>
                  <a:gdLst>
                    <a:gd name="T0" fmla="*/ 19 w 25"/>
                    <a:gd name="T1" fmla="*/ 0 h 31"/>
                    <a:gd name="T2" fmla="*/ 24 w 25"/>
                    <a:gd name="T3" fmla="*/ 30 h 31"/>
                    <a:gd name="T4" fmla="*/ 4 w 25"/>
                    <a:gd name="T5" fmla="*/ 30 h 31"/>
                    <a:gd name="T6" fmla="*/ 0 w 25"/>
                    <a:gd name="T7" fmla="*/ 2 h 31"/>
                    <a:gd name="T8" fmla="*/ 19 w 25"/>
                    <a:gd name="T9" fmla="*/ 0 h 3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 h="31">
                      <a:moveTo>
                        <a:pt x="19" y="0"/>
                      </a:moveTo>
                      <a:lnTo>
                        <a:pt x="24" y="30"/>
                      </a:lnTo>
                      <a:lnTo>
                        <a:pt x="4" y="30"/>
                      </a:lnTo>
                      <a:lnTo>
                        <a:pt x="0" y="2"/>
                      </a:lnTo>
                      <a:lnTo>
                        <a:pt x="19" y="0"/>
                      </a:lnTo>
                    </a:path>
                  </a:pathLst>
                </a:custGeom>
                <a:solidFill>
                  <a:srgbClr val="919191"/>
                </a:solidFill>
                <a:ln w="12700" cap="rnd" cmpd="sng">
                  <a:solidFill>
                    <a:srgbClr val="000000"/>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endParaRPr lang="en-CA"/>
                </a:p>
              </p:txBody>
            </p:sp>
          </p:grpSp>
        </p:grpSp>
        <p:sp>
          <p:nvSpPr>
            <p:cNvPr id="219" name="Freeform 2163">
              <a:extLst>
                <a:ext uri="{FF2B5EF4-FFF2-40B4-BE49-F238E27FC236}">
                  <a16:creationId xmlns:a16="http://schemas.microsoft.com/office/drawing/2014/main" id="{AAD519E6-C8C8-4232-9413-520D5155E4AA}"/>
                </a:ext>
              </a:extLst>
            </p:cNvPr>
            <p:cNvSpPr>
              <a:spLocks/>
            </p:cNvSpPr>
            <p:nvPr/>
          </p:nvSpPr>
          <p:spPr bwMode="auto">
            <a:xfrm>
              <a:off x="7326050" y="4710127"/>
              <a:ext cx="75" cy="59"/>
            </a:xfrm>
            <a:custGeom>
              <a:avLst/>
              <a:gdLst>
                <a:gd name="T0" fmla="*/ 0 w 75"/>
                <a:gd name="T1" fmla="*/ 0 h 59"/>
                <a:gd name="T2" fmla="*/ 7 w 75"/>
                <a:gd name="T3" fmla="*/ 58 h 59"/>
                <a:gd name="T4" fmla="*/ 30 w 75"/>
                <a:gd name="T5" fmla="*/ 51 h 59"/>
                <a:gd name="T6" fmla="*/ 36 w 75"/>
                <a:gd name="T7" fmla="*/ 50 h 59"/>
                <a:gd name="T8" fmla="*/ 43 w 75"/>
                <a:gd name="T9" fmla="*/ 48 h 59"/>
                <a:gd name="T10" fmla="*/ 49 w 75"/>
                <a:gd name="T11" fmla="*/ 45 h 59"/>
                <a:gd name="T12" fmla="*/ 54 w 75"/>
                <a:gd name="T13" fmla="*/ 43 h 59"/>
                <a:gd name="T14" fmla="*/ 60 w 75"/>
                <a:gd name="T15" fmla="*/ 41 h 59"/>
                <a:gd name="T16" fmla="*/ 64 w 75"/>
                <a:gd name="T17" fmla="*/ 38 h 59"/>
                <a:gd name="T18" fmla="*/ 69 w 75"/>
                <a:gd name="T19" fmla="*/ 35 h 59"/>
                <a:gd name="T20" fmla="*/ 73 w 75"/>
                <a:gd name="T21" fmla="*/ 31 h 59"/>
                <a:gd name="T22" fmla="*/ 74 w 75"/>
                <a:gd name="T23" fmla="*/ 25 h 59"/>
                <a:gd name="T24" fmla="*/ 73 w 75"/>
                <a:gd name="T25" fmla="*/ 18 h 59"/>
                <a:gd name="T26" fmla="*/ 69 w 75"/>
                <a:gd name="T27" fmla="*/ 14 h 59"/>
                <a:gd name="T28" fmla="*/ 65 w 75"/>
                <a:gd name="T29" fmla="*/ 10 h 59"/>
                <a:gd name="T30" fmla="*/ 62 w 75"/>
                <a:gd name="T31" fmla="*/ 8 h 59"/>
                <a:gd name="T32" fmla="*/ 56 w 75"/>
                <a:gd name="T33" fmla="*/ 6 h 59"/>
                <a:gd name="T34" fmla="*/ 49 w 75"/>
                <a:gd name="T35" fmla="*/ 6 h 59"/>
                <a:gd name="T36" fmla="*/ 10 w 75"/>
                <a:gd name="T37" fmla="*/ 1 h 59"/>
                <a:gd name="T38" fmla="*/ 0 w 75"/>
                <a:gd name="T39" fmla="*/ 0 h 59"/>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75" h="59">
                  <a:moveTo>
                    <a:pt x="0" y="0"/>
                  </a:moveTo>
                  <a:lnTo>
                    <a:pt x="7" y="58"/>
                  </a:lnTo>
                  <a:lnTo>
                    <a:pt x="30" y="51"/>
                  </a:lnTo>
                  <a:lnTo>
                    <a:pt x="36" y="50"/>
                  </a:lnTo>
                  <a:lnTo>
                    <a:pt x="43" y="48"/>
                  </a:lnTo>
                  <a:lnTo>
                    <a:pt x="49" y="45"/>
                  </a:lnTo>
                  <a:lnTo>
                    <a:pt x="54" y="43"/>
                  </a:lnTo>
                  <a:lnTo>
                    <a:pt x="60" y="41"/>
                  </a:lnTo>
                  <a:lnTo>
                    <a:pt x="64" y="38"/>
                  </a:lnTo>
                  <a:lnTo>
                    <a:pt x="69" y="35"/>
                  </a:lnTo>
                  <a:lnTo>
                    <a:pt x="73" y="31"/>
                  </a:lnTo>
                  <a:lnTo>
                    <a:pt x="74" y="25"/>
                  </a:lnTo>
                  <a:lnTo>
                    <a:pt x="73" y="18"/>
                  </a:lnTo>
                  <a:lnTo>
                    <a:pt x="69" y="14"/>
                  </a:lnTo>
                  <a:lnTo>
                    <a:pt x="65" y="10"/>
                  </a:lnTo>
                  <a:lnTo>
                    <a:pt x="62" y="8"/>
                  </a:lnTo>
                  <a:lnTo>
                    <a:pt x="56" y="6"/>
                  </a:lnTo>
                  <a:lnTo>
                    <a:pt x="49" y="6"/>
                  </a:lnTo>
                  <a:lnTo>
                    <a:pt x="10" y="1"/>
                  </a:lnTo>
                  <a:lnTo>
                    <a:pt x="0" y="0"/>
                  </a:lnTo>
                </a:path>
              </a:pathLst>
            </a:custGeom>
            <a:solidFill>
              <a:srgbClr val="000000"/>
            </a:solidFill>
            <a:ln w="12700" cap="rnd" cmpd="sng">
              <a:solidFill>
                <a:srgbClr val="000000"/>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endParaRPr lang="en-CA"/>
            </a:p>
          </p:txBody>
        </p:sp>
        <p:grpSp>
          <p:nvGrpSpPr>
            <p:cNvPr id="220" name="Group 219">
              <a:extLst>
                <a:ext uri="{FF2B5EF4-FFF2-40B4-BE49-F238E27FC236}">
                  <a16:creationId xmlns:a16="http://schemas.microsoft.com/office/drawing/2014/main" id="{19C58770-A697-4187-9E5A-77D634FA07D4}"/>
                </a:ext>
              </a:extLst>
            </p:cNvPr>
            <p:cNvGrpSpPr>
              <a:grpSpLocks/>
            </p:cNvGrpSpPr>
            <p:nvPr/>
          </p:nvGrpSpPr>
          <p:grpSpPr bwMode="auto">
            <a:xfrm>
              <a:off x="7326002" y="4710109"/>
              <a:ext cx="39" cy="29"/>
              <a:chOff x="7326002" y="4710109"/>
              <a:chExt cx="39" cy="29"/>
            </a:xfrm>
          </p:grpSpPr>
          <p:sp>
            <p:nvSpPr>
              <p:cNvPr id="224" name="Freeform 2165">
                <a:extLst>
                  <a:ext uri="{FF2B5EF4-FFF2-40B4-BE49-F238E27FC236}">
                    <a16:creationId xmlns:a16="http://schemas.microsoft.com/office/drawing/2014/main" id="{655A55A6-97AC-4830-9715-2D08C2D7DBF4}"/>
                  </a:ext>
                </a:extLst>
              </p:cNvPr>
              <p:cNvSpPr>
                <a:spLocks/>
              </p:cNvSpPr>
              <p:nvPr/>
            </p:nvSpPr>
            <p:spPr bwMode="auto">
              <a:xfrm>
                <a:off x="7326002" y="4710121"/>
                <a:ext cx="29" cy="17"/>
              </a:xfrm>
              <a:custGeom>
                <a:avLst/>
                <a:gdLst>
                  <a:gd name="T0" fmla="*/ 16 w 29"/>
                  <a:gd name="T1" fmla="*/ 16 h 17"/>
                  <a:gd name="T2" fmla="*/ 0 w 29"/>
                  <a:gd name="T3" fmla="*/ 5 h 17"/>
                  <a:gd name="T4" fmla="*/ 10 w 29"/>
                  <a:gd name="T5" fmla="*/ 0 h 17"/>
                  <a:gd name="T6" fmla="*/ 28 w 29"/>
                  <a:gd name="T7" fmla="*/ 12 h 17"/>
                  <a:gd name="T8" fmla="*/ 16 w 29"/>
                  <a:gd name="T9" fmla="*/ 16 h 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9" h="17">
                    <a:moveTo>
                      <a:pt x="16" y="16"/>
                    </a:moveTo>
                    <a:lnTo>
                      <a:pt x="0" y="5"/>
                    </a:lnTo>
                    <a:lnTo>
                      <a:pt x="10" y="0"/>
                    </a:lnTo>
                    <a:lnTo>
                      <a:pt x="28" y="12"/>
                    </a:lnTo>
                    <a:lnTo>
                      <a:pt x="16" y="16"/>
                    </a:lnTo>
                  </a:path>
                </a:pathLst>
              </a:custGeom>
              <a:solidFill>
                <a:srgbClr val="000000"/>
              </a:solidFill>
              <a:ln w="12700" cap="rnd" cmpd="sng">
                <a:solidFill>
                  <a:srgbClr val="000000"/>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endParaRPr lang="en-CA"/>
              </a:p>
            </p:txBody>
          </p:sp>
          <p:sp>
            <p:nvSpPr>
              <p:cNvPr id="225" name="Freeform 2166">
                <a:extLst>
                  <a:ext uri="{FF2B5EF4-FFF2-40B4-BE49-F238E27FC236}">
                    <a16:creationId xmlns:a16="http://schemas.microsoft.com/office/drawing/2014/main" id="{4914A057-CB15-49FA-813D-B790F4F351B7}"/>
                  </a:ext>
                </a:extLst>
              </p:cNvPr>
              <p:cNvSpPr>
                <a:spLocks/>
              </p:cNvSpPr>
              <p:nvPr/>
            </p:nvSpPr>
            <p:spPr bwMode="auto">
              <a:xfrm>
                <a:off x="7326016" y="4710109"/>
                <a:ext cx="25" cy="19"/>
              </a:xfrm>
              <a:custGeom>
                <a:avLst/>
                <a:gdLst>
                  <a:gd name="T0" fmla="*/ 0 w 25"/>
                  <a:gd name="T1" fmla="*/ 6 h 19"/>
                  <a:gd name="T2" fmla="*/ 15 w 25"/>
                  <a:gd name="T3" fmla="*/ 18 h 19"/>
                  <a:gd name="T4" fmla="*/ 24 w 25"/>
                  <a:gd name="T5" fmla="*/ 12 h 19"/>
                  <a:gd name="T6" fmla="*/ 8 w 25"/>
                  <a:gd name="T7" fmla="*/ 0 h 19"/>
                  <a:gd name="T8" fmla="*/ 0 w 25"/>
                  <a:gd name="T9" fmla="*/ 6 h 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 h="19">
                    <a:moveTo>
                      <a:pt x="0" y="6"/>
                    </a:moveTo>
                    <a:lnTo>
                      <a:pt x="15" y="18"/>
                    </a:lnTo>
                    <a:lnTo>
                      <a:pt x="24" y="12"/>
                    </a:lnTo>
                    <a:lnTo>
                      <a:pt x="8" y="0"/>
                    </a:lnTo>
                    <a:lnTo>
                      <a:pt x="0" y="6"/>
                    </a:lnTo>
                  </a:path>
                </a:pathLst>
              </a:custGeom>
              <a:solidFill>
                <a:srgbClr val="000000"/>
              </a:solidFill>
              <a:ln w="12700" cap="rnd" cmpd="sng">
                <a:solidFill>
                  <a:srgbClr val="000000"/>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endParaRPr lang="en-CA"/>
              </a:p>
            </p:txBody>
          </p:sp>
        </p:grpSp>
        <p:sp>
          <p:nvSpPr>
            <p:cNvPr id="221" name="Freeform 2167">
              <a:extLst>
                <a:ext uri="{FF2B5EF4-FFF2-40B4-BE49-F238E27FC236}">
                  <a16:creationId xmlns:a16="http://schemas.microsoft.com/office/drawing/2014/main" id="{2C874D7A-1D9C-4472-9FF5-29BFE1FC28DF}"/>
                </a:ext>
              </a:extLst>
            </p:cNvPr>
            <p:cNvSpPr>
              <a:spLocks/>
            </p:cNvSpPr>
            <p:nvPr/>
          </p:nvSpPr>
          <p:spPr bwMode="auto">
            <a:xfrm>
              <a:off x="7325846" y="4710145"/>
              <a:ext cx="151" cy="67"/>
            </a:xfrm>
            <a:custGeom>
              <a:avLst/>
              <a:gdLst>
                <a:gd name="T0" fmla="*/ 147 w 151"/>
                <a:gd name="T1" fmla="*/ 46 h 67"/>
                <a:gd name="T2" fmla="*/ 9 w 151"/>
                <a:gd name="T3" fmla="*/ 66 h 67"/>
                <a:gd name="T4" fmla="*/ 5 w 151"/>
                <a:gd name="T5" fmla="*/ 61 h 67"/>
                <a:gd name="T6" fmla="*/ 0 w 151"/>
                <a:gd name="T7" fmla="*/ 23 h 67"/>
                <a:gd name="T8" fmla="*/ 3 w 151"/>
                <a:gd name="T9" fmla="*/ 20 h 67"/>
                <a:gd name="T10" fmla="*/ 141 w 151"/>
                <a:gd name="T11" fmla="*/ 0 h 67"/>
                <a:gd name="T12" fmla="*/ 147 w 151"/>
                <a:gd name="T13" fmla="*/ 5 h 67"/>
                <a:gd name="T14" fmla="*/ 150 w 151"/>
                <a:gd name="T15" fmla="*/ 24 h 67"/>
                <a:gd name="T16" fmla="*/ 145 w 151"/>
                <a:gd name="T17" fmla="*/ 34 h 67"/>
                <a:gd name="T18" fmla="*/ 147 w 151"/>
                <a:gd name="T19" fmla="*/ 46 h 6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1" h="67">
                  <a:moveTo>
                    <a:pt x="147" y="46"/>
                  </a:moveTo>
                  <a:lnTo>
                    <a:pt x="9" y="66"/>
                  </a:lnTo>
                  <a:lnTo>
                    <a:pt x="5" y="61"/>
                  </a:lnTo>
                  <a:lnTo>
                    <a:pt x="0" y="23"/>
                  </a:lnTo>
                  <a:lnTo>
                    <a:pt x="3" y="20"/>
                  </a:lnTo>
                  <a:lnTo>
                    <a:pt x="141" y="0"/>
                  </a:lnTo>
                  <a:lnTo>
                    <a:pt x="147" y="5"/>
                  </a:lnTo>
                  <a:lnTo>
                    <a:pt x="150" y="24"/>
                  </a:lnTo>
                  <a:lnTo>
                    <a:pt x="145" y="34"/>
                  </a:lnTo>
                  <a:lnTo>
                    <a:pt x="147" y="46"/>
                  </a:lnTo>
                </a:path>
              </a:pathLst>
            </a:custGeom>
            <a:noFill/>
            <a:ln w="12700" cap="rnd" cmpd="sng">
              <a:solidFill>
                <a:srgbClr val="000000"/>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endParaRPr lang="en-CA"/>
            </a:p>
          </p:txBody>
        </p:sp>
        <p:sp>
          <p:nvSpPr>
            <p:cNvPr id="222" name="Freeform 2168">
              <a:extLst>
                <a:ext uri="{FF2B5EF4-FFF2-40B4-BE49-F238E27FC236}">
                  <a16:creationId xmlns:a16="http://schemas.microsoft.com/office/drawing/2014/main" id="{4F4E17D9-9543-4F31-8714-970C3197D8ED}"/>
                </a:ext>
              </a:extLst>
            </p:cNvPr>
            <p:cNvSpPr>
              <a:spLocks/>
            </p:cNvSpPr>
            <p:nvPr/>
          </p:nvSpPr>
          <p:spPr bwMode="auto">
            <a:xfrm>
              <a:off x="7325994" y="4710175"/>
              <a:ext cx="17" cy="19"/>
            </a:xfrm>
            <a:custGeom>
              <a:avLst/>
              <a:gdLst>
                <a:gd name="T0" fmla="*/ 16 w 17"/>
                <a:gd name="T1" fmla="*/ 16 h 19"/>
                <a:gd name="T2" fmla="*/ 13 w 17"/>
                <a:gd name="T3" fmla="*/ 0 h 19"/>
                <a:gd name="T4" fmla="*/ 6 w 17"/>
                <a:gd name="T5" fmla="*/ 1 h 19"/>
                <a:gd name="T6" fmla="*/ 0 w 17"/>
                <a:gd name="T7" fmla="*/ 6 h 19"/>
                <a:gd name="T8" fmla="*/ 1 w 17"/>
                <a:gd name="T9" fmla="*/ 18 h 19"/>
                <a:gd name="T10" fmla="*/ 16 w 17"/>
                <a:gd name="T11" fmla="*/ 16 h 1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 h="19">
                  <a:moveTo>
                    <a:pt x="16" y="16"/>
                  </a:moveTo>
                  <a:lnTo>
                    <a:pt x="13" y="0"/>
                  </a:lnTo>
                  <a:lnTo>
                    <a:pt x="6" y="1"/>
                  </a:lnTo>
                  <a:lnTo>
                    <a:pt x="0" y="6"/>
                  </a:lnTo>
                  <a:lnTo>
                    <a:pt x="1" y="18"/>
                  </a:lnTo>
                  <a:lnTo>
                    <a:pt x="16" y="16"/>
                  </a:lnTo>
                </a:path>
              </a:pathLst>
            </a:custGeom>
            <a:solidFill>
              <a:srgbClr val="000000"/>
            </a:solidFill>
            <a:ln w="12700" cap="rnd" cmpd="sng">
              <a:solidFill>
                <a:srgbClr val="000000"/>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endParaRPr lang="en-CA"/>
            </a:p>
          </p:txBody>
        </p:sp>
        <p:sp>
          <p:nvSpPr>
            <p:cNvPr id="223" name="Freeform 2169">
              <a:extLst>
                <a:ext uri="{FF2B5EF4-FFF2-40B4-BE49-F238E27FC236}">
                  <a16:creationId xmlns:a16="http://schemas.microsoft.com/office/drawing/2014/main" id="{DD34BC30-DA02-404B-8C76-2BF0CE5079C2}"/>
                </a:ext>
              </a:extLst>
            </p:cNvPr>
            <p:cNvSpPr>
              <a:spLocks/>
            </p:cNvSpPr>
            <p:nvPr/>
          </p:nvSpPr>
          <p:spPr bwMode="auto">
            <a:xfrm>
              <a:off x="7325780" y="4710147"/>
              <a:ext cx="17" cy="29"/>
            </a:xfrm>
            <a:custGeom>
              <a:avLst/>
              <a:gdLst>
                <a:gd name="T0" fmla="*/ 16 w 17"/>
                <a:gd name="T1" fmla="*/ 27 h 29"/>
                <a:gd name="T2" fmla="*/ 11 w 17"/>
                <a:gd name="T3" fmla="*/ 0 h 29"/>
                <a:gd name="T4" fmla="*/ 0 w 17"/>
                <a:gd name="T5" fmla="*/ 2 h 29"/>
                <a:gd name="T6" fmla="*/ 1 w 17"/>
                <a:gd name="T7" fmla="*/ 28 h 29"/>
                <a:gd name="T8" fmla="*/ 16 w 17"/>
                <a:gd name="T9" fmla="*/ 27 h 2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 h="29">
                  <a:moveTo>
                    <a:pt x="16" y="27"/>
                  </a:moveTo>
                  <a:lnTo>
                    <a:pt x="11" y="0"/>
                  </a:lnTo>
                  <a:lnTo>
                    <a:pt x="0" y="2"/>
                  </a:lnTo>
                  <a:lnTo>
                    <a:pt x="1" y="28"/>
                  </a:lnTo>
                  <a:lnTo>
                    <a:pt x="16" y="27"/>
                  </a:lnTo>
                </a:path>
              </a:pathLst>
            </a:custGeom>
            <a:solidFill>
              <a:srgbClr val="000000"/>
            </a:solidFill>
            <a:ln w="12700" cap="rnd" cmpd="sng">
              <a:solidFill>
                <a:srgbClr val="000000"/>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endParaRPr lang="en-CA"/>
            </a:p>
          </p:txBody>
        </p:sp>
      </p:grpSp>
      <p:grpSp>
        <p:nvGrpSpPr>
          <p:cNvPr id="268" name="Group 267">
            <a:extLst>
              <a:ext uri="{FF2B5EF4-FFF2-40B4-BE49-F238E27FC236}">
                <a16:creationId xmlns:a16="http://schemas.microsoft.com/office/drawing/2014/main" id="{0EDCAD4D-E3E0-43C4-B675-8FE12E228890}"/>
              </a:ext>
            </a:extLst>
          </p:cNvPr>
          <p:cNvGrpSpPr>
            <a:grpSpLocks/>
          </p:cNvGrpSpPr>
          <p:nvPr/>
        </p:nvGrpSpPr>
        <p:grpSpPr bwMode="auto">
          <a:xfrm rot="292281">
            <a:off x="5105984" y="4916248"/>
            <a:ext cx="985845" cy="277815"/>
            <a:chOff x="7325216" y="4710031"/>
            <a:chExt cx="909" cy="233"/>
          </a:xfrm>
        </p:grpSpPr>
        <p:sp>
          <p:nvSpPr>
            <p:cNvPr id="269" name="Freeform 2100">
              <a:extLst>
                <a:ext uri="{FF2B5EF4-FFF2-40B4-BE49-F238E27FC236}">
                  <a16:creationId xmlns:a16="http://schemas.microsoft.com/office/drawing/2014/main" id="{D6F71787-F98C-4273-BE50-4D51A234F449}"/>
                </a:ext>
              </a:extLst>
            </p:cNvPr>
            <p:cNvSpPr>
              <a:spLocks/>
            </p:cNvSpPr>
            <p:nvPr/>
          </p:nvSpPr>
          <p:spPr bwMode="auto">
            <a:xfrm>
              <a:off x="7325854" y="4710205"/>
              <a:ext cx="37" cy="31"/>
            </a:xfrm>
            <a:custGeom>
              <a:avLst/>
              <a:gdLst>
                <a:gd name="T0" fmla="*/ 36 w 37"/>
                <a:gd name="T1" fmla="*/ 0 h 31"/>
                <a:gd name="T2" fmla="*/ 22 w 37"/>
                <a:gd name="T3" fmla="*/ 23 h 31"/>
                <a:gd name="T4" fmla="*/ 31 w 37"/>
                <a:gd name="T5" fmla="*/ 22 h 31"/>
                <a:gd name="T6" fmla="*/ 32 w 37"/>
                <a:gd name="T7" fmla="*/ 26 h 31"/>
                <a:gd name="T8" fmla="*/ 1 w 37"/>
                <a:gd name="T9" fmla="*/ 30 h 31"/>
                <a:gd name="T10" fmla="*/ 0 w 37"/>
                <a:gd name="T11" fmla="*/ 26 h 31"/>
                <a:gd name="T12" fmla="*/ 6 w 37"/>
                <a:gd name="T13" fmla="*/ 26 h 31"/>
                <a:gd name="T14" fmla="*/ 10 w 37"/>
                <a:gd name="T15" fmla="*/ 4 h 31"/>
                <a:gd name="T16" fmla="*/ 36 w 37"/>
                <a:gd name="T17" fmla="*/ 0 h 3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31">
                  <a:moveTo>
                    <a:pt x="36" y="0"/>
                  </a:moveTo>
                  <a:lnTo>
                    <a:pt x="22" y="23"/>
                  </a:lnTo>
                  <a:lnTo>
                    <a:pt x="31" y="22"/>
                  </a:lnTo>
                  <a:lnTo>
                    <a:pt x="32" y="26"/>
                  </a:lnTo>
                  <a:lnTo>
                    <a:pt x="1" y="30"/>
                  </a:lnTo>
                  <a:lnTo>
                    <a:pt x="0" y="26"/>
                  </a:lnTo>
                  <a:lnTo>
                    <a:pt x="6" y="26"/>
                  </a:lnTo>
                  <a:lnTo>
                    <a:pt x="10" y="4"/>
                  </a:lnTo>
                  <a:lnTo>
                    <a:pt x="36" y="0"/>
                  </a:lnTo>
                </a:path>
              </a:pathLst>
            </a:custGeom>
            <a:solidFill>
              <a:srgbClr val="000000"/>
            </a:solidFill>
            <a:ln w="12700" cap="rnd" cmpd="sng">
              <a:solidFill>
                <a:srgbClr val="000000"/>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endParaRPr lang="en-CA"/>
            </a:p>
          </p:txBody>
        </p:sp>
        <p:sp>
          <p:nvSpPr>
            <p:cNvPr id="270" name="Freeform 2101">
              <a:extLst>
                <a:ext uri="{FF2B5EF4-FFF2-40B4-BE49-F238E27FC236}">
                  <a16:creationId xmlns:a16="http://schemas.microsoft.com/office/drawing/2014/main" id="{3BA26715-D2B0-4A0D-B04B-1DB67A4E2968}"/>
                </a:ext>
              </a:extLst>
            </p:cNvPr>
            <p:cNvSpPr>
              <a:spLocks/>
            </p:cNvSpPr>
            <p:nvPr/>
          </p:nvSpPr>
          <p:spPr bwMode="auto">
            <a:xfrm>
              <a:off x="7325828" y="4710211"/>
              <a:ext cx="31" cy="27"/>
            </a:xfrm>
            <a:custGeom>
              <a:avLst/>
              <a:gdLst>
                <a:gd name="T0" fmla="*/ 30 w 31"/>
                <a:gd name="T1" fmla="*/ 0 h 27"/>
                <a:gd name="T2" fmla="*/ 17 w 31"/>
                <a:gd name="T3" fmla="*/ 20 h 27"/>
                <a:gd name="T4" fmla="*/ 21 w 31"/>
                <a:gd name="T5" fmla="*/ 20 h 27"/>
                <a:gd name="T6" fmla="*/ 21 w 31"/>
                <a:gd name="T7" fmla="*/ 24 h 27"/>
                <a:gd name="T8" fmla="*/ 1 w 31"/>
                <a:gd name="T9" fmla="*/ 26 h 27"/>
                <a:gd name="T10" fmla="*/ 0 w 31"/>
                <a:gd name="T11" fmla="*/ 23 h 27"/>
                <a:gd name="T12" fmla="*/ 6 w 31"/>
                <a:gd name="T13" fmla="*/ 21 h 27"/>
                <a:gd name="T14" fmla="*/ 9 w 31"/>
                <a:gd name="T15" fmla="*/ 3 h 27"/>
                <a:gd name="T16" fmla="*/ 30 w 31"/>
                <a:gd name="T17" fmla="*/ 0 h 2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1" h="27">
                  <a:moveTo>
                    <a:pt x="30" y="0"/>
                  </a:moveTo>
                  <a:lnTo>
                    <a:pt x="17" y="20"/>
                  </a:lnTo>
                  <a:lnTo>
                    <a:pt x="21" y="20"/>
                  </a:lnTo>
                  <a:lnTo>
                    <a:pt x="21" y="24"/>
                  </a:lnTo>
                  <a:lnTo>
                    <a:pt x="1" y="26"/>
                  </a:lnTo>
                  <a:lnTo>
                    <a:pt x="0" y="23"/>
                  </a:lnTo>
                  <a:lnTo>
                    <a:pt x="6" y="21"/>
                  </a:lnTo>
                  <a:lnTo>
                    <a:pt x="9" y="3"/>
                  </a:lnTo>
                  <a:lnTo>
                    <a:pt x="30" y="0"/>
                  </a:lnTo>
                </a:path>
              </a:pathLst>
            </a:custGeom>
            <a:solidFill>
              <a:srgbClr val="000000"/>
            </a:solidFill>
            <a:ln w="12700" cap="rnd" cmpd="sng">
              <a:solidFill>
                <a:srgbClr val="000000"/>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endParaRPr lang="en-CA"/>
            </a:p>
          </p:txBody>
        </p:sp>
        <p:sp>
          <p:nvSpPr>
            <p:cNvPr id="271" name="Freeform 2102">
              <a:extLst>
                <a:ext uri="{FF2B5EF4-FFF2-40B4-BE49-F238E27FC236}">
                  <a16:creationId xmlns:a16="http://schemas.microsoft.com/office/drawing/2014/main" id="{E12B52B7-4EC4-408A-A28D-49B7E25CCADC}"/>
                </a:ext>
              </a:extLst>
            </p:cNvPr>
            <p:cNvSpPr>
              <a:spLocks/>
            </p:cNvSpPr>
            <p:nvPr/>
          </p:nvSpPr>
          <p:spPr bwMode="auto">
            <a:xfrm>
              <a:off x="7325798" y="4710213"/>
              <a:ext cx="31" cy="33"/>
            </a:xfrm>
            <a:custGeom>
              <a:avLst/>
              <a:gdLst>
                <a:gd name="T0" fmla="*/ 30 w 31"/>
                <a:gd name="T1" fmla="*/ 0 h 33"/>
                <a:gd name="T2" fmla="*/ 16 w 31"/>
                <a:gd name="T3" fmla="*/ 25 h 33"/>
                <a:gd name="T4" fmla="*/ 23 w 31"/>
                <a:gd name="T5" fmla="*/ 25 h 33"/>
                <a:gd name="T6" fmla="*/ 23 w 31"/>
                <a:gd name="T7" fmla="*/ 29 h 33"/>
                <a:gd name="T8" fmla="*/ 1 w 31"/>
                <a:gd name="T9" fmla="*/ 32 h 33"/>
                <a:gd name="T10" fmla="*/ 0 w 31"/>
                <a:gd name="T11" fmla="*/ 27 h 33"/>
                <a:gd name="T12" fmla="*/ 5 w 31"/>
                <a:gd name="T13" fmla="*/ 27 h 33"/>
                <a:gd name="T14" fmla="*/ 10 w 31"/>
                <a:gd name="T15" fmla="*/ 3 h 33"/>
                <a:gd name="T16" fmla="*/ 30 w 31"/>
                <a:gd name="T17" fmla="*/ 0 h 3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1" h="33">
                  <a:moveTo>
                    <a:pt x="30" y="0"/>
                  </a:moveTo>
                  <a:lnTo>
                    <a:pt x="16" y="25"/>
                  </a:lnTo>
                  <a:lnTo>
                    <a:pt x="23" y="25"/>
                  </a:lnTo>
                  <a:lnTo>
                    <a:pt x="23" y="29"/>
                  </a:lnTo>
                  <a:lnTo>
                    <a:pt x="1" y="32"/>
                  </a:lnTo>
                  <a:lnTo>
                    <a:pt x="0" y="27"/>
                  </a:lnTo>
                  <a:lnTo>
                    <a:pt x="5" y="27"/>
                  </a:lnTo>
                  <a:lnTo>
                    <a:pt x="10" y="3"/>
                  </a:lnTo>
                  <a:lnTo>
                    <a:pt x="30" y="0"/>
                  </a:lnTo>
                </a:path>
              </a:pathLst>
            </a:custGeom>
            <a:solidFill>
              <a:srgbClr val="000000"/>
            </a:solidFill>
            <a:ln w="12700" cap="rnd" cmpd="sng">
              <a:solidFill>
                <a:srgbClr val="000000"/>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endParaRPr lang="en-CA"/>
            </a:p>
          </p:txBody>
        </p:sp>
        <p:sp>
          <p:nvSpPr>
            <p:cNvPr id="272" name="Freeform 2103">
              <a:extLst>
                <a:ext uri="{FF2B5EF4-FFF2-40B4-BE49-F238E27FC236}">
                  <a16:creationId xmlns:a16="http://schemas.microsoft.com/office/drawing/2014/main" id="{336CEBE9-7128-4EAD-AE9D-3BBCF4716843}"/>
                </a:ext>
              </a:extLst>
            </p:cNvPr>
            <p:cNvSpPr>
              <a:spLocks/>
            </p:cNvSpPr>
            <p:nvPr/>
          </p:nvSpPr>
          <p:spPr bwMode="auto">
            <a:xfrm>
              <a:off x="7325356" y="4710237"/>
              <a:ext cx="193" cy="27"/>
            </a:xfrm>
            <a:custGeom>
              <a:avLst/>
              <a:gdLst>
                <a:gd name="T0" fmla="*/ 192 w 193"/>
                <a:gd name="T1" fmla="*/ 15 h 27"/>
                <a:gd name="T2" fmla="*/ 167 w 193"/>
                <a:gd name="T3" fmla="*/ 20 h 27"/>
                <a:gd name="T4" fmla="*/ 159 w 193"/>
                <a:gd name="T5" fmla="*/ 23 h 27"/>
                <a:gd name="T6" fmla="*/ 149 w 193"/>
                <a:gd name="T7" fmla="*/ 25 h 27"/>
                <a:gd name="T8" fmla="*/ 137 w 193"/>
                <a:gd name="T9" fmla="*/ 26 h 27"/>
                <a:gd name="T10" fmla="*/ 128 w 193"/>
                <a:gd name="T11" fmla="*/ 25 h 27"/>
                <a:gd name="T12" fmla="*/ 101 w 193"/>
                <a:gd name="T13" fmla="*/ 21 h 27"/>
                <a:gd name="T14" fmla="*/ 86 w 193"/>
                <a:gd name="T15" fmla="*/ 16 h 27"/>
                <a:gd name="T16" fmla="*/ 75 w 193"/>
                <a:gd name="T17" fmla="*/ 14 h 27"/>
                <a:gd name="T18" fmla="*/ 66 w 193"/>
                <a:gd name="T19" fmla="*/ 15 h 27"/>
                <a:gd name="T20" fmla="*/ 0 w 193"/>
                <a:gd name="T21" fmla="*/ 6 h 27"/>
                <a:gd name="T22" fmla="*/ 120 w 193"/>
                <a:gd name="T23" fmla="*/ 0 h 27"/>
                <a:gd name="T24" fmla="*/ 192 w 193"/>
                <a:gd name="T25" fmla="*/ 15 h 2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93" h="27">
                  <a:moveTo>
                    <a:pt x="192" y="15"/>
                  </a:moveTo>
                  <a:lnTo>
                    <a:pt x="167" y="20"/>
                  </a:lnTo>
                  <a:lnTo>
                    <a:pt x="159" y="23"/>
                  </a:lnTo>
                  <a:lnTo>
                    <a:pt x="149" y="25"/>
                  </a:lnTo>
                  <a:lnTo>
                    <a:pt x="137" y="26"/>
                  </a:lnTo>
                  <a:lnTo>
                    <a:pt x="128" y="25"/>
                  </a:lnTo>
                  <a:lnTo>
                    <a:pt x="101" y="21"/>
                  </a:lnTo>
                  <a:lnTo>
                    <a:pt x="86" y="16"/>
                  </a:lnTo>
                  <a:lnTo>
                    <a:pt x="75" y="14"/>
                  </a:lnTo>
                  <a:lnTo>
                    <a:pt x="66" y="15"/>
                  </a:lnTo>
                  <a:lnTo>
                    <a:pt x="0" y="6"/>
                  </a:lnTo>
                  <a:lnTo>
                    <a:pt x="120" y="0"/>
                  </a:lnTo>
                  <a:lnTo>
                    <a:pt x="192" y="15"/>
                  </a:lnTo>
                </a:path>
              </a:pathLst>
            </a:custGeom>
            <a:solidFill>
              <a:srgbClr val="000000"/>
            </a:solidFill>
            <a:ln w="12700" cap="rnd" cmpd="sng">
              <a:solidFill>
                <a:srgbClr val="000000"/>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endParaRPr lang="en-CA"/>
            </a:p>
          </p:txBody>
        </p:sp>
        <p:sp>
          <p:nvSpPr>
            <p:cNvPr id="273" name="Freeform 2104">
              <a:extLst>
                <a:ext uri="{FF2B5EF4-FFF2-40B4-BE49-F238E27FC236}">
                  <a16:creationId xmlns:a16="http://schemas.microsoft.com/office/drawing/2014/main" id="{9EE9EEC1-4A26-4C19-893C-EDAB1D7E3A55}"/>
                </a:ext>
              </a:extLst>
            </p:cNvPr>
            <p:cNvSpPr>
              <a:spLocks/>
            </p:cNvSpPr>
            <p:nvPr/>
          </p:nvSpPr>
          <p:spPr bwMode="auto">
            <a:xfrm>
              <a:off x="7325228" y="4710105"/>
              <a:ext cx="893" cy="157"/>
            </a:xfrm>
            <a:custGeom>
              <a:avLst/>
              <a:gdLst>
                <a:gd name="T0" fmla="*/ 332 w 893"/>
                <a:gd name="T1" fmla="*/ 156 h 157"/>
                <a:gd name="T2" fmla="*/ 282 w 893"/>
                <a:gd name="T3" fmla="*/ 150 h 157"/>
                <a:gd name="T4" fmla="*/ 253 w 893"/>
                <a:gd name="T5" fmla="*/ 143 h 157"/>
                <a:gd name="T6" fmla="*/ 226 w 893"/>
                <a:gd name="T7" fmla="*/ 143 h 157"/>
                <a:gd name="T8" fmla="*/ 186 w 893"/>
                <a:gd name="T9" fmla="*/ 140 h 157"/>
                <a:gd name="T10" fmla="*/ 157 w 893"/>
                <a:gd name="T11" fmla="*/ 148 h 157"/>
                <a:gd name="T12" fmla="*/ 2 w 893"/>
                <a:gd name="T13" fmla="*/ 127 h 157"/>
                <a:gd name="T14" fmla="*/ 0 w 893"/>
                <a:gd name="T15" fmla="*/ 114 h 157"/>
                <a:gd name="T16" fmla="*/ 196 w 893"/>
                <a:gd name="T17" fmla="*/ 77 h 157"/>
                <a:gd name="T18" fmla="*/ 731 w 893"/>
                <a:gd name="T19" fmla="*/ 2 h 157"/>
                <a:gd name="T20" fmla="*/ 770 w 893"/>
                <a:gd name="T21" fmla="*/ 0 h 157"/>
                <a:gd name="T22" fmla="*/ 782 w 893"/>
                <a:gd name="T23" fmla="*/ 0 h 157"/>
                <a:gd name="T24" fmla="*/ 793 w 893"/>
                <a:gd name="T25" fmla="*/ 3 h 157"/>
                <a:gd name="T26" fmla="*/ 807 w 893"/>
                <a:gd name="T27" fmla="*/ 13 h 157"/>
                <a:gd name="T28" fmla="*/ 818 w 893"/>
                <a:gd name="T29" fmla="*/ 20 h 157"/>
                <a:gd name="T30" fmla="*/ 852 w 893"/>
                <a:gd name="T31" fmla="*/ 24 h 157"/>
                <a:gd name="T32" fmla="*/ 875 w 893"/>
                <a:gd name="T33" fmla="*/ 27 h 157"/>
                <a:gd name="T34" fmla="*/ 879 w 893"/>
                <a:gd name="T35" fmla="*/ 29 h 157"/>
                <a:gd name="T36" fmla="*/ 885 w 893"/>
                <a:gd name="T37" fmla="*/ 31 h 157"/>
                <a:gd name="T38" fmla="*/ 888 w 893"/>
                <a:gd name="T39" fmla="*/ 36 h 157"/>
                <a:gd name="T40" fmla="*/ 892 w 893"/>
                <a:gd name="T41" fmla="*/ 41 h 157"/>
                <a:gd name="T42" fmla="*/ 892 w 893"/>
                <a:gd name="T43" fmla="*/ 49 h 157"/>
                <a:gd name="T44" fmla="*/ 885 w 893"/>
                <a:gd name="T45" fmla="*/ 57 h 157"/>
                <a:gd name="T46" fmla="*/ 870 w 893"/>
                <a:gd name="T47" fmla="*/ 65 h 157"/>
                <a:gd name="T48" fmla="*/ 853 w 893"/>
                <a:gd name="T49" fmla="*/ 70 h 157"/>
                <a:gd name="T50" fmla="*/ 802 w 893"/>
                <a:gd name="T51" fmla="*/ 84 h 157"/>
                <a:gd name="T52" fmla="*/ 759 w 893"/>
                <a:gd name="T53" fmla="*/ 90 h 157"/>
                <a:gd name="T54" fmla="*/ 584 w 893"/>
                <a:gd name="T55" fmla="*/ 116 h 157"/>
                <a:gd name="T56" fmla="*/ 332 w 893"/>
                <a:gd name="T57" fmla="*/ 156 h 157"/>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893" h="157">
                  <a:moveTo>
                    <a:pt x="332" y="156"/>
                  </a:moveTo>
                  <a:lnTo>
                    <a:pt x="282" y="150"/>
                  </a:lnTo>
                  <a:lnTo>
                    <a:pt x="253" y="143"/>
                  </a:lnTo>
                  <a:lnTo>
                    <a:pt x="226" y="143"/>
                  </a:lnTo>
                  <a:lnTo>
                    <a:pt x="186" y="140"/>
                  </a:lnTo>
                  <a:lnTo>
                    <a:pt x="157" y="148"/>
                  </a:lnTo>
                  <a:lnTo>
                    <a:pt x="2" y="127"/>
                  </a:lnTo>
                  <a:lnTo>
                    <a:pt x="0" y="114"/>
                  </a:lnTo>
                  <a:lnTo>
                    <a:pt x="196" y="77"/>
                  </a:lnTo>
                  <a:lnTo>
                    <a:pt x="731" y="2"/>
                  </a:lnTo>
                  <a:lnTo>
                    <a:pt x="770" y="0"/>
                  </a:lnTo>
                  <a:lnTo>
                    <a:pt x="782" y="0"/>
                  </a:lnTo>
                  <a:lnTo>
                    <a:pt x="793" y="3"/>
                  </a:lnTo>
                  <a:lnTo>
                    <a:pt x="807" y="13"/>
                  </a:lnTo>
                  <a:lnTo>
                    <a:pt x="818" y="20"/>
                  </a:lnTo>
                  <a:lnTo>
                    <a:pt x="852" y="24"/>
                  </a:lnTo>
                  <a:lnTo>
                    <a:pt x="875" y="27"/>
                  </a:lnTo>
                  <a:lnTo>
                    <a:pt x="879" y="29"/>
                  </a:lnTo>
                  <a:lnTo>
                    <a:pt x="885" y="31"/>
                  </a:lnTo>
                  <a:lnTo>
                    <a:pt x="888" y="36"/>
                  </a:lnTo>
                  <a:lnTo>
                    <a:pt x="892" y="41"/>
                  </a:lnTo>
                  <a:lnTo>
                    <a:pt x="892" y="49"/>
                  </a:lnTo>
                  <a:lnTo>
                    <a:pt x="885" y="57"/>
                  </a:lnTo>
                  <a:lnTo>
                    <a:pt x="870" y="65"/>
                  </a:lnTo>
                  <a:lnTo>
                    <a:pt x="853" y="70"/>
                  </a:lnTo>
                  <a:lnTo>
                    <a:pt x="802" y="84"/>
                  </a:lnTo>
                  <a:lnTo>
                    <a:pt x="759" y="90"/>
                  </a:lnTo>
                  <a:lnTo>
                    <a:pt x="584" y="116"/>
                  </a:lnTo>
                  <a:lnTo>
                    <a:pt x="332" y="156"/>
                  </a:lnTo>
                </a:path>
              </a:pathLst>
            </a:custGeom>
            <a:solidFill>
              <a:srgbClr val="FFFFFF"/>
            </a:solidFill>
            <a:ln w="12700" cap="rnd" cmpd="sng">
              <a:solidFill>
                <a:srgbClr val="000000"/>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endParaRPr lang="en-CA"/>
            </a:p>
          </p:txBody>
        </p:sp>
        <p:grpSp>
          <p:nvGrpSpPr>
            <p:cNvPr id="274" name="Group 273">
              <a:extLst>
                <a:ext uri="{FF2B5EF4-FFF2-40B4-BE49-F238E27FC236}">
                  <a16:creationId xmlns:a16="http://schemas.microsoft.com/office/drawing/2014/main" id="{4B467B39-08A5-421B-A608-129FE1DD4725}"/>
                </a:ext>
              </a:extLst>
            </p:cNvPr>
            <p:cNvGrpSpPr>
              <a:grpSpLocks/>
            </p:cNvGrpSpPr>
            <p:nvPr/>
          </p:nvGrpSpPr>
          <p:grpSpPr bwMode="auto">
            <a:xfrm>
              <a:off x="7325280" y="4710127"/>
              <a:ext cx="789" cy="135"/>
              <a:chOff x="7325280" y="4710127"/>
              <a:chExt cx="789" cy="135"/>
            </a:xfrm>
          </p:grpSpPr>
          <p:sp>
            <p:nvSpPr>
              <p:cNvPr id="337" name="Freeform 2106">
                <a:extLst>
                  <a:ext uri="{FF2B5EF4-FFF2-40B4-BE49-F238E27FC236}">
                    <a16:creationId xmlns:a16="http://schemas.microsoft.com/office/drawing/2014/main" id="{9A40810E-8ADF-4CED-A8C7-10C4A7527002}"/>
                  </a:ext>
                </a:extLst>
              </p:cNvPr>
              <p:cNvSpPr>
                <a:spLocks/>
              </p:cNvSpPr>
              <p:nvPr/>
            </p:nvSpPr>
            <p:spPr bwMode="auto">
              <a:xfrm>
                <a:off x="7325286" y="4710127"/>
                <a:ext cx="783" cy="127"/>
              </a:xfrm>
              <a:custGeom>
                <a:avLst/>
                <a:gdLst>
                  <a:gd name="T0" fmla="*/ 764 w 783"/>
                  <a:gd name="T1" fmla="*/ 0 h 127"/>
                  <a:gd name="T2" fmla="*/ 0 w 783"/>
                  <a:gd name="T3" fmla="*/ 108 h 127"/>
                  <a:gd name="T4" fmla="*/ 106 w 783"/>
                  <a:gd name="T5" fmla="*/ 120 h 127"/>
                  <a:gd name="T6" fmla="*/ 135 w 783"/>
                  <a:gd name="T7" fmla="*/ 115 h 127"/>
                  <a:gd name="T8" fmla="*/ 150 w 783"/>
                  <a:gd name="T9" fmla="*/ 116 h 127"/>
                  <a:gd name="T10" fmla="*/ 161 w 783"/>
                  <a:gd name="T11" fmla="*/ 115 h 127"/>
                  <a:gd name="T12" fmla="*/ 174 w 783"/>
                  <a:gd name="T13" fmla="*/ 116 h 127"/>
                  <a:gd name="T14" fmla="*/ 187 w 783"/>
                  <a:gd name="T15" fmla="*/ 116 h 127"/>
                  <a:gd name="T16" fmla="*/ 199 w 783"/>
                  <a:gd name="T17" fmla="*/ 118 h 127"/>
                  <a:gd name="T18" fmla="*/ 215 w 783"/>
                  <a:gd name="T19" fmla="*/ 118 h 127"/>
                  <a:gd name="T20" fmla="*/ 229 w 783"/>
                  <a:gd name="T21" fmla="*/ 120 h 127"/>
                  <a:gd name="T22" fmla="*/ 279 w 783"/>
                  <a:gd name="T23" fmla="*/ 126 h 127"/>
                  <a:gd name="T24" fmla="*/ 745 w 783"/>
                  <a:gd name="T25" fmla="*/ 55 h 127"/>
                  <a:gd name="T26" fmla="*/ 782 w 783"/>
                  <a:gd name="T27" fmla="*/ 45 h 127"/>
                  <a:gd name="T28" fmla="*/ 764 w 783"/>
                  <a:gd name="T29" fmla="*/ 0 h 12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783" h="127">
                    <a:moveTo>
                      <a:pt x="764" y="0"/>
                    </a:moveTo>
                    <a:lnTo>
                      <a:pt x="0" y="108"/>
                    </a:lnTo>
                    <a:lnTo>
                      <a:pt x="106" y="120"/>
                    </a:lnTo>
                    <a:lnTo>
                      <a:pt x="135" y="115"/>
                    </a:lnTo>
                    <a:lnTo>
                      <a:pt x="150" y="116"/>
                    </a:lnTo>
                    <a:lnTo>
                      <a:pt x="161" y="115"/>
                    </a:lnTo>
                    <a:lnTo>
                      <a:pt x="174" y="116"/>
                    </a:lnTo>
                    <a:lnTo>
                      <a:pt x="187" y="116"/>
                    </a:lnTo>
                    <a:lnTo>
                      <a:pt x="199" y="118"/>
                    </a:lnTo>
                    <a:lnTo>
                      <a:pt x="215" y="118"/>
                    </a:lnTo>
                    <a:lnTo>
                      <a:pt x="229" y="120"/>
                    </a:lnTo>
                    <a:lnTo>
                      <a:pt x="279" y="126"/>
                    </a:lnTo>
                    <a:lnTo>
                      <a:pt x="745" y="55"/>
                    </a:lnTo>
                    <a:lnTo>
                      <a:pt x="782" y="45"/>
                    </a:lnTo>
                    <a:lnTo>
                      <a:pt x="764" y="0"/>
                    </a:lnTo>
                  </a:path>
                </a:pathLst>
              </a:custGeom>
              <a:solidFill>
                <a:srgbClr val="919191"/>
              </a:solidFill>
              <a:ln>
                <a:noFill/>
              </a:ln>
              <a:effectLst/>
              <a:extLst>
                <a:ext uri="{91240B29-F687-4F45-9708-019B960494DF}">
                  <a14:hiddenLine xmlns:a14="http://schemas.microsoft.com/office/drawing/2010/main" w="9525" cap="rnd">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endParaRPr lang="en-CA"/>
              </a:p>
            </p:txBody>
          </p:sp>
          <p:sp>
            <p:nvSpPr>
              <p:cNvPr id="338" name="Freeform 2107">
                <a:extLst>
                  <a:ext uri="{FF2B5EF4-FFF2-40B4-BE49-F238E27FC236}">
                    <a16:creationId xmlns:a16="http://schemas.microsoft.com/office/drawing/2014/main" id="{9E71FE6F-321D-4817-A71B-115CC959FCC5}"/>
                  </a:ext>
                </a:extLst>
              </p:cNvPr>
              <p:cNvSpPr>
                <a:spLocks/>
              </p:cNvSpPr>
              <p:nvPr/>
            </p:nvSpPr>
            <p:spPr bwMode="auto">
              <a:xfrm>
                <a:off x="7325280" y="4710127"/>
                <a:ext cx="789" cy="135"/>
              </a:xfrm>
              <a:custGeom>
                <a:avLst/>
                <a:gdLst>
                  <a:gd name="T0" fmla="*/ 769 w 789"/>
                  <a:gd name="T1" fmla="*/ 0 h 135"/>
                  <a:gd name="T2" fmla="*/ 0 w 789"/>
                  <a:gd name="T3" fmla="*/ 111 h 135"/>
                  <a:gd name="T4" fmla="*/ 106 w 789"/>
                  <a:gd name="T5" fmla="*/ 126 h 135"/>
                  <a:gd name="T6" fmla="*/ 136 w 789"/>
                  <a:gd name="T7" fmla="*/ 121 h 135"/>
                  <a:gd name="T8" fmla="*/ 152 w 789"/>
                  <a:gd name="T9" fmla="*/ 121 h 135"/>
                  <a:gd name="T10" fmla="*/ 163 w 789"/>
                  <a:gd name="T11" fmla="*/ 121 h 135"/>
                  <a:gd name="T12" fmla="*/ 176 w 789"/>
                  <a:gd name="T13" fmla="*/ 121 h 135"/>
                  <a:gd name="T14" fmla="*/ 189 w 789"/>
                  <a:gd name="T15" fmla="*/ 123 h 135"/>
                  <a:gd name="T16" fmla="*/ 201 w 789"/>
                  <a:gd name="T17" fmla="*/ 123 h 135"/>
                  <a:gd name="T18" fmla="*/ 217 w 789"/>
                  <a:gd name="T19" fmla="*/ 125 h 135"/>
                  <a:gd name="T20" fmla="*/ 231 w 789"/>
                  <a:gd name="T21" fmla="*/ 128 h 135"/>
                  <a:gd name="T22" fmla="*/ 282 w 789"/>
                  <a:gd name="T23" fmla="*/ 134 h 135"/>
                  <a:gd name="T24" fmla="*/ 751 w 789"/>
                  <a:gd name="T25" fmla="*/ 61 h 135"/>
                  <a:gd name="T26" fmla="*/ 788 w 789"/>
                  <a:gd name="T27" fmla="*/ 51 h 135"/>
                  <a:gd name="T28" fmla="*/ 769 w 789"/>
                  <a:gd name="T29" fmla="*/ 0 h 13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789" h="135">
                    <a:moveTo>
                      <a:pt x="769" y="0"/>
                    </a:moveTo>
                    <a:lnTo>
                      <a:pt x="0" y="111"/>
                    </a:lnTo>
                    <a:lnTo>
                      <a:pt x="106" y="126"/>
                    </a:lnTo>
                    <a:lnTo>
                      <a:pt x="136" y="121"/>
                    </a:lnTo>
                    <a:lnTo>
                      <a:pt x="152" y="121"/>
                    </a:lnTo>
                    <a:lnTo>
                      <a:pt x="163" y="121"/>
                    </a:lnTo>
                    <a:lnTo>
                      <a:pt x="176" y="121"/>
                    </a:lnTo>
                    <a:lnTo>
                      <a:pt x="189" y="123"/>
                    </a:lnTo>
                    <a:lnTo>
                      <a:pt x="201" y="123"/>
                    </a:lnTo>
                    <a:lnTo>
                      <a:pt x="217" y="125"/>
                    </a:lnTo>
                    <a:lnTo>
                      <a:pt x="231" y="128"/>
                    </a:lnTo>
                    <a:lnTo>
                      <a:pt x="282" y="134"/>
                    </a:lnTo>
                    <a:lnTo>
                      <a:pt x="751" y="61"/>
                    </a:lnTo>
                    <a:lnTo>
                      <a:pt x="788" y="51"/>
                    </a:lnTo>
                    <a:lnTo>
                      <a:pt x="769" y="0"/>
                    </a:lnTo>
                  </a:path>
                </a:pathLst>
              </a:custGeom>
              <a:solidFill>
                <a:srgbClr val="919191"/>
              </a:solidFill>
              <a:ln w="12700" cap="rnd" cmpd="sng">
                <a:solidFill>
                  <a:srgbClr val="000000"/>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endParaRPr lang="en-CA"/>
              </a:p>
            </p:txBody>
          </p:sp>
        </p:grpSp>
        <p:grpSp>
          <p:nvGrpSpPr>
            <p:cNvPr id="275" name="Group 274">
              <a:extLst>
                <a:ext uri="{FF2B5EF4-FFF2-40B4-BE49-F238E27FC236}">
                  <a16:creationId xmlns:a16="http://schemas.microsoft.com/office/drawing/2014/main" id="{C6275BE0-DD4D-475B-BCA2-D26A7E4F6EE8}"/>
                </a:ext>
              </a:extLst>
            </p:cNvPr>
            <p:cNvGrpSpPr>
              <a:grpSpLocks/>
            </p:cNvGrpSpPr>
            <p:nvPr/>
          </p:nvGrpSpPr>
          <p:grpSpPr bwMode="auto">
            <a:xfrm>
              <a:off x="7325220" y="4710041"/>
              <a:ext cx="197" cy="171"/>
              <a:chOff x="7325220" y="4710041"/>
              <a:chExt cx="197" cy="171"/>
            </a:xfrm>
          </p:grpSpPr>
          <p:sp>
            <p:nvSpPr>
              <p:cNvPr id="335" name="Freeform 2109">
                <a:extLst>
                  <a:ext uri="{FF2B5EF4-FFF2-40B4-BE49-F238E27FC236}">
                    <a16:creationId xmlns:a16="http://schemas.microsoft.com/office/drawing/2014/main" id="{631EB613-2C35-4E7E-A2EC-B8EFB494E69F}"/>
                  </a:ext>
                </a:extLst>
              </p:cNvPr>
              <p:cNvSpPr>
                <a:spLocks/>
              </p:cNvSpPr>
              <p:nvPr/>
            </p:nvSpPr>
            <p:spPr bwMode="auto">
              <a:xfrm>
                <a:off x="7325226" y="4710041"/>
                <a:ext cx="191" cy="165"/>
              </a:xfrm>
              <a:custGeom>
                <a:avLst/>
                <a:gdLst>
                  <a:gd name="T0" fmla="*/ 190 w 191"/>
                  <a:gd name="T1" fmla="*/ 137 h 165"/>
                  <a:gd name="T2" fmla="*/ 161 w 191"/>
                  <a:gd name="T3" fmla="*/ 118 h 165"/>
                  <a:gd name="T4" fmla="*/ 143 w 191"/>
                  <a:gd name="T5" fmla="*/ 102 h 165"/>
                  <a:gd name="T6" fmla="*/ 52 w 191"/>
                  <a:gd name="T7" fmla="*/ 10 h 165"/>
                  <a:gd name="T8" fmla="*/ 50 w 191"/>
                  <a:gd name="T9" fmla="*/ 0 h 165"/>
                  <a:gd name="T10" fmla="*/ 0 w 191"/>
                  <a:gd name="T11" fmla="*/ 7 h 165"/>
                  <a:gd name="T12" fmla="*/ 1 w 191"/>
                  <a:gd name="T13" fmla="*/ 19 h 165"/>
                  <a:gd name="T14" fmla="*/ 62 w 191"/>
                  <a:gd name="T15" fmla="*/ 164 h 165"/>
                  <a:gd name="T16" fmla="*/ 190 w 191"/>
                  <a:gd name="T17" fmla="*/ 137 h 16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1" h="165">
                    <a:moveTo>
                      <a:pt x="190" y="137"/>
                    </a:moveTo>
                    <a:lnTo>
                      <a:pt x="161" y="118"/>
                    </a:lnTo>
                    <a:lnTo>
                      <a:pt x="143" y="102"/>
                    </a:lnTo>
                    <a:lnTo>
                      <a:pt x="52" y="10"/>
                    </a:lnTo>
                    <a:lnTo>
                      <a:pt x="50" y="0"/>
                    </a:lnTo>
                    <a:lnTo>
                      <a:pt x="0" y="7"/>
                    </a:lnTo>
                    <a:lnTo>
                      <a:pt x="1" y="19"/>
                    </a:lnTo>
                    <a:lnTo>
                      <a:pt x="62" y="164"/>
                    </a:lnTo>
                    <a:lnTo>
                      <a:pt x="190" y="137"/>
                    </a:lnTo>
                  </a:path>
                </a:pathLst>
              </a:custGeom>
              <a:solidFill>
                <a:srgbClr val="919191"/>
              </a:solidFill>
              <a:ln>
                <a:noFill/>
              </a:ln>
              <a:effectLst/>
              <a:extLst>
                <a:ext uri="{91240B29-F687-4F45-9708-019B960494DF}">
                  <a14:hiddenLine xmlns:a14="http://schemas.microsoft.com/office/drawing/2010/main" w="9525" cap="rnd">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endParaRPr lang="en-CA"/>
              </a:p>
            </p:txBody>
          </p:sp>
          <p:sp>
            <p:nvSpPr>
              <p:cNvPr id="336" name="Freeform 2110">
                <a:extLst>
                  <a:ext uri="{FF2B5EF4-FFF2-40B4-BE49-F238E27FC236}">
                    <a16:creationId xmlns:a16="http://schemas.microsoft.com/office/drawing/2014/main" id="{1B3D94CB-A37B-473E-8D1E-C9916421D266}"/>
                  </a:ext>
                </a:extLst>
              </p:cNvPr>
              <p:cNvSpPr>
                <a:spLocks/>
              </p:cNvSpPr>
              <p:nvPr/>
            </p:nvSpPr>
            <p:spPr bwMode="auto">
              <a:xfrm>
                <a:off x="7325220" y="4710041"/>
                <a:ext cx="197" cy="171"/>
              </a:xfrm>
              <a:custGeom>
                <a:avLst/>
                <a:gdLst>
                  <a:gd name="T0" fmla="*/ 196 w 197"/>
                  <a:gd name="T1" fmla="*/ 143 h 171"/>
                  <a:gd name="T2" fmla="*/ 166 w 197"/>
                  <a:gd name="T3" fmla="*/ 124 h 171"/>
                  <a:gd name="T4" fmla="*/ 147 w 197"/>
                  <a:gd name="T5" fmla="*/ 106 h 171"/>
                  <a:gd name="T6" fmla="*/ 54 w 197"/>
                  <a:gd name="T7" fmla="*/ 11 h 171"/>
                  <a:gd name="T8" fmla="*/ 51 w 197"/>
                  <a:gd name="T9" fmla="*/ 0 h 171"/>
                  <a:gd name="T10" fmla="*/ 0 w 197"/>
                  <a:gd name="T11" fmla="*/ 7 h 171"/>
                  <a:gd name="T12" fmla="*/ 2 w 197"/>
                  <a:gd name="T13" fmla="*/ 20 h 171"/>
                  <a:gd name="T14" fmla="*/ 64 w 197"/>
                  <a:gd name="T15" fmla="*/ 170 h 171"/>
                  <a:gd name="T16" fmla="*/ 196 w 197"/>
                  <a:gd name="T17" fmla="*/ 143 h 17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7" h="171">
                    <a:moveTo>
                      <a:pt x="196" y="143"/>
                    </a:moveTo>
                    <a:lnTo>
                      <a:pt x="166" y="124"/>
                    </a:lnTo>
                    <a:lnTo>
                      <a:pt x="147" y="106"/>
                    </a:lnTo>
                    <a:lnTo>
                      <a:pt x="54" y="11"/>
                    </a:lnTo>
                    <a:lnTo>
                      <a:pt x="51" y="0"/>
                    </a:lnTo>
                    <a:lnTo>
                      <a:pt x="0" y="7"/>
                    </a:lnTo>
                    <a:lnTo>
                      <a:pt x="2" y="20"/>
                    </a:lnTo>
                    <a:lnTo>
                      <a:pt x="64" y="170"/>
                    </a:lnTo>
                    <a:lnTo>
                      <a:pt x="196" y="143"/>
                    </a:lnTo>
                  </a:path>
                </a:pathLst>
              </a:custGeom>
              <a:solidFill>
                <a:srgbClr val="919191"/>
              </a:solidFill>
              <a:ln w="12700" cap="rnd" cmpd="sng">
                <a:solidFill>
                  <a:srgbClr val="000000"/>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endParaRPr lang="en-CA"/>
              </a:p>
            </p:txBody>
          </p:sp>
        </p:grpSp>
        <p:grpSp>
          <p:nvGrpSpPr>
            <p:cNvPr id="276" name="Group 275">
              <a:extLst>
                <a:ext uri="{FF2B5EF4-FFF2-40B4-BE49-F238E27FC236}">
                  <a16:creationId xmlns:a16="http://schemas.microsoft.com/office/drawing/2014/main" id="{1EF6F049-E805-4699-A19C-CC102B6B66E4}"/>
                </a:ext>
              </a:extLst>
            </p:cNvPr>
            <p:cNvGrpSpPr>
              <a:grpSpLocks/>
            </p:cNvGrpSpPr>
            <p:nvPr/>
          </p:nvGrpSpPr>
          <p:grpSpPr bwMode="auto">
            <a:xfrm>
              <a:off x="7325220" y="4710053"/>
              <a:ext cx="137" cy="159"/>
              <a:chOff x="7325220" y="4710053"/>
              <a:chExt cx="137" cy="159"/>
            </a:xfrm>
          </p:grpSpPr>
          <p:sp>
            <p:nvSpPr>
              <p:cNvPr id="333" name="Freeform 2112">
                <a:extLst>
                  <a:ext uri="{FF2B5EF4-FFF2-40B4-BE49-F238E27FC236}">
                    <a16:creationId xmlns:a16="http://schemas.microsoft.com/office/drawing/2014/main" id="{F20A603B-4F0D-4320-9703-892B4711B939}"/>
                  </a:ext>
                </a:extLst>
              </p:cNvPr>
              <p:cNvSpPr>
                <a:spLocks/>
              </p:cNvSpPr>
              <p:nvPr/>
            </p:nvSpPr>
            <p:spPr bwMode="auto">
              <a:xfrm>
                <a:off x="7325226" y="4710053"/>
                <a:ext cx="131" cy="153"/>
              </a:xfrm>
              <a:custGeom>
                <a:avLst/>
                <a:gdLst>
                  <a:gd name="T0" fmla="*/ 130 w 131"/>
                  <a:gd name="T1" fmla="*/ 138 h 153"/>
                  <a:gd name="T2" fmla="*/ 35 w 131"/>
                  <a:gd name="T3" fmla="*/ 0 h 153"/>
                  <a:gd name="T4" fmla="*/ 0 w 131"/>
                  <a:gd name="T5" fmla="*/ 5 h 153"/>
                  <a:gd name="T6" fmla="*/ 60 w 131"/>
                  <a:gd name="T7" fmla="*/ 152 h 153"/>
                  <a:gd name="T8" fmla="*/ 130 w 131"/>
                  <a:gd name="T9" fmla="*/ 138 h 15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1" h="153">
                    <a:moveTo>
                      <a:pt x="130" y="138"/>
                    </a:moveTo>
                    <a:lnTo>
                      <a:pt x="35" y="0"/>
                    </a:lnTo>
                    <a:lnTo>
                      <a:pt x="0" y="5"/>
                    </a:lnTo>
                    <a:lnTo>
                      <a:pt x="60" y="152"/>
                    </a:lnTo>
                    <a:lnTo>
                      <a:pt x="130" y="138"/>
                    </a:lnTo>
                  </a:path>
                </a:pathLst>
              </a:custGeom>
              <a:solidFill>
                <a:srgbClr val="676767"/>
              </a:solidFill>
              <a:ln>
                <a:noFill/>
              </a:ln>
              <a:effectLst/>
              <a:extLst>
                <a:ext uri="{91240B29-F687-4F45-9708-019B960494DF}">
                  <a14:hiddenLine xmlns:a14="http://schemas.microsoft.com/office/drawing/2010/main" w="9525" cap="rnd">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endParaRPr lang="en-CA"/>
              </a:p>
            </p:txBody>
          </p:sp>
          <p:sp>
            <p:nvSpPr>
              <p:cNvPr id="334" name="Freeform 2113">
                <a:extLst>
                  <a:ext uri="{FF2B5EF4-FFF2-40B4-BE49-F238E27FC236}">
                    <a16:creationId xmlns:a16="http://schemas.microsoft.com/office/drawing/2014/main" id="{978424A2-A027-4FA3-A901-3F7A4D0577F9}"/>
                  </a:ext>
                </a:extLst>
              </p:cNvPr>
              <p:cNvSpPr>
                <a:spLocks/>
              </p:cNvSpPr>
              <p:nvPr/>
            </p:nvSpPr>
            <p:spPr bwMode="auto">
              <a:xfrm>
                <a:off x="7325220" y="4710053"/>
                <a:ext cx="137" cy="159"/>
              </a:xfrm>
              <a:custGeom>
                <a:avLst/>
                <a:gdLst>
                  <a:gd name="T0" fmla="*/ 136 w 137"/>
                  <a:gd name="T1" fmla="*/ 144 h 159"/>
                  <a:gd name="T2" fmla="*/ 37 w 137"/>
                  <a:gd name="T3" fmla="*/ 0 h 159"/>
                  <a:gd name="T4" fmla="*/ 0 w 137"/>
                  <a:gd name="T5" fmla="*/ 5 h 159"/>
                  <a:gd name="T6" fmla="*/ 63 w 137"/>
                  <a:gd name="T7" fmla="*/ 158 h 159"/>
                  <a:gd name="T8" fmla="*/ 136 w 137"/>
                  <a:gd name="T9" fmla="*/ 144 h 15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7" h="159">
                    <a:moveTo>
                      <a:pt x="136" y="144"/>
                    </a:moveTo>
                    <a:lnTo>
                      <a:pt x="37" y="0"/>
                    </a:lnTo>
                    <a:lnTo>
                      <a:pt x="0" y="5"/>
                    </a:lnTo>
                    <a:lnTo>
                      <a:pt x="63" y="158"/>
                    </a:lnTo>
                    <a:lnTo>
                      <a:pt x="136" y="144"/>
                    </a:lnTo>
                  </a:path>
                </a:pathLst>
              </a:custGeom>
              <a:solidFill>
                <a:srgbClr val="676767"/>
              </a:solidFill>
              <a:ln w="12700" cap="rnd" cmpd="sng">
                <a:solidFill>
                  <a:srgbClr val="000000"/>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endParaRPr lang="en-CA"/>
              </a:p>
            </p:txBody>
          </p:sp>
        </p:grpSp>
        <p:grpSp>
          <p:nvGrpSpPr>
            <p:cNvPr id="277" name="Group 276">
              <a:extLst>
                <a:ext uri="{FF2B5EF4-FFF2-40B4-BE49-F238E27FC236}">
                  <a16:creationId xmlns:a16="http://schemas.microsoft.com/office/drawing/2014/main" id="{9CFD7174-253D-48E9-AFB0-EF08A2787AAF}"/>
                </a:ext>
              </a:extLst>
            </p:cNvPr>
            <p:cNvGrpSpPr>
              <a:grpSpLocks/>
            </p:cNvGrpSpPr>
            <p:nvPr/>
          </p:nvGrpSpPr>
          <p:grpSpPr bwMode="auto">
            <a:xfrm>
              <a:off x="7325228" y="4710075"/>
              <a:ext cx="93" cy="137"/>
              <a:chOff x="7325228" y="4710075"/>
              <a:chExt cx="93" cy="137"/>
            </a:xfrm>
          </p:grpSpPr>
          <p:sp>
            <p:nvSpPr>
              <p:cNvPr id="331" name="Freeform 2115">
                <a:extLst>
                  <a:ext uri="{FF2B5EF4-FFF2-40B4-BE49-F238E27FC236}">
                    <a16:creationId xmlns:a16="http://schemas.microsoft.com/office/drawing/2014/main" id="{19BC8E51-0D27-4F20-8E35-BC0F7C8B3B4B}"/>
                  </a:ext>
                </a:extLst>
              </p:cNvPr>
              <p:cNvSpPr>
                <a:spLocks/>
              </p:cNvSpPr>
              <p:nvPr/>
            </p:nvSpPr>
            <p:spPr bwMode="auto">
              <a:xfrm>
                <a:off x="7325230" y="4710075"/>
                <a:ext cx="91" cy="131"/>
              </a:xfrm>
              <a:custGeom>
                <a:avLst/>
                <a:gdLst>
                  <a:gd name="T0" fmla="*/ 51 w 91"/>
                  <a:gd name="T1" fmla="*/ 130 h 131"/>
                  <a:gd name="T2" fmla="*/ 0 w 91"/>
                  <a:gd name="T3" fmla="*/ 4 h 131"/>
                  <a:gd name="T4" fmla="*/ 27 w 91"/>
                  <a:gd name="T5" fmla="*/ 0 h 131"/>
                  <a:gd name="T6" fmla="*/ 90 w 91"/>
                  <a:gd name="T7" fmla="*/ 122 h 131"/>
                  <a:gd name="T8" fmla="*/ 51 w 91"/>
                  <a:gd name="T9" fmla="*/ 130 h 13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1" h="131">
                    <a:moveTo>
                      <a:pt x="51" y="130"/>
                    </a:moveTo>
                    <a:lnTo>
                      <a:pt x="0" y="4"/>
                    </a:lnTo>
                    <a:lnTo>
                      <a:pt x="27" y="0"/>
                    </a:lnTo>
                    <a:lnTo>
                      <a:pt x="90" y="122"/>
                    </a:lnTo>
                    <a:lnTo>
                      <a:pt x="51" y="130"/>
                    </a:lnTo>
                  </a:path>
                </a:pathLst>
              </a:custGeom>
              <a:solidFill>
                <a:srgbClr val="919191"/>
              </a:solidFill>
              <a:ln>
                <a:noFill/>
              </a:ln>
              <a:effectLst/>
              <a:extLst>
                <a:ext uri="{91240B29-F687-4F45-9708-019B960494DF}">
                  <a14:hiddenLine xmlns:a14="http://schemas.microsoft.com/office/drawing/2010/main" w="9525" cap="rnd">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endParaRPr lang="en-CA"/>
              </a:p>
            </p:txBody>
          </p:sp>
          <p:sp>
            <p:nvSpPr>
              <p:cNvPr id="332" name="Freeform 2116">
                <a:extLst>
                  <a:ext uri="{FF2B5EF4-FFF2-40B4-BE49-F238E27FC236}">
                    <a16:creationId xmlns:a16="http://schemas.microsoft.com/office/drawing/2014/main" id="{1D4D2E39-F873-438C-9B94-95CC44C7D82F}"/>
                  </a:ext>
                </a:extLst>
              </p:cNvPr>
              <p:cNvSpPr>
                <a:spLocks/>
              </p:cNvSpPr>
              <p:nvPr/>
            </p:nvSpPr>
            <p:spPr bwMode="auto">
              <a:xfrm>
                <a:off x="7325228" y="4710075"/>
                <a:ext cx="93" cy="137"/>
              </a:xfrm>
              <a:custGeom>
                <a:avLst/>
                <a:gdLst>
                  <a:gd name="T0" fmla="*/ 51 w 93"/>
                  <a:gd name="T1" fmla="*/ 136 h 137"/>
                  <a:gd name="T2" fmla="*/ 0 w 93"/>
                  <a:gd name="T3" fmla="*/ 4 h 137"/>
                  <a:gd name="T4" fmla="*/ 27 w 93"/>
                  <a:gd name="T5" fmla="*/ 0 h 137"/>
                  <a:gd name="T6" fmla="*/ 92 w 93"/>
                  <a:gd name="T7" fmla="*/ 128 h 137"/>
                  <a:gd name="T8" fmla="*/ 51 w 93"/>
                  <a:gd name="T9" fmla="*/ 136 h 13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3" h="137">
                    <a:moveTo>
                      <a:pt x="51" y="136"/>
                    </a:moveTo>
                    <a:lnTo>
                      <a:pt x="0" y="4"/>
                    </a:lnTo>
                    <a:lnTo>
                      <a:pt x="27" y="0"/>
                    </a:lnTo>
                    <a:lnTo>
                      <a:pt x="92" y="128"/>
                    </a:lnTo>
                    <a:lnTo>
                      <a:pt x="51" y="136"/>
                    </a:lnTo>
                  </a:path>
                </a:pathLst>
              </a:custGeom>
              <a:solidFill>
                <a:srgbClr val="919191"/>
              </a:solidFill>
              <a:ln w="12700" cap="rnd" cmpd="sng">
                <a:solidFill>
                  <a:srgbClr val="000000"/>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endParaRPr lang="en-CA"/>
              </a:p>
            </p:txBody>
          </p:sp>
        </p:grpSp>
        <p:grpSp>
          <p:nvGrpSpPr>
            <p:cNvPr id="278" name="Group 277">
              <a:extLst>
                <a:ext uri="{FF2B5EF4-FFF2-40B4-BE49-F238E27FC236}">
                  <a16:creationId xmlns:a16="http://schemas.microsoft.com/office/drawing/2014/main" id="{54040CB6-3F88-49C8-A6B0-BC271926AF69}"/>
                </a:ext>
              </a:extLst>
            </p:cNvPr>
            <p:cNvGrpSpPr>
              <a:grpSpLocks/>
            </p:cNvGrpSpPr>
            <p:nvPr/>
          </p:nvGrpSpPr>
          <p:grpSpPr bwMode="auto">
            <a:xfrm>
              <a:off x="7325216" y="4710031"/>
              <a:ext cx="115" cy="27"/>
              <a:chOff x="7325216" y="4710031"/>
              <a:chExt cx="115" cy="27"/>
            </a:xfrm>
          </p:grpSpPr>
          <p:sp>
            <p:nvSpPr>
              <p:cNvPr id="329" name="Freeform 2118">
                <a:extLst>
                  <a:ext uri="{FF2B5EF4-FFF2-40B4-BE49-F238E27FC236}">
                    <a16:creationId xmlns:a16="http://schemas.microsoft.com/office/drawing/2014/main" id="{7B390F8F-92A0-473D-AC5D-1F81BACA657C}"/>
                  </a:ext>
                </a:extLst>
              </p:cNvPr>
              <p:cNvSpPr>
                <a:spLocks/>
              </p:cNvSpPr>
              <p:nvPr/>
            </p:nvSpPr>
            <p:spPr bwMode="auto">
              <a:xfrm>
                <a:off x="7325222" y="4710031"/>
                <a:ext cx="109" cy="23"/>
              </a:xfrm>
              <a:custGeom>
                <a:avLst/>
                <a:gdLst>
                  <a:gd name="T0" fmla="*/ 1 w 109"/>
                  <a:gd name="T1" fmla="*/ 22 h 23"/>
                  <a:gd name="T2" fmla="*/ 0 w 109"/>
                  <a:gd name="T3" fmla="*/ 16 h 23"/>
                  <a:gd name="T4" fmla="*/ 108 w 109"/>
                  <a:gd name="T5" fmla="*/ 0 h 23"/>
                  <a:gd name="T6" fmla="*/ 1 w 109"/>
                  <a:gd name="T7" fmla="*/ 22 h 2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09" h="23">
                    <a:moveTo>
                      <a:pt x="1" y="22"/>
                    </a:moveTo>
                    <a:lnTo>
                      <a:pt x="0" y="16"/>
                    </a:lnTo>
                    <a:lnTo>
                      <a:pt x="108" y="0"/>
                    </a:lnTo>
                    <a:lnTo>
                      <a:pt x="1" y="22"/>
                    </a:lnTo>
                  </a:path>
                </a:pathLst>
              </a:custGeom>
              <a:gradFill rotWithShape="0">
                <a:gsLst>
                  <a:gs pos="0">
                    <a:srgbClr val="919191"/>
                  </a:gs>
                  <a:gs pos="100000">
                    <a:srgbClr val="2B2B2B"/>
                  </a:gs>
                </a:gsLst>
                <a:lin ang="5400000" scaled="1"/>
              </a:gradFill>
              <a:ln>
                <a:noFill/>
              </a:ln>
              <a:effectLst/>
              <a:extLst>
                <a:ext uri="{91240B29-F687-4F45-9708-019B960494DF}">
                  <a14:hiddenLine xmlns:a14="http://schemas.microsoft.com/office/drawing/2010/main" w="9525" cap="rnd">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endParaRPr lang="en-CA"/>
              </a:p>
            </p:txBody>
          </p:sp>
          <p:sp>
            <p:nvSpPr>
              <p:cNvPr id="330" name="Freeform 2119">
                <a:extLst>
                  <a:ext uri="{FF2B5EF4-FFF2-40B4-BE49-F238E27FC236}">
                    <a16:creationId xmlns:a16="http://schemas.microsoft.com/office/drawing/2014/main" id="{E6D0540E-4E87-44FC-AABA-BE771DC3D797}"/>
                  </a:ext>
                </a:extLst>
              </p:cNvPr>
              <p:cNvSpPr>
                <a:spLocks/>
              </p:cNvSpPr>
              <p:nvPr/>
            </p:nvSpPr>
            <p:spPr bwMode="auto">
              <a:xfrm>
                <a:off x="7325216" y="4710031"/>
                <a:ext cx="115" cy="27"/>
              </a:xfrm>
              <a:custGeom>
                <a:avLst/>
                <a:gdLst>
                  <a:gd name="T0" fmla="*/ 1 w 115"/>
                  <a:gd name="T1" fmla="*/ 26 h 27"/>
                  <a:gd name="T2" fmla="*/ 0 w 115"/>
                  <a:gd name="T3" fmla="*/ 16 h 27"/>
                  <a:gd name="T4" fmla="*/ 114 w 115"/>
                  <a:gd name="T5" fmla="*/ 0 h 27"/>
                  <a:gd name="T6" fmla="*/ 1 w 115"/>
                  <a:gd name="T7" fmla="*/ 26 h 2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15" h="27">
                    <a:moveTo>
                      <a:pt x="1" y="26"/>
                    </a:moveTo>
                    <a:lnTo>
                      <a:pt x="0" y="16"/>
                    </a:lnTo>
                    <a:lnTo>
                      <a:pt x="114" y="0"/>
                    </a:lnTo>
                    <a:lnTo>
                      <a:pt x="1" y="26"/>
                    </a:lnTo>
                  </a:path>
                </a:pathLst>
              </a:custGeom>
              <a:noFill/>
              <a:ln w="12700" cap="rnd" cmpd="sng">
                <a:solidFill>
                  <a:srgbClr val="000000"/>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endParaRPr lang="en-CA"/>
              </a:p>
            </p:txBody>
          </p:sp>
        </p:grpSp>
        <p:sp>
          <p:nvSpPr>
            <p:cNvPr id="279" name="Freeform 2120">
              <a:extLst>
                <a:ext uri="{FF2B5EF4-FFF2-40B4-BE49-F238E27FC236}">
                  <a16:creationId xmlns:a16="http://schemas.microsoft.com/office/drawing/2014/main" id="{99DC8C6D-BD3F-4E92-9D4B-E4434BD56F94}"/>
                </a:ext>
              </a:extLst>
            </p:cNvPr>
            <p:cNvSpPr>
              <a:spLocks/>
            </p:cNvSpPr>
            <p:nvPr/>
          </p:nvSpPr>
          <p:spPr bwMode="auto">
            <a:xfrm>
              <a:off x="7325742" y="4710121"/>
              <a:ext cx="17" cy="19"/>
            </a:xfrm>
            <a:custGeom>
              <a:avLst/>
              <a:gdLst>
                <a:gd name="T0" fmla="*/ 16 w 17"/>
                <a:gd name="T1" fmla="*/ 16 h 19"/>
                <a:gd name="T2" fmla="*/ 6 w 17"/>
                <a:gd name="T3" fmla="*/ 0 h 19"/>
                <a:gd name="T4" fmla="*/ 0 w 17"/>
                <a:gd name="T5" fmla="*/ 1 h 19"/>
                <a:gd name="T6" fmla="*/ 1 w 17"/>
                <a:gd name="T7" fmla="*/ 11 h 19"/>
                <a:gd name="T8" fmla="*/ 5 w 17"/>
                <a:gd name="T9" fmla="*/ 18 h 19"/>
                <a:gd name="T10" fmla="*/ 16 w 17"/>
                <a:gd name="T11" fmla="*/ 16 h 1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 h="19">
                  <a:moveTo>
                    <a:pt x="16" y="16"/>
                  </a:moveTo>
                  <a:lnTo>
                    <a:pt x="6" y="0"/>
                  </a:lnTo>
                  <a:lnTo>
                    <a:pt x="0" y="1"/>
                  </a:lnTo>
                  <a:lnTo>
                    <a:pt x="1" y="11"/>
                  </a:lnTo>
                  <a:lnTo>
                    <a:pt x="5" y="18"/>
                  </a:lnTo>
                  <a:lnTo>
                    <a:pt x="16" y="16"/>
                  </a:lnTo>
                </a:path>
              </a:pathLst>
            </a:custGeom>
            <a:solidFill>
              <a:srgbClr val="000000"/>
            </a:solidFill>
            <a:ln w="12700" cap="rnd" cmpd="sng">
              <a:solidFill>
                <a:srgbClr val="000000"/>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endParaRPr lang="en-CA"/>
            </a:p>
          </p:txBody>
        </p:sp>
        <p:sp>
          <p:nvSpPr>
            <p:cNvPr id="280" name="Freeform 2121">
              <a:extLst>
                <a:ext uri="{FF2B5EF4-FFF2-40B4-BE49-F238E27FC236}">
                  <a16:creationId xmlns:a16="http://schemas.microsoft.com/office/drawing/2014/main" id="{ED0CE0D7-6021-4703-9C01-263ECED9A014}"/>
                </a:ext>
              </a:extLst>
            </p:cNvPr>
            <p:cNvSpPr>
              <a:spLocks/>
            </p:cNvSpPr>
            <p:nvPr/>
          </p:nvSpPr>
          <p:spPr bwMode="auto">
            <a:xfrm>
              <a:off x="7325688" y="4710131"/>
              <a:ext cx="17" cy="17"/>
            </a:xfrm>
            <a:custGeom>
              <a:avLst/>
              <a:gdLst>
                <a:gd name="T0" fmla="*/ 16 w 17"/>
                <a:gd name="T1" fmla="*/ 14 h 17"/>
                <a:gd name="T2" fmla="*/ 7 w 17"/>
                <a:gd name="T3" fmla="*/ 0 h 17"/>
                <a:gd name="T4" fmla="*/ 0 w 17"/>
                <a:gd name="T5" fmla="*/ 1 h 17"/>
                <a:gd name="T6" fmla="*/ 1 w 17"/>
                <a:gd name="T7" fmla="*/ 10 h 17"/>
                <a:gd name="T8" fmla="*/ 6 w 17"/>
                <a:gd name="T9" fmla="*/ 16 h 17"/>
                <a:gd name="T10" fmla="*/ 16 w 17"/>
                <a:gd name="T11" fmla="*/ 14 h 1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 h="17">
                  <a:moveTo>
                    <a:pt x="16" y="14"/>
                  </a:moveTo>
                  <a:lnTo>
                    <a:pt x="7" y="0"/>
                  </a:lnTo>
                  <a:lnTo>
                    <a:pt x="0" y="1"/>
                  </a:lnTo>
                  <a:lnTo>
                    <a:pt x="1" y="10"/>
                  </a:lnTo>
                  <a:lnTo>
                    <a:pt x="6" y="16"/>
                  </a:lnTo>
                  <a:lnTo>
                    <a:pt x="16" y="14"/>
                  </a:lnTo>
                </a:path>
              </a:pathLst>
            </a:custGeom>
            <a:solidFill>
              <a:srgbClr val="000000"/>
            </a:solidFill>
            <a:ln w="12700" cap="rnd" cmpd="sng">
              <a:solidFill>
                <a:srgbClr val="000000"/>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endParaRPr lang="en-CA"/>
            </a:p>
          </p:txBody>
        </p:sp>
        <p:sp>
          <p:nvSpPr>
            <p:cNvPr id="281" name="Freeform 2122">
              <a:extLst>
                <a:ext uri="{FF2B5EF4-FFF2-40B4-BE49-F238E27FC236}">
                  <a16:creationId xmlns:a16="http://schemas.microsoft.com/office/drawing/2014/main" id="{E1819576-8F9D-4459-8986-11068496378D}"/>
                </a:ext>
              </a:extLst>
            </p:cNvPr>
            <p:cNvSpPr>
              <a:spLocks/>
            </p:cNvSpPr>
            <p:nvPr/>
          </p:nvSpPr>
          <p:spPr bwMode="auto">
            <a:xfrm>
              <a:off x="7325254" y="4710139"/>
              <a:ext cx="37" cy="69"/>
            </a:xfrm>
            <a:custGeom>
              <a:avLst/>
              <a:gdLst>
                <a:gd name="T0" fmla="*/ 0 w 37"/>
                <a:gd name="T1" fmla="*/ 0 h 69"/>
                <a:gd name="T2" fmla="*/ 12 w 37"/>
                <a:gd name="T3" fmla="*/ 1 h 69"/>
                <a:gd name="T4" fmla="*/ 36 w 37"/>
                <a:gd name="T5" fmla="*/ 60 h 69"/>
                <a:gd name="T6" fmla="*/ 27 w 37"/>
                <a:gd name="T7" fmla="*/ 68 h 69"/>
                <a:gd name="T8" fmla="*/ 0 w 37"/>
                <a:gd name="T9" fmla="*/ 0 h 6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7" h="69">
                  <a:moveTo>
                    <a:pt x="0" y="0"/>
                  </a:moveTo>
                  <a:lnTo>
                    <a:pt x="12" y="1"/>
                  </a:lnTo>
                  <a:lnTo>
                    <a:pt x="36" y="60"/>
                  </a:lnTo>
                  <a:lnTo>
                    <a:pt x="27" y="68"/>
                  </a:lnTo>
                  <a:lnTo>
                    <a:pt x="0" y="0"/>
                  </a:lnTo>
                </a:path>
              </a:pathLst>
            </a:custGeom>
            <a:solidFill>
              <a:srgbClr val="000000"/>
            </a:solidFill>
            <a:ln w="12700" cap="rnd" cmpd="sng">
              <a:solidFill>
                <a:srgbClr val="000000"/>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endParaRPr lang="en-CA"/>
            </a:p>
          </p:txBody>
        </p:sp>
        <p:grpSp>
          <p:nvGrpSpPr>
            <p:cNvPr id="282" name="Group 281">
              <a:extLst>
                <a:ext uri="{FF2B5EF4-FFF2-40B4-BE49-F238E27FC236}">
                  <a16:creationId xmlns:a16="http://schemas.microsoft.com/office/drawing/2014/main" id="{0B27B5D6-B350-4C3A-A86F-C2F084B3996C}"/>
                </a:ext>
              </a:extLst>
            </p:cNvPr>
            <p:cNvGrpSpPr>
              <a:grpSpLocks/>
            </p:cNvGrpSpPr>
            <p:nvPr/>
          </p:nvGrpSpPr>
          <p:grpSpPr bwMode="auto">
            <a:xfrm>
              <a:off x="7325228" y="4710201"/>
              <a:ext cx="151" cy="35"/>
              <a:chOff x="7325228" y="4710201"/>
              <a:chExt cx="151" cy="35"/>
            </a:xfrm>
          </p:grpSpPr>
          <p:sp>
            <p:nvSpPr>
              <p:cNvPr id="327" name="Freeform 2124">
                <a:extLst>
                  <a:ext uri="{FF2B5EF4-FFF2-40B4-BE49-F238E27FC236}">
                    <a16:creationId xmlns:a16="http://schemas.microsoft.com/office/drawing/2014/main" id="{403B0019-41A0-4F51-8B02-99DE0B5CFDC4}"/>
                  </a:ext>
                </a:extLst>
              </p:cNvPr>
              <p:cNvSpPr>
                <a:spLocks/>
              </p:cNvSpPr>
              <p:nvPr/>
            </p:nvSpPr>
            <p:spPr bwMode="auto">
              <a:xfrm>
                <a:off x="7325230" y="4710201"/>
                <a:ext cx="149" cy="33"/>
              </a:xfrm>
              <a:custGeom>
                <a:avLst/>
                <a:gdLst>
                  <a:gd name="T0" fmla="*/ 0 w 149"/>
                  <a:gd name="T1" fmla="*/ 16 h 33"/>
                  <a:gd name="T2" fmla="*/ 142 w 149"/>
                  <a:gd name="T3" fmla="*/ 0 h 33"/>
                  <a:gd name="T4" fmla="*/ 147 w 149"/>
                  <a:gd name="T5" fmla="*/ 5 h 33"/>
                  <a:gd name="T6" fmla="*/ 148 w 149"/>
                  <a:gd name="T7" fmla="*/ 10 h 33"/>
                  <a:gd name="T8" fmla="*/ 147 w 149"/>
                  <a:gd name="T9" fmla="*/ 18 h 33"/>
                  <a:gd name="T10" fmla="*/ 143 w 149"/>
                  <a:gd name="T11" fmla="*/ 23 h 33"/>
                  <a:gd name="T12" fmla="*/ 135 w 149"/>
                  <a:gd name="T13" fmla="*/ 28 h 33"/>
                  <a:gd name="T14" fmla="*/ 122 w 149"/>
                  <a:gd name="T15" fmla="*/ 32 h 33"/>
                  <a:gd name="T16" fmla="*/ 108 w 149"/>
                  <a:gd name="T17" fmla="*/ 31 h 33"/>
                  <a:gd name="T18" fmla="*/ 0 w 149"/>
                  <a:gd name="T19" fmla="*/ 16 h 3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49" h="33">
                    <a:moveTo>
                      <a:pt x="0" y="16"/>
                    </a:moveTo>
                    <a:lnTo>
                      <a:pt x="142" y="0"/>
                    </a:lnTo>
                    <a:lnTo>
                      <a:pt x="147" y="5"/>
                    </a:lnTo>
                    <a:lnTo>
                      <a:pt x="148" y="10"/>
                    </a:lnTo>
                    <a:lnTo>
                      <a:pt x="147" y="18"/>
                    </a:lnTo>
                    <a:lnTo>
                      <a:pt x="143" y="23"/>
                    </a:lnTo>
                    <a:lnTo>
                      <a:pt x="135" y="28"/>
                    </a:lnTo>
                    <a:lnTo>
                      <a:pt x="122" y="32"/>
                    </a:lnTo>
                    <a:lnTo>
                      <a:pt x="108" y="31"/>
                    </a:lnTo>
                    <a:lnTo>
                      <a:pt x="0" y="16"/>
                    </a:lnTo>
                  </a:path>
                </a:pathLst>
              </a:custGeom>
              <a:solidFill>
                <a:srgbClr val="919191"/>
              </a:solidFill>
              <a:ln>
                <a:noFill/>
              </a:ln>
              <a:effectLst/>
              <a:extLst>
                <a:ext uri="{91240B29-F687-4F45-9708-019B960494DF}">
                  <a14:hiddenLine xmlns:a14="http://schemas.microsoft.com/office/drawing/2010/main" w="9525" cap="rnd">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endParaRPr lang="en-CA"/>
              </a:p>
            </p:txBody>
          </p:sp>
          <p:sp>
            <p:nvSpPr>
              <p:cNvPr id="328" name="Freeform 2125">
                <a:extLst>
                  <a:ext uri="{FF2B5EF4-FFF2-40B4-BE49-F238E27FC236}">
                    <a16:creationId xmlns:a16="http://schemas.microsoft.com/office/drawing/2014/main" id="{04B786DC-232F-4B07-B05D-49795CE5D59A}"/>
                  </a:ext>
                </a:extLst>
              </p:cNvPr>
              <p:cNvSpPr>
                <a:spLocks/>
              </p:cNvSpPr>
              <p:nvPr/>
            </p:nvSpPr>
            <p:spPr bwMode="auto">
              <a:xfrm>
                <a:off x="7325228" y="4710201"/>
                <a:ext cx="151" cy="35"/>
              </a:xfrm>
              <a:custGeom>
                <a:avLst/>
                <a:gdLst>
                  <a:gd name="T0" fmla="*/ 0 w 151"/>
                  <a:gd name="T1" fmla="*/ 15 h 35"/>
                  <a:gd name="T2" fmla="*/ 143 w 151"/>
                  <a:gd name="T3" fmla="*/ 0 h 35"/>
                  <a:gd name="T4" fmla="*/ 149 w 151"/>
                  <a:gd name="T5" fmla="*/ 5 h 35"/>
                  <a:gd name="T6" fmla="*/ 150 w 151"/>
                  <a:gd name="T7" fmla="*/ 11 h 35"/>
                  <a:gd name="T8" fmla="*/ 149 w 151"/>
                  <a:gd name="T9" fmla="*/ 19 h 35"/>
                  <a:gd name="T10" fmla="*/ 145 w 151"/>
                  <a:gd name="T11" fmla="*/ 25 h 35"/>
                  <a:gd name="T12" fmla="*/ 137 w 151"/>
                  <a:gd name="T13" fmla="*/ 30 h 35"/>
                  <a:gd name="T14" fmla="*/ 124 w 151"/>
                  <a:gd name="T15" fmla="*/ 34 h 35"/>
                  <a:gd name="T16" fmla="*/ 110 w 151"/>
                  <a:gd name="T17" fmla="*/ 33 h 35"/>
                  <a:gd name="T18" fmla="*/ 0 w 151"/>
                  <a:gd name="T19" fmla="*/ 15 h 3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1" h="35">
                    <a:moveTo>
                      <a:pt x="0" y="15"/>
                    </a:moveTo>
                    <a:lnTo>
                      <a:pt x="143" y="0"/>
                    </a:lnTo>
                    <a:lnTo>
                      <a:pt x="149" y="5"/>
                    </a:lnTo>
                    <a:lnTo>
                      <a:pt x="150" y="11"/>
                    </a:lnTo>
                    <a:lnTo>
                      <a:pt x="149" y="19"/>
                    </a:lnTo>
                    <a:lnTo>
                      <a:pt x="145" y="25"/>
                    </a:lnTo>
                    <a:lnTo>
                      <a:pt x="137" y="30"/>
                    </a:lnTo>
                    <a:lnTo>
                      <a:pt x="124" y="34"/>
                    </a:lnTo>
                    <a:lnTo>
                      <a:pt x="110" y="33"/>
                    </a:lnTo>
                    <a:lnTo>
                      <a:pt x="0" y="15"/>
                    </a:lnTo>
                  </a:path>
                </a:pathLst>
              </a:custGeom>
              <a:solidFill>
                <a:srgbClr val="919191"/>
              </a:solidFill>
              <a:ln w="12700" cap="rnd" cmpd="sng">
                <a:solidFill>
                  <a:srgbClr val="000000"/>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endParaRPr lang="en-CA"/>
              </a:p>
            </p:txBody>
          </p:sp>
        </p:grpSp>
        <p:grpSp>
          <p:nvGrpSpPr>
            <p:cNvPr id="283" name="Group 282">
              <a:extLst>
                <a:ext uri="{FF2B5EF4-FFF2-40B4-BE49-F238E27FC236}">
                  <a16:creationId xmlns:a16="http://schemas.microsoft.com/office/drawing/2014/main" id="{E037DF75-8594-40BE-8013-1466B6A77C9C}"/>
                </a:ext>
              </a:extLst>
            </p:cNvPr>
            <p:cNvGrpSpPr>
              <a:grpSpLocks/>
            </p:cNvGrpSpPr>
            <p:nvPr/>
          </p:nvGrpSpPr>
          <p:grpSpPr bwMode="auto">
            <a:xfrm>
              <a:off x="7325234" y="4710213"/>
              <a:ext cx="133" cy="21"/>
              <a:chOff x="7325234" y="4710213"/>
              <a:chExt cx="133" cy="21"/>
            </a:xfrm>
          </p:grpSpPr>
          <p:sp>
            <p:nvSpPr>
              <p:cNvPr id="325" name="Freeform 2127">
                <a:extLst>
                  <a:ext uri="{FF2B5EF4-FFF2-40B4-BE49-F238E27FC236}">
                    <a16:creationId xmlns:a16="http://schemas.microsoft.com/office/drawing/2014/main" id="{E351FA0E-1FBE-4F69-9647-1BC9A5997156}"/>
                  </a:ext>
                </a:extLst>
              </p:cNvPr>
              <p:cNvSpPr>
                <a:spLocks/>
              </p:cNvSpPr>
              <p:nvPr/>
            </p:nvSpPr>
            <p:spPr bwMode="auto">
              <a:xfrm>
                <a:off x="7325238" y="4710213"/>
                <a:ext cx="129" cy="19"/>
              </a:xfrm>
              <a:custGeom>
                <a:avLst/>
                <a:gdLst>
                  <a:gd name="T0" fmla="*/ 0 w 129"/>
                  <a:gd name="T1" fmla="*/ 6 h 19"/>
                  <a:gd name="T2" fmla="*/ 74 w 129"/>
                  <a:gd name="T3" fmla="*/ 18 h 19"/>
                  <a:gd name="T4" fmla="*/ 128 w 129"/>
                  <a:gd name="T5" fmla="*/ 0 h 19"/>
                  <a:gd name="T6" fmla="*/ 53 w 129"/>
                  <a:gd name="T7" fmla="*/ 2 h 19"/>
                  <a:gd name="T8" fmla="*/ 4 w 129"/>
                  <a:gd name="T9" fmla="*/ 7 h 19"/>
                  <a:gd name="T10" fmla="*/ 0 w 129"/>
                  <a:gd name="T11" fmla="*/ 6 h 1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9" h="19">
                    <a:moveTo>
                      <a:pt x="0" y="6"/>
                    </a:moveTo>
                    <a:lnTo>
                      <a:pt x="74" y="18"/>
                    </a:lnTo>
                    <a:lnTo>
                      <a:pt x="128" y="0"/>
                    </a:lnTo>
                    <a:lnTo>
                      <a:pt x="53" y="2"/>
                    </a:lnTo>
                    <a:lnTo>
                      <a:pt x="4" y="7"/>
                    </a:lnTo>
                    <a:lnTo>
                      <a:pt x="0" y="6"/>
                    </a:lnTo>
                  </a:path>
                </a:pathLst>
              </a:custGeom>
              <a:solidFill>
                <a:srgbClr val="676767"/>
              </a:solidFill>
              <a:ln>
                <a:noFill/>
              </a:ln>
              <a:effectLst/>
              <a:extLst>
                <a:ext uri="{91240B29-F687-4F45-9708-019B960494DF}">
                  <a14:hiddenLine xmlns:a14="http://schemas.microsoft.com/office/drawing/2010/main" w="9525" cap="rnd">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endParaRPr lang="en-CA"/>
              </a:p>
            </p:txBody>
          </p:sp>
          <p:sp>
            <p:nvSpPr>
              <p:cNvPr id="326" name="Freeform 2128">
                <a:extLst>
                  <a:ext uri="{FF2B5EF4-FFF2-40B4-BE49-F238E27FC236}">
                    <a16:creationId xmlns:a16="http://schemas.microsoft.com/office/drawing/2014/main" id="{AB2A49A1-0C02-48B7-9AC2-6328DCA587B5}"/>
                  </a:ext>
                </a:extLst>
              </p:cNvPr>
              <p:cNvSpPr>
                <a:spLocks/>
              </p:cNvSpPr>
              <p:nvPr/>
            </p:nvSpPr>
            <p:spPr bwMode="auto">
              <a:xfrm>
                <a:off x="7325234" y="4710217"/>
                <a:ext cx="133" cy="17"/>
              </a:xfrm>
              <a:custGeom>
                <a:avLst/>
                <a:gdLst>
                  <a:gd name="T0" fmla="*/ 0 w 133"/>
                  <a:gd name="T1" fmla="*/ 2 h 17"/>
                  <a:gd name="T2" fmla="*/ 77 w 133"/>
                  <a:gd name="T3" fmla="*/ 16 h 17"/>
                  <a:gd name="T4" fmla="*/ 132 w 133"/>
                  <a:gd name="T5" fmla="*/ 0 h 17"/>
                  <a:gd name="T6" fmla="*/ 55 w 133"/>
                  <a:gd name="T7" fmla="*/ 0 h 17"/>
                  <a:gd name="T8" fmla="*/ 4 w 133"/>
                  <a:gd name="T9" fmla="*/ 2 h 17"/>
                  <a:gd name="T10" fmla="*/ 0 w 133"/>
                  <a:gd name="T11" fmla="*/ 2 h 1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33" h="17">
                    <a:moveTo>
                      <a:pt x="0" y="2"/>
                    </a:moveTo>
                    <a:lnTo>
                      <a:pt x="77" y="16"/>
                    </a:lnTo>
                    <a:lnTo>
                      <a:pt x="132" y="0"/>
                    </a:lnTo>
                    <a:lnTo>
                      <a:pt x="55" y="0"/>
                    </a:lnTo>
                    <a:lnTo>
                      <a:pt x="4" y="2"/>
                    </a:lnTo>
                    <a:lnTo>
                      <a:pt x="0" y="2"/>
                    </a:lnTo>
                  </a:path>
                </a:pathLst>
              </a:custGeom>
              <a:solidFill>
                <a:srgbClr val="676767"/>
              </a:solidFill>
              <a:ln w="12700" cap="rnd" cmpd="sng">
                <a:solidFill>
                  <a:srgbClr val="000000"/>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endParaRPr lang="en-CA"/>
              </a:p>
            </p:txBody>
          </p:sp>
        </p:grpSp>
        <p:grpSp>
          <p:nvGrpSpPr>
            <p:cNvPr id="284" name="Group 283">
              <a:extLst>
                <a:ext uri="{FF2B5EF4-FFF2-40B4-BE49-F238E27FC236}">
                  <a16:creationId xmlns:a16="http://schemas.microsoft.com/office/drawing/2014/main" id="{8627C44A-2A44-4AAB-8C5F-9D795542C186}"/>
                </a:ext>
              </a:extLst>
            </p:cNvPr>
            <p:cNvGrpSpPr>
              <a:grpSpLocks/>
            </p:cNvGrpSpPr>
            <p:nvPr/>
          </p:nvGrpSpPr>
          <p:grpSpPr bwMode="auto">
            <a:xfrm>
              <a:off x="7325462" y="4710173"/>
              <a:ext cx="377" cy="41"/>
              <a:chOff x="7325462" y="4710173"/>
              <a:chExt cx="377" cy="41"/>
            </a:xfrm>
          </p:grpSpPr>
          <p:sp>
            <p:nvSpPr>
              <p:cNvPr id="323" name="Freeform 2130">
                <a:extLst>
                  <a:ext uri="{FF2B5EF4-FFF2-40B4-BE49-F238E27FC236}">
                    <a16:creationId xmlns:a16="http://schemas.microsoft.com/office/drawing/2014/main" id="{626B2682-B811-4A8A-AE93-04584609E440}"/>
                  </a:ext>
                </a:extLst>
              </p:cNvPr>
              <p:cNvSpPr>
                <a:spLocks/>
              </p:cNvSpPr>
              <p:nvPr/>
            </p:nvSpPr>
            <p:spPr bwMode="auto">
              <a:xfrm>
                <a:off x="7325468" y="4710173"/>
                <a:ext cx="367" cy="37"/>
              </a:xfrm>
              <a:custGeom>
                <a:avLst/>
                <a:gdLst>
                  <a:gd name="T0" fmla="*/ 0 w 367"/>
                  <a:gd name="T1" fmla="*/ 31 h 37"/>
                  <a:gd name="T2" fmla="*/ 37 w 367"/>
                  <a:gd name="T3" fmla="*/ 22 h 37"/>
                  <a:gd name="T4" fmla="*/ 265 w 367"/>
                  <a:gd name="T5" fmla="*/ 6 h 37"/>
                  <a:gd name="T6" fmla="*/ 340 w 367"/>
                  <a:gd name="T7" fmla="*/ 0 h 37"/>
                  <a:gd name="T8" fmla="*/ 352 w 367"/>
                  <a:gd name="T9" fmla="*/ 0 h 37"/>
                  <a:gd name="T10" fmla="*/ 361 w 367"/>
                  <a:gd name="T11" fmla="*/ 4 h 37"/>
                  <a:gd name="T12" fmla="*/ 366 w 367"/>
                  <a:gd name="T13" fmla="*/ 13 h 37"/>
                  <a:gd name="T14" fmla="*/ 363 w 367"/>
                  <a:gd name="T15" fmla="*/ 19 h 37"/>
                  <a:gd name="T16" fmla="*/ 358 w 367"/>
                  <a:gd name="T17" fmla="*/ 23 h 37"/>
                  <a:gd name="T18" fmla="*/ 232 w 367"/>
                  <a:gd name="T19" fmla="*/ 36 h 37"/>
                  <a:gd name="T20" fmla="*/ 0 w 367"/>
                  <a:gd name="T21" fmla="*/ 31 h 3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367" h="37">
                    <a:moveTo>
                      <a:pt x="0" y="31"/>
                    </a:moveTo>
                    <a:lnTo>
                      <a:pt x="37" y="22"/>
                    </a:lnTo>
                    <a:lnTo>
                      <a:pt x="265" y="6"/>
                    </a:lnTo>
                    <a:lnTo>
                      <a:pt x="340" y="0"/>
                    </a:lnTo>
                    <a:lnTo>
                      <a:pt x="352" y="0"/>
                    </a:lnTo>
                    <a:lnTo>
                      <a:pt x="361" y="4"/>
                    </a:lnTo>
                    <a:lnTo>
                      <a:pt x="366" y="13"/>
                    </a:lnTo>
                    <a:lnTo>
                      <a:pt x="363" y="19"/>
                    </a:lnTo>
                    <a:lnTo>
                      <a:pt x="358" y="23"/>
                    </a:lnTo>
                    <a:lnTo>
                      <a:pt x="232" y="36"/>
                    </a:lnTo>
                    <a:lnTo>
                      <a:pt x="0" y="31"/>
                    </a:lnTo>
                  </a:path>
                </a:pathLst>
              </a:custGeom>
              <a:solidFill>
                <a:srgbClr val="919191"/>
              </a:solidFill>
              <a:ln>
                <a:noFill/>
              </a:ln>
              <a:effectLst/>
              <a:extLst>
                <a:ext uri="{91240B29-F687-4F45-9708-019B960494DF}">
                  <a14:hiddenLine xmlns:a14="http://schemas.microsoft.com/office/drawing/2010/main" w="9525" cap="rnd">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endParaRPr lang="en-CA"/>
              </a:p>
            </p:txBody>
          </p:sp>
          <p:sp>
            <p:nvSpPr>
              <p:cNvPr id="324" name="Freeform 2131">
                <a:extLst>
                  <a:ext uri="{FF2B5EF4-FFF2-40B4-BE49-F238E27FC236}">
                    <a16:creationId xmlns:a16="http://schemas.microsoft.com/office/drawing/2014/main" id="{EC9E95AD-63D2-44CF-888C-867B13528495}"/>
                  </a:ext>
                </a:extLst>
              </p:cNvPr>
              <p:cNvSpPr>
                <a:spLocks/>
              </p:cNvSpPr>
              <p:nvPr/>
            </p:nvSpPr>
            <p:spPr bwMode="auto">
              <a:xfrm>
                <a:off x="7325462" y="4710173"/>
                <a:ext cx="377" cy="41"/>
              </a:xfrm>
              <a:custGeom>
                <a:avLst/>
                <a:gdLst>
                  <a:gd name="T0" fmla="*/ 0 w 377"/>
                  <a:gd name="T1" fmla="*/ 31 h 41"/>
                  <a:gd name="T2" fmla="*/ 38 w 377"/>
                  <a:gd name="T3" fmla="*/ 22 h 41"/>
                  <a:gd name="T4" fmla="*/ 272 w 377"/>
                  <a:gd name="T5" fmla="*/ 6 h 41"/>
                  <a:gd name="T6" fmla="*/ 349 w 377"/>
                  <a:gd name="T7" fmla="*/ 0 h 41"/>
                  <a:gd name="T8" fmla="*/ 362 w 377"/>
                  <a:gd name="T9" fmla="*/ 1 h 41"/>
                  <a:gd name="T10" fmla="*/ 371 w 377"/>
                  <a:gd name="T11" fmla="*/ 5 h 41"/>
                  <a:gd name="T12" fmla="*/ 376 w 377"/>
                  <a:gd name="T13" fmla="*/ 15 h 41"/>
                  <a:gd name="T14" fmla="*/ 373 w 377"/>
                  <a:gd name="T15" fmla="*/ 22 h 41"/>
                  <a:gd name="T16" fmla="*/ 368 w 377"/>
                  <a:gd name="T17" fmla="*/ 26 h 41"/>
                  <a:gd name="T18" fmla="*/ 238 w 377"/>
                  <a:gd name="T19" fmla="*/ 40 h 41"/>
                  <a:gd name="T20" fmla="*/ 0 w 377"/>
                  <a:gd name="T21" fmla="*/ 31 h 4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377" h="41">
                    <a:moveTo>
                      <a:pt x="0" y="31"/>
                    </a:moveTo>
                    <a:lnTo>
                      <a:pt x="38" y="22"/>
                    </a:lnTo>
                    <a:lnTo>
                      <a:pt x="272" y="6"/>
                    </a:lnTo>
                    <a:lnTo>
                      <a:pt x="349" y="0"/>
                    </a:lnTo>
                    <a:lnTo>
                      <a:pt x="362" y="1"/>
                    </a:lnTo>
                    <a:lnTo>
                      <a:pt x="371" y="5"/>
                    </a:lnTo>
                    <a:lnTo>
                      <a:pt x="376" y="15"/>
                    </a:lnTo>
                    <a:lnTo>
                      <a:pt x="373" y="22"/>
                    </a:lnTo>
                    <a:lnTo>
                      <a:pt x="368" y="26"/>
                    </a:lnTo>
                    <a:lnTo>
                      <a:pt x="238" y="40"/>
                    </a:lnTo>
                    <a:lnTo>
                      <a:pt x="0" y="31"/>
                    </a:lnTo>
                  </a:path>
                </a:pathLst>
              </a:custGeom>
              <a:solidFill>
                <a:srgbClr val="919191"/>
              </a:solidFill>
              <a:ln w="12700" cap="rnd" cmpd="sng">
                <a:solidFill>
                  <a:srgbClr val="000000"/>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endParaRPr lang="en-CA"/>
              </a:p>
            </p:txBody>
          </p:sp>
        </p:grpSp>
        <p:sp>
          <p:nvSpPr>
            <p:cNvPr id="285" name="Freeform 2132">
              <a:extLst>
                <a:ext uri="{FF2B5EF4-FFF2-40B4-BE49-F238E27FC236}">
                  <a16:creationId xmlns:a16="http://schemas.microsoft.com/office/drawing/2014/main" id="{98858F81-861E-413E-B299-9E57C2726776}"/>
                </a:ext>
              </a:extLst>
            </p:cNvPr>
            <p:cNvSpPr>
              <a:spLocks/>
            </p:cNvSpPr>
            <p:nvPr/>
          </p:nvSpPr>
          <p:spPr bwMode="auto">
            <a:xfrm>
              <a:off x="7325486" y="4710187"/>
              <a:ext cx="343" cy="21"/>
            </a:xfrm>
            <a:custGeom>
              <a:avLst/>
              <a:gdLst>
                <a:gd name="T0" fmla="*/ 328 w 343"/>
                <a:gd name="T1" fmla="*/ 14 h 21"/>
                <a:gd name="T2" fmla="*/ 341 w 343"/>
                <a:gd name="T3" fmla="*/ 5 h 21"/>
                <a:gd name="T4" fmla="*/ 342 w 343"/>
                <a:gd name="T5" fmla="*/ 0 h 21"/>
                <a:gd name="T6" fmla="*/ 17 w 343"/>
                <a:gd name="T7" fmla="*/ 12 h 21"/>
                <a:gd name="T8" fmla="*/ 0 w 343"/>
                <a:gd name="T9" fmla="*/ 16 h 21"/>
                <a:gd name="T10" fmla="*/ 233 w 343"/>
                <a:gd name="T11" fmla="*/ 20 h 21"/>
                <a:gd name="T12" fmla="*/ 328 w 343"/>
                <a:gd name="T13" fmla="*/ 14 h 2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43" h="21">
                  <a:moveTo>
                    <a:pt x="328" y="14"/>
                  </a:moveTo>
                  <a:lnTo>
                    <a:pt x="341" y="5"/>
                  </a:lnTo>
                  <a:lnTo>
                    <a:pt x="342" y="0"/>
                  </a:lnTo>
                  <a:lnTo>
                    <a:pt x="17" y="12"/>
                  </a:lnTo>
                  <a:lnTo>
                    <a:pt x="0" y="16"/>
                  </a:lnTo>
                  <a:lnTo>
                    <a:pt x="233" y="20"/>
                  </a:lnTo>
                  <a:lnTo>
                    <a:pt x="328" y="14"/>
                  </a:lnTo>
                </a:path>
              </a:pathLst>
            </a:custGeom>
            <a:solidFill>
              <a:srgbClr val="676767"/>
            </a:solidFill>
            <a:ln>
              <a:noFill/>
            </a:ln>
            <a:effectLst/>
            <a:extLst>
              <a:ext uri="{91240B29-F687-4F45-9708-019B960494DF}">
                <a14:hiddenLine xmlns:a14="http://schemas.microsoft.com/office/drawing/2010/main" w="9525" cap="rnd">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endParaRPr lang="en-CA"/>
            </a:p>
          </p:txBody>
        </p:sp>
        <p:grpSp>
          <p:nvGrpSpPr>
            <p:cNvPr id="286" name="Group 285">
              <a:extLst>
                <a:ext uri="{FF2B5EF4-FFF2-40B4-BE49-F238E27FC236}">
                  <a16:creationId xmlns:a16="http://schemas.microsoft.com/office/drawing/2014/main" id="{CA4D5CB7-ECC1-47E9-ABB8-26C06472BECB}"/>
                </a:ext>
              </a:extLst>
            </p:cNvPr>
            <p:cNvGrpSpPr>
              <a:grpSpLocks/>
            </p:cNvGrpSpPr>
            <p:nvPr/>
          </p:nvGrpSpPr>
          <p:grpSpPr bwMode="auto">
            <a:xfrm>
              <a:off x="7325708" y="4710191"/>
              <a:ext cx="75" cy="23"/>
              <a:chOff x="7325708" y="4710191"/>
              <a:chExt cx="75" cy="23"/>
            </a:xfrm>
          </p:grpSpPr>
          <p:sp>
            <p:nvSpPr>
              <p:cNvPr id="319" name="Freeform 2134">
                <a:extLst>
                  <a:ext uri="{FF2B5EF4-FFF2-40B4-BE49-F238E27FC236}">
                    <a16:creationId xmlns:a16="http://schemas.microsoft.com/office/drawing/2014/main" id="{483BFCE9-9CDF-4243-B2A1-E601C3AABD6D}"/>
                  </a:ext>
                </a:extLst>
              </p:cNvPr>
              <p:cNvSpPr>
                <a:spLocks/>
              </p:cNvSpPr>
              <p:nvPr/>
            </p:nvSpPr>
            <p:spPr bwMode="auto">
              <a:xfrm>
                <a:off x="7325716" y="4710191"/>
                <a:ext cx="65" cy="21"/>
              </a:xfrm>
              <a:custGeom>
                <a:avLst/>
                <a:gdLst>
                  <a:gd name="T0" fmla="*/ 64 w 65"/>
                  <a:gd name="T1" fmla="*/ 14 h 21"/>
                  <a:gd name="T2" fmla="*/ 58 w 65"/>
                  <a:gd name="T3" fmla="*/ 2 h 21"/>
                  <a:gd name="T4" fmla="*/ 33 w 65"/>
                  <a:gd name="T5" fmla="*/ 0 h 21"/>
                  <a:gd name="T6" fmla="*/ 28 w 65"/>
                  <a:gd name="T7" fmla="*/ 6 h 21"/>
                  <a:gd name="T8" fmla="*/ 20 w 65"/>
                  <a:gd name="T9" fmla="*/ 11 h 21"/>
                  <a:gd name="T10" fmla="*/ 0 w 65"/>
                  <a:gd name="T11" fmla="*/ 17 h 21"/>
                  <a:gd name="T12" fmla="*/ 11 w 65"/>
                  <a:gd name="T13" fmla="*/ 20 h 21"/>
                  <a:gd name="T14" fmla="*/ 64 w 65"/>
                  <a:gd name="T15" fmla="*/ 14 h 2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65" h="21">
                    <a:moveTo>
                      <a:pt x="64" y="14"/>
                    </a:moveTo>
                    <a:lnTo>
                      <a:pt x="58" y="2"/>
                    </a:lnTo>
                    <a:lnTo>
                      <a:pt x="33" y="0"/>
                    </a:lnTo>
                    <a:lnTo>
                      <a:pt x="28" y="6"/>
                    </a:lnTo>
                    <a:lnTo>
                      <a:pt x="20" y="11"/>
                    </a:lnTo>
                    <a:lnTo>
                      <a:pt x="0" y="17"/>
                    </a:lnTo>
                    <a:lnTo>
                      <a:pt x="11" y="20"/>
                    </a:lnTo>
                    <a:lnTo>
                      <a:pt x="64" y="14"/>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endParaRPr lang="en-CA"/>
              </a:p>
            </p:txBody>
          </p:sp>
          <p:sp>
            <p:nvSpPr>
              <p:cNvPr id="320" name="Freeform 2135">
                <a:extLst>
                  <a:ext uri="{FF2B5EF4-FFF2-40B4-BE49-F238E27FC236}">
                    <a16:creationId xmlns:a16="http://schemas.microsoft.com/office/drawing/2014/main" id="{8F16ECC5-D6A8-4778-B638-38F944128BBC}"/>
                  </a:ext>
                </a:extLst>
              </p:cNvPr>
              <p:cNvSpPr>
                <a:spLocks/>
              </p:cNvSpPr>
              <p:nvPr/>
            </p:nvSpPr>
            <p:spPr bwMode="auto">
              <a:xfrm>
                <a:off x="7325714" y="4710191"/>
                <a:ext cx="69" cy="23"/>
              </a:xfrm>
              <a:custGeom>
                <a:avLst/>
                <a:gdLst>
                  <a:gd name="T0" fmla="*/ 68 w 69"/>
                  <a:gd name="T1" fmla="*/ 16 h 23"/>
                  <a:gd name="T2" fmla="*/ 62 w 69"/>
                  <a:gd name="T3" fmla="*/ 3 h 23"/>
                  <a:gd name="T4" fmla="*/ 35 w 69"/>
                  <a:gd name="T5" fmla="*/ 0 h 23"/>
                  <a:gd name="T6" fmla="*/ 30 w 69"/>
                  <a:gd name="T7" fmla="*/ 6 h 23"/>
                  <a:gd name="T8" fmla="*/ 20 w 69"/>
                  <a:gd name="T9" fmla="*/ 12 h 23"/>
                  <a:gd name="T10" fmla="*/ 0 w 69"/>
                  <a:gd name="T11" fmla="*/ 18 h 23"/>
                  <a:gd name="T12" fmla="*/ 11 w 69"/>
                  <a:gd name="T13" fmla="*/ 22 h 23"/>
                  <a:gd name="T14" fmla="*/ 68 w 69"/>
                  <a:gd name="T15" fmla="*/ 16 h 2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69" h="23">
                    <a:moveTo>
                      <a:pt x="68" y="16"/>
                    </a:moveTo>
                    <a:lnTo>
                      <a:pt x="62" y="3"/>
                    </a:lnTo>
                    <a:lnTo>
                      <a:pt x="35" y="0"/>
                    </a:lnTo>
                    <a:lnTo>
                      <a:pt x="30" y="6"/>
                    </a:lnTo>
                    <a:lnTo>
                      <a:pt x="20" y="12"/>
                    </a:lnTo>
                    <a:lnTo>
                      <a:pt x="0" y="18"/>
                    </a:lnTo>
                    <a:lnTo>
                      <a:pt x="11" y="22"/>
                    </a:lnTo>
                    <a:lnTo>
                      <a:pt x="68" y="16"/>
                    </a:lnTo>
                  </a:path>
                </a:pathLst>
              </a:custGeom>
              <a:noFill/>
              <a:ln w="12700" cap="rnd" cmpd="sng">
                <a:solidFill>
                  <a:srgbClr val="000000"/>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endParaRPr lang="en-CA"/>
              </a:p>
            </p:txBody>
          </p:sp>
          <p:sp>
            <p:nvSpPr>
              <p:cNvPr id="321" name="Freeform 2136">
                <a:extLst>
                  <a:ext uri="{FF2B5EF4-FFF2-40B4-BE49-F238E27FC236}">
                    <a16:creationId xmlns:a16="http://schemas.microsoft.com/office/drawing/2014/main" id="{313AD40B-F92D-4467-9A45-7C5812E62C38}"/>
                  </a:ext>
                </a:extLst>
              </p:cNvPr>
              <p:cNvSpPr>
                <a:spLocks/>
              </p:cNvSpPr>
              <p:nvPr/>
            </p:nvSpPr>
            <p:spPr bwMode="auto">
              <a:xfrm>
                <a:off x="7325714" y="4710191"/>
                <a:ext cx="63" cy="21"/>
              </a:xfrm>
              <a:custGeom>
                <a:avLst/>
                <a:gdLst>
                  <a:gd name="T0" fmla="*/ 62 w 63"/>
                  <a:gd name="T1" fmla="*/ 14 h 21"/>
                  <a:gd name="T2" fmla="*/ 57 w 63"/>
                  <a:gd name="T3" fmla="*/ 2 h 21"/>
                  <a:gd name="T4" fmla="*/ 32 w 63"/>
                  <a:gd name="T5" fmla="*/ 0 h 21"/>
                  <a:gd name="T6" fmla="*/ 27 w 63"/>
                  <a:gd name="T7" fmla="*/ 6 h 21"/>
                  <a:gd name="T8" fmla="*/ 19 w 63"/>
                  <a:gd name="T9" fmla="*/ 11 h 21"/>
                  <a:gd name="T10" fmla="*/ 0 w 63"/>
                  <a:gd name="T11" fmla="*/ 17 h 21"/>
                  <a:gd name="T12" fmla="*/ 10 w 63"/>
                  <a:gd name="T13" fmla="*/ 20 h 21"/>
                  <a:gd name="T14" fmla="*/ 62 w 63"/>
                  <a:gd name="T15" fmla="*/ 14 h 2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63" h="21">
                    <a:moveTo>
                      <a:pt x="62" y="14"/>
                    </a:moveTo>
                    <a:lnTo>
                      <a:pt x="57" y="2"/>
                    </a:lnTo>
                    <a:lnTo>
                      <a:pt x="32" y="0"/>
                    </a:lnTo>
                    <a:lnTo>
                      <a:pt x="27" y="6"/>
                    </a:lnTo>
                    <a:lnTo>
                      <a:pt x="19" y="11"/>
                    </a:lnTo>
                    <a:lnTo>
                      <a:pt x="0" y="17"/>
                    </a:lnTo>
                    <a:lnTo>
                      <a:pt x="10" y="20"/>
                    </a:lnTo>
                    <a:lnTo>
                      <a:pt x="62" y="14"/>
                    </a:lnTo>
                  </a:path>
                </a:pathLst>
              </a:custGeom>
              <a:gradFill rotWithShape="0">
                <a:gsLst>
                  <a:gs pos="0">
                    <a:srgbClr val="000000"/>
                  </a:gs>
                  <a:gs pos="50000">
                    <a:srgbClr val="919191"/>
                  </a:gs>
                  <a:gs pos="100000">
                    <a:srgbClr val="000000"/>
                  </a:gs>
                </a:gsLst>
                <a:lin ang="5400000" scaled="1"/>
              </a:gradFill>
              <a:ln>
                <a:noFill/>
              </a:ln>
              <a:effectLst/>
              <a:extLst>
                <a:ext uri="{91240B29-F687-4F45-9708-019B960494DF}">
                  <a14:hiddenLine xmlns:a14="http://schemas.microsoft.com/office/drawing/2010/main" w="9525" cap="rnd">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endParaRPr lang="en-CA"/>
              </a:p>
            </p:txBody>
          </p:sp>
          <p:sp>
            <p:nvSpPr>
              <p:cNvPr id="322" name="Freeform 2137">
                <a:extLst>
                  <a:ext uri="{FF2B5EF4-FFF2-40B4-BE49-F238E27FC236}">
                    <a16:creationId xmlns:a16="http://schemas.microsoft.com/office/drawing/2014/main" id="{FA28EF3E-AA94-41D7-A83C-8C4520DCDD97}"/>
                  </a:ext>
                </a:extLst>
              </p:cNvPr>
              <p:cNvSpPr>
                <a:spLocks/>
              </p:cNvSpPr>
              <p:nvPr/>
            </p:nvSpPr>
            <p:spPr bwMode="auto">
              <a:xfrm>
                <a:off x="7325708" y="4710191"/>
                <a:ext cx="73" cy="23"/>
              </a:xfrm>
              <a:custGeom>
                <a:avLst/>
                <a:gdLst>
                  <a:gd name="T0" fmla="*/ 72 w 73"/>
                  <a:gd name="T1" fmla="*/ 16 h 23"/>
                  <a:gd name="T2" fmla="*/ 65 w 73"/>
                  <a:gd name="T3" fmla="*/ 3 h 23"/>
                  <a:gd name="T4" fmla="*/ 37 w 73"/>
                  <a:gd name="T5" fmla="*/ 0 h 23"/>
                  <a:gd name="T6" fmla="*/ 31 w 73"/>
                  <a:gd name="T7" fmla="*/ 6 h 23"/>
                  <a:gd name="T8" fmla="*/ 22 w 73"/>
                  <a:gd name="T9" fmla="*/ 12 h 23"/>
                  <a:gd name="T10" fmla="*/ 0 w 73"/>
                  <a:gd name="T11" fmla="*/ 18 h 23"/>
                  <a:gd name="T12" fmla="*/ 12 w 73"/>
                  <a:gd name="T13" fmla="*/ 22 h 23"/>
                  <a:gd name="T14" fmla="*/ 72 w 73"/>
                  <a:gd name="T15" fmla="*/ 16 h 2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 h="23">
                    <a:moveTo>
                      <a:pt x="72" y="16"/>
                    </a:moveTo>
                    <a:lnTo>
                      <a:pt x="65" y="3"/>
                    </a:lnTo>
                    <a:lnTo>
                      <a:pt x="37" y="0"/>
                    </a:lnTo>
                    <a:lnTo>
                      <a:pt x="31" y="6"/>
                    </a:lnTo>
                    <a:lnTo>
                      <a:pt x="22" y="12"/>
                    </a:lnTo>
                    <a:lnTo>
                      <a:pt x="0" y="18"/>
                    </a:lnTo>
                    <a:lnTo>
                      <a:pt x="12" y="22"/>
                    </a:lnTo>
                    <a:lnTo>
                      <a:pt x="72" y="16"/>
                    </a:lnTo>
                  </a:path>
                </a:pathLst>
              </a:custGeom>
              <a:noFill/>
              <a:ln w="12700" cap="rnd" cmpd="sng">
                <a:solidFill>
                  <a:srgbClr val="000000"/>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endParaRPr lang="en-CA"/>
              </a:p>
            </p:txBody>
          </p:sp>
        </p:grpSp>
        <p:grpSp>
          <p:nvGrpSpPr>
            <p:cNvPr id="287" name="Group 286">
              <a:extLst>
                <a:ext uri="{FF2B5EF4-FFF2-40B4-BE49-F238E27FC236}">
                  <a16:creationId xmlns:a16="http://schemas.microsoft.com/office/drawing/2014/main" id="{BED3E369-A78B-4CF5-8859-AF89559329BE}"/>
                </a:ext>
              </a:extLst>
            </p:cNvPr>
            <p:cNvGrpSpPr>
              <a:grpSpLocks/>
            </p:cNvGrpSpPr>
            <p:nvPr/>
          </p:nvGrpSpPr>
          <p:grpSpPr bwMode="auto">
            <a:xfrm>
              <a:off x="7325716" y="4710199"/>
              <a:ext cx="113" cy="37"/>
              <a:chOff x="7325716" y="4710199"/>
              <a:chExt cx="113" cy="37"/>
            </a:xfrm>
          </p:grpSpPr>
          <p:grpSp>
            <p:nvGrpSpPr>
              <p:cNvPr id="310" name="Group 309">
                <a:extLst>
                  <a:ext uri="{FF2B5EF4-FFF2-40B4-BE49-F238E27FC236}">
                    <a16:creationId xmlns:a16="http://schemas.microsoft.com/office/drawing/2014/main" id="{66C4CF6C-9E02-4283-9F2E-572953F42A2E}"/>
                  </a:ext>
                </a:extLst>
              </p:cNvPr>
              <p:cNvGrpSpPr>
                <a:grpSpLocks/>
              </p:cNvGrpSpPr>
              <p:nvPr/>
            </p:nvGrpSpPr>
            <p:grpSpPr bwMode="auto">
              <a:xfrm>
                <a:off x="7325716" y="4710199"/>
                <a:ext cx="113" cy="37"/>
                <a:chOff x="7325716" y="4710199"/>
                <a:chExt cx="113" cy="37"/>
              </a:xfrm>
            </p:grpSpPr>
            <p:sp>
              <p:nvSpPr>
                <p:cNvPr id="317" name="Freeform 2140">
                  <a:extLst>
                    <a:ext uri="{FF2B5EF4-FFF2-40B4-BE49-F238E27FC236}">
                      <a16:creationId xmlns:a16="http://schemas.microsoft.com/office/drawing/2014/main" id="{E3C43638-61B4-41AF-A6CA-FEFBFDFDE34E}"/>
                    </a:ext>
                  </a:extLst>
                </p:cNvPr>
                <p:cNvSpPr>
                  <a:spLocks/>
                </p:cNvSpPr>
                <p:nvPr/>
              </p:nvSpPr>
              <p:spPr bwMode="auto">
                <a:xfrm>
                  <a:off x="7325722" y="4710199"/>
                  <a:ext cx="107" cy="35"/>
                </a:xfrm>
                <a:custGeom>
                  <a:avLst/>
                  <a:gdLst>
                    <a:gd name="T0" fmla="*/ 101 w 107"/>
                    <a:gd name="T1" fmla="*/ 25 h 35"/>
                    <a:gd name="T2" fmla="*/ 106 w 107"/>
                    <a:gd name="T3" fmla="*/ 19 h 35"/>
                    <a:gd name="T4" fmla="*/ 106 w 107"/>
                    <a:gd name="T5" fmla="*/ 12 h 35"/>
                    <a:gd name="T6" fmla="*/ 104 w 107"/>
                    <a:gd name="T7" fmla="*/ 7 h 35"/>
                    <a:gd name="T8" fmla="*/ 97 w 107"/>
                    <a:gd name="T9" fmla="*/ 0 h 35"/>
                    <a:gd name="T10" fmla="*/ 2 w 107"/>
                    <a:gd name="T11" fmla="*/ 14 h 35"/>
                    <a:gd name="T12" fmla="*/ 0 w 107"/>
                    <a:gd name="T13" fmla="*/ 23 h 35"/>
                    <a:gd name="T14" fmla="*/ 3 w 107"/>
                    <a:gd name="T15" fmla="*/ 32 h 35"/>
                    <a:gd name="T16" fmla="*/ 24 w 107"/>
                    <a:gd name="T17" fmla="*/ 33 h 35"/>
                    <a:gd name="T18" fmla="*/ 31 w 107"/>
                    <a:gd name="T19" fmla="*/ 34 h 35"/>
                    <a:gd name="T20" fmla="*/ 37 w 107"/>
                    <a:gd name="T21" fmla="*/ 34 h 35"/>
                    <a:gd name="T22" fmla="*/ 101 w 107"/>
                    <a:gd name="T23" fmla="*/ 25 h 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07" h="35">
                      <a:moveTo>
                        <a:pt x="101" y="25"/>
                      </a:moveTo>
                      <a:lnTo>
                        <a:pt x="106" y="19"/>
                      </a:lnTo>
                      <a:lnTo>
                        <a:pt x="106" y="12"/>
                      </a:lnTo>
                      <a:lnTo>
                        <a:pt x="104" y="7"/>
                      </a:lnTo>
                      <a:lnTo>
                        <a:pt x="97" y="0"/>
                      </a:lnTo>
                      <a:lnTo>
                        <a:pt x="2" y="14"/>
                      </a:lnTo>
                      <a:lnTo>
                        <a:pt x="0" y="23"/>
                      </a:lnTo>
                      <a:lnTo>
                        <a:pt x="3" y="32"/>
                      </a:lnTo>
                      <a:lnTo>
                        <a:pt x="24" y="33"/>
                      </a:lnTo>
                      <a:lnTo>
                        <a:pt x="31" y="34"/>
                      </a:lnTo>
                      <a:lnTo>
                        <a:pt x="37" y="34"/>
                      </a:lnTo>
                      <a:lnTo>
                        <a:pt x="101" y="25"/>
                      </a:lnTo>
                    </a:path>
                  </a:pathLst>
                </a:custGeom>
                <a:solidFill>
                  <a:srgbClr val="919191"/>
                </a:solidFill>
                <a:ln>
                  <a:noFill/>
                </a:ln>
                <a:effectLst/>
                <a:extLst>
                  <a:ext uri="{91240B29-F687-4F45-9708-019B960494DF}">
                    <a14:hiddenLine xmlns:a14="http://schemas.microsoft.com/office/drawing/2010/main" w="9525" cap="rnd">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endParaRPr lang="en-CA"/>
                </a:p>
              </p:txBody>
            </p:sp>
            <p:sp>
              <p:nvSpPr>
                <p:cNvPr id="318" name="Freeform 2141">
                  <a:extLst>
                    <a:ext uri="{FF2B5EF4-FFF2-40B4-BE49-F238E27FC236}">
                      <a16:creationId xmlns:a16="http://schemas.microsoft.com/office/drawing/2014/main" id="{76447388-09C6-4D84-886B-914FD00A3788}"/>
                    </a:ext>
                  </a:extLst>
                </p:cNvPr>
                <p:cNvSpPr>
                  <a:spLocks/>
                </p:cNvSpPr>
                <p:nvPr/>
              </p:nvSpPr>
              <p:spPr bwMode="auto">
                <a:xfrm>
                  <a:off x="7325716" y="4710199"/>
                  <a:ext cx="113" cy="37"/>
                </a:xfrm>
                <a:custGeom>
                  <a:avLst/>
                  <a:gdLst>
                    <a:gd name="T0" fmla="*/ 106 w 113"/>
                    <a:gd name="T1" fmla="*/ 27 h 37"/>
                    <a:gd name="T2" fmla="*/ 112 w 113"/>
                    <a:gd name="T3" fmla="*/ 20 h 37"/>
                    <a:gd name="T4" fmla="*/ 112 w 113"/>
                    <a:gd name="T5" fmla="*/ 13 h 37"/>
                    <a:gd name="T6" fmla="*/ 110 w 113"/>
                    <a:gd name="T7" fmla="*/ 7 h 37"/>
                    <a:gd name="T8" fmla="*/ 102 w 113"/>
                    <a:gd name="T9" fmla="*/ 0 h 37"/>
                    <a:gd name="T10" fmla="*/ 2 w 113"/>
                    <a:gd name="T11" fmla="*/ 14 h 37"/>
                    <a:gd name="T12" fmla="*/ 0 w 113"/>
                    <a:gd name="T13" fmla="*/ 24 h 37"/>
                    <a:gd name="T14" fmla="*/ 4 w 113"/>
                    <a:gd name="T15" fmla="*/ 32 h 37"/>
                    <a:gd name="T16" fmla="*/ 25 w 113"/>
                    <a:gd name="T17" fmla="*/ 35 h 37"/>
                    <a:gd name="T18" fmla="*/ 33 w 113"/>
                    <a:gd name="T19" fmla="*/ 36 h 37"/>
                    <a:gd name="T20" fmla="*/ 40 w 113"/>
                    <a:gd name="T21" fmla="*/ 36 h 37"/>
                    <a:gd name="T22" fmla="*/ 106 w 113"/>
                    <a:gd name="T23" fmla="*/ 27 h 3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13" h="37">
                      <a:moveTo>
                        <a:pt x="106" y="27"/>
                      </a:moveTo>
                      <a:lnTo>
                        <a:pt x="112" y="20"/>
                      </a:lnTo>
                      <a:lnTo>
                        <a:pt x="112" y="13"/>
                      </a:lnTo>
                      <a:lnTo>
                        <a:pt x="110" y="7"/>
                      </a:lnTo>
                      <a:lnTo>
                        <a:pt x="102" y="0"/>
                      </a:lnTo>
                      <a:lnTo>
                        <a:pt x="2" y="14"/>
                      </a:lnTo>
                      <a:lnTo>
                        <a:pt x="0" y="24"/>
                      </a:lnTo>
                      <a:lnTo>
                        <a:pt x="4" y="32"/>
                      </a:lnTo>
                      <a:lnTo>
                        <a:pt x="25" y="35"/>
                      </a:lnTo>
                      <a:lnTo>
                        <a:pt x="33" y="36"/>
                      </a:lnTo>
                      <a:lnTo>
                        <a:pt x="40" y="36"/>
                      </a:lnTo>
                      <a:lnTo>
                        <a:pt x="106" y="27"/>
                      </a:lnTo>
                    </a:path>
                  </a:pathLst>
                </a:custGeom>
                <a:solidFill>
                  <a:srgbClr val="919191"/>
                </a:solidFill>
                <a:ln w="12700" cap="rnd" cmpd="sng">
                  <a:solidFill>
                    <a:srgbClr val="000000"/>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endParaRPr lang="en-CA"/>
                </a:p>
              </p:txBody>
            </p:sp>
          </p:grpSp>
          <p:grpSp>
            <p:nvGrpSpPr>
              <p:cNvPr id="311" name="Group 310">
                <a:extLst>
                  <a:ext uri="{FF2B5EF4-FFF2-40B4-BE49-F238E27FC236}">
                    <a16:creationId xmlns:a16="http://schemas.microsoft.com/office/drawing/2014/main" id="{A4A0E697-A5AD-4052-9A79-D7495606EAB5}"/>
                  </a:ext>
                </a:extLst>
              </p:cNvPr>
              <p:cNvGrpSpPr>
                <a:grpSpLocks/>
              </p:cNvGrpSpPr>
              <p:nvPr/>
            </p:nvGrpSpPr>
            <p:grpSpPr bwMode="auto">
              <a:xfrm>
                <a:off x="7325780" y="4710199"/>
                <a:ext cx="35" cy="35"/>
                <a:chOff x="7325780" y="4710199"/>
                <a:chExt cx="35" cy="35"/>
              </a:xfrm>
            </p:grpSpPr>
            <p:sp>
              <p:nvSpPr>
                <p:cNvPr id="315" name="Freeform 2143">
                  <a:extLst>
                    <a:ext uri="{FF2B5EF4-FFF2-40B4-BE49-F238E27FC236}">
                      <a16:creationId xmlns:a16="http://schemas.microsoft.com/office/drawing/2014/main" id="{7C609478-A256-4C78-8DDC-35B0FA47ED23}"/>
                    </a:ext>
                  </a:extLst>
                </p:cNvPr>
                <p:cNvSpPr>
                  <a:spLocks/>
                </p:cNvSpPr>
                <p:nvPr/>
              </p:nvSpPr>
              <p:spPr bwMode="auto">
                <a:xfrm>
                  <a:off x="7325782" y="4710199"/>
                  <a:ext cx="33" cy="33"/>
                </a:xfrm>
                <a:custGeom>
                  <a:avLst/>
                  <a:gdLst>
                    <a:gd name="T0" fmla="*/ 28 w 33"/>
                    <a:gd name="T1" fmla="*/ 0 h 33"/>
                    <a:gd name="T2" fmla="*/ 32 w 33"/>
                    <a:gd name="T3" fmla="*/ 27 h 33"/>
                    <a:gd name="T4" fmla="*/ 3 w 33"/>
                    <a:gd name="T5" fmla="*/ 32 h 33"/>
                    <a:gd name="T6" fmla="*/ 0 w 33"/>
                    <a:gd name="T7" fmla="*/ 4 h 33"/>
                    <a:gd name="T8" fmla="*/ 28 w 33"/>
                    <a:gd name="T9" fmla="*/ 0 h 3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3" h="33">
                      <a:moveTo>
                        <a:pt x="28" y="0"/>
                      </a:moveTo>
                      <a:lnTo>
                        <a:pt x="32" y="27"/>
                      </a:lnTo>
                      <a:lnTo>
                        <a:pt x="3" y="32"/>
                      </a:lnTo>
                      <a:lnTo>
                        <a:pt x="0" y="4"/>
                      </a:lnTo>
                      <a:lnTo>
                        <a:pt x="28" y="0"/>
                      </a:lnTo>
                    </a:path>
                  </a:pathLst>
                </a:custGeom>
                <a:solidFill>
                  <a:srgbClr val="919191"/>
                </a:solidFill>
                <a:ln>
                  <a:noFill/>
                </a:ln>
                <a:effectLst/>
                <a:extLst>
                  <a:ext uri="{91240B29-F687-4F45-9708-019B960494DF}">
                    <a14:hiddenLine xmlns:a14="http://schemas.microsoft.com/office/drawing/2010/main" w="9525" cap="rnd">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endParaRPr lang="en-CA"/>
                </a:p>
              </p:txBody>
            </p:sp>
            <p:sp>
              <p:nvSpPr>
                <p:cNvPr id="316" name="Freeform 2144">
                  <a:extLst>
                    <a:ext uri="{FF2B5EF4-FFF2-40B4-BE49-F238E27FC236}">
                      <a16:creationId xmlns:a16="http://schemas.microsoft.com/office/drawing/2014/main" id="{186CD091-9304-4E21-A59D-AC0A2C396697}"/>
                    </a:ext>
                  </a:extLst>
                </p:cNvPr>
                <p:cNvSpPr>
                  <a:spLocks/>
                </p:cNvSpPr>
                <p:nvPr/>
              </p:nvSpPr>
              <p:spPr bwMode="auto">
                <a:xfrm>
                  <a:off x="7325780" y="4710199"/>
                  <a:ext cx="35" cy="35"/>
                </a:xfrm>
                <a:custGeom>
                  <a:avLst/>
                  <a:gdLst>
                    <a:gd name="T0" fmla="*/ 30 w 35"/>
                    <a:gd name="T1" fmla="*/ 0 h 35"/>
                    <a:gd name="T2" fmla="*/ 34 w 35"/>
                    <a:gd name="T3" fmla="*/ 29 h 35"/>
                    <a:gd name="T4" fmla="*/ 3 w 35"/>
                    <a:gd name="T5" fmla="*/ 34 h 35"/>
                    <a:gd name="T6" fmla="*/ 0 w 35"/>
                    <a:gd name="T7" fmla="*/ 4 h 35"/>
                    <a:gd name="T8" fmla="*/ 30 w 35"/>
                    <a:gd name="T9" fmla="*/ 0 h 3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5" h="35">
                      <a:moveTo>
                        <a:pt x="30" y="0"/>
                      </a:moveTo>
                      <a:lnTo>
                        <a:pt x="34" y="29"/>
                      </a:lnTo>
                      <a:lnTo>
                        <a:pt x="3" y="34"/>
                      </a:lnTo>
                      <a:lnTo>
                        <a:pt x="0" y="4"/>
                      </a:lnTo>
                      <a:lnTo>
                        <a:pt x="30" y="0"/>
                      </a:lnTo>
                    </a:path>
                  </a:pathLst>
                </a:custGeom>
                <a:solidFill>
                  <a:srgbClr val="919191"/>
                </a:solidFill>
                <a:ln w="12700" cap="rnd" cmpd="sng">
                  <a:solidFill>
                    <a:srgbClr val="000000"/>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endParaRPr lang="en-CA"/>
                </a:p>
              </p:txBody>
            </p:sp>
          </p:grpSp>
          <p:grpSp>
            <p:nvGrpSpPr>
              <p:cNvPr id="312" name="Group 311">
                <a:extLst>
                  <a:ext uri="{FF2B5EF4-FFF2-40B4-BE49-F238E27FC236}">
                    <a16:creationId xmlns:a16="http://schemas.microsoft.com/office/drawing/2014/main" id="{C3A01A9C-9184-4D50-864D-BFDBC617C87D}"/>
                  </a:ext>
                </a:extLst>
              </p:cNvPr>
              <p:cNvGrpSpPr>
                <a:grpSpLocks/>
              </p:cNvGrpSpPr>
              <p:nvPr/>
            </p:nvGrpSpPr>
            <p:grpSpPr bwMode="auto">
              <a:xfrm>
                <a:off x="7325746" y="4710205"/>
                <a:ext cx="23" cy="31"/>
                <a:chOff x="7325746" y="4710205"/>
                <a:chExt cx="23" cy="31"/>
              </a:xfrm>
            </p:grpSpPr>
            <p:sp>
              <p:nvSpPr>
                <p:cNvPr id="313" name="Freeform 2146">
                  <a:extLst>
                    <a:ext uri="{FF2B5EF4-FFF2-40B4-BE49-F238E27FC236}">
                      <a16:creationId xmlns:a16="http://schemas.microsoft.com/office/drawing/2014/main" id="{2A03E219-00E0-420F-9278-4565DBE03940}"/>
                    </a:ext>
                  </a:extLst>
                </p:cNvPr>
                <p:cNvSpPr>
                  <a:spLocks/>
                </p:cNvSpPr>
                <p:nvPr/>
              </p:nvSpPr>
              <p:spPr bwMode="auto">
                <a:xfrm>
                  <a:off x="7325750" y="4710205"/>
                  <a:ext cx="19" cy="29"/>
                </a:xfrm>
                <a:custGeom>
                  <a:avLst/>
                  <a:gdLst>
                    <a:gd name="T0" fmla="*/ 14 w 19"/>
                    <a:gd name="T1" fmla="*/ 0 h 29"/>
                    <a:gd name="T2" fmla="*/ 18 w 19"/>
                    <a:gd name="T3" fmla="*/ 28 h 29"/>
                    <a:gd name="T4" fmla="*/ 3 w 19"/>
                    <a:gd name="T5" fmla="*/ 28 h 29"/>
                    <a:gd name="T6" fmla="*/ 0 w 19"/>
                    <a:gd name="T7" fmla="*/ 1 h 29"/>
                    <a:gd name="T8" fmla="*/ 14 w 19"/>
                    <a:gd name="T9" fmla="*/ 0 h 2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 h="29">
                      <a:moveTo>
                        <a:pt x="14" y="0"/>
                      </a:moveTo>
                      <a:lnTo>
                        <a:pt x="18" y="28"/>
                      </a:lnTo>
                      <a:lnTo>
                        <a:pt x="3" y="28"/>
                      </a:lnTo>
                      <a:lnTo>
                        <a:pt x="0" y="1"/>
                      </a:lnTo>
                      <a:lnTo>
                        <a:pt x="14" y="0"/>
                      </a:lnTo>
                    </a:path>
                  </a:pathLst>
                </a:custGeom>
                <a:solidFill>
                  <a:srgbClr val="919191"/>
                </a:solidFill>
                <a:ln>
                  <a:noFill/>
                </a:ln>
                <a:effectLst/>
                <a:extLst>
                  <a:ext uri="{91240B29-F687-4F45-9708-019B960494DF}">
                    <a14:hiddenLine xmlns:a14="http://schemas.microsoft.com/office/drawing/2010/main" w="9525" cap="rnd">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endParaRPr lang="en-CA"/>
                </a:p>
              </p:txBody>
            </p:sp>
            <p:sp>
              <p:nvSpPr>
                <p:cNvPr id="314" name="Freeform 2147">
                  <a:extLst>
                    <a:ext uri="{FF2B5EF4-FFF2-40B4-BE49-F238E27FC236}">
                      <a16:creationId xmlns:a16="http://schemas.microsoft.com/office/drawing/2014/main" id="{5904DBD9-1D16-4717-B10F-8A84B96839F8}"/>
                    </a:ext>
                  </a:extLst>
                </p:cNvPr>
                <p:cNvSpPr>
                  <a:spLocks/>
                </p:cNvSpPr>
                <p:nvPr/>
              </p:nvSpPr>
              <p:spPr bwMode="auto">
                <a:xfrm>
                  <a:off x="7325746" y="4710205"/>
                  <a:ext cx="23" cy="31"/>
                </a:xfrm>
                <a:custGeom>
                  <a:avLst/>
                  <a:gdLst>
                    <a:gd name="T0" fmla="*/ 18 w 23"/>
                    <a:gd name="T1" fmla="*/ 0 h 31"/>
                    <a:gd name="T2" fmla="*/ 22 w 23"/>
                    <a:gd name="T3" fmla="*/ 30 h 31"/>
                    <a:gd name="T4" fmla="*/ 3 w 23"/>
                    <a:gd name="T5" fmla="*/ 30 h 31"/>
                    <a:gd name="T6" fmla="*/ 0 w 23"/>
                    <a:gd name="T7" fmla="*/ 3 h 31"/>
                    <a:gd name="T8" fmla="*/ 18 w 23"/>
                    <a:gd name="T9" fmla="*/ 0 h 3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3" h="31">
                      <a:moveTo>
                        <a:pt x="18" y="0"/>
                      </a:moveTo>
                      <a:lnTo>
                        <a:pt x="22" y="30"/>
                      </a:lnTo>
                      <a:lnTo>
                        <a:pt x="3" y="30"/>
                      </a:lnTo>
                      <a:lnTo>
                        <a:pt x="0" y="3"/>
                      </a:lnTo>
                      <a:lnTo>
                        <a:pt x="18" y="0"/>
                      </a:lnTo>
                    </a:path>
                  </a:pathLst>
                </a:custGeom>
                <a:solidFill>
                  <a:srgbClr val="919191"/>
                </a:solidFill>
                <a:ln w="12700" cap="rnd" cmpd="sng">
                  <a:solidFill>
                    <a:srgbClr val="000000"/>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endParaRPr lang="en-CA"/>
                </a:p>
              </p:txBody>
            </p:sp>
          </p:grpSp>
        </p:grpSp>
        <p:grpSp>
          <p:nvGrpSpPr>
            <p:cNvPr id="288" name="Group 287">
              <a:extLst>
                <a:ext uri="{FF2B5EF4-FFF2-40B4-BE49-F238E27FC236}">
                  <a16:creationId xmlns:a16="http://schemas.microsoft.com/office/drawing/2014/main" id="{1C61E9D8-180C-467F-84A4-597F5AB96348}"/>
                </a:ext>
              </a:extLst>
            </p:cNvPr>
            <p:cNvGrpSpPr>
              <a:grpSpLocks/>
            </p:cNvGrpSpPr>
            <p:nvPr/>
          </p:nvGrpSpPr>
          <p:grpSpPr bwMode="auto">
            <a:xfrm>
              <a:off x="7325606" y="4710191"/>
              <a:ext cx="71" cy="23"/>
              <a:chOff x="7325606" y="4710191"/>
              <a:chExt cx="71" cy="23"/>
            </a:xfrm>
          </p:grpSpPr>
          <p:sp>
            <p:nvSpPr>
              <p:cNvPr id="306" name="Freeform 2149">
                <a:extLst>
                  <a:ext uri="{FF2B5EF4-FFF2-40B4-BE49-F238E27FC236}">
                    <a16:creationId xmlns:a16="http://schemas.microsoft.com/office/drawing/2014/main" id="{63C449BD-F95E-4528-A4FC-12F2A4858738}"/>
                  </a:ext>
                </a:extLst>
              </p:cNvPr>
              <p:cNvSpPr>
                <a:spLocks/>
              </p:cNvSpPr>
              <p:nvPr/>
            </p:nvSpPr>
            <p:spPr bwMode="auto">
              <a:xfrm>
                <a:off x="7325616" y="4710191"/>
                <a:ext cx="61" cy="21"/>
              </a:xfrm>
              <a:custGeom>
                <a:avLst/>
                <a:gdLst>
                  <a:gd name="T0" fmla="*/ 60 w 61"/>
                  <a:gd name="T1" fmla="*/ 14 h 21"/>
                  <a:gd name="T2" fmla="*/ 55 w 61"/>
                  <a:gd name="T3" fmla="*/ 2 h 21"/>
                  <a:gd name="T4" fmla="*/ 30 w 61"/>
                  <a:gd name="T5" fmla="*/ 0 h 21"/>
                  <a:gd name="T6" fmla="*/ 26 w 61"/>
                  <a:gd name="T7" fmla="*/ 6 h 21"/>
                  <a:gd name="T8" fmla="*/ 18 w 61"/>
                  <a:gd name="T9" fmla="*/ 11 h 21"/>
                  <a:gd name="T10" fmla="*/ 0 w 61"/>
                  <a:gd name="T11" fmla="*/ 17 h 21"/>
                  <a:gd name="T12" fmla="*/ 10 w 61"/>
                  <a:gd name="T13" fmla="*/ 20 h 21"/>
                  <a:gd name="T14" fmla="*/ 60 w 61"/>
                  <a:gd name="T15" fmla="*/ 14 h 2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61" h="21">
                    <a:moveTo>
                      <a:pt x="60" y="14"/>
                    </a:moveTo>
                    <a:lnTo>
                      <a:pt x="55" y="2"/>
                    </a:lnTo>
                    <a:lnTo>
                      <a:pt x="30" y="0"/>
                    </a:lnTo>
                    <a:lnTo>
                      <a:pt x="26" y="6"/>
                    </a:lnTo>
                    <a:lnTo>
                      <a:pt x="18" y="11"/>
                    </a:lnTo>
                    <a:lnTo>
                      <a:pt x="0" y="17"/>
                    </a:lnTo>
                    <a:lnTo>
                      <a:pt x="10" y="20"/>
                    </a:lnTo>
                    <a:lnTo>
                      <a:pt x="60" y="14"/>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endParaRPr lang="en-CA"/>
              </a:p>
            </p:txBody>
          </p:sp>
          <p:sp>
            <p:nvSpPr>
              <p:cNvPr id="307" name="Freeform 2150">
                <a:extLst>
                  <a:ext uri="{FF2B5EF4-FFF2-40B4-BE49-F238E27FC236}">
                    <a16:creationId xmlns:a16="http://schemas.microsoft.com/office/drawing/2014/main" id="{BDE531DA-29CD-49DF-ADFD-18953DEA0E4F}"/>
                  </a:ext>
                </a:extLst>
              </p:cNvPr>
              <p:cNvSpPr>
                <a:spLocks/>
              </p:cNvSpPr>
              <p:nvPr/>
            </p:nvSpPr>
            <p:spPr bwMode="auto">
              <a:xfrm>
                <a:off x="7325610" y="4710191"/>
                <a:ext cx="67" cy="23"/>
              </a:xfrm>
              <a:custGeom>
                <a:avLst/>
                <a:gdLst>
                  <a:gd name="T0" fmla="*/ 66 w 67"/>
                  <a:gd name="T1" fmla="*/ 16 h 23"/>
                  <a:gd name="T2" fmla="*/ 61 w 67"/>
                  <a:gd name="T3" fmla="*/ 3 h 23"/>
                  <a:gd name="T4" fmla="*/ 33 w 67"/>
                  <a:gd name="T5" fmla="*/ 0 h 23"/>
                  <a:gd name="T6" fmla="*/ 29 w 67"/>
                  <a:gd name="T7" fmla="*/ 6 h 23"/>
                  <a:gd name="T8" fmla="*/ 20 w 67"/>
                  <a:gd name="T9" fmla="*/ 12 h 23"/>
                  <a:gd name="T10" fmla="*/ 0 w 67"/>
                  <a:gd name="T11" fmla="*/ 18 h 23"/>
                  <a:gd name="T12" fmla="*/ 10 w 67"/>
                  <a:gd name="T13" fmla="*/ 22 h 23"/>
                  <a:gd name="T14" fmla="*/ 66 w 67"/>
                  <a:gd name="T15" fmla="*/ 16 h 2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67" h="23">
                    <a:moveTo>
                      <a:pt x="66" y="16"/>
                    </a:moveTo>
                    <a:lnTo>
                      <a:pt x="61" y="3"/>
                    </a:lnTo>
                    <a:lnTo>
                      <a:pt x="33" y="0"/>
                    </a:lnTo>
                    <a:lnTo>
                      <a:pt x="29" y="6"/>
                    </a:lnTo>
                    <a:lnTo>
                      <a:pt x="20" y="12"/>
                    </a:lnTo>
                    <a:lnTo>
                      <a:pt x="0" y="18"/>
                    </a:lnTo>
                    <a:lnTo>
                      <a:pt x="10" y="22"/>
                    </a:lnTo>
                    <a:lnTo>
                      <a:pt x="66" y="16"/>
                    </a:lnTo>
                  </a:path>
                </a:pathLst>
              </a:custGeom>
              <a:noFill/>
              <a:ln w="12700" cap="rnd" cmpd="sng">
                <a:solidFill>
                  <a:srgbClr val="000000"/>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endParaRPr lang="en-CA"/>
              </a:p>
            </p:txBody>
          </p:sp>
          <p:sp>
            <p:nvSpPr>
              <p:cNvPr id="308" name="Freeform 2151">
                <a:extLst>
                  <a:ext uri="{FF2B5EF4-FFF2-40B4-BE49-F238E27FC236}">
                    <a16:creationId xmlns:a16="http://schemas.microsoft.com/office/drawing/2014/main" id="{792EFC39-EE9A-4B8D-8E26-67F8AE74B7BA}"/>
                  </a:ext>
                </a:extLst>
              </p:cNvPr>
              <p:cNvSpPr>
                <a:spLocks/>
              </p:cNvSpPr>
              <p:nvPr/>
            </p:nvSpPr>
            <p:spPr bwMode="auto">
              <a:xfrm>
                <a:off x="7325610" y="4710191"/>
                <a:ext cx="61" cy="21"/>
              </a:xfrm>
              <a:custGeom>
                <a:avLst/>
                <a:gdLst>
                  <a:gd name="T0" fmla="*/ 60 w 61"/>
                  <a:gd name="T1" fmla="*/ 14 h 21"/>
                  <a:gd name="T2" fmla="*/ 55 w 61"/>
                  <a:gd name="T3" fmla="*/ 2 h 21"/>
                  <a:gd name="T4" fmla="*/ 31 w 61"/>
                  <a:gd name="T5" fmla="*/ 0 h 21"/>
                  <a:gd name="T6" fmla="*/ 26 w 61"/>
                  <a:gd name="T7" fmla="*/ 6 h 21"/>
                  <a:gd name="T8" fmla="*/ 18 w 61"/>
                  <a:gd name="T9" fmla="*/ 11 h 21"/>
                  <a:gd name="T10" fmla="*/ 0 w 61"/>
                  <a:gd name="T11" fmla="*/ 17 h 21"/>
                  <a:gd name="T12" fmla="*/ 10 w 61"/>
                  <a:gd name="T13" fmla="*/ 20 h 21"/>
                  <a:gd name="T14" fmla="*/ 60 w 61"/>
                  <a:gd name="T15" fmla="*/ 14 h 2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61" h="21">
                    <a:moveTo>
                      <a:pt x="60" y="14"/>
                    </a:moveTo>
                    <a:lnTo>
                      <a:pt x="55" y="2"/>
                    </a:lnTo>
                    <a:lnTo>
                      <a:pt x="31" y="0"/>
                    </a:lnTo>
                    <a:lnTo>
                      <a:pt x="26" y="6"/>
                    </a:lnTo>
                    <a:lnTo>
                      <a:pt x="18" y="11"/>
                    </a:lnTo>
                    <a:lnTo>
                      <a:pt x="0" y="17"/>
                    </a:lnTo>
                    <a:lnTo>
                      <a:pt x="10" y="20"/>
                    </a:lnTo>
                    <a:lnTo>
                      <a:pt x="60" y="14"/>
                    </a:lnTo>
                  </a:path>
                </a:pathLst>
              </a:custGeom>
              <a:gradFill rotWithShape="0">
                <a:gsLst>
                  <a:gs pos="0">
                    <a:srgbClr val="000000"/>
                  </a:gs>
                  <a:gs pos="50000">
                    <a:srgbClr val="919191"/>
                  </a:gs>
                  <a:gs pos="100000">
                    <a:srgbClr val="000000"/>
                  </a:gs>
                </a:gsLst>
                <a:lin ang="5400000" scaled="1"/>
              </a:gradFill>
              <a:ln>
                <a:noFill/>
              </a:ln>
              <a:effectLst/>
              <a:extLst>
                <a:ext uri="{91240B29-F687-4F45-9708-019B960494DF}">
                  <a14:hiddenLine xmlns:a14="http://schemas.microsoft.com/office/drawing/2010/main" w="9525" cap="rnd">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endParaRPr lang="en-CA"/>
              </a:p>
            </p:txBody>
          </p:sp>
          <p:sp>
            <p:nvSpPr>
              <p:cNvPr id="309" name="Freeform 2152">
                <a:extLst>
                  <a:ext uri="{FF2B5EF4-FFF2-40B4-BE49-F238E27FC236}">
                    <a16:creationId xmlns:a16="http://schemas.microsoft.com/office/drawing/2014/main" id="{89FB2071-3E0C-4555-B8C2-5CA26806FF76}"/>
                  </a:ext>
                </a:extLst>
              </p:cNvPr>
              <p:cNvSpPr>
                <a:spLocks/>
              </p:cNvSpPr>
              <p:nvPr/>
            </p:nvSpPr>
            <p:spPr bwMode="auto">
              <a:xfrm>
                <a:off x="7325606" y="4710191"/>
                <a:ext cx="65" cy="23"/>
              </a:xfrm>
              <a:custGeom>
                <a:avLst/>
                <a:gdLst>
                  <a:gd name="T0" fmla="*/ 64 w 65"/>
                  <a:gd name="T1" fmla="*/ 16 h 23"/>
                  <a:gd name="T2" fmla="*/ 59 w 65"/>
                  <a:gd name="T3" fmla="*/ 4 h 23"/>
                  <a:gd name="T4" fmla="*/ 33 w 65"/>
                  <a:gd name="T5" fmla="*/ 0 h 23"/>
                  <a:gd name="T6" fmla="*/ 28 w 65"/>
                  <a:gd name="T7" fmla="*/ 7 h 23"/>
                  <a:gd name="T8" fmla="*/ 19 w 65"/>
                  <a:gd name="T9" fmla="*/ 12 h 23"/>
                  <a:gd name="T10" fmla="*/ 0 w 65"/>
                  <a:gd name="T11" fmla="*/ 18 h 23"/>
                  <a:gd name="T12" fmla="*/ 11 w 65"/>
                  <a:gd name="T13" fmla="*/ 22 h 23"/>
                  <a:gd name="T14" fmla="*/ 64 w 65"/>
                  <a:gd name="T15" fmla="*/ 16 h 2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65" h="23">
                    <a:moveTo>
                      <a:pt x="64" y="16"/>
                    </a:moveTo>
                    <a:lnTo>
                      <a:pt x="59" y="4"/>
                    </a:lnTo>
                    <a:lnTo>
                      <a:pt x="33" y="0"/>
                    </a:lnTo>
                    <a:lnTo>
                      <a:pt x="28" y="7"/>
                    </a:lnTo>
                    <a:lnTo>
                      <a:pt x="19" y="12"/>
                    </a:lnTo>
                    <a:lnTo>
                      <a:pt x="0" y="18"/>
                    </a:lnTo>
                    <a:lnTo>
                      <a:pt x="11" y="22"/>
                    </a:lnTo>
                    <a:lnTo>
                      <a:pt x="64" y="16"/>
                    </a:lnTo>
                  </a:path>
                </a:pathLst>
              </a:custGeom>
              <a:noFill/>
              <a:ln w="12700" cap="rnd" cmpd="sng">
                <a:solidFill>
                  <a:srgbClr val="000000"/>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endParaRPr lang="en-CA"/>
              </a:p>
            </p:txBody>
          </p:sp>
        </p:grpSp>
        <p:grpSp>
          <p:nvGrpSpPr>
            <p:cNvPr id="289" name="Group 288">
              <a:extLst>
                <a:ext uri="{FF2B5EF4-FFF2-40B4-BE49-F238E27FC236}">
                  <a16:creationId xmlns:a16="http://schemas.microsoft.com/office/drawing/2014/main" id="{CD203871-793D-40EE-98D6-80DC34A08E80}"/>
                </a:ext>
              </a:extLst>
            </p:cNvPr>
            <p:cNvGrpSpPr>
              <a:grpSpLocks/>
            </p:cNvGrpSpPr>
            <p:nvPr/>
          </p:nvGrpSpPr>
          <p:grpSpPr bwMode="auto">
            <a:xfrm>
              <a:off x="7325610" y="4710199"/>
              <a:ext cx="119" cy="37"/>
              <a:chOff x="7325610" y="4710199"/>
              <a:chExt cx="119" cy="37"/>
            </a:xfrm>
          </p:grpSpPr>
          <p:grpSp>
            <p:nvGrpSpPr>
              <p:cNvPr id="297" name="Group 296">
                <a:extLst>
                  <a:ext uri="{FF2B5EF4-FFF2-40B4-BE49-F238E27FC236}">
                    <a16:creationId xmlns:a16="http://schemas.microsoft.com/office/drawing/2014/main" id="{D817EEB2-B099-4BFE-8398-CD39D49D02AD}"/>
                  </a:ext>
                </a:extLst>
              </p:cNvPr>
              <p:cNvGrpSpPr>
                <a:grpSpLocks/>
              </p:cNvGrpSpPr>
              <p:nvPr/>
            </p:nvGrpSpPr>
            <p:grpSpPr bwMode="auto">
              <a:xfrm>
                <a:off x="7325610" y="4710199"/>
                <a:ext cx="119" cy="37"/>
                <a:chOff x="7325610" y="4710199"/>
                <a:chExt cx="119" cy="37"/>
              </a:xfrm>
            </p:grpSpPr>
            <p:sp>
              <p:nvSpPr>
                <p:cNvPr id="304" name="Freeform 2155">
                  <a:extLst>
                    <a:ext uri="{FF2B5EF4-FFF2-40B4-BE49-F238E27FC236}">
                      <a16:creationId xmlns:a16="http://schemas.microsoft.com/office/drawing/2014/main" id="{25E49A43-1B7B-471F-B132-7B57B3FEEABD}"/>
                    </a:ext>
                  </a:extLst>
                </p:cNvPr>
                <p:cNvSpPr>
                  <a:spLocks/>
                </p:cNvSpPr>
                <p:nvPr/>
              </p:nvSpPr>
              <p:spPr bwMode="auto">
                <a:xfrm>
                  <a:off x="7325618" y="4710199"/>
                  <a:ext cx="107" cy="35"/>
                </a:xfrm>
                <a:custGeom>
                  <a:avLst/>
                  <a:gdLst>
                    <a:gd name="T0" fmla="*/ 100 w 107"/>
                    <a:gd name="T1" fmla="*/ 25 h 35"/>
                    <a:gd name="T2" fmla="*/ 105 w 107"/>
                    <a:gd name="T3" fmla="*/ 18 h 35"/>
                    <a:gd name="T4" fmla="*/ 106 w 107"/>
                    <a:gd name="T5" fmla="*/ 12 h 35"/>
                    <a:gd name="T6" fmla="*/ 104 w 107"/>
                    <a:gd name="T7" fmla="*/ 7 h 35"/>
                    <a:gd name="T8" fmla="*/ 96 w 107"/>
                    <a:gd name="T9" fmla="*/ 0 h 35"/>
                    <a:gd name="T10" fmla="*/ 2 w 107"/>
                    <a:gd name="T11" fmla="*/ 14 h 35"/>
                    <a:gd name="T12" fmla="*/ 0 w 107"/>
                    <a:gd name="T13" fmla="*/ 23 h 35"/>
                    <a:gd name="T14" fmla="*/ 4 w 107"/>
                    <a:gd name="T15" fmla="*/ 31 h 35"/>
                    <a:gd name="T16" fmla="*/ 24 w 107"/>
                    <a:gd name="T17" fmla="*/ 33 h 35"/>
                    <a:gd name="T18" fmla="*/ 30 w 107"/>
                    <a:gd name="T19" fmla="*/ 34 h 35"/>
                    <a:gd name="T20" fmla="*/ 37 w 107"/>
                    <a:gd name="T21" fmla="*/ 34 h 35"/>
                    <a:gd name="T22" fmla="*/ 100 w 107"/>
                    <a:gd name="T23" fmla="*/ 25 h 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07" h="35">
                      <a:moveTo>
                        <a:pt x="100" y="25"/>
                      </a:moveTo>
                      <a:lnTo>
                        <a:pt x="105" y="18"/>
                      </a:lnTo>
                      <a:lnTo>
                        <a:pt x="106" y="12"/>
                      </a:lnTo>
                      <a:lnTo>
                        <a:pt x="104" y="7"/>
                      </a:lnTo>
                      <a:lnTo>
                        <a:pt x="96" y="0"/>
                      </a:lnTo>
                      <a:lnTo>
                        <a:pt x="2" y="14"/>
                      </a:lnTo>
                      <a:lnTo>
                        <a:pt x="0" y="23"/>
                      </a:lnTo>
                      <a:lnTo>
                        <a:pt x="4" y="31"/>
                      </a:lnTo>
                      <a:lnTo>
                        <a:pt x="24" y="33"/>
                      </a:lnTo>
                      <a:lnTo>
                        <a:pt x="30" y="34"/>
                      </a:lnTo>
                      <a:lnTo>
                        <a:pt x="37" y="34"/>
                      </a:lnTo>
                      <a:lnTo>
                        <a:pt x="100" y="25"/>
                      </a:lnTo>
                    </a:path>
                  </a:pathLst>
                </a:custGeom>
                <a:solidFill>
                  <a:srgbClr val="919191"/>
                </a:solidFill>
                <a:ln>
                  <a:noFill/>
                </a:ln>
                <a:effectLst/>
                <a:extLst>
                  <a:ext uri="{91240B29-F687-4F45-9708-019B960494DF}">
                    <a14:hiddenLine xmlns:a14="http://schemas.microsoft.com/office/drawing/2010/main" w="9525" cap="rnd">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endParaRPr lang="en-CA"/>
                </a:p>
              </p:txBody>
            </p:sp>
            <p:sp>
              <p:nvSpPr>
                <p:cNvPr id="305" name="Freeform 2156">
                  <a:extLst>
                    <a:ext uri="{FF2B5EF4-FFF2-40B4-BE49-F238E27FC236}">
                      <a16:creationId xmlns:a16="http://schemas.microsoft.com/office/drawing/2014/main" id="{E39CD0BB-2D75-4664-AB19-B22113B1018C}"/>
                    </a:ext>
                  </a:extLst>
                </p:cNvPr>
                <p:cNvSpPr>
                  <a:spLocks/>
                </p:cNvSpPr>
                <p:nvPr/>
              </p:nvSpPr>
              <p:spPr bwMode="auto">
                <a:xfrm>
                  <a:off x="7325610" y="4710199"/>
                  <a:ext cx="119" cy="37"/>
                </a:xfrm>
                <a:custGeom>
                  <a:avLst/>
                  <a:gdLst>
                    <a:gd name="T0" fmla="*/ 111 w 119"/>
                    <a:gd name="T1" fmla="*/ 27 h 37"/>
                    <a:gd name="T2" fmla="*/ 117 w 119"/>
                    <a:gd name="T3" fmla="*/ 20 h 37"/>
                    <a:gd name="T4" fmla="*/ 118 w 119"/>
                    <a:gd name="T5" fmla="*/ 13 h 37"/>
                    <a:gd name="T6" fmla="*/ 115 w 119"/>
                    <a:gd name="T7" fmla="*/ 7 h 37"/>
                    <a:gd name="T8" fmla="*/ 106 w 119"/>
                    <a:gd name="T9" fmla="*/ 0 h 37"/>
                    <a:gd name="T10" fmla="*/ 2 w 119"/>
                    <a:gd name="T11" fmla="*/ 14 h 37"/>
                    <a:gd name="T12" fmla="*/ 0 w 119"/>
                    <a:gd name="T13" fmla="*/ 24 h 37"/>
                    <a:gd name="T14" fmla="*/ 4 w 119"/>
                    <a:gd name="T15" fmla="*/ 32 h 37"/>
                    <a:gd name="T16" fmla="*/ 27 w 119"/>
                    <a:gd name="T17" fmla="*/ 35 h 37"/>
                    <a:gd name="T18" fmla="*/ 34 w 119"/>
                    <a:gd name="T19" fmla="*/ 35 h 37"/>
                    <a:gd name="T20" fmla="*/ 42 w 119"/>
                    <a:gd name="T21" fmla="*/ 36 h 37"/>
                    <a:gd name="T22" fmla="*/ 111 w 119"/>
                    <a:gd name="T23" fmla="*/ 27 h 3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19" h="37">
                      <a:moveTo>
                        <a:pt x="111" y="27"/>
                      </a:moveTo>
                      <a:lnTo>
                        <a:pt x="117" y="20"/>
                      </a:lnTo>
                      <a:lnTo>
                        <a:pt x="118" y="13"/>
                      </a:lnTo>
                      <a:lnTo>
                        <a:pt x="115" y="7"/>
                      </a:lnTo>
                      <a:lnTo>
                        <a:pt x="106" y="0"/>
                      </a:lnTo>
                      <a:lnTo>
                        <a:pt x="2" y="14"/>
                      </a:lnTo>
                      <a:lnTo>
                        <a:pt x="0" y="24"/>
                      </a:lnTo>
                      <a:lnTo>
                        <a:pt x="4" y="32"/>
                      </a:lnTo>
                      <a:lnTo>
                        <a:pt x="27" y="35"/>
                      </a:lnTo>
                      <a:lnTo>
                        <a:pt x="34" y="35"/>
                      </a:lnTo>
                      <a:lnTo>
                        <a:pt x="42" y="36"/>
                      </a:lnTo>
                      <a:lnTo>
                        <a:pt x="111" y="27"/>
                      </a:lnTo>
                    </a:path>
                  </a:pathLst>
                </a:custGeom>
                <a:solidFill>
                  <a:srgbClr val="919191"/>
                </a:solidFill>
                <a:ln w="12700" cap="rnd" cmpd="sng">
                  <a:solidFill>
                    <a:srgbClr val="000000"/>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endParaRPr lang="en-CA"/>
                </a:p>
              </p:txBody>
            </p:sp>
          </p:grpSp>
          <p:grpSp>
            <p:nvGrpSpPr>
              <p:cNvPr id="298" name="Group 297">
                <a:extLst>
                  <a:ext uri="{FF2B5EF4-FFF2-40B4-BE49-F238E27FC236}">
                    <a16:creationId xmlns:a16="http://schemas.microsoft.com/office/drawing/2014/main" id="{FC912E6E-F43F-46A1-A33C-87FFD98453E1}"/>
                  </a:ext>
                </a:extLst>
              </p:cNvPr>
              <p:cNvGrpSpPr>
                <a:grpSpLocks/>
              </p:cNvGrpSpPr>
              <p:nvPr/>
            </p:nvGrpSpPr>
            <p:grpSpPr bwMode="auto">
              <a:xfrm>
                <a:off x="7325676" y="4710199"/>
                <a:ext cx="33" cy="35"/>
                <a:chOff x="7325676" y="4710199"/>
                <a:chExt cx="33" cy="35"/>
              </a:xfrm>
            </p:grpSpPr>
            <p:sp>
              <p:nvSpPr>
                <p:cNvPr id="302" name="Freeform 2158">
                  <a:extLst>
                    <a:ext uri="{FF2B5EF4-FFF2-40B4-BE49-F238E27FC236}">
                      <a16:creationId xmlns:a16="http://schemas.microsoft.com/office/drawing/2014/main" id="{3C3CD378-D664-4AF5-B99E-DFAECAA3CEF2}"/>
                    </a:ext>
                  </a:extLst>
                </p:cNvPr>
                <p:cNvSpPr>
                  <a:spLocks/>
                </p:cNvSpPr>
                <p:nvPr/>
              </p:nvSpPr>
              <p:spPr bwMode="auto">
                <a:xfrm>
                  <a:off x="7325682" y="4710199"/>
                  <a:ext cx="27" cy="33"/>
                </a:xfrm>
                <a:custGeom>
                  <a:avLst/>
                  <a:gdLst>
                    <a:gd name="T0" fmla="*/ 23 w 27"/>
                    <a:gd name="T1" fmla="*/ 0 h 33"/>
                    <a:gd name="T2" fmla="*/ 26 w 27"/>
                    <a:gd name="T3" fmla="*/ 27 h 33"/>
                    <a:gd name="T4" fmla="*/ 3 w 27"/>
                    <a:gd name="T5" fmla="*/ 32 h 33"/>
                    <a:gd name="T6" fmla="*/ 0 w 27"/>
                    <a:gd name="T7" fmla="*/ 5 h 33"/>
                    <a:gd name="T8" fmla="*/ 23 w 27"/>
                    <a:gd name="T9" fmla="*/ 0 h 3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 h="33">
                      <a:moveTo>
                        <a:pt x="23" y="0"/>
                      </a:moveTo>
                      <a:lnTo>
                        <a:pt x="26" y="27"/>
                      </a:lnTo>
                      <a:lnTo>
                        <a:pt x="3" y="32"/>
                      </a:lnTo>
                      <a:lnTo>
                        <a:pt x="0" y="5"/>
                      </a:lnTo>
                      <a:lnTo>
                        <a:pt x="23" y="0"/>
                      </a:lnTo>
                    </a:path>
                  </a:pathLst>
                </a:custGeom>
                <a:solidFill>
                  <a:srgbClr val="919191"/>
                </a:solidFill>
                <a:ln>
                  <a:noFill/>
                </a:ln>
                <a:effectLst/>
                <a:extLst>
                  <a:ext uri="{91240B29-F687-4F45-9708-019B960494DF}">
                    <a14:hiddenLine xmlns:a14="http://schemas.microsoft.com/office/drawing/2010/main" w="9525" cap="rnd">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endParaRPr lang="en-CA"/>
                </a:p>
              </p:txBody>
            </p:sp>
            <p:sp>
              <p:nvSpPr>
                <p:cNvPr id="303" name="Freeform 2159">
                  <a:extLst>
                    <a:ext uri="{FF2B5EF4-FFF2-40B4-BE49-F238E27FC236}">
                      <a16:creationId xmlns:a16="http://schemas.microsoft.com/office/drawing/2014/main" id="{508E3717-7CED-4102-B4F5-E14BBB21F524}"/>
                    </a:ext>
                  </a:extLst>
                </p:cNvPr>
                <p:cNvSpPr>
                  <a:spLocks/>
                </p:cNvSpPr>
                <p:nvPr/>
              </p:nvSpPr>
              <p:spPr bwMode="auto">
                <a:xfrm>
                  <a:off x="7325676" y="4710199"/>
                  <a:ext cx="33" cy="35"/>
                </a:xfrm>
                <a:custGeom>
                  <a:avLst/>
                  <a:gdLst>
                    <a:gd name="T0" fmla="*/ 28 w 33"/>
                    <a:gd name="T1" fmla="*/ 0 h 35"/>
                    <a:gd name="T2" fmla="*/ 32 w 33"/>
                    <a:gd name="T3" fmla="*/ 29 h 35"/>
                    <a:gd name="T4" fmla="*/ 3 w 33"/>
                    <a:gd name="T5" fmla="*/ 34 h 35"/>
                    <a:gd name="T6" fmla="*/ 0 w 33"/>
                    <a:gd name="T7" fmla="*/ 5 h 35"/>
                    <a:gd name="T8" fmla="*/ 28 w 33"/>
                    <a:gd name="T9" fmla="*/ 0 h 3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3" h="35">
                      <a:moveTo>
                        <a:pt x="28" y="0"/>
                      </a:moveTo>
                      <a:lnTo>
                        <a:pt x="32" y="29"/>
                      </a:lnTo>
                      <a:lnTo>
                        <a:pt x="3" y="34"/>
                      </a:lnTo>
                      <a:lnTo>
                        <a:pt x="0" y="5"/>
                      </a:lnTo>
                      <a:lnTo>
                        <a:pt x="28" y="0"/>
                      </a:lnTo>
                    </a:path>
                  </a:pathLst>
                </a:custGeom>
                <a:solidFill>
                  <a:srgbClr val="919191"/>
                </a:solidFill>
                <a:ln w="12700" cap="rnd" cmpd="sng">
                  <a:solidFill>
                    <a:srgbClr val="000000"/>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endParaRPr lang="en-CA"/>
                </a:p>
              </p:txBody>
            </p:sp>
          </p:grpSp>
          <p:grpSp>
            <p:nvGrpSpPr>
              <p:cNvPr id="299" name="Group 298">
                <a:extLst>
                  <a:ext uri="{FF2B5EF4-FFF2-40B4-BE49-F238E27FC236}">
                    <a16:creationId xmlns:a16="http://schemas.microsoft.com/office/drawing/2014/main" id="{BB4D9EB6-2628-4B2E-ACF4-721E7947E0B8}"/>
                  </a:ext>
                </a:extLst>
              </p:cNvPr>
              <p:cNvGrpSpPr>
                <a:grpSpLocks/>
              </p:cNvGrpSpPr>
              <p:nvPr/>
            </p:nvGrpSpPr>
            <p:grpSpPr bwMode="auto">
              <a:xfrm>
                <a:off x="7325638" y="4710205"/>
                <a:ext cx="25" cy="31"/>
                <a:chOff x="7325638" y="4710205"/>
                <a:chExt cx="25" cy="31"/>
              </a:xfrm>
            </p:grpSpPr>
            <p:sp>
              <p:nvSpPr>
                <p:cNvPr id="300" name="Freeform 2161">
                  <a:extLst>
                    <a:ext uri="{FF2B5EF4-FFF2-40B4-BE49-F238E27FC236}">
                      <a16:creationId xmlns:a16="http://schemas.microsoft.com/office/drawing/2014/main" id="{4DF9A029-0FEA-475F-B82C-050036A030AD}"/>
                    </a:ext>
                  </a:extLst>
                </p:cNvPr>
                <p:cNvSpPr>
                  <a:spLocks/>
                </p:cNvSpPr>
                <p:nvPr/>
              </p:nvSpPr>
              <p:spPr bwMode="auto">
                <a:xfrm>
                  <a:off x="7325646" y="4710205"/>
                  <a:ext cx="17" cy="29"/>
                </a:xfrm>
                <a:custGeom>
                  <a:avLst/>
                  <a:gdLst>
                    <a:gd name="T0" fmla="*/ 12 w 17"/>
                    <a:gd name="T1" fmla="*/ 0 h 29"/>
                    <a:gd name="T2" fmla="*/ 16 w 17"/>
                    <a:gd name="T3" fmla="*/ 28 h 29"/>
                    <a:gd name="T4" fmla="*/ 3 w 17"/>
                    <a:gd name="T5" fmla="*/ 28 h 29"/>
                    <a:gd name="T6" fmla="*/ 0 w 17"/>
                    <a:gd name="T7" fmla="*/ 1 h 29"/>
                    <a:gd name="T8" fmla="*/ 12 w 17"/>
                    <a:gd name="T9" fmla="*/ 0 h 2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 h="29">
                      <a:moveTo>
                        <a:pt x="12" y="0"/>
                      </a:moveTo>
                      <a:lnTo>
                        <a:pt x="16" y="28"/>
                      </a:lnTo>
                      <a:lnTo>
                        <a:pt x="3" y="28"/>
                      </a:lnTo>
                      <a:lnTo>
                        <a:pt x="0" y="1"/>
                      </a:lnTo>
                      <a:lnTo>
                        <a:pt x="12" y="0"/>
                      </a:lnTo>
                    </a:path>
                  </a:pathLst>
                </a:custGeom>
                <a:solidFill>
                  <a:srgbClr val="919191"/>
                </a:solidFill>
                <a:ln>
                  <a:noFill/>
                </a:ln>
                <a:effectLst/>
                <a:extLst>
                  <a:ext uri="{91240B29-F687-4F45-9708-019B960494DF}">
                    <a14:hiddenLine xmlns:a14="http://schemas.microsoft.com/office/drawing/2010/main" w="9525" cap="rnd">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endParaRPr lang="en-CA"/>
                </a:p>
              </p:txBody>
            </p:sp>
            <p:sp>
              <p:nvSpPr>
                <p:cNvPr id="301" name="Freeform 2162">
                  <a:extLst>
                    <a:ext uri="{FF2B5EF4-FFF2-40B4-BE49-F238E27FC236}">
                      <a16:creationId xmlns:a16="http://schemas.microsoft.com/office/drawing/2014/main" id="{F7EE4671-5191-4645-A11A-9E59596A8997}"/>
                    </a:ext>
                  </a:extLst>
                </p:cNvPr>
                <p:cNvSpPr>
                  <a:spLocks/>
                </p:cNvSpPr>
                <p:nvPr/>
              </p:nvSpPr>
              <p:spPr bwMode="auto">
                <a:xfrm>
                  <a:off x="7325638" y="4710205"/>
                  <a:ext cx="25" cy="31"/>
                </a:xfrm>
                <a:custGeom>
                  <a:avLst/>
                  <a:gdLst>
                    <a:gd name="T0" fmla="*/ 19 w 25"/>
                    <a:gd name="T1" fmla="*/ 0 h 31"/>
                    <a:gd name="T2" fmla="*/ 24 w 25"/>
                    <a:gd name="T3" fmla="*/ 30 h 31"/>
                    <a:gd name="T4" fmla="*/ 4 w 25"/>
                    <a:gd name="T5" fmla="*/ 30 h 31"/>
                    <a:gd name="T6" fmla="*/ 0 w 25"/>
                    <a:gd name="T7" fmla="*/ 2 h 31"/>
                    <a:gd name="T8" fmla="*/ 19 w 25"/>
                    <a:gd name="T9" fmla="*/ 0 h 3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 h="31">
                      <a:moveTo>
                        <a:pt x="19" y="0"/>
                      </a:moveTo>
                      <a:lnTo>
                        <a:pt x="24" y="30"/>
                      </a:lnTo>
                      <a:lnTo>
                        <a:pt x="4" y="30"/>
                      </a:lnTo>
                      <a:lnTo>
                        <a:pt x="0" y="2"/>
                      </a:lnTo>
                      <a:lnTo>
                        <a:pt x="19" y="0"/>
                      </a:lnTo>
                    </a:path>
                  </a:pathLst>
                </a:custGeom>
                <a:solidFill>
                  <a:srgbClr val="919191"/>
                </a:solidFill>
                <a:ln w="12700" cap="rnd" cmpd="sng">
                  <a:solidFill>
                    <a:srgbClr val="000000"/>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endParaRPr lang="en-CA"/>
                </a:p>
              </p:txBody>
            </p:sp>
          </p:grpSp>
        </p:grpSp>
        <p:sp>
          <p:nvSpPr>
            <p:cNvPr id="290" name="Freeform 2163">
              <a:extLst>
                <a:ext uri="{FF2B5EF4-FFF2-40B4-BE49-F238E27FC236}">
                  <a16:creationId xmlns:a16="http://schemas.microsoft.com/office/drawing/2014/main" id="{0CB4069A-123F-452A-BF06-579A4D589DA3}"/>
                </a:ext>
              </a:extLst>
            </p:cNvPr>
            <p:cNvSpPr>
              <a:spLocks/>
            </p:cNvSpPr>
            <p:nvPr/>
          </p:nvSpPr>
          <p:spPr bwMode="auto">
            <a:xfrm>
              <a:off x="7326050" y="4710127"/>
              <a:ext cx="75" cy="59"/>
            </a:xfrm>
            <a:custGeom>
              <a:avLst/>
              <a:gdLst>
                <a:gd name="T0" fmla="*/ 0 w 75"/>
                <a:gd name="T1" fmla="*/ 0 h 59"/>
                <a:gd name="T2" fmla="*/ 7 w 75"/>
                <a:gd name="T3" fmla="*/ 58 h 59"/>
                <a:gd name="T4" fmla="*/ 30 w 75"/>
                <a:gd name="T5" fmla="*/ 51 h 59"/>
                <a:gd name="T6" fmla="*/ 36 w 75"/>
                <a:gd name="T7" fmla="*/ 50 h 59"/>
                <a:gd name="T8" fmla="*/ 43 w 75"/>
                <a:gd name="T9" fmla="*/ 48 h 59"/>
                <a:gd name="T10" fmla="*/ 49 w 75"/>
                <a:gd name="T11" fmla="*/ 45 h 59"/>
                <a:gd name="T12" fmla="*/ 54 w 75"/>
                <a:gd name="T13" fmla="*/ 43 h 59"/>
                <a:gd name="T14" fmla="*/ 60 w 75"/>
                <a:gd name="T15" fmla="*/ 41 h 59"/>
                <a:gd name="T16" fmla="*/ 64 w 75"/>
                <a:gd name="T17" fmla="*/ 38 h 59"/>
                <a:gd name="T18" fmla="*/ 69 w 75"/>
                <a:gd name="T19" fmla="*/ 35 h 59"/>
                <a:gd name="T20" fmla="*/ 73 w 75"/>
                <a:gd name="T21" fmla="*/ 31 h 59"/>
                <a:gd name="T22" fmla="*/ 74 w 75"/>
                <a:gd name="T23" fmla="*/ 25 h 59"/>
                <a:gd name="T24" fmla="*/ 73 w 75"/>
                <a:gd name="T25" fmla="*/ 18 h 59"/>
                <a:gd name="T26" fmla="*/ 69 w 75"/>
                <a:gd name="T27" fmla="*/ 14 h 59"/>
                <a:gd name="T28" fmla="*/ 65 w 75"/>
                <a:gd name="T29" fmla="*/ 10 h 59"/>
                <a:gd name="T30" fmla="*/ 62 w 75"/>
                <a:gd name="T31" fmla="*/ 8 h 59"/>
                <a:gd name="T32" fmla="*/ 56 w 75"/>
                <a:gd name="T33" fmla="*/ 6 h 59"/>
                <a:gd name="T34" fmla="*/ 49 w 75"/>
                <a:gd name="T35" fmla="*/ 6 h 59"/>
                <a:gd name="T36" fmla="*/ 10 w 75"/>
                <a:gd name="T37" fmla="*/ 1 h 59"/>
                <a:gd name="T38" fmla="*/ 0 w 75"/>
                <a:gd name="T39" fmla="*/ 0 h 59"/>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75" h="59">
                  <a:moveTo>
                    <a:pt x="0" y="0"/>
                  </a:moveTo>
                  <a:lnTo>
                    <a:pt x="7" y="58"/>
                  </a:lnTo>
                  <a:lnTo>
                    <a:pt x="30" y="51"/>
                  </a:lnTo>
                  <a:lnTo>
                    <a:pt x="36" y="50"/>
                  </a:lnTo>
                  <a:lnTo>
                    <a:pt x="43" y="48"/>
                  </a:lnTo>
                  <a:lnTo>
                    <a:pt x="49" y="45"/>
                  </a:lnTo>
                  <a:lnTo>
                    <a:pt x="54" y="43"/>
                  </a:lnTo>
                  <a:lnTo>
                    <a:pt x="60" y="41"/>
                  </a:lnTo>
                  <a:lnTo>
                    <a:pt x="64" y="38"/>
                  </a:lnTo>
                  <a:lnTo>
                    <a:pt x="69" y="35"/>
                  </a:lnTo>
                  <a:lnTo>
                    <a:pt x="73" y="31"/>
                  </a:lnTo>
                  <a:lnTo>
                    <a:pt x="74" y="25"/>
                  </a:lnTo>
                  <a:lnTo>
                    <a:pt x="73" y="18"/>
                  </a:lnTo>
                  <a:lnTo>
                    <a:pt x="69" y="14"/>
                  </a:lnTo>
                  <a:lnTo>
                    <a:pt x="65" y="10"/>
                  </a:lnTo>
                  <a:lnTo>
                    <a:pt x="62" y="8"/>
                  </a:lnTo>
                  <a:lnTo>
                    <a:pt x="56" y="6"/>
                  </a:lnTo>
                  <a:lnTo>
                    <a:pt x="49" y="6"/>
                  </a:lnTo>
                  <a:lnTo>
                    <a:pt x="10" y="1"/>
                  </a:lnTo>
                  <a:lnTo>
                    <a:pt x="0" y="0"/>
                  </a:lnTo>
                </a:path>
              </a:pathLst>
            </a:custGeom>
            <a:solidFill>
              <a:srgbClr val="000000"/>
            </a:solidFill>
            <a:ln w="12700" cap="rnd" cmpd="sng">
              <a:solidFill>
                <a:srgbClr val="000000"/>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endParaRPr lang="en-CA"/>
            </a:p>
          </p:txBody>
        </p:sp>
        <p:grpSp>
          <p:nvGrpSpPr>
            <p:cNvPr id="291" name="Group 290">
              <a:extLst>
                <a:ext uri="{FF2B5EF4-FFF2-40B4-BE49-F238E27FC236}">
                  <a16:creationId xmlns:a16="http://schemas.microsoft.com/office/drawing/2014/main" id="{72A005DB-067A-46AE-B862-E028674F6265}"/>
                </a:ext>
              </a:extLst>
            </p:cNvPr>
            <p:cNvGrpSpPr>
              <a:grpSpLocks/>
            </p:cNvGrpSpPr>
            <p:nvPr/>
          </p:nvGrpSpPr>
          <p:grpSpPr bwMode="auto">
            <a:xfrm>
              <a:off x="7326002" y="4710109"/>
              <a:ext cx="39" cy="29"/>
              <a:chOff x="7326002" y="4710109"/>
              <a:chExt cx="39" cy="29"/>
            </a:xfrm>
          </p:grpSpPr>
          <p:sp>
            <p:nvSpPr>
              <p:cNvPr id="295" name="Freeform 2165">
                <a:extLst>
                  <a:ext uri="{FF2B5EF4-FFF2-40B4-BE49-F238E27FC236}">
                    <a16:creationId xmlns:a16="http://schemas.microsoft.com/office/drawing/2014/main" id="{A49EECDA-31B5-4B2A-AD82-C782B2353CDB}"/>
                  </a:ext>
                </a:extLst>
              </p:cNvPr>
              <p:cNvSpPr>
                <a:spLocks/>
              </p:cNvSpPr>
              <p:nvPr/>
            </p:nvSpPr>
            <p:spPr bwMode="auto">
              <a:xfrm>
                <a:off x="7326002" y="4710121"/>
                <a:ext cx="29" cy="17"/>
              </a:xfrm>
              <a:custGeom>
                <a:avLst/>
                <a:gdLst>
                  <a:gd name="T0" fmla="*/ 16 w 29"/>
                  <a:gd name="T1" fmla="*/ 16 h 17"/>
                  <a:gd name="T2" fmla="*/ 0 w 29"/>
                  <a:gd name="T3" fmla="*/ 5 h 17"/>
                  <a:gd name="T4" fmla="*/ 10 w 29"/>
                  <a:gd name="T5" fmla="*/ 0 h 17"/>
                  <a:gd name="T6" fmla="*/ 28 w 29"/>
                  <a:gd name="T7" fmla="*/ 12 h 17"/>
                  <a:gd name="T8" fmla="*/ 16 w 29"/>
                  <a:gd name="T9" fmla="*/ 16 h 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9" h="17">
                    <a:moveTo>
                      <a:pt x="16" y="16"/>
                    </a:moveTo>
                    <a:lnTo>
                      <a:pt x="0" y="5"/>
                    </a:lnTo>
                    <a:lnTo>
                      <a:pt x="10" y="0"/>
                    </a:lnTo>
                    <a:lnTo>
                      <a:pt x="28" y="12"/>
                    </a:lnTo>
                    <a:lnTo>
                      <a:pt x="16" y="16"/>
                    </a:lnTo>
                  </a:path>
                </a:pathLst>
              </a:custGeom>
              <a:solidFill>
                <a:srgbClr val="000000"/>
              </a:solidFill>
              <a:ln w="12700" cap="rnd" cmpd="sng">
                <a:solidFill>
                  <a:srgbClr val="000000"/>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endParaRPr lang="en-CA"/>
              </a:p>
            </p:txBody>
          </p:sp>
          <p:sp>
            <p:nvSpPr>
              <p:cNvPr id="296" name="Freeform 2166">
                <a:extLst>
                  <a:ext uri="{FF2B5EF4-FFF2-40B4-BE49-F238E27FC236}">
                    <a16:creationId xmlns:a16="http://schemas.microsoft.com/office/drawing/2014/main" id="{20C9733F-A91C-463A-B9A1-7FCF374ED343}"/>
                  </a:ext>
                </a:extLst>
              </p:cNvPr>
              <p:cNvSpPr>
                <a:spLocks/>
              </p:cNvSpPr>
              <p:nvPr/>
            </p:nvSpPr>
            <p:spPr bwMode="auto">
              <a:xfrm>
                <a:off x="7326016" y="4710109"/>
                <a:ext cx="25" cy="19"/>
              </a:xfrm>
              <a:custGeom>
                <a:avLst/>
                <a:gdLst>
                  <a:gd name="T0" fmla="*/ 0 w 25"/>
                  <a:gd name="T1" fmla="*/ 6 h 19"/>
                  <a:gd name="T2" fmla="*/ 15 w 25"/>
                  <a:gd name="T3" fmla="*/ 18 h 19"/>
                  <a:gd name="T4" fmla="*/ 24 w 25"/>
                  <a:gd name="T5" fmla="*/ 12 h 19"/>
                  <a:gd name="T6" fmla="*/ 8 w 25"/>
                  <a:gd name="T7" fmla="*/ 0 h 19"/>
                  <a:gd name="T8" fmla="*/ 0 w 25"/>
                  <a:gd name="T9" fmla="*/ 6 h 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 h="19">
                    <a:moveTo>
                      <a:pt x="0" y="6"/>
                    </a:moveTo>
                    <a:lnTo>
                      <a:pt x="15" y="18"/>
                    </a:lnTo>
                    <a:lnTo>
                      <a:pt x="24" y="12"/>
                    </a:lnTo>
                    <a:lnTo>
                      <a:pt x="8" y="0"/>
                    </a:lnTo>
                    <a:lnTo>
                      <a:pt x="0" y="6"/>
                    </a:lnTo>
                  </a:path>
                </a:pathLst>
              </a:custGeom>
              <a:solidFill>
                <a:srgbClr val="000000"/>
              </a:solidFill>
              <a:ln w="12700" cap="rnd" cmpd="sng">
                <a:solidFill>
                  <a:srgbClr val="000000"/>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endParaRPr lang="en-CA"/>
              </a:p>
            </p:txBody>
          </p:sp>
        </p:grpSp>
        <p:sp>
          <p:nvSpPr>
            <p:cNvPr id="292" name="Freeform 2167">
              <a:extLst>
                <a:ext uri="{FF2B5EF4-FFF2-40B4-BE49-F238E27FC236}">
                  <a16:creationId xmlns:a16="http://schemas.microsoft.com/office/drawing/2014/main" id="{52DD25AB-9DA4-447D-9870-F958693F9E02}"/>
                </a:ext>
              </a:extLst>
            </p:cNvPr>
            <p:cNvSpPr>
              <a:spLocks/>
            </p:cNvSpPr>
            <p:nvPr/>
          </p:nvSpPr>
          <p:spPr bwMode="auto">
            <a:xfrm>
              <a:off x="7325846" y="4710145"/>
              <a:ext cx="151" cy="67"/>
            </a:xfrm>
            <a:custGeom>
              <a:avLst/>
              <a:gdLst>
                <a:gd name="T0" fmla="*/ 147 w 151"/>
                <a:gd name="T1" fmla="*/ 46 h 67"/>
                <a:gd name="T2" fmla="*/ 9 w 151"/>
                <a:gd name="T3" fmla="*/ 66 h 67"/>
                <a:gd name="T4" fmla="*/ 5 w 151"/>
                <a:gd name="T5" fmla="*/ 61 h 67"/>
                <a:gd name="T6" fmla="*/ 0 w 151"/>
                <a:gd name="T7" fmla="*/ 23 h 67"/>
                <a:gd name="T8" fmla="*/ 3 w 151"/>
                <a:gd name="T9" fmla="*/ 20 h 67"/>
                <a:gd name="T10" fmla="*/ 141 w 151"/>
                <a:gd name="T11" fmla="*/ 0 h 67"/>
                <a:gd name="T12" fmla="*/ 147 w 151"/>
                <a:gd name="T13" fmla="*/ 5 h 67"/>
                <a:gd name="T14" fmla="*/ 150 w 151"/>
                <a:gd name="T15" fmla="*/ 24 h 67"/>
                <a:gd name="T16" fmla="*/ 145 w 151"/>
                <a:gd name="T17" fmla="*/ 34 h 67"/>
                <a:gd name="T18" fmla="*/ 147 w 151"/>
                <a:gd name="T19" fmla="*/ 46 h 6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1" h="67">
                  <a:moveTo>
                    <a:pt x="147" y="46"/>
                  </a:moveTo>
                  <a:lnTo>
                    <a:pt x="9" y="66"/>
                  </a:lnTo>
                  <a:lnTo>
                    <a:pt x="5" y="61"/>
                  </a:lnTo>
                  <a:lnTo>
                    <a:pt x="0" y="23"/>
                  </a:lnTo>
                  <a:lnTo>
                    <a:pt x="3" y="20"/>
                  </a:lnTo>
                  <a:lnTo>
                    <a:pt x="141" y="0"/>
                  </a:lnTo>
                  <a:lnTo>
                    <a:pt x="147" y="5"/>
                  </a:lnTo>
                  <a:lnTo>
                    <a:pt x="150" y="24"/>
                  </a:lnTo>
                  <a:lnTo>
                    <a:pt x="145" y="34"/>
                  </a:lnTo>
                  <a:lnTo>
                    <a:pt x="147" y="46"/>
                  </a:lnTo>
                </a:path>
              </a:pathLst>
            </a:custGeom>
            <a:noFill/>
            <a:ln w="12700" cap="rnd" cmpd="sng">
              <a:solidFill>
                <a:srgbClr val="000000"/>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endParaRPr lang="en-CA"/>
            </a:p>
          </p:txBody>
        </p:sp>
        <p:sp>
          <p:nvSpPr>
            <p:cNvPr id="293" name="Freeform 2168">
              <a:extLst>
                <a:ext uri="{FF2B5EF4-FFF2-40B4-BE49-F238E27FC236}">
                  <a16:creationId xmlns:a16="http://schemas.microsoft.com/office/drawing/2014/main" id="{B4EBF4A5-2C9D-48EA-9785-A1DC37CEFED9}"/>
                </a:ext>
              </a:extLst>
            </p:cNvPr>
            <p:cNvSpPr>
              <a:spLocks/>
            </p:cNvSpPr>
            <p:nvPr/>
          </p:nvSpPr>
          <p:spPr bwMode="auto">
            <a:xfrm>
              <a:off x="7325994" y="4710175"/>
              <a:ext cx="17" cy="19"/>
            </a:xfrm>
            <a:custGeom>
              <a:avLst/>
              <a:gdLst>
                <a:gd name="T0" fmla="*/ 16 w 17"/>
                <a:gd name="T1" fmla="*/ 16 h 19"/>
                <a:gd name="T2" fmla="*/ 13 w 17"/>
                <a:gd name="T3" fmla="*/ 0 h 19"/>
                <a:gd name="T4" fmla="*/ 6 w 17"/>
                <a:gd name="T5" fmla="*/ 1 h 19"/>
                <a:gd name="T6" fmla="*/ 0 w 17"/>
                <a:gd name="T7" fmla="*/ 6 h 19"/>
                <a:gd name="T8" fmla="*/ 1 w 17"/>
                <a:gd name="T9" fmla="*/ 18 h 19"/>
                <a:gd name="T10" fmla="*/ 16 w 17"/>
                <a:gd name="T11" fmla="*/ 16 h 1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 h="19">
                  <a:moveTo>
                    <a:pt x="16" y="16"/>
                  </a:moveTo>
                  <a:lnTo>
                    <a:pt x="13" y="0"/>
                  </a:lnTo>
                  <a:lnTo>
                    <a:pt x="6" y="1"/>
                  </a:lnTo>
                  <a:lnTo>
                    <a:pt x="0" y="6"/>
                  </a:lnTo>
                  <a:lnTo>
                    <a:pt x="1" y="18"/>
                  </a:lnTo>
                  <a:lnTo>
                    <a:pt x="16" y="16"/>
                  </a:lnTo>
                </a:path>
              </a:pathLst>
            </a:custGeom>
            <a:solidFill>
              <a:srgbClr val="000000"/>
            </a:solidFill>
            <a:ln w="12700" cap="rnd" cmpd="sng">
              <a:solidFill>
                <a:srgbClr val="000000"/>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endParaRPr lang="en-CA"/>
            </a:p>
          </p:txBody>
        </p:sp>
        <p:sp>
          <p:nvSpPr>
            <p:cNvPr id="294" name="Freeform 2169">
              <a:extLst>
                <a:ext uri="{FF2B5EF4-FFF2-40B4-BE49-F238E27FC236}">
                  <a16:creationId xmlns:a16="http://schemas.microsoft.com/office/drawing/2014/main" id="{160BA14E-7F4E-4F51-8F32-B6E22F35A4BC}"/>
                </a:ext>
              </a:extLst>
            </p:cNvPr>
            <p:cNvSpPr>
              <a:spLocks/>
            </p:cNvSpPr>
            <p:nvPr/>
          </p:nvSpPr>
          <p:spPr bwMode="auto">
            <a:xfrm>
              <a:off x="7325780" y="4710147"/>
              <a:ext cx="17" cy="29"/>
            </a:xfrm>
            <a:custGeom>
              <a:avLst/>
              <a:gdLst>
                <a:gd name="T0" fmla="*/ 16 w 17"/>
                <a:gd name="T1" fmla="*/ 27 h 29"/>
                <a:gd name="T2" fmla="*/ 11 w 17"/>
                <a:gd name="T3" fmla="*/ 0 h 29"/>
                <a:gd name="T4" fmla="*/ 0 w 17"/>
                <a:gd name="T5" fmla="*/ 2 h 29"/>
                <a:gd name="T6" fmla="*/ 1 w 17"/>
                <a:gd name="T7" fmla="*/ 28 h 29"/>
                <a:gd name="T8" fmla="*/ 16 w 17"/>
                <a:gd name="T9" fmla="*/ 27 h 2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 h="29">
                  <a:moveTo>
                    <a:pt x="16" y="27"/>
                  </a:moveTo>
                  <a:lnTo>
                    <a:pt x="11" y="0"/>
                  </a:lnTo>
                  <a:lnTo>
                    <a:pt x="0" y="2"/>
                  </a:lnTo>
                  <a:lnTo>
                    <a:pt x="1" y="28"/>
                  </a:lnTo>
                  <a:lnTo>
                    <a:pt x="16" y="27"/>
                  </a:lnTo>
                </a:path>
              </a:pathLst>
            </a:custGeom>
            <a:solidFill>
              <a:srgbClr val="000000"/>
            </a:solidFill>
            <a:ln w="12700" cap="rnd" cmpd="sng">
              <a:solidFill>
                <a:srgbClr val="000000"/>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endParaRPr lang="en-CA"/>
            </a:p>
          </p:txBody>
        </p:sp>
      </p:grpSp>
      <p:sp>
        <p:nvSpPr>
          <p:cNvPr id="18" name="TextBox 17">
            <a:extLst>
              <a:ext uri="{FF2B5EF4-FFF2-40B4-BE49-F238E27FC236}">
                <a16:creationId xmlns:a16="http://schemas.microsoft.com/office/drawing/2014/main" id="{83F1CA8C-2E65-4482-A99A-E34A57600793}"/>
              </a:ext>
            </a:extLst>
          </p:cNvPr>
          <p:cNvSpPr txBox="1"/>
          <p:nvPr/>
        </p:nvSpPr>
        <p:spPr>
          <a:xfrm>
            <a:off x="2626549" y="3482622"/>
            <a:ext cx="1059274"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a:latin typeface="Arial"/>
                <a:cs typeface="Arial"/>
              </a:rPr>
              <a:t>NN1-HF</a:t>
            </a:r>
            <a:endParaRPr lang="en-US"/>
          </a:p>
        </p:txBody>
      </p:sp>
      <p:sp>
        <p:nvSpPr>
          <p:cNvPr id="339" name="TextBox 338">
            <a:extLst>
              <a:ext uri="{FF2B5EF4-FFF2-40B4-BE49-F238E27FC236}">
                <a16:creationId xmlns:a16="http://schemas.microsoft.com/office/drawing/2014/main" id="{33A6CF44-C9C7-4C0B-9540-72CD95F3A3F6}"/>
              </a:ext>
            </a:extLst>
          </p:cNvPr>
          <p:cNvSpPr txBox="1"/>
          <p:nvPr/>
        </p:nvSpPr>
        <p:spPr>
          <a:xfrm>
            <a:off x="6166472" y="3376520"/>
            <a:ext cx="1059274"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a:latin typeface="Arial"/>
                <a:cs typeface="Arial"/>
              </a:rPr>
              <a:t>NN3-HF</a:t>
            </a:r>
            <a:endParaRPr lang="en-US"/>
          </a:p>
        </p:txBody>
      </p:sp>
      <p:cxnSp>
        <p:nvCxnSpPr>
          <p:cNvPr id="412" name="Straight Arrow Connector 411">
            <a:extLst>
              <a:ext uri="{FF2B5EF4-FFF2-40B4-BE49-F238E27FC236}">
                <a16:creationId xmlns:a16="http://schemas.microsoft.com/office/drawing/2014/main" id="{C0CA8EED-2183-4C6E-955A-4D77A731B552}"/>
              </a:ext>
            </a:extLst>
          </p:cNvPr>
          <p:cNvCxnSpPr>
            <a:cxnSpLocks/>
          </p:cNvCxnSpPr>
          <p:nvPr/>
        </p:nvCxnSpPr>
        <p:spPr bwMode="auto">
          <a:xfrm>
            <a:off x="7520809" y="3682529"/>
            <a:ext cx="203244" cy="56656"/>
          </a:xfrm>
          <a:prstGeom prst="straightConnector1">
            <a:avLst/>
          </a:prstGeom>
          <a:solidFill>
            <a:schemeClr val="accent1"/>
          </a:solidFill>
          <a:ln w="12700" cap="flat" cmpd="sng" algn="ctr">
            <a:solidFill>
              <a:schemeClr val="tx1"/>
            </a:solidFill>
            <a:prstDash val="solid"/>
            <a:round/>
            <a:headEnd type="none" w="med" len="med"/>
            <a:tailEnd type="none" w="med" len="med"/>
          </a:ln>
          <a:effectLst/>
        </p:spPr>
      </p:cxnSp>
      <p:sp>
        <p:nvSpPr>
          <p:cNvPr id="413" name="TextBox 412">
            <a:extLst>
              <a:ext uri="{FF2B5EF4-FFF2-40B4-BE49-F238E27FC236}">
                <a16:creationId xmlns:a16="http://schemas.microsoft.com/office/drawing/2014/main" id="{A691CAD7-B8DE-4BFC-9DA4-2F1136D1946D}"/>
              </a:ext>
            </a:extLst>
          </p:cNvPr>
          <p:cNvSpPr txBox="1"/>
          <p:nvPr/>
        </p:nvSpPr>
        <p:spPr>
          <a:xfrm rot="20040000">
            <a:off x="7129978" y="3842034"/>
            <a:ext cx="579497" cy="24622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1000">
                <a:latin typeface="Arial"/>
                <a:cs typeface="Arial"/>
              </a:rPr>
              <a:t>NU 15</a:t>
            </a:r>
          </a:p>
        </p:txBody>
      </p:sp>
      <p:pic>
        <p:nvPicPr>
          <p:cNvPr id="2" name="Picture 2" descr="A picture containing ship, watercraft&#10;&#10;Description automatically generated">
            <a:extLst>
              <a:ext uri="{FF2B5EF4-FFF2-40B4-BE49-F238E27FC236}">
                <a16:creationId xmlns:a16="http://schemas.microsoft.com/office/drawing/2014/main" id="{3EC5D14E-9026-4129-8214-69CA0C581EB2}"/>
              </a:ext>
            </a:extLst>
          </p:cNvPr>
          <p:cNvPicPr>
            <a:picLocks noChangeAspect="1"/>
          </p:cNvPicPr>
          <p:nvPr/>
        </p:nvPicPr>
        <p:blipFill>
          <a:blip r:embed="rId3"/>
          <a:stretch>
            <a:fillRect/>
          </a:stretch>
        </p:blipFill>
        <p:spPr>
          <a:xfrm>
            <a:off x="1202576" y="1649083"/>
            <a:ext cx="1114425" cy="609600"/>
          </a:xfrm>
          <a:prstGeom prst="rect">
            <a:avLst/>
          </a:prstGeom>
        </p:spPr>
      </p:pic>
      <p:pic>
        <p:nvPicPr>
          <p:cNvPr id="193" name="Picture 2" descr="A picture containing ship, watercraft&#10;&#10;Description automatically generated">
            <a:extLst>
              <a:ext uri="{FF2B5EF4-FFF2-40B4-BE49-F238E27FC236}">
                <a16:creationId xmlns:a16="http://schemas.microsoft.com/office/drawing/2014/main" id="{37D48050-92E1-417C-A343-C6D07EE1CD3D}"/>
              </a:ext>
            </a:extLst>
          </p:cNvPr>
          <p:cNvPicPr>
            <a:picLocks noChangeAspect="1"/>
          </p:cNvPicPr>
          <p:nvPr/>
        </p:nvPicPr>
        <p:blipFill>
          <a:blip r:embed="rId3"/>
          <a:stretch>
            <a:fillRect/>
          </a:stretch>
        </p:blipFill>
        <p:spPr>
          <a:xfrm>
            <a:off x="4213195" y="1511060"/>
            <a:ext cx="1114425" cy="609600"/>
          </a:xfrm>
          <a:prstGeom prst="rect">
            <a:avLst/>
          </a:prstGeom>
        </p:spPr>
      </p:pic>
      <p:pic>
        <p:nvPicPr>
          <p:cNvPr id="195" name="Picture 2" descr="A picture containing ship, watercraft&#10;&#10;Description automatically generated">
            <a:extLst>
              <a:ext uri="{FF2B5EF4-FFF2-40B4-BE49-F238E27FC236}">
                <a16:creationId xmlns:a16="http://schemas.microsoft.com/office/drawing/2014/main" id="{09B10A78-7113-4052-A5DA-88859B503AFB}"/>
              </a:ext>
            </a:extLst>
          </p:cNvPr>
          <p:cNvPicPr>
            <a:picLocks noChangeAspect="1"/>
          </p:cNvPicPr>
          <p:nvPr/>
        </p:nvPicPr>
        <p:blipFill>
          <a:blip r:embed="rId3"/>
          <a:stretch>
            <a:fillRect/>
          </a:stretch>
        </p:blipFill>
        <p:spPr>
          <a:xfrm>
            <a:off x="598727" y="4538932"/>
            <a:ext cx="1114425" cy="609600"/>
          </a:xfrm>
          <a:prstGeom prst="rect">
            <a:avLst/>
          </a:prstGeom>
        </p:spPr>
      </p:pic>
      <p:pic>
        <p:nvPicPr>
          <p:cNvPr id="196" name="Picture 2" descr="A picture containing ship, watercraft&#10;&#10;Description automatically generated">
            <a:extLst>
              <a:ext uri="{FF2B5EF4-FFF2-40B4-BE49-F238E27FC236}">
                <a16:creationId xmlns:a16="http://schemas.microsoft.com/office/drawing/2014/main" id="{8CFC512D-05B9-4E1A-82CB-08AE5623BCE2}"/>
              </a:ext>
            </a:extLst>
          </p:cNvPr>
          <p:cNvPicPr>
            <a:picLocks noChangeAspect="1"/>
          </p:cNvPicPr>
          <p:nvPr/>
        </p:nvPicPr>
        <p:blipFill>
          <a:blip r:embed="rId3"/>
          <a:stretch>
            <a:fillRect/>
          </a:stretch>
        </p:blipFill>
        <p:spPr>
          <a:xfrm>
            <a:off x="7335958" y="1649083"/>
            <a:ext cx="1114425" cy="609600"/>
          </a:xfrm>
          <a:prstGeom prst="rect">
            <a:avLst/>
          </a:prstGeom>
        </p:spPr>
      </p:pic>
      <p:pic>
        <p:nvPicPr>
          <p:cNvPr id="340" name="Picture 2" descr="A picture containing ship, watercraft&#10;&#10;Description automatically generated">
            <a:extLst>
              <a:ext uri="{FF2B5EF4-FFF2-40B4-BE49-F238E27FC236}">
                <a16:creationId xmlns:a16="http://schemas.microsoft.com/office/drawing/2014/main" id="{6E90F934-B1E3-4F41-A1F1-DE43CDD915CA}"/>
              </a:ext>
            </a:extLst>
          </p:cNvPr>
          <p:cNvPicPr>
            <a:picLocks noChangeAspect="1"/>
          </p:cNvPicPr>
          <p:nvPr/>
        </p:nvPicPr>
        <p:blipFill>
          <a:blip r:embed="rId3"/>
          <a:stretch>
            <a:fillRect/>
          </a:stretch>
        </p:blipFill>
        <p:spPr>
          <a:xfrm>
            <a:off x="7396342" y="4573437"/>
            <a:ext cx="1114425" cy="609600"/>
          </a:xfrm>
          <a:prstGeom prst="rect">
            <a:avLst/>
          </a:prstGeom>
        </p:spPr>
      </p:pic>
      <p:sp>
        <p:nvSpPr>
          <p:cNvPr id="3" name="Freeform 15">
            <a:extLst>
              <a:ext uri="{FF2B5EF4-FFF2-40B4-BE49-F238E27FC236}">
                <a16:creationId xmlns:a16="http://schemas.microsoft.com/office/drawing/2014/main" id="{7AF39838-834A-433C-BBF7-E3C03C0117E9}"/>
              </a:ext>
            </a:extLst>
          </p:cNvPr>
          <p:cNvSpPr>
            <a:spLocks/>
          </p:cNvSpPr>
          <p:nvPr/>
        </p:nvSpPr>
        <p:spPr bwMode="auto">
          <a:xfrm rot="11820000">
            <a:off x="7532441" y="3973072"/>
            <a:ext cx="554011" cy="458299"/>
          </a:xfrm>
          <a:custGeom>
            <a:avLst/>
            <a:gdLst>
              <a:gd name="T0" fmla="*/ 0 w 2400"/>
              <a:gd name="T1" fmla="*/ 0 h 288"/>
              <a:gd name="T2" fmla="*/ 1504 w 2400"/>
              <a:gd name="T3" fmla="*/ 112 h 288"/>
              <a:gd name="T4" fmla="*/ 1312 w 2400"/>
              <a:gd name="T5" fmla="*/ 176 h 288"/>
              <a:gd name="T6" fmla="*/ 2400 w 2400"/>
              <a:gd name="T7" fmla="*/ 288 h 288"/>
              <a:gd name="T8" fmla="*/ 1008 w 2400"/>
              <a:gd name="T9" fmla="*/ 208 h 288"/>
              <a:gd name="T10" fmla="*/ 1248 w 2400"/>
              <a:gd name="T11" fmla="*/ 144 h 288"/>
              <a:gd name="T12" fmla="*/ 0 w 2400"/>
              <a:gd name="T13" fmla="*/ 0 h 288"/>
              <a:gd name="T14" fmla="*/ 0 60000 65536"/>
              <a:gd name="T15" fmla="*/ 0 60000 65536"/>
              <a:gd name="T16" fmla="*/ 0 60000 65536"/>
              <a:gd name="T17" fmla="*/ 0 60000 65536"/>
              <a:gd name="T18" fmla="*/ 0 60000 65536"/>
              <a:gd name="T19" fmla="*/ 0 60000 65536"/>
              <a:gd name="T20" fmla="*/ 0 60000 65536"/>
              <a:gd name="T21" fmla="*/ 0 w 2400"/>
              <a:gd name="T22" fmla="*/ 0 h 288"/>
              <a:gd name="T23" fmla="*/ 2400 w 2400"/>
              <a:gd name="T24" fmla="*/ 288 h 28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400" h="288">
                <a:moveTo>
                  <a:pt x="0" y="0"/>
                </a:moveTo>
                <a:lnTo>
                  <a:pt x="1504" y="112"/>
                </a:lnTo>
                <a:lnTo>
                  <a:pt x="1312" y="176"/>
                </a:lnTo>
                <a:lnTo>
                  <a:pt x="2400" y="288"/>
                </a:lnTo>
                <a:lnTo>
                  <a:pt x="1008" y="208"/>
                </a:lnTo>
                <a:lnTo>
                  <a:pt x="1248" y="144"/>
                </a:lnTo>
                <a:lnTo>
                  <a:pt x="0" y="0"/>
                </a:lnTo>
                <a:close/>
              </a:path>
            </a:pathLst>
          </a:custGeom>
          <a:solidFill>
            <a:srgbClr val="FFFF00"/>
          </a:solidFill>
          <a:ln w="3175" cmpd="sng">
            <a:solidFill>
              <a:schemeClr val="tx1"/>
            </a:solidFill>
            <a:round/>
            <a:headEnd/>
            <a:tailEnd/>
          </a:ln>
        </p:spPr>
        <p:txBody>
          <a:bodyPr wrap="none" anchor="ctr"/>
          <a:lstStyle/>
          <a:p>
            <a:endParaRPr lang="en-US"/>
          </a:p>
        </p:txBody>
      </p:sp>
      <p:sp>
        <p:nvSpPr>
          <p:cNvPr id="342" name="Freeform 15">
            <a:extLst>
              <a:ext uri="{FF2B5EF4-FFF2-40B4-BE49-F238E27FC236}">
                <a16:creationId xmlns:a16="http://schemas.microsoft.com/office/drawing/2014/main" id="{56B7323A-A9BD-4487-A2A4-81F526456C67}"/>
              </a:ext>
            </a:extLst>
          </p:cNvPr>
          <p:cNvSpPr>
            <a:spLocks/>
          </p:cNvSpPr>
          <p:nvPr/>
        </p:nvSpPr>
        <p:spPr bwMode="auto">
          <a:xfrm rot="13860000">
            <a:off x="5415582" y="4133483"/>
            <a:ext cx="364230" cy="717092"/>
          </a:xfrm>
          <a:custGeom>
            <a:avLst/>
            <a:gdLst>
              <a:gd name="T0" fmla="*/ 0 w 2400"/>
              <a:gd name="T1" fmla="*/ 0 h 288"/>
              <a:gd name="T2" fmla="*/ 1504 w 2400"/>
              <a:gd name="T3" fmla="*/ 112 h 288"/>
              <a:gd name="T4" fmla="*/ 1312 w 2400"/>
              <a:gd name="T5" fmla="*/ 176 h 288"/>
              <a:gd name="T6" fmla="*/ 2400 w 2400"/>
              <a:gd name="T7" fmla="*/ 288 h 288"/>
              <a:gd name="T8" fmla="*/ 1008 w 2400"/>
              <a:gd name="T9" fmla="*/ 208 h 288"/>
              <a:gd name="T10" fmla="*/ 1248 w 2400"/>
              <a:gd name="T11" fmla="*/ 144 h 288"/>
              <a:gd name="T12" fmla="*/ 0 w 2400"/>
              <a:gd name="T13" fmla="*/ 0 h 288"/>
              <a:gd name="T14" fmla="*/ 0 60000 65536"/>
              <a:gd name="T15" fmla="*/ 0 60000 65536"/>
              <a:gd name="T16" fmla="*/ 0 60000 65536"/>
              <a:gd name="T17" fmla="*/ 0 60000 65536"/>
              <a:gd name="T18" fmla="*/ 0 60000 65536"/>
              <a:gd name="T19" fmla="*/ 0 60000 65536"/>
              <a:gd name="T20" fmla="*/ 0 60000 65536"/>
              <a:gd name="T21" fmla="*/ 0 w 2400"/>
              <a:gd name="T22" fmla="*/ 0 h 288"/>
              <a:gd name="T23" fmla="*/ 2400 w 2400"/>
              <a:gd name="T24" fmla="*/ 288 h 28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400" h="288">
                <a:moveTo>
                  <a:pt x="0" y="0"/>
                </a:moveTo>
                <a:lnTo>
                  <a:pt x="1504" y="112"/>
                </a:lnTo>
                <a:lnTo>
                  <a:pt x="1312" y="176"/>
                </a:lnTo>
                <a:lnTo>
                  <a:pt x="2400" y="288"/>
                </a:lnTo>
                <a:lnTo>
                  <a:pt x="1008" y="208"/>
                </a:lnTo>
                <a:lnTo>
                  <a:pt x="1248" y="144"/>
                </a:lnTo>
                <a:lnTo>
                  <a:pt x="0" y="0"/>
                </a:lnTo>
                <a:close/>
              </a:path>
            </a:pathLst>
          </a:custGeom>
          <a:solidFill>
            <a:srgbClr val="FFFF00"/>
          </a:solidFill>
          <a:ln w="3175" cmpd="sng">
            <a:solidFill>
              <a:schemeClr val="tx1"/>
            </a:solidFill>
            <a:round/>
            <a:headEnd/>
            <a:tailEnd/>
          </a:ln>
        </p:spPr>
        <p:txBody>
          <a:bodyPr wrap="none" anchor="ctr"/>
          <a:lstStyle/>
          <a:p>
            <a:endParaRPr lang="en-US"/>
          </a:p>
        </p:txBody>
      </p:sp>
      <p:sp>
        <p:nvSpPr>
          <p:cNvPr id="343" name="Freeform 15">
            <a:extLst>
              <a:ext uri="{FF2B5EF4-FFF2-40B4-BE49-F238E27FC236}">
                <a16:creationId xmlns:a16="http://schemas.microsoft.com/office/drawing/2014/main" id="{19CCA1C5-B5ED-4D72-9E70-66BCEF410376}"/>
              </a:ext>
            </a:extLst>
          </p:cNvPr>
          <p:cNvSpPr>
            <a:spLocks/>
          </p:cNvSpPr>
          <p:nvPr/>
        </p:nvSpPr>
        <p:spPr bwMode="auto">
          <a:xfrm rot="13860000">
            <a:off x="2717839" y="4557430"/>
            <a:ext cx="485000" cy="639452"/>
          </a:xfrm>
          <a:custGeom>
            <a:avLst/>
            <a:gdLst>
              <a:gd name="T0" fmla="*/ 0 w 2400"/>
              <a:gd name="T1" fmla="*/ 0 h 288"/>
              <a:gd name="T2" fmla="*/ 1504 w 2400"/>
              <a:gd name="T3" fmla="*/ 112 h 288"/>
              <a:gd name="T4" fmla="*/ 1312 w 2400"/>
              <a:gd name="T5" fmla="*/ 176 h 288"/>
              <a:gd name="T6" fmla="*/ 2400 w 2400"/>
              <a:gd name="T7" fmla="*/ 288 h 288"/>
              <a:gd name="T8" fmla="*/ 1008 w 2400"/>
              <a:gd name="T9" fmla="*/ 208 h 288"/>
              <a:gd name="T10" fmla="*/ 1248 w 2400"/>
              <a:gd name="T11" fmla="*/ 144 h 288"/>
              <a:gd name="T12" fmla="*/ 0 w 2400"/>
              <a:gd name="T13" fmla="*/ 0 h 288"/>
              <a:gd name="T14" fmla="*/ 0 60000 65536"/>
              <a:gd name="T15" fmla="*/ 0 60000 65536"/>
              <a:gd name="T16" fmla="*/ 0 60000 65536"/>
              <a:gd name="T17" fmla="*/ 0 60000 65536"/>
              <a:gd name="T18" fmla="*/ 0 60000 65536"/>
              <a:gd name="T19" fmla="*/ 0 60000 65536"/>
              <a:gd name="T20" fmla="*/ 0 60000 65536"/>
              <a:gd name="T21" fmla="*/ 0 w 2400"/>
              <a:gd name="T22" fmla="*/ 0 h 288"/>
              <a:gd name="T23" fmla="*/ 2400 w 2400"/>
              <a:gd name="T24" fmla="*/ 288 h 28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400" h="288">
                <a:moveTo>
                  <a:pt x="0" y="0"/>
                </a:moveTo>
                <a:lnTo>
                  <a:pt x="1504" y="112"/>
                </a:lnTo>
                <a:lnTo>
                  <a:pt x="1312" y="176"/>
                </a:lnTo>
                <a:lnTo>
                  <a:pt x="2400" y="288"/>
                </a:lnTo>
                <a:lnTo>
                  <a:pt x="1008" y="208"/>
                </a:lnTo>
                <a:lnTo>
                  <a:pt x="1248" y="144"/>
                </a:lnTo>
                <a:lnTo>
                  <a:pt x="0" y="0"/>
                </a:lnTo>
                <a:close/>
              </a:path>
            </a:pathLst>
          </a:custGeom>
          <a:solidFill>
            <a:srgbClr val="FFFF00"/>
          </a:solidFill>
          <a:ln w="3175" cmpd="sng">
            <a:solidFill>
              <a:schemeClr val="tx1"/>
            </a:solidFill>
            <a:round/>
            <a:headEnd/>
            <a:tailEnd/>
          </a:ln>
        </p:spPr>
        <p:txBody>
          <a:bodyPr wrap="none" anchor="ctr"/>
          <a:lstStyle/>
          <a:p>
            <a:endParaRPr lang="en-US"/>
          </a:p>
        </p:txBody>
      </p:sp>
      <p:sp>
        <p:nvSpPr>
          <p:cNvPr id="344" name="Freeform 15">
            <a:extLst>
              <a:ext uri="{FF2B5EF4-FFF2-40B4-BE49-F238E27FC236}">
                <a16:creationId xmlns:a16="http://schemas.microsoft.com/office/drawing/2014/main" id="{D0BD6521-D7B1-4EF3-BB75-7939C0881725}"/>
              </a:ext>
            </a:extLst>
          </p:cNvPr>
          <p:cNvSpPr>
            <a:spLocks/>
          </p:cNvSpPr>
          <p:nvPr/>
        </p:nvSpPr>
        <p:spPr bwMode="auto">
          <a:xfrm rot="16020000">
            <a:off x="3599592" y="2152334"/>
            <a:ext cx="700659" cy="630827"/>
          </a:xfrm>
          <a:custGeom>
            <a:avLst/>
            <a:gdLst>
              <a:gd name="T0" fmla="*/ 0 w 2400"/>
              <a:gd name="T1" fmla="*/ 0 h 288"/>
              <a:gd name="T2" fmla="*/ 1504 w 2400"/>
              <a:gd name="T3" fmla="*/ 112 h 288"/>
              <a:gd name="T4" fmla="*/ 1312 w 2400"/>
              <a:gd name="T5" fmla="*/ 176 h 288"/>
              <a:gd name="T6" fmla="*/ 2400 w 2400"/>
              <a:gd name="T7" fmla="*/ 288 h 288"/>
              <a:gd name="T8" fmla="*/ 1008 w 2400"/>
              <a:gd name="T9" fmla="*/ 208 h 288"/>
              <a:gd name="T10" fmla="*/ 1248 w 2400"/>
              <a:gd name="T11" fmla="*/ 144 h 288"/>
              <a:gd name="T12" fmla="*/ 0 w 2400"/>
              <a:gd name="T13" fmla="*/ 0 h 288"/>
              <a:gd name="T14" fmla="*/ 0 60000 65536"/>
              <a:gd name="T15" fmla="*/ 0 60000 65536"/>
              <a:gd name="T16" fmla="*/ 0 60000 65536"/>
              <a:gd name="T17" fmla="*/ 0 60000 65536"/>
              <a:gd name="T18" fmla="*/ 0 60000 65536"/>
              <a:gd name="T19" fmla="*/ 0 60000 65536"/>
              <a:gd name="T20" fmla="*/ 0 60000 65536"/>
              <a:gd name="T21" fmla="*/ 0 w 2400"/>
              <a:gd name="T22" fmla="*/ 0 h 288"/>
              <a:gd name="T23" fmla="*/ 2400 w 2400"/>
              <a:gd name="T24" fmla="*/ 288 h 28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400" h="288">
                <a:moveTo>
                  <a:pt x="0" y="0"/>
                </a:moveTo>
                <a:lnTo>
                  <a:pt x="1504" y="112"/>
                </a:lnTo>
                <a:lnTo>
                  <a:pt x="1312" y="176"/>
                </a:lnTo>
                <a:lnTo>
                  <a:pt x="2400" y="288"/>
                </a:lnTo>
                <a:lnTo>
                  <a:pt x="1008" y="208"/>
                </a:lnTo>
                <a:lnTo>
                  <a:pt x="1248" y="144"/>
                </a:lnTo>
                <a:lnTo>
                  <a:pt x="0" y="0"/>
                </a:lnTo>
                <a:close/>
              </a:path>
            </a:pathLst>
          </a:custGeom>
          <a:solidFill>
            <a:srgbClr val="FFFF00"/>
          </a:solidFill>
          <a:ln w="3175" cmpd="sng">
            <a:solidFill>
              <a:schemeClr val="tx1"/>
            </a:solidFill>
            <a:round/>
            <a:headEnd/>
            <a:tailEnd/>
          </a:ln>
        </p:spPr>
        <p:txBody>
          <a:bodyPr wrap="none" anchor="ctr"/>
          <a:lstStyle/>
          <a:p>
            <a:endParaRPr lang="en-US"/>
          </a:p>
        </p:txBody>
      </p:sp>
      <p:sp>
        <p:nvSpPr>
          <p:cNvPr id="345" name="Freeform 15">
            <a:extLst>
              <a:ext uri="{FF2B5EF4-FFF2-40B4-BE49-F238E27FC236}">
                <a16:creationId xmlns:a16="http://schemas.microsoft.com/office/drawing/2014/main" id="{1BEE009E-C6C3-4253-B733-CC70E228A7B9}"/>
              </a:ext>
            </a:extLst>
          </p:cNvPr>
          <p:cNvSpPr>
            <a:spLocks/>
          </p:cNvSpPr>
          <p:nvPr/>
        </p:nvSpPr>
        <p:spPr bwMode="auto">
          <a:xfrm rot="11640000">
            <a:off x="5283206" y="2183750"/>
            <a:ext cx="743792" cy="561816"/>
          </a:xfrm>
          <a:custGeom>
            <a:avLst/>
            <a:gdLst>
              <a:gd name="T0" fmla="*/ 0 w 2400"/>
              <a:gd name="T1" fmla="*/ 0 h 288"/>
              <a:gd name="T2" fmla="*/ 1504 w 2400"/>
              <a:gd name="T3" fmla="*/ 112 h 288"/>
              <a:gd name="T4" fmla="*/ 1312 w 2400"/>
              <a:gd name="T5" fmla="*/ 176 h 288"/>
              <a:gd name="T6" fmla="*/ 2400 w 2400"/>
              <a:gd name="T7" fmla="*/ 288 h 288"/>
              <a:gd name="T8" fmla="*/ 1008 w 2400"/>
              <a:gd name="T9" fmla="*/ 208 h 288"/>
              <a:gd name="T10" fmla="*/ 1248 w 2400"/>
              <a:gd name="T11" fmla="*/ 144 h 288"/>
              <a:gd name="T12" fmla="*/ 0 w 2400"/>
              <a:gd name="T13" fmla="*/ 0 h 288"/>
              <a:gd name="T14" fmla="*/ 0 60000 65536"/>
              <a:gd name="T15" fmla="*/ 0 60000 65536"/>
              <a:gd name="T16" fmla="*/ 0 60000 65536"/>
              <a:gd name="T17" fmla="*/ 0 60000 65536"/>
              <a:gd name="T18" fmla="*/ 0 60000 65536"/>
              <a:gd name="T19" fmla="*/ 0 60000 65536"/>
              <a:gd name="T20" fmla="*/ 0 60000 65536"/>
              <a:gd name="T21" fmla="*/ 0 w 2400"/>
              <a:gd name="T22" fmla="*/ 0 h 288"/>
              <a:gd name="T23" fmla="*/ 2400 w 2400"/>
              <a:gd name="T24" fmla="*/ 288 h 28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400" h="288">
                <a:moveTo>
                  <a:pt x="0" y="0"/>
                </a:moveTo>
                <a:lnTo>
                  <a:pt x="1504" y="112"/>
                </a:lnTo>
                <a:lnTo>
                  <a:pt x="1312" y="176"/>
                </a:lnTo>
                <a:lnTo>
                  <a:pt x="2400" y="288"/>
                </a:lnTo>
                <a:lnTo>
                  <a:pt x="1008" y="208"/>
                </a:lnTo>
                <a:lnTo>
                  <a:pt x="1248" y="144"/>
                </a:lnTo>
                <a:lnTo>
                  <a:pt x="0" y="0"/>
                </a:lnTo>
                <a:close/>
              </a:path>
            </a:pathLst>
          </a:custGeom>
          <a:solidFill>
            <a:srgbClr val="FFFF00"/>
          </a:solidFill>
          <a:ln w="3175" cmpd="sng">
            <a:solidFill>
              <a:schemeClr val="tx1"/>
            </a:solidFill>
            <a:round/>
            <a:headEnd/>
            <a:tailEnd/>
          </a:ln>
        </p:spPr>
        <p:txBody>
          <a:bodyPr wrap="none" anchor="ctr"/>
          <a:lstStyle/>
          <a:p>
            <a:endParaRPr lang="en-US"/>
          </a:p>
        </p:txBody>
      </p:sp>
      <p:sp>
        <p:nvSpPr>
          <p:cNvPr id="346" name="Freeform 15">
            <a:extLst>
              <a:ext uri="{FF2B5EF4-FFF2-40B4-BE49-F238E27FC236}">
                <a16:creationId xmlns:a16="http://schemas.microsoft.com/office/drawing/2014/main" id="{85745868-DA5E-40FD-B0DC-ECA245BA5FC4}"/>
              </a:ext>
            </a:extLst>
          </p:cNvPr>
          <p:cNvSpPr>
            <a:spLocks/>
          </p:cNvSpPr>
          <p:nvPr/>
        </p:nvSpPr>
        <p:spPr bwMode="auto">
          <a:xfrm rot="16020000">
            <a:off x="7178758" y="2368558"/>
            <a:ext cx="554011" cy="458299"/>
          </a:xfrm>
          <a:custGeom>
            <a:avLst/>
            <a:gdLst>
              <a:gd name="T0" fmla="*/ 0 w 2400"/>
              <a:gd name="T1" fmla="*/ 0 h 288"/>
              <a:gd name="T2" fmla="*/ 1504 w 2400"/>
              <a:gd name="T3" fmla="*/ 112 h 288"/>
              <a:gd name="T4" fmla="*/ 1312 w 2400"/>
              <a:gd name="T5" fmla="*/ 176 h 288"/>
              <a:gd name="T6" fmla="*/ 2400 w 2400"/>
              <a:gd name="T7" fmla="*/ 288 h 288"/>
              <a:gd name="T8" fmla="*/ 1008 w 2400"/>
              <a:gd name="T9" fmla="*/ 208 h 288"/>
              <a:gd name="T10" fmla="*/ 1248 w 2400"/>
              <a:gd name="T11" fmla="*/ 144 h 288"/>
              <a:gd name="T12" fmla="*/ 0 w 2400"/>
              <a:gd name="T13" fmla="*/ 0 h 288"/>
              <a:gd name="T14" fmla="*/ 0 60000 65536"/>
              <a:gd name="T15" fmla="*/ 0 60000 65536"/>
              <a:gd name="T16" fmla="*/ 0 60000 65536"/>
              <a:gd name="T17" fmla="*/ 0 60000 65536"/>
              <a:gd name="T18" fmla="*/ 0 60000 65536"/>
              <a:gd name="T19" fmla="*/ 0 60000 65536"/>
              <a:gd name="T20" fmla="*/ 0 60000 65536"/>
              <a:gd name="T21" fmla="*/ 0 w 2400"/>
              <a:gd name="T22" fmla="*/ 0 h 288"/>
              <a:gd name="T23" fmla="*/ 2400 w 2400"/>
              <a:gd name="T24" fmla="*/ 288 h 28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400" h="288">
                <a:moveTo>
                  <a:pt x="0" y="0"/>
                </a:moveTo>
                <a:lnTo>
                  <a:pt x="1504" y="112"/>
                </a:lnTo>
                <a:lnTo>
                  <a:pt x="1312" y="176"/>
                </a:lnTo>
                <a:lnTo>
                  <a:pt x="2400" y="288"/>
                </a:lnTo>
                <a:lnTo>
                  <a:pt x="1008" y="208"/>
                </a:lnTo>
                <a:lnTo>
                  <a:pt x="1248" y="144"/>
                </a:lnTo>
                <a:lnTo>
                  <a:pt x="0" y="0"/>
                </a:lnTo>
                <a:close/>
              </a:path>
            </a:pathLst>
          </a:custGeom>
          <a:solidFill>
            <a:srgbClr val="FFFF00"/>
          </a:solidFill>
          <a:ln w="3175" cmpd="sng">
            <a:solidFill>
              <a:schemeClr val="tx1"/>
            </a:solidFill>
            <a:round/>
            <a:headEnd/>
            <a:tailEnd/>
          </a:ln>
        </p:spPr>
        <p:txBody>
          <a:bodyPr wrap="none" anchor="ctr"/>
          <a:lstStyle/>
          <a:p>
            <a:endParaRPr lang="en-US"/>
          </a:p>
        </p:txBody>
      </p:sp>
      <p:sp>
        <p:nvSpPr>
          <p:cNvPr id="347" name="Freeform 15">
            <a:extLst>
              <a:ext uri="{FF2B5EF4-FFF2-40B4-BE49-F238E27FC236}">
                <a16:creationId xmlns:a16="http://schemas.microsoft.com/office/drawing/2014/main" id="{B9F13C58-0A60-4F17-94E6-0CAFA0ED4492}"/>
              </a:ext>
            </a:extLst>
          </p:cNvPr>
          <p:cNvSpPr>
            <a:spLocks/>
          </p:cNvSpPr>
          <p:nvPr/>
        </p:nvSpPr>
        <p:spPr bwMode="auto">
          <a:xfrm rot="-4620000">
            <a:off x="1370865" y="3875516"/>
            <a:ext cx="666154" cy="596322"/>
          </a:xfrm>
          <a:custGeom>
            <a:avLst/>
            <a:gdLst>
              <a:gd name="T0" fmla="*/ 0 w 2400"/>
              <a:gd name="T1" fmla="*/ 0 h 288"/>
              <a:gd name="T2" fmla="*/ 1504 w 2400"/>
              <a:gd name="T3" fmla="*/ 112 h 288"/>
              <a:gd name="T4" fmla="*/ 1312 w 2400"/>
              <a:gd name="T5" fmla="*/ 176 h 288"/>
              <a:gd name="T6" fmla="*/ 2400 w 2400"/>
              <a:gd name="T7" fmla="*/ 288 h 288"/>
              <a:gd name="T8" fmla="*/ 1008 w 2400"/>
              <a:gd name="T9" fmla="*/ 208 h 288"/>
              <a:gd name="T10" fmla="*/ 1248 w 2400"/>
              <a:gd name="T11" fmla="*/ 144 h 288"/>
              <a:gd name="T12" fmla="*/ 0 w 2400"/>
              <a:gd name="T13" fmla="*/ 0 h 288"/>
              <a:gd name="T14" fmla="*/ 0 60000 65536"/>
              <a:gd name="T15" fmla="*/ 0 60000 65536"/>
              <a:gd name="T16" fmla="*/ 0 60000 65536"/>
              <a:gd name="T17" fmla="*/ 0 60000 65536"/>
              <a:gd name="T18" fmla="*/ 0 60000 65536"/>
              <a:gd name="T19" fmla="*/ 0 60000 65536"/>
              <a:gd name="T20" fmla="*/ 0 60000 65536"/>
              <a:gd name="T21" fmla="*/ 0 w 2400"/>
              <a:gd name="T22" fmla="*/ 0 h 288"/>
              <a:gd name="T23" fmla="*/ 2400 w 2400"/>
              <a:gd name="T24" fmla="*/ 288 h 28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400" h="288">
                <a:moveTo>
                  <a:pt x="0" y="0"/>
                </a:moveTo>
                <a:lnTo>
                  <a:pt x="1504" y="112"/>
                </a:lnTo>
                <a:lnTo>
                  <a:pt x="1312" y="176"/>
                </a:lnTo>
                <a:lnTo>
                  <a:pt x="2400" y="288"/>
                </a:lnTo>
                <a:lnTo>
                  <a:pt x="1008" y="208"/>
                </a:lnTo>
                <a:lnTo>
                  <a:pt x="1248" y="144"/>
                </a:lnTo>
                <a:lnTo>
                  <a:pt x="0" y="0"/>
                </a:lnTo>
                <a:close/>
              </a:path>
            </a:pathLst>
          </a:custGeom>
          <a:solidFill>
            <a:srgbClr val="FFFF00"/>
          </a:solidFill>
          <a:ln w="3175" cmpd="sng">
            <a:solidFill>
              <a:schemeClr val="tx1"/>
            </a:solidFill>
            <a:round/>
            <a:headEnd/>
            <a:tailEnd/>
          </a:ln>
        </p:spPr>
        <p:txBody>
          <a:bodyPr wrap="none" anchor="ctr"/>
          <a:lstStyle/>
          <a:p>
            <a:endParaRPr lang="en-US"/>
          </a:p>
        </p:txBody>
      </p:sp>
      <p:sp>
        <p:nvSpPr>
          <p:cNvPr id="348" name="Freeform 15">
            <a:extLst>
              <a:ext uri="{FF2B5EF4-FFF2-40B4-BE49-F238E27FC236}">
                <a16:creationId xmlns:a16="http://schemas.microsoft.com/office/drawing/2014/main" id="{5CD0750B-94AF-4C69-A67C-E0C8FB59B231}"/>
              </a:ext>
            </a:extLst>
          </p:cNvPr>
          <p:cNvSpPr>
            <a:spLocks/>
          </p:cNvSpPr>
          <p:nvPr/>
        </p:nvSpPr>
        <p:spPr bwMode="auto">
          <a:xfrm rot="11820000">
            <a:off x="1912037" y="2336341"/>
            <a:ext cx="692033" cy="553189"/>
          </a:xfrm>
          <a:custGeom>
            <a:avLst/>
            <a:gdLst>
              <a:gd name="T0" fmla="*/ 0 w 2400"/>
              <a:gd name="T1" fmla="*/ 0 h 288"/>
              <a:gd name="T2" fmla="*/ 1504 w 2400"/>
              <a:gd name="T3" fmla="*/ 112 h 288"/>
              <a:gd name="T4" fmla="*/ 1312 w 2400"/>
              <a:gd name="T5" fmla="*/ 176 h 288"/>
              <a:gd name="T6" fmla="*/ 2400 w 2400"/>
              <a:gd name="T7" fmla="*/ 288 h 288"/>
              <a:gd name="T8" fmla="*/ 1008 w 2400"/>
              <a:gd name="T9" fmla="*/ 208 h 288"/>
              <a:gd name="T10" fmla="*/ 1248 w 2400"/>
              <a:gd name="T11" fmla="*/ 144 h 288"/>
              <a:gd name="T12" fmla="*/ 0 w 2400"/>
              <a:gd name="T13" fmla="*/ 0 h 288"/>
              <a:gd name="T14" fmla="*/ 0 60000 65536"/>
              <a:gd name="T15" fmla="*/ 0 60000 65536"/>
              <a:gd name="T16" fmla="*/ 0 60000 65536"/>
              <a:gd name="T17" fmla="*/ 0 60000 65536"/>
              <a:gd name="T18" fmla="*/ 0 60000 65536"/>
              <a:gd name="T19" fmla="*/ 0 60000 65536"/>
              <a:gd name="T20" fmla="*/ 0 60000 65536"/>
              <a:gd name="T21" fmla="*/ 0 w 2400"/>
              <a:gd name="T22" fmla="*/ 0 h 288"/>
              <a:gd name="T23" fmla="*/ 2400 w 2400"/>
              <a:gd name="T24" fmla="*/ 288 h 28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400" h="288">
                <a:moveTo>
                  <a:pt x="0" y="0"/>
                </a:moveTo>
                <a:lnTo>
                  <a:pt x="1504" y="112"/>
                </a:lnTo>
                <a:lnTo>
                  <a:pt x="1312" y="176"/>
                </a:lnTo>
                <a:lnTo>
                  <a:pt x="2400" y="288"/>
                </a:lnTo>
                <a:lnTo>
                  <a:pt x="1008" y="208"/>
                </a:lnTo>
                <a:lnTo>
                  <a:pt x="1248" y="144"/>
                </a:lnTo>
                <a:lnTo>
                  <a:pt x="0" y="0"/>
                </a:lnTo>
                <a:close/>
              </a:path>
            </a:pathLst>
          </a:custGeom>
          <a:solidFill>
            <a:srgbClr val="FFFF00"/>
          </a:solidFill>
          <a:ln w="3175" cmpd="sng">
            <a:solidFill>
              <a:schemeClr val="tx1"/>
            </a:solidFill>
            <a:round/>
            <a:headEnd/>
            <a:tailEnd/>
          </a:ln>
        </p:spPr>
        <p:txBody>
          <a:bodyPr wrap="none" anchor="ctr"/>
          <a:lstStyle/>
          <a:p>
            <a:endParaRPr lang="en-US"/>
          </a:p>
        </p:txBody>
      </p:sp>
    </p:spTree>
    <p:extLst>
      <p:ext uri="{BB962C8B-B14F-4D97-AF65-F5344CB8AC3E}">
        <p14:creationId xmlns:p14="http://schemas.microsoft.com/office/powerpoint/2010/main" val="26934605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1371600" y="304800"/>
            <a:ext cx="7010400" cy="1143000"/>
          </a:xfrm>
          <a:prstGeom prst="rect">
            <a:avLst/>
          </a:prstGeom>
        </p:spPr>
        <p:txBody>
          <a:bodyPr/>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a:solidFill>
                  <a:schemeClr val="accent2">
                    <a:lumMod val="75000"/>
                  </a:schemeClr>
                </a:solidFill>
              </a:rPr>
              <a:t>Illustrate a Multi-Link Architecture based on an OTL</a:t>
            </a:r>
          </a:p>
        </p:txBody>
      </p:sp>
      <p:sp>
        <p:nvSpPr>
          <p:cNvPr id="4" name="TextBox 3"/>
          <p:cNvSpPr txBox="1"/>
          <p:nvPr/>
        </p:nvSpPr>
        <p:spPr>
          <a:xfrm>
            <a:off x="0" y="1828800"/>
            <a:ext cx="6575326" cy="923330"/>
          </a:xfrm>
          <a:prstGeom prst="rect">
            <a:avLst/>
          </a:prstGeom>
          <a:noFill/>
        </p:spPr>
        <p:txBody>
          <a:bodyPr wrap="none" lIns="91440" tIns="45720" rIns="91440" bIns="45720" rtlCol="0" anchor="t">
            <a:spAutoFit/>
          </a:bodyPr>
          <a:lstStyle/>
          <a:p>
            <a:pPr algn="l"/>
            <a:r>
              <a:rPr lang="en-CA">
                <a:latin typeface="Arial"/>
                <a:cs typeface="Arial"/>
              </a:rPr>
              <a:t>Build the Link 22 Architecture based on your Training OTL</a:t>
            </a:r>
            <a:endParaRPr lang="en-US"/>
          </a:p>
          <a:p>
            <a:pPr algn="l"/>
            <a:endParaRPr lang="en-CA"/>
          </a:p>
          <a:p>
            <a:pPr algn="l"/>
            <a:endParaRPr lang="en-CA"/>
          </a:p>
        </p:txBody>
      </p:sp>
    </p:spTree>
    <p:extLst>
      <p:ext uri="{BB962C8B-B14F-4D97-AF65-F5344CB8AC3E}">
        <p14:creationId xmlns:p14="http://schemas.microsoft.com/office/powerpoint/2010/main" val="38062040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Rectangle 2"/>
          <p:cNvSpPr>
            <a:spLocks noGrp="1" noChangeArrowheads="1"/>
          </p:cNvSpPr>
          <p:nvPr>
            <p:ph type="title"/>
          </p:nvPr>
        </p:nvSpPr>
        <p:spPr>
          <a:xfrm>
            <a:off x="0" y="152400"/>
            <a:ext cx="9144000" cy="1143000"/>
          </a:xfrm>
        </p:spPr>
        <p:txBody>
          <a:bodyPr/>
          <a:lstStyle/>
          <a:p>
            <a:pPr algn="ctr"/>
            <a:r>
              <a:rPr lang="en-US" sz="2800" b="1">
                <a:solidFill>
                  <a:schemeClr val="accent2">
                    <a:lumMod val="75000"/>
                  </a:schemeClr>
                </a:solidFill>
              </a:rPr>
              <a:t>JREAP B/ Serial J</a:t>
            </a:r>
          </a:p>
        </p:txBody>
      </p:sp>
      <p:pic>
        <p:nvPicPr>
          <p:cNvPr id="70658" name="Picture 17"/>
          <p:cNvPicPr>
            <a:picLocks noChangeArrowheads="1"/>
          </p:cNvPicPr>
          <p:nvPr/>
        </p:nvPicPr>
        <p:blipFill>
          <a:blip r:embed="rId3"/>
          <a:srcRect/>
          <a:stretch>
            <a:fillRect/>
          </a:stretch>
        </p:blipFill>
        <p:spPr bwMode="auto">
          <a:xfrm>
            <a:off x="1143000" y="2743200"/>
            <a:ext cx="1462088" cy="438150"/>
          </a:xfrm>
          <a:prstGeom prst="rect">
            <a:avLst/>
          </a:prstGeom>
          <a:noFill/>
          <a:ln w="9525">
            <a:noFill/>
            <a:miter lim="800000"/>
            <a:headEnd/>
            <a:tailEnd/>
          </a:ln>
        </p:spPr>
      </p:pic>
      <p:pic>
        <p:nvPicPr>
          <p:cNvPr id="70659" name="Picture 17"/>
          <p:cNvPicPr>
            <a:picLocks noChangeArrowheads="1"/>
          </p:cNvPicPr>
          <p:nvPr/>
        </p:nvPicPr>
        <p:blipFill>
          <a:blip r:embed="rId3"/>
          <a:srcRect/>
          <a:stretch>
            <a:fillRect/>
          </a:stretch>
        </p:blipFill>
        <p:spPr bwMode="auto">
          <a:xfrm>
            <a:off x="6234113" y="2743200"/>
            <a:ext cx="1462087" cy="438150"/>
          </a:xfrm>
          <a:prstGeom prst="rect">
            <a:avLst/>
          </a:prstGeom>
          <a:noFill/>
          <a:ln w="9525">
            <a:noFill/>
            <a:miter lim="800000"/>
            <a:headEnd/>
            <a:tailEnd/>
          </a:ln>
        </p:spPr>
      </p:pic>
      <p:sp>
        <p:nvSpPr>
          <p:cNvPr id="61446" name="Line 6"/>
          <p:cNvSpPr>
            <a:spLocks noChangeShapeType="1"/>
          </p:cNvSpPr>
          <p:nvPr/>
        </p:nvSpPr>
        <p:spPr bwMode="auto">
          <a:xfrm>
            <a:off x="2819400" y="3048000"/>
            <a:ext cx="3200400" cy="0"/>
          </a:xfrm>
          <a:prstGeom prst="line">
            <a:avLst/>
          </a:prstGeom>
          <a:noFill/>
          <a:ln w="9525">
            <a:solidFill>
              <a:schemeClr val="tx1"/>
            </a:solidFill>
            <a:round/>
            <a:headEnd type="triangle" w="med" len="med"/>
            <a:tailEnd type="triangle" w="med" len="med"/>
          </a:ln>
        </p:spPr>
        <p:txBody>
          <a:bodyPr/>
          <a:lstStyle/>
          <a:p>
            <a:endParaRPr lang="en-US"/>
          </a:p>
        </p:txBody>
      </p:sp>
      <p:sp>
        <p:nvSpPr>
          <p:cNvPr id="61447" name="Text Box 7"/>
          <p:cNvSpPr txBox="1">
            <a:spLocks noChangeArrowheads="1"/>
          </p:cNvSpPr>
          <p:nvPr/>
        </p:nvSpPr>
        <p:spPr bwMode="auto">
          <a:xfrm>
            <a:off x="2881223" y="3259347"/>
            <a:ext cx="3200400" cy="1615827"/>
          </a:xfrm>
          <a:prstGeom prst="rect">
            <a:avLst/>
          </a:prstGeom>
          <a:noFill/>
          <a:ln w="9525">
            <a:noFill/>
            <a:miter lim="800000"/>
            <a:headEnd/>
            <a:tailEnd/>
          </a:ln>
        </p:spPr>
        <p:txBody>
          <a:bodyPr lIns="91440" tIns="45720" rIns="91440" bIns="45720" anchor="t">
            <a:spAutoFit/>
          </a:bodyPr>
          <a:lstStyle/>
          <a:p>
            <a:pPr>
              <a:spcBef>
                <a:spcPct val="50000"/>
              </a:spcBef>
            </a:pPr>
            <a:r>
              <a:rPr lang="en-US">
                <a:latin typeface="Arial"/>
                <a:cs typeface="Arial"/>
              </a:rPr>
              <a:t>Label the link protocol</a:t>
            </a:r>
            <a:endParaRPr lang="en-US"/>
          </a:p>
          <a:p>
            <a:pPr>
              <a:spcBef>
                <a:spcPct val="50000"/>
              </a:spcBef>
            </a:pPr>
            <a:r>
              <a:rPr lang="en-US">
                <a:latin typeface="Arial"/>
                <a:cs typeface="Arial"/>
              </a:rPr>
              <a:t>Baud</a:t>
            </a:r>
            <a:endParaRPr lang="en-US">
              <a:cs typeface="Arial"/>
            </a:endParaRPr>
          </a:p>
          <a:p>
            <a:pPr>
              <a:spcBef>
                <a:spcPct val="50000"/>
              </a:spcBef>
            </a:pPr>
            <a:r>
              <a:rPr lang="en-US">
                <a:latin typeface="Arial"/>
                <a:cs typeface="Arial"/>
              </a:rPr>
              <a:t>Phone number</a:t>
            </a:r>
          </a:p>
          <a:p>
            <a:pPr>
              <a:spcBef>
                <a:spcPct val="50000"/>
              </a:spcBef>
            </a:pPr>
            <a:r>
              <a:rPr lang="en-US">
                <a:latin typeface="Arial"/>
                <a:cs typeface="Arial"/>
              </a:rPr>
              <a:t>Sync/ Async</a:t>
            </a:r>
          </a:p>
        </p:txBody>
      </p:sp>
    </p:spTree>
    <p:extLst>
      <p:ext uri="{BB962C8B-B14F-4D97-AF65-F5344CB8AC3E}">
        <p14:creationId xmlns:p14="http://schemas.microsoft.com/office/powerpoint/2010/main" val="32573085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2"/>
          <p:cNvSpPr>
            <a:spLocks noGrp="1" noChangeArrowheads="1"/>
          </p:cNvSpPr>
          <p:nvPr>
            <p:ph type="title"/>
          </p:nvPr>
        </p:nvSpPr>
        <p:spPr>
          <a:xfrm>
            <a:off x="0" y="152400"/>
            <a:ext cx="9144000" cy="1143000"/>
          </a:xfrm>
        </p:spPr>
        <p:txBody>
          <a:bodyPr/>
          <a:lstStyle/>
          <a:p>
            <a:pPr algn="ctr"/>
            <a:r>
              <a:rPr lang="en-US" sz="2800" b="1">
                <a:solidFill>
                  <a:schemeClr val="accent2">
                    <a:lumMod val="75000"/>
                  </a:schemeClr>
                </a:solidFill>
              </a:rPr>
              <a:t>JREAP C</a:t>
            </a:r>
          </a:p>
        </p:txBody>
      </p:sp>
      <p:pic>
        <p:nvPicPr>
          <p:cNvPr id="71682" name="Picture 17"/>
          <p:cNvPicPr>
            <a:picLocks noChangeArrowheads="1"/>
          </p:cNvPicPr>
          <p:nvPr/>
        </p:nvPicPr>
        <p:blipFill>
          <a:blip r:embed="rId3"/>
          <a:srcRect/>
          <a:stretch>
            <a:fillRect/>
          </a:stretch>
        </p:blipFill>
        <p:spPr bwMode="auto">
          <a:xfrm>
            <a:off x="762000" y="3048000"/>
            <a:ext cx="1462088" cy="438150"/>
          </a:xfrm>
          <a:prstGeom prst="rect">
            <a:avLst/>
          </a:prstGeom>
          <a:noFill/>
          <a:ln w="9525">
            <a:noFill/>
            <a:miter lim="800000"/>
            <a:headEnd/>
            <a:tailEnd/>
          </a:ln>
        </p:spPr>
      </p:pic>
      <p:pic>
        <p:nvPicPr>
          <p:cNvPr id="71683" name="Picture 17"/>
          <p:cNvPicPr>
            <a:picLocks noChangeArrowheads="1"/>
          </p:cNvPicPr>
          <p:nvPr/>
        </p:nvPicPr>
        <p:blipFill>
          <a:blip r:embed="rId3"/>
          <a:srcRect/>
          <a:stretch>
            <a:fillRect/>
          </a:stretch>
        </p:blipFill>
        <p:spPr bwMode="auto">
          <a:xfrm>
            <a:off x="6934200" y="3048000"/>
            <a:ext cx="1462088" cy="438150"/>
          </a:xfrm>
          <a:prstGeom prst="rect">
            <a:avLst/>
          </a:prstGeom>
          <a:noFill/>
          <a:ln w="9525">
            <a:noFill/>
            <a:miter lim="800000"/>
            <a:headEnd/>
            <a:tailEnd/>
          </a:ln>
        </p:spPr>
      </p:pic>
      <p:sp>
        <p:nvSpPr>
          <p:cNvPr id="63495" name="Text Box 7"/>
          <p:cNvSpPr txBox="1">
            <a:spLocks noChangeArrowheads="1"/>
          </p:cNvSpPr>
          <p:nvPr/>
        </p:nvSpPr>
        <p:spPr bwMode="auto">
          <a:xfrm>
            <a:off x="-223838" y="3581400"/>
            <a:ext cx="3581400" cy="1615827"/>
          </a:xfrm>
          <a:prstGeom prst="rect">
            <a:avLst/>
          </a:prstGeom>
          <a:noFill/>
          <a:ln w="9525">
            <a:noFill/>
            <a:miter lim="800000"/>
            <a:headEnd/>
            <a:tailEnd/>
          </a:ln>
        </p:spPr>
        <p:txBody>
          <a:bodyPr lIns="91440" tIns="45720" rIns="91440" bIns="45720" anchor="t">
            <a:spAutoFit/>
          </a:bodyPr>
          <a:lstStyle/>
          <a:p>
            <a:pPr>
              <a:spcBef>
                <a:spcPct val="50000"/>
              </a:spcBef>
            </a:pPr>
            <a:r>
              <a:rPr lang="en-US">
                <a:latin typeface="Arial"/>
                <a:cs typeface="Arial"/>
              </a:rPr>
              <a:t>IP Address</a:t>
            </a:r>
          </a:p>
          <a:p>
            <a:pPr>
              <a:spcBef>
                <a:spcPct val="50000"/>
              </a:spcBef>
            </a:pPr>
            <a:r>
              <a:rPr lang="en-US">
                <a:latin typeface="Arial"/>
                <a:cs typeface="Arial"/>
              </a:rPr>
              <a:t>Port #</a:t>
            </a:r>
          </a:p>
          <a:p>
            <a:pPr>
              <a:spcBef>
                <a:spcPct val="50000"/>
              </a:spcBef>
            </a:pPr>
            <a:r>
              <a:rPr lang="en-US">
                <a:latin typeface="Arial"/>
                <a:cs typeface="Arial"/>
              </a:rPr>
              <a:t>IP Protocol</a:t>
            </a:r>
            <a:endParaRPr lang="en-US"/>
          </a:p>
          <a:p>
            <a:pPr>
              <a:spcBef>
                <a:spcPct val="50000"/>
              </a:spcBef>
            </a:pPr>
            <a:endParaRPr lang="en-US">
              <a:latin typeface="Arial"/>
              <a:cs typeface="Arial"/>
            </a:endParaRPr>
          </a:p>
        </p:txBody>
      </p:sp>
      <p:sp>
        <p:nvSpPr>
          <p:cNvPr id="63496" name="Text Box 8"/>
          <p:cNvSpPr txBox="1">
            <a:spLocks noChangeArrowheads="1"/>
          </p:cNvSpPr>
          <p:nvPr/>
        </p:nvSpPr>
        <p:spPr bwMode="auto">
          <a:xfrm>
            <a:off x="5876925" y="3581400"/>
            <a:ext cx="3581400" cy="1615827"/>
          </a:xfrm>
          <a:prstGeom prst="rect">
            <a:avLst/>
          </a:prstGeom>
          <a:noFill/>
          <a:ln w="9525">
            <a:noFill/>
            <a:miter lim="800000"/>
            <a:headEnd/>
            <a:tailEnd/>
          </a:ln>
        </p:spPr>
        <p:txBody>
          <a:bodyPr lIns="91440" tIns="45720" rIns="91440" bIns="45720" anchor="t">
            <a:spAutoFit/>
          </a:bodyPr>
          <a:lstStyle/>
          <a:p>
            <a:pPr>
              <a:spcBef>
                <a:spcPct val="50000"/>
              </a:spcBef>
            </a:pPr>
            <a:r>
              <a:rPr lang="en-US">
                <a:latin typeface="Arial"/>
                <a:cs typeface="Arial"/>
              </a:rPr>
              <a:t>IP Address</a:t>
            </a:r>
          </a:p>
          <a:p>
            <a:pPr>
              <a:spcBef>
                <a:spcPct val="50000"/>
              </a:spcBef>
            </a:pPr>
            <a:r>
              <a:rPr lang="en-US">
                <a:latin typeface="Arial"/>
                <a:cs typeface="Arial"/>
              </a:rPr>
              <a:t>Port #</a:t>
            </a:r>
          </a:p>
          <a:p>
            <a:pPr>
              <a:spcBef>
                <a:spcPct val="50000"/>
              </a:spcBef>
            </a:pPr>
            <a:r>
              <a:rPr lang="en-US">
                <a:latin typeface="Arial"/>
                <a:cs typeface="Arial"/>
              </a:rPr>
              <a:t>IP Protocol</a:t>
            </a:r>
            <a:endParaRPr lang="en-US"/>
          </a:p>
          <a:p>
            <a:pPr>
              <a:spcBef>
                <a:spcPct val="50000"/>
              </a:spcBef>
            </a:pPr>
            <a:endParaRPr lang="en-US">
              <a:latin typeface="Arial"/>
              <a:cs typeface="Arial"/>
            </a:endParaRPr>
          </a:p>
        </p:txBody>
      </p:sp>
      <p:grpSp>
        <p:nvGrpSpPr>
          <p:cNvPr id="63498" name="Group 10"/>
          <p:cNvGrpSpPr>
            <a:grpSpLocks/>
          </p:cNvGrpSpPr>
          <p:nvPr/>
        </p:nvGrpSpPr>
        <p:grpSpPr bwMode="auto">
          <a:xfrm>
            <a:off x="2512944" y="3306873"/>
            <a:ext cx="4343400" cy="369868"/>
            <a:chOff x="1536" y="2112"/>
            <a:chExt cx="2736" cy="369868"/>
          </a:xfrm>
        </p:grpSpPr>
        <p:sp>
          <p:nvSpPr>
            <p:cNvPr id="71687" name="Line 6"/>
            <p:cNvSpPr>
              <a:spLocks noChangeShapeType="1"/>
            </p:cNvSpPr>
            <p:nvPr/>
          </p:nvSpPr>
          <p:spPr bwMode="auto">
            <a:xfrm>
              <a:off x="1536" y="2112"/>
              <a:ext cx="2736" cy="0"/>
            </a:xfrm>
            <a:prstGeom prst="line">
              <a:avLst/>
            </a:prstGeom>
            <a:noFill/>
            <a:ln w="9525">
              <a:solidFill>
                <a:schemeClr val="tx1"/>
              </a:solidFill>
              <a:round/>
              <a:headEnd type="triangle" w="med" len="med"/>
              <a:tailEnd type="triangle" w="med" len="med"/>
            </a:ln>
          </p:spPr>
          <p:txBody>
            <a:bodyPr/>
            <a:lstStyle/>
            <a:p>
              <a:endParaRPr lang="en-US"/>
            </a:p>
          </p:txBody>
        </p:sp>
        <p:sp>
          <p:nvSpPr>
            <p:cNvPr id="71688" name="Text Box 9"/>
            <p:cNvSpPr txBox="1">
              <a:spLocks noChangeArrowheads="1"/>
            </p:cNvSpPr>
            <p:nvPr/>
          </p:nvSpPr>
          <p:spPr bwMode="auto">
            <a:xfrm>
              <a:off x="1881" y="2648"/>
              <a:ext cx="1872" cy="369332"/>
            </a:xfrm>
            <a:prstGeom prst="rect">
              <a:avLst/>
            </a:prstGeom>
            <a:noFill/>
            <a:ln w="9525">
              <a:noFill/>
              <a:miter lim="800000"/>
              <a:headEnd/>
              <a:tailEnd/>
            </a:ln>
          </p:spPr>
          <p:txBody>
            <a:bodyPr lIns="91440" tIns="45720" rIns="91440" bIns="45720" anchor="t">
              <a:spAutoFit/>
            </a:bodyPr>
            <a:lstStyle/>
            <a:p>
              <a:pPr>
                <a:spcBef>
                  <a:spcPct val="50000"/>
                </a:spcBef>
              </a:pPr>
              <a:endParaRPr lang="en-US">
                <a:cs typeface="Arial"/>
              </a:endParaRPr>
            </a:p>
          </p:txBody>
        </p:sp>
      </p:grpSp>
      <p:sp>
        <p:nvSpPr>
          <p:cNvPr id="2" name="Text Box 9">
            <a:extLst>
              <a:ext uri="{FF2B5EF4-FFF2-40B4-BE49-F238E27FC236}">
                <a16:creationId xmlns:a16="http://schemas.microsoft.com/office/drawing/2014/main" id="{E95C76C2-6620-42FB-BBCF-FBFB395E504F}"/>
              </a:ext>
            </a:extLst>
          </p:cNvPr>
          <p:cNvSpPr txBox="1">
            <a:spLocks noChangeArrowheads="1"/>
          </p:cNvSpPr>
          <p:nvPr/>
        </p:nvSpPr>
        <p:spPr bwMode="auto">
          <a:xfrm>
            <a:off x="3120666" y="3398061"/>
            <a:ext cx="2971800" cy="369888"/>
          </a:xfrm>
          <a:prstGeom prst="rect">
            <a:avLst/>
          </a:prstGeom>
          <a:noFill/>
          <a:ln w="9525">
            <a:noFill/>
            <a:miter lim="800000"/>
            <a:headEnd/>
            <a:tailEnd/>
          </a:ln>
        </p:spPr>
        <p:txBody>
          <a:bodyPr lIns="91440" tIns="45720" rIns="91440" bIns="45720" anchor="t">
            <a:spAutoFit/>
          </a:bodyPr>
          <a:lstStyle/>
          <a:p>
            <a:pPr>
              <a:spcBef>
                <a:spcPct val="50000"/>
              </a:spcBef>
            </a:pPr>
            <a:r>
              <a:rPr lang="en-US">
                <a:latin typeface="Arial"/>
                <a:cs typeface="Arial"/>
              </a:rPr>
              <a:t>Label Network Enclave</a:t>
            </a:r>
            <a:endParaRPr lang="en-US"/>
          </a:p>
        </p:txBody>
      </p:sp>
    </p:spTree>
    <p:extLst>
      <p:ext uri="{BB962C8B-B14F-4D97-AF65-F5344CB8AC3E}">
        <p14:creationId xmlns:p14="http://schemas.microsoft.com/office/powerpoint/2010/main" val="25218355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1371600" y="304800"/>
            <a:ext cx="7010400" cy="1143000"/>
          </a:xfrm>
          <a:prstGeom prst="rect">
            <a:avLst/>
          </a:prstGeom>
        </p:spPr>
        <p:txBody>
          <a:bodyPr/>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a:solidFill>
                  <a:schemeClr val="accent2">
                    <a:lumMod val="75000"/>
                  </a:schemeClr>
                </a:solidFill>
              </a:rPr>
              <a:t>Illustrate a Multi-Link Architecture based on an OTL</a:t>
            </a:r>
          </a:p>
        </p:txBody>
      </p:sp>
      <p:sp>
        <p:nvSpPr>
          <p:cNvPr id="4" name="TextBox 3"/>
          <p:cNvSpPr txBox="1"/>
          <p:nvPr/>
        </p:nvSpPr>
        <p:spPr>
          <a:xfrm>
            <a:off x="0" y="1828800"/>
            <a:ext cx="5130572" cy="1200329"/>
          </a:xfrm>
          <a:prstGeom prst="rect">
            <a:avLst/>
          </a:prstGeom>
          <a:noFill/>
        </p:spPr>
        <p:txBody>
          <a:bodyPr wrap="none" lIns="91440" tIns="45720" rIns="91440" bIns="45720" rtlCol="0" anchor="t">
            <a:spAutoFit/>
          </a:bodyPr>
          <a:lstStyle/>
          <a:p>
            <a:pPr algn="l"/>
            <a:r>
              <a:rPr lang="en-CA">
                <a:latin typeface="Arial"/>
                <a:cs typeface="Arial"/>
              </a:rPr>
              <a:t>Build the JREAP topology used in your OTL. </a:t>
            </a:r>
            <a:endParaRPr lang="en-US"/>
          </a:p>
          <a:p>
            <a:pPr algn="l"/>
            <a:endParaRPr lang="en-CA"/>
          </a:p>
          <a:p>
            <a:pPr algn="l"/>
            <a:endParaRPr lang="en-CA"/>
          </a:p>
          <a:p>
            <a:pPr algn="l"/>
            <a:endParaRPr lang="en-CA"/>
          </a:p>
        </p:txBody>
      </p:sp>
    </p:spTree>
    <p:extLst>
      <p:ext uri="{BB962C8B-B14F-4D97-AF65-F5344CB8AC3E}">
        <p14:creationId xmlns:p14="http://schemas.microsoft.com/office/powerpoint/2010/main" val="10412237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a:extLst>
              <a:ext uri="{FF2B5EF4-FFF2-40B4-BE49-F238E27FC236}">
                <a16:creationId xmlns:a16="http://schemas.microsoft.com/office/drawing/2014/main" id="{BA0EF02B-9316-4809-A33B-B979B03B2C6B}"/>
              </a:ext>
            </a:extLst>
          </p:cNvPr>
          <p:cNvSpPr>
            <a:spLocks noGrp="1"/>
          </p:cNvSpPr>
          <p:nvPr>
            <p:ph type="title"/>
          </p:nvPr>
        </p:nvSpPr>
        <p:spPr>
          <a:xfrm>
            <a:off x="74286" y="152400"/>
            <a:ext cx="9066650" cy="1143000"/>
          </a:xfrm>
        </p:spPr>
        <p:txBody>
          <a:bodyPr vert="horz" wrap="square" lIns="91440" tIns="45720" rIns="91440" bIns="45720" numCol="1" anchor="ctr" anchorCtr="0" compatLnSpc="1">
            <a:prstTxWarp prst="textNoShape">
              <a:avLst/>
            </a:prstTxWarp>
          </a:bodyPr>
          <a:lstStyle/>
          <a:p>
            <a:pPr algn="ctr" eaLnBrk="1" hangingPunct="1"/>
            <a:r>
              <a:rPr lang="en-US" sz="2800" b="1" dirty="0">
                <a:solidFill>
                  <a:schemeClr val="accent2">
                    <a:lumMod val="75000"/>
                  </a:schemeClr>
                </a:solidFill>
                <a:cs typeface="Arial"/>
              </a:rPr>
              <a:t>VMF</a:t>
            </a:r>
          </a:p>
        </p:txBody>
      </p:sp>
      <p:pic>
        <p:nvPicPr>
          <p:cNvPr id="13" name="Picture 14">
            <a:extLst>
              <a:ext uri="{FF2B5EF4-FFF2-40B4-BE49-F238E27FC236}">
                <a16:creationId xmlns:a16="http://schemas.microsoft.com/office/drawing/2014/main" id="{7168C038-93AA-4B65-B74F-281F69FE490D}"/>
              </a:ext>
            </a:extLst>
          </p:cNvPr>
          <p:cNvPicPr>
            <a:picLocks noGrp="1" noChangeAspect="1"/>
          </p:cNvPicPr>
          <p:nvPr>
            <p:ph sz="half" idx="2"/>
          </p:nvPr>
        </p:nvPicPr>
        <p:blipFill>
          <a:blip r:embed="rId2"/>
          <a:stretch>
            <a:fillRect/>
          </a:stretch>
        </p:blipFill>
        <p:spPr>
          <a:xfrm>
            <a:off x="9471370" y="4331093"/>
            <a:ext cx="723900" cy="542925"/>
          </a:xfrm>
        </p:spPr>
      </p:pic>
      <p:pic>
        <p:nvPicPr>
          <p:cNvPr id="15" name="Picture 15" descr="A picture containing farm machine, outdoor object&#10;&#10;Description automatically generated">
            <a:extLst>
              <a:ext uri="{FF2B5EF4-FFF2-40B4-BE49-F238E27FC236}">
                <a16:creationId xmlns:a16="http://schemas.microsoft.com/office/drawing/2014/main" id="{4757BBB4-E849-4D4F-9155-56D3B03AC032}"/>
              </a:ext>
            </a:extLst>
          </p:cNvPr>
          <p:cNvPicPr>
            <a:picLocks noChangeAspect="1"/>
          </p:cNvPicPr>
          <p:nvPr/>
        </p:nvPicPr>
        <p:blipFill>
          <a:blip r:embed="rId3"/>
          <a:stretch>
            <a:fillRect/>
          </a:stretch>
        </p:blipFill>
        <p:spPr>
          <a:xfrm>
            <a:off x="10436186" y="194816"/>
            <a:ext cx="866775" cy="533400"/>
          </a:xfrm>
          <a:prstGeom prst="rect">
            <a:avLst/>
          </a:prstGeom>
        </p:spPr>
      </p:pic>
      <p:pic>
        <p:nvPicPr>
          <p:cNvPr id="16" name="Picture 16">
            <a:extLst>
              <a:ext uri="{FF2B5EF4-FFF2-40B4-BE49-F238E27FC236}">
                <a16:creationId xmlns:a16="http://schemas.microsoft.com/office/drawing/2014/main" id="{BCC3D248-A3AD-499A-846A-BC7032591D3A}"/>
              </a:ext>
            </a:extLst>
          </p:cNvPr>
          <p:cNvPicPr>
            <a:picLocks noChangeAspect="1"/>
          </p:cNvPicPr>
          <p:nvPr/>
        </p:nvPicPr>
        <p:blipFill>
          <a:blip r:embed="rId4"/>
          <a:stretch>
            <a:fillRect/>
          </a:stretch>
        </p:blipFill>
        <p:spPr>
          <a:xfrm>
            <a:off x="4935930" y="4780519"/>
            <a:ext cx="262943" cy="319259"/>
          </a:xfrm>
          <a:prstGeom prst="rect">
            <a:avLst/>
          </a:prstGeom>
        </p:spPr>
      </p:pic>
      <p:pic>
        <p:nvPicPr>
          <p:cNvPr id="17" name="Picture 17">
            <a:extLst>
              <a:ext uri="{FF2B5EF4-FFF2-40B4-BE49-F238E27FC236}">
                <a16:creationId xmlns:a16="http://schemas.microsoft.com/office/drawing/2014/main" id="{728280AF-AFF1-440B-82D4-F17C8A149109}"/>
              </a:ext>
            </a:extLst>
          </p:cNvPr>
          <p:cNvPicPr>
            <a:picLocks noChangeAspect="1"/>
          </p:cNvPicPr>
          <p:nvPr/>
        </p:nvPicPr>
        <p:blipFill>
          <a:blip r:embed="rId5"/>
          <a:stretch>
            <a:fillRect/>
          </a:stretch>
        </p:blipFill>
        <p:spPr>
          <a:xfrm>
            <a:off x="9523337" y="2833406"/>
            <a:ext cx="714375" cy="485775"/>
          </a:xfrm>
          <a:prstGeom prst="rect">
            <a:avLst/>
          </a:prstGeom>
        </p:spPr>
      </p:pic>
      <p:pic>
        <p:nvPicPr>
          <p:cNvPr id="18" name="Picture 18">
            <a:extLst>
              <a:ext uri="{FF2B5EF4-FFF2-40B4-BE49-F238E27FC236}">
                <a16:creationId xmlns:a16="http://schemas.microsoft.com/office/drawing/2014/main" id="{A2D54162-3331-45FB-A31E-22B02AA42D38}"/>
              </a:ext>
            </a:extLst>
          </p:cNvPr>
          <p:cNvPicPr>
            <a:picLocks noChangeAspect="1"/>
          </p:cNvPicPr>
          <p:nvPr/>
        </p:nvPicPr>
        <p:blipFill>
          <a:blip r:embed="rId6"/>
          <a:stretch>
            <a:fillRect/>
          </a:stretch>
        </p:blipFill>
        <p:spPr>
          <a:xfrm>
            <a:off x="9669225" y="2126812"/>
            <a:ext cx="466725" cy="428625"/>
          </a:xfrm>
          <a:prstGeom prst="rect">
            <a:avLst/>
          </a:prstGeom>
        </p:spPr>
      </p:pic>
      <p:pic>
        <p:nvPicPr>
          <p:cNvPr id="22" name="Picture 22">
            <a:extLst>
              <a:ext uri="{FF2B5EF4-FFF2-40B4-BE49-F238E27FC236}">
                <a16:creationId xmlns:a16="http://schemas.microsoft.com/office/drawing/2014/main" id="{63448F1E-E248-4EEB-9912-EB7B30391B64}"/>
              </a:ext>
            </a:extLst>
          </p:cNvPr>
          <p:cNvPicPr>
            <a:picLocks noChangeAspect="1"/>
          </p:cNvPicPr>
          <p:nvPr/>
        </p:nvPicPr>
        <p:blipFill>
          <a:blip r:embed="rId7"/>
          <a:stretch>
            <a:fillRect/>
          </a:stretch>
        </p:blipFill>
        <p:spPr>
          <a:xfrm>
            <a:off x="9700049" y="3639301"/>
            <a:ext cx="371475" cy="371475"/>
          </a:xfrm>
          <a:prstGeom prst="rect">
            <a:avLst/>
          </a:prstGeom>
        </p:spPr>
      </p:pic>
      <p:pic>
        <p:nvPicPr>
          <p:cNvPr id="24" name="Picture 24">
            <a:extLst>
              <a:ext uri="{FF2B5EF4-FFF2-40B4-BE49-F238E27FC236}">
                <a16:creationId xmlns:a16="http://schemas.microsoft.com/office/drawing/2014/main" id="{EBFDAE07-26F0-47C8-8D48-B71BFCB3A285}"/>
              </a:ext>
            </a:extLst>
          </p:cNvPr>
          <p:cNvPicPr>
            <a:picLocks noChangeAspect="1"/>
          </p:cNvPicPr>
          <p:nvPr/>
        </p:nvPicPr>
        <p:blipFill>
          <a:blip r:embed="rId8"/>
          <a:stretch>
            <a:fillRect/>
          </a:stretch>
        </p:blipFill>
        <p:spPr>
          <a:xfrm>
            <a:off x="9525327" y="5934731"/>
            <a:ext cx="857250" cy="638175"/>
          </a:xfrm>
          <a:prstGeom prst="rect">
            <a:avLst/>
          </a:prstGeom>
        </p:spPr>
      </p:pic>
      <p:pic>
        <p:nvPicPr>
          <p:cNvPr id="25" name="Picture 25" descr="A picture containing text, clipart&#10;&#10;Description automatically generated">
            <a:extLst>
              <a:ext uri="{FF2B5EF4-FFF2-40B4-BE49-F238E27FC236}">
                <a16:creationId xmlns:a16="http://schemas.microsoft.com/office/drawing/2014/main" id="{B2D7E7B1-71D7-437D-8FC0-CD7E90598E40}"/>
              </a:ext>
            </a:extLst>
          </p:cNvPr>
          <p:cNvPicPr>
            <a:picLocks noChangeAspect="1"/>
          </p:cNvPicPr>
          <p:nvPr/>
        </p:nvPicPr>
        <p:blipFill>
          <a:blip r:embed="rId9"/>
          <a:stretch>
            <a:fillRect/>
          </a:stretch>
        </p:blipFill>
        <p:spPr>
          <a:xfrm>
            <a:off x="551339" y="4694150"/>
            <a:ext cx="1038225" cy="561975"/>
          </a:xfrm>
          <a:prstGeom prst="rect">
            <a:avLst/>
          </a:prstGeom>
        </p:spPr>
      </p:pic>
      <p:pic>
        <p:nvPicPr>
          <p:cNvPr id="26" name="Picture 26" descr="A picture containing old&#10;&#10;Description automatically generated">
            <a:extLst>
              <a:ext uri="{FF2B5EF4-FFF2-40B4-BE49-F238E27FC236}">
                <a16:creationId xmlns:a16="http://schemas.microsoft.com/office/drawing/2014/main" id="{C00F2CF6-D6E6-40A7-A975-3E0C982E6E47}"/>
              </a:ext>
            </a:extLst>
          </p:cNvPr>
          <p:cNvPicPr>
            <a:picLocks noChangeAspect="1"/>
          </p:cNvPicPr>
          <p:nvPr/>
        </p:nvPicPr>
        <p:blipFill>
          <a:blip r:embed="rId10"/>
          <a:stretch>
            <a:fillRect/>
          </a:stretch>
        </p:blipFill>
        <p:spPr>
          <a:xfrm>
            <a:off x="9392108" y="60789"/>
            <a:ext cx="857250" cy="647700"/>
          </a:xfrm>
          <a:prstGeom prst="rect">
            <a:avLst/>
          </a:prstGeom>
        </p:spPr>
      </p:pic>
      <p:pic>
        <p:nvPicPr>
          <p:cNvPr id="28" name="Picture 28" descr="Icon&#10;&#10;Description automatically generated">
            <a:extLst>
              <a:ext uri="{FF2B5EF4-FFF2-40B4-BE49-F238E27FC236}">
                <a16:creationId xmlns:a16="http://schemas.microsoft.com/office/drawing/2014/main" id="{32763261-19B6-4FAB-84A4-5F4788A43BD2}"/>
              </a:ext>
            </a:extLst>
          </p:cNvPr>
          <p:cNvPicPr>
            <a:picLocks noChangeAspect="1"/>
          </p:cNvPicPr>
          <p:nvPr/>
        </p:nvPicPr>
        <p:blipFill>
          <a:blip r:embed="rId11"/>
          <a:stretch>
            <a:fillRect/>
          </a:stretch>
        </p:blipFill>
        <p:spPr>
          <a:xfrm rot="16200000">
            <a:off x="5959913" y="3564386"/>
            <a:ext cx="704850" cy="838200"/>
          </a:xfrm>
          <a:prstGeom prst="rect">
            <a:avLst/>
          </a:prstGeom>
        </p:spPr>
      </p:pic>
      <p:sp>
        <p:nvSpPr>
          <p:cNvPr id="29" name="TextBox 28">
            <a:extLst>
              <a:ext uri="{FF2B5EF4-FFF2-40B4-BE49-F238E27FC236}">
                <a16:creationId xmlns:a16="http://schemas.microsoft.com/office/drawing/2014/main" id="{B4080D93-2379-40A7-96B3-B9DCB335883D}"/>
              </a:ext>
            </a:extLst>
          </p:cNvPr>
          <p:cNvSpPr txBox="1"/>
          <p:nvPr/>
        </p:nvSpPr>
        <p:spPr>
          <a:xfrm>
            <a:off x="9431449" y="1189664"/>
            <a:ext cx="785073"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dirty="0">
                <a:latin typeface="Arial"/>
                <a:cs typeface="Arial"/>
              </a:rPr>
              <a:t>JTAC</a:t>
            </a:r>
            <a:endParaRPr lang="en-US" sz="1400" dirty="0"/>
          </a:p>
        </p:txBody>
      </p:sp>
      <p:sp>
        <p:nvSpPr>
          <p:cNvPr id="30" name="TextBox 29">
            <a:extLst>
              <a:ext uri="{FF2B5EF4-FFF2-40B4-BE49-F238E27FC236}">
                <a16:creationId xmlns:a16="http://schemas.microsoft.com/office/drawing/2014/main" id="{201299BC-7287-454F-8476-FA5403C7FA84}"/>
              </a:ext>
            </a:extLst>
          </p:cNvPr>
          <p:cNvSpPr txBox="1"/>
          <p:nvPr/>
        </p:nvSpPr>
        <p:spPr>
          <a:xfrm>
            <a:off x="9453114" y="1712755"/>
            <a:ext cx="912578"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1400" dirty="0">
                <a:latin typeface="Arial"/>
                <a:cs typeface="Arial"/>
              </a:rPr>
              <a:t>TACP</a:t>
            </a:r>
            <a:endParaRPr lang="en-US" sz="1400">
              <a:cs typeface="Arial"/>
            </a:endParaRPr>
          </a:p>
        </p:txBody>
      </p:sp>
      <p:pic>
        <p:nvPicPr>
          <p:cNvPr id="31" name="Picture 28" descr="Icon&#10;&#10;Description automatically generated">
            <a:extLst>
              <a:ext uri="{FF2B5EF4-FFF2-40B4-BE49-F238E27FC236}">
                <a16:creationId xmlns:a16="http://schemas.microsoft.com/office/drawing/2014/main" id="{F1863B44-78DE-4ED8-B0F8-42649CF84D9F}"/>
              </a:ext>
            </a:extLst>
          </p:cNvPr>
          <p:cNvPicPr>
            <a:picLocks noChangeAspect="1"/>
          </p:cNvPicPr>
          <p:nvPr/>
        </p:nvPicPr>
        <p:blipFill>
          <a:blip r:embed="rId11"/>
          <a:stretch>
            <a:fillRect/>
          </a:stretch>
        </p:blipFill>
        <p:spPr>
          <a:xfrm rot="720000">
            <a:off x="3851362" y="3289149"/>
            <a:ext cx="633856" cy="710412"/>
          </a:xfrm>
          <a:prstGeom prst="rect">
            <a:avLst/>
          </a:prstGeom>
        </p:spPr>
      </p:pic>
      <p:pic>
        <p:nvPicPr>
          <p:cNvPr id="32" name="Picture 28" descr="Icon&#10;&#10;Description automatically generated">
            <a:extLst>
              <a:ext uri="{FF2B5EF4-FFF2-40B4-BE49-F238E27FC236}">
                <a16:creationId xmlns:a16="http://schemas.microsoft.com/office/drawing/2014/main" id="{2B3988F1-53C1-44A9-A41F-7D49510322FF}"/>
              </a:ext>
            </a:extLst>
          </p:cNvPr>
          <p:cNvPicPr>
            <a:picLocks noChangeAspect="1"/>
          </p:cNvPicPr>
          <p:nvPr/>
        </p:nvPicPr>
        <p:blipFill>
          <a:blip r:embed="rId11"/>
          <a:stretch>
            <a:fillRect/>
          </a:stretch>
        </p:blipFill>
        <p:spPr>
          <a:xfrm rot="3900000">
            <a:off x="5069748" y="2757037"/>
            <a:ext cx="704850" cy="838200"/>
          </a:xfrm>
          <a:prstGeom prst="rect">
            <a:avLst/>
          </a:prstGeom>
        </p:spPr>
      </p:pic>
      <p:pic>
        <p:nvPicPr>
          <p:cNvPr id="34" name="Picture 9">
            <a:extLst>
              <a:ext uri="{FF2B5EF4-FFF2-40B4-BE49-F238E27FC236}">
                <a16:creationId xmlns:a16="http://schemas.microsoft.com/office/drawing/2014/main" id="{A0C51E41-48FE-48B2-8C0A-138CAF75B1B2}"/>
              </a:ext>
            </a:extLst>
          </p:cNvPr>
          <p:cNvPicPr>
            <a:picLocks noChangeArrowheads="1"/>
          </p:cNvPicPr>
          <p:nvPr/>
        </p:nvPicPr>
        <p:blipFill>
          <a:blip r:embed="rId12"/>
          <a:srcRect/>
          <a:stretch>
            <a:fillRect/>
          </a:stretch>
        </p:blipFill>
        <p:spPr bwMode="auto">
          <a:xfrm>
            <a:off x="7139455" y="2408280"/>
            <a:ext cx="904284" cy="470775"/>
          </a:xfrm>
          <a:prstGeom prst="rect">
            <a:avLst/>
          </a:prstGeom>
          <a:noFill/>
          <a:ln w="12700">
            <a:noFill/>
            <a:miter lim="800000"/>
            <a:headEnd/>
            <a:tailEnd/>
          </a:ln>
        </p:spPr>
      </p:pic>
      <p:pic>
        <p:nvPicPr>
          <p:cNvPr id="35" name="Picture 27">
            <a:extLst>
              <a:ext uri="{FF2B5EF4-FFF2-40B4-BE49-F238E27FC236}">
                <a16:creationId xmlns:a16="http://schemas.microsoft.com/office/drawing/2014/main" id="{39F770C4-8AFC-4F87-8411-A195906C0170}"/>
              </a:ext>
            </a:extLst>
          </p:cNvPr>
          <p:cNvPicPr>
            <a:picLocks noChangeAspect="1"/>
          </p:cNvPicPr>
          <p:nvPr/>
        </p:nvPicPr>
        <p:blipFill>
          <a:blip r:embed="rId13"/>
          <a:stretch>
            <a:fillRect/>
          </a:stretch>
        </p:blipFill>
        <p:spPr>
          <a:xfrm rot="10800000">
            <a:off x="2007100" y="4860482"/>
            <a:ext cx="466725" cy="342900"/>
          </a:xfrm>
          <a:prstGeom prst="rect">
            <a:avLst/>
          </a:prstGeom>
        </p:spPr>
      </p:pic>
      <p:sp>
        <p:nvSpPr>
          <p:cNvPr id="36" name="TextBox 35">
            <a:extLst>
              <a:ext uri="{FF2B5EF4-FFF2-40B4-BE49-F238E27FC236}">
                <a16:creationId xmlns:a16="http://schemas.microsoft.com/office/drawing/2014/main" id="{F286DAF4-DD04-43D4-AA2C-C9A104A02E9A}"/>
              </a:ext>
            </a:extLst>
          </p:cNvPr>
          <p:cNvSpPr txBox="1"/>
          <p:nvPr/>
        </p:nvSpPr>
        <p:spPr>
          <a:xfrm>
            <a:off x="9373976" y="5086177"/>
            <a:ext cx="1067406"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dirty="0">
                <a:latin typeface="Arial"/>
                <a:cs typeface="Arial"/>
              </a:rPr>
              <a:t>TACP</a:t>
            </a:r>
            <a:endParaRPr lang="en-US"/>
          </a:p>
          <a:p>
            <a:r>
              <a:rPr lang="en-US" sz="1400" dirty="0">
                <a:latin typeface="Arial"/>
                <a:cs typeface="Arial"/>
              </a:rPr>
              <a:t>Gateway</a:t>
            </a:r>
            <a:endParaRPr lang="en-US" sz="1400" dirty="0">
              <a:cs typeface="Arial"/>
            </a:endParaRPr>
          </a:p>
        </p:txBody>
      </p:sp>
      <p:sp>
        <p:nvSpPr>
          <p:cNvPr id="37" name="TextBox 36">
            <a:extLst>
              <a:ext uri="{FF2B5EF4-FFF2-40B4-BE49-F238E27FC236}">
                <a16:creationId xmlns:a16="http://schemas.microsoft.com/office/drawing/2014/main" id="{E66576C2-2D15-408C-8E2F-306E86B5FC56}"/>
              </a:ext>
            </a:extLst>
          </p:cNvPr>
          <p:cNvSpPr txBox="1"/>
          <p:nvPr/>
        </p:nvSpPr>
        <p:spPr>
          <a:xfrm rot="10800000" flipV="1">
            <a:off x="2146920" y="5126543"/>
            <a:ext cx="921685"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err="1">
                <a:latin typeface="Arial"/>
                <a:cs typeface="Arial"/>
              </a:rPr>
              <a:t>Bde</a:t>
            </a:r>
            <a:r>
              <a:rPr lang="en-US" dirty="0">
                <a:latin typeface="Arial"/>
                <a:cs typeface="Arial"/>
              </a:rPr>
              <a:t> HQ</a:t>
            </a:r>
            <a:endParaRPr lang="en-US" dirty="0">
              <a:cs typeface="Arial"/>
            </a:endParaRPr>
          </a:p>
        </p:txBody>
      </p:sp>
      <p:sp>
        <p:nvSpPr>
          <p:cNvPr id="38" name="TextBox 37">
            <a:extLst>
              <a:ext uri="{FF2B5EF4-FFF2-40B4-BE49-F238E27FC236}">
                <a16:creationId xmlns:a16="http://schemas.microsoft.com/office/drawing/2014/main" id="{BE6086A9-956C-4FE7-82D5-E74FE1AD6766}"/>
              </a:ext>
            </a:extLst>
          </p:cNvPr>
          <p:cNvSpPr txBox="1"/>
          <p:nvPr/>
        </p:nvSpPr>
        <p:spPr>
          <a:xfrm>
            <a:off x="10516494" y="2019754"/>
            <a:ext cx="912578"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latin typeface="Arial"/>
                <a:cs typeface="Arial"/>
              </a:rPr>
              <a:t>DIV HQ</a:t>
            </a:r>
            <a:endParaRPr lang="en-US" dirty="0"/>
          </a:p>
        </p:txBody>
      </p:sp>
      <p:sp>
        <p:nvSpPr>
          <p:cNvPr id="39" name="TextBox 38">
            <a:extLst>
              <a:ext uri="{FF2B5EF4-FFF2-40B4-BE49-F238E27FC236}">
                <a16:creationId xmlns:a16="http://schemas.microsoft.com/office/drawing/2014/main" id="{AAB158E5-54EE-4362-89A2-CA89449A08B2}"/>
              </a:ext>
            </a:extLst>
          </p:cNvPr>
          <p:cNvSpPr txBox="1"/>
          <p:nvPr/>
        </p:nvSpPr>
        <p:spPr>
          <a:xfrm>
            <a:off x="10557562" y="1188419"/>
            <a:ext cx="912578"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1400" dirty="0">
                <a:latin typeface="Arial"/>
                <a:cs typeface="Arial"/>
              </a:rPr>
              <a:t>EPLRS</a:t>
            </a:r>
            <a:endParaRPr lang="en-US" dirty="0"/>
          </a:p>
        </p:txBody>
      </p:sp>
      <p:pic>
        <p:nvPicPr>
          <p:cNvPr id="2" name="Picture 17">
            <a:extLst>
              <a:ext uri="{FF2B5EF4-FFF2-40B4-BE49-F238E27FC236}">
                <a16:creationId xmlns:a16="http://schemas.microsoft.com/office/drawing/2014/main" id="{AB97A7AC-BEEE-4684-A64A-5C8CF3FA1645}"/>
              </a:ext>
            </a:extLst>
          </p:cNvPr>
          <p:cNvPicPr>
            <a:picLocks noChangeArrowheads="1"/>
          </p:cNvPicPr>
          <p:nvPr/>
        </p:nvPicPr>
        <p:blipFill>
          <a:blip r:embed="rId14"/>
          <a:srcRect/>
          <a:stretch>
            <a:fillRect/>
          </a:stretch>
        </p:blipFill>
        <p:spPr bwMode="auto">
          <a:xfrm>
            <a:off x="1812707" y="4652460"/>
            <a:ext cx="1462088" cy="438150"/>
          </a:xfrm>
          <a:prstGeom prst="rect">
            <a:avLst/>
          </a:prstGeom>
          <a:noFill/>
          <a:ln w="9525">
            <a:noFill/>
            <a:miter lim="800000"/>
            <a:headEnd/>
            <a:tailEnd/>
          </a:ln>
        </p:spPr>
      </p:pic>
      <p:pic>
        <p:nvPicPr>
          <p:cNvPr id="40" name="Picture 9">
            <a:extLst>
              <a:ext uri="{FF2B5EF4-FFF2-40B4-BE49-F238E27FC236}">
                <a16:creationId xmlns:a16="http://schemas.microsoft.com/office/drawing/2014/main" id="{4D9AAC2D-8911-4FD7-8CA8-FEEAC4C1023B}"/>
              </a:ext>
            </a:extLst>
          </p:cNvPr>
          <p:cNvPicPr>
            <a:picLocks noChangeArrowheads="1"/>
          </p:cNvPicPr>
          <p:nvPr/>
        </p:nvPicPr>
        <p:blipFill>
          <a:blip r:embed="rId12"/>
          <a:srcRect/>
          <a:stretch>
            <a:fillRect/>
          </a:stretch>
        </p:blipFill>
        <p:spPr bwMode="auto">
          <a:xfrm>
            <a:off x="5648585" y="1343373"/>
            <a:ext cx="975278" cy="470775"/>
          </a:xfrm>
          <a:prstGeom prst="rect">
            <a:avLst/>
          </a:prstGeom>
          <a:noFill/>
          <a:ln w="12700">
            <a:noFill/>
            <a:miter lim="800000"/>
            <a:headEnd/>
            <a:tailEnd/>
          </a:ln>
        </p:spPr>
      </p:pic>
      <p:sp>
        <p:nvSpPr>
          <p:cNvPr id="41" name="TextBox 40">
            <a:extLst>
              <a:ext uri="{FF2B5EF4-FFF2-40B4-BE49-F238E27FC236}">
                <a16:creationId xmlns:a16="http://schemas.microsoft.com/office/drawing/2014/main" id="{8DE58DF9-3625-4127-A877-6E17AAB4B1A2}"/>
              </a:ext>
            </a:extLst>
          </p:cNvPr>
          <p:cNvSpPr txBox="1"/>
          <p:nvPr/>
        </p:nvSpPr>
        <p:spPr>
          <a:xfrm>
            <a:off x="4660666" y="5193712"/>
            <a:ext cx="870265"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dirty="0">
                <a:latin typeface="Arial"/>
                <a:cs typeface="Arial"/>
              </a:rPr>
              <a:t>JTAC</a:t>
            </a:r>
          </a:p>
          <a:p>
            <a:r>
              <a:rPr lang="en-US" sz="1400" dirty="0">
                <a:cs typeface="Arial"/>
              </a:rPr>
              <a:t>DACAS</a:t>
            </a:r>
          </a:p>
        </p:txBody>
      </p:sp>
      <p:sp>
        <p:nvSpPr>
          <p:cNvPr id="42" name="TextBox 41">
            <a:extLst>
              <a:ext uri="{FF2B5EF4-FFF2-40B4-BE49-F238E27FC236}">
                <a16:creationId xmlns:a16="http://schemas.microsoft.com/office/drawing/2014/main" id="{E75BBABC-1093-42D9-A73E-1E635E752BFC}"/>
              </a:ext>
            </a:extLst>
          </p:cNvPr>
          <p:cNvSpPr txBox="1"/>
          <p:nvPr/>
        </p:nvSpPr>
        <p:spPr>
          <a:xfrm>
            <a:off x="5540988" y="3177488"/>
            <a:ext cx="969656"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dirty="0">
                <a:latin typeface="Arial"/>
                <a:cs typeface="Arial"/>
              </a:rPr>
              <a:t>UHFLOS VMF</a:t>
            </a:r>
            <a:endParaRPr lang="en-US" sz="1400" dirty="0">
              <a:cs typeface="Arial"/>
            </a:endParaRPr>
          </a:p>
        </p:txBody>
      </p:sp>
      <p:pic>
        <p:nvPicPr>
          <p:cNvPr id="3" name="Picture 3">
            <a:extLst>
              <a:ext uri="{FF2B5EF4-FFF2-40B4-BE49-F238E27FC236}">
                <a16:creationId xmlns:a16="http://schemas.microsoft.com/office/drawing/2014/main" id="{4526CC31-CA97-485B-882B-7907A28A0630}"/>
              </a:ext>
            </a:extLst>
          </p:cNvPr>
          <p:cNvPicPr>
            <a:picLocks noChangeAspect="1"/>
          </p:cNvPicPr>
          <p:nvPr/>
        </p:nvPicPr>
        <p:blipFill>
          <a:blip r:embed="rId15"/>
          <a:stretch>
            <a:fillRect/>
          </a:stretch>
        </p:blipFill>
        <p:spPr>
          <a:xfrm>
            <a:off x="2869952" y="1624752"/>
            <a:ext cx="805723" cy="697751"/>
          </a:xfrm>
          <a:prstGeom prst="rect">
            <a:avLst/>
          </a:prstGeom>
        </p:spPr>
      </p:pic>
      <p:pic>
        <p:nvPicPr>
          <p:cNvPr id="43" name="Picture 28" descr="Icon&#10;&#10;Description automatically generated">
            <a:extLst>
              <a:ext uri="{FF2B5EF4-FFF2-40B4-BE49-F238E27FC236}">
                <a16:creationId xmlns:a16="http://schemas.microsoft.com/office/drawing/2014/main" id="{18FE8358-064E-40E8-9006-DDE390FD7176}"/>
              </a:ext>
            </a:extLst>
          </p:cNvPr>
          <p:cNvPicPr>
            <a:picLocks noChangeAspect="1"/>
          </p:cNvPicPr>
          <p:nvPr/>
        </p:nvPicPr>
        <p:blipFill>
          <a:blip r:embed="rId11"/>
          <a:stretch>
            <a:fillRect/>
          </a:stretch>
        </p:blipFill>
        <p:spPr>
          <a:xfrm rot="4020000">
            <a:off x="2672864" y="3303347"/>
            <a:ext cx="633856" cy="710412"/>
          </a:xfrm>
          <a:prstGeom prst="rect">
            <a:avLst/>
          </a:prstGeom>
        </p:spPr>
      </p:pic>
      <p:sp>
        <p:nvSpPr>
          <p:cNvPr id="44" name="TextBox 43">
            <a:extLst>
              <a:ext uri="{FF2B5EF4-FFF2-40B4-BE49-F238E27FC236}">
                <a16:creationId xmlns:a16="http://schemas.microsoft.com/office/drawing/2014/main" id="{1DDDC0FC-85FA-429B-9E0F-E82702E8A1E1}"/>
              </a:ext>
            </a:extLst>
          </p:cNvPr>
          <p:cNvSpPr txBox="1"/>
          <p:nvPr/>
        </p:nvSpPr>
        <p:spPr>
          <a:xfrm>
            <a:off x="3070404" y="3560854"/>
            <a:ext cx="969656"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dirty="0">
                <a:latin typeface="Arial"/>
                <a:cs typeface="Arial"/>
              </a:rPr>
              <a:t>UHFSAT VMF</a:t>
            </a:r>
            <a:endParaRPr lang="en-US" sz="1400" dirty="0">
              <a:cs typeface="Arial"/>
            </a:endParaRPr>
          </a:p>
        </p:txBody>
      </p:sp>
      <p:sp>
        <p:nvSpPr>
          <p:cNvPr id="4" name="Text Box 7">
            <a:extLst>
              <a:ext uri="{FF2B5EF4-FFF2-40B4-BE49-F238E27FC236}">
                <a16:creationId xmlns:a16="http://schemas.microsoft.com/office/drawing/2014/main" id="{AB6A97CF-C730-4D56-8B41-F08712C59D04}"/>
              </a:ext>
            </a:extLst>
          </p:cNvPr>
          <p:cNvSpPr txBox="1">
            <a:spLocks noChangeArrowheads="1"/>
          </p:cNvSpPr>
          <p:nvPr/>
        </p:nvSpPr>
        <p:spPr bwMode="auto">
          <a:xfrm>
            <a:off x="4660535" y="5129064"/>
            <a:ext cx="3581400" cy="2031325"/>
          </a:xfrm>
          <a:prstGeom prst="rect">
            <a:avLst/>
          </a:prstGeom>
          <a:noFill/>
          <a:ln w="9525">
            <a:noFill/>
            <a:miter lim="800000"/>
            <a:headEnd/>
            <a:tailEnd/>
          </a:ln>
        </p:spPr>
        <p:txBody>
          <a:bodyPr lIns="91440" tIns="45720" rIns="91440" bIns="45720" anchor="t">
            <a:spAutoFit/>
          </a:bodyPr>
          <a:lstStyle/>
          <a:p>
            <a:pPr>
              <a:spcBef>
                <a:spcPct val="50000"/>
              </a:spcBef>
            </a:pPr>
            <a:r>
              <a:rPr lang="en-US" dirty="0">
                <a:latin typeface="Arial"/>
                <a:cs typeface="Arial"/>
              </a:rPr>
              <a:t>URN</a:t>
            </a:r>
          </a:p>
          <a:p>
            <a:pPr>
              <a:spcBef>
                <a:spcPct val="50000"/>
              </a:spcBef>
            </a:pPr>
            <a:r>
              <a:rPr lang="en-US" dirty="0">
                <a:latin typeface="Arial"/>
                <a:cs typeface="Arial"/>
              </a:rPr>
              <a:t>IP Address</a:t>
            </a:r>
            <a:endParaRPr lang="en-US" dirty="0"/>
          </a:p>
          <a:p>
            <a:pPr>
              <a:spcBef>
                <a:spcPct val="50000"/>
              </a:spcBef>
            </a:pPr>
            <a:endParaRPr lang="en-US" dirty="0">
              <a:latin typeface="Arial"/>
              <a:cs typeface="Arial"/>
            </a:endParaRPr>
          </a:p>
          <a:p>
            <a:pPr>
              <a:spcBef>
                <a:spcPct val="50000"/>
              </a:spcBef>
            </a:pPr>
            <a:endParaRPr lang="en-US" dirty="0">
              <a:cs typeface="Arial"/>
            </a:endParaRPr>
          </a:p>
          <a:p>
            <a:pPr>
              <a:spcBef>
                <a:spcPct val="50000"/>
              </a:spcBef>
            </a:pPr>
            <a:endParaRPr lang="en-US">
              <a:latin typeface="Arial"/>
              <a:cs typeface="Arial"/>
            </a:endParaRPr>
          </a:p>
        </p:txBody>
      </p:sp>
    </p:spTree>
    <p:extLst>
      <p:ext uri="{BB962C8B-B14F-4D97-AF65-F5344CB8AC3E}">
        <p14:creationId xmlns:p14="http://schemas.microsoft.com/office/powerpoint/2010/main" val="27492585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1371600" y="304800"/>
            <a:ext cx="7010400" cy="1143000"/>
          </a:xfrm>
          <a:prstGeom prst="rect">
            <a:avLst/>
          </a:prstGeom>
        </p:spPr>
        <p:txBody>
          <a:bodyPr/>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a:solidFill>
                  <a:schemeClr val="accent2">
                    <a:lumMod val="75000"/>
                  </a:schemeClr>
                </a:solidFill>
              </a:rPr>
              <a:t>Illustrate a Multi-Link Architecture based on an OTL</a:t>
            </a:r>
          </a:p>
        </p:txBody>
      </p:sp>
      <p:sp>
        <p:nvSpPr>
          <p:cNvPr id="4" name="TextBox 3"/>
          <p:cNvSpPr txBox="1"/>
          <p:nvPr/>
        </p:nvSpPr>
        <p:spPr>
          <a:xfrm>
            <a:off x="0" y="1828800"/>
            <a:ext cx="4852610" cy="1200329"/>
          </a:xfrm>
          <a:prstGeom prst="rect">
            <a:avLst/>
          </a:prstGeom>
          <a:noFill/>
        </p:spPr>
        <p:txBody>
          <a:bodyPr wrap="none" lIns="91440" tIns="45720" rIns="91440" bIns="45720" rtlCol="0" anchor="t">
            <a:spAutoFit/>
          </a:bodyPr>
          <a:lstStyle/>
          <a:p>
            <a:pPr algn="l"/>
            <a:r>
              <a:rPr lang="en-CA" dirty="0">
                <a:latin typeface="Arial"/>
                <a:cs typeface="Arial"/>
              </a:rPr>
              <a:t>Build the VMF topology used in your OTL. </a:t>
            </a:r>
            <a:endParaRPr lang="en-US" dirty="0"/>
          </a:p>
          <a:p>
            <a:pPr algn="l"/>
            <a:endParaRPr lang="en-CA"/>
          </a:p>
          <a:p>
            <a:pPr algn="l"/>
            <a:endParaRPr lang="en-CA"/>
          </a:p>
          <a:p>
            <a:pPr algn="l"/>
            <a:endParaRPr lang="en-CA"/>
          </a:p>
        </p:txBody>
      </p:sp>
    </p:spTree>
    <p:extLst>
      <p:ext uri="{BB962C8B-B14F-4D97-AF65-F5344CB8AC3E}">
        <p14:creationId xmlns:p14="http://schemas.microsoft.com/office/powerpoint/2010/main" val="310722605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1371600" y="304800"/>
            <a:ext cx="7010400" cy="1143000"/>
          </a:xfrm>
          <a:prstGeom prst="rect">
            <a:avLst/>
          </a:prstGeom>
        </p:spPr>
        <p:txBody>
          <a:bodyPr/>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a:solidFill>
                  <a:schemeClr val="accent2">
                    <a:lumMod val="75000"/>
                  </a:schemeClr>
                </a:solidFill>
              </a:rPr>
              <a:t>Illustrate a Multi-Link Architecture based on an OTL</a:t>
            </a:r>
          </a:p>
        </p:txBody>
      </p:sp>
      <p:sp>
        <p:nvSpPr>
          <p:cNvPr id="4" name="TextBox 3"/>
          <p:cNvSpPr txBox="1"/>
          <p:nvPr/>
        </p:nvSpPr>
        <p:spPr>
          <a:xfrm>
            <a:off x="0" y="1828800"/>
            <a:ext cx="4852610" cy="1200329"/>
          </a:xfrm>
          <a:prstGeom prst="rect">
            <a:avLst/>
          </a:prstGeom>
          <a:noFill/>
        </p:spPr>
        <p:txBody>
          <a:bodyPr wrap="none" lIns="91440" tIns="45720" rIns="91440" bIns="45720" rtlCol="0" anchor="t">
            <a:spAutoFit/>
          </a:bodyPr>
          <a:lstStyle/>
          <a:p>
            <a:pPr algn="l"/>
            <a:r>
              <a:rPr lang="en-CA">
                <a:latin typeface="Arial"/>
                <a:cs typeface="Arial"/>
              </a:rPr>
              <a:t>Build the VMF topology used in your OTL. </a:t>
            </a:r>
            <a:endParaRPr lang="en-US"/>
          </a:p>
          <a:p>
            <a:pPr algn="l"/>
            <a:endParaRPr lang="en-CA"/>
          </a:p>
          <a:p>
            <a:pPr algn="l"/>
            <a:endParaRPr lang="en-CA"/>
          </a:p>
          <a:p>
            <a:pPr algn="l"/>
            <a:endParaRPr lang="en-CA"/>
          </a:p>
        </p:txBody>
      </p:sp>
    </p:spTree>
    <p:extLst>
      <p:ext uri="{BB962C8B-B14F-4D97-AF65-F5344CB8AC3E}">
        <p14:creationId xmlns:p14="http://schemas.microsoft.com/office/powerpoint/2010/main" val="2516068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431" name="Rectangle 2"/>
          <p:cNvSpPr>
            <a:spLocks noGrp="1" noChangeArrowheads="1"/>
          </p:cNvSpPr>
          <p:nvPr>
            <p:ph type="title"/>
          </p:nvPr>
        </p:nvSpPr>
        <p:spPr>
          <a:xfrm>
            <a:off x="0" y="152400"/>
            <a:ext cx="9144000" cy="1143000"/>
          </a:xfrm>
        </p:spPr>
        <p:txBody>
          <a:bodyPr/>
          <a:lstStyle/>
          <a:p>
            <a:pPr algn="ctr"/>
            <a:r>
              <a:rPr lang="en-US"/>
              <a:t>Architecture</a:t>
            </a:r>
          </a:p>
        </p:txBody>
      </p:sp>
      <p:grpSp>
        <p:nvGrpSpPr>
          <p:cNvPr id="54415" name="Group 143"/>
          <p:cNvGrpSpPr>
            <a:grpSpLocks/>
          </p:cNvGrpSpPr>
          <p:nvPr/>
        </p:nvGrpSpPr>
        <p:grpSpPr bwMode="auto">
          <a:xfrm>
            <a:off x="5763229" y="986859"/>
            <a:ext cx="3457030" cy="2869939"/>
            <a:chOff x="137" y="274"/>
            <a:chExt cx="5507" cy="4481"/>
          </a:xfrm>
        </p:grpSpPr>
        <p:pic>
          <p:nvPicPr>
            <p:cNvPr id="2" name="Picture 10" descr="E3"/>
            <p:cNvPicPr>
              <a:picLocks noChangeAspect="1" noChangeArrowheads="1"/>
            </p:cNvPicPr>
            <p:nvPr/>
          </p:nvPicPr>
          <p:blipFill>
            <a:blip r:embed="rId4"/>
            <a:srcRect/>
            <a:stretch>
              <a:fillRect/>
            </a:stretch>
          </p:blipFill>
          <p:spPr bwMode="auto">
            <a:xfrm>
              <a:off x="263" y="274"/>
              <a:ext cx="1344" cy="1037"/>
            </a:xfrm>
            <a:prstGeom prst="rect">
              <a:avLst/>
            </a:prstGeom>
            <a:noFill/>
            <a:ln w="9525">
              <a:noFill/>
              <a:miter lim="800000"/>
              <a:headEnd/>
              <a:tailEnd/>
            </a:ln>
          </p:spPr>
        </p:pic>
        <p:sp>
          <p:nvSpPr>
            <p:cNvPr id="3" name="Text Box 139"/>
            <p:cNvSpPr txBox="1">
              <a:spLocks noChangeArrowheads="1"/>
            </p:cNvSpPr>
            <p:nvPr/>
          </p:nvSpPr>
          <p:spPr bwMode="auto">
            <a:xfrm>
              <a:off x="4445" y="1387"/>
              <a:ext cx="1199" cy="775"/>
            </a:xfrm>
            <a:prstGeom prst="rect">
              <a:avLst/>
            </a:prstGeom>
            <a:noFill/>
            <a:ln w="9525">
              <a:noFill/>
              <a:miter lim="800000"/>
              <a:headEnd/>
              <a:tailEnd/>
            </a:ln>
          </p:spPr>
          <p:txBody>
            <a:bodyPr lIns="91440" tIns="45720" rIns="91440" bIns="45720" anchor="t">
              <a:spAutoFit/>
            </a:bodyPr>
            <a:lstStyle/>
            <a:p>
              <a:pPr>
                <a:spcBef>
                  <a:spcPct val="50000"/>
                </a:spcBef>
              </a:pPr>
              <a:r>
                <a:rPr lang="en-US" sz="1050">
                  <a:latin typeface="Arial"/>
                  <a:cs typeface="Arial"/>
                </a:rPr>
                <a:t>CF-188</a:t>
              </a:r>
              <a:endParaRPr lang="en-US" sz="1050">
                <a:cs typeface="Arial"/>
              </a:endParaRPr>
            </a:p>
            <a:p>
              <a:pPr>
                <a:spcBef>
                  <a:spcPct val="50000"/>
                </a:spcBef>
              </a:pPr>
              <a:r>
                <a:rPr lang="en-US" sz="1050">
                  <a:latin typeface="Arial"/>
                  <a:cs typeface="Arial"/>
                </a:rPr>
                <a:t>IEJU</a:t>
              </a:r>
            </a:p>
          </p:txBody>
        </p:sp>
        <p:grpSp>
          <p:nvGrpSpPr>
            <p:cNvPr id="54451" name="Group 142"/>
            <p:cNvGrpSpPr>
              <a:grpSpLocks/>
            </p:cNvGrpSpPr>
            <p:nvPr/>
          </p:nvGrpSpPr>
          <p:grpSpPr bwMode="auto">
            <a:xfrm>
              <a:off x="137" y="864"/>
              <a:ext cx="5239" cy="3891"/>
              <a:chOff x="137" y="864"/>
              <a:chExt cx="5239" cy="3891"/>
            </a:xfrm>
          </p:grpSpPr>
          <p:grpSp>
            <p:nvGrpSpPr>
              <p:cNvPr id="54452" name="Group 7"/>
              <p:cNvGrpSpPr>
                <a:grpSpLocks/>
              </p:cNvGrpSpPr>
              <p:nvPr/>
            </p:nvGrpSpPr>
            <p:grpSpPr bwMode="auto">
              <a:xfrm>
                <a:off x="4320" y="864"/>
                <a:ext cx="1056" cy="480"/>
                <a:chOff x="3936" y="912"/>
                <a:chExt cx="1056" cy="480"/>
              </a:xfrm>
            </p:grpSpPr>
            <p:pic>
              <p:nvPicPr>
                <p:cNvPr id="54580" name="Picture 8"/>
                <p:cNvPicPr>
                  <a:picLocks noChangeArrowheads="1"/>
                </p:cNvPicPr>
                <p:nvPr/>
              </p:nvPicPr>
              <p:blipFill>
                <a:blip r:embed="rId5"/>
                <a:srcRect/>
                <a:stretch>
                  <a:fillRect/>
                </a:stretch>
              </p:blipFill>
              <p:spPr bwMode="auto">
                <a:xfrm>
                  <a:off x="4176" y="912"/>
                  <a:ext cx="480" cy="97"/>
                </a:xfrm>
                <a:prstGeom prst="rect">
                  <a:avLst/>
                </a:prstGeom>
                <a:noFill/>
                <a:ln w="12700">
                  <a:noFill/>
                  <a:miter lim="800000"/>
                  <a:headEnd/>
                  <a:tailEnd/>
                </a:ln>
              </p:spPr>
            </p:pic>
            <p:pic>
              <p:nvPicPr>
                <p:cNvPr id="54581" name="Picture 9"/>
                <p:cNvPicPr>
                  <a:picLocks noChangeArrowheads="1"/>
                </p:cNvPicPr>
                <p:nvPr/>
              </p:nvPicPr>
              <p:blipFill>
                <a:blip r:embed="rId5"/>
                <a:srcRect/>
                <a:stretch>
                  <a:fillRect/>
                </a:stretch>
              </p:blipFill>
              <p:spPr bwMode="auto">
                <a:xfrm>
                  <a:off x="3936" y="1056"/>
                  <a:ext cx="1056" cy="336"/>
                </a:xfrm>
                <a:prstGeom prst="rect">
                  <a:avLst/>
                </a:prstGeom>
                <a:noFill/>
                <a:ln w="12700">
                  <a:noFill/>
                  <a:miter lim="800000"/>
                  <a:headEnd/>
                  <a:tailEnd/>
                </a:ln>
              </p:spPr>
            </p:pic>
          </p:grpSp>
          <p:pic>
            <p:nvPicPr>
              <p:cNvPr id="54453" name="Picture 17"/>
              <p:cNvPicPr>
                <a:picLocks noChangeArrowheads="1"/>
              </p:cNvPicPr>
              <p:nvPr/>
            </p:nvPicPr>
            <p:blipFill>
              <a:blip r:embed="rId6"/>
              <a:srcRect/>
              <a:stretch>
                <a:fillRect/>
              </a:stretch>
            </p:blipFill>
            <p:spPr bwMode="auto">
              <a:xfrm>
                <a:off x="576" y="2640"/>
                <a:ext cx="1104" cy="480"/>
              </a:xfrm>
              <a:prstGeom prst="rect">
                <a:avLst/>
              </a:prstGeom>
              <a:noFill/>
              <a:ln w="9525">
                <a:noFill/>
                <a:miter lim="800000"/>
                <a:headEnd/>
                <a:tailEnd/>
              </a:ln>
            </p:spPr>
          </p:pic>
          <p:graphicFrame>
            <p:nvGraphicFramePr>
              <p:cNvPr id="54284" name="Object 12"/>
              <p:cNvGraphicFramePr>
                <a:graphicFrameLocks noChangeAspect="1"/>
              </p:cNvGraphicFramePr>
              <p:nvPr/>
            </p:nvGraphicFramePr>
            <p:xfrm>
              <a:off x="3888" y="2523"/>
              <a:ext cx="1104" cy="614"/>
            </p:xfrm>
            <a:graphic>
              <a:graphicData uri="http://schemas.openxmlformats.org/presentationml/2006/ole">
                <mc:AlternateContent xmlns:mc="http://schemas.openxmlformats.org/markup-compatibility/2006">
                  <mc:Choice xmlns:v="urn:schemas-microsoft-com:vml" Requires="v">
                    <p:oleObj spid="_x0000_s50853" name="Bitmap Image" r:id="rId7" imgW="2638095" imgH="1467055" progId="PBrush">
                      <p:embed/>
                    </p:oleObj>
                  </mc:Choice>
                  <mc:Fallback>
                    <p:oleObj name="Bitmap Image" r:id="rId7" imgW="2638095" imgH="1467055" progId="PBrush">
                      <p:embed/>
                      <p:pic>
                        <p:nvPicPr>
                          <p:cNvPr id="54284" name="Object 1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888" y="2523"/>
                            <a:ext cx="1104" cy="614"/>
                          </a:xfrm>
                          <a:prstGeom prst="rect">
                            <a:avLst/>
                          </a:prstGeom>
                          <a:noFill/>
                          <a:ln>
                            <a:noFill/>
                          </a:ln>
                          <a:effectLst/>
                          <a:extLst>
                            <a:ext uri="{909E8E84-426E-40DD-AFC4-6F175D3DCCD1}">
                              <a14:hiddenFill xmlns:a14="http://schemas.microsoft.com/office/drawing/2010/main">
                                <a:solidFill>
                                  <a:srgbClr val="CC00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4454" name="Freeform 13"/>
              <p:cNvSpPr>
                <a:spLocks/>
              </p:cNvSpPr>
              <p:nvPr/>
            </p:nvSpPr>
            <p:spPr bwMode="auto">
              <a:xfrm rot="14543247" flipV="1">
                <a:off x="1037" y="1354"/>
                <a:ext cx="790" cy="495"/>
              </a:xfrm>
              <a:custGeom>
                <a:avLst/>
                <a:gdLst>
                  <a:gd name="T0" fmla="*/ 0 w 2400"/>
                  <a:gd name="T1" fmla="*/ 0 h 288"/>
                  <a:gd name="T2" fmla="*/ 1504 w 2400"/>
                  <a:gd name="T3" fmla="*/ 112 h 288"/>
                  <a:gd name="T4" fmla="*/ 1312 w 2400"/>
                  <a:gd name="T5" fmla="*/ 176 h 288"/>
                  <a:gd name="T6" fmla="*/ 2400 w 2400"/>
                  <a:gd name="T7" fmla="*/ 288 h 288"/>
                  <a:gd name="T8" fmla="*/ 1008 w 2400"/>
                  <a:gd name="T9" fmla="*/ 208 h 288"/>
                  <a:gd name="T10" fmla="*/ 1248 w 2400"/>
                  <a:gd name="T11" fmla="*/ 144 h 288"/>
                  <a:gd name="T12" fmla="*/ 0 w 2400"/>
                  <a:gd name="T13" fmla="*/ 0 h 288"/>
                  <a:gd name="T14" fmla="*/ 0 60000 65536"/>
                  <a:gd name="T15" fmla="*/ 0 60000 65536"/>
                  <a:gd name="T16" fmla="*/ 0 60000 65536"/>
                  <a:gd name="T17" fmla="*/ 0 60000 65536"/>
                  <a:gd name="T18" fmla="*/ 0 60000 65536"/>
                  <a:gd name="T19" fmla="*/ 0 60000 65536"/>
                  <a:gd name="T20" fmla="*/ 0 60000 65536"/>
                  <a:gd name="T21" fmla="*/ 0 w 2400"/>
                  <a:gd name="T22" fmla="*/ 0 h 288"/>
                  <a:gd name="T23" fmla="*/ 2400 w 2400"/>
                  <a:gd name="T24" fmla="*/ 288 h 28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400" h="288">
                    <a:moveTo>
                      <a:pt x="0" y="0"/>
                    </a:moveTo>
                    <a:lnTo>
                      <a:pt x="1504" y="112"/>
                    </a:lnTo>
                    <a:lnTo>
                      <a:pt x="1312" y="176"/>
                    </a:lnTo>
                    <a:lnTo>
                      <a:pt x="2400" y="288"/>
                    </a:lnTo>
                    <a:lnTo>
                      <a:pt x="1008" y="208"/>
                    </a:lnTo>
                    <a:lnTo>
                      <a:pt x="1248" y="144"/>
                    </a:lnTo>
                    <a:lnTo>
                      <a:pt x="0" y="0"/>
                    </a:lnTo>
                    <a:close/>
                  </a:path>
                </a:pathLst>
              </a:custGeom>
              <a:solidFill>
                <a:srgbClr val="FFFF00"/>
              </a:solidFill>
              <a:ln w="3175" cmpd="sng">
                <a:solidFill>
                  <a:schemeClr val="tx1"/>
                </a:solidFill>
                <a:round/>
                <a:headEnd/>
                <a:tailEnd/>
              </a:ln>
            </p:spPr>
            <p:txBody>
              <a:bodyPr wrap="none" anchor="ctr"/>
              <a:lstStyle/>
              <a:p>
                <a:endParaRPr lang="en-US"/>
              </a:p>
            </p:txBody>
          </p:sp>
          <p:sp>
            <p:nvSpPr>
              <p:cNvPr id="54455" name="Freeform 14"/>
              <p:cNvSpPr>
                <a:spLocks/>
              </p:cNvSpPr>
              <p:nvPr/>
            </p:nvSpPr>
            <p:spPr bwMode="auto">
              <a:xfrm rot="10472517" flipH="1">
                <a:off x="3918" y="1440"/>
                <a:ext cx="756" cy="288"/>
              </a:xfrm>
              <a:custGeom>
                <a:avLst/>
                <a:gdLst>
                  <a:gd name="T0" fmla="*/ 0 w 2400"/>
                  <a:gd name="T1" fmla="*/ 0 h 288"/>
                  <a:gd name="T2" fmla="*/ 1504 w 2400"/>
                  <a:gd name="T3" fmla="*/ 112 h 288"/>
                  <a:gd name="T4" fmla="*/ 1312 w 2400"/>
                  <a:gd name="T5" fmla="*/ 176 h 288"/>
                  <a:gd name="T6" fmla="*/ 2400 w 2400"/>
                  <a:gd name="T7" fmla="*/ 288 h 288"/>
                  <a:gd name="T8" fmla="*/ 1008 w 2400"/>
                  <a:gd name="T9" fmla="*/ 208 h 288"/>
                  <a:gd name="T10" fmla="*/ 1248 w 2400"/>
                  <a:gd name="T11" fmla="*/ 144 h 288"/>
                  <a:gd name="T12" fmla="*/ 0 w 2400"/>
                  <a:gd name="T13" fmla="*/ 0 h 288"/>
                  <a:gd name="T14" fmla="*/ 0 60000 65536"/>
                  <a:gd name="T15" fmla="*/ 0 60000 65536"/>
                  <a:gd name="T16" fmla="*/ 0 60000 65536"/>
                  <a:gd name="T17" fmla="*/ 0 60000 65536"/>
                  <a:gd name="T18" fmla="*/ 0 60000 65536"/>
                  <a:gd name="T19" fmla="*/ 0 60000 65536"/>
                  <a:gd name="T20" fmla="*/ 0 60000 65536"/>
                  <a:gd name="T21" fmla="*/ 0 w 2400"/>
                  <a:gd name="T22" fmla="*/ 0 h 288"/>
                  <a:gd name="T23" fmla="*/ 2400 w 2400"/>
                  <a:gd name="T24" fmla="*/ 288 h 28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400" h="288">
                    <a:moveTo>
                      <a:pt x="0" y="0"/>
                    </a:moveTo>
                    <a:lnTo>
                      <a:pt x="1504" y="112"/>
                    </a:lnTo>
                    <a:lnTo>
                      <a:pt x="1312" y="176"/>
                    </a:lnTo>
                    <a:lnTo>
                      <a:pt x="2400" y="288"/>
                    </a:lnTo>
                    <a:lnTo>
                      <a:pt x="1008" y="208"/>
                    </a:lnTo>
                    <a:lnTo>
                      <a:pt x="1248" y="144"/>
                    </a:lnTo>
                    <a:lnTo>
                      <a:pt x="0" y="0"/>
                    </a:lnTo>
                    <a:close/>
                  </a:path>
                </a:pathLst>
              </a:custGeom>
              <a:solidFill>
                <a:srgbClr val="FFFF00"/>
              </a:solidFill>
              <a:ln w="3175" cmpd="sng">
                <a:solidFill>
                  <a:schemeClr val="tx1"/>
                </a:solidFill>
                <a:round/>
                <a:headEnd/>
                <a:tailEnd/>
              </a:ln>
            </p:spPr>
            <p:txBody>
              <a:bodyPr wrap="none" anchor="ctr"/>
              <a:lstStyle/>
              <a:p>
                <a:endParaRPr lang="en-US"/>
              </a:p>
            </p:txBody>
          </p:sp>
          <p:sp>
            <p:nvSpPr>
              <p:cNvPr id="54456" name="Freeform 15"/>
              <p:cNvSpPr>
                <a:spLocks/>
              </p:cNvSpPr>
              <p:nvPr/>
            </p:nvSpPr>
            <p:spPr bwMode="auto">
              <a:xfrm rot="-5400000">
                <a:off x="1656" y="2280"/>
                <a:ext cx="528" cy="480"/>
              </a:xfrm>
              <a:custGeom>
                <a:avLst/>
                <a:gdLst>
                  <a:gd name="T0" fmla="*/ 0 w 2400"/>
                  <a:gd name="T1" fmla="*/ 0 h 288"/>
                  <a:gd name="T2" fmla="*/ 1504 w 2400"/>
                  <a:gd name="T3" fmla="*/ 112 h 288"/>
                  <a:gd name="T4" fmla="*/ 1312 w 2400"/>
                  <a:gd name="T5" fmla="*/ 176 h 288"/>
                  <a:gd name="T6" fmla="*/ 2400 w 2400"/>
                  <a:gd name="T7" fmla="*/ 288 h 288"/>
                  <a:gd name="T8" fmla="*/ 1008 w 2400"/>
                  <a:gd name="T9" fmla="*/ 208 h 288"/>
                  <a:gd name="T10" fmla="*/ 1248 w 2400"/>
                  <a:gd name="T11" fmla="*/ 144 h 288"/>
                  <a:gd name="T12" fmla="*/ 0 w 2400"/>
                  <a:gd name="T13" fmla="*/ 0 h 288"/>
                  <a:gd name="T14" fmla="*/ 0 60000 65536"/>
                  <a:gd name="T15" fmla="*/ 0 60000 65536"/>
                  <a:gd name="T16" fmla="*/ 0 60000 65536"/>
                  <a:gd name="T17" fmla="*/ 0 60000 65536"/>
                  <a:gd name="T18" fmla="*/ 0 60000 65536"/>
                  <a:gd name="T19" fmla="*/ 0 60000 65536"/>
                  <a:gd name="T20" fmla="*/ 0 60000 65536"/>
                  <a:gd name="T21" fmla="*/ 0 w 2400"/>
                  <a:gd name="T22" fmla="*/ 0 h 288"/>
                  <a:gd name="T23" fmla="*/ 2400 w 2400"/>
                  <a:gd name="T24" fmla="*/ 288 h 28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400" h="288">
                    <a:moveTo>
                      <a:pt x="0" y="0"/>
                    </a:moveTo>
                    <a:lnTo>
                      <a:pt x="1504" y="112"/>
                    </a:lnTo>
                    <a:lnTo>
                      <a:pt x="1312" y="176"/>
                    </a:lnTo>
                    <a:lnTo>
                      <a:pt x="2400" y="288"/>
                    </a:lnTo>
                    <a:lnTo>
                      <a:pt x="1008" y="208"/>
                    </a:lnTo>
                    <a:lnTo>
                      <a:pt x="1248" y="144"/>
                    </a:lnTo>
                    <a:lnTo>
                      <a:pt x="0" y="0"/>
                    </a:lnTo>
                    <a:close/>
                  </a:path>
                </a:pathLst>
              </a:custGeom>
              <a:solidFill>
                <a:srgbClr val="FFFF00"/>
              </a:solidFill>
              <a:ln w="3175" cmpd="sng">
                <a:solidFill>
                  <a:schemeClr val="tx1"/>
                </a:solidFill>
                <a:round/>
                <a:headEnd/>
                <a:tailEnd/>
              </a:ln>
            </p:spPr>
            <p:txBody>
              <a:bodyPr wrap="none" anchor="ctr"/>
              <a:lstStyle/>
              <a:p>
                <a:endParaRPr lang="en-US"/>
              </a:p>
            </p:txBody>
          </p:sp>
          <p:sp>
            <p:nvSpPr>
              <p:cNvPr id="54457" name="Freeform 16"/>
              <p:cNvSpPr>
                <a:spLocks/>
              </p:cNvSpPr>
              <p:nvPr/>
            </p:nvSpPr>
            <p:spPr bwMode="auto">
              <a:xfrm rot="14543247" flipV="1">
                <a:off x="3594" y="2284"/>
                <a:ext cx="672" cy="336"/>
              </a:xfrm>
              <a:custGeom>
                <a:avLst/>
                <a:gdLst>
                  <a:gd name="T0" fmla="*/ 0 w 2400"/>
                  <a:gd name="T1" fmla="*/ 0 h 288"/>
                  <a:gd name="T2" fmla="*/ 1504 w 2400"/>
                  <a:gd name="T3" fmla="*/ 112 h 288"/>
                  <a:gd name="T4" fmla="*/ 1312 w 2400"/>
                  <a:gd name="T5" fmla="*/ 176 h 288"/>
                  <a:gd name="T6" fmla="*/ 2400 w 2400"/>
                  <a:gd name="T7" fmla="*/ 288 h 288"/>
                  <a:gd name="T8" fmla="*/ 1008 w 2400"/>
                  <a:gd name="T9" fmla="*/ 208 h 288"/>
                  <a:gd name="T10" fmla="*/ 1248 w 2400"/>
                  <a:gd name="T11" fmla="*/ 144 h 288"/>
                  <a:gd name="T12" fmla="*/ 0 w 2400"/>
                  <a:gd name="T13" fmla="*/ 0 h 288"/>
                  <a:gd name="T14" fmla="*/ 0 60000 65536"/>
                  <a:gd name="T15" fmla="*/ 0 60000 65536"/>
                  <a:gd name="T16" fmla="*/ 0 60000 65536"/>
                  <a:gd name="T17" fmla="*/ 0 60000 65536"/>
                  <a:gd name="T18" fmla="*/ 0 60000 65536"/>
                  <a:gd name="T19" fmla="*/ 0 60000 65536"/>
                  <a:gd name="T20" fmla="*/ 0 60000 65536"/>
                  <a:gd name="T21" fmla="*/ 0 w 2400"/>
                  <a:gd name="T22" fmla="*/ 0 h 288"/>
                  <a:gd name="T23" fmla="*/ 2400 w 2400"/>
                  <a:gd name="T24" fmla="*/ 288 h 28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400" h="288">
                    <a:moveTo>
                      <a:pt x="0" y="0"/>
                    </a:moveTo>
                    <a:lnTo>
                      <a:pt x="1504" y="112"/>
                    </a:lnTo>
                    <a:lnTo>
                      <a:pt x="1312" y="176"/>
                    </a:lnTo>
                    <a:lnTo>
                      <a:pt x="2400" y="288"/>
                    </a:lnTo>
                    <a:lnTo>
                      <a:pt x="1008" y="208"/>
                    </a:lnTo>
                    <a:lnTo>
                      <a:pt x="1248" y="144"/>
                    </a:lnTo>
                    <a:lnTo>
                      <a:pt x="0" y="0"/>
                    </a:lnTo>
                    <a:close/>
                  </a:path>
                </a:pathLst>
              </a:custGeom>
              <a:solidFill>
                <a:srgbClr val="FFFF00"/>
              </a:solidFill>
              <a:ln w="3175" cmpd="sng">
                <a:solidFill>
                  <a:schemeClr val="tx1"/>
                </a:solidFill>
                <a:round/>
                <a:headEnd/>
                <a:tailEnd/>
              </a:ln>
            </p:spPr>
            <p:txBody>
              <a:bodyPr wrap="none" anchor="ctr"/>
              <a:lstStyle/>
              <a:p>
                <a:endParaRPr lang="en-US"/>
              </a:p>
            </p:txBody>
          </p:sp>
          <p:grpSp>
            <p:nvGrpSpPr>
              <p:cNvPr id="54458" name="Group 18"/>
              <p:cNvGrpSpPr>
                <a:grpSpLocks/>
              </p:cNvGrpSpPr>
              <p:nvPr/>
            </p:nvGrpSpPr>
            <p:grpSpPr bwMode="auto">
              <a:xfrm>
                <a:off x="1920" y="1584"/>
                <a:ext cx="1920" cy="672"/>
                <a:chOff x="633" y="1462"/>
                <a:chExt cx="4472" cy="1194"/>
              </a:xfrm>
            </p:grpSpPr>
            <p:sp>
              <p:nvSpPr>
                <p:cNvPr id="54463" name="Freeform 19"/>
                <p:cNvSpPr>
                  <a:spLocks/>
                </p:cNvSpPr>
                <p:nvPr/>
              </p:nvSpPr>
              <p:spPr bwMode="auto">
                <a:xfrm>
                  <a:off x="633" y="1462"/>
                  <a:ext cx="4472" cy="582"/>
                </a:xfrm>
                <a:custGeom>
                  <a:avLst/>
                  <a:gdLst>
                    <a:gd name="T0" fmla="*/ 0 w 4472"/>
                    <a:gd name="T1" fmla="*/ 436 h 582"/>
                    <a:gd name="T2" fmla="*/ 29 w 4472"/>
                    <a:gd name="T3" fmla="*/ 487 h 582"/>
                    <a:gd name="T4" fmla="*/ 58 w 4472"/>
                    <a:gd name="T5" fmla="*/ 538 h 582"/>
                    <a:gd name="T6" fmla="*/ 123 w 4472"/>
                    <a:gd name="T7" fmla="*/ 582 h 582"/>
                    <a:gd name="T8" fmla="*/ 160 w 4472"/>
                    <a:gd name="T9" fmla="*/ 545 h 582"/>
                    <a:gd name="T10" fmla="*/ 247 w 4472"/>
                    <a:gd name="T11" fmla="*/ 502 h 582"/>
                    <a:gd name="T12" fmla="*/ 305 w 4472"/>
                    <a:gd name="T13" fmla="*/ 473 h 582"/>
                    <a:gd name="T14" fmla="*/ 385 w 4472"/>
                    <a:gd name="T15" fmla="*/ 429 h 582"/>
                    <a:gd name="T16" fmla="*/ 465 w 4472"/>
                    <a:gd name="T17" fmla="*/ 414 h 582"/>
                    <a:gd name="T18" fmla="*/ 596 w 4472"/>
                    <a:gd name="T19" fmla="*/ 378 h 582"/>
                    <a:gd name="T20" fmla="*/ 734 w 4472"/>
                    <a:gd name="T21" fmla="*/ 342 h 582"/>
                    <a:gd name="T22" fmla="*/ 894 w 4472"/>
                    <a:gd name="T23" fmla="*/ 313 h 582"/>
                    <a:gd name="T24" fmla="*/ 1054 w 4472"/>
                    <a:gd name="T25" fmla="*/ 284 h 582"/>
                    <a:gd name="T26" fmla="*/ 1287 w 4472"/>
                    <a:gd name="T27" fmla="*/ 254 h 582"/>
                    <a:gd name="T28" fmla="*/ 1483 w 4472"/>
                    <a:gd name="T29" fmla="*/ 233 h 582"/>
                    <a:gd name="T30" fmla="*/ 1716 w 4472"/>
                    <a:gd name="T31" fmla="*/ 225 h 582"/>
                    <a:gd name="T32" fmla="*/ 1934 w 4472"/>
                    <a:gd name="T33" fmla="*/ 204 h 582"/>
                    <a:gd name="T34" fmla="*/ 2516 w 4472"/>
                    <a:gd name="T35" fmla="*/ 204 h 582"/>
                    <a:gd name="T36" fmla="*/ 2807 w 4472"/>
                    <a:gd name="T37" fmla="*/ 225 h 582"/>
                    <a:gd name="T38" fmla="*/ 3083 w 4472"/>
                    <a:gd name="T39" fmla="*/ 247 h 582"/>
                    <a:gd name="T40" fmla="*/ 3323 w 4472"/>
                    <a:gd name="T41" fmla="*/ 262 h 582"/>
                    <a:gd name="T42" fmla="*/ 3432 w 4472"/>
                    <a:gd name="T43" fmla="*/ 284 h 582"/>
                    <a:gd name="T44" fmla="*/ 3607 w 4472"/>
                    <a:gd name="T45" fmla="*/ 305 h 582"/>
                    <a:gd name="T46" fmla="*/ 3832 w 4472"/>
                    <a:gd name="T47" fmla="*/ 356 h 582"/>
                    <a:gd name="T48" fmla="*/ 4036 w 4472"/>
                    <a:gd name="T49" fmla="*/ 407 h 582"/>
                    <a:gd name="T50" fmla="*/ 4181 w 4472"/>
                    <a:gd name="T51" fmla="*/ 465 h 582"/>
                    <a:gd name="T52" fmla="*/ 4305 w 4472"/>
                    <a:gd name="T53" fmla="*/ 516 h 582"/>
                    <a:gd name="T54" fmla="*/ 4377 w 4472"/>
                    <a:gd name="T55" fmla="*/ 560 h 582"/>
                    <a:gd name="T56" fmla="*/ 4436 w 4472"/>
                    <a:gd name="T57" fmla="*/ 531 h 582"/>
                    <a:gd name="T58" fmla="*/ 4472 w 4472"/>
                    <a:gd name="T59" fmla="*/ 451 h 582"/>
                    <a:gd name="T60" fmla="*/ 4436 w 4472"/>
                    <a:gd name="T61" fmla="*/ 364 h 582"/>
                    <a:gd name="T62" fmla="*/ 4377 w 4472"/>
                    <a:gd name="T63" fmla="*/ 320 h 582"/>
                    <a:gd name="T64" fmla="*/ 4239 w 4472"/>
                    <a:gd name="T65" fmla="*/ 247 h 582"/>
                    <a:gd name="T66" fmla="*/ 4145 w 4472"/>
                    <a:gd name="T67" fmla="*/ 211 h 582"/>
                    <a:gd name="T68" fmla="*/ 4007 w 4472"/>
                    <a:gd name="T69" fmla="*/ 174 h 582"/>
                    <a:gd name="T70" fmla="*/ 3825 w 4472"/>
                    <a:gd name="T71" fmla="*/ 138 h 582"/>
                    <a:gd name="T72" fmla="*/ 3432 w 4472"/>
                    <a:gd name="T73" fmla="*/ 73 h 582"/>
                    <a:gd name="T74" fmla="*/ 2930 w 4472"/>
                    <a:gd name="T75" fmla="*/ 29 h 582"/>
                    <a:gd name="T76" fmla="*/ 2487 w 4472"/>
                    <a:gd name="T77" fmla="*/ 14 h 582"/>
                    <a:gd name="T78" fmla="*/ 2298 w 4472"/>
                    <a:gd name="T79" fmla="*/ 0 h 582"/>
                    <a:gd name="T80" fmla="*/ 1745 w 4472"/>
                    <a:gd name="T81" fmla="*/ 14 h 582"/>
                    <a:gd name="T82" fmla="*/ 1250 w 4472"/>
                    <a:gd name="T83" fmla="*/ 51 h 582"/>
                    <a:gd name="T84" fmla="*/ 880 w 4472"/>
                    <a:gd name="T85" fmla="*/ 94 h 582"/>
                    <a:gd name="T86" fmla="*/ 603 w 4472"/>
                    <a:gd name="T87" fmla="*/ 145 h 582"/>
                    <a:gd name="T88" fmla="*/ 349 w 4472"/>
                    <a:gd name="T89" fmla="*/ 211 h 582"/>
                    <a:gd name="T90" fmla="*/ 160 w 4472"/>
                    <a:gd name="T91" fmla="*/ 284 h 582"/>
                    <a:gd name="T92" fmla="*/ 43 w 4472"/>
                    <a:gd name="T93" fmla="*/ 349 h 582"/>
                    <a:gd name="T94" fmla="*/ 0 w 4472"/>
                    <a:gd name="T95" fmla="*/ 436 h 582"/>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4472"/>
                    <a:gd name="T145" fmla="*/ 0 h 582"/>
                    <a:gd name="T146" fmla="*/ 4472 w 4472"/>
                    <a:gd name="T147" fmla="*/ 582 h 582"/>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4472" h="582">
                      <a:moveTo>
                        <a:pt x="0" y="436"/>
                      </a:moveTo>
                      <a:lnTo>
                        <a:pt x="29" y="487"/>
                      </a:lnTo>
                      <a:lnTo>
                        <a:pt x="58" y="538"/>
                      </a:lnTo>
                      <a:lnTo>
                        <a:pt x="123" y="582"/>
                      </a:lnTo>
                      <a:lnTo>
                        <a:pt x="160" y="545"/>
                      </a:lnTo>
                      <a:lnTo>
                        <a:pt x="247" y="502"/>
                      </a:lnTo>
                      <a:lnTo>
                        <a:pt x="305" y="473"/>
                      </a:lnTo>
                      <a:lnTo>
                        <a:pt x="385" y="429"/>
                      </a:lnTo>
                      <a:lnTo>
                        <a:pt x="465" y="414"/>
                      </a:lnTo>
                      <a:lnTo>
                        <a:pt x="596" y="378"/>
                      </a:lnTo>
                      <a:lnTo>
                        <a:pt x="734" y="342"/>
                      </a:lnTo>
                      <a:lnTo>
                        <a:pt x="894" y="313"/>
                      </a:lnTo>
                      <a:lnTo>
                        <a:pt x="1054" y="284"/>
                      </a:lnTo>
                      <a:lnTo>
                        <a:pt x="1287" y="254"/>
                      </a:lnTo>
                      <a:lnTo>
                        <a:pt x="1483" y="233"/>
                      </a:lnTo>
                      <a:lnTo>
                        <a:pt x="1716" y="225"/>
                      </a:lnTo>
                      <a:lnTo>
                        <a:pt x="1934" y="204"/>
                      </a:lnTo>
                      <a:lnTo>
                        <a:pt x="2516" y="204"/>
                      </a:lnTo>
                      <a:lnTo>
                        <a:pt x="2807" y="225"/>
                      </a:lnTo>
                      <a:lnTo>
                        <a:pt x="3083" y="247"/>
                      </a:lnTo>
                      <a:lnTo>
                        <a:pt x="3323" y="262"/>
                      </a:lnTo>
                      <a:lnTo>
                        <a:pt x="3432" y="284"/>
                      </a:lnTo>
                      <a:lnTo>
                        <a:pt x="3607" y="305"/>
                      </a:lnTo>
                      <a:lnTo>
                        <a:pt x="3832" y="356"/>
                      </a:lnTo>
                      <a:lnTo>
                        <a:pt x="4036" y="407"/>
                      </a:lnTo>
                      <a:lnTo>
                        <a:pt x="4181" y="465"/>
                      </a:lnTo>
                      <a:lnTo>
                        <a:pt x="4305" y="516"/>
                      </a:lnTo>
                      <a:lnTo>
                        <a:pt x="4377" y="560"/>
                      </a:lnTo>
                      <a:lnTo>
                        <a:pt x="4436" y="531"/>
                      </a:lnTo>
                      <a:lnTo>
                        <a:pt x="4472" y="451"/>
                      </a:lnTo>
                      <a:lnTo>
                        <a:pt x="4436" y="364"/>
                      </a:lnTo>
                      <a:lnTo>
                        <a:pt x="4377" y="320"/>
                      </a:lnTo>
                      <a:lnTo>
                        <a:pt x="4239" y="247"/>
                      </a:lnTo>
                      <a:lnTo>
                        <a:pt x="4145" y="211"/>
                      </a:lnTo>
                      <a:lnTo>
                        <a:pt x="4007" y="174"/>
                      </a:lnTo>
                      <a:lnTo>
                        <a:pt x="3825" y="138"/>
                      </a:lnTo>
                      <a:lnTo>
                        <a:pt x="3432" y="73"/>
                      </a:lnTo>
                      <a:lnTo>
                        <a:pt x="2930" y="29"/>
                      </a:lnTo>
                      <a:lnTo>
                        <a:pt x="2487" y="14"/>
                      </a:lnTo>
                      <a:lnTo>
                        <a:pt x="2298" y="0"/>
                      </a:lnTo>
                      <a:lnTo>
                        <a:pt x="1745" y="14"/>
                      </a:lnTo>
                      <a:lnTo>
                        <a:pt x="1250" y="51"/>
                      </a:lnTo>
                      <a:lnTo>
                        <a:pt x="880" y="94"/>
                      </a:lnTo>
                      <a:lnTo>
                        <a:pt x="603" y="145"/>
                      </a:lnTo>
                      <a:lnTo>
                        <a:pt x="349" y="211"/>
                      </a:lnTo>
                      <a:lnTo>
                        <a:pt x="160" y="284"/>
                      </a:lnTo>
                      <a:lnTo>
                        <a:pt x="43" y="349"/>
                      </a:lnTo>
                      <a:lnTo>
                        <a:pt x="0" y="436"/>
                      </a:lnTo>
                      <a:close/>
                    </a:path>
                  </a:pathLst>
                </a:custGeom>
                <a:solidFill>
                  <a:srgbClr val="FFFF99"/>
                </a:solidFill>
                <a:ln w="3175" cmpd="sng">
                  <a:solidFill>
                    <a:schemeClr val="tx1"/>
                  </a:solidFill>
                  <a:round/>
                  <a:headEnd/>
                  <a:tailEnd/>
                </a:ln>
              </p:spPr>
              <p:txBody>
                <a:bodyPr wrap="none" anchor="ctr"/>
                <a:lstStyle/>
                <a:p>
                  <a:endParaRPr lang="en-US"/>
                </a:p>
              </p:txBody>
            </p:sp>
            <p:sp>
              <p:nvSpPr>
                <p:cNvPr id="54464" name="Freeform 20"/>
                <p:cNvSpPr>
                  <a:spLocks/>
                </p:cNvSpPr>
                <p:nvPr/>
              </p:nvSpPr>
              <p:spPr bwMode="auto">
                <a:xfrm>
                  <a:off x="633" y="1906"/>
                  <a:ext cx="4465" cy="749"/>
                </a:xfrm>
                <a:custGeom>
                  <a:avLst/>
                  <a:gdLst>
                    <a:gd name="T0" fmla="*/ 0 w 4465"/>
                    <a:gd name="T1" fmla="*/ 0 h 749"/>
                    <a:gd name="T2" fmla="*/ 0 w 4465"/>
                    <a:gd name="T3" fmla="*/ 334 h 749"/>
                    <a:gd name="T4" fmla="*/ 43 w 4465"/>
                    <a:gd name="T5" fmla="*/ 392 h 749"/>
                    <a:gd name="T6" fmla="*/ 101 w 4465"/>
                    <a:gd name="T7" fmla="*/ 443 h 749"/>
                    <a:gd name="T8" fmla="*/ 181 w 4465"/>
                    <a:gd name="T9" fmla="*/ 480 h 749"/>
                    <a:gd name="T10" fmla="*/ 298 w 4465"/>
                    <a:gd name="T11" fmla="*/ 531 h 749"/>
                    <a:gd name="T12" fmla="*/ 407 w 4465"/>
                    <a:gd name="T13" fmla="*/ 560 h 749"/>
                    <a:gd name="T14" fmla="*/ 654 w 4465"/>
                    <a:gd name="T15" fmla="*/ 611 h 749"/>
                    <a:gd name="T16" fmla="*/ 909 w 4465"/>
                    <a:gd name="T17" fmla="*/ 661 h 749"/>
                    <a:gd name="T18" fmla="*/ 1214 w 4465"/>
                    <a:gd name="T19" fmla="*/ 698 h 749"/>
                    <a:gd name="T20" fmla="*/ 1549 w 4465"/>
                    <a:gd name="T21" fmla="*/ 720 h 749"/>
                    <a:gd name="T22" fmla="*/ 1869 w 4465"/>
                    <a:gd name="T23" fmla="*/ 749 h 749"/>
                    <a:gd name="T24" fmla="*/ 2196 w 4465"/>
                    <a:gd name="T25" fmla="*/ 741 h 749"/>
                    <a:gd name="T26" fmla="*/ 2450 w 4465"/>
                    <a:gd name="T27" fmla="*/ 741 h 749"/>
                    <a:gd name="T28" fmla="*/ 2647 w 4465"/>
                    <a:gd name="T29" fmla="*/ 741 h 749"/>
                    <a:gd name="T30" fmla="*/ 2778 w 4465"/>
                    <a:gd name="T31" fmla="*/ 734 h 749"/>
                    <a:gd name="T32" fmla="*/ 2996 w 4465"/>
                    <a:gd name="T33" fmla="*/ 712 h 749"/>
                    <a:gd name="T34" fmla="*/ 3214 w 4465"/>
                    <a:gd name="T35" fmla="*/ 705 h 749"/>
                    <a:gd name="T36" fmla="*/ 3439 w 4465"/>
                    <a:gd name="T37" fmla="*/ 676 h 749"/>
                    <a:gd name="T38" fmla="*/ 3621 w 4465"/>
                    <a:gd name="T39" fmla="*/ 647 h 749"/>
                    <a:gd name="T40" fmla="*/ 3810 w 4465"/>
                    <a:gd name="T41" fmla="*/ 618 h 749"/>
                    <a:gd name="T42" fmla="*/ 4014 w 4465"/>
                    <a:gd name="T43" fmla="*/ 574 h 749"/>
                    <a:gd name="T44" fmla="*/ 4159 w 4465"/>
                    <a:gd name="T45" fmla="*/ 538 h 749"/>
                    <a:gd name="T46" fmla="*/ 4334 w 4465"/>
                    <a:gd name="T47" fmla="*/ 458 h 749"/>
                    <a:gd name="T48" fmla="*/ 4436 w 4465"/>
                    <a:gd name="T49" fmla="*/ 400 h 749"/>
                    <a:gd name="T50" fmla="*/ 4465 w 4465"/>
                    <a:gd name="T51" fmla="*/ 320 h 749"/>
                    <a:gd name="T52" fmla="*/ 4465 w 4465"/>
                    <a:gd name="T53" fmla="*/ 0 h 749"/>
                    <a:gd name="T54" fmla="*/ 4436 w 4465"/>
                    <a:gd name="T55" fmla="*/ 72 h 749"/>
                    <a:gd name="T56" fmla="*/ 4363 w 4465"/>
                    <a:gd name="T57" fmla="*/ 138 h 749"/>
                    <a:gd name="T58" fmla="*/ 4268 w 4465"/>
                    <a:gd name="T59" fmla="*/ 181 h 749"/>
                    <a:gd name="T60" fmla="*/ 4101 w 4465"/>
                    <a:gd name="T61" fmla="*/ 240 h 749"/>
                    <a:gd name="T62" fmla="*/ 3890 w 4465"/>
                    <a:gd name="T63" fmla="*/ 291 h 749"/>
                    <a:gd name="T64" fmla="*/ 3701 w 4465"/>
                    <a:gd name="T65" fmla="*/ 327 h 749"/>
                    <a:gd name="T66" fmla="*/ 3505 w 4465"/>
                    <a:gd name="T67" fmla="*/ 356 h 749"/>
                    <a:gd name="T68" fmla="*/ 3257 w 4465"/>
                    <a:gd name="T69" fmla="*/ 385 h 749"/>
                    <a:gd name="T70" fmla="*/ 3010 w 4465"/>
                    <a:gd name="T71" fmla="*/ 407 h 749"/>
                    <a:gd name="T72" fmla="*/ 2748 w 4465"/>
                    <a:gd name="T73" fmla="*/ 421 h 749"/>
                    <a:gd name="T74" fmla="*/ 2487 w 4465"/>
                    <a:gd name="T75" fmla="*/ 421 h 749"/>
                    <a:gd name="T76" fmla="*/ 1956 w 4465"/>
                    <a:gd name="T77" fmla="*/ 429 h 749"/>
                    <a:gd name="T78" fmla="*/ 1517 w 4465"/>
                    <a:gd name="T79" fmla="*/ 412 h 749"/>
                    <a:gd name="T80" fmla="*/ 1083 w 4465"/>
                    <a:gd name="T81" fmla="*/ 371 h 749"/>
                    <a:gd name="T82" fmla="*/ 778 w 4465"/>
                    <a:gd name="T83" fmla="*/ 327 h 749"/>
                    <a:gd name="T84" fmla="*/ 509 w 4465"/>
                    <a:gd name="T85" fmla="*/ 276 h 749"/>
                    <a:gd name="T86" fmla="*/ 312 w 4465"/>
                    <a:gd name="T87" fmla="*/ 218 h 749"/>
                    <a:gd name="T88" fmla="*/ 130 w 4465"/>
                    <a:gd name="T89" fmla="*/ 144 h 749"/>
                    <a:gd name="T90" fmla="*/ 36 w 4465"/>
                    <a:gd name="T91" fmla="*/ 80 h 749"/>
                    <a:gd name="T92" fmla="*/ 0 w 4465"/>
                    <a:gd name="T93" fmla="*/ 0 h 749"/>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4465"/>
                    <a:gd name="T142" fmla="*/ 0 h 749"/>
                    <a:gd name="T143" fmla="*/ 4465 w 4465"/>
                    <a:gd name="T144" fmla="*/ 749 h 749"/>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4465" h="749">
                      <a:moveTo>
                        <a:pt x="0" y="0"/>
                      </a:moveTo>
                      <a:lnTo>
                        <a:pt x="0" y="334"/>
                      </a:lnTo>
                      <a:lnTo>
                        <a:pt x="43" y="392"/>
                      </a:lnTo>
                      <a:lnTo>
                        <a:pt x="101" y="443"/>
                      </a:lnTo>
                      <a:lnTo>
                        <a:pt x="181" y="480"/>
                      </a:lnTo>
                      <a:lnTo>
                        <a:pt x="298" y="531"/>
                      </a:lnTo>
                      <a:lnTo>
                        <a:pt x="407" y="560"/>
                      </a:lnTo>
                      <a:lnTo>
                        <a:pt x="654" y="611"/>
                      </a:lnTo>
                      <a:lnTo>
                        <a:pt x="909" y="661"/>
                      </a:lnTo>
                      <a:lnTo>
                        <a:pt x="1214" y="698"/>
                      </a:lnTo>
                      <a:lnTo>
                        <a:pt x="1549" y="720"/>
                      </a:lnTo>
                      <a:lnTo>
                        <a:pt x="1869" y="749"/>
                      </a:lnTo>
                      <a:lnTo>
                        <a:pt x="2196" y="741"/>
                      </a:lnTo>
                      <a:lnTo>
                        <a:pt x="2450" y="741"/>
                      </a:lnTo>
                      <a:lnTo>
                        <a:pt x="2647" y="741"/>
                      </a:lnTo>
                      <a:lnTo>
                        <a:pt x="2778" y="734"/>
                      </a:lnTo>
                      <a:lnTo>
                        <a:pt x="2996" y="712"/>
                      </a:lnTo>
                      <a:lnTo>
                        <a:pt x="3214" y="705"/>
                      </a:lnTo>
                      <a:lnTo>
                        <a:pt x="3439" y="676"/>
                      </a:lnTo>
                      <a:lnTo>
                        <a:pt x="3621" y="647"/>
                      </a:lnTo>
                      <a:lnTo>
                        <a:pt x="3810" y="618"/>
                      </a:lnTo>
                      <a:lnTo>
                        <a:pt x="4014" y="574"/>
                      </a:lnTo>
                      <a:lnTo>
                        <a:pt x="4159" y="538"/>
                      </a:lnTo>
                      <a:lnTo>
                        <a:pt x="4334" y="458"/>
                      </a:lnTo>
                      <a:lnTo>
                        <a:pt x="4436" y="400"/>
                      </a:lnTo>
                      <a:lnTo>
                        <a:pt x="4465" y="320"/>
                      </a:lnTo>
                      <a:lnTo>
                        <a:pt x="4465" y="0"/>
                      </a:lnTo>
                      <a:lnTo>
                        <a:pt x="4436" y="72"/>
                      </a:lnTo>
                      <a:lnTo>
                        <a:pt x="4363" y="138"/>
                      </a:lnTo>
                      <a:lnTo>
                        <a:pt x="4268" y="181"/>
                      </a:lnTo>
                      <a:lnTo>
                        <a:pt x="4101" y="240"/>
                      </a:lnTo>
                      <a:lnTo>
                        <a:pt x="3890" y="291"/>
                      </a:lnTo>
                      <a:lnTo>
                        <a:pt x="3701" y="327"/>
                      </a:lnTo>
                      <a:lnTo>
                        <a:pt x="3505" y="356"/>
                      </a:lnTo>
                      <a:lnTo>
                        <a:pt x="3257" y="385"/>
                      </a:lnTo>
                      <a:lnTo>
                        <a:pt x="3010" y="407"/>
                      </a:lnTo>
                      <a:lnTo>
                        <a:pt x="2748" y="421"/>
                      </a:lnTo>
                      <a:lnTo>
                        <a:pt x="2487" y="421"/>
                      </a:lnTo>
                      <a:lnTo>
                        <a:pt x="1956" y="429"/>
                      </a:lnTo>
                      <a:lnTo>
                        <a:pt x="1517" y="412"/>
                      </a:lnTo>
                      <a:lnTo>
                        <a:pt x="1083" y="371"/>
                      </a:lnTo>
                      <a:lnTo>
                        <a:pt x="778" y="327"/>
                      </a:lnTo>
                      <a:lnTo>
                        <a:pt x="509" y="276"/>
                      </a:lnTo>
                      <a:lnTo>
                        <a:pt x="312" y="218"/>
                      </a:lnTo>
                      <a:lnTo>
                        <a:pt x="130" y="144"/>
                      </a:lnTo>
                      <a:lnTo>
                        <a:pt x="36" y="80"/>
                      </a:lnTo>
                      <a:lnTo>
                        <a:pt x="0" y="0"/>
                      </a:lnTo>
                      <a:close/>
                    </a:path>
                  </a:pathLst>
                </a:custGeom>
                <a:solidFill>
                  <a:srgbClr val="FFFFCC"/>
                </a:solidFill>
                <a:ln w="3175" cmpd="sng">
                  <a:solidFill>
                    <a:schemeClr val="tx1"/>
                  </a:solidFill>
                  <a:round/>
                  <a:headEnd/>
                  <a:tailEnd/>
                </a:ln>
              </p:spPr>
              <p:txBody>
                <a:bodyPr wrap="none" anchor="ctr"/>
                <a:lstStyle/>
                <a:p>
                  <a:endParaRPr lang="en-US"/>
                </a:p>
              </p:txBody>
            </p:sp>
            <p:grpSp>
              <p:nvGrpSpPr>
                <p:cNvPr id="54465" name="Group 21"/>
                <p:cNvGrpSpPr>
                  <a:grpSpLocks/>
                </p:cNvGrpSpPr>
                <p:nvPr/>
              </p:nvGrpSpPr>
              <p:grpSpPr bwMode="auto">
                <a:xfrm>
                  <a:off x="640" y="1904"/>
                  <a:ext cx="4464" cy="432"/>
                  <a:chOff x="576" y="2352"/>
                  <a:chExt cx="4464" cy="432"/>
                </a:xfrm>
              </p:grpSpPr>
              <p:sp>
                <p:nvSpPr>
                  <p:cNvPr id="54578" name="Arc 22"/>
                  <p:cNvSpPr>
                    <a:spLocks/>
                  </p:cNvSpPr>
                  <p:nvPr/>
                </p:nvSpPr>
                <p:spPr bwMode="auto">
                  <a:xfrm flipV="1">
                    <a:off x="2784" y="2352"/>
                    <a:ext cx="2256" cy="432"/>
                  </a:xfrm>
                  <a:custGeom>
                    <a:avLst/>
                    <a:gdLst>
                      <a:gd name="T0" fmla="*/ 0 w 21600"/>
                      <a:gd name="T1" fmla="*/ 0 h 21600"/>
                      <a:gd name="T2" fmla="*/ 2256 w 21600"/>
                      <a:gd name="T3" fmla="*/ 432 h 21600"/>
                      <a:gd name="T4" fmla="*/ 0 w 21600"/>
                      <a:gd name="T5" fmla="*/ 43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175">
                    <a:solidFill>
                      <a:schemeClr val="tx1"/>
                    </a:solidFill>
                    <a:round/>
                    <a:headEnd/>
                    <a:tailEnd/>
                  </a:ln>
                </p:spPr>
                <p:txBody>
                  <a:bodyPr wrap="none" anchor="ctr"/>
                  <a:lstStyle/>
                  <a:p>
                    <a:endParaRPr lang="en-US"/>
                  </a:p>
                </p:txBody>
              </p:sp>
              <p:sp>
                <p:nvSpPr>
                  <p:cNvPr id="54579" name="Arc 23"/>
                  <p:cNvSpPr>
                    <a:spLocks/>
                  </p:cNvSpPr>
                  <p:nvPr/>
                </p:nvSpPr>
                <p:spPr bwMode="auto">
                  <a:xfrm flipH="1" flipV="1">
                    <a:off x="576" y="2352"/>
                    <a:ext cx="2256" cy="432"/>
                  </a:xfrm>
                  <a:custGeom>
                    <a:avLst/>
                    <a:gdLst>
                      <a:gd name="T0" fmla="*/ 0 w 21600"/>
                      <a:gd name="T1" fmla="*/ 0 h 21600"/>
                      <a:gd name="T2" fmla="*/ 2256 w 21600"/>
                      <a:gd name="T3" fmla="*/ 432 h 21600"/>
                      <a:gd name="T4" fmla="*/ 0 w 21600"/>
                      <a:gd name="T5" fmla="*/ 43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175">
                    <a:solidFill>
                      <a:schemeClr val="tx1"/>
                    </a:solidFill>
                    <a:round/>
                    <a:headEnd/>
                    <a:tailEnd/>
                  </a:ln>
                </p:spPr>
                <p:txBody>
                  <a:bodyPr wrap="none" anchor="ctr"/>
                  <a:lstStyle/>
                  <a:p>
                    <a:endParaRPr lang="en-US"/>
                  </a:p>
                </p:txBody>
              </p:sp>
            </p:grpSp>
            <p:grpSp>
              <p:nvGrpSpPr>
                <p:cNvPr id="54466" name="Group 24"/>
                <p:cNvGrpSpPr>
                  <a:grpSpLocks/>
                </p:cNvGrpSpPr>
                <p:nvPr/>
              </p:nvGrpSpPr>
              <p:grpSpPr bwMode="auto">
                <a:xfrm flipV="1">
                  <a:off x="640" y="1472"/>
                  <a:ext cx="4464" cy="432"/>
                  <a:chOff x="576" y="2352"/>
                  <a:chExt cx="4464" cy="432"/>
                </a:xfrm>
              </p:grpSpPr>
              <p:sp>
                <p:nvSpPr>
                  <p:cNvPr id="54576" name="Arc 25"/>
                  <p:cNvSpPr>
                    <a:spLocks/>
                  </p:cNvSpPr>
                  <p:nvPr/>
                </p:nvSpPr>
                <p:spPr bwMode="auto">
                  <a:xfrm flipV="1">
                    <a:off x="2784" y="2352"/>
                    <a:ext cx="2256" cy="432"/>
                  </a:xfrm>
                  <a:custGeom>
                    <a:avLst/>
                    <a:gdLst>
                      <a:gd name="T0" fmla="*/ 0 w 21600"/>
                      <a:gd name="T1" fmla="*/ 0 h 21600"/>
                      <a:gd name="T2" fmla="*/ 2256 w 21600"/>
                      <a:gd name="T3" fmla="*/ 432 h 21600"/>
                      <a:gd name="T4" fmla="*/ 0 w 21600"/>
                      <a:gd name="T5" fmla="*/ 43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175">
                    <a:solidFill>
                      <a:schemeClr val="tx1"/>
                    </a:solidFill>
                    <a:round/>
                    <a:headEnd/>
                    <a:tailEnd/>
                  </a:ln>
                </p:spPr>
                <p:txBody>
                  <a:bodyPr wrap="none" anchor="ctr"/>
                  <a:lstStyle/>
                  <a:p>
                    <a:endParaRPr lang="en-US"/>
                  </a:p>
                </p:txBody>
              </p:sp>
              <p:sp>
                <p:nvSpPr>
                  <p:cNvPr id="54577" name="Arc 26"/>
                  <p:cNvSpPr>
                    <a:spLocks/>
                  </p:cNvSpPr>
                  <p:nvPr/>
                </p:nvSpPr>
                <p:spPr bwMode="auto">
                  <a:xfrm flipH="1" flipV="1">
                    <a:off x="576" y="2352"/>
                    <a:ext cx="2256" cy="432"/>
                  </a:xfrm>
                  <a:custGeom>
                    <a:avLst/>
                    <a:gdLst>
                      <a:gd name="T0" fmla="*/ 0 w 21600"/>
                      <a:gd name="T1" fmla="*/ 0 h 21600"/>
                      <a:gd name="T2" fmla="*/ 2256 w 21600"/>
                      <a:gd name="T3" fmla="*/ 432 h 21600"/>
                      <a:gd name="T4" fmla="*/ 0 w 21600"/>
                      <a:gd name="T5" fmla="*/ 43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175">
                    <a:solidFill>
                      <a:schemeClr val="tx1"/>
                    </a:solidFill>
                    <a:round/>
                    <a:headEnd/>
                    <a:tailEnd/>
                  </a:ln>
                </p:spPr>
                <p:txBody>
                  <a:bodyPr wrap="none" anchor="ctr"/>
                  <a:lstStyle/>
                  <a:p>
                    <a:endParaRPr lang="en-US"/>
                  </a:p>
                </p:txBody>
              </p:sp>
            </p:grpSp>
            <p:sp>
              <p:nvSpPr>
                <p:cNvPr id="54467" name="Line 27"/>
                <p:cNvSpPr>
                  <a:spLocks noChangeShapeType="1"/>
                </p:cNvSpPr>
                <p:nvPr/>
              </p:nvSpPr>
              <p:spPr bwMode="auto">
                <a:xfrm>
                  <a:off x="638" y="1906"/>
                  <a:ext cx="0" cy="320"/>
                </a:xfrm>
                <a:prstGeom prst="line">
                  <a:avLst/>
                </a:prstGeom>
                <a:noFill/>
                <a:ln w="3175">
                  <a:solidFill>
                    <a:schemeClr val="tx1"/>
                  </a:solidFill>
                  <a:round/>
                  <a:headEnd/>
                  <a:tailEnd/>
                </a:ln>
              </p:spPr>
              <p:txBody>
                <a:bodyPr wrap="none" anchor="ctr"/>
                <a:lstStyle/>
                <a:p>
                  <a:endParaRPr lang="en-US"/>
                </a:p>
              </p:txBody>
            </p:sp>
            <p:sp>
              <p:nvSpPr>
                <p:cNvPr id="54468" name="Arc 28"/>
                <p:cNvSpPr>
                  <a:spLocks/>
                </p:cNvSpPr>
                <p:nvPr/>
              </p:nvSpPr>
              <p:spPr bwMode="auto">
                <a:xfrm>
                  <a:off x="2864" y="1668"/>
                  <a:ext cx="2137" cy="526"/>
                </a:xfrm>
                <a:custGeom>
                  <a:avLst/>
                  <a:gdLst>
                    <a:gd name="T0" fmla="*/ 0 w 20461"/>
                    <a:gd name="T1" fmla="*/ 0 h 21600"/>
                    <a:gd name="T2" fmla="*/ 2137 w 20461"/>
                    <a:gd name="T3" fmla="*/ 357 h 21600"/>
                    <a:gd name="T4" fmla="*/ 0 w 20461"/>
                    <a:gd name="T5" fmla="*/ 526 h 21600"/>
                    <a:gd name="T6" fmla="*/ 0 60000 65536"/>
                    <a:gd name="T7" fmla="*/ 0 60000 65536"/>
                    <a:gd name="T8" fmla="*/ 0 60000 65536"/>
                    <a:gd name="T9" fmla="*/ 0 w 20461"/>
                    <a:gd name="T10" fmla="*/ 0 h 21600"/>
                    <a:gd name="T11" fmla="*/ 20461 w 20461"/>
                    <a:gd name="T12" fmla="*/ 21600 h 21600"/>
                  </a:gdLst>
                  <a:ahLst/>
                  <a:cxnLst>
                    <a:cxn ang="T6">
                      <a:pos x="T0" y="T1"/>
                    </a:cxn>
                    <a:cxn ang="T7">
                      <a:pos x="T2" y="T3"/>
                    </a:cxn>
                    <a:cxn ang="T8">
                      <a:pos x="T4" y="T5"/>
                    </a:cxn>
                  </a:cxnLst>
                  <a:rect l="T9" t="T10" r="T11" b="T12"/>
                  <a:pathLst>
                    <a:path w="20461" h="21600" fill="none" extrusionOk="0">
                      <a:moveTo>
                        <a:pt x="-1" y="0"/>
                      </a:moveTo>
                      <a:cubicBezTo>
                        <a:pt x="9262" y="0"/>
                        <a:pt x="17493" y="5905"/>
                        <a:pt x="20461" y="14678"/>
                      </a:cubicBezTo>
                    </a:path>
                    <a:path w="20461" h="21600" stroke="0" extrusionOk="0">
                      <a:moveTo>
                        <a:pt x="-1" y="0"/>
                      </a:moveTo>
                      <a:cubicBezTo>
                        <a:pt x="9262" y="0"/>
                        <a:pt x="17493" y="5905"/>
                        <a:pt x="20461" y="14678"/>
                      </a:cubicBezTo>
                      <a:lnTo>
                        <a:pt x="0" y="21600"/>
                      </a:lnTo>
                      <a:close/>
                    </a:path>
                  </a:pathLst>
                </a:custGeom>
                <a:noFill/>
                <a:ln w="3175">
                  <a:solidFill>
                    <a:schemeClr val="tx1"/>
                  </a:solidFill>
                  <a:round/>
                  <a:headEnd/>
                  <a:tailEnd/>
                </a:ln>
              </p:spPr>
              <p:txBody>
                <a:bodyPr wrap="none" anchor="ctr"/>
                <a:lstStyle/>
                <a:p>
                  <a:endParaRPr lang="en-US"/>
                </a:p>
              </p:txBody>
            </p:sp>
            <p:sp>
              <p:nvSpPr>
                <p:cNvPr id="54469" name="Arc 29"/>
                <p:cNvSpPr>
                  <a:spLocks/>
                </p:cNvSpPr>
                <p:nvPr/>
              </p:nvSpPr>
              <p:spPr bwMode="auto">
                <a:xfrm flipH="1">
                  <a:off x="756" y="1666"/>
                  <a:ext cx="2156" cy="526"/>
                </a:xfrm>
                <a:custGeom>
                  <a:avLst/>
                  <a:gdLst>
                    <a:gd name="T0" fmla="*/ 0 w 20644"/>
                    <a:gd name="T1" fmla="*/ 0 h 21600"/>
                    <a:gd name="T2" fmla="*/ 2156 w 20644"/>
                    <a:gd name="T3" fmla="*/ 371 h 21600"/>
                    <a:gd name="T4" fmla="*/ 0 w 20644"/>
                    <a:gd name="T5" fmla="*/ 526 h 21600"/>
                    <a:gd name="T6" fmla="*/ 0 60000 65536"/>
                    <a:gd name="T7" fmla="*/ 0 60000 65536"/>
                    <a:gd name="T8" fmla="*/ 0 60000 65536"/>
                    <a:gd name="T9" fmla="*/ 0 w 20644"/>
                    <a:gd name="T10" fmla="*/ 0 h 21600"/>
                    <a:gd name="T11" fmla="*/ 20644 w 20644"/>
                    <a:gd name="T12" fmla="*/ 21600 h 21600"/>
                  </a:gdLst>
                  <a:ahLst/>
                  <a:cxnLst>
                    <a:cxn ang="T6">
                      <a:pos x="T0" y="T1"/>
                    </a:cxn>
                    <a:cxn ang="T7">
                      <a:pos x="T2" y="T3"/>
                    </a:cxn>
                    <a:cxn ang="T8">
                      <a:pos x="T4" y="T5"/>
                    </a:cxn>
                  </a:cxnLst>
                  <a:rect l="T9" t="T10" r="T11" b="T12"/>
                  <a:pathLst>
                    <a:path w="20644" h="21600" fill="none" extrusionOk="0">
                      <a:moveTo>
                        <a:pt x="-1" y="0"/>
                      </a:moveTo>
                      <a:cubicBezTo>
                        <a:pt x="9481" y="0"/>
                        <a:pt x="17854" y="6183"/>
                        <a:pt x="20644" y="15245"/>
                      </a:cubicBezTo>
                    </a:path>
                    <a:path w="20644" h="21600" stroke="0" extrusionOk="0">
                      <a:moveTo>
                        <a:pt x="-1" y="0"/>
                      </a:moveTo>
                      <a:cubicBezTo>
                        <a:pt x="9481" y="0"/>
                        <a:pt x="17854" y="6183"/>
                        <a:pt x="20644" y="15245"/>
                      </a:cubicBezTo>
                      <a:lnTo>
                        <a:pt x="0" y="21600"/>
                      </a:lnTo>
                      <a:close/>
                    </a:path>
                  </a:pathLst>
                </a:custGeom>
                <a:noFill/>
                <a:ln w="3175">
                  <a:solidFill>
                    <a:schemeClr val="tx1"/>
                  </a:solidFill>
                  <a:round/>
                  <a:headEnd/>
                  <a:tailEnd/>
                </a:ln>
              </p:spPr>
              <p:txBody>
                <a:bodyPr wrap="none" anchor="ctr"/>
                <a:lstStyle/>
                <a:p>
                  <a:endParaRPr lang="en-US"/>
                </a:p>
              </p:txBody>
            </p:sp>
            <p:grpSp>
              <p:nvGrpSpPr>
                <p:cNvPr id="54470" name="Group 30"/>
                <p:cNvGrpSpPr>
                  <a:grpSpLocks/>
                </p:cNvGrpSpPr>
                <p:nvPr/>
              </p:nvGrpSpPr>
              <p:grpSpPr bwMode="auto">
                <a:xfrm>
                  <a:off x="639" y="2221"/>
                  <a:ext cx="4464" cy="432"/>
                  <a:chOff x="576" y="2352"/>
                  <a:chExt cx="4464" cy="432"/>
                </a:xfrm>
              </p:grpSpPr>
              <p:sp>
                <p:nvSpPr>
                  <p:cNvPr id="54574" name="Arc 31"/>
                  <p:cNvSpPr>
                    <a:spLocks/>
                  </p:cNvSpPr>
                  <p:nvPr/>
                </p:nvSpPr>
                <p:spPr bwMode="auto">
                  <a:xfrm flipV="1">
                    <a:off x="2784" y="2352"/>
                    <a:ext cx="2256" cy="432"/>
                  </a:xfrm>
                  <a:custGeom>
                    <a:avLst/>
                    <a:gdLst>
                      <a:gd name="T0" fmla="*/ 0 w 21600"/>
                      <a:gd name="T1" fmla="*/ 0 h 21600"/>
                      <a:gd name="T2" fmla="*/ 2256 w 21600"/>
                      <a:gd name="T3" fmla="*/ 432 h 21600"/>
                      <a:gd name="T4" fmla="*/ 0 w 21600"/>
                      <a:gd name="T5" fmla="*/ 43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175">
                    <a:solidFill>
                      <a:schemeClr val="tx1"/>
                    </a:solidFill>
                    <a:round/>
                    <a:headEnd/>
                    <a:tailEnd/>
                  </a:ln>
                </p:spPr>
                <p:txBody>
                  <a:bodyPr wrap="none" anchor="ctr"/>
                  <a:lstStyle/>
                  <a:p>
                    <a:endParaRPr lang="en-US"/>
                  </a:p>
                </p:txBody>
              </p:sp>
              <p:sp>
                <p:nvSpPr>
                  <p:cNvPr id="54575" name="Arc 32"/>
                  <p:cNvSpPr>
                    <a:spLocks/>
                  </p:cNvSpPr>
                  <p:nvPr/>
                </p:nvSpPr>
                <p:spPr bwMode="auto">
                  <a:xfrm flipH="1" flipV="1">
                    <a:off x="576" y="2352"/>
                    <a:ext cx="2256" cy="432"/>
                  </a:xfrm>
                  <a:custGeom>
                    <a:avLst/>
                    <a:gdLst>
                      <a:gd name="T0" fmla="*/ 0 w 21600"/>
                      <a:gd name="T1" fmla="*/ 0 h 21600"/>
                      <a:gd name="T2" fmla="*/ 2256 w 21600"/>
                      <a:gd name="T3" fmla="*/ 432 h 21600"/>
                      <a:gd name="T4" fmla="*/ 0 w 21600"/>
                      <a:gd name="T5" fmla="*/ 43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175">
                    <a:solidFill>
                      <a:schemeClr val="tx1"/>
                    </a:solidFill>
                    <a:round/>
                    <a:headEnd/>
                    <a:tailEnd/>
                  </a:ln>
                </p:spPr>
                <p:txBody>
                  <a:bodyPr wrap="none" anchor="ctr"/>
                  <a:lstStyle/>
                  <a:p>
                    <a:endParaRPr lang="en-US"/>
                  </a:p>
                </p:txBody>
              </p:sp>
            </p:grpSp>
            <p:sp>
              <p:nvSpPr>
                <p:cNvPr id="54471" name="Line 33"/>
                <p:cNvSpPr>
                  <a:spLocks noChangeShapeType="1"/>
                </p:cNvSpPr>
                <p:nvPr/>
              </p:nvSpPr>
              <p:spPr bwMode="auto">
                <a:xfrm>
                  <a:off x="2915" y="2335"/>
                  <a:ext cx="0" cy="321"/>
                </a:xfrm>
                <a:prstGeom prst="line">
                  <a:avLst/>
                </a:prstGeom>
                <a:noFill/>
                <a:ln w="3175">
                  <a:solidFill>
                    <a:schemeClr val="tx1"/>
                  </a:solidFill>
                  <a:round/>
                  <a:headEnd/>
                  <a:tailEnd/>
                </a:ln>
              </p:spPr>
              <p:txBody>
                <a:bodyPr wrap="none" anchor="ctr"/>
                <a:lstStyle/>
                <a:p>
                  <a:endParaRPr lang="en-US"/>
                </a:p>
              </p:txBody>
            </p:sp>
            <p:sp>
              <p:nvSpPr>
                <p:cNvPr id="54472" name="Line 34"/>
                <p:cNvSpPr>
                  <a:spLocks noChangeShapeType="1"/>
                </p:cNvSpPr>
                <p:nvPr/>
              </p:nvSpPr>
              <p:spPr bwMode="auto">
                <a:xfrm>
                  <a:off x="1366" y="2218"/>
                  <a:ext cx="0" cy="321"/>
                </a:xfrm>
                <a:prstGeom prst="line">
                  <a:avLst/>
                </a:prstGeom>
                <a:noFill/>
                <a:ln w="3175">
                  <a:solidFill>
                    <a:schemeClr val="tx1"/>
                  </a:solidFill>
                  <a:round/>
                  <a:headEnd/>
                  <a:tailEnd/>
                </a:ln>
              </p:spPr>
              <p:txBody>
                <a:bodyPr wrap="none" anchor="ctr"/>
                <a:lstStyle/>
                <a:p>
                  <a:endParaRPr lang="en-US"/>
                </a:p>
              </p:txBody>
            </p:sp>
            <p:sp>
              <p:nvSpPr>
                <p:cNvPr id="54473" name="Line 35"/>
                <p:cNvSpPr>
                  <a:spLocks noChangeShapeType="1"/>
                </p:cNvSpPr>
                <p:nvPr/>
              </p:nvSpPr>
              <p:spPr bwMode="auto">
                <a:xfrm>
                  <a:off x="1497" y="2244"/>
                  <a:ext cx="0" cy="321"/>
                </a:xfrm>
                <a:prstGeom prst="line">
                  <a:avLst/>
                </a:prstGeom>
                <a:noFill/>
                <a:ln w="3175">
                  <a:solidFill>
                    <a:schemeClr val="tx1"/>
                  </a:solidFill>
                  <a:round/>
                  <a:headEnd/>
                  <a:tailEnd/>
                </a:ln>
              </p:spPr>
              <p:txBody>
                <a:bodyPr wrap="none" anchor="ctr"/>
                <a:lstStyle/>
                <a:p>
                  <a:endParaRPr lang="en-US"/>
                </a:p>
              </p:txBody>
            </p:sp>
            <p:sp>
              <p:nvSpPr>
                <p:cNvPr id="54474" name="Line 36"/>
                <p:cNvSpPr>
                  <a:spLocks noChangeShapeType="1"/>
                </p:cNvSpPr>
                <p:nvPr/>
              </p:nvSpPr>
              <p:spPr bwMode="auto">
                <a:xfrm>
                  <a:off x="1629" y="2258"/>
                  <a:ext cx="0" cy="321"/>
                </a:xfrm>
                <a:prstGeom prst="line">
                  <a:avLst/>
                </a:prstGeom>
                <a:noFill/>
                <a:ln w="3175">
                  <a:solidFill>
                    <a:schemeClr val="tx1"/>
                  </a:solidFill>
                  <a:round/>
                  <a:headEnd/>
                  <a:tailEnd/>
                </a:ln>
              </p:spPr>
              <p:txBody>
                <a:bodyPr wrap="none" anchor="ctr"/>
                <a:lstStyle/>
                <a:p>
                  <a:endParaRPr lang="en-US"/>
                </a:p>
              </p:txBody>
            </p:sp>
            <p:sp>
              <p:nvSpPr>
                <p:cNvPr id="54475" name="Line 37"/>
                <p:cNvSpPr>
                  <a:spLocks noChangeShapeType="1"/>
                </p:cNvSpPr>
                <p:nvPr/>
              </p:nvSpPr>
              <p:spPr bwMode="auto">
                <a:xfrm>
                  <a:off x="1766" y="2276"/>
                  <a:ext cx="0" cy="321"/>
                </a:xfrm>
                <a:prstGeom prst="line">
                  <a:avLst/>
                </a:prstGeom>
                <a:noFill/>
                <a:ln w="3175">
                  <a:solidFill>
                    <a:schemeClr val="tx1"/>
                  </a:solidFill>
                  <a:round/>
                  <a:headEnd/>
                  <a:tailEnd/>
                </a:ln>
              </p:spPr>
              <p:txBody>
                <a:bodyPr wrap="none" anchor="ctr"/>
                <a:lstStyle/>
                <a:p>
                  <a:endParaRPr lang="en-US"/>
                </a:p>
              </p:txBody>
            </p:sp>
            <p:sp>
              <p:nvSpPr>
                <p:cNvPr id="54476" name="Line 38"/>
                <p:cNvSpPr>
                  <a:spLocks noChangeShapeType="1"/>
                </p:cNvSpPr>
                <p:nvPr/>
              </p:nvSpPr>
              <p:spPr bwMode="auto">
                <a:xfrm>
                  <a:off x="1901" y="2291"/>
                  <a:ext cx="0" cy="321"/>
                </a:xfrm>
                <a:prstGeom prst="line">
                  <a:avLst/>
                </a:prstGeom>
                <a:noFill/>
                <a:ln w="3175">
                  <a:solidFill>
                    <a:schemeClr val="tx1"/>
                  </a:solidFill>
                  <a:round/>
                  <a:headEnd/>
                  <a:tailEnd/>
                </a:ln>
              </p:spPr>
              <p:txBody>
                <a:bodyPr wrap="none" anchor="ctr"/>
                <a:lstStyle/>
                <a:p>
                  <a:endParaRPr lang="en-US"/>
                </a:p>
              </p:txBody>
            </p:sp>
            <p:sp>
              <p:nvSpPr>
                <p:cNvPr id="54477" name="Line 39"/>
                <p:cNvSpPr>
                  <a:spLocks noChangeShapeType="1"/>
                </p:cNvSpPr>
                <p:nvPr/>
              </p:nvSpPr>
              <p:spPr bwMode="auto">
                <a:xfrm>
                  <a:off x="2018" y="2300"/>
                  <a:ext cx="0" cy="321"/>
                </a:xfrm>
                <a:prstGeom prst="line">
                  <a:avLst/>
                </a:prstGeom>
                <a:noFill/>
                <a:ln w="3175">
                  <a:solidFill>
                    <a:schemeClr val="tx1"/>
                  </a:solidFill>
                  <a:round/>
                  <a:headEnd/>
                  <a:tailEnd/>
                </a:ln>
              </p:spPr>
              <p:txBody>
                <a:bodyPr wrap="none" anchor="ctr"/>
                <a:lstStyle/>
                <a:p>
                  <a:endParaRPr lang="en-US"/>
                </a:p>
              </p:txBody>
            </p:sp>
            <p:sp>
              <p:nvSpPr>
                <p:cNvPr id="54478" name="Line 40"/>
                <p:cNvSpPr>
                  <a:spLocks noChangeShapeType="1"/>
                </p:cNvSpPr>
                <p:nvPr/>
              </p:nvSpPr>
              <p:spPr bwMode="auto">
                <a:xfrm>
                  <a:off x="2156" y="2309"/>
                  <a:ext cx="0" cy="321"/>
                </a:xfrm>
                <a:prstGeom prst="line">
                  <a:avLst/>
                </a:prstGeom>
                <a:noFill/>
                <a:ln w="3175">
                  <a:solidFill>
                    <a:schemeClr val="tx1"/>
                  </a:solidFill>
                  <a:round/>
                  <a:headEnd/>
                  <a:tailEnd/>
                </a:ln>
              </p:spPr>
              <p:txBody>
                <a:bodyPr wrap="none" anchor="ctr"/>
                <a:lstStyle/>
                <a:p>
                  <a:endParaRPr lang="en-US"/>
                </a:p>
              </p:txBody>
            </p:sp>
            <p:sp>
              <p:nvSpPr>
                <p:cNvPr id="54479" name="Line 41"/>
                <p:cNvSpPr>
                  <a:spLocks noChangeShapeType="1"/>
                </p:cNvSpPr>
                <p:nvPr/>
              </p:nvSpPr>
              <p:spPr bwMode="auto">
                <a:xfrm>
                  <a:off x="2299" y="2319"/>
                  <a:ext cx="0" cy="321"/>
                </a:xfrm>
                <a:prstGeom prst="line">
                  <a:avLst/>
                </a:prstGeom>
                <a:noFill/>
                <a:ln w="3175">
                  <a:solidFill>
                    <a:schemeClr val="tx1"/>
                  </a:solidFill>
                  <a:round/>
                  <a:headEnd/>
                  <a:tailEnd/>
                </a:ln>
              </p:spPr>
              <p:txBody>
                <a:bodyPr wrap="none" anchor="ctr"/>
                <a:lstStyle/>
                <a:p>
                  <a:endParaRPr lang="en-US"/>
                </a:p>
              </p:txBody>
            </p:sp>
            <p:sp>
              <p:nvSpPr>
                <p:cNvPr id="54480" name="Line 42"/>
                <p:cNvSpPr>
                  <a:spLocks noChangeShapeType="1"/>
                </p:cNvSpPr>
                <p:nvPr/>
              </p:nvSpPr>
              <p:spPr bwMode="auto">
                <a:xfrm>
                  <a:off x="2449" y="2327"/>
                  <a:ext cx="0" cy="321"/>
                </a:xfrm>
                <a:prstGeom prst="line">
                  <a:avLst/>
                </a:prstGeom>
                <a:noFill/>
                <a:ln w="3175">
                  <a:solidFill>
                    <a:schemeClr val="tx1"/>
                  </a:solidFill>
                  <a:round/>
                  <a:headEnd/>
                  <a:tailEnd/>
                </a:ln>
              </p:spPr>
              <p:txBody>
                <a:bodyPr wrap="none" anchor="ctr"/>
                <a:lstStyle/>
                <a:p>
                  <a:endParaRPr lang="en-US"/>
                </a:p>
              </p:txBody>
            </p:sp>
            <p:sp>
              <p:nvSpPr>
                <p:cNvPr id="54481" name="Line 43"/>
                <p:cNvSpPr>
                  <a:spLocks noChangeShapeType="1"/>
                </p:cNvSpPr>
                <p:nvPr/>
              </p:nvSpPr>
              <p:spPr bwMode="auto">
                <a:xfrm>
                  <a:off x="2594" y="2329"/>
                  <a:ext cx="0" cy="321"/>
                </a:xfrm>
                <a:prstGeom prst="line">
                  <a:avLst/>
                </a:prstGeom>
                <a:noFill/>
                <a:ln w="3175">
                  <a:solidFill>
                    <a:schemeClr val="tx1"/>
                  </a:solidFill>
                  <a:round/>
                  <a:headEnd/>
                  <a:tailEnd/>
                </a:ln>
              </p:spPr>
              <p:txBody>
                <a:bodyPr wrap="none" anchor="ctr"/>
                <a:lstStyle/>
                <a:p>
                  <a:endParaRPr lang="en-US"/>
                </a:p>
              </p:txBody>
            </p:sp>
            <p:sp>
              <p:nvSpPr>
                <p:cNvPr id="54482" name="Line 44"/>
                <p:cNvSpPr>
                  <a:spLocks noChangeShapeType="1"/>
                </p:cNvSpPr>
                <p:nvPr/>
              </p:nvSpPr>
              <p:spPr bwMode="auto">
                <a:xfrm>
                  <a:off x="2746" y="2333"/>
                  <a:ext cx="0" cy="321"/>
                </a:xfrm>
                <a:prstGeom prst="line">
                  <a:avLst/>
                </a:prstGeom>
                <a:noFill/>
                <a:ln w="3175">
                  <a:solidFill>
                    <a:schemeClr val="tx1"/>
                  </a:solidFill>
                  <a:round/>
                  <a:headEnd/>
                  <a:tailEnd/>
                </a:ln>
              </p:spPr>
              <p:txBody>
                <a:bodyPr wrap="none" anchor="ctr"/>
                <a:lstStyle/>
                <a:p>
                  <a:endParaRPr lang="en-US"/>
                </a:p>
              </p:txBody>
            </p:sp>
            <p:sp>
              <p:nvSpPr>
                <p:cNvPr id="54483" name="Line 45"/>
                <p:cNvSpPr>
                  <a:spLocks noChangeShapeType="1"/>
                </p:cNvSpPr>
                <p:nvPr/>
              </p:nvSpPr>
              <p:spPr bwMode="auto">
                <a:xfrm>
                  <a:off x="778" y="2060"/>
                  <a:ext cx="0" cy="309"/>
                </a:xfrm>
                <a:prstGeom prst="line">
                  <a:avLst/>
                </a:prstGeom>
                <a:noFill/>
                <a:ln w="3175">
                  <a:solidFill>
                    <a:schemeClr val="tx1"/>
                  </a:solidFill>
                  <a:round/>
                  <a:headEnd/>
                  <a:tailEnd/>
                </a:ln>
              </p:spPr>
              <p:txBody>
                <a:bodyPr wrap="none" anchor="ctr"/>
                <a:lstStyle/>
                <a:p>
                  <a:endParaRPr lang="en-US"/>
                </a:p>
              </p:txBody>
            </p:sp>
            <p:sp>
              <p:nvSpPr>
                <p:cNvPr id="54484" name="Line 46"/>
                <p:cNvSpPr>
                  <a:spLocks noChangeShapeType="1"/>
                </p:cNvSpPr>
                <p:nvPr/>
              </p:nvSpPr>
              <p:spPr bwMode="auto">
                <a:xfrm>
                  <a:off x="846" y="2084"/>
                  <a:ext cx="0" cy="321"/>
                </a:xfrm>
                <a:prstGeom prst="line">
                  <a:avLst/>
                </a:prstGeom>
                <a:noFill/>
                <a:ln w="3175">
                  <a:solidFill>
                    <a:schemeClr val="tx1"/>
                  </a:solidFill>
                  <a:round/>
                  <a:headEnd/>
                  <a:tailEnd/>
                </a:ln>
              </p:spPr>
              <p:txBody>
                <a:bodyPr wrap="none" anchor="ctr"/>
                <a:lstStyle/>
                <a:p>
                  <a:endParaRPr lang="en-US"/>
                </a:p>
              </p:txBody>
            </p:sp>
            <p:sp>
              <p:nvSpPr>
                <p:cNvPr id="54485" name="Line 47"/>
                <p:cNvSpPr>
                  <a:spLocks noChangeShapeType="1"/>
                </p:cNvSpPr>
                <p:nvPr/>
              </p:nvSpPr>
              <p:spPr bwMode="auto">
                <a:xfrm>
                  <a:off x="928" y="2115"/>
                  <a:ext cx="0" cy="321"/>
                </a:xfrm>
                <a:prstGeom prst="line">
                  <a:avLst/>
                </a:prstGeom>
                <a:noFill/>
                <a:ln w="3175">
                  <a:solidFill>
                    <a:schemeClr val="tx1"/>
                  </a:solidFill>
                  <a:round/>
                  <a:headEnd/>
                  <a:tailEnd/>
                </a:ln>
              </p:spPr>
              <p:txBody>
                <a:bodyPr wrap="none" anchor="ctr"/>
                <a:lstStyle/>
                <a:p>
                  <a:endParaRPr lang="en-US"/>
                </a:p>
              </p:txBody>
            </p:sp>
            <p:sp>
              <p:nvSpPr>
                <p:cNvPr id="54486" name="Line 48"/>
                <p:cNvSpPr>
                  <a:spLocks noChangeShapeType="1"/>
                </p:cNvSpPr>
                <p:nvPr/>
              </p:nvSpPr>
              <p:spPr bwMode="auto">
                <a:xfrm>
                  <a:off x="1008" y="2139"/>
                  <a:ext cx="0" cy="318"/>
                </a:xfrm>
                <a:prstGeom prst="line">
                  <a:avLst/>
                </a:prstGeom>
                <a:noFill/>
                <a:ln w="3175">
                  <a:solidFill>
                    <a:schemeClr val="tx1"/>
                  </a:solidFill>
                  <a:round/>
                  <a:headEnd/>
                  <a:tailEnd/>
                </a:ln>
              </p:spPr>
              <p:txBody>
                <a:bodyPr wrap="none" anchor="ctr"/>
                <a:lstStyle/>
                <a:p>
                  <a:endParaRPr lang="en-US"/>
                </a:p>
              </p:txBody>
            </p:sp>
            <p:sp>
              <p:nvSpPr>
                <p:cNvPr id="54487" name="Line 49"/>
                <p:cNvSpPr>
                  <a:spLocks noChangeShapeType="1"/>
                </p:cNvSpPr>
                <p:nvPr/>
              </p:nvSpPr>
              <p:spPr bwMode="auto">
                <a:xfrm>
                  <a:off x="1105" y="2164"/>
                  <a:ext cx="0" cy="321"/>
                </a:xfrm>
                <a:prstGeom prst="line">
                  <a:avLst/>
                </a:prstGeom>
                <a:noFill/>
                <a:ln w="3175">
                  <a:solidFill>
                    <a:schemeClr val="tx1"/>
                  </a:solidFill>
                  <a:round/>
                  <a:headEnd/>
                  <a:tailEnd/>
                </a:ln>
              </p:spPr>
              <p:txBody>
                <a:bodyPr wrap="none" anchor="ctr"/>
                <a:lstStyle/>
                <a:p>
                  <a:endParaRPr lang="en-US"/>
                </a:p>
              </p:txBody>
            </p:sp>
            <p:sp>
              <p:nvSpPr>
                <p:cNvPr id="54488" name="Line 50"/>
                <p:cNvSpPr>
                  <a:spLocks noChangeShapeType="1"/>
                </p:cNvSpPr>
                <p:nvPr/>
              </p:nvSpPr>
              <p:spPr bwMode="auto">
                <a:xfrm>
                  <a:off x="1229" y="2192"/>
                  <a:ext cx="0" cy="321"/>
                </a:xfrm>
                <a:prstGeom prst="line">
                  <a:avLst/>
                </a:prstGeom>
                <a:noFill/>
                <a:ln w="3175">
                  <a:solidFill>
                    <a:schemeClr val="tx1"/>
                  </a:solidFill>
                  <a:round/>
                  <a:headEnd/>
                  <a:tailEnd/>
                </a:ln>
              </p:spPr>
              <p:txBody>
                <a:bodyPr wrap="none" anchor="ctr"/>
                <a:lstStyle/>
                <a:p>
                  <a:endParaRPr lang="en-US"/>
                </a:p>
              </p:txBody>
            </p:sp>
            <p:sp>
              <p:nvSpPr>
                <p:cNvPr id="54489" name="Line 51"/>
                <p:cNvSpPr>
                  <a:spLocks noChangeShapeType="1"/>
                </p:cNvSpPr>
                <p:nvPr/>
              </p:nvSpPr>
              <p:spPr bwMode="auto">
                <a:xfrm>
                  <a:off x="715" y="2019"/>
                  <a:ext cx="0" cy="310"/>
                </a:xfrm>
                <a:prstGeom prst="line">
                  <a:avLst/>
                </a:prstGeom>
                <a:noFill/>
                <a:ln w="3175">
                  <a:solidFill>
                    <a:schemeClr val="tx1"/>
                  </a:solidFill>
                  <a:round/>
                  <a:headEnd/>
                  <a:tailEnd/>
                </a:ln>
              </p:spPr>
              <p:txBody>
                <a:bodyPr wrap="none" anchor="ctr"/>
                <a:lstStyle/>
                <a:p>
                  <a:endParaRPr lang="en-US"/>
                </a:p>
              </p:txBody>
            </p:sp>
            <p:sp>
              <p:nvSpPr>
                <p:cNvPr id="54490" name="Line 52"/>
                <p:cNvSpPr>
                  <a:spLocks noChangeShapeType="1"/>
                </p:cNvSpPr>
                <p:nvPr/>
              </p:nvSpPr>
              <p:spPr bwMode="auto">
                <a:xfrm>
                  <a:off x="657" y="1969"/>
                  <a:ext cx="0" cy="309"/>
                </a:xfrm>
                <a:prstGeom prst="line">
                  <a:avLst/>
                </a:prstGeom>
                <a:noFill/>
                <a:ln w="3175">
                  <a:solidFill>
                    <a:schemeClr val="tx1"/>
                  </a:solidFill>
                  <a:round/>
                  <a:headEnd/>
                  <a:tailEnd/>
                </a:ln>
              </p:spPr>
              <p:txBody>
                <a:bodyPr wrap="none" anchor="ctr"/>
                <a:lstStyle/>
                <a:p>
                  <a:endParaRPr lang="en-US"/>
                </a:p>
              </p:txBody>
            </p:sp>
            <p:sp>
              <p:nvSpPr>
                <p:cNvPr id="54491" name="Line 53"/>
                <p:cNvSpPr>
                  <a:spLocks noChangeShapeType="1"/>
                </p:cNvSpPr>
                <p:nvPr/>
              </p:nvSpPr>
              <p:spPr bwMode="auto">
                <a:xfrm flipH="1">
                  <a:off x="5103" y="1907"/>
                  <a:ext cx="0" cy="320"/>
                </a:xfrm>
                <a:prstGeom prst="line">
                  <a:avLst/>
                </a:prstGeom>
                <a:noFill/>
                <a:ln w="3175">
                  <a:solidFill>
                    <a:schemeClr val="tx1"/>
                  </a:solidFill>
                  <a:round/>
                  <a:headEnd/>
                  <a:tailEnd/>
                </a:ln>
              </p:spPr>
              <p:txBody>
                <a:bodyPr wrap="none" anchor="ctr"/>
                <a:lstStyle/>
                <a:p>
                  <a:endParaRPr lang="en-US"/>
                </a:p>
              </p:txBody>
            </p:sp>
            <p:sp>
              <p:nvSpPr>
                <p:cNvPr id="54492" name="Line 54"/>
                <p:cNvSpPr>
                  <a:spLocks noChangeShapeType="1"/>
                </p:cNvSpPr>
                <p:nvPr/>
              </p:nvSpPr>
              <p:spPr bwMode="auto">
                <a:xfrm flipH="1">
                  <a:off x="4431" y="2215"/>
                  <a:ext cx="0" cy="309"/>
                </a:xfrm>
                <a:prstGeom prst="line">
                  <a:avLst/>
                </a:prstGeom>
                <a:noFill/>
                <a:ln w="3175">
                  <a:solidFill>
                    <a:schemeClr val="tx1"/>
                  </a:solidFill>
                  <a:round/>
                  <a:headEnd/>
                  <a:tailEnd/>
                </a:ln>
              </p:spPr>
              <p:txBody>
                <a:bodyPr wrap="none" anchor="ctr"/>
                <a:lstStyle/>
                <a:p>
                  <a:endParaRPr lang="en-US"/>
                </a:p>
              </p:txBody>
            </p:sp>
            <p:sp>
              <p:nvSpPr>
                <p:cNvPr id="54493" name="Line 55"/>
                <p:cNvSpPr>
                  <a:spLocks noChangeShapeType="1"/>
                </p:cNvSpPr>
                <p:nvPr/>
              </p:nvSpPr>
              <p:spPr bwMode="auto">
                <a:xfrm flipH="1">
                  <a:off x="4321" y="2238"/>
                  <a:ext cx="0" cy="310"/>
                </a:xfrm>
                <a:prstGeom prst="line">
                  <a:avLst/>
                </a:prstGeom>
                <a:noFill/>
                <a:ln w="3175">
                  <a:solidFill>
                    <a:schemeClr val="tx1"/>
                  </a:solidFill>
                  <a:round/>
                  <a:headEnd/>
                  <a:tailEnd/>
                </a:ln>
              </p:spPr>
              <p:txBody>
                <a:bodyPr wrap="none" anchor="ctr"/>
                <a:lstStyle/>
                <a:p>
                  <a:endParaRPr lang="en-US"/>
                </a:p>
              </p:txBody>
            </p:sp>
            <p:sp>
              <p:nvSpPr>
                <p:cNvPr id="54494" name="Line 56"/>
                <p:cNvSpPr>
                  <a:spLocks noChangeShapeType="1"/>
                </p:cNvSpPr>
                <p:nvPr/>
              </p:nvSpPr>
              <p:spPr bwMode="auto">
                <a:xfrm flipH="1">
                  <a:off x="4203" y="2248"/>
                  <a:ext cx="0" cy="313"/>
                </a:xfrm>
                <a:prstGeom prst="line">
                  <a:avLst/>
                </a:prstGeom>
                <a:noFill/>
                <a:ln w="3175">
                  <a:solidFill>
                    <a:schemeClr val="tx1"/>
                  </a:solidFill>
                  <a:round/>
                  <a:headEnd/>
                  <a:tailEnd/>
                </a:ln>
              </p:spPr>
              <p:txBody>
                <a:bodyPr wrap="none" anchor="ctr"/>
                <a:lstStyle/>
                <a:p>
                  <a:endParaRPr lang="en-US"/>
                </a:p>
              </p:txBody>
            </p:sp>
            <p:sp>
              <p:nvSpPr>
                <p:cNvPr id="54495" name="Line 57"/>
                <p:cNvSpPr>
                  <a:spLocks noChangeShapeType="1"/>
                </p:cNvSpPr>
                <p:nvPr/>
              </p:nvSpPr>
              <p:spPr bwMode="auto">
                <a:xfrm flipH="1">
                  <a:off x="4092" y="2266"/>
                  <a:ext cx="0" cy="316"/>
                </a:xfrm>
                <a:prstGeom prst="line">
                  <a:avLst/>
                </a:prstGeom>
                <a:noFill/>
                <a:ln w="3175">
                  <a:solidFill>
                    <a:schemeClr val="tx1"/>
                  </a:solidFill>
                  <a:round/>
                  <a:headEnd/>
                  <a:tailEnd/>
                </a:ln>
              </p:spPr>
              <p:txBody>
                <a:bodyPr wrap="none" anchor="ctr"/>
                <a:lstStyle/>
                <a:p>
                  <a:endParaRPr lang="en-US"/>
                </a:p>
              </p:txBody>
            </p:sp>
            <p:sp>
              <p:nvSpPr>
                <p:cNvPr id="54496" name="Line 58"/>
                <p:cNvSpPr>
                  <a:spLocks noChangeShapeType="1"/>
                </p:cNvSpPr>
                <p:nvPr/>
              </p:nvSpPr>
              <p:spPr bwMode="auto">
                <a:xfrm flipH="1">
                  <a:off x="3977" y="2280"/>
                  <a:ext cx="0" cy="315"/>
                </a:xfrm>
                <a:prstGeom prst="line">
                  <a:avLst/>
                </a:prstGeom>
                <a:noFill/>
                <a:ln w="3175">
                  <a:solidFill>
                    <a:schemeClr val="tx1"/>
                  </a:solidFill>
                  <a:round/>
                  <a:headEnd/>
                  <a:tailEnd/>
                </a:ln>
              </p:spPr>
              <p:txBody>
                <a:bodyPr wrap="none" anchor="ctr"/>
                <a:lstStyle/>
                <a:p>
                  <a:endParaRPr lang="en-US"/>
                </a:p>
              </p:txBody>
            </p:sp>
            <p:sp>
              <p:nvSpPr>
                <p:cNvPr id="54497" name="Line 59"/>
                <p:cNvSpPr>
                  <a:spLocks noChangeShapeType="1"/>
                </p:cNvSpPr>
                <p:nvPr/>
              </p:nvSpPr>
              <p:spPr bwMode="auto">
                <a:xfrm flipH="1">
                  <a:off x="3863" y="2294"/>
                  <a:ext cx="0" cy="310"/>
                </a:xfrm>
                <a:prstGeom prst="line">
                  <a:avLst/>
                </a:prstGeom>
                <a:noFill/>
                <a:ln w="3175">
                  <a:solidFill>
                    <a:schemeClr val="tx1"/>
                  </a:solidFill>
                  <a:round/>
                  <a:headEnd/>
                  <a:tailEnd/>
                </a:ln>
              </p:spPr>
              <p:txBody>
                <a:bodyPr wrap="none" anchor="ctr"/>
                <a:lstStyle/>
                <a:p>
                  <a:endParaRPr lang="en-US"/>
                </a:p>
              </p:txBody>
            </p:sp>
            <p:sp>
              <p:nvSpPr>
                <p:cNvPr id="54498" name="Line 60"/>
                <p:cNvSpPr>
                  <a:spLocks noChangeShapeType="1"/>
                </p:cNvSpPr>
                <p:nvPr/>
              </p:nvSpPr>
              <p:spPr bwMode="auto">
                <a:xfrm flipH="1">
                  <a:off x="3746" y="2302"/>
                  <a:ext cx="0" cy="315"/>
                </a:xfrm>
                <a:prstGeom prst="line">
                  <a:avLst/>
                </a:prstGeom>
                <a:noFill/>
                <a:ln w="3175">
                  <a:solidFill>
                    <a:schemeClr val="tx1"/>
                  </a:solidFill>
                  <a:round/>
                  <a:headEnd/>
                  <a:tailEnd/>
                </a:ln>
              </p:spPr>
              <p:txBody>
                <a:bodyPr wrap="none" anchor="ctr"/>
                <a:lstStyle/>
                <a:p>
                  <a:endParaRPr lang="en-US"/>
                </a:p>
              </p:txBody>
            </p:sp>
            <p:sp>
              <p:nvSpPr>
                <p:cNvPr id="54499" name="Line 61"/>
                <p:cNvSpPr>
                  <a:spLocks noChangeShapeType="1"/>
                </p:cNvSpPr>
                <p:nvPr/>
              </p:nvSpPr>
              <p:spPr bwMode="auto">
                <a:xfrm flipH="1">
                  <a:off x="3631" y="2308"/>
                  <a:ext cx="0" cy="321"/>
                </a:xfrm>
                <a:prstGeom prst="line">
                  <a:avLst/>
                </a:prstGeom>
                <a:noFill/>
                <a:ln w="3175">
                  <a:solidFill>
                    <a:schemeClr val="tx1"/>
                  </a:solidFill>
                  <a:round/>
                  <a:headEnd/>
                  <a:tailEnd/>
                </a:ln>
              </p:spPr>
              <p:txBody>
                <a:bodyPr wrap="none" anchor="ctr"/>
                <a:lstStyle/>
                <a:p>
                  <a:endParaRPr lang="en-US"/>
                </a:p>
              </p:txBody>
            </p:sp>
            <p:sp>
              <p:nvSpPr>
                <p:cNvPr id="54500" name="Line 62"/>
                <p:cNvSpPr>
                  <a:spLocks noChangeShapeType="1"/>
                </p:cNvSpPr>
                <p:nvPr/>
              </p:nvSpPr>
              <p:spPr bwMode="auto">
                <a:xfrm flipH="1">
                  <a:off x="3512" y="2319"/>
                  <a:ext cx="0" cy="314"/>
                </a:xfrm>
                <a:prstGeom prst="line">
                  <a:avLst/>
                </a:prstGeom>
                <a:noFill/>
                <a:ln w="3175">
                  <a:solidFill>
                    <a:schemeClr val="tx1"/>
                  </a:solidFill>
                  <a:round/>
                  <a:headEnd/>
                  <a:tailEnd/>
                </a:ln>
              </p:spPr>
              <p:txBody>
                <a:bodyPr wrap="none" anchor="ctr"/>
                <a:lstStyle/>
                <a:p>
                  <a:endParaRPr lang="en-US"/>
                </a:p>
              </p:txBody>
            </p:sp>
            <p:sp>
              <p:nvSpPr>
                <p:cNvPr id="54501" name="Line 63"/>
                <p:cNvSpPr>
                  <a:spLocks noChangeShapeType="1"/>
                </p:cNvSpPr>
                <p:nvPr/>
              </p:nvSpPr>
              <p:spPr bwMode="auto">
                <a:xfrm flipH="1">
                  <a:off x="3379" y="2322"/>
                  <a:ext cx="0" cy="321"/>
                </a:xfrm>
                <a:prstGeom prst="line">
                  <a:avLst/>
                </a:prstGeom>
                <a:noFill/>
                <a:ln w="3175">
                  <a:solidFill>
                    <a:schemeClr val="tx1"/>
                  </a:solidFill>
                  <a:round/>
                  <a:headEnd/>
                  <a:tailEnd/>
                </a:ln>
              </p:spPr>
              <p:txBody>
                <a:bodyPr wrap="none" anchor="ctr"/>
                <a:lstStyle/>
                <a:p>
                  <a:endParaRPr lang="en-US"/>
                </a:p>
              </p:txBody>
            </p:sp>
            <p:sp>
              <p:nvSpPr>
                <p:cNvPr id="54502" name="Line 64"/>
                <p:cNvSpPr>
                  <a:spLocks noChangeShapeType="1"/>
                </p:cNvSpPr>
                <p:nvPr/>
              </p:nvSpPr>
              <p:spPr bwMode="auto">
                <a:xfrm flipH="1">
                  <a:off x="3243" y="2326"/>
                  <a:ext cx="0" cy="321"/>
                </a:xfrm>
                <a:prstGeom prst="line">
                  <a:avLst/>
                </a:prstGeom>
                <a:noFill/>
                <a:ln w="3175">
                  <a:solidFill>
                    <a:schemeClr val="tx1"/>
                  </a:solidFill>
                  <a:round/>
                  <a:headEnd/>
                  <a:tailEnd/>
                </a:ln>
              </p:spPr>
              <p:txBody>
                <a:bodyPr wrap="none" anchor="ctr"/>
                <a:lstStyle/>
                <a:p>
                  <a:endParaRPr lang="en-US"/>
                </a:p>
              </p:txBody>
            </p:sp>
            <p:sp>
              <p:nvSpPr>
                <p:cNvPr id="54503" name="Line 65"/>
                <p:cNvSpPr>
                  <a:spLocks noChangeShapeType="1"/>
                </p:cNvSpPr>
                <p:nvPr/>
              </p:nvSpPr>
              <p:spPr bwMode="auto">
                <a:xfrm flipH="1">
                  <a:off x="3084" y="2333"/>
                  <a:ext cx="0" cy="318"/>
                </a:xfrm>
                <a:prstGeom prst="line">
                  <a:avLst/>
                </a:prstGeom>
                <a:noFill/>
                <a:ln w="3175">
                  <a:solidFill>
                    <a:schemeClr val="tx1"/>
                  </a:solidFill>
                  <a:round/>
                  <a:headEnd/>
                  <a:tailEnd/>
                </a:ln>
              </p:spPr>
              <p:txBody>
                <a:bodyPr wrap="none" anchor="ctr"/>
                <a:lstStyle/>
                <a:p>
                  <a:endParaRPr lang="en-US"/>
                </a:p>
              </p:txBody>
            </p:sp>
            <p:sp>
              <p:nvSpPr>
                <p:cNvPr id="54504" name="Line 66"/>
                <p:cNvSpPr>
                  <a:spLocks noChangeShapeType="1"/>
                </p:cNvSpPr>
                <p:nvPr/>
              </p:nvSpPr>
              <p:spPr bwMode="auto">
                <a:xfrm flipH="1">
                  <a:off x="4963" y="2054"/>
                  <a:ext cx="0" cy="313"/>
                </a:xfrm>
                <a:prstGeom prst="line">
                  <a:avLst/>
                </a:prstGeom>
                <a:noFill/>
                <a:ln w="3175">
                  <a:solidFill>
                    <a:schemeClr val="tx1"/>
                  </a:solidFill>
                  <a:round/>
                  <a:headEnd/>
                  <a:tailEnd/>
                </a:ln>
              </p:spPr>
              <p:txBody>
                <a:bodyPr wrap="none" anchor="ctr"/>
                <a:lstStyle/>
                <a:p>
                  <a:endParaRPr lang="en-US"/>
                </a:p>
              </p:txBody>
            </p:sp>
            <p:sp>
              <p:nvSpPr>
                <p:cNvPr id="54505" name="Line 67"/>
                <p:cNvSpPr>
                  <a:spLocks noChangeShapeType="1"/>
                </p:cNvSpPr>
                <p:nvPr/>
              </p:nvSpPr>
              <p:spPr bwMode="auto">
                <a:xfrm flipH="1">
                  <a:off x="4895" y="2088"/>
                  <a:ext cx="0" cy="312"/>
                </a:xfrm>
                <a:prstGeom prst="line">
                  <a:avLst/>
                </a:prstGeom>
                <a:noFill/>
                <a:ln w="3175">
                  <a:solidFill>
                    <a:schemeClr val="tx1"/>
                  </a:solidFill>
                  <a:round/>
                  <a:headEnd/>
                  <a:tailEnd/>
                </a:ln>
              </p:spPr>
              <p:txBody>
                <a:bodyPr wrap="none" anchor="ctr"/>
                <a:lstStyle/>
                <a:p>
                  <a:endParaRPr lang="en-US"/>
                </a:p>
              </p:txBody>
            </p:sp>
            <p:sp>
              <p:nvSpPr>
                <p:cNvPr id="54506" name="Line 68"/>
                <p:cNvSpPr>
                  <a:spLocks noChangeShapeType="1"/>
                </p:cNvSpPr>
                <p:nvPr/>
              </p:nvSpPr>
              <p:spPr bwMode="auto">
                <a:xfrm flipH="1">
                  <a:off x="4813" y="2116"/>
                  <a:ext cx="0" cy="311"/>
                </a:xfrm>
                <a:prstGeom prst="line">
                  <a:avLst/>
                </a:prstGeom>
                <a:noFill/>
                <a:ln w="3175">
                  <a:solidFill>
                    <a:schemeClr val="tx1"/>
                  </a:solidFill>
                  <a:round/>
                  <a:headEnd/>
                  <a:tailEnd/>
                </a:ln>
              </p:spPr>
              <p:txBody>
                <a:bodyPr wrap="none" anchor="ctr"/>
                <a:lstStyle/>
                <a:p>
                  <a:endParaRPr lang="en-US"/>
                </a:p>
              </p:txBody>
            </p:sp>
            <p:sp>
              <p:nvSpPr>
                <p:cNvPr id="54507" name="Line 69"/>
                <p:cNvSpPr>
                  <a:spLocks noChangeShapeType="1"/>
                </p:cNvSpPr>
                <p:nvPr/>
              </p:nvSpPr>
              <p:spPr bwMode="auto">
                <a:xfrm flipH="1">
                  <a:off x="4733" y="2141"/>
                  <a:ext cx="0" cy="313"/>
                </a:xfrm>
                <a:prstGeom prst="line">
                  <a:avLst/>
                </a:prstGeom>
                <a:noFill/>
                <a:ln w="3175">
                  <a:solidFill>
                    <a:schemeClr val="tx1"/>
                  </a:solidFill>
                  <a:round/>
                  <a:headEnd/>
                  <a:tailEnd/>
                </a:ln>
              </p:spPr>
              <p:txBody>
                <a:bodyPr wrap="none" anchor="ctr"/>
                <a:lstStyle/>
                <a:p>
                  <a:endParaRPr lang="en-US"/>
                </a:p>
              </p:txBody>
            </p:sp>
            <p:sp>
              <p:nvSpPr>
                <p:cNvPr id="54508" name="Line 70"/>
                <p:cNvSpPr>
                  <a:spLocks noChangeShapeType="1"/>
                </p:cNvSpPr>
                <p:nvPr/>
              </p:nvSpPr>
              <p:spPr bwMode="auto">
                <a:xfrm flipH="1">
                  <a:off x="4636" y="2165"/>
                  <a:ext cx="0" cy="321"/>
                </a:xfrm>
                <a:prstGeom prst="line">
                  <a:avLst/>
                </a:prstGeom>
                <a:noFill/>
                <a:ln w="3175">
                  <a:solidFill>
                    <a:schemeClr val="tx1"/>
                  </a:solidFill>
                  <a:round/>
                  <a:headEnd/>
                  <a:tailEnd/>
                </a:ln>
              </p:spPr>
              <p:txBody>
                <a:bodyPr wrap="none" anchor="ctr"/>
                <a:lstStyle/>
                <a:p>
                  <a:endParaRPr lang="en-US"/>
                </a:p>
              </p:txBody>
            </p:sp>
            <p:sp>
              <p:nvSpPr>
                <p:cNvPr id="54509" name="Line 71"/>
                <p:cNvSpPr>
                  <a:spLocks noChangeShapeType="1"/>
                </p:cNvSpPr>
                <p:nvPr/>
              </p:nvSpPr>
              <p:spPr bwMode="auto">
                <a:xfrm flipH="1">
                  <a:off x="4533" y="2189"/>
                  <a:ext cx="0" cy="318"/>
                </a:xfrm>
                <a:prstGeom prst="line">
                  <a:avLst/>
                </a:prstGeom>
                <a:noFill/>
                <a:ln w="3175">
                  <a:solidFill>
                    <a:schemeClr val="tx1"/>
                  </a:solidFill>
                  <a:round/>
                  <a:headEnd/>
                  <a:tailEnd/>
                </a:ln>
              </p:spPr>
              <p:txBody>
                <a:bodyPr wrap="none" anchor="ctr"/>
                <a:lstStyle/>
                <a:p>
                  <a:endParaRPr lang="en-US"/>
                </a:p>
              </p:txBody>
            </p:sp>
            <p:sp>
              <p:nvSpPr>
                <p:cNvPr id="54510" name="Line 72"/>
                <p:cNvSpPr>
                  <a:spLocks noChangeShapeType="1"/>
                </p:cNvSpPr>
                <p:nvPr/>
              </p:nvSpPr>
              <p:spPr bwMode="auto">
                <a:xfrm>
                  <a:off x="5034" y="2008"/>
                  <a:ext cx="2" cy="316"/>
                </a:xfrm>
                <a:prstGeom prst="line">
                  <a:avLst/>
                </a:prstGeom>
                <a:noFill/>
                <a:ln w="3175">
                  <a:solidFill>
                    <a:schemeClr val="tx1"/>
                  </a:solidFill>
                  <a:round/>
                  <a:headEnd/>
                  <a:tailEnd/>
                </a:ln>
              </p:spPr>
              <p:txBody>
                <a:bodyPr wrap="none" anchor="ctr"/>
                <a:lstStyle/>
                <a:p>
                  <a:endParaRPr lang="en-US"/>
                </a:p>
              </p:txBody>
            </p:sp>
            <p:sp>
              <p:nvSpPr>
                <p:cNvPr id="54511" name="Line 73"/>
                <p:cNvSpPr>
                  <a:spLocks noChangeShapeType="1"/>
                </p:cNvSpPr>
                <p:nvPr/>
              </p:nvSpPr>
              <p:spPr bwMode="auto">
                <a:xfrm flipH="1">
                  <a:off x="5076" y="1966"/>
                  <a:ext cx="0" cy="321"/>
                </a:xfrm>
                <a:prstGeom prst="line">
                  <a:avLst/>
                </a:prstGeom>
                <a:noFill/>
                <a:ln w="3175">
                  <a:solidFill>
                    <a:schemeClr val="tx1"/>
                  </a:solidFill>
                  <a:round/>
                  <a:headEnd/>
                  <a:tailEnd/>
                </a:ln>
              </p:spPr>
              <p:txBody>
                <a:bodyPr wrap="none" anchor="ctr"/>
                <a:lstStyle/>
                <a:p>
                  <a:endParaRPr lang="en-US"/>
                </a:p>
              </p:txBody>
            </p:sp>
            <p:sp>
              <p:nvSpPr>
                <p:cNvPr id="54512" name="Line 74"/>
                <p:cNvSpPr>
                  <a:spLocks noChangeShapeType="1"/>
                </p:cNvSpPr>
                <p:nvPr/>
              </p:nvSpPr>
              <p:spPr bwMode="auto">
                <a:xfrm flipH="1">
                  <a:off x="805" y="1749"/>
                  <a:ext cx="0" cy="250"/>
                </a:xfrm>
                <a:prstGeom prst="line">
                  <a:avLst/>
                </a:prstGeom>
                <a:noFill/>
                <a:ln w="3175">
                  <a:solidFill>
                    <a:schemeClr val="tx1"/>
                  </a:solidFill>
                  <a:round/>
                  <a:headEnd/>
                  <a:tailEnd/>
                </a:ln>
              </p:spPr>
              <p:txBody>
                <a:bodyPr wrap="none" anchor="ctr"/>
                <a:lstStyle/>
                <a:p>
                  <a:endParaRPr lang="en-US"/>
                </a:p>
              </p:txBody>
            </p:sp>
            <p:sp>
              <p:nvSpPr>
                <p:cNvPr id="54513" name="Line 75"/>
                <p:cNvSpPr>
                  <a:spLocks noChangeShapeType="1"/>
                </p:cNvSpPr>
                <p:nvPr/>
              </p:nvSpPr>
              <p:spPr bwMode="auto">
                <a:xfrm flipH="1">
                  <a:off x="687" y="1815"/>
                  <a:ext cx="0" cy="173"/>
                </a:xfrm>
                <a:prstGeom prst="line">
                  <a:avLst/>
                </a:prstGeom>
                <a:noFill/>
                <a:ln w="3175">
                  <a:solidFill>
                    <a:schemeClr val="tx1"/>
                  </a:solidFill>
                  <a:round/>
                  <a:headEnd/>
                  <a:tailEnd/>
                </a:ln>
              </p:spPr>
              <p:txBody>
                <a:bodyPr wrap="none" anchor="ctr"/>
                <a:lstStyle/>
                <a:p>
                  <a:endParaRPr lang="en-US"/>
                </a:p>
              </p:txBody>
            </p:sp>
            <p:sp>
              <p:nvSpPr>
                <p:cNvPr id="54514" name="Line 76"/>
                <p:cNvSpPr>
                  <a:spLocks noChangeShapeType="1"/>
                </p:cNvSpPr>
                <p:nvPr/>
              </p:nvSpPr>
              <p:spPr bwMode="auto">
                <a:xfrm flipH="1">
                  <a:off x="746" y="1772"/>
                  <a:ext cx="0" cy="258"/>
                </a:xfrm>
                <a:prstGeom prst="line">
                  <a:avLst/>
                </a:prstGeom>
                <a:noFill/>
                <a:ln w="3175">
                  <a:solidFill>
                    <a:schemeClr val="tx1"/>
                  </a:solidFill>
                  <a:round/>
                  <a:headEnd/>
                  <a:tailEnd/>
                </a:ln>
              </p:spPr>
              <p:txBody>
                <a:bodyPr wrap="none" anchor="ctr"/>
                <a:lstStyle/>
                <a:p>
                  <a:endParaRPr lang="en-US"/>
                </a:p>
              </p:txBody>
            </p:sp>
            <p:sp>
              <p:nvSpPr>
                <p:cNvPr id="54515" name="Line 77"/>
                <p:cNvSpPr>
                  <a:spLocks noChangeShapeType="1"/>
                </p:cNvSpPr>
                <p:nvPr/>
              </p:nvSpPr>
              <p:spPr bwMode="auto">
                <a:xfrm flipH="1">
                  <a:off x="952" y="1686"/>
                  <a:ext cx="0" cy="241"/>
                </a:xfrm>
                <a:prstGeom prst="line">
                  <a:avLst/>
                </a:prstGeom>
                <a:noFill/>
                <a:ln w="3175">
                  <a:solidFill>
                    <a:schemeClr val="tx1"/>
                  </a:solidFill>
                  <a:round/>
                  <a:headEnd/>
                  <a:tailEnd/>
                </a:ln>
              </p:spPr>
              <p:txBody>
                <a:bodyPr wrap="none" anchor="ctr"/>
                <a:lstStyle/>
                <a:p>
                  <a:endParaRPr lang="en-US"/>
                </a:p>
              </p:txBody>
            </p:sp>
            <p:sp>
              <p:nvSpPr>
                <p:cNvPr id="54516" name="Line 78"/>
                <p:cNvSpPr>
                  <a:spLocks noChangeShapeType="1"/>
                </p:cNvSpPr>
                <p:nvPr/>
              </p:nvSpPr>
              <p:spPr bwMode="auto">
                <a:xfrm flipH="1">
                  <a:off x="878" y="1714"/>
                  <a:ext cx="0" cy="247"/>
                </a:xfrm>
                <a:prstGeom prst="line">
                  <a:avLst/>
                </a:prstGeom>
                <a:noFill/>
                <a:ln w="3175">
                  <a:solidFill>
                    <a:schemeClr val="tx1"/>
                  </a:solidFill>
                  <a:round/>
                  <a:headEnd/>
                  <a:tailEnd/>
                </a:ln>
              </p:spPr>
              <p:txBody>
                <a:bodyPr wrap="none" anchor="ctr"/>
                <a:lstStyle/>
                <a:p>
                  <a:endParaRPr lang="en-US"/>
                </a:p>
              </p:txBody>
            </p:sp>
            <p:sp>
              <p:nvSpPr>
                <p:cNvPr id="54517" name="Line 79"/>
                <p:cNvSpPr>
                  <a:spLocks noChangeShapeType="1"/>
                </p:cNvSpPr>
                <p:nvPr/>
              </p:nvSpPr>
              <p:spPr bwMode="auto">
                <a:xfrm flipH="1">
                  <a:off x="1085" y="1646"/>
                  <a:ext cx="0" cy="237"/>
                </a:xfrm>
                <a:prstGeom prst="line">
                  <a:avLst/>
                </a:prstGeom>
                <a:noFill/>
                <a:ln w="3175">
                  <a:solidFill>
                    <a:schemeClr val="tx1"/>
                  </a:solidFill>
                  <a:round/>
                  <a:headEnd/>
                  <a:tailEnd/>
                </a:ln>
              </p:spPr>
              <p:txBody>
                <a:bodyPr wrap="none" anchor="ctr"/>
                <a:lstStyle/>
                <a:p>
                  <a:endParaRPr lang="en-US"/>
                </a:p>
              </p:txBody>
            </p:sp>
            <p:sp>
              <p:nvSpPr>
                <p:cNvPr id="54518" name="Line 80"/>
                <p:cNvSpPr>
                  <a:spLocks noChangeShapeType="1"/>
                </p:cNvSpPr>
                <p:nvPr/>
              </p:nvSpPr>
              <p:spPr bwMode="auto">
                <a:xfrm flipH="1">
                  <a:off x="1025" y="1662"/>
                  <a:ext cx="0" cy="241"/>
                </a:xfrm>
                <a:prstGeom prst="line">
                  <a:avLst/>
                </a:prstGeom>
                <a:noFill/>
                <a:ln w="3175">
                  <a:solidFill>
                    <a:schemeClr val="tx1"/>
                  </a:solidFill>
                  <a:round/>
                  <a:headEnd/>
                  <a:tailEnd/>
                </a:ln>
              </p:spPr>
              <p:txBody>
                <a:bodyPr wrap="none" anchor="ctr"/>
                <a:lstStyle/>
                <a:p>
                  <a:endParaRPr lang="en-US"/>
                </a:p>
              </p:txBody>
            </p:sp>
            <p:sp>
              <p:nvSpPr>
                <p:cNvPr id="54519" name="Line 81"/>
                <p:cNvSpPr>
                  <a:spLocks noChangeShapeType="1"/>
                </p:cNvSpPr>
                <p:nvPr/>
              </p:nvSpPr>
              <p:spPr bwMode="auto">
                <a:xfrm flipH="1">
                  <a:off x="1158" y="1628"/>
                  <a:ext cx="0" cy="226"/>
                </a:xfrm>
                <a:prstGeom prst="line">
                  <a:avLst/>
                </a:prstGeom>
                <a:noFill/>
                <a:ln w="3175">
                  <a:solidFill>
                    <a:schemeClr val="tx1"/>
                  </a:solidFill>
                  <a:round/>
                  <a:headEnd/>
                  <a:tailEnd/>
                </a:ln>
              </p:spPr>
              <p:txBody>
                <a:bodyPr wrap="none" anchor="ctr"/>
                <a:lstStyle/>
                <a:p>
                  <a:endParaRPr lang="en-US"/>
                </a:p>
              </p:txBody>
            </p:sp>
            <p:sp>
              <p:nvSpPr>
                <p:cNvPr id="54520" name="Line 82"/>
                <p:cNvSpPr>
                  <a:spLocks noChangeShapeType="1"/>
                </p:cNvSpPr>
                <p:nvPr/>
              </p:nvSpPr>
              <p:spPr bwMode="auto">
                <a:xfrm flipH="1">
                  <a:off x="1291" y="1606"/>
                  <a:ext cx="0" cy="215"/>
                </a:xfrm>
                <a:prstGeom prst="line">
                  <a:avLst/>
                </a:prstGeom>
                <a:noFill/>
                <a:ln w="3175">
                  <a:solidFill>
                    <a:schemeClr val="tx1"/>
                  </a:solidFill>
                  <a:round/>
                  <a:headEnd/>
                  <a:tailEnd/>
                </a:ln>
              </p:spPr>
              <p:txBody>
                <a:bodyPr wrap="none" anchor="ctr"/>
                <a:lstStyle/>
                <a:p>
                  <a:endParaRPr lang="en-US"/>
                </a:p>
              </p:txBody>
            </p:sp>
            <p:sp>
              <p:nvSpPr>
                <p:cNvPr id="54521" name="Line 83"/>
                <p:cNvSpPr>
                  <a:spLocks noChangeShapeType="1"/>
                </p:cNvSpPr>
                <p:nvPr/>
              </p:nvSpPr>
              <p:spPr bwMode="auto">
                <a:xfrm flipH="1">
                  <a:off x="1224" y="1617"/>
                  <a:ext cx="0" cy="230"/>
                </a:xfrm>
                <a:prstGeom prst="line">
                  <a:avLst/>
                </a:prstGeom>
                <a:noFill/>
                <a:ln w="3175">
                  <a:solidFill>
                    <a:schemeClr val="tx1"/>
                  </a:solidFill>
                  <a:round/>
                  <a:headEnd/>
                  <a:tailEnd/>
                </a:ln>
              </p:spPr>
              <p:txBody>
                <a:bodyPr wrap="none" anchor="ctr"/>
                <a:lstStyle/>
                <a:p>
                  <a:endParaRPr lang="en-US"/>
                </a:p>
              </p:txBody>
            </p:sp>
            <p:sp>
              <p:nvSpPr>
                <p:cNvPr id="54522" name="Line 84"/>
                <p:cNvSpPr>
                  <a:spLocks noChangeShapeType="1"/>
                </p:cNvSpPr>
                <p:nvPr/>
              </p:nvSpPr>
              <p:spPr bwMode="auto">
                <a:xfrm flipH="1">
                  <a:off x="1354" y="1588"/>
                  <a:ext cx="0" cy="220"/>
                </a:xfrm>
                <a:prstGeom prst="line">
                  <a:avLst/>
                </a:prstGeom>
                <a:noFill/>
                <a:ln w="3175">
                  <a:solidFill>
                    <a:schemeClr val="tx1"/>
                  </a:solidFill>
                  <a:round/>
                  <a:headEnd/>
                  <a:tailEnd/>
                </a:ln>
              </p:spPr>
              <p:txBody>
                <a:bodyPr wrap="none" anchor="ctr"/>
                <a:lstStyle/>
                <a:p>
                  <a:endParaRPr lang="en-US"/>
                </a:p>
              </p:txBody>
            </p:sp>
            <p:sp>
              <p:nvSpPr>
                <p:cNvPr id="54523" name="Line 85"/>
                <p:cNvSpPr>
                  <a:spLocks noChangeShapeType="1"/>
                </p:cNvSpPr>
                <p:nvPr/>
              </p:nvSpPr>
              <p:spPr bwMode="auto">
                <a:xfrm flipH="1">
                  <a:off x="1712" y="1538"/>
                  <a:ext cx="0" cy="205"/>
                </a:xfrm>
                <a:prstGeom prst="line">
                  <a:avLst/>
                </a:prstGeom>
                <a:noFill/>
                <a:ln w="3175">
                  <a:solidFill>
                    <a:schemeClr val="tx1"/>
                  </a:solidFill>
                  <a:round/>
                  <a:headEnd/>
                  <a:tailEnd/>
                </a:ln>
              </p:spPr>
              <p:txBody>
                <a:bodyPr wrap="none" anchor="ctr"/>
                <a:lstStyle/>
                <a:p>
                  <a:endParaRPr lang="en-US"/>
                </a:p>
              </p:txBody>
            </p:sp>
            <p:sp>
              <p:nvSpPr>
                <p:cNvPr id="54524" name="Line 86"/>
                <p:cNvSpPr>
                  <a:spLocks noChangeShapeType="1"/>
                </p:cNvSpPr>
                <p:nvPr/>
              </p:nvSpPr>
              <p:spPr bwMode="auto">
                <a:xfrm flipH="1">
                  <a:off x="1427" y="1575"/>
                  <a:ext cx="0" cy="219"/>
                </a:xfrm>
                <a:prstGeom prst="line">
                  <a:avLst/>
                </a:prstGeom>
                <a:noFill/>
                <a:ln w="3175">
                  <a:solidFill>
                    <a:schemeClr val="tx1"/>
                  </a:solidFill>
                  <a:round/>
                  <a:headEnd/>
                  <a:tailEnd/>
                </a:ln>
              </p:spPr>
              <p:txBody>
                <a:bodyPr wrap="none" anchor="ctr"/>
                <a:lstStyle/>
                <a:p>
                  <a:endParaRPr lang="en-US"/>
                </a:p>
              </p:txBody>
            </p:sp>
            <p:sp>
              <p:nvSpPr>
                <p:cNvPr id="54525" name="Line 87"/>
                <p:cNvSpPr>
                  <a:spLocks noChangeShapeType="1"/>
                </p:cNvSpPr>
                <p:nvPr/>
              </p:nvSpPr>
              <p:spPr bwMode="auto">
                <a:xfrm flipH="1">
                  <a:off x="1506" y="1568"/>
                  <a:ext cx="0" cy="204"/>
                </a:xfrm>
                <a:prstGeom prst="line">
                  <a:avLst/>
                </a:prstGeom>
                <a:noFill/>
                <a:ln w="3175">
                  <a:solidFill>
                    <a:schemeClr val="tx1"/>
                  </a:solidFill>
                  <a:round/>
                  <a:headEnd/>
                  <a:tailEnd/>
                </a:ln>
              </p:spPr>
              <p:txBody>
                <a:bodyPr wrap="none" anchor="ctr"/>
                <a:lstStyle/>
                <a:p>
                  <a:endParaRPr lang="en-US"/>
                </a:p>
              </p:txBody>
            </p:sp>
            <p:sp>
              <p:nvSpPr>
                <p:cNvPr id="54526" name="Line 88"/>
                <p:cNvSpPr>
                  <a:spLocks noChangeShapeType="1"/>
                </p:cNvSpPr>
                <p:nvPr/>
              </p:nvSpPr>
              <p:spPr bwMode="auto">
                <a:xfrm flipH="1">
                  <a:off x="1639" y="1548"/>
                  <a:ext cx="0" cy="205"/>
                </a:xfrm>
                <a:prstGeom prst="line">
                  <a:avLst/>
                </a:prstGeom>
                <a:noFill/>
                <a:ln w="3175">
                  <a:solidFill>
                    <a:schemeClr val="tx1"/>
                  </a:solidFill>
                  <a:round/>
                  <a:headEnd/>
                  <a:tailEnd/>
                </a:ln>
              </p:spPr>
              <p:txBody>
                <a:bodyPr wrap="none" anchor="ctr"/>
                <a:lstStyle/>
                <a:p>
                  <a:endParaRPr lang="en-US"/>
                </a:p>
              </p:txBody>
            </p:sp>
            <p:sp>
              <p:nvSpPr>
                <p:cNvPr id="54527" name="Line 89"/>
                <p:cNvSpPr>
                  <a:spLocks noChangeShapeType="1"/>
                </p:cNvSpPr>
                <p:nvPr/>
              </p:nvSpPr>
              <p:spPr bwMode="auto">
                <a:xfrm flipH="1">
                  <a:off x="1571" y="1558"/>
                  <a:ext cx="0" cy="204"/>
                </a:xfrm>
                <a:prstGeom prst="line">
                  <a:avLst/>
                </a:prstGeom>
                <a:noFill/>
                <a:ln w="3175">
                  <a:solidFill>
                    <a:schemeClr val="tx1"/>
                  </a:solidFill>
                  <a:round/>
                  <a:headEnd/>
                  <a:tailEnd/>
                </a:ln>
              </p:spPr>
              <p:txBody>
                <a:bodyPr wrap="none" anchor="ctr"/>
                <a:lstStyle/>
                <a:p>
                  <a:endParaRPr lang="en-US"/>
                </a:p>
              </p:txBody>
            </p:sp>
            <p:sp>
              <p:nvSpPr>
                <p:cNvPr id="54528" name="Line 90"/>
                <p:cNvSpPr>
                  <a:spLocks noChangeShapeType="1"/>
                </p:cNvSpPr>
                <p:nvPr/>
              </p:nvSpPr>
              <p:spPr bwMode="auto">
                <a:xfrm flipH="1">
                  <a:off x="1868" y="1521"/>
                  <a:ext cx="0" cy="205"/>
                </a:xfrm>
                <a:prstGeom prst="line">
                  <a:avLst/>
                </a:prstGeom>
                <a:noFill/>
                <a:ln w="3175">
                  <a:solidFill>
                    <a:schemeClr val="tx1"/>
                  </a:solidFill>
                  <a:round/>
                  <a:headEnd/>
                  <a:tailEnd/>
                </a:ln>
              </p:spPr>
              <p:txBody>
                <a:bodyPr wrap="none" anchor="ctr"/>
                <a:lstStyle/>
                <a:p>
                  <a:endParaRPr lang="en-US"/>
                </a:p>
              </p:txBody>
            </p:sp>
            <p:sp>
              <p:nvSpPr>
                <p:cNvPr id="54529" name="Line 91"/>
                <p:cNvSpPr>
                  <a:spLocks noChangeShapeType="1"/>
                </p:cNvSpPr>
                <p:nvPr/>
              </p:nvSpPr>
              <p:spPr bwMode="auto">
                <a:xfrm flipH="1">
                  <a:off x="1784" y="1528"/>
                  <a:ext cx="0" cy="205"/>
                </a:xfrm>
                <a:prstGeom prst="line">
                  <a:avLst/>
                </a:prstGeom>
                <a:noFill/>
                <a:ln w="3175">
                  <a:solidFill>
                    <a:schemeClr val="tx1"/>
                  </a:solidFill>
                  <a:round/>
                  <a:headEnd/>
                  <a:tailEnd/>
                </a:ln>
              </p:spPr>
              <p:txBody>
                <a:bodyPr wrap="none" anchor="ctr"/>
                <a:lstStyle/>
                <a:p>
                  <a:endParaRPr lang="en-US"/>
                </a:p>
              </p:txBody>
            </p:sp>
            <p:sp>
              <p:nvSpPr>
                <p:cNvPr id="54530" name="Line 92"/>
                <p:cNvSpPr>
                  <a:spLocks noChangeShapeType="1"/>
                </p:cNvSpPr>
                <p:nvPr/>
              </p:nvSpPr>
              <p:spPr bwMode="auto">
                <a:xfrm flipH="1">
                  <a:off x="2036" y="1504"/>
                  <a:ext cx="0" cy="205"/>
                </a:xfrm>
                <a:prstGeom prst="line">
                  <a:avLst/>
                </a:prstGeom>
                <a:noFill/>
                <a:ln w="3175">
                  <a:solidFill>
                    <a:schemeClr val="tx1"/>
                  </a:solidFill>
                  <a:round/>
                  <a:headEnd/>
                  <a:tailEnd/>
                </a:ln>
              </p:spPr>
              <p:txBody>
                <a:bodyPr wrap="none" anchor="ctr"/>
                <a:lstStyle/>
                <a:p>
                  <a:endParaRPr lang="en-US"/>
                </a:p>
              </p:txBody>
            </p:sp>
            <p:sp>
              <p:nvSpPr>
                <p:cNvPr id="54531" name="Line 93"/>
                <p:cNvSpPr>
                  <a:spLocks noChangeShapeType="1"/>
                </p:cNvSpPr>
                <p:nvPr/>
              </p:nvSpPr>
              <p:spPr bwMode="auto">
                <a:xfrm flipH="1">
                  <a:off x="1952" y="1511"/>
                  <a:ext cx="0" cy="205"/>
                </a:xfrm>
                <a:prstGeom prst="line">
                  <a:avLst/>
                </a:prstGeom>
                <a:noFill/>
                <a:ln w="3175">
                  <a:solidFill>
                    <a:schemeClr val="tx1"/>
                  </a:solidFill>
                  <a:round/>
                  <a:headEnd/>
                  <a:tailEnd/>
                </a:ln>
              </p:spPr>
              <p:txBody>
                <a:bodyPr wrap="none" anchor="ctr"/>
                <a:lstStyle/>
                <a:p>
                  <a:endParaRPr lang="en-US"/>
                </a:p>
              </p:txBody>
            </p:sp>
            <p:sp>
              <p:nvSpPr>
                <p:cNvPr id="54532" name="Line 94"/>
                <p:cNvSpPr>
                  <a:spLocks noChangeShapeType="1"/>
                </p:cNvSpPr>
                <p:nvPr/>
              </p:nvSpPr>
              <p:spPr bwMode="auto">
                <a:xfrm flipH="1">
                  <a:off x="2198" y="1490"/>
                  <a:ext cx="0" cy="205"/>
                </a:xfrm>
                <a:prstGeom prst="line">
                  <a:avLst/>
                </a:prstGeom>
                <a:noFill/>
                <a:ln w="3175">
                  <a:solidFill>
                    <a:schemeClr val="tx1"/>
                  </a:solidFill>
                  <a:round/>
                  <a:headEnd/>
                  <a:tailEnd/>
                </a:ln>
              </p:spPr>
              <p:txBody>
                <a:bodyPr wrap="none" anchor="ctr"/>
                <a:lstStyle/>
                <a:p>
                  <a:endParaRPr lang="en-US"/>
                </a:p>
              </p:txBody>
            </p:sp>
            <p:sp>
              <p:nvSpPr>
                <p:cNvPr id="54533" name="Line 95"/>
                <p:cNvSpPr>
                  <a:spLocks noChangeShapeType="1"/>
                </p:cNvSpPr>
                <p:nvPr/>
              </p:nvSpPr>
              <p:spPr bwMode="auto">
                <a:xfrm flipH="1">
                  <a:off x="2121" y="1498"/>
                  <a:ext cx="2" cy="201"/>
                </a:xfrm>
                <a:prstGeom prst="line">
                  <a:avLst/>
                </a:prstGeom>
                <a:noFill/>
                <a:ln w="3175">
                  <a:solidFill>
                    <a:schemeClr val="tx1"/>
                  </a:solidFill>
                  <a:round/>
                  <a:headEnd/>
                  <a:tailEnd/>
                </a:ln>
              </p:spPr>
              <p:txBody>
                <a:bodyPr wrap="none" anchor="ctr"/>
                <a:lstStyle/>
                <a:p>
                  <a:endParaRPr lang="en-US"/>
                </a:p>
              </p:txBody>
            </p:sp>
            <p:sp>
              <p:nvSpPr>
                <p:cNvPr id="54534" name="Line 96"/>
                <p:cNvSpPr>
                  <a:spLocks noChangeShapeType="1"/>
                </p:cNvSpPr>
                <p:nvPr/>
              </p:nvSpPr>
              <p:spPr bwMode="auto">
                <a:xfrm flipH="1">
                  <a:off x="2352" y="1485"/>
                  <a:ext cx="0" cy="197"/>
                </a:xfrm>
                <a:prstGeom prst="line">
                  <a:avLst/>
                </a:prstGeom>
                <a:noFill/>
                <a:ln w="3175">
                  <a:solidFill>
                    <a:schemeClr val="tx1"/>
                  </a:solidFill>
                  <a:round/>
                  <a:headEnd/>
                  <a:tailEnd/>
                </a:ln>
              </p:spPr>
              <p:txBody>
                <a:bodyPr wrap="none" anchor="ctr"/>
                <a:lstStyle/>
                <a:p>
                  <a:endParaRPr lang="en-US"/>
                </a:p>
              </p:txBody>
            </p:sp>
            <p:sp>
              <p:nvSpPr>
                <p:cNvPr id="54535" name="Line 97"/>
                <p:cNvSpPr>
                  <a:spLocks noChangeShapeType="1"/>
                </p:cNvSpPr>
                <p:nvPr/>
              </p:nvSpPr>
              <p:spPr bwMode="auto">
                <a:xfrm flipH="1">
                  <a:off x="2282" y="1487"/>
                  <a:ext cx="0" cy="197"/>
                </a:xfrm>
                <a:prstGeom prst="line">
                  <a:avLst/>
                </a:prstGeom>
                <a:noFill/>
                <a:ln w="3175">
                  <a:solidFill>
                    <a:schemeClr val="tx1"/>
                  </a:solidFill>
                  <a:round/>
                  <a:headEnd/>
                  <a:tailEnd/>
                </a:ln>
              </p:spPr>
              <p:txBody>
                <a:bodyPr wrap="none" anchor="ctr"/>
                <a:lstStyle/>
                <a:p>
                  <a:endParaRPr lang="en-US"/>
                </a:p>
              </p:txBody>
            </p:sp>
            <p:sp>
              <p:nvSpPr>
                <p:cNvPr id="54536" name="Line 98"/>
                <p:cNvSpPr>
                  <a:spLocks noChangeShapeType="1"/>
                </p:cNvSpPr>
                <p:nvPr/>
              </p:nvSpPr>
              <p:spPr bwMode="auto">
                <a:xfrm flipH="1">
                  <a:off x="2486" y="1478"/>
                  <a:ext cx="0" cy="194"/>
                </a:xfrm>
                <a:prstGeom prst="line">
                  <a:avLst/>
                </a:prstGeom>
                <a:noFill/>
                <a:ln w="3175">
                  <a:solidFill>
                    <a:schemeClr val="tx1"/>
                  </a:solidFill>
                  <a:round/>
                  <a:headEnd/>
                  <a:tailEnd/>
                </a:ln>
              </p:spPr>
              <p:txBody>
                <a:bodyPr wrap="none" anchor="ctr"/>
                <a:lstStyle/>
                <a:p>
                  <a:endParaRPr lang="en-US"/>
                </a:p>
              </p:txBody>
            </p:sp>
            <p:sp>
              <p:nvSpPr>
                <p:cNvPr id="54537" name="Line 99"/>
                <p:cNvSpPr>
                  <a:spLocks noChangeShapeType="1"/>
                </p:cNvSpPr>
                <p:nvPr/>
              </p:nvSpPr>
              <p:spPr bwMode="auto">
                <a:xfrm flipH="1">
                  <a:off x="2416" y="1485"/>
                  <a:ext cx="0" cy="189"/>
                </a:xfrm>
                <a:prstGeom prst="line">
                  <a:avLst/>
                </a:prstGeom>
                <a:noFill/>
                <a:ln w="3175">
                  <a:solidFill>
                    <a:schemeClr val="tx1"/>
                  </a:solidFill>
                  <a:round/>
                  <a:headEnd/>
                  <a:tailEnd/>
                </a:ln>
              </p:spPr>
              <p:txBody>
                <a:bodyPr wrap="none" anchor="ctr"/>
                <a:lstStyle/>
                <a:p>
                  <a:endParaRPr lang="en-US"/>
                </a:p>
              </p:txBody>
            </p:sp>
            <p:sp>
              <p:nvSpPr>
                <p:cNvPr id="54538" name="Line 100"/>
                <p:cNvSpPr>
                  <a:spLocks noChangeShapeType="1"/>
                </p:cNvSpPr>
                <p:nvPr/>
              </p:nvSpPr>
              <p:spPr bwMode="auto">
                <a:xfrm flipH="1">
                  <a:off x="2610" y="1473"/>
                  <a:ext cx="0" cy="195"/>
                </a:xfrm>
                <a:prstGeom prst="line">
                  <a:avLst/>
                </a:prstGeom>
                <a:noFill/>
                <a:ln w="3175">
                  <a:solidFill>
                    <a:schemeClr val="tx1"/>
                  </a:solidFill>
                  <a:round/>
                  <a:headEnd/>
                  <a:tailEnd/>
                </a:ln>
              </p:spPr>
              <p:txBody>
                <a:bodyPr wrap="none" anchor="ctr"/>
                <a:lstStyle/>
                <a:p>
                  <a:endParaRPr lang="en-US"/>
                </a:p>
              </p:txBody>
            </p:sp>
            <p:sp>
              <p:nvSpPr>
                <p:cNvPr id="54539" name="Line 101"/>
                <p:cNvSpPr>
                  <a:spLocks noChangeShapeType="1"/>
                </p:cNvSpPr>
                <p:nvPr/>
              </p:nvSpPr>
              <p:spPr bwMode="auto">
                <a:xfrm flipH="1">
                  <a:off x="2543" y="1477"/>
                  <a:ext cx="0" cy="197"/>
                </a:xfrm>
                <a:prstGeom prst="line">
                  <a:avLst/>
                </a:prstGeom>
                <a:noFill/>
                <a:ln w="3175">
                  <a:solidFill>
                    <a:schemeClr val="tx1"/>
                  </a:solidFill>
                  <a:round/>
                  <a:headEnd/>
                  <a:tailEnd/>
                </a:ln>
              </p:spPr>
              <p:txBody>
                <a:bodyPr wrap="none" anchor="ctr"/>
                <a:lstStyle/>
                <a:p>
                  <a:endParaRPr lang="en-US"/>
                </a:p>
              </p:txBody>
            </p:sp>
            <p:sp>
              <p:nvSpPr>
                <p:cNvPr id="54540" name="Line 102"/>
                <p:cNvSpPr>
                  <a:spLocks noChangeShapeType="1"/>
                </p:cNvSpPr>
                <p:nvPr/>
              </p:nvSpPr>
              <p:spPr bwMode="auto">
                <a:xfrm flipH="1">
                  <a:off x="2673" y="1472"/>
                  <a:ext cx="0" cy="196"/>
                </a:xfrm>
                <a:prstGeom prst="line">
                  <a:avLst/>
                </a:prstGeom>
                <a:noFill/>
                <a:ln w="3175">
                  <a:solidFill>
                    <a:schemeClr val="tx1"/>
                  </a:solidFill>
                  <a:round/>
                  <a:headEnd/>
                  <a:tailEnd/>
                </a:ln>
              </p:spPr>
              <p:txBody>
                <a:bodyPr wrap="none" anchor="ctr"/>
                <a:lstStyle/>
                <a:p>
                  <a:endParaRPr lang="en-US"/>
                </a:p>
              </p:txBody>
            </p:sp>
            <p:sp>
              <p:nvSpPr>
                <p:cNvPr id="54541" name="Line 103"/>
                <p:cNvSpPr>
                  <a:spLocks noChangeShapeType="1"/>
                </p:cNvSpPr>
                <p:nvPr/>
              </p:nvSpPr>
              <p:spPr bwMode="auto">
                <a:xfrm flipH="1">
                  <a:off x="2807" y="1472"/>
                  <a:ext cx="0" cy="190"/>
                </a:xfrm>
                <a:prstGeom prst="line">
                  <a:avLst/>
                </a:prstGeom>
                <a:noFill/>
                <a:ln w="3175">
                  <a:solidFill>
                    <a:schemeClr val="tx1"/>
                  </a:solidFill>
                  <a:round/>
                  <a:headEnd/>
                  <a:tailEnd/>
                </a:ln>
              </p:spPr>
              <p:txBody>
                <a:bodyPr wrap="none" anchor="ctr"/>
                <a:lstStyle/>
                <a:p>
                  <a:endParaRPr lang="en-US"/>
                </a:p>
              </p:txBody>
            </p:sp>
            <p:sp>
              <p:nvSpPr>
                <p:cNvPr id="54542" name="Line 104"/>
                <p:cNvSpPr>
                  <a:spLocks noChangeShapeType="1"/>
                </p:cNvSpPr>
                <p:nvPr/>
              </p:nvSpPr>
              <p:spPr bwMode="auto">
                <a:xfrm flipH="1">
                  <a:off x="2737" y="1472"/>
                  <a:ext cx="0" cy="192"/>
                </a:xfrm>
                <a:prstGeom prst="line">
                  <a:avLst/>
                </a:prstGeom>
                <a:noFill/>
                <a:ln w="3175">
                  <a:solidFill>
                    <a:schemeClr val="tx1"/>
                  </a:solidFill>
                  <a:round/>
                  <a:headEnd/>
                  <a:tailEnd/>
                </a:ln>
              </p:spPr>
              <p:txBody>
                <a:bodyPr wrap="none" anchor="ctr"/>
                <a:lstStyle/>
                <a:p>
                  <a:endParaRPr lang="en-US"/>
                </a:p>
              </p:txBody>
            </p:sp>
            <p:sp>
              <p:nvSpPr>
                <p:cNvPr id="54543" name="Line 105"/>
                <p:cNvSpPr>
                  <a:spLocks noChangeShapeType="1"/>
                </p:cNvSpPr>
                <p:nvPr/>
              </p:nvSpPr>
              <p:spPr bwMode="auto">
                <a:xfrm flipH="1">
                  <a:off x="2927" y="1472"/>
                  <a:ext cx="0" cy="196"/>
                </a:xfrm>
                <a:prstGeom prst="line">
                  <a:avLst/>
                </a:prstGeom>
                <a:noFill/>
                <a:ln w="3175">
                  <a:solidFill>
                    <a:schemeClr val="tx1"/>
                  </a:solidFill>
                  <a:round/>
                  <a:headEnd/>
                  <a:tailEnd/>
                </a:ln>
              </p:spPr>
              <p:txBody>
                <a:bodyPr wrap="none" anchor="ctr"/>
                <a:lstStyle/>
                <a:p>
                  <a:endParaRPr lang="en-US"/>
                </a:p>
              </p:txBody>
            </p:sp>
            <p:sp>
              <p:nvSpPr>
                <p:cNvPr id="54544" name="Line 106"/>
                <p:cNvSpPr>
                  <a:spLocks noChangeShapeType="1"/>
                </p:cNvSpPr>
                <p:nvPr/>
              </p:nvSpPr>
              <p:spPr bwMode="auto">
                <a:xfrm flipH="1">
                  <a:off x="2870" y="1472"/>
                  <a:ext cx="0" cy="192"/>
                </a:xfrm>
                <a:prstGeom prst="line">
                  <a:avLst/>
                </a:prstGeom>
                <a:noFill/>
                <a:ln w="3175">
                  <a:solidFill>
                    <a:schemeClr val="tx1"/>
                  </a:solidFill>
                  <a:round/>
                  <a:headEnd/>
                  <a:tailEnd/>
                </a:ln>
              </p:spPr>
              <p:txBody>
                <a:bodyPr wrap="none" anchor="ctr"/>
                <a:lstStyle/>
                <a:p>
                  <a:endParaRPr lang="en-US"/>
                </a:p>
              </p:txBody>
            </p:sp>
            <p:sp>
              <p:nvSpPr>
                <p:cNvPr id="54545" name="Line 107"/>
                <p:cNvSpPr>
                  <a:spLocks noChangeShapeType="1"/>
                </p:cNvSpPr>
                <p:nvPr/>
              </p:nvSpPr>
              <p:spPr bwMode="auto">
                <a:xfrm>
                  <a:off x="4927" y="1742"/>
                  <a:ext cx="0" cy="241"/>
                </a:xfrm>
                <a:prstGeom prst="line">
                  <a:avLst/>
                </a:prstGeom>
                <a:noFill/>
                <a:ln w="3175">
                  <a:solidFill>
                    <a:schemeClr val="tx1"/>
                  </a:solidFill>
                  <a:round/>
                  <a:headEnd/>
                  <a:tailEnd/>
                </a:ln>
              </p:spPr>
              <p:txBody>
                <a:bodyPr wrap="none" anchor="ctr"/>
                <a:lstStyle/>
                <a:p>
                  <a:endParaRPr lang="en-US"/>
                </a:p>
              </p:txBody>
            </p:sp>
            <p:sp>
              <p:nvSpPr>
                <p:cNvPr id="54546" name="Line 108"/>
                <p:cNvSpPr>
                  <a:spLocks noChangeShapeType="1"/>
                </p:cNvSpPr>
                <p:nvPr/>
              </p:nvSpPr>
              <p:spPr bwMode="auto">
                <a:xfrm>
                  <a:off x="5045" y="1807"/>
                  <a:ext cx="0" cy="197"/>
                </a:xfrm>
                <a:prstGeom prst="line">
                  <a:avLst/>
                </a:prstGeom>
                <a:noFill/>
                <a:ln w="3175">
                  <a:solidFill>
                    <a:schemeClr val="tx1"/>
                  </a:solidFill>
                  <a:round/>
                  <a:headEnd/>
                  <a:tailEnd/>
                </a:ln>
              </p:spPr>
              <p:txBody>
                <a:bodyPr wrap="none" anchor="ctr"/>
                <a:lstStyle/>
                <a:p>
                  <a:endParaRPr lang="en-US"/>
                </a:p>
              </p:txBody>
            </p:sp>
            <p:sp>
              <p:nvSpPr>
                <p:cNvPr id="54547" name="Line 109"/>
                <p:cNvSpPr>
                  <a:spLocks noChangeShapeType="1"/>
                </p:cNvSpPr>
                <p:nvPr/>
              </p:nvSpPr>
              <p:spPr bwMode="auto">
                <a:xfrm>
                  <a:off x="4986" y="1765"/>
                  <a:ext cx="0" cy="250"/>
                </a:xfrm>
                <a:prstGeom prst="line">
                  <a:avLst/>
                </a:prstGeom>
                <a:noFill/>
                <a:ln w="3175">
                  <a:solidFill>
                    <a:schemeClr val="tx1"/>
                  </a:solidFill>
                  <a:round/>
                  <a:headEnd/>
                  <a:tailEnd/>
                </a:ln>
              </p:spPr>
              <p:txBody>
                <a:bodyPr wrap="none" anchor="ctr"/>
                <a:lstStyle/>
                <a:p>
                  <a:endParaRPr lang="en-US"/>
                </a:p>
              </p:txBody>
            </p:sp>
            <p:sp>
              <p:nvSpPr>
                <p:cNvPr id="54548" name="Line 110"/>
                <p:cNvSpPr>
                  <a:spLocks noChangeShapeType="1"/>
                </p:cNvSpPr>
                <p:nvPr/>
              </p:nvSpPr>
              <p:spPr bwMode="auto">
                <a:xfrm>
                  <a:off x="4780" y="1685"/>
                  <a:ext cx="0" cy="225"/>
                </a:xfrm>
                <a:prstGeom prst="line">
                  <a:avLst/>
                </a:prstGeom>
                <a:noFill/>
                <a:ln w="3175">
                  <a:solidFill>
                    <a:schemeClr val="tx1"/>
                  </a:solidFill>
                  <a:round/>
                  <a:headEnd/>
                  <a:tailEnd/>
                </a:ln>
              </p:spPr>
              <p:txBody>
                <a:bodyPr wrap="none" anchor="ctr"/>
                <a:lstStyle/>
                <a:p>
                  <a:endParaRPr lang="en-US"/>
                </a:p>
              </p:txBody>
            </p:sp>
            <p:sp>
              <p:nvSpPr>
                <p:cNvPr id="54549" name="Line 111"/>
                <p:cNvSpPr>
                  <a:spLocks noChangeShapeType="1"/>
                </p:cNvSpPr>
                <p:nvPr/>
              </p:nvSpPr>
              <p:spPr bwMode="auto">
                <a:xfrm>
                  <a:off x="4854" y="1711"/>
                  <a:ext cx="0" cy="233"/>
                </a:xfrm>
                <a:prstGeom prst="line">
                  <a:avLst/>
                </a:prstGeom>
                <a:noFill/>
                <a:ln w="3175">
                  <a:solidFill>
                    <a:schemeClr val="tx1"/>
                  </a:solidFill>
                  <a:round/>
                  <a:headEnd/>
                  <a:tailEnd/>
                </a:ln>
              </p:spPr>
              <p:txBody>
                <a:bodyPr wrap="none" anchor="ctr"/>
                <a:lstStyle/>
                <a:p>
                  <a:endParaRPr lang="en-US"/>
                </a:p>
              </p:txBody>
            </p:sp>
            <p:sp>
              <p:nvSpPr>
                <p:cNvPr id="54550" name="Line 112"/>
                <p:cNvSpPr>
                  <a:spLocks noChangeShapeType="1"/>
                </p:cNvSpPr>
                <p:nvPr/>
              </p:nvSpPr>
              <p:spPr bwMode="auto">
                <a:xfrm>
                  <a:off x="4647" y="1643"/>
                  <a:ext cx="0" cy="228"/>
                </a:xfrm>
                <a:prstGeom prst="line">
                  <a:avLst/>
                </a:prstGeom>
                <a:noFill/>
                <a:ln w="3175">
                  <a:solidFill>
                    <a:schemeClr val="tx1"/>
                  </a:solidFill>
                  <a:round/>
                  <a:headEnd/>
                  <a:tailEnd/>
                </a:ln>
              </p:spPr>
              <p:txBody>
                <a:bodyPr wrap="none" anchor="ctr"/>
                <a:lstStyle/>
                <a:p>
                  <a:endParaRPr lang="en-US"/>
                </a:p>
              </p:txBody>
            </p:sp>
            <p:sp>
              <p:nvSpPr>
                <p:cNvPr id="54551" name="Line 113"/>
                <p:cNvSpPr>
                  <a:spLocks noChangeShapeType="1"/>
                </p:cNvSpPr>
                <p:nvPr/>
              </p:nvSpPr>
              <p:spPr bwMode="auto">
                <a:xfrm>
                  <a:off x="4707" y="1659"/>
                  <a:ext cx="0" cy="234"/>
                </a:xfrm>
                <a:prstGeom prst="line">
                  <a:avLst/>
                </a:prstGeom>
                <a:noFill/>
                <a:ln w="3175">
                  <a:solidFill>
                    <a:schemeClr val="tx1"/>
                  </a:solidFill>
                  <a:round/>
                  <a:headEnd/>
                  <a:tailEnd/>
                </a:ln>
              </p:spPr>
              <p:txBody>
                <a:bodyPr wrap="none" anchor="ctr"/>
                <a:lstStyle/>
                <a:p>
                  <a:endParaRPr lang="en-US"/>
                </a:p>
              </p:txBody>
            </p:sp>
            <p:sp>
              <p:nvSpPr>
                <p:cNvPr id="54552" name="Line 114"/>
                <p:cNvSpPr>
                  <a:spLocks noChangeShapeType="1"/>
                </p:cNvSpPr>
                <p:nvPr/>
              </p:nvSpPr>
              <p:spPr bwMode="auto">
                <a:xfrm>
                  <a:off x="4574" y="1629"/>
                  <a:ext cx="0" cy="220"/>
                </a:xfrm>
                <a:prstGeom prst="line">
                  <a:avLst/>
                </a:prstGeom>
                <a:noFill/>
                <a:ln w="3175">
                  <a:solidFill>
                    <a:schemeClr val="tx1"/>
                  </a:solidFill>
                  <a:round/>
                  <a:headEnd/>
                  <a:tailEnd/>
                </a:ln>
              </p:spPr>
              <p:txBody>
                <a:bodyPr wrap="none" anchor="ctr"/>
                <a:lstStyle/>
                <a:p>
                  <a:endParaRPr lang="en-US"/>
                </a:p>
              </p:txBody>
            </p:sp>
            <p:sp>
              <p:nvSpPr>
                <p:cNvPr id="54553" name="Line 115"/>
                <p:cNvSpPr>
                  <a:spLocks noChangeShapeType="1"/>
                </p:cNvSpPr>
                <p:nvPr/>
              </p:nvSpPr>
              <p:spPr bwMode="auto">
                <a:xfrm>
                  <a:off x="4441" y="1602"/>
                  <a:ext cx="0" cy="212"/>
                </a:xfrm>
                <a:prstGeom prst="line">
                  <a:avLst/>
                </a:prstGeom>
                <a:noFill/>
                <a:ln w="3175">
                  <a:solidFill>
                    <a:schemeClr val="tx1"/>
                  </a:solidFill>
                  <a:round/>
                  <a:headEnd/>
                  <a:tailEnd/>
                </a:ln>
              </p:spPr>
              <p:txBody>
                <a:bodyPr wrap="none" anchor="ctr"/>
                <a:lstStyle/>
                <a:p>
                  <a:endParaRPr lang="en-US"/>
                </a:p>
              </p:txBody>
            </p:sp>
            <p:sp>
              <p:nvSpPr>
                <p:cNvPr id="54554" name="Line 116"/>
                <p:cNvSpPr>
                  <a:spLocks noChangeShapeType="1"/>
                </p:cNvSpPr>
                <p:nvPr/>
              </p:nvSpPr>
              <p:spPr bwMode="auto">
                <a:xfrm>
                  <a:off x="4508" y="1613"/>
                  <a:ext cx="0" cy="220"/>
                </a:xfrm>
                <a:prstGeom prst="line">
                  <a:avLst/>
                </a:prstGeom>
                <a:noFill/>
                <a:ln w="3175">
                  <a:solidFill>
                    <a:schemeClr val="tx1"/>
                  </a:solidFill>
                  <a:round/>
                  <a:headEnd/>
                  <a:tailEnd/>
                </a:ln>
              </p:spPr>
              <p:txBody>
                <a:bodyPr wrap="none" anchor="ctr"/>
                <a:lstStyle/>
                <a:p>
                  <a:endParaRPr lang="en-US"/>
                </a:p>
              </p:txBody>
            </p:sp>
            <p:sp>
              <p:nvSpPr>
                <p:cNvPr id="54555" name="Line 117"/>
                <p:cNvSpPr>
                  <a:spLocks noChangeShapeType="1"/>
                </p:cNvSpPr>
                <p:nvPr/>
              </p:nvSpPr>
              <p:spPr bwMode="auto">
                <a:xfrm>
                  <a:off x="4378" y="1586"/>
                  <a:ext cx="0" cy="216"/>
                </a:xfrm>
                <a:prstGeom prst="line">
                  <a:avLst/>
                </a:prstGeom>
                <a:noFill/>
                <a:ln w="3175">
                  <a:solidFill>
                    <a:schemeClr val="tx1"/>
                  </a:solidFill>
                  <a:round/>
                  <a:headEnd/>
                  <a:tailEnd/>
                </a:ln>
              </p:spPr>
              <p:txBody>
                <a:bodyPr wrap="none" anchor="ctr"/>
                <a:lstStyle/>
                <a:p>
                  <a:endParaRPr lang="en-US"/>
                </a:p>
              </p:txBody>
            </p:sp>
            <p:sp>
              <p:nvSpPr>
                <p:cNvPr id="54556" name="Line 118"/>
                <p:cNvSpPr>
                  <a:spLocks noChangeShapeType="1"/>
                </p:cNvSpPr>
                <p:nvPr/>
              </p:nvSpPr>
              <p:spPr bwMode="auto">
                <a:xfrm>
                  <a:off x="3996" y="1537"/>
                  <a:ext cx="0" cy="205"/>
                </a:xfrm>
                <a:prstGeom prst="line">
                  <a:avLst/>
                </a:prstGeom>
                <a:noFill/>
                <a:ln w="3175">
                  <a:solidFill>
                    <a:schemeClr val="tx1"/>
                  </a:solidFill>
                  <a:round/>
                  <a:headEnd/>
                  <a:tailEnd/>
                </a:ln>
              </p:spPr>
              <p:txBody>
                <a:bodyPr wrap="none" anchor="ctr"/>
                <a:lstStyle/>
                <a:p>
                  <a:endParaRPr lang="en-US"/>
                </a:p>
              </p:txBody>
            </p:sp>
            <p:sp>
              <p:nvSpPr>
                <p:cNvPr id="54557" name="Line 119"/>
                <p:cNvSpPr>
                  <a:spLocks noChangeShapeType="1"/>
                </p:cNvSpPr>
                <p:nvPr/>
              </p:nvSpPr>
              <p:spPr bwMode="auto">
                <a:xfrm>
                  <a:off x="4305" y="1572"/>
                  <a:ext cx="0" cy="219"/>
                </a:xfrm>
                <a:prstGeom prst="line">
                  <a:avLst/>
                </a:prstGeom>
                <a:noFill/>
                <a:ln w="3175">
                  <a:solidFill>
                    <a:schemeClr val="tx1"/>
                  </a:solidFill>
                  <a:round/>
                  <a:headEnd/>
                  <a:tailEnd/>
                </a:ln>
              </p:spPr>
              <p:txBody>
                <a:bodyPr wrap="none" anchor="ctr"/>
                <a:lstStyle/>
                <a:p>
                  <a:endParaRPr lang="en-US"/>
                </a:p>
              </p:txBody>
            </p:sp>
            <p:sp>
              <p:nvSpPr>
                <p:cNvPr id="54558" name="Line 120"/>
                <p:cNvSpPr>
                  <a:spLocks noChangeShapeType="1"/>
                </p:cNvSpPr>
                <p:nvPr/>
              </p:nvSpPr>
              <p:spPr bwMode="auto">
                <a:xfrm>
                  <a:off x="4238" y="1569"/>
                  <a:ext cx="0" cy="204"/>
                </a:xfrm>
                <a:prstGeom prst="line">
                  <a:avLst/>
                </a:prstGeom>
                <a:noFill/>
                <a:ln w="3175">
                  <a:solidFill>
                    <a:schemeClr val="tx1"/>
                  </a:solidFill>
                  <a:round/>
                  <a:headEnd/>
                  <a:tailEnd/>
                </a:ln>
              </p:spPr>
              <p:txBody>
                <a:bodyPr wrap="none" anchor="ctr"/>
                <a:lstStyle/>
                <a:p>
                  <a:endParaRPr lang="en-US"/>
                </a:p>
              </p:txBody>
            </p:sp>
            <p:sp>
              <p:nvSpPr>
                <p:cNvPr id="54559" name="Line 121"/>
                <p:cNvSpPr>
                  <a:spLocks noChangeShapeType="1"/>
                </p:cNvSpPr>
                <p:nvPr/>
              </p:nvSpPr>
              <p:spPr bwMode="auto">
                <a:xfrm>
                  <a:off x="4087" y="1547"/>
                  <a:ext cx="0" cy="205"/>
                </a:xfrm>
                <a:prstGeom prst="line">
                  <a:avLst/>
                </a:prstGeom>
                <a:noFill/>
                <a:ln w="3175">
                  <a:solidFill>
                    <a:schemeClr val="tx1"/>
                  </a:solidFill>
                  <a:round/>
                  <a:headEnd/>
                  <a:tailEnd/>
                </a:ln>
              </p:spPr>
              <p:txBody>
                <a:bodyPr wrap="none" anchor="ctr"/>
                <a:lstStyle/>
                <a:p>
                  <a:endParaRPr lang="en-US"/>
                </a:p>
              </p:txBody>
            </p:sp>
            <p:sp>
              <p:nvSpPr>
                <p:cNvPr id="54560" name="Line 122"/>
                <p:cNvSpPr>
                  <a:spLocks noChangeShapeType="1"/>
                </p:cNvSpPr>
                <p:nvPr/>
              </p:nvSpPr>
              <p:spPr bwMode="auto">
                <a:xfrm>
                  <a:off x="4155" y="1557"/>
                  <a:ext cx="0" cy="204"/>
                </a:xfrm>
                <a:prstGeom prst="line">
                  <a:avLst/>
                </a:prstGeom>
                <a:noFill/>
                <a:ln w="3175">
                  <a:solidFill>
                    <a:schemeClr val="tx1"/>
                  </a:solidFill>
                  <a:round/>
                  <a:headEnd/>
                  <a:tailEnd/>
                </a:ln>
              </p:spPr>
              <p:txBody>
                <a:bodyPr wrap="none" anchor="ctr"/>
                <a:lstStyle/>
                <a:p>
                  <a:endParaRPr lang="en-US"/>
                </a:p>
              </p:txBody>
            </p:sp>
            <p:sp>
              <p:nvSpPr>
                <p:cNvPr id="54561" name="Line 123"/>
                <p:cNvSpPr>
                  <a:spLocks noChangeShapeType="1"/>
                </p:cNvSpPr>
                <p:nvPr/>
              </p:nvSpPr>
              <p:spPr bwMode="auto">
                <a:xfrm>
                  <a:off x="3834" y="1514"/>
                  <a:ext cx="0" cy="205"/>
                </a:xfrm>
                <a:prstGeom prst="line">
                  <a:avLst/>
                </a:prstGeom>
                <a:noFill/>
                <a:ln w="3175">
                  <a:solidFill>
                    <a:schemeClr val="tx1"/>
                  </a:solidFill>
                  <a:round/>
                  <a:headEnd/>
                  <a:tailEnd/>
                </a:ln>
              </p:spPr>
              <p:txBody>
                <a:bodyPr wrap="none" anchor="ctr"/>
                <a:lstStyle/>
                <a:p>
                  <a:endParaRPr lang="en-US"/>
                </a:p>
              </p:txBody>
            </p:sp>
            <p:sp>
              <p:nvSpPr>
                <p:cNvPr id="54562" name="Line 124"/>
                <p:cNvSpPr>
                  <a:spLocks noChangeShapeType="1"/>
                </p:cNvSpPr>
                <p:nvPr/>
              </p:nvSpPr>
              <p:spPr bwMode="auto">
                <a:xfrm>
                  <a:off x="3918" y="1521"/>
                  <a:ext cx="0" cy="205"/>
                </a:xfrm>
                <a:prstGeom prst="line">
                  <a:avLst/>
                </a:prstGeom>
                <a:noFill/>
                <a:ln w="3175">
                  <a:solidFill>
                    <a:schemeClr val="tx1"/>
                  </a:solidFill>
                  <a:round/>
                  <a:headEnd/>
                  <a:tailEnd/>
                </a:ln>
              </p:spPr>
              <p:txBody>
                <a:bodyPr wrap="none" anchor="ctr"/>
                <a:lstStyle/>
                <a:p>
                  <a:endParaRPr lang="en-US"/>
                </a:p>
              </p:txBody>
            </p:sp>
            <p:sp>
              <p:nvSpPr>
                <p:cNvPr id="54563" name="Line 125"/>
                <p:cNvSpPr>
                  <a:spLocks noChangeShapeType="1"/>
                </p:cNvSpPr>
                <p:nvPr/>
              </p:nvSpPr>
              <p:spPr bwMode="auto">
                <a:xfrm>
                  <a:off x="3660" y="1501"/>
                  <a:ext cx="0" cy="205"/>
                </a:xfrm>
                <a:prstGeom prst="line">
                  <a:avLst/>
                </a:prstGeom>
                <a:noFill/>
                <a:ln w="3175">
                  <a:solidFill>
                    <a:schemeClr val="tx1"/>
                  </a:solidFill>
                  <a:round/>
                  <a:headEnd/>
                  <a:tailEnd/>
                </a:ln>
              </p:spPr>
              <p:txBody>
                <a:bodyPr wrap="none" anchor="ctr"/>
                <a:lstStyle/>
                <a:p>
                  <a:endParaRPr lang="en-US"/>
                </a:p>
              </p:txBody>
            </p:sp>
            <p:sp>
              <p:nvSpPr>
                <p:cNvPr id="54564" name="Line 126"/>
                <p:cNvSpPr>
                  <a:spLocks noChangeShapeType="1"/>
                </p:cNvSpPr>
                <p:nvPr/>
              </p:nvSpPr>
              <p:spPr bwMode="auto">
                <a:xfrm>
                  <a:off x="3744" y="1508"/>
                  <a:ext cx="0" cy="205"/>
                </a:xfrm>
                <a:prstGeom prst="line">
                  <a:avLst/>
                </a:prstGeom>
                <a:noFill/>
                <a:ln w="3175">
                  <a:solidFill>
                    <a:schemeClr val="tx1"/>
                  </a:solidFill>
                  <a:round/>
                  <a:headEnd/>
                  <a:tailEnd/>
                </a:ln>
              </p:spPr>
              <p:txBody>
                <a:bodyPr wrap="none" anchor="ctr"/>
                <a:lstStyle/>
                <a:p>
                  <a:endParaRPr lang="en-US"/>
                </a:p>
              </p:txBody>
            </p:sp>
            <p:sp>
              <p:nvSpPr>
                <p:cNvPr id="54565" name="Line 127"/>
                <p:cNvSpPr>
                  <a:spLocks noChangeShapeType="1"/>
                </p:cNvSpPr>
                <p:nvPr/>
              </p:nvSpPr>
              <p:spPr bwMode="auto">
                <a:xfrm>
                  <a:off x="3498" y="1490"/>
                  <a:ext cx="0" cy="203"/>
                </a:xfrm>
                <a:prstGeom prst="line">
                  <a:avLst/>
                </a:prstGeom>
                <a:noFill/>
                <a:ln w="3175">
                  <a:solidFill>
                    <a:schemeClr val="tx1"/>
                  </a:solidFill>
                  <a:round/>
                  <a:headEnd/>
                  <a:tailEnd/>
                </a:ln>
              </p:spPr>
              <p:txBody>
                <a:bodyPr wrap="none" anchor="ctr"/>
                <a:lstStyle/>
                <a:p>
                  <a:endParaRPr lang="en-US"/>
                </a:p>
              </p:txBody>
            </p:sp>
            <p:sp>
              <p:nvSpPr>
                <p:cNvPr id="54566" name="Line 128"/>
                <p:cNvSpPr>
                  <a:spLocks noChangeShapeType="1"/>
                </p:cNvSpPr>
                <p:nvPr/>
              </p:nvSpPr>
              <p:spPr bwMode="auto">
                <a:xfrm>
                  <a:off x="3587" y="1495"/>
                  <a:ext cx="0" cy="205"/>
                </a:xfrm>
                <a:prstGeom prst="line">
                  <a:avLst/>
                </a:prstGeom>
                <a:noFill/>
                <a:ln w="3175">
                  <a:solidFill>
                    <a:schemeClr val="tx1"/>
                  </a:solidFill>
                  <a:round/>
                  <a:headEnd/>
                  <a:tailEnd/>
                </a:ln>
              </p:spPr>
              <p:txBody>
                <a:bodyPr wrap="none" anchor="ctr"/>
                <a:lstStyle/>
                <a:p>
                  <a:endParaRPr lang="en-US"/>
                </a:p>
              </p:txBody>
            </p:sp>
            <p:sp>
              <p:nvSpPr>
                <p:cNvPr id="54567" name="Line 129"/>
                <p:cNvSpPr>
                  <a:spLocks noChangeShapeType="1"/>
                </p:cNvSpPr>
                <p:nvPr/>
              </p:nvSpPr>
              <p:spPr bwMode="auto">
                <a:xfrm>
                  <a:off x="3338" y="1485"/>
                  <a:ext cx="0" cy="198"/>
                </a:xfrm>
                <a:prstGeom prst="line">
                  <a:avLst/>
                </a:prstGeom>
                <a:noFill/>
                <a:ln w="3175">
                  <a:solidFill>
                    <a:schemeClr val="tx1"/>
                  </a:solidFill>
                  <a:round/>
                  <a:headEnd/>
                  <a:tailEnd/>
                </a:ln>
              </p:spPr>
              <p:txBody>
                <a:bodyPr wrap="none" anchor="ctr"/>
                <a:lstStyle/>
                <a:p>
                  <a:endParaRPr lang="en-US"/>
                </a:p>
              </p:txBody>
            </p:sp>
            <p:sp>
              <p:nvSpPr>
                <p:cNvPr id="54568" name="Line 130"/>
                <p:cNvSpPr>
                  <a:spLocks noChangeShapeType="1"/>
                </p:cNvSpPr>
                <p:nvPr/>
              </p:nvSpPr>
              <p:spPr bwMode="auto">
                <a:xfrm>
                  <a:off x="3420" y="1489"/>
                  <a:ext cx="0" cy="194"/>
                </a:xfrm>
                <a:prstGeom prst="line">
                  <a:avLst/>
                </a:prstGeom>
                <a:noFill/>
                <a:ln w="3175">
                  <a:solidFill>
                    <a:schemeClr val="tx1"/>
                  </a:solidFill>
                  <a:round/>
                  <a:headEnd/>
                  <a:tailEnd/>
                </a:ln>
              </p:spPr>
              <p:txBody>
                <a:bodyPr wrap="none" anchor="ctr"/>
                <a:lstStyle/>
                <a:p>
                  <a:endParaRPr lang="en-US"/>
                </a:p>
              </p:txBody>
            </p:sp>
            <p:sp>
              <p:nvSpPr>
                <p:cNvPr id="54569" name="Line 131"/>
                <p:cNvSpPr>
                  <a:spLocks noChangeShapeType="1"/>
                </p:cNvSpPr>
                <p:nvPr/>
              </p:nvSpPr>
              <p:spPr bwMode="auto">
                <a:xfrm>
                  <a:off x="3192" y="1482"/>
                  <a:ext cx="0" cy="194"/>
                </a:xfrm>
                <a:prstGeom prst="line">
                  <a:avLst/>
                </a:prstGeom>
                <a:noFill/>
                <a:ln w="3175">
                  <a:solidFill>
                    <a:schemeClr val="tx1"/>
                  </a:solidFill>
                  <a:round/>
                  <a:headEnd/>
                  <a:tailEnd/>
                </a:ln>
              </p:spPr>
              <p:txBody>
                <a:bodyPr wrap="none" anchor="ctr"/>
                <a:lstStyle/>
                <a:p>
                  <a:endParaRPr lang="en-US"/>
                </a:p>
              </p:txBody>
            </p:sp>
            <p:sp>
              <p:nvSpPr>
                <p:cNvPr id="54570" name="Line 132"/>
                <p:cNvSpPr>
                  <a:spLocks noChangeShapeType="1"/>
                </p:cNvSpPr>
                <p:nvPr/>
              </p:nvSpPr>
              <p:spPr bwMode="auto">
                <a:xfrm>
                  <a:off x="3268" y="1483"/>
                  <a:ext cx="0" cy="200"/>
                </a:xfrm>
                <a:prstGeom prst="line">
                  <a:avLst/>
                </a:prstGeom>
                <a:noFill/>
                <a:ln w="3175">
                  <a:solidFill>
                    <a:schemeClr val="tx1"/>
                  </a:solidFill>
                  <a:round/>
                  <a:headEnd/>
                  <a:tailEnd/>
                </a:ln>
              </p:spPr>
              <p:txBody>
                <a:bodyPr wrap="none" anchor="ctr"/>
                <a:lstStyle/>
                <a:p>
                  <a:endParaRPr lang="en-US"/>
                </a:p>
              </p:txBody>
            </p:sp>
            <p:sp>
              <p:nvSpPr>
                <p:cNvPr id="54571" name="Line 133"/>
                <p:cNvSpPr>
                  <a:spLocks noChangeShapeType="1"/>
                </p:cNvSpPr>
                <p:nvPr/>
              </p:nvSpPr>
              <p:spPr bwMode="auto">
                <a:xfrm>
                  <a:off x="3126" y="1475"/>
                  <a:ext cx="0" cy="197"/>
                </a:xfrm>
                <a:prstGeom prst="line">
                  <a:avLst/>
                </a:prstGeom>
                <a:noFill/>
                <a:ln w="3175">
                  <a:solidFill>
                    <a:schemeClr val="tx1"/>
                  </a:solidFill>
                  <a:round/>
                  <a:headEnd/>
                  <a:tailEnd/>
                </a:ln>
              </p:spPr>
              <p:txBody>
                <a:bodyPr wrap="none" anchor="ctr"/>
                <a:lstStyle/>
                <a:p>
                  <a:endParaRPr lang="en-US"/>
                </a:p>
              </p:txBody>
            </p:sp>
            <p:sp>
              <p:nvSpPr>
                <p:cNvPr id="54572" name="Line 134"/>
                <p:cNvSpPr>
                  <a:spLocks noChangeShapeType="1"/>
                </p:cNvSpPr>
                <p:nvPr/>
              </p:nvSpPr>
              <p:spPr bwMode="auto">
                <a:xfrm>
                  <a:off x="3059" y="1478"/>
                  <a:ext cx="0" cy="192"/>
                </a:xfrm>
                <a:prstGeom prst="line">
                  <a:avLst/>
                </a:prstGeom>
                <a:noFill/>
                <a:ln w="3175">
                  <a:solidFill>
                    <a:schemeClr val="tx1"/>
                  </a:solidFill>
                  <a:round/>
                  <a:headEnd/>
                  <a:tailEnd/>
                </a:ln>
              </p:spPr>
              <p:txBody>
                <a:bodyPr wrap="none" anchor="ctr"/>
                <a:lstStyle/>
                <a:p>
                  <a:endParaRPr lang="en-US"/>
                </a:p>
              </p:txBody>
            </p:sp>
            <p:sp>
              <p:nvSpPr>
                <p:cNvPr id="54573" name="Line 135"/>
                <p:cNvSpPr>
                  <a:spLocks noChangeShapeType="1"/>
                </p:cNvSpPr>
                <p:nvPr/>
              </p:nvSpPr>
              <p:spPr bwMode="auto">
                <a:xfrm>
                  <a:off x="2995" y="1475"/>
                  <a:ext cx="0" cy="195"/>
                </a:xfrm>
                <a:prstGeom prst="line">
                  <a:avLst/>
                </a:prstGeom>
                <a:noFill/>
                <a:ln w="3175">
                  <a:solidFill>
                    <a:schemeClr val="tx1"/>
                  </a:solidFill>
                  <a:round/>
                  <a:headEnd/>
                  <a:tailEnd/>
                </a:ln>
              </p:spPr>
              <p:txBody>
                <a:bodyPr wrap="none" anchor="ctr"/>
                <a:lstStyle/>
                <a:p>
                  <a:endParaRPr lang="en-US"/>
                </a:p>
              </p:txBody>
            </p:sp>
          </p:grpSp>
          <p:sp>
            <p:nvSpPr>
              <p:cNvPr id="54459" name="Text Box 136"/>
              <p:cNvSpPr txBox="1">
                <a:spLocks noChangeArrowheads="1"/>
              </p:cNvSpPr>
              <p:nvPr/>
            </p:nvSpPr>
            <p:spPr bwMode="auto">
              <a:xfrm flipH="1">
                <a:off x="1088" y="1733"/>
                <a:ext cx="3626" cy="316"/>
              </a:xfrm>
              <a:prstGeom prst="rect">
                <a:avLst/>
              </a:prstGeom>
              <a:noFill/>
              <a:ln w="9525">
                <a:noFill/>
                <a:miter lim="800000"/>
                <a:headEnd/>
                <a:tailEnd/>
              </a:ln>
            </p:spPr>
            <p:txBody>
              <a:bodyPr wrap="square" lIns="91440" tIns="45720" rIns="91440" bIns="45720" anchor="t">
                <a:spAutoFit/>
              </a:bodyPr>
              <a:lstStyle/>
              <a:p>
                <a:pPr algn="ctr">
                  <a:spcBef>
                    <a:spcPct val="50000"/>
                  </a:spcBef>
                </a:pPr>
                <a:r>
                  <a:rPr lang="en-US" sz="1000">
                    <a:latin typeface="Arial"/>
                    <a:cs typeface="Arial"/>
                  </a:rPr>
                  <a:t>USFO0004B</a:t>
                </a:r>
                <a:endParaRPr lang="en-US" sz="1000"/>
              </a:p>
            </p:txBody>
          </p:sp>
          <p:sp>
            <p:nvSpPr>
              <p:cNvPr id="54460" name="Text Box 137"/>
              <p:cNvSpPr txBox="1">
                <a:spLocks noChangeArrowheads="1"/>
              </p:cNvSpPr>
              <p:nvPr/>
            </p:nvSpPr>
            <p:spPr bwMode="auto">
              <a:xfrm>
                <a:off x="576" y="3121"/>
                <a:ext cx="1199" cy="1634"/>
              </a:xfrm>
              <a:prstGeom prst="rect">
                <a:avLst/>
              </a:prstGeom>
              <a:noFill/>
              <a:ln w="9525">
                <a:noFill/>
                <a:miter lim="800000"/>
                <a:headEnd/>
                <a:tailEnd/>
              </a:ln>
            </p:spPr>
            <p:txBody>
              <a:bodyPr lIns="91440" tIns="45720" rIns="91440" bIns="45720" anchor="t">
                <a:spAutoFit/>
              </a:bodyPr>
              <a:lstStyle/>
              <a:p>
                <a:pPr>
                  <a:spcBef>
                    <a:spcPct val="50000"/>
                  </a:spcBef>
                </a:pPr>
                <a:r>
                  <a:rPr lang="en-US" sz="1050">
                    <a:latin typeface="Arial"/>
                    <a:cs typeface="Arial"/>
                  </a:rPr>
                  <a:t>8 ACCS</a:t>
                </a:r>
              </a:p>
              <a:p>
                <a:pPr>
                  <a:spcBef>
                    <a:spcPct val="50000"/>
                  </a:spcBef>
                </a:pPr>
                <a:r>
                  <a:rPr lang="en-US" sz="1050">
                    <a:latin typeface="Arial"/>
                    <a:cs typeface="Arial"/>
                  </a:rPr>
                  <a:t>NTR</a:t>
                </a:r>
              </a:p>
              <a:p>
                <a:pPr>
                  <a:spcBef>
                    <a:spcPct val="50000"/>
                  </a:spcBef>
                </a:pPr>
                <a:r>
                  <a:rPr lang="en-US" sz="1050">
                    <a:latin typeface="Arial"/>
                    <a:cs typeface="Arial"/>
                  </a:rPr>
                  <a:t>FJU</a:t>
                </a:r>
              </a:p>
              <a:p>
                <a:pPr>
                  <a:spcBef>
                    <a:spcPct val="50000"/>
                  </a:spcBef>
                </a:pPr>
                <a:endParaRPr lang="en-US" sz="1200"/>
              </a:p>
            </p:txBody>
          </p:sp>
          <p:sp>
            <p:nvSpPr>
              <p:cNvPr id="54461" name="Text Box 138"/>
              <p:cNvSpPr txBox="1">
                <a:spLocks noChangeArrowheads="1"/>
              </p:cNvSpPr>
              <p:nvPr/>
            </p:nvSpPr>
            <p:spPr bwMode="auto">
              <a:xfrm>
                <a:off x="137" y="1034"/>
                <a:ext cx="1199" cy="1406"/>
              </a:xfrm>
              <a:prstGeom prst="rect">
                <a:avLst/>
              </a:prstGeom>
              <a:noFill/>
              <a:ln w="9525">
                <a:noFill/>
                <a:miter lim="800000"/>
                <a:headEnd/>
                <a:tailEnd/>
              </a:ln>
            </p:spPr>
            <p:txBody>
              <a:bodyPr lIns="91440" tIns="45720" rIns="91440" bIns="45720" anchor="t">
                <a:spAutoFit/>
              </a:bodyPr>
              <a:lstStyle/>
              <a:p>
                <a:pPr>
                  <a:spcBef>
                    <a:spcPct val="50000"/>
                  </a:spcBef>
                </a:pPr>
                <a:r>
                  <a:rPr lang="en-US" sz="1050">
                    <a:latin typeface="Arial"/>
                    <a:cs typeface="Arial"/>
                  </a:rPr>
                  <a:t>NATO E3</a:t>
                </a:r>
              </a:p>
              <a:p>
                <a:pPr>
                  <a:spcBef>
                    <a:spcPct val="50000"/>
                  </a:spcBef>
                </a:pPr>
                <a:r>
                  <a:rPr lang="en-US" sz="1050">
                    <a:latin typeface="Arial"/>
                    <a:cs typeface="Arial"/>
                  </a:rPr>
                  <a:t>IEJU</a:t>
                </a:r>
              </a:p>
              <a:p>
                <a:pPr>
                  <a:spcBef>
                    <a:spcPct val="50000"/>
                  </a:spcBef>
                </a:pPr>
                <a:r>
                  <a:rPr lang="en-US" sz="1050">
                    <a:latin typeface="Arial"/>
                    <a:cs typeface="Arial"/>
                  </a:rPr>
                  <a:t>FJUA</a:t>
                </a:r>
              </a:p>
            </p:txBody>
          </p:sp>
          <p:sp>
            <p:nvSpPr>
              <p:cNvPr id="54462" name="Text Box 140"/>
              <p:cNvSpPr txBox="1">
                <a:spLocks noChangeArrowheads="1"/>
              </p:cNvSpPr>
              <p:nvPr/>
            </p:nvSpPr>
            <p:spPr bwMode="auto">
              <a:xfrm>
                <a:off x="4081" y="3121"/>
                <a:ext cx="1199" cy="775"/>
              </a:xfrm>
              <a:prstGeom prst="rect">
                <a:avLst/>
              </a:prstGeom>
              <a:noFill/>
              <a:ln w="9525">
                <a:noFill/>
                <a:miter lim="800000"/>
                <a:headEnd/>
                <a:tailEnd/>
              </a:ln>
            </p:spPr>
            <p:txBody>
              <a:bodyPr lIns="91440" tIns="45720" rIns="91440" bIns="45720" anchor="t">
                <a:spAutoFit/>
              </a:bodyPr>
              <a:lstStyle/>
              <a:p>
                <a:pPr>
                  <a:spcBef>
                    <a:spcPct val="50000"/>
                  </a:spcBef>
                </a:pPr>
                <a:r>
                  <a:rPr lang="en-US" sz="1050">
                    <a:latin typeface="Arial"/>
                    <a:cs typeface="Arial"/>
                  </a:rPr>
                  <a:t>4 GS</a:t>
                </a:r>
                <a:endParaRPr lang="en-US" sz="1050">
                  <a:cs typeface="Arial"/>
                </a:endParaRPr>
              </a:p>
              <a:p>
                <a:pPr>
                  <a:spcBef>
                    <a:spcPct val="50000"/>
                  </a:spcBef>
                </a:pPr>
                <a:r>
                  <a:rPr lang="en-US" sz="1050">
                    <a:latin typeface="Arial"/>
                    <a:cs typeface="Arial"/>
                  </a:rPr>
                  <a:t>IEJU</a:t>
                </a:r>
              </a:p>
            </p:txBody>
          </p:sp>
        </p:grpSp>
      </p:grpSp>
      <p:grpSp>
        <p:nvGrpSpPr>
          <p:cNvPr id="9" name="Group 8">
            <a:extLst>
              <a:ext uri="{FF2B5EF4-FFF2-40B4-BE49-F238E27FC236}">
                <a16:creationId xmlns:a16="http://schemas.microsoft.com/office/drawing/2014/main" id="{9D18B668-A2A6-4262-A04A-E3377A804FBB}"/>
              </a:ext>
            </a:extLst>
          </p:cNvPr>
          <p:cNvGrpSpPr/>
          <p:nvPr/>
        </p:nvGrpSpPr>
        <p:grpSpPr>
          <a:xfrm>
            <a:off x="6388197" y="4632308"/>
            <a:ext cx="2226025" cy="1551746"/>
            <a:chOff x="1372430" y="1016422"/>
            <a:chExt cx="2295523" cy="902493"/>
          </a:xfrm>
        </p:grpSpPr>
        <p:sp>
          <p:nvSpPr>
            <p:cNvPr id="166" name="Oval 165">
              <a:extLst>
                <a:ext uri="{FF2B5EF4-FFF2-40B4-BE49-F238E27FC236}">
                  <a16:creationId xmlns:a16="http://schemas.microsoft.com/office/drawing/2014/main" id="{A5C5C424-5D6E-419B-A790-8C2A33E80DAF}"/>
                </a:ext>
              </a:extLst>
            </p:cNvPr>
            <p:cNvSpPr/>
            <p:nvPr/>
          </p:nvSpPr>
          <p:spPr bwMode="auto">
            <a:xfrm>
              <a:off x="1372430" y="1016422"/>
              <a:ext cx="2295523" cy="902493"/>
            </a:xfrm>
            <a:prstGeom prst="ellipse">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ndParaRPr>
            </a:p>
          </p:txBody>
        </p:sp>
        <p:sp>
          <p:nvSpPr>
            <p:cNvPr id="167" name="Oval 166">
              <a:extLst>
                <a:ext uri="{FF2B5EF4-FFF2-40B4-BE49-F238E27FC236}">
                  <a16:creationId xmlns:a16="http://schemas.microsoft.com/office/drawing/2014/main" id="{B82F120B-E4BE-42D3-AF2A-D56FECF65C68}"/>
                </a:ext>
              </a:extLst>
            </p:cNvPr>
            <p:cNvSpPr/>
            <p:nvPr/>
          </p:nvSpPr>
          <p:spPr bwMode="auto">
            <a:xfrm>
              <a:off x="1562487" y="1110425"/>
              <a:ext cx="1899869" cy="713782"/>
            </a:xfrm>
            <a:prstGeom prst="ellipse">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ndParaRPr>
            </a:p>
          </p:txBody>
        </p:sp>
      </p:grpSp>
      <p:cxnSp>
        <p:nvCxnSpPr>
          <p:cNvPr id="17" name="Straight Arrow Connector 16">
            <a:extLst>
              <a:ext uri="{FF2B5EF4-FFF2-40B4-BE49-F238E27FC236}">
                <a16:creationId xmlns:a16="http://schemas.microsoft.com/office/drawing/2014/main" id="{463E4B64-F286-4EA3-BEA9-A636840BA055}"/>
              </a:ext>
            </a:extLst>
          </p:cNvPr>
          <p:cNvCxnSpPr>
            <a:cxnSpLocks/>
          </p:cNvCxnSpPr>
          <p:nvPr/>
        </p:nvCxnSpPr>
        <p:spPr bwMode="auto">
          <a:xfrm>
            <a:off x="7406748" y="4628194"/>
            <a:ext cx="1882" cy="171212"/>
          </a:xfrm>
          <a:prstGeom prst="straightConnector1">
            <a:avLst/>
          </a:prstGeom>
          <a:solidFill>
            <a:schemeClr val="accent1"/>
          </a:solidFill>
          <a:ln w="12700" cap="flat" cmpd="sng" algn="ctr">
            <a:solidFill>
              <a:schemeClr val="tx1"/>
            </a:solidFill>
            <a:prstDash val="solid"/>
            <a:round/>
            <a:headEnd type="none" w="med" len="med"/>
            <a:tailEnd type="none" w="med" len="med"/>
          </a:ln>
          <a:effectLst/>
        </p:spPr>
      </p:cxnSp>
      <p:sp>
        <p:nvSpPr>
          <p:cNvPr id="22" name="TextBox 21">
            <a:extLst>
              <a:ext uri="{FF2B5EF4-FFF2-40B4-BE49-F238E27FC236}">
                <a16:creationId xmlns:a16="http://schemas.microsoft.com/office/drawing/2014/main" id="{C386AB06-0CD2-4CD4-95C7-5AE1E7FDEFBF}"/>
              </a:ext>
            </a:extLst>
          </p:cNvPr>
          <p:cNvSpPr txBox="1"/>
          <p:nvPr/>
        </p:nvSpPr>
        <p:spPr>
          <a:xfrm>
            <a:off x="6963081" y="5219197"/>
            <a:ext cx="1059274"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a:latin typeface="Arial"/>
                <a:cs typeface="Arial"/>
              </a:rPr>
              <a:t>NN1-HF</a:t>
            </a:r>
            <a:endParaRPr lang="en-US"/>
          </a:p>
        </p:txBody>
      </p:sp>
      <p:sp>
        <p:nvSpPr>
          <p:cNvPr id="23" name="Freeform 15">
            <a:extLst>
              <a:ext uri="{FF2B5EF4-FFF2-40B4-BE49-F238E27FC236}">
                <a16:creationId xmlns:a16="http://schemas.microsoft.com/office/drawing/2014/main" id="{4A65A0BB-24AD-484B-823C-9E9DE91C7615}"/>
              </a:ext>
            </a:extLst>
          </p:cNvPr>
          <p:cNvSpPr>
            <a:spLocks/>
          </p:cNvSpPr>
          <p:nvPr/>
        </p:nvSpPr>
        <p:spPr bwMode="auto">
          <a:xfrm rot="13860000">
            <a:off x="7327280" y="2416298"/>
            <a:ext cx="347978" cy="271888"/>
          </a:xfrm>
          <a:custGeom>
            <a:avLst/>
            <a:gdLst>
              <a:gd name="T0" fmla="*/ 0 w 2400"/>
              <a:gd name="T1" fmla="*/ 0 h 288"/>
              <a:gd name="T2" fmla="*/ 1504 w 2400"/>
              <a:gd name="T3" fmla="*/ 112 h 288"/>
              <a:gd name="T4" fmla="*/ 1312 w 2400"/>
              <a:gd name="T5" fmla="*/ 176 h 288"/>
              <a:gd name="T6" fmla="*/ 2400 w 2400"/>
              <a:gd name="T7" fmla="*/ 288 h 288"/>
              <a:gd name="T8" fmla="*/ 1008 w 2400"/>
              <a:gd name="T9" fmla="*/ 208 h 288"/>
              <a:gd name="T10" fmla="*/ 1248 w 2400"/>
              <a:gd name="T11" fmla="*/ 144 h 288"/>
              <a:gd name="T12" fmla="*/ 0 w 2400"/>
              <a:gd name="T13" fmla="*/ 0 h 288"/>
              <a:gd name="T14" fmla="*/ 0 60000 65536"/>
              <a:gd name="T15" fmla="*/ 0 60000 65536"/>
              <a:gd name="T16" fmla="*/ 0 60000 65536"/>
              <a:gd name="T17" fmla="*/ 0 60000 65536"/>
              <a:gd name="T18" fmla="*/ 0 60000 65536"/>
              <a:gd name="T19" fmla="*/ 0 60000 65536"/>
              <a:gd name="T20" fmla="*/ 0 60000 65536"/>
              <a:gd name="T21" fmla="*/ 0 w 2400"/>
              <a:gd name="T22" fmla="*/ 0 h 288"/>
              <a:gd name="T23" fmla="*/ 2400 w 2400"/>
              <a:gd name="T24" fmla="*/ 288 h 28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400" h="288">
                <a:moveTo>
                  <a:pt x="0" y="0"/>
                </a:moveTo>
                <a:lnTo>
                  <a:pt x="1504" y="112"/>
                </a:lnTo>
                <a:lnTo>
                  <a:pt x="1312" y="176"/>
                </a:lnTo>
                <a:lnTo>
                  <a:pt x="2400" y="288"/>
                </a:lnTo>
                <a:lnTo>
                  <a:pt x="1008" y="208"/>
                </a:lnTo>
                <a:lnTo>
                  <a:pt x="1248" y="144"/>
                </a:lnTo>
                <a:lnTo>
                  <a:pt x="0" y="0"/>
                </a:lnTo>
                <a:close/>
              </a:path>
            </a:pathLst>
          </a:custGeom>
          <a:solidFill>
            <a:srgbClr val="FFFF00"/>
          </a:solidFill>
          <a:ln w="3175" cmpd="sng">
            <a:solidFill>
              <a:schemeClr val="tx1"/>
            </a:solidFill>
            <a:round/>
            <a:headEnd/>
            <a:tailEnd/>
          </a:ln>
        </p:spPr>
        <p:txBody>
          <a:bodyPr wrap="none" anchor="ctr"/>
          <a:lstStyle/>
          <a:p>
            <a:endParaRPr lang="en-US"/>
          </a:p>
        </p:txBody>
      </p:sp>
      <p:sp>
        <p:nvSpPr>
          <p:cNvPr id="263" name="Freeform 15">
            <a:extLst>
              <a:ext uri="{FF2B5EF4-FFF2-40B4-BE49-F238E27FC236}">
                <a16:creationId xmlns:a16="http://schemas.microsoft.com/office/drawing/2014/main" id="{E65C020E-EC68-483E-84BE-76C6BF2D1EE7}"/>
              </a:ext>
            </a:extLst>
          </p:cNvPr>
          <p:cNvSpPr>
            <a:spLocks/>
          </p:cNvSpPr>
          <p:nvPr/>
        </p:nvSpPr>
        <p:spPr bwMode="auto">
          <a:xfrm rot="13860000">
            <a:off x="7083867" y="3835049"/>
            <a:ext cx="554011" cy="458299"/>
          </a:xfrm>
          <a:custGeom>
            <a:avLst/>
            <a:gdLst>
              <a:gd name="T0" fmla="*/ 0 w 2400"/>
              <a:gd name="T1" fmla="*/ 0 h 288"/>
              <a:gd name="T2" fmla="*/ 1504 w 2400"/>
              <a:gd name="T3" fmla="*/ 112 h 288"/>
              <a:gd name="T4" fmla="*/ 1312 w 2400"/>
              <a:gd name="T5" fmla="*/ 176 h 288"/>
              <a:gd name="T6" fmla="*/ 2400 w 2400"/>
              <a:gd name="T7" fmla="*/ 288 h 288"/>
              <a:gd name="T8" fmla="*/ 1008 w 2400"/>
              <a:gd name="T9" fmla="*/ 208 h 288"/>
              <a:gd name="T10" fmla="*/ 1248 w 2400"/>
              <a:gd name="T11" fmla="*/ 144 h 288"/>
              <a:gd name="T12" fmla="*/ 0 w 2400"/>
              <a:gd name="T13" fmla="*/ 0 h 288"/>
              <a:gd name="T14" fmla="*/ 0 60000 65536"/>
              <a:gd name="T15" fmla="*/ 0 60000 65536"/>
              <a:gd name="T16" fmla="*/ 0 60000 65536"/>
              <a:gd name="T17" fmla="*/ 0 60000 65536"/>
              <a:gd name="T18" fmla="*/ 0 60000 65536"/>
              <a:gd name="T19" fmla="*/ 0 60000 65536"/>
              <a:gd name="T20" fmla="*/ 0 60000 65536"/>
              <a:gd name="T21" fmla="*/ 0 w 2400"/>
              <a:gd name="T22" fmla="*/ 0 h 288"/>
              <a:gd name="T23" fmla="*/ 2400 w 2400"/>
              <a:gd name="T24" fmla="*/ 288 h 28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400" h="288">
                <a:moveTo>
                  <a:pt x="0" y="0"/>
                </a:moveTo>
                <a:lnTo>
                  <a:pt x="1504" y="112"/>
                </a:lnTo>
                <a:lnTo>
                  <a:pt x="1312" y="176"/>
                </a:lnTo>
                <a:lnTo>
                  <a:pt x="2400" y="288"/>
                </a:lnTo>
                <a:lnTo>
                  <a:pt x="1008" y="208"/>
                </a:lnTo>
                <a:lnTo>
                  <a:pt x="1248" y="144"/>
                </a:lnTo>
                <a:lnTo>
                  <a:pt x="0" y="0"/>
                </a:lnTo>
                <a:close/>
              </a:path>
            </a:pathLst>
          </a:custGeom>
          <a:solidFill>
            <a:srgbClr val="FFFF00"/>
          </a:solidFill>
          <a:ln w="3175" cmpd="sng">
            <a:solidFill>
              <a:schemeClr val="tx1"/>
            </a:solidFill>
            <a:round/>
            <a:headEnd/>
            <a:tailEnd/>
          </a:ln>
        </p:spPr>
        <p:txBody>
          <a:bodyPr wrap="none" anchor="ctr"/>
          <a:lstStyle/>
          <a:p>
            <a:endParaRPr lang="en-US"/>
          </a:p>
        </p:txBody>
      </p:sp>
      <p:cxnSp>
        <p:nvCxnSpPr>
          <p:cNvPr id="24" name="Straight Arrow Connector 23">
            <a:extLst>
              <a:ext uri="{FF2B5EF4-FFF2-40B4-BE49-F238E27FC236}">
                <a16:creationId xmlns:a16="http://schemas.microsoft.com/office/drawing/2014/main" id="{B2F51ADF-D51A-4CFC-85C3-1D5AFCB9D079}"/>
              </a:ext>
            </a:extLst>
          </p:cNvPr>
          <p:cNvCxnSpPr/>
          <p:nvPr/>
        </p:nvCxnSpPr>
        <p:spPr bwMode="auto">
          <a:xfrm flipH="1">
            <a:off x="1683595" y="2961989"/>
            <a:ext cx="4128535" cy="2287962"/>
          </a:xfrm>
          <a:prstGeom prst="straightConnector1">
            <a:avLst/>
          </a:prstGeom>
          <a:solidFill>
            <a:schemeClr val="accent1"/>
          </a:solidFill>
          <a:ln w="12700" cap="flat" cmpd="sng" algn="ctr">
            <a:solidFill>
              <a:srgbClr val="FF0000"/>
            </a:solidFill>
            <a:prstDash val="solid"/>
            <a:round/>
            <a:headEnd type="triangle"/>
            <a:tailEnd type="triangle"/>
          </a:ln>
          <a:effectLst/>
        </p:spPr>
      </p:cxnSp>
      <p:sp>
        <p:nvSpPr>
          <p:cNvPr id="264" name="Freeform 15">
            <a:extLst>
              <a:ext uri="{FF2B5EF4-FFF2-40B4-BE49-F238E27FC236}">
                <a16:creationId xmlns:a16="http://schemas.microsoft.com/office/drawing/2014/main" id="{A084CB5B-2AA3-4DD9-965B-A644AE61BA16}"/>
              </a:ext>
            </a:extLst>
          </p:cNvPr>
          <p:cNvSpPr>
            <a:spLocks/>
          </p:cNvSpPr>
          <p:nvPr/>
        </p:nvSpPr>
        <p:spPr bwMode="auto">
          <a:xfrm rot="8640000">
            <a:off x="5732970" y="5170460"/>
            <a:ext cx="534389" cy="271887"/>
          </a:xfrm>
          <a:custGeom>
            <a:avLst/>
            <a:gdLst>
              <a:gd name="T0" fmla="*/ 0 w 2400"/>
              <a:gd name="T1" fmla="*/ 0 h 288"/>
              <a:gd name="T2" fmla="*/ 1504 w 2400"/>
              <a:gd name="T3" fmla="*/ 112 h 288"/>
              <a:gd name="T4" fmla="*/ 1312 w 2400"/>
              <a:gd name="T5" fmla="*/ 176 h 288"/>
              <a:gd name="T6" fmla="*/ 2400 w 2400"/>
              <a:gd name="T7" fmla="*/ 288 h 288"/>
              <a:gd name="T8" fmla="*/ 1008 w 2400"/>
              <a:gd name="T9" fmla="*/ 208 h 288"/>
              <a:gd name="T10" fmla="*/ 1248 w 2400"/>
              <a:gd name="T11" fmla="*/ 144 h 288"/>
              <a:gd name="T12" fmla="*/ 0 w 2400"/>
              <a:gd name="T13" fmla="*/ 0 h 288"/>
              <a:gd name="T14" fmla="*/ 0 60000 65536"/>
              <a:gd name="T15" fmla="*/ 0 60000 65536"/>
              <a:gd name="T16" fmla="*/ 0 60000 65536"/>
              <a:gd name="T17" fmla="*/ 0 60000 65536"/>
              <a:gd name="T18" fmla="*/ 0 60000 65536"/>
              <a:gd name="T19" fmla="*/ 0 60000 65536"/>
              <a:gd name="T20" fmla="*/ 0 60000 65536"/>
              <a:gd name="T21" fmla="*/ 0 w 2400"/>
              <a:gd name="T22" fmla="*/ 0 h 288"/>
              <a:gd name="T23" fmla="*/ 2400 w 2400"/>
              <a:gd name="T24" fmla="*/ 288 h 28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400" h="288">
                <a:moveTo>
                  <a:pt x="0" y="0"/>
                </a:moveTo>
                <a:lnTo>
                  <a:pt x="1504" y="112"/>
                </a:lnTo>
                <a:lnTo>
                  <a:pt x="1312" y="176"/>
                </a:lnTo>
                <a:lnTo>
                  <a:pt x="2400" y="288"/>
                </a:lnTo>
                <a:lnTo>
                  <a:pt x="1008" y="208"/>
                </a:lnTo>
                <a:lnTo>
                  <a:pt x="1248" y="144"/>
                </a:lnTo>
                <a:lnTo>
                  <a:pt x="0" y="0"/>
                </a:lnTo>
                <a:close/>
              </a:path>
            </a:pathLst>
          </a:custGeom>
          <a:solidFill>
            <a:srgbClr val="FFFF00"/>
          </a:solidFill>
          <a:ln w="3175" cmpd="sng">
            <a:solidFill>
              <a:schemeClr val="tx1"/>
            </a:solidFill>
            <a:round/>
            <a:headEnd/>
            <a:tailEnd/>
          </a:ln>
        </p:spPr>
        <p:txBody>
          <a:bodyPr wrap="none" anchor="ctr"/>
          <a:lstStyle/>
          <a:p>
            <a:endParaRPr lang="en-US"/>
          </a:p>
        </p:txBody>
      </p:sp>
      <p:pic>
        <p:nvPicPr>
          <p:cNvPr id="25" name="Picture 170" descr="CommandCenter02">
            <a:extLst>
              <a:ext uri="{FF2B5EF4-FFF2-40B4-BE49-F238E27FC236}">
                <a16:creationId xmlns:a16="http://schemas.microsoft.com/office/drawing/2014/main" id="{EC672496-1FAE-482B-8360-1378F5FED13B}"/>
              </a:ext>
            </a:extLst>
          </p:cNvPr>
          <p:cNvPicPr>
            <a:picLocks noChangeAspect="1" noChangeArrowheads="1"/>
          </p:cNvPicPr>
          <p:nvPr/>
        </p:nvPicPr>
        <p:blipFill>
          <a:blip r:embed="rId9"/>
          <a:srcRect/>
          <a:stretch>
            <a:fillRect/>
          </a:stretch>
        </p:blipFill>
        <p:spPr bwMode="auto">
          <a:xfrm>
            <a:off x="409186" y="4943704"/>
            <a:ext cx="1251052" cy="982635"/>
          </a:xfrm>
          <a:prstGeom prst="rect">
            <a:avLst/>
          </a:prstGeom>
          <a:noFill/>
          <a:ln w="9525">
            <a:noFill/>
            <a:miter lim="800000"/>
            <a:headEnd/>
            <a:tailEnd/>
          </a:ln>
        </p:spPr>
      </p:pic>
      <p:sp>
        <p:nvSpPr>
          <p:cNvPr id="26" name="Text Box 169">
            <a:extLst>
              <a:ext uri="{FF2B5EF4-FFF2-40B4-BE49-F238E27FC236}">
                <a16:creationId xmlns:a16="http://schemas.microsoft.com/office/drawing/2014/main" id="{79DEE5F4-9D8F-4AC4-8D46-C622D44FCA08}"/>
              </a:ext>
            </a:extLst>
          </p:cNvPr>
          <p:cNvSpPr txBox="1">
            <a:spLocks noChangeArrowheads="1"/>
          </p:cNvSpPr>
          <p:nvPr/>
        </p:nvSpPr>
        <p:spPr bwMode="auto">
          <a:xfrm rot="19860000">
            <a:off x="2927452" y="3859313"/>
            <a:ext cx="1295400" cy="274638"/>
          </a:xfrm>
          <a:prstGeom prst="rect">
            <a:avLst/>
          </a:prstGeom>
          <a:noFill/>
          <a:ln w="9525">
            <a:noFill/>
            <a:miter lim="800000"/>
            <a:headEnd/>
            <a:tailEnd/>
          </a:ln>
        </p:spPr>
        <p:txBody>
          <a:bodyPr lIns="91440" tIns="45720" rIns="91440" bIns="45720" anchor="t">
            <a:spAutoFit/>
          </a:bodyPr>
          <a:lstStyle/>
          <a:p>
            <a:pPr>
              <a:spcBef>
                <a:spcPct val="50000"/>
              </a:spcBef>
            </a:pPr>
            <a:r>
              <a:rPr lang="en-US" sz="1200">
                <a:latin typeface="Arial"/>
                <a:cs typeface="Arial"/>
              </a:rPr>
              <a:t>TDL Enclave</a:t>
            </a:r>
            <a:endParaRPr lang="en-US"/>
          </a:p>
        </p:txBody>
      </p:sp>
      <p:pic>
        <p:nvPicPr>
          <p:cNvPr id="27" name="Picture 154" descr="AGC">
            <a:extLst>
              <a:ext uri="{FF2B5EF4-FFF2-40B4-BE49-F238E27FC236}">
                <a16:creationId xmlns:a16="http://schemas.microsoft.com/office/drawing/2014/main" id="{781D334D-ABAC-4B0D-A404-4FF6AA9BC23E}"/>
              </a:ext>
            </a:extLst>
          </p:cNvPr>
          <p:cNvPicPr>
            <a:picLocks noChangeAspect="1" noChangeArrowheads="1"/>
          </p:cNvPicPr>
          <p:nvPr/>
        </p:nvPicPr>
        <p:blipFill>
          <a:blip r:embed="rId10"/>
          <a:srcRect/>
          <a:stretch>
            <a:fillRect/>
          </a:stretch>
        </p:blipFill>
        <p:spPr bwMode="auto">
          <a:xfrm>
            <a:off x="2411127" y="1995262"/>
            <a:ext cx="1066800" cy="673100"/>
          </a:xfrm>
          <a:prstGeom prst="rect">
            <a:avLst/>
          </a:prstGeom>
          <a:noFill/>
          <a:ln w="9525">
            <a:noFill/>
            <a:miter lim="800000"/>
            <a:headEnd/>
            <a:tailEnd/>
          </a:ln>
        </p:spPr>
      </p:pic>
      <p:graphicFrame>
        <p:nvGraphicFramePr>
          <p:cNvPr id="28" name="Object 158">
            <a:extLst>
              <a:ext uri="{FF2B5EF4-FFF2-40B4-BE49-F238E27FC236}">
                <a16:creationId xmlns:a16="http://schemas.microsoft.com/office/drawing/2014/main" id="{6F2C9792-ED31-439B-A78B-98269B3A21B4}"/>
              </a:ext>
            </a:extLst>
          </p:cNvPr>
          <p:cNvGraphicFramePr>
            <a:graphicFrameLocks noChangeAspect="1"/>
          </p:cNvGraphicFramePr>
          <p:nvPr>
            <p:extLst>
              <p:ext uri="{D42A27DB-BD31-4B8C-83A1-F6EECF244321}">
                <p14:modId xmlns:p14="http://schemas.microsoft.com/office/powerpoint/2010/main" val="2037696397"/>
              </p:ext>
            </p:extLst>
          </p:nvPr>
        </p:nvGraphicFramePr>
        <p:xfrm>
          <a:off x="603585" y="1246017"/>
          <a:ext cx="914400" cy="804863"/>
        </p:xfrm>
        <a:graphic>
          <a:graphicData uri="http://schemas.openxmlformats.org/presentationml/2006/ole">
            <mc:AlternateContent xmlns:mc="http://schemas.openxmlformats.org/markup-compatibility/2006">
              <mc:Choice xmlns:v="urn:schemas-microsoft-com:vml" Requires="v">
                <p:oleObj spid="_x0000_s50854" r:id="rId11" imgW="3352381" imgH="2952381" progId="">
                  <p:embed/>
                </p:oleObj>
              </mc:Choice>
              <mc:Fallback>
                <p:oleObj r:id="rId11" imgW="3352381" imgH="2952381" progId="">
                  <p:embed/>
                  <p:pic>
                    <p:nvPicPr>
                      <p:cNvPr id="2" name="Object 158">
                        <a:extLst>
                          <a:ext uri="{FF2B5EF4-FFF2-40B4-BE49-F238E27FC236}">
                            <a16:creationId xmlns:a16="http://schemas.microsoft.com/office/drawing/2014/main" id="{6327B741-AE25-415A-976E-8F7E40F6868A}"/>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03585" y="1246017"/>
                        <a:ext cx="914400" cy="8048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29" name="Picture 160" descr="TPS">
            <a:extLst>
              <a:ext uri="{FF2B5EF4-FFF2-40B4-BE49-F238E27FC236}">
                <a16:creationId xmlns:a16="http://schemas.microsoft.com/office/drawing/2014/main" id="{5A5A02FE-4CF3-424C-AEC0-111ABF268026}"/>
              </a:ext>
            </a:extLst>
          </p:cNvPr>
          <p:cNvPicPr>
            <a:picLocks noChangeAspect="1" noChangeArrowheads="1"/>
          </p:cNvPicPr>
          <p:nvPr/>
        </p:nvPicPr>
        <p:blipFill>
          <a:blip r:embed="rId13"/>
          <a:srcRect/>
          <a:stretch>
            <a:fillRect/>
          </a:stretch>
        </p:blipFill>
        <p:spPr bwMode="auto">
          <a:xfrm>
            <a:off x="595776" y="2722781"/>
            <a:ext cx="876300" cy="642938"/>
          </a:xfrm>
          <a:prstGeom prst="rect">
            <a:avLst/>
          </a:prstGeom>
          <a:noFill/>
          <a:ln w="9525">
            <a:noFill/>
            <a:miter lim="800000"/>
            <a:headEnd/>
            <a:tailEnd/>
          </a:ln>
        </p:spPr>
      </p:pic>
      <p:sp>
        <p:nvSpPr>
          <p:cNvPr id="282" name="Text Box 169">
            <a:extLst>
              <a:ext uri="{FF2B5EF4-FFF2-40B4-BE49-F238E27FC236}">
                <a16:creationId xmlns:a16="http://schemas.microsoft.com/office/drawing/2014/main" id="{853D8368-245B-482C-94EA-5B9BC8690C28}"/>
              </a:ext>
            </a:extLst>
          </p:cNvPr>
          <p:cNvSpPr txBox="1">
            <a:spLocks noChangeArrowheads="1"/>
          </p:cNvSpPr>
          <p:nvPr/>
        </p:nvSpPr>
        <p:spPr bwMode="auto">
          <a:xfrm>
            <a:off x="2289726" y="2691785"/>
            <a:ext cx="1295400" cy="274638"/>
          </a:xfrm>
          <a:prstGeom prst="rect">
            <a:avLst/>
          </a:prstGeom>
          <a:noFill/>
          <a:ln w="9525">
            <a:noFill/>
            <a:miter lim="800000"/>
            <a:headEnd/>
            <a:tailEnd/>
          </a:ln>
        </p:spPr>
        <p:txBody>
          <a:bodyPr lIns="91440" tIns="45720" rIns="91440" bIns="45720" anchor="t">
            <a:spAutoFit/>
          </a:bodyPr>
          <a:lstStyle/>
          <a:p>
            <a:pPr>
              <a:spcBef>
                <a:spcPct val="50000"/>
              </a:spcBef>
            </a:pPr>
            <a:r>
              <a:rPr lang="en-US" sz="1200">
                <a:latin typeface="Arial"/>
                <a:cs typeface="Arial"/>
              </a:rPr>
              <a:t>CADS</a:t>
            </a:r>
            <a:endParaRPr lang="en-US"/>
          </a:p>
        </p:txBody>
      </p:sp>
      <p:sp>
        <p:nvSpPr>
          <p:cNvPr id="283" name="Text Box 169">
            <a:extLst>
              <a:ext uri="{FF2B5EF4-FFF2-40B4-BE49-F238E27FC236}">
                <a16:creationId xmlns:a16="http://schemas.microsoft.com/office/drawing/2014/main" id="{001465ED-ABB7-4B14-8FE6-B59D33265C86}"/>
              </a:ext>
            </a:extLst>
          </p:cNvPr>
          <p:cNvSpPr txBox="1">
            <a:spLocks noChangeArrowheads="1"/>
          </p:cNvSpPr>
          <p:nvPr/>
        </p:nvSpPr>
        <p:spPr bwMode="auto">
          <a:xfrm>
            <a:off x="415795" y="3358944"/>
            <a:ext cx="1295400" cy="274638"/>
          </a:xfrm>
          <a:prstGeom prst="rect">
            <a:avLst/>
          </a:prstGeom>
          <a:noFill/>
          <a:ln w="9525">
            <a:noFill/>
            <a:miter lim="800000"/>
            <a:headEnd/>
            <a:tailEnd/>
          </a:ln>
        </p:spPr>
        <p:txBody>
          <a:bodyPr lIns="91440" tIns="45720" rIns="91440" bIns="45720" anchor="t">
            <a:spAutoFit/>
          </a:bodyPr>
          <a:lstStyle/>
          <a:p>
            <a:pPr>
              <a:spcBef>
                <a:spcPct val="50000"/>
              </a:spcBef>
            </a:pPr>
            <a:r>
              <a:rPr lang="en-US" sz="1200" dirty="0">
                <a:latin typeface="Arial"/>
                <a:cs typeface="Arial"/>
              </a:rPr>
              <a:t>12 ER</a:t>
            </a:r>
            <a:endParaRPr lang="en-US" dirty="0"/>
          </a:p>
        </p:txBody>
      </p:sp>
      <p:sp>
        <p:nvSpPr>
          <p:cNvPr id="284" name="Text Box 169">
            <a:extLst>
              <a:ext uri="{FF2B5EF4-FFF2-40B4-BE49-F238E27FC236}">
                <a16:creationId xmlns:a16="http://schemas.microsoft.com/office/drawing/2014/main" id="{2C271144-7A13-4BA8-BEE5-69597CB61871}"/>
              </a:ext>
            </a:extLst>
          </p:cNvPr>
          <p:cNvSpPr txBox="1">
            <a:spLocks noChangeArrowheads="1"/>
          </p:cNvSpPr>
          <p:nvPr/>
        </p:nvSpPr>
        <p:spPr bwMode="auto">
          <a:xfrm>
            <a:off x="445227" y="2054059"/>
            <a:ext cx="1295400" cy="276999"/>
          </a:xfrm>
          <a:prstGeom prst="rect">
            <a:avLst/>
          </a:prstGeom>
          <a:noFill/>
          <a:ln w="9525">
            <a:noFill/>
            <a:miter lim="800000"/>
            <a:headEnd/>
            <a:tailEnd/>
          </a:ln>
        </p:spPr>
        <p:txBody>
          <a:bodyPr lIns="91440" tIns="45720" rIns="91440" bIns="45720" anchor="t">
            <a:spAutoFit/>
          </a:bodyPr>
          <a:lstStyle/>
          <a:p>
            <a:pPr>
              <a:spcBef>
                <a:spcPct val="50000"/>
              </a:spcBef>
            </a:pPr>
            <a:r>
              <a:rPr lang="en-US" sz="1200">
                <a:latin typeface="Arial"/>
                <a:cs typeface="Arial"/>
              </a:rPr>
              <a:t>HMCS Halifax</a:t>
            </a:r>
            <a:endParaRPr lang="en-US" sz="1200">
              <a:cs typeface="Arial"/>
            </a:endParaRPr>
          </a:p>
        </p:txBody>
      </p:sp>
      <p:cxnSp>
        <p:nvCxnSpPr>
          <p:cNvPr id="285" name="Straight Arrow Connector 284">
            <a:extLst>
              <a:ext uri="{FF2B5EF4-FFF2-40B4-BE49-F238E27FC236}">
                <a16:creationId xmlns:a16="http://schemas.microsoft.com/office/drawing/2014/main" id="{320E97C0-9D58-4845-83AB-5AE4AD21D766}"/>
              </a:ext>
            </a:extLst>
          </p:cNvPr>
          <p:cNvCxnSpPr>
            <a:cxnSpLocks/>
          </p:cNvCxnSpPr>
          <p:nvPr/>
        </p:nvCxnSpPr>
        <p:spPr bwMode="auto">
          <a:xfrm flipH="1">
            <a:off x="3508470" y="1392204"/>
            <a:ext cx="2254604" cy="943833"/>
          </a:xfrm>
          <a:prstGeom prst="straightConnector1">
            <a:avLst/>
          </a:prstGeom>
          <a:solidFill>
            <a:schemeClr val="accent1"/>
          </a:solidFill>
          <a:ln w="12700" cap="flat" cmpd="sng" algn="ctr">
            <a:solidFill>
              <a:schemeClr val="tx1"/>
            </a:solidFill>
            <a:prstDash val="solid"/>
            <a:round/>
            <a:headEnd type="triangle"/>
            <a:tailEnd type="triangle"/>
          </a:ln>
          <a:effectLst/>
        </p:spPr>
      </p:cxnSp>
      <p:cxnSp>
        <p:nvCxnSpPr>
          <p:cNvPr id="286" name="Straight Arrow Connector 285">
            <a:extLst>
              <a:ext uri="{FF2B5EF4-FFF2-40B4-BE49-F238E27FC236}">
                <a16:creationId xmlns:a16="http://schemas.microsoft.com/office/drawing/2014/main" id="{D66AA5A1-B66C-492E-93D5-2E330382EE89}"/>
              </a:ext>
            </a:extLst>
          </p:cNvPr>
          <p:cNvCxnSpPr>
            <a:cxnSpLocks/>
          </p:cNvCxnSpPr>
          <p:nvPr/>
        </p:nvCxnSpPr>
        <p:spPr bwMode="auto">
          <a:xfrm flipH="1" flipV="1">
            <a:off x="1516804" y="1619822"/>
            <a:ext cx="822175" cy="400294"/>
          </a:xfrm>
          <a:prstGeom prst="straightConnector1">
            <a:avLst/>
          </a:prstGeom>
          <a:solidFill>
            <a:schemeClr val="accent1"/>
          </a:solidFill>
          <a:ln w="12700" cap="flat" cmpd="sng" algn="ctr">
            <a:solidFill>
              <a:schemeClr val="tx1"/>
            </a:solidFill>
            <a:prstDash val="solid"/>
            <a:round/>
            <a:headEnd type="triangle"/>
            <a:tailEnd type="triangle"/>
          </a:ln>
          <a:effectLst/>
        </p:spPr>
      </p:cxnSp>
      <p:cxnSp>
        <p:nvCxnSpPr>
          <p:cNvPr id="287" name="Straight Arrow Connector 286">
            <a:extLst>
              <a:ext uri="{FF2B5EF4-FFF2-40B4-BE49-F238E27FC236}">
                <a16:creationId xmlns:a16="http://schemas.microsoft.com/office/drawing/2014/main" id="{1D097F21-1E39-4F61-82A8-4D7CFB3C1AC0}"/>
              </a:ext>
            </a:extLst>
          </p:cNvPr>
          <p:cNvCxnSpPr>
            <a:cxnSpLocks/>
          </p:cNvCxnSpPr>
          <p:nvPr/>
        </p:nvCxnSpPr>
        <p:spPr bwMode="auto">
          <a:xfrm flipH="1">
            <a:off x="1526615" y="2471429"/>
            <a:ext cx="802553" cy="394410"/>
          </a:xfrm>
          <a:prstGeom prst="straightConnector1">
            <a:avLst/>
          </a:prstGeom>
          <a:solidFill>
            <a:schemeClr val="accent1"/>
          </a:solidFill>
          <a:ln w="12700" cap="flat" cmpd="sng" algn="ctr">
            <a:solidFill>
              <a:schemeClr val="tx1"/>
            </a:solidFill>
            <a:prstDash val="solid"/>
            <a:round/>
            <a:headEnd type="triangle"/>
            <a:tailEnd type="triangle"/>
          </a:ln>
          <a:effectLst/>
        </p:spPr>
      </p:cxnSp>
      <p:sp>
        <p:nvSpPr>
          <p:cNvPr id="289" name="Text Box 169">
            <a:extLst>
              <a:ext uri="{FF2B5EF4-FFF2-40B4-BE49-F238E27FC236}">
                <a16:creationId xmlns:a16="http://schemas.microsoft.com/office/drawing/2014/main" id="{822FEE02-0437-4A17-BDB6-A293975CA7AE}"/>
              </a:ext>
            </a:extLst>
          </p:cNvPr>
          <p:cNvSpPr txBox="1">
            <a:spLocks noChangeArrowheads="1"/>
          </p:cNvSpPr>
          <p:nvPr/>
        </p:nvSpPr>
        <p:spPr bwMode="auto">
          <a:xfrm>
            <a:off x="2289726" y="2907630"/>
            <a:ext cx="1295400" cy="274638"/>
          </a:xfrm>
          <a:prstGeom prst="rect">
            <a:avLst/>
          </a:prstGeom>
          <a:noFill/>
          <a:ln w="9525">
            <a:noFill/>
            <a:miter lim="800000"/>
            <a:headEnd/>
            <a:tailEnd/>
          </a:ln>
        </p:spPr>
        <p:txBody>
          <a:bodyPr lIns="91440" tIns="45720" rIns="91440" bIns="45720" anchor="t">
            <a:spAutoFit/>
          </a:bodyPr>
          <a:lstStyle/>
          <a:p>
            <a:pPr>
              <a:spcBef>
                <a:spcPct val="50000"/>
              </a:spcBef>
            </a:pPr>
            <a:r>
              <a:rPr lang="en-US" sz="1200">
                <a:latin typeface="Arial"/>
                <a:cs typeface="Arial"/>
              </a:rPr>
              <a:t>NCS</a:t>
            </a:r>
            <a:endParaRPr lang="en-US"/>
          </a:p>
        </p:txBody>
      </p:sp>
      <p:sp>
        <p:nvSpPr>
          <p:cNvPr id="290" name="Text Box 169">
            <a:extLst>
              <a:ext uri="{FF2B5EF4-FFF2-40B4-BE49-F238E27FC236}">
                <a16:creationId xmlns:a16="http://schemas.microsoft.com/office/drawing/2014/main" id="{0C564922-D3A7-4C89-8F75-B9DECAD22C71}"/>
              </a:ext>
            </a:extLst>
          </p:cNvPr>
          <p:cNvSpPr txBox="1">
            <a:spLocks noChangeArrowheads="1"/>
          </p:cNvSpPr>
          <p:nvPr/>
        </p:nvSpPr>
        <p:spPr bwMode="auto">
          <a:xfrm>
            <a:off x="4408935" y="5693999"/>
            <a:ext cx="1295400" cy="461665"/>
          </a:xfrm>
          <a:prstGeom prst="rect">
            <a:avLst/>
          </a:prstGeom>
          <a:noFill/>
          <a:ln w="9525">
            <a:noFill/>
            <a:miter lim="800000"/>
            <a:headEnd/>
            <a:tailEnd/>
          </a:ln>
        </p:spPr>
        <p:txBody>
          <a:bodyPr lIns="91440" tIns="45720" rIns="91440" bIns="45720" anchor="t">
            <a:spAutoFit/>
          </a:bodyPr>
          <a:lstStyle/>
          <a:p>
            <a:pPr>
              <a:spcBef>
                <a:spcPct val="50000"/>
              </a:spcBef>
            </a:pPr>
            <a:r>
              <a:rPr lang="en-US" sz="1200">
                <a:latin typeface="Arial"/>
                <a:cs typeface="Arial"/>
              </a:rPr>
              <a:t>HMCS Montreal</a:t>
            </a:r>
            <a:endParaRPr lang="en-US" sz="1200" err="1">
              <a:cs typeface="Arial"/>
            </a:endParaRPr>
          </a:p>
        </p:txBody>
      </p:sp>
      <p:sp>
        <p:nvSpPr>
          <p:cNvPr id="30" name="Text Box 140">
            <a:extLst>
              <a:ext uri="{FF2B5EF4-FFF2-40B4-BE49-F238E27FC236}">
                <a16:creationId xmlns:a16="http://schemas.microsoft.com/office/drawing/2014/main" id="{D93AA0DD-124F-4369-AFB3-D9FFBBE704FC}"/>
              </a:ext>
            </a:extLst>
          </p:cNvPr>
          <p:cNvSpPr txBox="1">
            <a:spLocks noChangeArrowheads="1"/>
          </p:cNvSpPr>
          <p:nvPr/>
        </p:nvSpPr>
        <p:spPr bwMode="auto">
          <a:xfrm>
            <a:off x="7528100" y="3492475"/>
            <a:ext cx="1154931" cy="1142620"/>
          </a:xfrm>
          <a:prstGeom prst="rect">
            <a:avLst/>
          </a:prstGeom>
          <a:noFill/>
          <a:ln w="9525">
            <a:noFill/>
            <a:miter lim="800000"/>
            <a:headEnd/>
            <a:tailEnd/>
          </a:ln>
        </p:spPr>
        <p:txBody>
          <a:bodyPr wrap="square" lIns="91440" tIns="45720" rIns="91440" bIns="45720" anchor="t">
            <a:spAutoFit/>
          </a:bodyPr>
          <a:lstStyle/>
          <a:p>
            <a:pPr>
              <a:spcBef>
                <a:spcPct val="50000"/>
              </a:spcBef>
            </a:pPr>
            <a:r>
              <a:rPr lang="en-US" sz="1050">
                <a:latin typeface="Arial"/>
                <a:cs typeface="Arial"/>
              </a:rPr>
              <a:t>HMCS FREDERICTON</a:t>
            </a:r>
            <a:endParaRPr lang="en-US"/>
          </a:p>
          <a:p>
            <a:pPr>
              <a:spcBef>
                <a:spcPct val="50000"/>
              </a:spcBef>
            </a:pPr>
            <a:r>
              <a:rPr lang="en-US" sz="1050">
                <a:latin typeface="Arial"/>
                <a:cs typeface="Arial"/>
              </a:rPr>
              <a:t>FNUJ</a:t>
            </a:r>
          </a:p>
          <a:p>
            <a:pPr>
              <a:spcBef>
                <a:spcPct val="50000"/>
              </a:spcBef>
            </a:pPr>
            <a:r>
              <a:rPr lang="en-US" sz="1050">
                <a:latin typeface="Arial"/>
                <a:cs typeface="Arial"/>
              </a:rPr>
              <a:t>IEJU</a:t>
            </a:r>
            <a:endParaRPr lang="en-US"/>
          </a:p>
          <a:p>
            <a:pPr>
              <a:spcBef>
                <a:spcPct val="50000"/>
              </a:spcBef>
            </a:pPr>
            <a:endParaRPr lang="en-US" sz="1050">
              <a:latin typeface="Arial"/>
              <a:cs typeface="Arial"/>
            </a:endParaRPr>
          </a:p>
        </p:txBody>
      </p:sp>
      <p:sp>
        <p:nvSpPr>
          <p:cNvPr id="292" name="Text Box 169">
            <a:extLst>
              <a:ext uri="{FF2B5EF4-FFF2-40B4-BE49-F238E27FC236}">
                <a16:creationId xmlns:a16="http://schemas.microsoft.com/office/drawing/2014/main" id="{8CDE704C-B07C-4ED3-A3C5-90F1E3D970EA}"/>
              </a:ext>
            </a:extLst>
          </p:cNvPr>
          <p:cNvSpPr txBox="1">
            <a:spLocks noChangeArrowheads="1"/>
          </p:cNvSpPr>
          <p:nvPr/>
        </p:nvSpPr>
        <p:spPr bwMode="auto">
          <a:xfrm>
            <a:off x="386360" y="5949089"/>
            <a:ext cx="1295400" cy="276999"/>
          </a:xfrm>
          <a:prstGeom prst="rect">
            <a:avLst/>
          </a:prstGeom>
          <a:noFill/>
          <a:ln w="9525">
            <a:noFill/>
            <a:miter lim="800000"/>
            <a:headEnd/>
            <a:tailEnd/>
          </a:ln>
        </p:spPr>
        <p:txBody>
          <a:bodyPr lIns="91440" tIns="45720" rIns="91440" bIns="45720" anchor="t">
            <a:spAutoFit/>
          </a:bodyPr>
          <a:lstStyle/>
          <a:p>
            <a:pPr>
              <a:spcBef>
                <a:spcPct val="50000"/>
              </a:spcBef>
            </a:pPr>
            <a:r>
              <a:rPr lang="en-US" sz="1200">
                <a:latin typeface="Arial"/>
                <a:cs typeface="Arial"/>
              </a:rPr>
              <a:t>CADS</a:t>
            </a:r>
            <a:endParaRPr lang="en-US"/>
          </a:p>
        </p:txBody>
      </p:sp>
      <p:pic>
        <p:nvPicPr>
          <p:cNvPr id="6" name="Picture 2" descr="A picture containing ship, watercraft&#10;&#10;Description automatically generated">
            <a:extLst>
              <a:ext uri="{FF2B5EF4-FFF2-40B4-BE49-F238E27FC236}">
                <a16:creationId xmlns:a16="http://schemas.microsoft.com/office/drawing/2014/main" id="{F10742FB-D7E6-456A-8E50-197B262CEFE3}"/>
              </a:ext>
            </a:extLst>
          </p:cNvPr>
          <p:cNvPicPr>
            <a:picLocks noChangeAspect="1"/>
          </p:cNvPicPr>
          <p:nvPr/>
        </p:nvPicPr>
        <p:blipFill>
          <a:blip r:embed="rId14"/>
          <a:stretch>
            <a:fillRect/>
          </a:stretch>
        </p:blipFill>
        <p:spPr>
          <a:xfrm>
            <a:off x="4428855" y="5039264"/>
            <a:ext cx="1114425" cy="609600"/>
          </a:xfrm>
          <a:prstGeom prst="rect">
            <a:avLst/>
          </a:prstGeom>
        </p:spPr>
      </p:pic>
      <p:pic>
        <p:nvPicPr>
          <p:cNvPr id="168" name="Picture 2" descr="A picture containing ship, watercraft&#10;&#10;Description automatically generated">
            <a:extLst>
              <a:ext uri="{FF2B5EF4-FFF2-40B4-BE49-F238E27FC236}">
                <a16:creationId xmlns:a16="http://schemas.microsoft.com/office/drawing/2014/main" id="{D1D8C8A6-0962-4005-89BC-62B1D4017A1B}"/>
              </a:ext>
            </a:extLst>
          </p:cNvPr>
          <p:cNvPicPr>
            <a:picLocks noChangeAspect="1"/>
          </p:cNvPicPr>
          <p:nvPr/>
        </p:nvPicPr>
        <p:blipFill>
          <a:blip r:embed="rId14"/>
          <a:stretch>
            <a:fillRect/>
          </a:stretch>
        </p:blipFill>
        <p:spPr>
          <a:xfrm>
            <a:off x="6940943" y="2878868"/>
            <a:ext cx="1114425" cy="609600"/>
          </a:xfrm>
          <a:prstGeom prst="rect">
            <a:avLst/>
          </a:prstGeom>
        </p:spPr>
      </p:pic>
      <p:pic>
        <p:nvPicPr>
          <p:cNvPr id="4" name="Picture 4">
            <a:extLst>
              <a:ext uri="{FF2B5EF4-FFF2-40B4-BE49-F238E27FC236}">
                <a16:creationId xmlns:a16="http://schemas.microsoft.com/office/drawing/2014/main" id="{A23B879D-3071-4AD6-A9F0-C6BE67F43A05}"/>
              </a:ext>
            </a:extLst>
          </p:cNvPr>
          <p:cNvPicPr>
            <a:picLocks noChangeAspect="1"/>
          </p:cNvPicPr>
          <p:nvPr/>
        </p:nvPicPr>
        <p:blipFill>
          <a:blip r:embed="rId15"/>
          <a:stretch>
            <a:fillRect/>
          </a:stretch>
        </p:blipFill>
        <p:spPr>
          <a:xfrm>
            <a:off x="1687842" y="3561610"/>
            <a:ext cx="904875" cy="390525"/>
          </a:xfrm>
          <a:prstGeom prst="rect">
            <a:avLst/>
          </a:prstGeom>
        </p:spPr>
      </p:pic>
      <p:cxnSp>
        <p:nvCxnSpPr>
          <p:cNvPr id="5" name="Straight Arrow Connector 4">
            <a:extLst>
              <a:ext uri="{FF2B5EF4-FFF2-40B4-BE49-F238E27FC236}">
                <a16:creationId xmlns:a16="http://schemas.microsoft.com/office/drawing/2014/main" id="{C69B906B-E604-4436-997D-71022567515A}"/>
              </a:ext>
            </a:extLst>
          </p:cNvPr>
          <p:cNvCxnSpPr/>
          <p:nvPr/>
        </p:nvCxnSpPr>
        <p:spPr bwMode="auto">
          <a:xfrm>
            <a:off x="1619326" y="3299673"/>
            <a:ext cx="349731" cy="213118"/>
          </a:xfrm>
          <a:prstGeom prst="straightConnector1">
            <a:avLst/>
          </a:prstGeom>
          <a:ln>
            <a:headEnd type="none" w="med" len="med"/>
            <a:tailEnd type="none" w="med" len="med"/>
          </a:ln>
        </p:spPr>
        <p:style>
          <a:lnRef idx="2">
            <a:schemeClr val="accent3"/>
          </a:lnRef>
          <a:fillRef idx="0">
            <a:schemeClr val="accent3"/>
          </a:fillRef>
          <a:effectRef idx="1">
            <a:schemeClr val="accent3"/>
          </a:effectRef>
          <a:fontRef idx="minor">
            <a:schemeClr val="tx1"/>
          </a:fontRef>
        </p:style>
      </p:cxnSp>
      <p:sp>
        <p:nvSpPr>
          <p:cNvPr id="169" name="Text Box 169">
            <a:extLst>
              <a:ext uri="{FF2B5EF4-FFF2-40B4-BE49-F238E27FC236}">
                <a16:creationId xmlns:a16="http://schemas.microsoft.com/office/drawing/2014/main" id="{F201185D-74D7-48F6-99F8-214B0F2CC7EE}"/>
              </a:ext>
            </a:extLst>
          </p:cNvPr>
          <p:cNvSpPr txBox="1">
            <a:spLocks noChangeArrowheads="1"/>
          </p:cNvSpPr>
          <p:nvPr/>
        </p:nvSpPr>
        <p:spPr bwMode="auto">
          <a:xfrm>
            <a:off x="1490488" y="3923613"/>
            <a:ext cx="1295400" cy="274638"/>
          </a:xfrm>
          <a:prstGeom prst="rect">
            <a:avLst/>
          </a:prstGeom>
          <a:noFill/>
          <a:ln w="9525">
            <a:noFill/>
            <a:miter lim="800000"/>
            <a:headEnd/>
            <a:tailEnd/>
          </a:ln>
        </p:spPr>
        <p:txBody>
          <a:bodyPr lIns="91440" tIns="45720" rIns="91440" bIns="45720" anchor="t">
            <a:spAutoFit/>
          </a:bodyPr>
          <a:lstStyle/>
          <a:p>
            <a:pPr>
              <a:spcBef>
                <a:spcPct val="50000"/>
              </a:spcBef>
            </a:pPr>
            <a:r>
              <a:rPr lang="en-US" sz="1200" dirty="0">
                <a:latin typeface="Arial"/>
                <a:cs typeface="Arial"/>
              </a:rPr>
              <a:t>TN 4551</a:t>
            </a:r>
            <a:endParaRPr lang="en-US" sz="1200" dirty="0">
              <a:cs typeface="Arial"/>
            </a:endParaRPr>
          </a:p>
        </p:txBody>
      </p:sp>
    </p:spTree>
    <p:extLst>
      <p:ext uri="{BB962C8B-B14F-4D97-AF65-F5344CB8AC3E}">
        <p14:creationId xmlns:p14="http://schemas.microsoft.com/office/powerpoint/2010/main" val="329657538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1143000" y="460583"/>
            <a:ext cx="7010400" cy="1143000"/>
          </a:xfrm>
          <a:prstGeom prst="rect">
            <a:avLst/>
          </a:prstGeom>
        </p:spPr>
        <p:txBody>
          <a:bodyPr/>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a:solidFill>
                  <a:schemeClr val="accent2">
                    <a:lumMod val="75000"/>
                  </a:schemeClr>
                </a:solidFill>
              </a:rPr>
              <a:t>Confirmation Questions</a:t>
            </a:r>
          </a:p>
        </p:txBody>
      </p:sp>
      <p:sp>
        <p:nvSpPr>
          <p:cNvPr id="2" name="TextBox 1">
            <a:extLst>
              <a:ext uri="{FF2B5EF4-FFF2-40B4-BE49-F238E27FC236}">
                <a16:creationId xmlns:a16="http://schemas.microsoft.com/office/drawing/2014/main" id="{E9D9930B-3FDA-434A-B098-7902F951E3D7}"/>
              </a:ext>
            </a:extLst>
          </p:cNvPr>
          <p:cNvSpPr txBox="1"/>
          <p:nvPr/>
        </p:nvSpPr>
        <p:spPr>
          <a:xfrm>
            <a:off x="0" y="1828800"/>
            <a:ext cx="6998454" cy="1200329"/>
          </a:xfrm>
          <a:prstGeom prst="rect">
            <a:avLst/>
          </a:prstGeom>
          <a:noFill/>
        </p:spPr>
        <p:txBody>
          <a:bodyPr wrap="none" lIns="91440" tIns="45720" rIns="91440" bIns="45720" rtlCol="0" anchor="t">
            <a:spAutoFit/>
          </a:bodyPr>
          <a:lstStyle/>
          <a:p>
            <a:pPr algn="l"/>
            <a:r>
              <a:rPr lang="en-CA">
                <a:latin typeface="Arial"/>
                <a:cs typeface="Arial"/>
              </a:rPr>
              <a:t>Build the entire Exercise Architecture from your training OTL. </a:t>
            </a:r>
            <a:endParaRPr lang="en-US"/>
          </a:p>
          <a:p>
            <a:pPr algn="l"/>
            <a:endParaRPr lang="en-CA"/>
          </a:p>
          <a:p>
            <a:pPr algn="l"/>
            <a:endParaRPr lang="en-CA"/>
          </a:p>
          <a:p>
            <a:pPr algn="l"/>
            <a:endParaRPr lang="en-CA"/>
          </a:p>
        </p:txBody>
      </p:sp>
    </p:spTree>
    <p:extLst>
      <p:ext uri="{BB962C8B-B14F-4D97-AF65-F5344CB8AC3E}">
        <p14:creationId xmlns:p14="http://schemas.microsoft.com/office/powerpoint/2010/main" val="2326992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81000" y="2362200"/>
            <a:ext cx="8435546" cy="1538883"/>
          </a:xfrm>
          <a:prstGeom prst="rect">
            <a:avLst/>
          </a:prstGeom>
          <a:noFill/>
        </p:spPr>
        <p:txBody>
          <a:bodyPr wrap="square" rtlCol="0">
            <a:spAutoFit/>
          </a:bodyPr>
          <a:lstStyle/>
          <a:p>
            <a:pPr algn="ctr"/>
            <a:r>
              <a:rPr lang="en-CA" sz="2800">
                <a:solidFill>
                  <a:srgbClr val="002060"/>
                </a:solidFill>
              </a:rPr>
              <a:t>This brief is</a:t>
            </a:r>
            <a:endParaRPr lang="en-CA" sz="6600">
              <a:solidFill>
                <a:srgbClr val="002060"/>
              </a:solidFill>
            </a:endParaRPr>
          </a:p>
          <a:p>
            <a:pPr algn="ctr"/>
            <a:r>
              <a:rPr lang="en-CA" sz="6600">
                <a:solidFill>
                  <a:srgbClr val="002060"/>
                </a:solidFill>
              </a:rPr>
              <a:t>UNCLASSIFIED </a:t>
            </a:r>
          </a:p>
        </p:txBody>
      </p:sp>
    </p:spTree>
    <p:extLst>
      <p:ext uri="{BB962C8B-B14F-4D97-AF65-F5344CB8AC3E}">
        <p14:creationId xmlns:p14="http://schemas.microsoft.com/office/powerpoint/2010/main" val="101895497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905780"/>
            <a:ext cx="9144000" cy="707886"/>
          </a:xfrm>
          <a:prstGeom prst="rect">
            <a:avLst/>
          </a:prstGeom>
          <a:noFill/>
        </p:spPr>
        <p:txBody>
          <a:bodyPr wrap="square" rtlCol="0">
            <a:spAutoFit/>
          </a:bodyPr>
          <a:lstStyle/>
          <a:p>
            <a:pPr algn="ctr"/>
            <a:r>
              <a:rPr lang="en-CA" sz="4000">
                <a:solidFill>
                  <a:srgbClr val="002060"/>
                </a:solidFill>
              </a:rPr>
              <a:t>QUESTIONS?</a:t>
            </a:r>
          </a:p>
        </p:txBody>
      </p:sp>
    </p:spTree>
    <p:extLst>
      <p:ext uri="{BB962C8B-B14F-4D97-AF65-F5344CB8AC3E}">
        <p14:creationId xmlns:p14="http://schemas.microsoft.com/office/powerpoint/2010/main" val="31183912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1143000" y="460583"/>
            <a:ext cx="7010400" cy="1143000"/>
          </a:xfrm>
          <a:prstGeom prst="rect">
            <a:avLst/>
          </a:prstGeom>
        </p:spPr>
        <p:txBody>
          <a:bodyPr/>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a:solidFill>
                  <a:schemeClr val="accent2">
                    <a:lumMod val="75000"/>
                  </a:schemeClr>
                </a:solidFill>
              </a:rPr>
              <a:t>OVERVIEW</a:t>
            </a:r>
          </a:p>
        </p:txBody>
      </p:sp>
      <p:sp>
        <p:nvSpPr>
          <p:cNvPr id="2" name="TextBox 1"/>
          <p:cNvSpPr txBox="1"/>
          <p:nvPr/>
        </p:nvSpPr>
        <p:spPr>
          <a:xfrm>
            <a:off x="2375760" y="1752600"/>
            <a:ext cx="4544899" cy="3970318"/>
          </a:xfrm>
          <a:prstGeom prst="rect">
            <a:avLst/>
          </a:prstGeom>
          <a:noFill/>
        </p:spPr>
        <p:txBody>
          <a:bodyPr wrap="none" lIns="91440" tIns="45720" rIns="91440" bIns="45720" rtlCol="0" anchor="t">
            <a:spAutoFit/>
          </a:bodyPr>
          <a:lstStyle/>
          <a:p>
            <a:pPr marL="285750" indent="-285750">
              <a:buFont typeface="Arial" panose="020B0604020202020204" pitchFamily="34" charset="0"/>
              <a:buChar char="•"/>
            </a:pPr>
            <a:r>
              <a:rPr lang="en-CA"/>
              <a:t>MTN/MTA</a:t>
            </a:r>
          </a:p>
          <a:p>
            <a:pPr marL="285750" indent="-285750">
              <a:buFont typeface="Arial" panose="020B0604020202020204" pitchFamily="34" charset="0"/>
              <a:buChar char="•"/>
            </a:pPr>
            <a:endParaRPr lang="en-CA"/>
          </a:p>
          <a:p>
            <a:pPr marL="285750" indent="-285750">
              <a:buFont typeface="Arial" panose="020B0604020202020204" pitchFamily="34" charset="0"/>
              <a:buChar char="•"/>
            </a:pPr>
            <a:r>
              <a:rPr lang="en-CA"/>
              <a:t>What is an IER</a:t>
            </a:r>
          </a:p>
          <a:p>
            <a:pPr marL="285750" indent="-285750">
              <a:buFont typeface="Arial" panose="020B0604020202020204" pitchFamily="34" charset="0"/>
              <a:buChar char="•"/>
            </a:pPr>
            <a:endParaRPr lang="en-CA"/>
          </a:p>
          <a:p>
            <a:r>
              <a:rPr lang="en-CA">
                <a:latin typeface="Arial"/>
                <a:cs typeface="Arial"/>
              </a:rPr>
              <a:t>Illustrate the Architecture from the OTL </a:t>
            </a:r>
            <a:endParaRPr lang="en-CA">
              <a:cs typeface="Arial"/>
            </a:endParaRPr>
          </a:p>
          <a:p>
            <a:pPr marL="285750" indent="-285750">
              <a:buFont typeface="Arial"/>
              <a:buChar char="•"/>
            </a:pPr>
            <a:r>
              <a:rPr lang="en-CA">
                <a:latin typeface="Arial"/>
                <a:cs typeface="Arial"/>
              </a:rPr>
              <a:t>Link 11</a:t>
            </a:r>
            <a:endParaRPr lang="en-CA">
              <a:cs typeface="Arial"/>
            </a:endParaRPr>
          </a:p>
          <a:p>
            <a:pPr marL="285750" indent="-285750">
              <a:buFont typeface="Arial" panose="020B0604020202020204" pitchFamily="34" charset="0"/>
              <a:buChar char="•"/>
            </a:pPr>
            <a:r>
              <a:rPr lang="en-CA">
                <a:latin typeface="Arial"/>
                <a:cs typeface="Arial"/>
              </a:rPr>
              <a:t>Link 16</a:t>
            </a:r>
            <a:endParaRPr lang="en-CA">
              <a:cs typeface="Arial"/>
            </a:endParaRPr>
          </a:p>
          <a:p>
            <a:pPr marL="285750" indent="-285750">
              <a:buFont typeface="Arial" panose="020B0604020202020204" pitchFamily="34" charset="0"/>
              <a:buChar char="•"/>
            </a:pPr>
            <a:r>
              <a:rPr lang="en-CA">
                <a:latin typeface="Arial"/>
                <a:cs typeface="Arial"/>
              </a:rPr>
              <a:t>Link 22</a:t>
            </a:r>
          </a:p>
          <a:p>
            <a:pPr marL="285750" indent="-285750">
              <a:buFont typeface="Arial" panose="020B0604020202020204" pitchFamily="34" charset="0"/>
              <a:buChar char="•"/>
            </a:pPr>
            <a:r>
              <a:rPr lang="en-CA">
                <a:latin typeface="Arial"/>
                <a:cs typeface="Arial"/>
              </a:rPr>
              <a:t> Extended Interfaces</a:t>
            </a:r>
          </a:p>
          <a:p>
            <a:pPr marL="285750" indent="-285750">
              <a:buFont typeface="Arial" panose="020B0604020202020204" pitchFamily="34" charset="0"/>
              <a:buChar char="•"/>
            </a:pPr>
            <a:r>
              <a:rPr lang="en-CA">
                <a:latin typeface="Arial"/>
                <a:cs typeface="Arial"/>
              </a:rPr>
              <a:t> VMF </a:t>
            </a:r>
            <a:endParaRPr lang="en-CA">
              <a:cs typeface="Arial"/>
            </a:endParaRPr>
          </a:p>
          <a:p>
            <a:pPr marL="285750" indent="-285750">
              <a:buFont typeface="Arial" panose="020B0604020202020204" pitchFamily="34" charset="0"/>
              <a:buChar char="•"/>
            </a:pPr>
            <a:endParaRPr lang="en-CA"/>
          </a:p>
          <a:p>
            <a:pPr marL="285750" indent="-285750">
              <a:buFont typeface="Arial" panose="020B0604020202020204" pitchFamily="34" charset="0"/>
              <a:buChar char="•"/>
            </a:pPr>
            <a:endParaRPr lang="en-CA">
              <a:cs typeface="Arial" panose="020B0604020202020204" pitchFamily="34" charset="0"/>
            </a:endParaRPr>
          </a:p>
          <a:p>
            <a:pPr marL="285750" indent="-285750">
              <a:buFont typeface="Arial" panose="020B0604020202020204" pitchFamily="34" charset="0"/>
              <a:buChar char="•"/>
            </a:pPr>
            <a:endParaRPr lang="en-CA"/>
          </a:p>
          <a:p>
            <a:endParaRPr lang="en-CA">
              <a:cs typeface="Arial" panose="020B0604020202020204" pitchFamily="34" charset="0"/>
            </a:endParaRPr>
          </a:p>
        </p:txBody>
      </p:sp>
    </p:spTree>
    <p:extLst>
      <p:ext uri="{BB962C8B-B14F-4D97-AF65-F5344CB8AC3E}">
        <p14:creationId xmlns:p14="http://schemas.microsoft.com/office/powerpoint/2010/main" val="15877035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1371600" y="304800"/>
            <a:ext cx="7010400" cy="1143000"/>
          </a:xfrm>
          <a:prstGeom prst="rect">
            <a:avLst/>
          </a:prstGeom>
        </p:spPr>
        <p:txBody>
          <a:bodyPr/>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a:solidFill>
                  <a:schemeClr val="accent2">
                    <a:lumMod val="75000"/>
                  </a:schemeClr>
                </a:solidFill>
              </a:rPr>
              <a:t>Illustrate a Multi-Link Architecture based on an OTL</a:t>
            </a:r>
          </a:p>
        </p:txBody>
      </p:sp>
      <p:sp>
        <p:nvSpPr>
          <p:cNvPr id="4" name="TextBox 3"/>
          <p:cNvSpPr txBox="1"/>
          <p:nvPr/>
        </p:nvSpPr>
        <p:spPr>
          <a:xfrm>
            <a:off x="20782" y="1461654"/>
            <a:ext cx="4114799" cy="4801314"/>
          </a:xfrm>
          <a:prstGeom prst="rect">
            <a:avLst/>
          </a:prstGeom>
          <a:noFill/>
        </p:spPr>
        <p:txBody>
          <a:bodyPr wrap="square" rtlCol="0">
            <a:spAutoFit/>
          </a:bodyPr>
          <a:lstStyle/>
          <a:p>
            <a:pPr algn="l"/>
            <a:r>
              <a:rPr lang="en-CA"/>
              <a:t>MTN </a:t>
            </a:r>
          </a:p>
          <a:p>
            <a:pPr algn="l"/>
            <a:endParaRPr lang="en-CA"/>
          </a:p>
          <a:p>
            <a:pPr marL="285750" indent="-285750" algn="l">
              <a:buFontTx/>
              <a:buChar char="-"/>
            </a:pPr>
            <a:r>
              <a:rPr lang="en-CA"/>
              <a:t>Satisfy IERs</a:t>
            </a:r>
          </a:p>
          <a:p>
            <a:pPr marL="285750" indent="-285750" algn="l">
              <a:buFontTx/>
              <a:buChar char="-"/>
            </a:pPr>
            <a:endParaRPr lang="en-CA"/>
          </a:p>
          <a:p>
            <a:pPr marL="285750" indent="-285750" algn="l">
              <a:buFontTx/>
              <a:buChar char="-"/>
            </a:pPr>
            <a:r>
              <a:rPr lang="en-CA"/>
              <a:t>Critical to the COP and various Recognized Pictures</a:t>
            </a:r>
          </a:p>
          <a:p>
            <a:pPr marL="285750" indent="-285750" algn="l">
              <a:buFontTx/>
              <a:buChar char="-"/>
            </a:pPr>
            <a:endParaRPr lang="en-CA"/>
          </a:p>
          <a:p>
            <a:pPr algn="l"/>
            <a:r>
              <a:rPr lang="en-CA"/>
              <a:t>MTA</a:t>
            </a:r>
          </a:p>
          <a:p>
            <a:pPr algn="l"/>
            <a:endParaRPr lang="en-CA"/>
          </a:p>
          <a:p>
            <a:pPr marL="285750" indent="-285750" algn="l">
              <a:buFontTx/>
              <a:buChar char="-"/>
            </a:pPr>
            <a:r>
              <a:rPr lang="en-CA"/>
              <a:t>Physical Configuration</a:t>
            </a:r>
          </a:p>
          <a:p>
            <a:pPr marL="285750" indent="-285750" algn="l">
              <a:buFontTx/>
              <a:buChar char="-"/>
            </a:pPr>
            <a:endParaRPr lang="en-CA"/>
          </a:p>
          <a:p>
            <a:pPr marL="285750" indent="-285750" algn="l">
              <a:buFontTx/>
              <a:buChar char="-"/>
            </a:pPr>
            <a:r>
              <a:rPr lang="en-CA"/>
              <a:t>Functional Organization</a:t>
            </a:r>
          </a:p>
          <a:p>
            <a:pPr marL="285750" indent="-285750" algn="l">
              <a:buFontTx/>
              <a:buChar char="-"/>
            </a:pPr>
            <a:endParaRPr lang="en-CA"/>
          </a:p>
          <a:p>
            <a:pPr marL="285750" indent="-285750" algn="l">
              <a:buFontTx/>
              <a:buChar char="-"/>
            </a:pPr>
            <a:r>
              <a:rPr lang="en-CA"/>
              <a:t>Operational Procedures</a:t>
            </a:r>
          </a:p>
          <a:p>
            <a:pPr algn="l"/>
            <a:endParaRPr lang="en-CA"/>
          </a:p>
          <a:p>
            <a:pPr algn="l"/>
            <a:endParaRPr lang="en-CA"/>
          </a:p>
          <a:p>
            <a:pPr algn="l"/>
            <a:endParaRPr lang="en-CA"/>
          </a:p>
        </p:txBody>
      </p:sp>
      <p:pic>
        <p:nvPicPr>
          <p:cNvPr id="1026" name="Picture 2" descr="image00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14799" y="1461654"/>
            <a:ext cx="4880353" cy="36437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4438693" y="5332711"/>
            <a:ext cx="4267200" cy="923330"/>
          </a:xfrm>
          <a:prstGeom prst="rect">
            <a:avLst/>
          </a:prstGeom>
          <a:noFill/>
        </p:spPr>
        <p:txBody>
          <a:bodyPr wrap="square" rtlCol="0">
            <a:spAutoFit/>
          </a:bodyPr>
          <a:lstStyle/>
          <a:p>
            <a:r>
              <a:rPr lang="en-CA" altLang="en-US"/>
              <a:t>MTN and MTA, they are closely linked and in most cases considered synonymous</a:t>
            </a:r>
            <a:endParaRPr lang="en-CA"/>
          </a:p>
        </p:txBody>
      </p:sp>
    </p:spTree>
    <p:extLst>
      <p:ext uri="{BB962C8B-B14F-4D97-AF65-F5344CB8AC3E}">
        <p14:creationId xmlns:p14="http://schemas.microsoft.com/office/powerpoint/2010/main" val="12518065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bwMode="auto">
          <a:xfrm>
            <a:off x="1981200" y="152400"/>
            <a:ext cx="7010400" cy="1143000"/>
          </a:xfrm>
          <a:prstGeom prst="rect">
            <a:avLst/>
          </a:prstGeom>
          <a:noFill/>
          <a:ln>
            <a:noFill/>
          </a:ln>
        </p:spPr>
        <p:txBody>
          <a:bodyPr vert="horz" wrap="square" lIns="91440" tIns="45720" rIns="91440" bIns="45720" numCol="1" anchor="ctr" anchorCtr="0" compatLnSpc="1">
            <a:prstTxWarp prst="textNoShape">
              <a:avLst/>
            </a:prstTxWarp>
            <a:normAutofit/>
          </a:bodyPr>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a:lnSpc>
                <a:spcPct val="90000"/>
              </a:lnSpc>
              <a:spcAft>
                <a:spcPts val="600"/>
              </a:spcAft>
            </a:pPr>
            <a:r>
              <a:rPr lang="en-US" altLang="en-US" sz="2800" kern="0" dirty="0">
                <a:solidFill>
                  <a:schemeClr val="accent2">
                    <a:lumMod val="75000"/>
                  </a:schemeClr>
                </a:solidFill>
              </a:rPr>
              <a:t>Illustrate a Multi-Link Architecture based on an OTL</a:t>
            </a:r>
            <a:endParaRPr lang="en-US" dirty="0">
              <a:solidFill>
                <a:schemeClr val="accent2">
                  <a:lumMod val="75000"/>
                </a:schemeClr>
              </a:solidFill>
            </a:endParaRPr>
          </a:p>
        </p:txBody>
      </p:sp>
      <p:sp>
        <p:nvSpPr>
          <p:cNvPr id="4" name="TextBox 3"/>
          <p:cNvSpPr txBox="1"/>
          <p:nvPr/>
        </p:nvSpPr>
        <p:spPr bwMode="auto">
          <a:xfrm>
            <a:off x="0" y="1600200"/>
            <a:ext cx="2807147" cy="4343400"/>
          </a:xfrm>
          <a:prstGeom prst="rect">
            <a:avLst/>
          </a:prstGeom>
          <a:noFill/>
          <a:ln>
            <a:noFill/>
          </a:ln>
        </p:spPr>
        <p:txBody>
          <a:bodyPr vert="horz" wrap="square" lIns="91440" tIns="45720" rIns="91440" bIns="45720" numCol="1" rtlCol="0" anchor="t" anchorCtr="0" compatLnSpc="1">
            <a:prstTxWarp prst="textNoShape">
              <a:avLst/>
            </a:prstTxWarp>
            <a:normAutofit/>
          </a:bodyPr>
          <a:lstStyle/>
          <a:p>
            <a:pPr algn="l" eaLnBrk="0" hangingPunct="0">
              <a:lnSpc>
                <a:spcPct val="90000"/>
              </a:lnSpc>
              <a:spcBef>
                <a:spcPct val="20000"/>
              </a:spcBef>
            </a:pPr>
            <a:r>
              <a:rPr lang="en-US" sz="1500" dirty="0">
                <a:latin typeface="+mn-lt"/>
              </a:rPr>
              <a:t>IER is</a:t>
            </a:r>
          </a:p>
          <a:p>
            <a:pPr algn="l" eaLnBrk="0" hangingPunct="0">
              <a:lnSpc>
                <a:spcPct val="90000"/>
              </a:lnSpc>
              <a:spcBef>
                <a:spcPct val="20000"/>
              </a:spcBef>
            </a:pPr>
            <a:endParaRPr lang="en-US" sz="1500" dirty="0">
              <a:latin typeface="+mn-lt"/>
              <a:cs typeface="Arial"/>
            </a:endParaRPr>
          </a:p>
          <a:p>
            <a:pPr algn="l">
              <a:lnSpc>
                <a:spcPct val="90000"/>
              </a:lnSpc>
              <a:spcBef>
                <a:spcPct val="20000"/>
              </a:spcBef>
            </a:pPr>
            <a:r>
              <a:rPr lang="en-US" sz="1500" dirty="0">
                <a:latin typeface="+mn-lt"/>
                <a:cs typeface="Arial"/>
              </a:rPr>
              <a:t>An IER answers:</a:t>
            </a:r>
            <a:endParaRPr lang="en-US" dirty="0"/>
          </a:p>
          <a:p>
            <a:pPr algn="l">
              <a:lnSpc>
                <a:spcPct val="90000"/>
              </a:lnSpc>
              <a:spcBef>
                <a:spcPct val="20000"/>
              </a:spcBef>
            </a:pPr>
            <a:endParaRPr lang="en-US" sz="1500" dirty="0">
              <a:latin typeface="+mn-lt"/>
            </a:endParaRPr>
          </a:p>
          <a:p>
            <a:pPr marL="285750" indent="-285750" algn="l" eaLnBrk="0" hangingPunct="0">
              <a:lnSpc>
                <a:spcPct val="90000"/>
              </a:lnSpc>
              <a:spcBef>
                <a:spcPct val="20000"/>
              </a:spcBef>
              <a:buFontTx/>
              <a:buChar char="-"/>
            </a:pPr>
            <a:r>
              <a:rPr lang="en-US" sz="1500" dirty="0">
                <a:latin typeface="+mn-lt"/>
              </a:rPr>
              <a:t>Who</a:t>
            </a:r>
            <a:endParaRPr lang="en-US" sz="1500" dirty="0">
              <a:latin typeface="+mn-lt"/>
              <a:cs typeface="Arial"/>
            </a:endParaRPr>
          </a:p>
          <a:p>
            <a:pPr marL="285750" indent="-285750" algn="l" eaLnBrk="0" hangingPunct="0">
              <a:lnSpc>
                <a:spcPct val="90000"/>
              </a:lnSpc>
              <a:spcBef>
                <a:spcPct val="20000"/>
              </a:spcBef>
              <a:buFontTx/>
              <a:buChar char="-"/>
            </a:pPr>
            <a:endParaRPr lang="en-US" sz="1500">
              <a:latin typeface="+mn-lt"/>
            </a:endParaRPr>
          </a:p>
          <a:p>
            <a:pPr marL="285750" indent="-285750" algn="l" eaLnBrk="0" hangingPunct="0">
              <a:lnSpc>
                <a:spcPct val="90000"/>
              </a:lnSpc>
              <a:spcBef>
                <a:spcPct val="20000"/>
              </a:spcBef>
              <a:buFontTx/>
              <a:buChar char="-"/>
            </a:pPr>
            <a:r>
              <a:rPr lang="en-US" sz="1500" dirty="0">
                <a:latin typeface="+mn-lt"/>
              </a:rPr>
              <a:t>What</a:t>
            </a:r>
            <a:endParaRPr lang="en-US" sz="1500" dirty="0">
              <a:latin typeface="+mn-lt"/>
              <a:cs typeface="Arial"/>
            </a:endParaRPr>
          </a:p>
          <a:p>
            <a:pPr marL="285750" indent="-285750" algn="l" eaLnBrk="0" hangingPunct="0">
              <a:lnSpc>
                <a:spcPct val="90000"/>
              </a:lnSpc>
              <a:spcBef>
                <a:spcPct val="20000"/>
              </a:spcBef>
              <a:buFontTx/>
              <a:buChar char="-"/>
            </a:pPr>
            <a:endParaRPr lang="en-US" sz="1500">
              <a:latin typeface="+mn-lt"/>
            </a:endParaRPr>
          </a:p>
          <a:p>
            <a:pPr marL="285750" indent="-285750" algn="l" eaLnBrk="0" hangingPunct="0">
              <a:lnSpc>
                <a:spcPct val="90000"/>
              </a:lnSpc>
              <a:spcBef>
                <a:spcPct val="20000"/>
              </a:spcBef>
              <a:buFontTx/>
              <a:buChar char="-"/>
            </a:pPr>
            <a:r>
              <a:rPr lang="en-US" sz="1500" dirty="0">
                <a:latin typeface="+mn-lt"/>
              </a:rPr>
              <a:t>When</a:t>
            </a:r>
            <a:endParaRPr lang="en-US" sz="1500" dirty="0">
              <a:latin typeface="+mn-lt"/>
              <a:cs typeface="Arial"/>
            </a:endParaRPr>
          </a:p>
          <a:p>
            <a:pPr marL="285750" indent="-285750" algn="l" eaLnBrk="0" hangingPunct="0">
              <a:lnSpc>
                <a:spcPct val="90000"/>
              </a:lnSpc>
              <a:spcBef>
                <a:spcPct val="20000"/>
              </a:spcBef>
              <a:buFontTx/>
              <a:buChar char="-"/>
            </a:pPr>
            <a:endParaRPr lang="en-US" sz="1500">
              <a:latin typeface="+mn-lt"/>
            </a:endParaRPr>
          </a:p>
          <a:p>
            <a:pPr marL="285750" indent="-285750" algn="l" eaLnBrk="0" hangingPunct="0">
              <a:lnSpc>
                <a:spcPct val="90000"/>
              </a:lnSpc>
              <a:spcBef>
                <a:spcPct val="20000"/>
              </a:spcBef>
              <a:buFontTx/>
              <a:buChar char="-"/>
            </a:pPr>
            <a:r>
              <a:rPr lang="en-US" sz="1500" dirty="0">
                <a:latin typeface="+mn-lt"/>
              </a:rPr>
              <a:t>Where</a:t>
            </a:r>
            <a:endParaRPr lang="en-US" sz="1500" dirty="0">
              <a:latin typeface="+mn-lt"/>
              <a:cs typeface="Arial"/>
            </a:endParaRPr>
          </a:p>
          <a:p>
            <a:pPr marL="285750" indent="-285750" algn="l" eaLnBrk="0" hangingPunct="0">
              <a:lnSpc>
                <a:spcPct val="90000"/>
              </a:lnSpc>
              <a:spcBef>
                <a:spcPct val="20000"/>
              </a:spcBef>
              <a:buFontTx/>
              <a:buChar char="-"/>
            </a:pPr>
            <a:endParaRPr lang="en-US" sz="1500">
              <a:latin typeface="+mn-lt"/>
            </a:endParaRPr>
          </a:p>
          <a:p>
            <a:pPr marL="285750" indent="-285750" algn="l" eaLnBrk="0" hangingPunct="0">
              <a:lnSpc>
                <a:spcPct val="90000"/>
              </a:lnSpc>
              <a:spcBef>
                <a:spcPct val="20000"/>
              </a:spcBef>
              <a:buFontTx/>
              <a:buChar char="-"/>
            </a:pPr>
            <a:r>
              <a:rPr lang="en-US" sz="1500" dirty="0">
                <a:latin typeface="+mn-lt"/>
              </a:rPr>
              <a:t>Why</a:t>
            </a:r>
            <a:endParaRPr lang="en-US" sz="1500" dirty="0">
              <a:latin typeface="+mn-lt"/>
              <a:cs typeface="Arial"/>
            </a:endParaRPr>
          </a:p>
          <a:p>
            <a:pPr marL="285750" indent="-285750" algn="l" eaLnBrk="0" hangingPunct="0">
              <a:lnSpc>
                <a:spcPct val="90000"/>
              </a:lnSpc>
              <a:spcBef>
                <a:spcPct val="20000"/>
              </a:spcBef>
              <a:buFontTx/>
              <a:buChar char="-"/>
            </a:pPr>
            <a:endParaRPr lang="en-US" sz="1500">
              <a:latin typeface="+mn-lt"/>
            </a:endParaRPr>
          </a:p>
          <a:p>
            <a:pPr marL="285750" indent="-285750" algn="l" eaLnBrk="0" hangingPunct="0">
              <a:lnSpc>
                <a:spcPct val="90000"/>
              </a:lnSpc>
              <a:spcBef>
                <a:spcPct val="20000"/>
              </a:spcBef>
              <a:buFontTx/>
              <a:buChar char="-"/>
            </a:pPr>
            <a:r>
              <a:rPr lang="en-US" sz="1500" dirty="0">
                <a:latin typeface="+mn-lt"/>
              </a:rPr>
              <a:t>How</a:t>
            </a:r>
            <a:endParaRPr lang="en-US" sz="1500" dirty="0">
              <a:latin typeface="+mn-lt"/>
              <a:cs typeface="Arial"/>
            </a:endParaRPr>
          </a:p>
          <a:p>
            <a:pPr algn="l" eaLnBrk="0" hangingPunct="0">
              <a:lnSpc>
                <a:spcPct val="90000"/>
              </a:lnSpc>
              <a:spcBef>
                <a:spcPct val="20000"/>
              </a:spcBef>
            </a:pPr>
            <a:endParaRPr lang="en-US" sz="1500">
              <a:latin typeface="+mn-lt"/>
            </a:endParaRPr>
          </a:p>
          <a:p>
            <a:pPr algn="l" eaLnBrk="0" hangingPunct="0">
              <a:lnSpc>
                <a:spcPct val="90000"/>
              </a:lnSpc>
              <a:spcBef>
                <a:spcPct val="20000"/>
              </a:spcBef>
            </a:pPr>
            <a:endParaRPr lang="en-US" sz="1500">
              <a:latin typeface="+mn-lt"/>
            </a:endParaRPr>
          </a:p>
        </p:txBody>
      </p:sp>
      <p:graphicFrame>
        <p:nvGraphicFramePr>
          <p:cNvPr id="3" name="Table 8">
            <a:extLst>
              <a:ext uri="{FF2B5EF4-FFF2-40B4-BE49-F238E27FC236}">
                <a16:creationId xmlns:a16="http://schemas.microsoft.com/office/drawing/2014/main" id="{91FD7CB9-0C83-4612-9B9A-4F5A5AD6473F}"/>
              </a:ext>
            </a:extLst>
          </p:cNvPr>
          <p:cNvGraphicFramePr>
            <a:graphicFrameLocks noGrp="1"/>
          </p:cNvGraphicFramePr>
          <p:nvPr>
            <p:extLst>
              <p:ext uri="{D42A27DB-BD31-4B8C-83A1-F6EECF244321}">
                <p14:modId xmlns:p14="http://schemas.microsoft.com/office/powerpoint/2010/main" val="2061290804"/>
              </p:ext>
            </p:extLst>
          </p:nvPr>
        </p:nvGraphicFramePr>
        <p:xfrm>
          <a:off x="1677166" y="2619136"/>
          <a:ext cx="7146057" cy="2734009"/>
        </p:xfrm>
        <a:graphic>
          <a:graphicData uri="http://schemas.openxmlformats.org/drawingml/2006/table">
            <a:tbl>
              <a:tblPr firstRow="1" bandRow="1">
                <a:tableStyleId>{5C22544A-7EE6-4342-B048-85BDC9FD1C3A}</a:tableStyleId>
              </a:tblPr>
              <a:tblGrid>
                <a:gridCol w="1588318">
                  <a:extLst>
                    <a:ext uri="{9D8B030D-6E8A-4147-A177-3AD203B41FA5}">
                      <a16:colId xmlns:a16="http://schemas.microsoft.com/office/drawing/2014/main" val="2171966049"/>
                    </a:ext>
                  </a:extLst>
                </a:gridCol>
                <a:gridCol w="1313996">
                  <a:extLst>
                    <a:ext uri="{9D8B030D-6E8A-4147-A177-3AD203B41FA5}">
                      <a16:colId xmlns:a16="http://schemas.microsoft.com/office/drawing/2014/main" val="1873741994"/>
                    </a:ext>
                  </a:extLst>
                </a:gridCol>
                <a:gridCol w="1684330">
                  <a:extLst>
                    <a:ext uri="{9D8B030D-6E8A-4147-A177-3AD203B41FA5}">
                      <a16:colId xmlns:a16="http://schemas.microsoft.com/office/drawing/2014/main" val="1372300939"/>
                    </a:ext>
                  </a:extLst>
                </a:gridCol>
                <a:gridCol w="1217984">
                  <a:extLst>
                    <a:ext uri="{9D8B030D-6E8A-4147-A177-3AD203B41FA5}">
                      <a16:colId xmlns:a16="http://schemas.microsoft.com/office/drawing/2014/main" val="1921770888"/>
                    </a:ext>
                  </a:extLst>
                </a:gridCol>
                <a:gridCol w="1341429">
                  <a:extLst>
                    <a:ext uri="{9D8B030D-6E8A-4147-A177-3AD203B41FA5}">
                      <a16:colId xmlns:a16="http://schemas.microsoft.com/office/drawing/2014/main" val="1040553034"/>
                    </a:ext>
                  </a:extLst>
                </a:gridCol>
              </a:tblGrid>
              <a:tr h="760768">
                <a:tc>
                  <a:txBody>
                    <a:bodyPr/>
                    <a:lstStyle/>
                    <a:p>
                      <a:r>
                        <a:rPr lang="en-US" sz="1200" dirty="0"/>
                        <a:t>Sender Node</a:t>
                      </a:r>
                    </a:p>
                  </a:txBody>
                  <a:tcPr marL="62130" marR="62130" marT="31065" marB="31065"/>
                </a:tc>
                <a:tc>
                  <a:txBody>
                    <a:bodyPr/>
                    <a:lstStyle/>
                    <a:p>
                      <a:r>
                        <a:rPr lang="en-US" sz="1200" dirty="0"/>
                        <a:t>Receiver Node</a:t>
                      </a:r>
                    </a:p>
                  </a:txBody>
                  <a:tcPr marL="62130" marR="62130" marT="31065" marB="31065"/>
                </a:tc>
                <a:tc>
                  <a:txBody>
                    <a:bodyPr/>
                    <a:lstStyle/>
                    <a:p>
                      <a:r>
                        <a:rPr lang="en-US" sz="1200" dirty="0"/>
                        <a:t>Information</a:t>
                      </a:r>
                    </a:p>
                  </a:txBody>
                  <a:tcPr marL="62130" marR="62130" marT="31065" marB="31065"/>
                </a:tc>
                <a:tc>
                  <a:txBody>
                    <a:bodyPr/>
                    <a:lstStyle/>
                    <a:p>
                      <a:r>
                        <a:rPr lang="en-US" sz="1200" dirty="0"/>
                        <a:t>Medium</a:t>
                      </a:r>
                    </a:p>
                  </a:txBody>
                  <a:tcPr marL="62130" marR="62130" marT="31065" marB="31065"/>
                </a:tc>
                <a:tc>
                  <a:txBody>
                    <a:bodyPr/>
                    <a:lstStyle/>
                    <a:p>
                      <a:r>
                        <a:rPr lang="en-US" sz="1200" dirty="0"/>
                        <a:t>Message Format</a:t>
                      </a:r>
                    </a:p>
                  </a:txBody>
                  <a:tcPr marL="62130" marR="62130" marT="31065" marB="31065"/>
                </a:tc>
                <a:extLst>
                  <a:ext uri="{0D108BD9-81ED-4DB2-BD59-A6C34878D82A}">
                    <a16:rowId xmlns:a16="http://schemas.microsoft.com/office/drawing/2014/main" val="3013738527"/>
                  </a:ext>
                </a:extLst>
              </a:tr>
              <a:tr h="760768">
                <a:tc>
                  <a:txBody>
                    <a:bodyPr/>
                    <a:lstStyle/>
                    <a:p>
                      <a:r>
                        <a:rPr lang="en-US" sz="1200" dirty="0"/>
                        <a:t>12 er</a:t>
                      </a:r>
                    </a:p>
                  </a:txBody>
                  <a:tcPr marL="62130" marR="62130" marT="31065" marB="31065"/>
                </a:tc>
                <a:tc>
                  <a:txBody>
                    <a:bodyPr/>
                    <a:lstStyle/>
                    <a:p>
                      <a:r>
                        <a:rPr lang="en-US" sz="1200" dirty="0"/>
                        <a:t>CADS</a:t>
                      </a:r>
                    </a:p>
                  </a:txBody>
                  <a:tcPr marL="62130" marR="62130" marT="31065" marB="31065"/>
                </a:tc>
                <a:tc>
                  <a:txBody>
                    <a:bodyPr/>
                    <a:lstStyle/>
                    <a:p>
                      <a:r>
                        <a:rPr lang="en-US" sz="1200" dirty="0"/>
                        <a:t>Surveillance</a:t>
                      </a:r>
                    </a:p>
                  </a:txBody>
                  <a:tcPr marL="62130" marR="62130" marT="31065" marB="31065"/>
                </a:tc>
                <a:tc>
                  <a:txBody>
                    <a:bodyPr/>
                    <a:lstStyle/>
                    <a:p>
                      <a:r>
                        <a:rPr lang="en-US" sz="1200" dirty="0"/>
                        <a:t>JREAP C</a:t>
                      </a:r>
                    </a:p>
                  </a:txBody>
                  <a:tcPr marL="62130" marR="62130" marT="31065" marB="31065"/>
                </a:tc>
                <a:tc>
                  <a:txBody>
                    <a:bodyPr/>
                    <a:lstStyle/>
                    <a:p>
                      <a:r>
                        <a:rPr lang="en-US" sz="1200" dirty="0"/>
                        <a:t>J Series</a:t>
                      </a:r>
                    </a:p>
                  </a:txBody>
                  <a:tcPr marL="62130" marR="62130" marT="31065" marB="31065"/>
                </a:tc>
                <a:extLst>
                  <a:ext uri="{0D108BD9-81ED-4DB2-BD59-A6C34878D82A}">
                    <a16:rowId xmlns:a16="http://schemas.microsoft.com/office/drawing/2014/main" val="199650875"/>
                  </a:ext>
                </a:extLst>
              </a:tr>
              <a:tr h="451705">
                <a:tc>
                  <a:txBody>
                    <a:bodyPr/>
                    <a:lstStyle/>
                    <a:p>
                      <a:r>
                        <a:rPr lang="en-US" sz="1200" dirty="0"/>
                        <a:t>12 er</a:t>
                      </a:r>
                    </a:p>
                  </a:txBody>
                  <a:tcPr marL="62130" marR="62130" marT="31065" marB="31065"/>
                </a:tc>
                <a:tc>
                  <a:txBody>
                    <a:bodyPr/>
                    <a:lstStyle/>
                    <a:p>
                      <a:r>
                        <a:rPr lang="en-US" sz="1200" dirty="0"/>
                        <a:t>CF188</a:t>
                      </a:r>
                    </a:p>
                  </a:txBody>
                  <a:tcPr marL="62130" marR="62130" marT="31065" marB="31065"/>
                </a:tc>
                <a:tc>
                  <a:txBody>
                    <a:bodyPr/>
                    <a:lstStyle/>
                    <a:p>
                      <a:r>
                        <a:rPr lang="en-US" sz="1200" dirty="0"/>
                        <a:t>MM/WC, AC</a:t>
                      </a:r>
                    </a:p>
                  </a:txBody>
                  <a:tcPr marL="62130" marR="62130" marT="31065" marB="31065"/>
                </a:tc>
                <a:tc>
                  <a:txBody>
                    <a:bodyPr/>
                    <a:lstStyle/>
                    <a:p>
                      <a:r>
                        <a:rPr lang="en-US" sz="1200" dirty="0"/>
                        <a:t>Link 16</a:t>
                      </a:r>
                    </a:p>
                  </a:txBody>
                  <a:tcPr marL="62130" marR="62130" marT="31065" marB="31065"/>
                </a:tc>
                <a:tc>
                  <a:txBody>
                    <a:bodyPr/>
                    <a:lstStyle/>
                    <a:p>
                      <a:r>
                        <a:rPr lang="en-US" sz="1200" dirty="0"/>
                        <a:t>J Series</a:t>
                      </a:r>
                    </a:p>
                  </a:txBody>
                  <a:tcPr marL="62130" marR="62130" marT="31065" marB="31065"/>
                </a:tc>
                <a:extLst>
                  <a:ext uri="{0D108BD9-81ED-4DB2-BD59-A6C34878D82A}">
                    <a16:rowId xmlns:a16="http://schemas.microsoft.com/office/drawing/2014/main" val="3350719546"/>
                  </a:ext>
                </a:extLst>
              </a:tr>
              <a:tr h="760768">
                <a:tc>
                  <a:txBody>
                    <a:bodyPr/>
                    <a:lstStyle/>
                    <a:p>
                      <a:r>
                        <a:rPr lang="en-US" sz="1200" dirty="0"/>
                        <a:t>HMCS Fredericton</a:t>
                      </a:r>
                    </a:p>
                  </a:txBody>
                  <a:tcPr marL="62130" marR="62130" marT="31065" marB="31065"/>
                </a:tc>
                <a:tc>
                  <a:txBody>
                    <a:bodyPr/>
                    <a:lstStyle/>
                    <a:p>
                      <a:r>
                        <a:rPr lang="en-US" sz="1200" dirty="0"/>
                        <a:t>MH148 Cyclone</a:t>
                      </a:r>
                    </a:p>
                  </a:txBody>
                  <a:tcPr marL="62130" marR="62130" marT="31065" marB="31065"/>
                </a:tc>
                <a:tc>
                  <a:txBody>
                    <a:bodyPr/>
                    <a:lstStyle/>
                    <a:p>
                      <a:r>
                        <a:rPr lang="en-US" sz="1200" dirty="0"/>
                        <a:t>ASW Information</a:t>
                      </a:r>
                    </a:p>
                  </a:txBody>
                  <a:tcPr marL="62130" marR="62130" marT="31065" marB="31065"/>
                </a:tc>
                <a:tc>
                  <a:txBody>
                    <a:bodyPr/>
                    <a:lstStyle/>
                    <a:p>
                      <a:r>
                        <a:rPr lang="en-US" sz="1200" dirty="0"/>
                        <a:t>Link 11</a:t>
                      </a:r>
                    </a:p>
                  </a:txBody>
                  <a:tcPr marL="62130" marR="62130" marT="31065" marB="31065"/>
                </a:tc>
                <a:tc>
                  <a:txBody>
                    <a:bodyPr/>
                    <a:lstStyle/>
                    <a:p>
                      <a:r>
                        <a:rPr lang="en-US" sz="1200" dirty="0"/>
                        <a:t>M Series</a:t>
                      </a:r>
                    </a:p>
                  </a:txBody>
                  <a:tcPr marL="62130" marR="62130" marT="31065" marB="31065"/>
                </a:tc>
                <a:extLst>
                  <a:ext uri="{0D108BD9-81ED-4DB2-BD59-A6C34878D82A}">
                    <a16:rowId xmlns:a16="http://schemas.microsoft.com/office/drawing/2014/main" val="1840294728"/>
                  </a:ext>
                </a:extLst>
              </a:tr>
            </a:tbl>
          </a:graphicData>
        </a:graphic>
      </p:graphicFrame>
      <p:sp>
        <p:nvSpPr>
          <p:cNvPr id="7" name="TextBox 6">
            <a:extLst>
              <a:ext uri="{FF2B5EF4-FFF2-40B4-BE49-F238E27FC236}">
                <a16:creationId xmlns:a16="http://schemas.microsoft.com/office/drawing/2014/main" id="{EED1FD6A-2DC1-43DA-9BDB-752A48EAC8C4}"/>
              </a:ext>
            </a:extLst>
          </p:cNvPr>
          <p:cNvSpPr txBox="1"/>
          <p:nvPr/>
        </p:nvSpPr>
        <p:spPr>
          <a:xfrm>
            <a:off x="1454310" y="1603647"/>
            <a:ext cx="5362334"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dirty="0">
                <a:latin typeface="Arial"/>
                <a:cs typeface="Arial"/>
              </a:rPr>
              <a:t>“A statement of need to exchange info …..”</a:t>
            </a:r>
            <a:endParaRPr lang="en-US" b="0" dirty="0">
              <a:latin typeface="Arial"/>
              <a:cs typeface="Arial"/>
            </a:endParaRPr>
          </a:p>
          <a:p>
            <a:pPr algn="l"/>
            <a:endParaRPr lang="en-US" dirty="0">
              <a:cs typeface="Arial"/>
            </a:endParaRPr>
          </a:p>
        </p:txBody>
      </p:sp>
    </p:spTree>
    <p:extLst>
      <p:ext uri="{BB962C8B-B14F-4D97-AF65-F5344CB8AC3E}">
        <p14:creationId xmlns:p14="http://schemas.microsoft.com/office/powerpoint/2010/main" val="41128239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90" name="Rectangle 2"/>
          <p:cNvSpPr>
            <a:spLocks noGrp="1" noChangeArrowheads="1"/>
          </p:cNvSpPr>
          <p:nvPr>
            <p:ph type="title"/>
          </p:nvPr>
        </p:nvSpPr>
        <p:spPr>
          <a:xfrm>
            <a:off x="0" y="152400"/>
            <a:ext cx="9144000" cy="1143000"/>
          </a:xfrm>
        </p:spPr>
        <p:txBody>
          <a:bodyPr/>
          <a:lstStyle/>
          <a:p>
            <a:pPr algn="ctr"/>
            <a:r>
              <a:rPr lang="en-US" sz="2800" b="1">
                <a:solidFill>
                  <a:schemeClr val="accent2">
                    <a:lumMod val="75000"/>
                  </a:schemeClr>
                </a:solidFill>
              </a:rPr>
              <a:t>Link 11</a:t>
            </a:r>
          </a:p>
        </p:txBody>
      </p:sp>
      <p:grpSp>
        <p:nvGrpSpPr>
          <p:cNvPr id="67601" name="Group 17"/>
          <p:cNvGrpSpPr>
            <a:grpSpLocks/>
          </p:cNvGrpSpPr>
          <p:nvPr/>
        </p:nvGrpSpPr>
        <p:grpSpPr bwMode="auto">
          <a:xfrm>
            <a:off x="3505200" y="3048000"/>
            <a:ext cx="2057400" cy="1768475"/>
            <a:chOff x="2208" y="1920"/>
            <a:chExt cx="1296" cy="1114"/>
          </a:xfrm>
        </p:grpSpPr>
        <p:pic>
          <p:nvPicPr>
            <p:cNvPr id="2" name="Picture 8" descr="AGC"/>
            <p:cNvPicPr>
              <a:picLocks noChangeAspect="1" noChangeArrowheads="1"/>
            </p:cNvPicPr>
            <p:nvPr/>
          </p:nvPicPr>
          <p:blipFill>
            <a:blip r:embed="rId4"/>
            <a:srcRect/>
            <a:stretch>
              <a:fillRect/>
            </a:stretch>
          </p:blipFill>
          <p:spPr bwMode="auto">
            <a:xfrm>
              <a:off x="2352" y="1920"/>
              <a:ext cx="912" cy="576"/>
            </a:xfrm>
            <a:prstGeom prst="rect">
              <a:avLst/>
            </a:prstGeom>
            <a:noFill/>
            <a:ln w="9525">
              <a:noFill/>
              <a:miter lim="800000"/>
              <a:headEnd/>
              <a:tailEnd/>
            </a:ln>
          </p:spPr>
        </p:pic>
        <p:sp>
          <p:nvSpPr>
            <p:cNvPr id="3" name="Text Box 10"/>
            <p:cNvSpPr txBox="1">
              <a:spLocks noChangeArrowheads="1"/>
            </p:cNvSpPr>
            <p:nvPr/>
          </p:nvSpPr>
          <p:spPr bwMode="auto">
            <a:xfrm>
              <a:off x="2208" y="2592"/>
              <a:ext cx="1296" cy="442"/>
            </a:xfrm>
            <a:prstGeom prst="rect">
              <a:avLst/>
            </a:prstGeom>
            <a:noFill/>
            <a:ln w="9525">
              <a:noFill/>
              <a:miter lim="800000"/>
              <a:headEnd/>
              <a:tailEnd/>
            </a:ln>
          </p:spPr>
          <p:txBody>
            <a:bodyPr lIns="91440" tIns="45720" rIns="91440" bIns="45720" anchor="t">
              <a:spAutoFit/>
            </a:bodyPr>
            <a:lstStyle/>
            <a:p>
              <a:pPr>
                <a:spcBef>
                  <a:spcPct val="50000"/>
                </a:spcBef>
              </a:pPr>
              <a:r>
                <a:rPr lang="en-US" sz="2000">
                  <a:latin typeface="Arial"/>
                  <a:cs typeface="Arial"/>
                </a:rPr>
                <a:t>NCS is in the middle</a:t>
              </a:r>
            </a:p>
          </p:txBody>
        </p:sp>
      </p:grpSp>
      <p:grpSp>
        <p:nvGrpSpPr>
          <p:cNvPr id="67602" name="Group 18"/>
          <p:cNvGrpSpPr>
            <a:grpSpLocks/>
          </p:cNvGrpSpPr>
          <p:nvPr/>
        </p:nvGrpSpPr>
        <p:grpSpPr bwMode="auto">
          <a:xfrm>
            <a:off x="457200" y="1371600"/>
            <a:ext cx="7924800" cy="4224338"/>
            <a:chOff x="288" y="864"/>
            <a:chExt cx="4992" cy="2661"/>
          </a:xfrm>
        </p:grpSpPr>
        <p:pic>
          <p:nvPicPr>
            <p:cNvPr id="67594" name="Picture 4" descr="E3"/>
            <p:cNvPicPr>
              <a:picLocks noChangeAspect="1" noChangeArrowheads="1"/>
            </p:cNvPicPr>
            <p:nvPr/>
          </p:nvPicPr>
          <p:blipFill>
            <a:blip r:embed="rId5"/>
            <a:srcRect/>
            <a:stretch>
              <a:fillRect/>
            </a:stretch>
          </p:blipFill>
          <p:spPr bwMode="auto">
            <a:xfrm>
              <a:off x="288" y="864"/>
              <a:ext cx="1536" cy="1185"/>
            </a:xfrm>
            <a:prstGeom prst="rect">
              <a:avLst/>
            </a:prstGeom>
            <a:noFill/>
            <a:ln w="9525">
              <a:noFill/>
              <a:miter lim="800000"/>
              <a:headEnd/>
              <a:tailEnd/>
            </a:ln>
          </p:spPr>
        </p:pic>
        <p:graphicFrame>
          <p:nvGraphicFramePr>
            <p:cNvPr id="67589" name="Object 5"/>
            <p:cNvGraphicFramePr>
              <a:graphicFrameLocks noChangeAspect="1"/>
            </p:cNvGraphicFramePr>
            <p:nvPr/>
          </p:nvGraphicFramePr>
          <p:xfrm>
            <a:off x="4272" y="864"/>
            <a:ext cx="1008" cy="888"/>
          </p:xfrm>
          <a:graphic>
            <a:graphicData uri="http://schemas.openxmlformats.org/presentationml/2006/ole">
              <mc:AlternateContent xmlns:mc="http://schemas.openxmlformats.org/markup-compatibility/2006">
                <mc:Choice xmlns:v="urn:schemas-microsoft-com:vml" Requires="v">
                  <p:oleObj spid="_x0000_s27987" r:id="rId6" imgW="3352381" imgH="2952381" progId="">
                    <p:embed/>
                  </p:oleObj>
                </mc:Choice>
                <mc:Fallback>
                  <p:oleObj r:id="rId6" imgW="3352381" imgH="2952381" progId="">
                    <p:embed/>
                    <p:pic>
                      <p:nvPicPr>
                        <p:cNvPr id="67589" name="Object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272" y="864"/>
                          <a:ext cx="1008" cy="8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67595" name="Picture 17"/>
            <p:cNvPicPr>
              <a:picLocks noChangeArrowheads="1"/>
            </p:cNvPicPr>
            <p:nvPr/>
          </p:nvPicPr>
          <p:blipFill>
            <a:blip r:embed="rId8"/>
            <a:srcRect/>
            <a:stretch>
              <a:fillRect/>
            </a:stretch>
          </p:blipFill>
          <p:spPr bwMode="auto">
            <a:xfrm>
              <a:off x="384" y="2880"/>
              <a:ext cx="1200" cy="468"/>
            </a:xfrm>
            <a:prstGeom prst="rect">
              <a:avLst/>
            </a:prstGeom>
            <a:noFill/>
            <a:ln w="9525">
              <a:noFill/>
              <a:miter lim="800000"/>
              <a:headEnd/>
              <a:tailEnd/>
            </a:ln>
          </p:spPr>
        </p:pic>
        <p:pic>
          <p:nvPicPr>
            <p:cNvPr id="67596" name="Picture 9" descr="TPS"/>
            <p:cNvPicPr>
              <a:picLocks noChangeAspect="1" noChangeArrowheads="1"/>
            </p:cNvPicPr>
            <p:nvPr/>
          </p:nvPicPr>
          <p:blipFill>
            <a:blip r:embed="rId9"/>
            <a:srcRect/>
            <a:stretch>
              <a:fillRect/>
            </a:stretch>
          </p:blipFill>
          <p:spPr bwMode="auto">
            <a:xfrm>
              <a:off x="4050" y="2663"/>
              <a:ext cx="1176" cy="862"/>
            </a:xfrm>
            <a:prstGeom prst="rect">
              <a:avLst/>
            </a:prstGeom>
            <a:noFill/>
            <a:ln w="9525">
              <a:noFill/>
              <a:miter lim="800000"/>
              <a:headEnd/>
              <a:tailEnd/>
            </a:ln>
          </p:spPr>
        </p:pic>
        <p:sp>
          <p:nvSpPr>
            <p:cNvPr id="67597" name="Line 11"/>
            <p:cNvSpPr>
              <a:spLocks noChangeShapeType="1"/>
            </p:cNvSpPr>
            <p:nvPr/>
          </p:nvSpPr>
          <p:spPr bwMode="auto">
            <a:xfrm flipH="1" flipV="1">
              <a:off x="1728" y="1728"/>
              <a:ext cx="528" cy="240"/>
            </a:xfrm>
            <a:prstGeom prst="line">
              <a:avLst/>
            </a:prstGeom>
            <a:noFill/>
            <a:ln w="9525">
              <a:solidFill>
                <a:schemeClr val="tx1"/>
              </a:solidFill>
              <a:round/>
              <a:headEnd type="triangle" w="med" len="med"/>
              <a:tailEnd type="triangle" w="med" len="med"/>
            </a:ln>
          </p:spPr>
          <p:txBody>
            <a:bodyPr/>
            <a:lstStyle/>
            <a:p>
              <a:endParaRPr lang="en-US"/>
            </a:p>
          </p:txBody>
        </p:sp>
        <p:sp>
          <p:nvSpPr>
            <p:cNvPr id="67598" name="Line 12"/>
            <p:cNvSpPr>
              <a:spLocks noChangeShapeType="1"/>
            </p:cNvSpPr>
            <p:nvPr/>
          </p:nvSpPr>
          <p:spPr bwMode="auto">
            <a:xfrm flipH="1">
              <a:off x="3360" y="1632"/>
              <a:ext cx="816" cy="336"/>
            </a:xfrm>
            <a:prstGeom prst="line">
              <a:avLst/>
            </a:prstGeom>
            <a:noFill/>
            <a:ln w="9525">
              <a:solidFill>
                <a:schemeClr val="tx1"/>
              </a:solidFill>
              <a:round/>
              <a:headEnd type="triangle" w="med" len="med"/>
              <a:tailEnd type="triangle" w="med" len="med"/>
            </a:ln>
          </p:spPr>
          <p:txBody>
            <a:bodyPr/>
            <a:lstStyle/>
            <a:p>
              <a:endParaRPr lang="en-US"/>
            </a:p>
          </p:txBody>
        </p:sp>
        <p:sp>
          <p:nvSpPr>
            <p:cNvPr id="67599" name="Line 13"/>
            <p:cNvSpPr>
              <a:spLocks noChangeShapeType="1"/>
            </p:cNvSpPr>
            <p:nvPr/>
          </p:nvSpPr>
          <p:spPr bwMode="auto">
            <a:xfrm flipH="1" flipV="1">
              <a:off x="3312" y="2400"/>
              <a:ext cx="624" cy="240"/>
            </a:xfrm>
            <a:prstGeom prst="line">
              <a:avLst/>
            </a:prstGeom>
            <a:noFill/>
            <a:ln w="9525">
              <a:solidFill>
                <a:schemeClr val="tx1"/>
              </a:solidFill>
              <a:round/>
              <a:headEnd type="triangle" w="med" len="med"/>
              <a:tailEnd type="triangle" w="med" len="med"/>
            </a:ln>
          </p:spPr>
          <p:txBody>
            <a:bodyPr/>
            <a:lstStyle/>
            <a:p>
              <a:endParaRPr lang="en-US"/>
            </a:p>
          </p:txBody>
        </p:sp>
        <p:sp>
          <p:nvSpPr>
            <p:cNvPr id="4" name="Line 14"/>
            <p:cNvSpPr>
              <a:spLocks noChangeShapeType="1"/>
            </p:cNvSpPr>
            <p:nvPr/>
          </p:nvSpPr>
          <p:spPr bwMode="auto">
            <a:xfrm flipH="1">
              <a:off x="1488" y="2496"/>
              <a:ext cx="720" cy="480"/>
            </a:xfrm>
            <a:prstGeom prst="line">
              <a:avLst/>
            </a:prstGeom>
            <a:noFill/>
            <a:ln w="9525">
              <a:solidFill>
                <a:schemeClr val="tx1"/>
              </a:solidFill>
              <a:round/>
              <a:headEnd type="triangle" w="med" len="med"/>
              <a:tailEnd type="triangle" w="med" len="med"/>
            </a:ln>
          </p:spPr>
          <p:txBody>
            <a:bodyPr/>
            <a:lstStyle/>
            <a:p>
              <a:endParaRPr lang="en-US"/>
            </a:p>
          </p:txBody>
        </p:sp>
      </p:grpSp>
      <p:sp>
        <p:nvSpPr>
          <p:cNvPr id="67600" name="Text Box 16"/>
          <p:cNvSpPr txBox="1">
            <a:spLocks noChangeArrowheads="1"/>
          </p:cNvSpPr>
          <p:nvPr/>
        </p:nvSpPr>
        <p:spPr bwMode="auto">
          <a:xfrm>
            <a:off x="152400" y="2590800"/>
            <a:ext cx="2971800" cy="1061829"/>
          </a:xfrm>
          <a:prstGeom prst="rect">
            <a:avLst/>
          </a:prstGeom>
          <a:noFill/>
          <a:ln w="9525">
            <a:noFill/>
            <a:miter lim="800000"/>
            <a:headEnd/>
            <a:tailEnd/>
          </a:ln>
        </p:spPr>
        <p:txBody>
          <a:bodyPr lIns="91440" tIns="45720" rIns="91440" bIns="45720" anchor="t">
            <a:spAutoFit/>
          </a:bodyPr>
          <a:lstStyle/>
          <a:p>
            <a:pPr lvl="1" algn="l">
              <a:spcBef>
                <a:spcPct val="50000"/>
              </a:spcBef>
            </a:pPr>
            <a:r>
              <a:rPr lang="en-US">
                <a:latin typeface="Arial"/>
                <a:cs typeface="Arial"/>
              </a:rPr>
              <a:t>Callsign/unit</a:t>
            </a:r>
          </a:p>
          <a:p>
            <a:pPr lvl="1"/>
            <a:r>
              <a:rPr lang="en-US">
                <a:latin typeface="Arial"/>
                <a:cs typeface="Arial"/>
              </a:rPr>
              <a:t>Define Link duty</a:t>
            </a:r>
            <a:endParaRPr lang="en-US" b="0">
              <a:latin typeface="Arial"/>
              <a:cs typeface="Arial"/>
            </a:endParaRPr>
          </a:p>
          <a:p>
            <a:pPr lvl="1" algn="l">
              <a:spcBef>
                <a:spcPct val="50000"/>
              </a:spcBef>
            </a:pPr>
            <a:endParaRPr lang="en-US">
              <a:cs typeface="Arial"/>
            </a:endParaRPr>
          </a:p>
        </p:txBody>
      </p:sp>
      <p:sp>
        <p:nvSpPr>
          <p:cNvPr id="17" name="Text Box 16">
            <a:extLst>
              <a:ext uri="{FF2B5EF4-FFF2-40B4-BE49-F238E27FC236}">
                <a16:creationId xmlns:a16="http://schemas.microsoft.com/office/drawing/2014/main" id="{BBD862A9-CCE2-4AAE-8A96-D22494B08440}"/>
              </a:ext>
            </a:extLst>
          </p:cNvPr>
          <p:cNvSpPr txBox="1">
            <a:spLocks noChangeArrowheads="1"/>
          </p:cNvSpPr>
          <p:nvPr/>
        </p:nvSpPr>
        <p:spPr bwMode="auto">
          <a:xfrm>
            <a:off x="5965043" y="5600508"/>
            <a:ext cx="2971800" cy="1061829"/>
          </a:xfrm>
          <a:prstGeom prst="rect">
            <a:avLst/>
          </a:prstGeom>
          <a:noFill/>
          <a:ln w="9525">
            <a:noFill/>
            <a:miter lim="800000"/>
            <a:headEnd/>
            <a:tailEnd/>
          </a:ln>
        </p:spPr>
        <p:txBody>
          <a:bodyPr lIns="91440" tIns="45720" rIns="91440" bIns="45720" anchor="ctr">
            <a:spAutoFit/>
          </a:bodyPr>
          <a:lstStyle/>
          <a:p>
            <a:pPr lvl="1">
              <a:spcBef>
                <a:spcPct val="50000"/>
              </a:spcBef>
            </a:pPr>
            <a:r>
              <a:rPr lang="en-US" dirty="0">
                <a:latin typeface="Arial"/>
                <a:cs typeface="Arial"/>
              </a:rPr>
              <a:t>12 er</a:t>
            </a:r>
            <a:endParaRPr lang="en-US" dirty="0">
              <a:cs typeface="Arial" panose="020B0604020202020204" pitchFamily="34" charset="0"/>
            </a:endParaRPr>
          </a:p>
          <a:p>
            <a:pPr lvl="1"/>
            <a:r>
              <a:rPr lang="en-US" dirty="0">
                <a:latin typeface="Arial"/>
                <a:cs typeface="Arial"/>
              </a:rPr>
              <a:t>NCS (S)</a:t>
            </a:r>
            <a:endParaRPr lang="en-US" dirty="0">
              <a:cs typeface="Arial"/>
            </a:endParaRPr>
          </a:p>
          <a:p>
            <a:pPr lvl="1" algn="l">
              <a:spcBef>
                <a:spcPct val="50000"/>
              </a:spcBef>
            </a:pPr>
            <a:endParaRPr lang="en-US">
              <a:cs typeface="Arial"/>
            </a:endParaRPr>
          </a:p>
        </p:txBody>
      </p:sp>
    </p:spTree>
    <p:extLst>
      <p:ext uri="{BB962C8B-B14F-4D97-AF65-F5344CB8AC3E}">
        <p14:creationId xmlns:p14="http://schemas.microsoft.com/office/powerpoint/2010/main" val="6514498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1371600" y="304800"/>
            <a:ext cx="7010400" cy="1143000"/>
          </a:xfrm>
          <a:prstGeom prst="rect">
            <a:avLst/>
          </a:prstGeom>
        </p:spPr>
        <p:txBody>
          <a:bodyPr/>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a:solidFill>
                  <a:schemeClr val="accent2">
                    <a:lumMod val="75000"/>
                  </a:schemeClr>
                </a:solidFill>
              </a:rPr>
              <a:t>Illustrate a Multi-Link Architecture based on an OTL</a:t>
            </a:r>
          </a:p>
        </p:txBody>
      </p:sp>
      <p:sp>
        <p:nvSpPr>
          <p:cNvPr id="4" name="TextBox 3"/>
          <p:cNvSpPr txBox="1"/>
          <p:nvPr/>
        </p:nvSpPr>
        <p:spPr>
          <a:xfrm>
            <a:off x="214313" y="1709737"/>
            <a:ext cx="8392234" cy="1200329"/>
          </a:xfrm>
          <a:prstGeom prst="rect">
            <a:avLst/>
          </a:prstGeom>
          <a:noFill/>
        </p:spPr>
        <p:txBody>
          <a:bodyPr wrap="none" lIns="91440" tIns="45720" rIns="91440" bIns="45720" rtlCol="0" anchor="t">
            <a:spAutoFit/>
          </a:bodyPr>
          <a:lstStyle/>
          <a:p>
            <a:pPr algn="l"/>
            <a:r>
              <a:rPr lang="en-CA">
                <a:latin typeface="Arial"/>
                <a:cs typeface="Arial"/>
              </a:rPr>
              <a:t>Build the Link 11 Architecture based on your training OTL Link 11 Segment</a:t>
            </a:r>
            <a:endParaRPr lang="en-US"/>
          </a:p>
          <a:p>
            <a:pPr algn="l"/>
            <a:endParaRPr lang="en-CA"/>
          </a:p>
          <a:p>
            <a:pPr algn="l"/>
            <a:endParaRPr lang="en-CA"/>
          </a:p>
          <a:p>
            <a:pPr algn="l"/>
            <a:endParaRPr lang="en-CA"/>
          </a:p>
        </p:txBody>
      </p:sp>
    </p:spTree>
    <p:extLst>
      <p:ext uri="{BB962C8B-B14F-4D97-AF65-F5344CB8AC3E}">
        <p14:creationId xmlns:p14="http://schemas.microsoft.com/office/powerpoint/2010/main" val="1357055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663" name="Rectangle 2"/>
          <p:cNvSpPr>
            <a:spLocks noGrp="1" noChangeArrowheads="1"/>
          </p:cNvSpPr>
          <p:nvPr>
            <p:ph type="title"/>
          </p:nvPr>
        </p:nvSpPr>
        <p:spPr>
          <a:xfrm>
            <a:off x="0" y="152400"/>
            <a:ext cx="8991600" cy="1143000"/>
          </a:xfrm>
        </p:spPr>
        <p:txBody>
          <a:bodyPr/>
          <a:lstStyle/>
          <a:p>
            <a:pPr algn="ctr"/>
            <a:r>
              <a:rPr lang="en-US" sz="2800" b="1">
                <a:solidFill>
                  <a:schemeClr val="accent2">
                    <a:lumMod val="75000"/>
                  </a:schemeClr>
                </a:solidFill>
              </a:rPr>
              <a:t>Link 16</a:t>
            </a:r>
          </a:p>
        </p:txBody>
      </p:sp>
      <p:grpSp>
        <p:nvGrpSpPr>
          <p:cNvPr id="65673" name="Group 137"/>
          <p:cNvGrpSpPr>
            <a:grpSpLocks/>
          </p:cNvGrpSpPr>
          <p:nvPr/>
        </p:nvGrpSpPr>
        <p:grpSpPr bwMode="auto">
          <a:xfrm>
            <a:off x="838200" y="1066800"/>
            <a:ext cx="7696200" cy="3913188"/>
            <a:chOff x="528" y="672"/>
            <a:chExt cx="4848" cy="2465"/>
          </a:xfrm>
        </p:grpSpPr>
        <p:grpSp>
          <p:nvGrpSpPr>
            <p:cNvPr id="65786" name="Group 128"/>
            <p:cNvGrpSpPr>
              <a:grpSpLocks/>
            </p:cNvGrpSpPr>
            <p:nvPr/>
          </p:nvGrpSpPr>
          <p:grpSpPr bwMode="auto">
            <a:xfrm>
              <a:off x="4320" y="864"/>
              <a:ext cx="1056" cy="480"/>
              <a:chOff x="3936" y="912"/>
              <a:chExt cx="1056" cy="480"/>
            </a:xfrm>
          </p:grpSpPr>
          <p:pic>
            <p:nvPicPr>
              <p:cNvPr id="65793" name="Picture 122"/>
              <p:cNvPicPr>
                <a:picLocks noChangeArrowheads="1"/>
              </p:cNvPicPr>
              <p:nvPr/>
            </p:nvPicPr>
            <p:blipFill>
              <a:blip r:embed="rId4"/>
              <a:srcRect/>
              <a:stretch>
                <a:fillRect/>
              </a:stretch>
            </p:blipFill>
            <p:spPr bwMode="auto">
              <a:xfrm>
                <a:off x="4176" y="912"/>
                <a:ext cx="480" cy="97"/>
              </a:xfrm>
              <a:prstGeom prst="rect">
                <a:avLst/>
              </a:prstGeom>
              <a:noFill/>
              <a:ln w="12700">
                <a:noFill/>
                <a:miter lim="800000"/>
                <a:headEnd/>
                <a:tailEnd/>
              </a:ln>
            </p:spPr>
          </p:pic>
          <p:pic>
            <p:nvPicPr>
              <p:cNvPr id="65794" name="Picture 123"/>
              <p:cNvPicPr>
                <a:picLocks noChangeArrowheads="1"/>
              </p:cNvPicPr>
              <p:nvPr/>
            </p:nvPicPr>
            <p:blipFill>
              <a:blip r:embed="rId4"/>
              <a:srcRect/>
              <a:stretch>
                <a:fillRect/>
              </a:stretch>
            </p:blipFill>
            <p:spPr bwMode="auto">
              <a:xfrm>
                <a:off x="3936" y="1056"/>
                <a:ext cx="1056" cy="336"/>
              </a:xfrm>
              <a:prstGeom prst="rect">
                <a:avLst/>
              </a:prstGeom>
              <a:noFill/>
              <a:ln w="12700">
                <a:noFill/>
                <a:miter lim="800000"/>
                <a:headEnd/>
                <a:tailEnd/>
              </a:ln>
            </p:spPr>
          </p:pic>
        </p:grpSp>
        <p:pic>
          <p:nvPicPr>
            <p:cNvPr id="65787" name="Picture 124" descr="E3"/>
            <p:cNvPicPr>
              <a:picLocks noChangeAspect="1" noChangeArrowheads="1"/>
            </p:cNvPicPr>
            <p:nvPr/>
          </p:nvPicPr>
          <p:blipFill>
            <a:blip r:embed="rId5"/>
            <a:srcRect/>
            <a:stretch>
              <a:fillRect/>
            </a:stretch>
          </p:blipFill>
          <p:spPr bwMode="auto">
            <a:xfrm>
              <a:off x="528" y="672"/>
              <a:ext cx="1344" cy="1037"/>
            </a:xfrm>
            <a:prstGeom prst="rect">
              <a:avLst/>
            </a:prstGeom>
            <a:noFill/>
            <a:ln w="9525">
              <a:noFill/>
              <a:miter lim="800000"/>
              <a:headEnd/>
              <a:tailEnd/>
            </a:ln>
          </p:spPr>
        </p:pic>
        <p:pic>
          <p:nvPicPr>
            <p:cNvPr id="65788" name="Picture 17"/>
            <p:cNvPicPr>
              <a:picLocks noChangeArrowheads="1"/>
            </p:cNvPicPr>
            <p:nvPr/>
          </p:nvPicPr>
          <p:blipFill>
            <a:blip r:embed="rId6"/>
            <a:srcRect/>
            <a:stretch>
              <a:fillRect/>
            </a:stretch>
          </p:blipFill>
          <p:spPr bwMode="auto">
            <a:xfrm>
              <a:off x="576" y="2640"/>
              <a:ext cx="1104" cy="480"/>
            </a:xfrm>
            <a:prstGeom prst="rect">
              <a:avLst/>
            </a:prstGeom>
            <a:noFill/>
            <a:ln w="9525">
              <a:noFill/>
              <a:miter lim="800000"/>
              <a:headEnd/>
              <a:tailEnd/>
            </a:ln>
          </p:spPr>
        </p:pic>
        <p:graphicFrame>
          <p:nvGraphicFramePr>
            <p:cNvPr id="65662" name="Object 126"/>
            <p:cNvGraphicFramePr>
              <a:graphicFrameLocks noChangeAspect="1"/>
            </p:cNvGraphicFramePr>
            <p:nvPr/>
          </p:nvGraphicFramePr>
          <p:xfrm>
            <a:off x="3888" y="2523"/>
            <a:ext cx="1104" cy="614"/>
          </p:xfrm>
          <a:graphic>
            <a:graphicData uri="http://schemas.openxmlformats.org/presentationml/2006/ole">
              <mc:AlternateContent xmlns:mc="http://schemas.openxmlformats.org/markup-compatibility/2006">
                <mc:Choice xmlns:v="urn:schemas-microsoft-com:vml" Requires="v">
                  <p:oleObj spid="_x0000_s32083" name="Bitmap Image" r:id="rId7" imgW="2638095" imgH="1467055" progId="PBrush">
                    <p:embed/>
                  </p:oleObj>
                </mc:Choice>
                <mc:Fallback>
                  <p:oleObj name="Bitmap Image" r:id="rId7" imgW="2638095" imgH="1467055" progId="PBrush">
                    <p:embed/>
                    <p:pic>
                      <p:nvPicPr>
                        <p:cNvPr id="65662" name="Object 12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888" y="2523"/>
                          <a:ext cx="1104" cy="614"/>
                        </a:xfrm>
                        <a:prstGeom prst="rect">
                          <a:avLst/>
                        </a:prstGeom>
                        <a:noFill/>
                        <a:ln>
                          <a:noFill/>
                        </a:ln>
                        <a:effectLst/>
                        <a:extLst>
                          <a:ext uri="{909E8E84-426E-40DD-AFC4-6F175D3DCCD1}">
                            <a14:hiddenFill xmlns:a14="http://schemas.microsoft.com/office/drawing/2010/main">
                              <a:solidFill>
                                <a:srgbClr val="CC00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5789" name="Freeform 129"/>
            <p:cNvSpPr>
              <a:spLocks/>
            </p:cNvSpPr>
            <p:nvPr/>
          </p:nvSpPr>
          <p:spPr bwMode="auto">
            <a:xfrm rot="14543247" flipV="1">
              <a:off x="1037" y="1354"/>
              <a:ext cx="790" cy="495"/>
            </a:xfrm>
            <a:custGeom>
              <a:avLst/>
              <a:gdLst>
                <a:gd name="T0" fmla="*/ 0 w 2400"/>
                <a:gd name="T1" fmla="*/ 0 h 288"/>
                <a:gd name="T2" fmla="*/ 1504 w 2400"/>
                <a:gd name="T3" fmla="*/ 112 h 288"/>
                <a:gd name="T4" fmla="*/ 1312 w 2400"/>
                <a:gd name="T5" fmla="*/ 176 h 288"/>
                <a:gd name="T6" fmla="*/ 2400 w 2400"/>
                <a:gd name="T7" fmla="*/ 288 h 288"/>
                <a:gd name="T8" fmla="*/ 1008 w 2400"/>
                <a:gd name="T9" fmla="*/ 208 h 288"/>
                <a:gd name="T10" fmla="*/ 1248 w 2400"/>
                <a:gd name="T11" fmla="*/ 144 h 288"/>
                <a:gd name="T12" fmla="*/ 0 w 2400"/>
                <a:gd name="T13" fmla="*/ 0 h 288"/>
                <a:gd name="T14" fmla="*/ 0 60000 65536"/>
                <a:gd name="T15" fmla="*/ 0 60000 65536"/>
                <a:gd name="T16" fmla="*/ 0 60000 65536"/>
                <a:gd name="T17" fmla="*/ 0 60000 65536"/>
                <a:gd name="T18" fmla="*/ 0 60000 65536"/>
                <a:gd name="T19" fmla="*/ 0 60000 65536"/>
                <a:gd name="T20" fmla="*/ 0 60000 65536"/>
                <a:gd name="T21" fmla="*/ 0 w 2400"/>
                <a:gd name="T22" fmla="*/ 0 h 288"/>
                <a:gd name="T23" fmla="*/ 2400 w 2400"/>
                <a:gd name="T24" fmla="*/ 288 h 28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400" h="288">
                  <a:moveTo>
                    <a:pt x="0" y="0"/>
                  </a:moveTo>
                  <a:lnTo>
                    <a:pt x="1504" y="112"/>
                  </a:lnTo>
                  <a:lnTo>
                    <a:pt x="1312" y="176"/>
                  </a:lnTo>
                  <a:lnTo>
                    <a:pt x="2400" y="288"/>
                  </a:lnTo>
                  <a:lnTo>
                    <a:pt x="1008" y="208"/>
                  </a:lnTo>
                  <a:lnTo>
                    <a:pt x="1248" y="144"/>
                  </a:lnTo>
                  <a:lnTo>
                    <a:pt x="0" y="0"/>
                  </a:lnTo>
                  <a:close/>
                </a:path>
              </a:pathLst>
            </a:custGeom>
            <a:solidFill>
              <a:srgbClr val="FFFF00"/>
            </a:solidFill>
            <a:ln w="3175" cmpd="sng">
              <a:solidFill>
                <a:schemeClr val="tx1"/>
              </a:solidFill>
              <a:round/>
              <a:headEnd/>
              <a:tailEnd/>
            </a:ln>
          </p:spPr>
          <p:txBody>
            <a:bodyPr wrap="none" anchor="ctr"/>
            <a:lstStyle/>
            <a:p>
              <a:endParaRPr lang="en-US"/>
            </a:p>
          </p:txBody>
        </p:sp>
        <p:sp>
          <p:nvSpPr>
            <p:cNvPr id="65790" name="Freeform 130"/>
            <p:cNvSpPr>
              <a:spLocks/>
            </p:cNvSpPr>
            <p:nvPr/>
          </p:nvSpPr>
          <p:spPr bwMode="auto">
            <a:xfrm rot="10472517" flipH="1">
              <a:off x="3918" y="1440"/>
              <a:ext cx="756" cy="288"/>
            </a:xfrm>
            <a:custGeom>
              <a:avLst/>
              <a:gdLst>
                <a:gd name="T0" fmla="*/ 0 w 2400"/>
                <a:gd name="T1" fmla="*/ 0 h 288"/>
                <a:gd name="T2" fmla="*/ 1504 w 2400"/>
                <a:gd name="T3" fmla="*/ 112 h 288"/>
                <a:gd name="T4" fmla="*/ 1312 w 2400"/>
                <a:gd name="T5" fmla="*/ 176 h 288"/>
                <a:gd name="T6" fmla="*/ 2400 w 2400"/>
                <a:gd name="T7" fmla="*/ 288 h 288"/>
                <a:gd name="T8" fmla="*/ 1008 w 2400"/>
                <a:gd name="T9" fmla="*/ 208 h 288"/>
                <a:gd name="T10" fmla="*/ 1248 w 2400"/>
                <a:gd name="T11" fmla="*/ 144 h 288"/>
                <a:gd name="T12" fmla="*/ 0 w 2400"/>
                <a:gd name="T13" fmla="*/ 0 h 288"/>
                <a:gd name="T14" fmla="*/ 0 60000 65536"/>
                <a:gd name="T15" fmla="*/ 0 60000 65536"/>
                <a:gd name="T16" fmla="*/ 0 60000 65536"/>
                <a:gd name="T17" fmla="*/ 0 60000 65536"/>
                <a:gd name="T18" fmla="*/ 0 60000 65536"/>
                <a:gd name="T19" fmla="*/ 0 60000 65536"/>
                <a:gd name="T20" fmla="*/ 0 60000 65536"/>
                <a:gd name="T21" fmla="*/ 0 w 2400"/>
                <a:gd name="T22" fmla="*/ 0 h 288"/>
                <a:gd name="T23" fmla="*/ 2400 w 2400"/>
                <a:gd name="T24" fmla="*/ 288 h 28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400" h="288">
                  <a:moveTo>
                    <a:pt x="0" y="0"/>
                  </a:moveTo>
                  <a:lnTo>
                    <a:pt x="1504" y="112"/>
                  </a:lnTo>
                  <a:lnTo>
                    <a:pt x="1312" y="176"/>
                  </a:lnTo>
                  <a:lnTo>
                    <a:pt x="2400" y="288"/>
                  </a:lnTo>
                  <a:lnTo>
                    <a:pt x="1008" y="208"/>
                  </a:lnTo>
                  <a:lnTo>
                    <a:pt x="1248" y="144"/>
                  </a:lnTo>
                  <a:lnTo>
                    <a:pt x="0" y="0"/>
                  </a:lnTo>
                  <a:close/>
                </a:path>
              </a:pathLst>
            </a:custGeom>
            <a:solidFill>
              <a:srgbClr val="FFFF00"/>
            </a:solidFill>
            <a:ln w="3175" cmpd="sng">
              <a:solidFill>
                <a:schemeClr val="tx1"/>
              </a:solidFill>
              <a:round/>
              <a:headEnd/>
              <a:tailEnd/>
            </a:ln>
          </p:spPr>
          <p:txBody>
            <a:bodyPr wrap="none" anchor="ctr"/>
            <a:lstStyle/>
            <a:p>
              <a:endParaRPr lang="en-US"/>
            </a:p>
          </p:txBody>
        </p:sp>
        <p:sp>
          <p:nvSpPr>
            <p:cNvPr id="65791" name="Freeform 131"/>
            <p:cNvSpPr>
              <a:spLocks/>
            </p:cNvSpPr>
            <p:nvPr/>
          </p:nvSpPr>
          <p:spPr bwMode="auto">
            <a:xfrm rot="-5400000">
              <a:off x="1656" y="2280"/>
              <a:ext cx="528" cy="480"/>
            </a:xfrm>
            <a:custGeom>
              <a:avLst/>
              <a:gdLst>
                <a:gd name="T0" fmla="*/ 0 w 2400"/>
                <a:gd name="T1" fmla="*/ 0 h 288"/>
                <a:gd name="T2" fmla="*/ 1504 w 2400"/>
                <a:gd name="T3" fmla="*/ 112 h 288"/>
                <a:gd name="T4" fmla="*/ 1312 w 2400"/>
                <a:gd name="T5" fmla="*/ 176 h 288"/>
                <a:gd name="T6" fmla="*/ 2400 w 2400"/>
                <a:gd name="T7" fmla="*/ 288 h 288"/>
                <a:gd name="T8" fmla="*/ 1008 w 2400"/>
                <a:gd name="T9" fmla="*/ 208 h 288"/>
                <a:gd name="T10" fmla="*/ 1248 w 2400"/>
                <a:gd name="T11" fmla="*/ 144 h 288"/>
                <a:gd name="T12" fmla="*/ 0 w 2400"/>
                <a:gd name="T13" fmla="*/ 0 h 288"/>
                <a:gd name="T14" fmla="*/ 0 60000 65536"/>
                <a:gd name="T15" fmla="*/ 0 60000 65536"/>
                <a:gd name="T16" fmla="*/ 0 60000 65536"/>
                <a:gd name="T17" fmla="*/ 0 60000 65536"/>
                <a:gd name="T18" fmla="*/ 0 60000 65536"/>
                <a:gd name="T19" fmla="*/ 0 60000 65536"/>
                <a:gd name="T20" fmla="*/ 0 60000 65536"/>
                <a:gd name="T21" fmla="*/ 0 w 2400"/>
                <a:gd name="T22" fmla="*/ 0 h 288"/>
                <a:gd name="T23" fmla="*/ 2400 w 2400"/>
                <a:gd name="T24" fmla="*/ 288 h 28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400" h="288">
                  <a:moveTo>
                    <a:pt x="0" y="0"/>
                  </a:moveTo>
                  <a:lnTo>
                    <a:pt x="1504" y="112"/>
                  </a:lnTo>
                  <a:lnTo>
                    <a:pt x="1312" y="176"/>
                  </a:lnTo>
                  <a:lnTo>
                    <a:pt x="2400" y="288"/>
                  </a:lnTo>
                  <a:lnTo>
                    <a:pt x="1008" y="208"/>
                  </a:lnTo>
                  <a:lnTo>
                    <a:pt x="1248" y="144"/>
                  </a:lnTo>
                  <a:lnTo>
                    <a:pt x="0" y="0"/>
                  </a:lnTo>
                  <a:close/>
                </a:path>
              </a:pathLst>
            </a:custGeom>
            <a:solidFill>
              <a:srgbClr val="FFFF00"/>
            </a:solidFill>
            <a:ln w="3175" cmpd="sng">
              <a:solidFill>
                <a:schemeClr val="tx1"/>
              </a:solidFill>
              <a:round/>
              <a:headEnd/>
              <a:tailEnd/>
            </a:ln>
          </p:spPr>
          <p:txBody>
            <a:bodyPr wrap="none" anchor="ctr"/>
            <a:lstStyle/>
            <a:p>
              <a:endParaRPr lang="en-US"/>
            </a:p>
          </p:txBody>
        </p:sp>
        <p:sp>
          <p:nvSpPr>
            <p:cNvPr id="65792" name="Freeform 132"/>
            <p:cNvSpPr>
              <a:spLocks/>
            </p:cNvSpPr>
            <p:nvPr/>
          </p:nvSpPr>
          <p:spPr bwMode="auto">
            <a:xfrm rot="14543247" flipV="1">
              <a:off x="3594" y="2284"/>
              <a:ext cx="672" cy="336"/>
            </a:xfrm>
            <a:custGeom>
              <a:avLst/>
              <a:gdLst>
                <a:gd name="T0" fmla="*/ 0 w 2400"/>
                <a:gd name="T1" fmla="*/ 0 h 288"/>
                <a:gd name="T2" fmla="*/ 1504 w 2400"/>
                <a:gd name="T3" fmla="*/ 112 h 288"/>
                <a:gd name="T4" fmla="*/ 1312 w 2400"/>
                <a:gd name="T5" fmla="*/ 176 h 288"/>
                <a:gd name="T6" fmla="*/ 2400 w 2400"/>
                <a:gd name="T7" fmla="*/ 288 h 288"/>
                <a:gd name="T8" fmla="*/ 1008 w 2400"/>
                <a:gd name="T9" fmla="*/ 208 h 288"/>
                <a:gd name="T10" fmla="*/ 1248 w 2400"/>
                <a:gd name="T11" fmla="*/ 144 h 288"/>
                <a:gd name="T12" fmla="*/ 0 w 2400"/>
                <a:gd name="T13" fmla="*/ 0 h 288"/>
                <a:gd name="T14" fmla="*/ 0 60000 65536"/>
                <a:gd name="T15" fmla="*/ 0 60000 65536"/>
                <a:gd name="T16" fmla="*/ 0 60000 65536"/>
                <a:gd name="T17" fmla="*/ 0 60000 65536"/>
                <a:gd name="T18" fmla="*/ 0 60000 65536"/>
                <a:gd name="T19" fmla="*/ 0 60000 65536"/>
                <a:gd name="T20" fmla="*/ 0 60000 65536"/>
                <a:gd name="T21" fmla="*/ 0 w 2400"/>
                <a:gd name="T22" fmla="*/ 0 h 288"/>
                <a:gd name="T23" fmla="*/ 2400 w 2400"/>
                <a:gd name="T24" fmla="*/ 288 h 28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400" h="288">
                  <a:moveTo>
                    <a:pt x="0" y="0"/>
                  </a:moveTo>
                  <a:lnTo>
                    <a:pt x="1504" y="112"/>
                  </a:lnTo>
                  <a:lnTo>
                    <a:pt x="1312" y="176"/>
                  </a:lnTo>
                  <a:lnTo>
                    <a:pt x="2400" y="288"/>
                  </a:lnTo>
                  <a:lnTo>
                    <a:pt x="1008" y="208"/>
                  </a:lnTo>
                  <a:lnTo>
                    <a:pt x="1248" y="144"/>
                  </a:lnTo>
                  <a:lnTo>
                    <a:pt x="0" y="0"/>
                  </a:lnTo>
                  <a:close/>
                </a:path>
              </a:pathLst>
            </a:custGeom>
            <a:solidFill>
              <a:srgbClr val="FFFF00"/>
            </a:solidFill>
            <a:ln w="3175" cmpd="sng">
              <a:solidFill>
                <a:schemeClr val="tx1"/>
              </a:solidFill>
              <a:round/>
              <a:headEnd/>
              <a:tailEnd/>
            </a:ln>
          </p:spPr>
          <p:txBody>
            <a:bodyPr wrap="none" anchor="ctr"/>
            <a:lstStyle/>
            <a:p>
              <a:endParaRPr lang="en-US"/>
            </a:p>
          </p:txBody>
        </p:sp>
      </p:grpSp>
      <p:sp>
        <p:nvSpPr>
          <p:cNvPr id="65669" name="Text Box 133"/>
          <p:cNvSpPr txBox="1">
            <a:spLocks noChangeArrowheads="1"/>
          </p:cNvSpPr>
          <p:nvPr/>
        </p:nvSpPr>
        <p:spPr bwMode="auto">
          <a:xfrm>
            <a:off x="6019800" y="4992688"/>
            <a:ext cx="2971800" cy="1200329"/>
          </a:xfrm>
          <a:prstGeom prst="rect">
            <a:avLst/>
          </a:prstGeom>
          <a:noFill/>
          <a:ln w="9525">
            <a:noFill/>
            <a:miter lim="800000"/>
            <a:headEnd/>
            <a:tailEnd/>
          </a:ln>
        </p:spPr>
        <p:txBody>
          <a:bodyPr lIns="91440" tIns="45720" rIns="91440" bIns="45720" anchor="t">
            <a:spAutoFit/>
          </a:bodyPr>
          <a:lstStyle/>
          <a:p>
            <a:pPr>
              <a:spcBef>
                <a:spcPct val="50000"/>
              </a:spcBef>
            </a:pPr>
            <a:r>
              <a:rPr lang="en-US">
                <a:latin typeface="Arial"/>
                <a:cs typeface="Arial"/>
              </a:rPr>
              <a:t>Callsign/Unit</a:t>
            </a:r>
          </a:p>
          <a:p>
            <a:pPr>
              <a:spcBef>
                <a:spcPct val="50000"/>
              </a:spcBef>
            </a:pPr>
            <a:r>
              <a:rPr lang="en-US" sz="1800">
                <a:latin typeface="Arial"/>
                <a:cs typeface="Arial"/>
              </a:rPr>
              <a:t>Define Link duty</a:t>
            </a:r>
            <a:endParaRPr lang="en-US"/>
          </a:p>
          <a:p>
            <a:pPr algn="l">
              <a:spcBef>
                <a:spcPct val="50000"/>
              </a:spcBef>
            </a:pPr>
            <a:endParaRPr lang="en-US" sz="1800">
              <a:latin typeface="Arial"/>
              <a:cs typeface="Arial"/>
            </a:endParaRPr>
          </a:p>
        </p:txBody>
      </p:sp>
      <p:grpSp>
        <p:nvGrpSpPr>
          <p:cNvPr id="65672" name="Group 136"/>
          <p:cNvGrpSpPr>
            <a:grpSpLocks/>
          </p:cNvGrpSpPr>
          <p:nvPr/>
        </p:nvGrpSpPr>
        <p:grpSpPr bwMode="auto">
          <a:xfrm>
            <a:off x="3048000" y="2514600"/>
            <a:ext cx="3048000" cy="1066800"/>
            <a:chOff x="1920" y="1584"/>
            <a:chExt cx="1920" cy="672"/>
          </a:xfrm>
        </p:grpSpPr>
        <p:grpSp>
          <p:nvGrpSpPr>
            <p:cNvPr id="65667" name="Group 4"/>
            <p:cNvGrpSpPr>
              <a:grpSpLocks/>
            </p:cNvGrpSpPr>
            <p:nvPr/>
          </p:nvGrpSpPr>
          <p:grpSpPr bwMode="auto">
            <a:xfrm>
              <a:off x="1920" y="1584"/>
              <a:ext cx="1920" cy="672"/>
              <a:chOff x="633" y="1462"/>
              <a:chExt cx="4472" cy="1194"/>
            </a:xfrm>
          </p:grpSpPr>
          <p:sp>
            <p:nvSpPr>
              <p:cNvPr id="2" name="Freeform 5"/>
              <p:cNvSpPr>
                <a:spLocks/>
              </p:cNvSpPr>
              <p:nvPr/>
            </p:nvSpPr>
            <p:spPr bwMode="auto">
              <a:xfrm>
                <a:off x="633" y="1462"/>
                <a:ext cx="4472" cy="582"/>
              </a:xfrm>
              <a:custGeom>
                <a:avLst/>
                <a:gdLst>
                  <a:gd name="T0" fmla="*/ 0 w 4472"/>
                  <a:gd name="T1" fmla="*/ 436 h 582"/>
                  <a:gd name="T2" fmla="*/ 29 w 4472"/>
                  <a:gd name="T3" fmla="*/ 487 h 582"/>
                  <a:gd name="T4" fmla="*/ 58 w 4472"/>
                  <a:gd name="T5" fmla="*/ 538 h 582"/>
                  <a:gd name="T6" fmla="*/ 123 w 4472"/>
                  <a:gd name="T7" fmla="*/ 582 h 582"/>
                  <a:gd name="T8" fmla="*/ 160 w 4472"/>
                  <a:gd name="T9" fmla="*/ 545 h 582"/>
                  <a:gd name="T10" fmla="*/ 247 w 4472"/>
                  <a:gd name="T11" fmla="*/ 502 h 582"/>
                  <a:gd name="T12" fmla="*/ 305 w 4472"/>
                  <a:gd name="T13" fmla="*/ 473 h 582"/>
                  <a:gd name="T14" fmla="*/ 385 w 4472"/>
                  <a:gd name="T15" fmla="*/ 429 h 582"/>
                  <a:gd name="T16" fmla="*/ 465 w 4472"/>
                  <a:gd name="T17" fmla="*/ 414 h 582"/>
                  <a:gd name="T18" fmla="*/ 596 w 4472"/>
                  <a:gd name="T19" fmla="*/ 378 h 582"/>
                  <a:gd name="T20" fmla="*/ 734 w 4472"/>
                  <a:gd name="T21" fmla="*/ 342 h 582"/>
                  <a:gd name="T22" fmla="*/ 894 w 4472"/>
                  <a:gd name="T23" fmla="*/ 313 h 582"/>
                  <a:gd name="T24" fmla="*/ 1054 w 4472"/>
                  <a:gd name="T25" fmla="*/ 284 h 582"/>
                  <a:gd name="T26" fmla="*/ 1287 w 4472"/>
                  <a:gd name="T27" fmla="*/ 254 h 582"/>
                  <a:gd name="T28" fmla="*/ 1483 w 4472"/>
                  <a:gd name="T29" fmla="*/ 233 h 582"/>
                  <a:gd name="T30" fmla="*/ 1716 w 4472"/>
                  <a:gd name="T31" fmla="*/ 225 h 582"/>
                  <a:gd name="T32" fmla="*/ 1934 w 4472"/>
                  <a:gd name="T33" fmla="*/ 204 h 582"/>
                  <a:gd name="T34" fmla="*/ 2516 w 4472"/>
                  <a:gd name="T35" fmla="*/ 204 h 582"/>
                  <a:gd name="T36" fmla="*/ 2807 w 4472"/>
                  <a:gd name="T37" fmla="*/ 225 h 582"/>
                  <a:gd name="T38" fmla="*/ 3083 w 4472"/>
                  <a:gd name="T39" fmla="*/ 247 h 582"/>
                  <a:gd name="T40" fmla="*/ 3323 w 4472"/>
                  <a:gd name="T41" fmla="*/ 262 h 582"/>
                  <a:gd name="T42" fmla="*/ 3432 w 4472"/>
                  <a:gd name="T43" fmla="*/ 284 h 582"/>
                  <a:gd name="T44" fmla="*/ 3607 w 4472"/>
                  <a:gd name="T45" fmla="*/ 305 h 582"/>
                  <a:gd name="T46" fmla="*/ 3832 w 4472"/>
                  <a:gd name="T47" fmla="*/ 356 h 582"/>
                  <a:gd name="T48" fmla="*/ 4036 w 4472"/>
                  <a:gd name="T49" fmla="*/ 407 h 582"/>
                  <a:gd name="T50" fmla="*/ 4181 w 4472"/>
                  <a:gd name="T51" fmla="*/ 465 h 582"/>
                  <a:gd name="T52" fmla="*/ 4305 w 4472"/>
                  <a:gd name="T53" fmla="*/ 516 h 582"/>
                  <a:gd name="T54" fmla="*/ 4377 w 4472"/>
                  <a:gd name="T55" fmla="*/ 560 h 582"/>
                  <a:gd name="T56" fmla="*/ 4436 w 4472"/>
                  <a:gd name="T57" fmla="*/ 531 h 582"/>
                  <a:gd name="T58" fmla="*/ 4472 w 4472"/>
                  <a:gd name="T59" fmla="*/ 451 h 582"/>
                  <a:gd name="T60" fmla="*/ 4436 w 4472"/>
                  <a:gd name="T61" fmla="*/ 364 h 582"/>
                  <a:gd name="T62" fmla="*/ 4377 w 4472"/>
                  <a:gd name="T63" fmla="*/ 320 h 582"/>
                  <a:gd name="T64" fmla="*/ 4239 w 4472"/>
                  <a:gd name="T65" fmla="*/ 247 h 582"/>
                  <a:gd name="T66" fmla="*/ 4145 w 4472"/>
                  <a:gd name="T67" fmla="*/ 211 h 582"/>
                  <a:gd name="T68" fmla="*/ 4007 w 4472"/>
                  <a:gd name="T69" fmla="*/ 174 h 582"/>
                  <a:gd name="T70" fmla="*/ 3825 w 4472"/>
                  <a:gd name="T71" fmla="*/ 138 h 582"/>
                  <a:gd name="T72" fmla="*/ 3432 w 4472"/>
                  <a:gd name="T73" fmla="*/ 73 h 582"/>
                  <a:gd name="T74" fmla="*/ 2930 w 4472"/>
                  <a:gd name="T75" fmla="*/ 29 h 582"/>
                  <a:gd name="T76" fmla="*/ 2487 w 4472"/>
                  <a:gd name="T77" fmla="*/ 14 h 582"/>
                  <a:gd name="T78" fmla="*/ 2298 w 4472"/>
                  <a:gd name="T79" fmla="*/ 0 h 582"/>
                  <a:gd name="T80" fmla="*/ 1745 w 4472"/>
                  <a:gd name="T81" fmla="*/ 14 h 582"/>
                  <a:gd name="T82" fmla="*/ 1250 w 4472"/>
                  <a:gd name="T83" fmla="*/ 51 h 582"/>
                  <a:gd name="T84" fmla="*/ 880 w 4472"/>
                  <a:gd name="T85" fmla="*/ 94 h 582"/>
                  <a:gd name="T86" fmla="*/ 603 w 4472"/>
                  <a:gd name="T87" fmla="*/ 145 h 582"/>
                  <a:gd name="T88" fmla="*/ 349 w 4472"/>
                  <a:gd name="T89" fmla="*/ 211 h 582"/>
                  <a:gd name="T90" fmla="*/ 160 w 4472"/>
                  <a:gd name="T91" fmla="*/ 284 h 582"/>
                  <a:gd name="T92" fmla="*/ 43 w 4472"/>
                  <a:gd name="T93" fmla="*/ 349 h 582"/>
                  <a:gd name="T94" fmla="*/ 0 w 4472"/>
                  <a:gd name="T95" fmla="*/ 436 h 582"/>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4472"/>
                  <a:gd name="T145" fmla="*/ 0 h 582"/>
                  <a:gd name="T146" fmla="*/ 4472 w 4472"/>
                  <a:gd name="T147" fmla="*/ 582 h 582"/>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4472" h="582">
                    <a:moveTo>
                      <a:pt x="0" y="436"/>
                    </a:moveTo>
                    <a:lnTo>
                      <a:pt x="29" y="487"/>
                    </a:lnTo>
                    <a:lnTo>
                      <a:pt x="58" y="538"/>
                    </a:lnTo>
                    <a:lnTo>
                      <a:pt x="123" y="582"/>
                    </a:lnTo>
                    <a:lnTo>
                      <a:pt x="160" y="545"/>
                    </a:lnTo>
                    <a:lnTo>
                      <a:pt x="247" y="502"/>
                    </a:lnTo>
                    <a:lnTo>
                      <a:pt x="305" y="473"/>
                    </a:lnTo>
                    <a:lnTo>
                      <a:pt x="385" y="429"/>
                    </a:lnTo>
                    <a:lnTo>
                      <a:pt x="465" y="414"/>
                    </a:lnTo>
                    <a:lnTo>
                      <a:pt x="596" y="378"/>
                    </a:lnTo>
                    <a:lnTo>
                      <a:pt x="734" y="342"/>
                    </a:lnTo>
                    <a:lnTo>
                      <a:pt x="894" y="313"/>
                    </a:lnTo>
                    <a:lnTo>
                      <a:pt x="1054" y="284"/>
                    </a:lnTo>
                    <a:lnTo>
                      <a:pt x="1287" y="254"/>
                    </a:lnTo>
                    <a:lnTo>
                      <a:pt x="1483" y="233"/>
                    </a:lnTo>
                    <a:lnTo>
                      <a:pt x="1716" y="225"/>
                    </a:lnTo>
                    <a:lnTo>
                      <a:pt x="1934" y="204"/>
                    </a:lnTo>
                    <a:lnTo>
                      <a:pt x="2516" y="204"/>
                    </a:lnTo>
                    <a:lnTo>
                      <a:pt x="2807" y="225"/>
                    </a:lnTo>
                    <a:lnTo>
                      <a:pt x="3083" y="247"/>
                    </a:lnTo>
                    <a:lnTo>
                      <a:pt x="3323" y="262"/>
                    </a:lnTo>
                    <a:lnTo>
                      <a:pt x="3432" y="284"/>
                    </a:lnTo>
                    <a:lnTo>
                      <a:pt x="3607" y="305"/>
                    </a:lnTo>
                    <a:lnTo>
                      <a:pt x="3832" y="356"/>
                    </a:lnTo>
                    <a:lnTo>
                      <a:pt x="4036" y="407"/>
                    </a:lnTo>
                    <a:lnTo>
                      <a:pt x="4181" y="465"/>
                    </a:lnTo>
                    <a:lnTo>
                      <a:pt x="4305" y="516"/>
                    </a:lnTo>
                    <a:lnTo>
                      <a:pt x="4377" y="560"/>
                    </a:lnTo>
                    <a:lnTo>
                      <a:pt x="4436" y="531"/>
                    </a:lnTo>
                    <a:lnTo>
                      <a:pt x="4472" y="451"/>
                    </a:lnTo>
                    <a:lnTo>
                      <a:pt x="4436" y="364"/>
                    </a:lnTo>
                    <a:lnTo>
                      <a:pt x="4377" y="320"/>
                    </a:lnTo>
                    <a:lnTo>
                      <a:pt x="4239" y="247"/>
                    </a:lnTo>
                    <a:lnTo>
                      <a:pt x="4145" y="211"/>
                    </a:lnTo>
                    <a:lnTo>
                      <a:pt x="4007" y="174"/>
                    </a:lnTo>
                    <a:lnTo>
                      <a:pt x="3825" y="138"/>
                    </a:lnTo>
                    <a:lnTo>
                      <a:pt x="3432" y="73"/>
                    </a:lnTo>
                    <a:lnTo>
                      <a:pt x="2930" y="29"/>
                    </a:lnTo>
                    <a:lnTo>
                      <a:pt x="2487" y="14"/>
                    </a:lnTo>
                    <a:lnTo>
                      <a:pt x="2298" y="0"/>
                    </a:lnTo>
                    <a:lnTo>
                      <a:pt x="1745" y="14"/>
                    </a:lnTo>
                    <a:lnTo>
                      <a:pt x="1250" y="51"/>
                    </a:lnTo>
                    <a:lnTo>
                      <a:pt x="880" y="94"/>
                    </a:lnTo>
                    <a:lnTo>
                      <a:pt x="603" y="145"/>
                    </a:lnTo>
                    <a:lnTo>
                      <a:pt x="349" y="211"/>
                    </a:lnTo>
                    <a:lnTo>
                      <a:pt x="160" y="284"/>
                    </a:lnTo>
                    <a:lnTo>
                      <a:pt x="43" y="349"/>
                    </a:lnTo>
                    <a:lnTo>
                      <a:pt x="0" y="436"/>
                    </a:lnTo>
                    <a:close/>
                  </a:path>
                </a:pathLst>
              </a:custGeom>
              <a:solidFill>
                <a:srgbClr val="FFFF99"/>
              </a:solidFill>
              <a:ln w="3175" cmpd="sng">
                <a:solidFill>
                  <a:schemeClr val="tx1"/>
                </a:solidFill>
                <a:round/>
                <a:headEnd/>
                <a:tailEnd/>
              </a:ln>
            </p:spPr>
            <p:txBody>
              <a:bodyPr wrap="none" anchor="ctr"/>
              <a:lstStyle/>
              <a:p>
                <a:endParaRPr lang="en-US"/>
              </a:p>
            </p:txBody>
          </p:sp>
          <p:sp>
            <p:nvSpPr>
              <p:cNvPr id="65670" name="Freeform 6"/>
              <p:cNvSpPr>
                <a:spLocks/>
              </p:cNvSpPr>
              <p:nvPr/>
            </p:nvSpPr>
            <p:spPr bwMode="auto">
              <a:xfrm>
                <a:off x="633" y="1906"/>
                <a:ext cx="4465" cy="749"/>
              </a:xfrm>
              <a:custGeom>
                <a:avLst/>
                <a:gdLst>
                  <a:gd name="T0" fmla="*/ 0 w 4465"/>
                  <a:gd name="T1" fmla="*/ 0 h 749"/>
                  <a:gd name="T2" fmla="*/ 0 w 4465"/>
                  <a:gd name="T3" fmla="*/ 334 h 749"/>
                  <a:gd name="T4" fmla="*/ 43 w 4465"/>
                  <a:gd name="T5" fmla="*/ 392 h 749"/>
                  <a:gd name="T6" fmla="*/ 101 w 4465"/>
                  <a:gd name="T7" fmla="*/ 443 h 749"/>
                  <a:gd name="T8" fmla="*/ 181 w 4465"/>
                  <a:gd name="T9" fmla="*/ 480 h 749"/>
                  <a:gd name="T10" fmla="*/ 298 w 4465"/>
                  <a:gd name="T11" fmla="*/ 531 h 749"/>
                  <a:gd name="T12" fmla="*/ 407 w 4465"/>
                  <a:gd name="T13" fmla="*/ 560 h 749"/>
                  <a:gd name="T14" fmla="*/ 654 w 4465"/>
                  <a:gd name="T15" fmla="*/ 611 h 749"/>
                  <a:gd name="T16" fmla="*/ 909 w 4465"/>
                  <a:gd name="T17" fmla="*/ 661 h 749"/>
                  <a:gd name="T18" fmla="*/ 1214 w 4465"/>
                  <a:gd name="T19" fmla="*/ 698 h 749"/>
                  <a:gd name="T20" fmla="*/ 1549 w 4465"/>
                  <a:gd name="T21" fmla="*/ 720 h 749"/>
                  <a:gd name="T22" fmla="*/ 1869 w 4465"/>
                  <a:gd name="T23" fmla="*/ 749 h 749"/>
                  <a:gd name="T24" fmla="*/ 2196 w 4465"/>
                  <a:gd name="T25" fmla="*/ 741 h 749"/>
                  <a:gd name="T26" fmla="*/ 2450 w 4465"/>
                  <a:gd name="T27" fmla="*/ 741 h 749"/>
                  <a:gd name="T28" fmla="*/ 2647 w 4465"/>
                  <a:gd name="T29" fmla="*/ 741 h 749"/>
                  <a:gd name="T30" fmla="*/ 2778 w 4465"/>
                  <a:gd name="T31" fmla="*/ 734 h 749"/>
                  <a:gd name="T32" fmla="*/ 2996 w 4465"/>
                  <a:gd name="T33" fmla="*/ 712 h 749"/>
                  <a:gd name="T34" fmla="*/ 3214 w 4465"/>
                  <a:gd name="T35" fmla="*/ 705 h 749"/>
                  <a:gd name="T36" fmla="*/ 3439 w 4465"/>
                  <a:gd name="T37" fmla="*/ 676 h 749"/>
                  <a:gd name="T38" fmla="*/ 3621 w 4465"/>
                  <a:gd name="T39" fmla="*/ 647 h 749"/>
                  <a:gd name="T40" fmla="*/ 3810 w 4465"/>
                  <a:gd name="T41" fmla="*/ 618 h 749"/>
                  <a:gd name="T42" fmla="*/ 4014 w 4465"/>
                  <a:gd name="T43" fmla="*/ 574 h 749"/>
                  <a:gd name="T44" fmla="*/ 4159 w 4465"/>
                  <a:gd name="T45" fmla="*/ 538 h 749"/>
                  <a:gd name="T46" fmla="*/ 4334 w 4465"/>
                  <a:gd name="T47" fmla="*/ 458 h 749"/>
                  <a:gd name="T48" fmla="*/ 4436 w 4465"/>
                  <a:gd name="T49" fmla="*/ 400 h 749"/>
                  <a:gd name="T50" fmla="*/ 4465 w 4465"/>
                  <a:gd name="T51" fmla="*/ 320 h 749"/>
                  <a:gd name="T52" fmla="*/ 4465 w 4465"/>
                  <a:gd name="T53" fmla="*/ 0 h 749"/>
                  <a:gd name="T54" fmla="*/ 4436 w 4465"/>
                  <a:gd name="T55" fmla="*/ 72 h 749"/>
                  <a:gd name="T56" fmla="*/ 4363 w 4465"/>
                  <a:gd name="T57" fmla="*/ 138 h 749"/>
                  <a:gd name="T58" fmla="*/ 4268 w 4465"/>
                  <a:gd name="T59" fmla="*/ 181 h 749"/>
                  <a:gd name="T60" fmla="*/ 4101 w 4465"/>
                  <a:gd name="T61" fmla="*/ 240 h 749"/>
                  <a:gd name="T62" fmla="*/ 3890 w 4465"/>
                  <a:gd name="T63" fmla="*/ 291 h 749"/>
                  <a:gd name="T64" fmla="*/ 3701 w 4465"/>
                  <a:gd name="T65" fmla="*/ 327 h 749"/>
                  <a:gd name="T66" fmla="*/ 3505 w 4465"/>
                  <a:gd name="T67" fmla="*/ 356 h 749"/>
                  <a:gd name="T68" fmla="*/ 3257 w 4465"/>
                  <a:gd name="T69" fmla="*/ 385 h 749"/>
                  <a:gd name="T70" fmla="*/ 3010 w 4465"/>
                  <a:gd name="T71" fmla="*/ 407 h 749"/>
                  <a:gd name="T72" fmla="*/ 2748 w 4465"/>
                  <a:gd name="T73" fmla="*/ 421 h 749"/>
                  <a:gd name="T74" fmla="*/ 2487 w 4465"/>
                  <a:gd name="T75" fmla="*/ 421 h 749"/>
                  <a:gd name="T76" fmla="*/ 1956 w 4465"/>
                  <a:gd name="T77" fmla="*/ 429 h 749"/>
                  <a:gd name="T78" fmla="*/ 1517 w 4465"/>
                  <a:gd name="T79" fmla="*/ 412 h 749"/>
                  <a:gd name="T80" fmla="*/ 1083 w 4465"/>
                  <a:gd name="T81" fmla="*/ 371 h 749"/>
                  <a:gd name="T82" fmla="*/ 778 w 4465"/>
                  <a:gd name="T83" fmla="*/ 327 h 749"/>
                  <a:gd name="T84" fmla="*/ 509 w 4465"/>
                  <a:gd name="T85" fmla="*/ 276 h 749"/>
                  <a:gd name="T86" fmla="*/ 312 w 4465"/>
                  <a:gd name="T87" fmla="*/ 218 h 749"/>
                  <a:gd name="T88" fmla="*/ 130 w 4465"/>
                  <a:gd name="T89" fmla="*/ 144 h 749"/>
                  <a:gd name="T90" fmla="*/ 36 w 4465"/>
                  <a:gd name="T91" fmla="*/ 80 h 749"/>
                  <a:gd name="T92" fmla="*/ 0 w 4465"/>
                  <a:gd name="T93" fmla="*/ 0 h 749"/>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4465"/>
                  <a:gd name="T142" fmla="*/ 0 h 749"/>
                  <a:gd name="T143" fmla="*/ 4465 w 4465"/>
                  <a:gd name="T144" fmla="*/ 749 h 749"/>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4465" h="749">
                    <a:moveTo>
                      <a:pt x="0" y="0"/>
                    </a:moveTo>
                    <a:lnTo>
                      <a:pt x="0" y="334"/>
                    </a:lnTo>
                    <a:lnTo>
                      <a:pt x="43" y="392"/>
                    </a:lnTo>
                    <a:lnTo>
                      <a:pt x="101" y="443"/>
                    </a:lnTo>
                    <a:lnTo>
                      <a:pt x="181" y="480"/>
                    </a:lnTo>
                    <a:lnTo>
                      <a:pt x="298" y="531"/>
                    </a:lnTo>
                    <a:lnTo>
                      <a:pt x="407" y="560"/>
                    </a:lnTo>
                    <a:lnTo>
                      <a:pt x="654" y="611"/>
                    </a:lnTo>
                    <a:lnTo>
                      <a:pt x="909" y="661"/>
                    </a:lnTo>
                    <a:lnTo>
                      <a:pt x="1214" y="698"/>
                    </a:lnTo>
                    <a:lnTo>
                      <a:pt x="1549" y="720"/>
                    </a:lnTo>
                    <a:lnTo>
                      <a:pt x="1869" y="749"/>
                    </a:lnTo>
                    <a:lnTo>
                      <a:pt x="2196" y="741"/>
                    </a:lnTo>
                    <a:lnTo>
                      <a:pt x="2450" y="741"/>
                    </a:lnTo>
                    <a:lnTo>
                      <a:pt x="2647" y="741"/>
                    </a:lnTo>
                    <a:lnTo>
                      <a:pt x="2778" y="734"/>
                    </a:lnTo>
                    <a:lnTo>
                      <a:pt x="2996" y="712"/>
                    </a:lnTo>
                    <a:lnTo>
                      <a:pt x="3214" y="705"/>
                    </a:lnTo>
                    <a:lnTo>
                      <a:pt x="3439" y="676"/>
                    </a:lnTo>
                    <a:lnTo>
                      <a:pt x="3621" y="647"/>
                    </a:lnTo>
                    <a:lnTo>
                      <a:pt x="3810" y="618"/>
                    </a:lnTo>
                    <a:lnTo>
                      <a:pt x="4014" y="574"/>
                    </a:lnTo>
                    <a:lnTo>
                      <a:pt x="4159" y="538"/>
                    </a:lnTo>
                    <a:lnTo>
                      <a:pt x="4334" y="458"/>
                    </a:lnTo>
                    <a:lnTo>
                      <a:pt x="4436" y="400"/>
                    </a:lnTo>
                    <a:lnTo>
                      <a:pt x="4465" y="320"/>
                    </a:lnTo>
                    <a:lnTo>
                      <a:pt x="4465" y="0"/>
                    </a:lnTo>
                    <a:lnTo>
                      <a:pt x="4436" y="72"/>
                    </a:lnTo>
                    <a:lnTo>
                      <a:pt x="4363" y="138"/>
                    </a:lnTo>
                    <a:lnTo>
                      <a:pt x="4268" y="181"/>
                    </a:lnTo>
                    <a:lnTo>
                      <a:pt x="4101" y="240"/>
                    </a:lnTo>
                    <a:lnTo>
                      <a:pt x="3890" y="291"/>
                    </a:lnTo>
                    <a:lnTo>
                      <a:pt x="3701" y="327"/>
                    </a:lnTo>
                    <a:lnTo>
                      <a:pt x="3505" y="356"/>
                    </a:lnTo>
                    <a:lnTo>
                      <a:pt x="3257" y="385"/>
                    </a:lnTo>
                    <a:lnTo>
                      <a:pt x="3010" y="407"/>
                    </a:lnTo>
                    <a:lnTo>
                      <a:pt x="2748" y="421"/>
                    </a:lnTo>
                    <a:lnTo>
                      <a:pt x="2487" y="421"/>
                    </a:lnTo>
                    <a:lnTo>
                      <a:pt x="1956" y="429"/>
                    </a:lnTo>
                    <a:lnTo>
                      <a:pt x="1517" y="412"/>
                    </a:lnTo>
                    <a:lnTo>
                      <a:pt x="1083" y="371"/>
                    </a:lnTo>
                    <a:lnTo>
                      <a:pt x="778" y="327"/>
                    </a:lnTo>
                    <a:lnTo>
                      <a:pt x="509" y="276"/>
                    </a:lnTo>
                    <a:lnTo>
                      <a:pt x="312" y="218"/>
                    </a:lnTo>
                    <a:lnTo>
                      <a:pt x="130" y="144"/>
                    </a:lnTo>
                    <a:lnTo>
                      <a:pt x="36" y="80"/>
                    </a:lnTo>
                    <a:lnTo>
                      <a:pt x="0" y="0"/>
                    </a:lnTo>
                    <a:close/>
                  </a:path>
                </a:pathLst>
              </a:custGeom>
              <a:solidFill>
                <a:srgbClr val="FFFFCC"/>
              </a:solidFill>
              <a:ln w="3175" cmpd="sng">
                <a:solidFill>
                  <a:schemeClr val="tx1"/>
                </a:solidFill>
                <a:round/>
                <a:headEnd/>
                <a:tailEnd/>
              </a:ln>
            </p:spPr>
            <p:txBody>
              <a:bodyPr wrap="none" anchor="ctr"/>
              <a:lstStyle/>
              <a:p>
                <a:endParaRPr lang="en-US"/>
              </a:p>
            </p:txBody>
          </p:sp>
          <p:grpSp>
            <p:nvGrpSpPr>
              <p:cNvPr id="65671" name="Group 7"/>
              <p:cNvGrpSpPr>
                <a:grpSpLocks/>
              </p:cNvGrpSpPr>
              <p:nvPr/>
            </p:nvGrpSpPr>
            <p:grpSpPr bwMode="auto">
              <a:xfrm>
                <a:off x="640" y="1904"/>
                <a:ext cx="4464" cy="432"/>
                <a:chOff x="576" y="2352"/>
                <a:chExt cx="4464" cy="432"/>
              </a:xfrm>
            </p:grpSpPr>
            <p:sp>
              <p:nvSpPr>
                <p:cNvPr id="65784" name="Arc 8"/>
                <p:cNvSpPr>
                  <a:spLocks/>
                </p:cNvSpPr>
                <p:nvPr/>
              </p:nvSpPr>
              <p:spPr bwMode="auto">
                <a:xfrm flipV="1">
                  <a:off x="2784" y="2352"/>
                  <a:ext cx="2256" cy="432"/>
                </a:xfrm>
                <a:custGeom>
                  <a:avLst/>
                  <a:gdLst>
                    <a:gd name="T0" fmla="*/ 0 w 21600"/>
                    <a:gd name="T1" fmla="*/ 0 h 21600"/>
                    <a:gd name="T2" fmla="*/ 2256 w 21600"/>
                    <a:gd name="T3" fmla="*/ 432 h 21600"/>
                    <a:gd name="T4" fmla="*/ 0 w 21600"/>
                    <a:gd name="T5" fmla="*/ 43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175">
                  <a:solidFill>
                    <a:schemeClr val="tx1"/>
                  </a:solidFill>
                  <a:round/>
                  <a:headEnd/>
                  <a:tailEnd/>
                </a:ln>
              </p:spPr>
              <p:txBody>
                <a:bodyPr wrap="none" anchor="ctr"/>
                <a:lstStyle/>
                <a:p>
                  <a:endParaRPr lang="en-US"/>
                </a:p>
              </p:txBody>
            </p:sp>
            <p:sp>
              <p:nvSpPr>
                <p:cNvPr id="65785" name="Arc 9"/>
                <p:cNvSpPr>
                  <a:spLocks/>
                </p:cNvSpPr>
                <p:nvPr/>
              </p:nvSpPr>
              <p:spPr bwMode="auto">
                <a:xfrm flipH="1" flipV="1">
                  <a:off x="576" y="2352"/>
                  <a:ext cx="2256" cy="432"/>
                </a:xfrm>
                <a:custGeom>
                  <a:avLst/>
                  <a:gdLst>
                    <a:gd name="T0" fmla="*/ 0 w 21600"/>
                    <a:gd name="T1" fmla="*/ 0 h 21600"/>
                    <a:gd name="T2" fmla="*/ 2256 w 21600"/>
                    <a:gd name="T3" fmla="*/ 432 h 21600"/>
                    <a:gd name="T4" fmla="*/ 0 w 21600"/>
                    <a:gd name="T5" fmla="*/ 43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175">
                  <a:solidFill>
                    <a:schemeClr val="tx1"/>
                  </a:solidFill>
                  <a:round/>
                  <a:headEnd/>
                  <a:tailEnd/>
                </a:ln>
              </p:spPr>
              <p:txBody>
                <a:bodyPr wrap="none" anchor="ctr"/>
                <a:lstStyle/>
                <a:p>
                  <a:endParaRPr lang="en-US"/>
                </a:p>
              </p:txBody>
            </p:sp>
          </p:grpSp>
          <p:grpSp>
            <p:nvGrpSpPr>
              <p:cNvPr id="3" name="Group 10"/>
              <p:cNvGrpSpPr>
                <a:grpSpLocks/>
              </p:cNvGrpSpPr>
              <p:nvPr/>
            </p:nvGrpSpPr>
            <p:grpSpPr bwMode="auto">
              <a:xfrm flipV="1">
                <a:off x="640" y="1472"/>
                <a:ext cx="4464" cy="432"/>
                <a:chOff x="576" y="2352"/>
                <a:chExt cx="4464" cy="432"/>
              </a:xfrm>
            </p:grpSpPr>
            <p:sp>
              <p:nvSpPr>
                <p:cNvPr id="65782" name="Arc 11"/>
                <p:cNvSpPr>
                  <a:spLocks/>
                </p:cNvSpPr>
                <p:nvPr/>
              </p:nvSpPr>
              <p:spPr bwMode="auto">
                <a:xfrm flipV="1">
                  <a:off x="2784" y="2352"/>
                  <a:ext cx="2256" cy="432"/>
                </a:xfrm>
                <a:custGeom>
                  <a:avLst/>
                  <a:gdLst>
                    <a:gd name="T0" fmla="*/ 0 w 21600"/>
                    <a:gd name="T1" fmla="*/ 0 h 21600"/>
                    <a:gd name="T2" fmla="*/ 2256 w 21600"/>
                    <a:gd name="T3" fmla="*/ 432 h 21600"/>
                    <a:gd name="T4" fmla="*/ 0 w 21600"/>
                    <a:gd name="T5" fmla="*/ 43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175">
                  <a:solidFill>
                    <a:schemeClr val="tx1"/>
                  </a:solidFill>
                  <a:round/>
                  <a:headEnd/>
                  <a:tailEnd/>
                </a:ln>
              </p:spPr>
              <p:txBody>
                <a:bodyPr wrap="none" anchor="ctr"/>
                <a:lstStyle/>
                <a:p>
                  <a:endParaRPr lang="en-US"/>
                </a:p>
              </p:txBody>
            </p:sp>
            <p:sp>
              <p:nvSpPr>
                <p:cNvPr id="65783" name="Arc 12"/>
                <p:cNvSpPr>
                  <a:spLocks/>
                </p:cNvSpPr>
                <p:nvPr/>
              </p:nvSpPr>
              <p:spPr bwMode="auto">
                <a:xfrm flipH="1" flipV="1">
                  <a:off x="576" y="2352"/>
                  <a:ext cx="2256" cy="432"/>
                </a:xfrm>
                <a:custGeom>
                  <a:avLst/>
                  <a:gdLst>
                    <a:gd name="T0" fmla="*/ 0 w 21600"/>
                    <a:gd name="T1" fmla="*/ 0 h 21600"/>
                    <a:gd name="T2" fmla="*/ 2256 w 21600"/>
                    <a:gd name="T3" fmla="*/ 432 h 21600"/>
                    <a:gd name="T4" fmla="*/ 0 w 21600"/>
                    <a:gd name="T5" fmla="*/ 43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175">
                  <a:solidFill>
                    <a:schemeClr val="tx1"/>
                  </a:solidFill>
                  <a:round/>
                  <a:headEnd/>
                  <a:tailEnd/>
                </a:ln>
              </p:spPr>
              <p:txBody>
                <a:bodyPr wrap="none" anchor="ctr"/>
                <a:lstStyle/>
                <a:p>
                  <a:endParaRPr lang="en-US"/>
                </a:p>
              </p:txBody>
            </p:sp>
          </p:grpSp>
          <p:sp>
            <p:nvSpPr>
              <p:cNvPr id="4" name="Line 13"/>
              <p:cNvSpPr>
                <a:spLocks noChangeShapeType="1"/>
              </p:cNvSpPr>
              <p:nvPr/>
            </p:nvSpPr>
            <p:spPr bwMode="auto">
              <a:xfrm>
                <a:off x="638" y="1906"/>
                <a:ext cx="0" cy="320"/>
              </a:xfrm>
              <a:prstGeom prst="line">
                <a:avLst/>
              </a:prstGeom>
              <a:noFill/>
              <a:ln w="3175">
                <a:solidFill>
                  <a:schemeClr val="tx1"/>
                </a:solidFill>
                <a:round/>
                <a:headEnd/>
                <a:tailEnd/>
              </a:ln>
            </p:spPr>
            <p:txBody>
              <a:bodyPr wrap="none" anchor="ctr"/>
              <a:lstStyle/>
              <a:p>
                <a:endParaRPr lang="en-US"/>
              </a:p>
            </p:txBody>
          </p:sp>
          <p:sp>
            <p:nvSpPr>
              <p:cNvPr id="65674" name="Arc 14"/>
              <p:cNvSpPr>
                <a:spLocks/>
              </p:cNvSpPr>
              <p:nvPr/>
            </p:nvSpPr>
            <p:spPr bwMode="auto">
              <a:xfrm>
                <a:off x="2864" y="1668"/>
                <a:ext cx="2137" cy="526"/>
              </a:xfrm>
              <a:custGeom>
                <a:avLst/>
                <a:gdLst>
                  <a:gd name="T0" fmla="*/ 0 w 20461"/>
                  <a:gd name="T1" fmla="*/ 0 h 21600"/>
                  <a:gd name="T2" fmla="*/ 2137 w 20461"/>
                  <a:gd name="T3" fmla="*/ 357 h 21600"/>
                  <a:gd name="T4" fmla="*/ 0 w 20461"/>
                  <a:gd name="T5" fmla="*/ 526 h 21600"/>
                  <a:gd name="T6" fmla="*/ 0 60000 65536"/>
                  <a:gd name="T7" fmla="*/ 0 60000 65536"/>
                  <a:gd name="T8" fmla="*/ 0 60000 65536"/>
                  <a:gd name="T9" fmla="*/ 0 w 20461"/>
                  <a:gd name="T10" fmla="*/ 0 h 21600"/>
                  <a:gd name="T11" fmla="*/ 20461 w 20461"/>
                  <a:gd name="T12" fmla="*/ 21600 h 21600"/>
                </a:gdLst>
                <a:ahLst/>
                <a:cxnLst>
                  <a:cxn ang="T6">
                    <a:pos x="T0" y="T1"/>
                  </a:cxn>
                  <a:cxn ang="T7">
                    <a:pos x="T2" y="T3"/>
                  </a:cxn>
                  <a:cxn ang="T8">
                    <a:pos x="T4" y="T5"/>
                  </a:cxn>
                </a:cxnLst>
                <a:rect l="T9" t="T10" r="T11" b="T12"/>
                <a:pathLst>
                  <a:path w="20461" h="21600" fill="none" extrusionOk="0">
                    <a:moveTo>
                      <a:pt x="-1" y="0"/>
                    </a:moveTo>
                    <a:cubicBezTo>
                      <a:pt x="9262" y="0"/>
                      <a:pt x="17493" y="5905"/>
                      <a:pt x="20461" y="14678"/>
                    </a:cubicBezTo>
                  </a:path>
                  <a:path w="20461" h="21600" stroke="0" extrusionOk="0">
                    <a:moveTo>
                      <a:pt x="-1" y="0"/>
                    </a:moveTo>
                    <a:cubicBezTo>
                      <a:pt x="9262" y="0"/>
                      <a:pt x="17493" y="5905"/>
                      <a:pt x="20461" y="14678"/>
                    </a:cubicBezTo>
                    <a:lnTo>
                      <a:pt x="0" y="21600"/>
                    </a:lnTo>
                    <a:close/>
                  </a:path>
                </a:pathLst>
              </a:custGeom>
              <a:noFill/>
              <a:ln w="3175">
                <a:solidFill>
                  <a:schemeClr val="tx1"/>
                </a:solidFill>
                <a:round/>
                <a:headEnd/>
                <a:tailEnd/>
              </a:ln>
            </p:spPr>
            <p:txBody>
              <a:bodyPr wrap="none" anchor="ctr"/>
              <a:lstStyle/>
              <a:p>
                <a:endParaRPr lang="en-US"/>
              </a:p>
            </p:txBody>
          </p:sp>
          <p:sp>
            <p:nvSpPr>
              <p:cNvPr id="65675" name="Arc 15"/>
              <p:cNvSpPr>
                <a:spLocks/>
              </p:cNvSpPr>
              <p:nvPr/>
            </p:nvSpPr>
            <p:spPr bwMode="auto">
              <a:xfrm flipH="1">
                <a:off x="756" y="1666"/>
                <a:ext cx="2156" cy="526"/>
              </a:xfrm>
              <a:custGeom>
                <a:avLst/>
                <a:gdLst>
                  <a:gd name="T0" fmla="*/ 0 w 20644"/>
                  <a:gd name="T1" fmla="*/ 0 h 21600"/>
                  <a:gd name="T2" fmla="*/ 2156 w 20644"/>
                  <a:gd name="T3" fmla="*/ 371 h 21600"/>
                  <a:gd name="T4" fmla="*/ 0 w 20644"/>
                  <a:gd name="T5" fmla="*/ 526 h 21600"/>
                  <a:gd name="T6" fmla="*/ 0 60000 65536"/>
                  <a:gd name="T7" fmla="*/ 0 60000 65536"/>
                  <a:gd name="T8" fmla="*/ 0 60000 65536"/>
                  <a:gd name="T9" fmla="*/ 0 w 20644"/>
                  <a:gd name="T10" fmla="*/ 0 h 21600"/>
                  <a:gd name="T11" fmla="*/ 20644 w 20644"/>
                  <a:gd name="T12" fmla="*/ 21600 h 21600"/>
                </a:gdLst>
                <a:ahLst/>
                <a:cxnLst>
                  <a:cxn ang="T6">
                    <a:pos x="T0" y="T1"/>
                  </a:cxn>
                  <a:cxn ang="T7">
                    <a:pos x="T2" y="T3"/>
                  </a:cxn>
                  <a:cxn ang="T8">
                    <a:pos x="T4" y="T5"/>
                  </a:cxn>
                </a:cxnLst>
                <a:rect l="T9" t="T10" r="T11" b="T12"/>
                <a:pathLst>
                  <a:path w="20644" h="21600" fill="none" extrusionOk="0">
                    <a:moveTo>
                      <a:pt x="-1" y="0"/>
                    </a:moveTo>
                    <a:cubicBezTo>
                      <a:pt x="9481" y="0"/>
                      <a:pt x="17854" y="6183"/>
                      <a:pt x="20644" y="15245"/>
                    </a:cubicBezTo>
                  </a:path>
                  <a:path w="20644" h="21600" stroke="0" extrusionOk="0">
                    <a:moveTo>
                      <a:pt x="-1" y="0"/>
                    </a:moveTo>
                    <a:cubicBezTo>
                      <a:pt x="9481" y="0"/>
                      <a:pt x="17854" y="6183"/>
                      <a:pt x="20644" y="15245"/>
                    </a:cubicBezTo>
                    <a:lnTo>
                      <a:pt x="0" y="21600"/>
                    </a:lnTo>
                    <a:close/>
                  </a:path>
                </a:pathLst>
              </a:custGeom>
              <a:noFill/>
              <a:ln w="3175">
                <a:solidFill>
                  <a:schemeClr val="tx1"/>
                </a:solidFill>
                <a:round/>
                <a:headEnd/>
                <a:tailEnd/>
              </a:ln>
            </p:spPr>
            <p:txBody>
              <a:bodyPr wrap="none" anchor="ctr"/>
              <a:lstStyle/>
              <a:p>
                <a:endParaRPr lang="en-US"/>
              </a:p>
            </p:txBody>
          </p:sp>
          <p:grpSp>
            <p:nvGrpSpPr>
              <p:cNvPr id="65676" name="Group 16"/>
              <p:cNvGrpSpPr>
                <a:grpSpLocks/>
              </p:cNvGrpSpPr>
              <p:nvPr/>
            </p:nvGrpSpPr>
            <p:grpSpPr bwMode="auto">
              <a:xfrm>
                <a:off x="639" y="2221"/>
                <a:ext cx="4464" cy="432"/>
                <a:chOff x="576" y="2352"/>
                <a:chExt cx="4464" cy="432"/>
              </a:xfrm>
            </p:grpSpPr>
            <p:sp>
              <p:nvSpPr>
                <p:cNvPr id="65780" name="Arc 17"/>
                <p:cNvSpPr>
                  <a:spLocks/>
                </p:cNvSpPr>
                <p:nvPr/>
              </p:nvSpPr>
              <p:spPr bwMode="auto">
                <a:xfrm flipV="1">
                  <a:off x="2784" y="2352"/>
                  <a:ext cx="2256" cy="432"/>
                </a:xfrm>
                <a:custGeom>
                  <a:avLst/>
                  <a:gdLst>
                    <a:gd name="T0" fmla="*/ 0 w 21600"/>
                    <a:gd name="T1" fmla="*/ 0 h 21600"/>
                    <a:gd name="T2" fmla="*/ 2256 w 21600"/>
                    <a:gd name="T3" fmla="*/ 432 h 21600"/>
                    <a:gd name="T4" fmla="*/ 0 w 21600"/>
                    <a:gd name="T5" fmla="*/ 43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175">
                  <a:solidFill>
                    <a:schemeClr val="tx1"/>
                  </a:solidFill>
                  <a:round/>
                  <a:headEnd/>
                  <a:tailEnd/>
                </a:ln>
              </p:spPr>
              <p:txBody>
                <a:bodyPr wrap="none" anchor="ctr"/>
                <a:lstStyle/>
                <a:p>
                  <a:endParaRPr lang="en-US"/>
                </a:p>
              </p:txBody>
            </p:sp>
            <p:sp>
              <p:nvSpPr>
                <p:cNvPr id="65781" name="Arc 18"/>
                <p:cNvSpPr>
                  <a:spLocks/>
                </p:cNvSpPr>
                <p:nvPr/>
              </p:nvSpPr>
              <p:spPr bwMode="auto">
                <a:xfrm flipH="1" flipV="1">
                  <a:off x="576" y="2352"/>
                  <a:ext cx="2256" cy="432"/>
                </a:xfrm>
                <a:custGeom>
                  <a:avLst/>
                  <a:gdLst>
                    <a:gd name="T0" fmla="*/ 0 w 21600"/>
                    <a:gd name="T1" fmla="*/ 0 h 21600"/>
                    <a:gd name="T2" fmla="*/ 2256 w 21600"/>
                    <a:gd name="T3" fmla="*/ 432 h 21600"/>
                    <a:gd name="T4" fmla="*/ 0 w 21600"/>
                    <a:gd name="T5" fmla="*/ 43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175">
                  <a:solidFill>
                    <a:schemeClr val="tx1"/>
                  </a:solidFill>
                  <a:round/>
                  <a:headEnd/>
                  <a:tailEnd/>
                </a:ln>
              </p:spPr>
              <p:txBody>
                <a:bodyPr wrap="none" anchor="ctr"/>
                <a:lstStyle/>
                <a:p>
                  <a:endParaRPr lang="en-US"/>
                </a:p>
              </p:txBody>
            </p:sp>
          </p:grpSp>
          <p:sp>
            <p:nvSpPr>
              <p:cNvPr id="65677" name="Line 19"/>
              <p:cNvSpPr>
                <a:spLocks noChangeShapeType="1"/>
              </p:cNvSpPr>
              <p:nvPr/>
            </p:nvSpPr>
            <p:spPr bwMode="auto">
              <a:xfrm>
                <a:off x="2915" y="2335"/>
                <a:ext cx="0" cy="321"/>
              </a:xfrm>
              <a:prstGeom prst="line">
                <a:avLst/>
              </a:prstGeom>
              <a:noFill/>
              <a:ln w="3175">
                <a:solidFill>
                  <a:schemeClr val="tx1"/>
                </a:solidFill>
                <a:round/>
                <a:headEnd/>
                <a:tailEnd/>
              </a:ln>
            </p:spPr>
            <p:txBody>
              <a:bodyPr wrap="none" anchor="ctr"/>
              <a:lstStyle/>
              <a:p>
                <a:endParaRPr lang="en-US"/>
              </a:p>
            </p:txBody>
          </p:sp>
          <p:sp>
            <p:nvSpPr>
              <p:cNvPr id="65678" name="Line 20"/>
              <p:cNvSpPr>
                <a:spLocks noChangeShapeType="1"/>
              </p:cNvSpPr>
              <p:nvPr/>
            </p:nvSpPr>
            <p:spPr bwMode="auto">
              <a:xfrm>
                <a:off x="1366" y="2218"/>
                <a:ext cx="0" cy="321"/>
              </a:xfrm>
              <a:prstGeom prst="line">
                <a:avLst/>
              </a:prstGeom>
              <a:noFill/>
              <a:ln w="3175">
                <a:solidFill>
                  <a:schemeClr val="tx1"/>
                </a:solidFill>
                <a:round/>
                <a:headEnd/>
                <a:tailEnd/>
              </a:ln>
            </p:spPr>
            <p:txBody>
              <a:bodyPr wrap="none" anchor="ctr"/>
              <a:lstStyle/>
              <a:p>
                <a:endParaRPr lang="en-US"/>
              </a:p>
            </p:txBody>
          </p:sp>
          <p:sp>
            <p:nvSpPr>
              <p:cNvPr id="65679" name="Line 21"/>
              <p:cNvSpPr>
                <a:spLocks noChangeShapeType="1"/>
              </p:cNvSpPr>
              <p:nvPr/>
            </p:nvSpPr>
            <p:spPr bwMode="auto">
              <a:xfrm>
                <a:off x="1497" y="2244"/>
                <a:ext cx="0" cy="321"/>
              </a:xfrm>
              <a:prstGeom prst="line">
                <a:avLst/>
              </a:prstGeom>
              <a:noFill/>
              <a:ln w="3175">
                <a:solidFill>
                  <a:schemeClr val="tx1"/>
                </a:solidFill>
                <a:round/>
                <a:headEnd/>
                <a:tailEnd/>
              </a:ln>
            </p:spPr>
            <p:txBody>
              <a:bodyPr wrap="none" anchor="ctr"/>
              <a:lstStyle/>
              <a:p>
                <a:endParaRPr lang="en-US"/>
              </a:p>
            </p:txBody>
          </p:sp>
          <p:sp>
            <p:nvSpPr>
              <p:cNvPr id="65680" name="Line 22"/>
              <p:cNvSpPr>
                <a:spLocks noChangeShapeType="1"/>
              </p:cNvSpPr>
              <p:nvPr/>
            </p:nvSpPr>
            <p:spPr bwMode="auto">
              <a:xfrm>
                <a:off x="1629" y="2258"/>
                <a:ext cx="0" cy="321"/>
              </a:xfrm>
              <a:prstGeom prst="line">
                <a:avLst/>
              </a:prstGeom>
              <a:noFill/>
              <a:ln w="3175">
                <a:solidFill>
                  <a:schemeClr val="tx1"/>
                </a:solidFill>
                <a:round/>
                <a:headEnd/>
                <a:tailEnd/>
              </a:ln>
            </p:spPr>
            <p:txBody>
              <a:bodyPr wrap="none" anchor="ctr"/>
              <a:lstStyle/>
              <a:p>
                <a:endParaRPr lang="en-US"/>
              </a:p>
            </p:txBody>
          </p:sp>
          <p:sp>
            <p:nvSpPr>
              <p:cNvPr id="65681" name="Line 23"/>
              <p:cNvSpPr>
                <a:spLocks noChangeShapeType="1"/>
              </p:cNvSpPr>
              <p:nvPr/>
            </p:nvSpPr>
            <p:spPr bwMode="auto">
              <a:xfrm>
                <a:off x="1766" y="2276"/>
                <a:ext cx="0" cy="321"/>
              </a:xfrm>
              <a:prstGeom prst="line">
                <a:avLst/>
              </a:prstGeom>
              <a:noFill/>
              <a:ln w="3175">
                <a:solidFill>
                  <a:schemeClr val="tx1"/>
                </a:solidFill>
                <a:round/>
                <a:headEnd/>
                <a:tailEnd/>
              </a:ln>
            </p:spPr>
            <p:txBody>
              <a:bodyPr wrap="none" anchor="ctr"/>
              <a:lstStyle/>
              <a:p>
                <a:endParaRPr lang="en-US"/>
              </a:p>
            </p:txBody>
          </p:sp>
          <p:sp>
            <p:nvSpPr>
              <p:cNvPr id="65682" name="Line 24"/>
              <p:cNvSpPr>
                <a:spLocks noChangeShapeType="1"/>
              </p:cNvSpPr>
              <p:nvPr/>
            </p:nvSpPr>
            <p:spPr bwMode="auto">
              <a:xfrm>
                <a:off x="1901" y="2291"/>
                <a:ext cx="0" cy="321"/>
              </a:xfrm>
              <a:prstGeom prst="line">
                <a:avLst/>
              </a:prstGeom>
              <a:noFill/>
              <a:ln w="3175">
                <a:solidFill>
                  <a:schemeClr val="tx1"/>
                </a:solidFill>
                <a:round/>
                <a:headEnd/>
                <a:tailEnd/>
              </a:ln>
            </p:spPr>
            <p:txBody>
              <a:bodyPr wrap="none" anchor="ctr"/>
              <a:lstStyle/>
              <a:p>
                <a:endParaRPr lang="en-US"/>
              </a:p>
            </p:txBody>
          </p:sp>
          <p:sp>
            <p:nvSpPr>
              <p:cNvPr id="65683" name="Line 25"/>
              <p:cNvSpPr>
                <a:spLocks noChangeShapeType="1"/>
              </p:cNvSpPr>
              <p:nvPr/>
            </p:nvSpPr>
            <p:spPr bwMode="auto">
              <a:xfrm>
                <a:off x="2018" y="2300"/>
                <a:ext cx="0" cy="321"/>
              </a:xfrm>
              <a:prstGeom prst="line">
                <a:avLst/>
              </a:prstGeom>
              <a:noFill/>
              <a:ln w="3175">
                <a:solidFill>
                  <a:schemeClr val="tx1"/>
                </a:solidFill>
                <a:round/>
                <a:headEnd/>
                <a:tailEnd/>
              </a:ln>
            </p:spPr>
            <p:txBody>
              <a:bodyPr wrap="none" anchor="ctr"/>
              <a:lstStyle/>
              <a:p>
                <a:endParaRPr lang="en-US"/>
              </a:p>
            </p:txBody>
          </p:sp>
          <p:sp>
            <p:nvSpPr>
              <p:cNvPr id="65684" name="Line 26"/>
              <p:cNvSpPr>
                <a:spLocks noChangeShapeType="1"/>
              </p:cNvSpPr>
              <p:nvPr/>
            </p:nvSpPr>
            <p:spPr bwMode="auto">
              <a:xfrm>
                <a:off x="2156" y="2309"/>
                <a:ext cx="0" cy="321"/>
              </a:xfrm>
              <a:prstGeom prst="line">
                <a:avLst/>
              </a:prstGeom>
              <a:noFill/>
              <a:ln w="3175">
                <a:solidFill>
                  <a:schemeClr val="tx1"/>
                </a:solidFill>
                <a:round/>
                <a:headEnd/>
                <a:tailEnd/>
              </a:ln>
            </p:spPr>
            <p:txBody>
              <a:bodyPr wrap="none" anchor="ctr"/>
              <a:lstStyle/>
              <a:p>
                <a:endParaRPr lang="en-US"/>
              </a:p>
            </p:txBody>
          </p:sp>
          <p:sp>
            <p:nvSpPr>
              <p:cNvPr id="65685" name="Line 27"/>
              <p:cNvSpPr>
                <a:spLocks noChangeShapeType="1"/>
              </p:cNvSpPr>
              <p:nvPr/>
            </p:nvSpPr>
            <p:spPr bwMode="auto">
              <a:xfrm>
                <a:off x="2299" y="2319"/>
                <a:ext cx="0" cy="321"/>
              </a:xfrm>
              <a:prstGeom prst="line">
                <a:avLst/>
              </a:prstGeom>
              <a:noFill/>
              <a:ln w="3175">
                <a:solidFill>
                  <a:schemeClr val="tx1"/>
                </a:solidFill>
                <a:round/>
                <a:headEnd/>
                <a:tailEnd/>
              </a:ln>
            </p:spPr>
            <p:txBody>
              <a:bodyPr wrap="none" anchor="ctr"/>
              <a:lstStyle/>
              <a:p>
                <a:endParaRPr lang="en-US"/>
              </a:p>
            </p:txBody>
          </p:sp>
          <p:sp>
            <p:nvSpPr>
              <p:cNvPr id="65686" name="Line 28"/>
              <p:cNvSpPr>
                <a:spLocks noChangeShapeType="1"/>
              </p:cNvSpPr>
              <p:nvPr/>
            </p:nvSpPr>
            <p:spPr bwMode="auto">
              <a:xfrm>
                <a:off x="2449" y="2327"/>
                <a:ext cx="0" cy="321"/>
              </a:xfrm>
              <a:prstGeom prst="line">
                <a:avLst/>
              </a:prstGeom>
              <a:noFill/>
              <a:ln w="3175">
                <a:solidFill>
                  <a:schemeClr val="tx1"/>
                </a:solidFill>
                <a:round/>
                <a:headEnd/>
                <a:tailEnd/>
              </a:ln>
            </p:spPr>
            <p:txBody>
              <a:bodyPr wrap="none" anchor="ctr"/>
              <a:lstStyle/>
              <a:p>
                <a:endParaRPr lang="en-US"/>
              </a:p>
            </p:txBody>
          </p:sp>
          <p:sp>
            <p:nvSpPr>
              <p:cNvPr id="65687" name="Line 29"/>
              <p:cNvSpPr>
                <a:spLocks noChangeShapeType="1"/>
              </p:cNvSpPr>
              <p:nvPr/>
            </p:nvSpPr>
            <p:spPr bwMode="auto">
              <a:xfrm>
                <a:off x="2594" y="2329"/>
                <a:ext cx="0" cy="321"/>
              </a:xfrm>
              <a:prstGeom prst="line">
                <a:avLst/>
              </a:prstGeom>
              <a:noFill/>
              <a:ln w="3175">
                <a:solidFill>
                  <a:schemeClr val="tx1"/>
                </a:solidFill>
                <a:round/>
                <a:headEnd/>
                <a:tailEnd/>
              </a:ln>
            </p:spPr>
            <p:txBody>
              <a:bodyPr wrap="none" anchor="ctr"/>
              <a:lstStyle/>
              <a:p>
                <a:endParaRPr lang="en-US"/>
              </a:p>
            </p:txBody>
          </p:sp>
          <p:sp>
            <p:nvSpPr>
              <p:cNvPr id="65688" name="Line 30"/>
              <p:cNvSpPr>
                <a:spLocks noChangeShapeType="1"/>
              </p:cNvSpPr>
              <p:nvPr/>
            </p:nvSpPr>
            <p:spPr bwMode="auto">
              <a:xfrm>
                <a:off x="2746" y="2333"/>
                <a:ext cx="0" cy="321"/>
              </a:xfrm>
              <a:prstGeom prst="line">
                <a:avLst/>
              </a:prstGeom>
              <a:noFill/>
              <a:ln w="3175">
                <a:solidFill>
                  <a:schemeClr val="tx1"/>
                </a:solidFill>
                <a:round/>
                <a:headEnd/>
                <a:tailEnd/>
              </a:ln>
            </p:spPr>
            <p:txBody>
              <a:bodyPr wrap="none" anchor="ctr"/>
              <a:lstStyle/>
              <a:p>
                <a:endParaRPr lang="en-US"/>
              </a:p>
            </p:txBody>
          </p:sp>
          <p:sp>
            <p:nvSpPr>
              <p:cNvPr id="65689" name="Line 31"/>
              <p:cNvSpPr>
                <a:spLocks noChangeShapeType="1"/>
              </p:cNvSpPr>
              <p:nvPr/>
            </p:nvSpPr>
            <p:spPr bwMode="auto">
              <a:xfrm>
                <a:off x="778" y="2060"/>
                <a:ext cx="0" cy="309"/>
              </a:xfrm>
              <a:prstGeom prst="line">
                <a:avLst/>
              </a:prstGeom>
              <a:noFill/>
              <a:ln w="3175">
                <a:solidFill>
                  <a:schemeClr val="tx1"/>
                </a:solidFill>
                <a:round/>
                <a:headEnd/>
                <a:tailEnd/>
              </a:ln>
            </p:spPr>
            <p:txBody>
              <a:bodyPr wrap="none" anchor="ctr"/>
              <a:lstStyle/>
              <a:p>
                <a:endParaRPr lang="en-US"/>
              </a:p>
            </p:txBody>
          </p:sp>
          <p:sp>
            <p:nvSpPr>
              <p:cNvPr id="65690" name="Line 32"/>
              <p:cNvSpPr>
                <a:spLocks noChangeShapeType="1"/>
              </p:cNvSpPr>
              <p:nvPr/>
            </p:nvSpPr>
            <p:spPr bwMode="auto">
              <a:xfrm>
                <a:off x="846" y="2084"/>
                <a:ext cx="0" cy="321"/>
              </a:xfrm>
              <a:prstGeom prst="line">
                <a:avLst/>
              </a:prstGeom>
              <a:noFill/>
              <a:ln w="3175">
                <a:solidFill>
                  <a:schemeClr val="tx1"/>
                </a:solidFill>
                <a:round/>
                <a:headEnd/>
                <a:tailEnd/>
              </a:ln>
            </p:spPr>
            <p:txBody>
              <a:bodyPr wrap="none" anchor="ctr"/>
              <a:lstStyle/>
              <a:p>
                <a:endParaRPr lang="en-US"/>
              </a:p>
            </p:txBody>
          </p:sp>
          <p:sp>
            <p:nvSpPr>
              <p:cNvPr id="65691" name="Line 33"/>
              <p:cNvSpPr>
                <a:spLocks noChangeShapeType="1"/>
              </p:cNvSpPr>
              <p:nvPr/>
            </p:nvSpPr>
            <p:spPr bwMode="auto">
              <a:xfrm>
                <a:off x="928" y="2115"/>
                <a:ext cx="0" cy="321"/>
              </a:xfrm>
              <a:prstGeom prst="line">
                <a:avLst/>
              </a:prstGeom>
              <a:noFill/>
              <a:ln w="3175">
                <a:solidFill>
                  <a:schemeClr val="tx1"/>
                </a:solidFill>
                <a:round/>
                <a:headEnd/>
                <a:tailEnd/>
              </a:ln>
            </p:spPr>
            <p:txBody>
              <a:bodyPr wrap="none" anchor="ctr"/>
              <a:lstStyle/>
              <a:p>
                <a:endParaRPr lang="en-US"/>
              </a:p>
            </p:txBody>
          </p:sp>
          <p:sp>
            <p:nvSpPr>
              <p:cNvPr id="65692" name="Line 34"/>
              <p:cNvSpPr>
                <a:spLocks noChangeShapeType="1"/>
              </p:cNvSpPr>
              <p:nvPr/>
            </p:nvSpPr>
            <p:spPr bwMode="auto">
              <a:xfrm>
                <a:off x="1008" y="2139"/>
                <a:ext cx="0" cy="318"/>
              </a:xfrm>
              <a:prstGeom prst="line">
                <a:avLst/>
              </a:prstGeom>
              <a:noFill/>
              <a:ln w="3175">
                <a:solidFill>
                  <a:schemeClr val="tx1"/>
                </a:solidFill>
                <a:round/>
                <a:headEnd/>
                <a:tailEnd/>
              </a:ln>
            </p:spPr>
            <p:txBody>
              <a:bodyPr wrap="none" anchor="ctr"/>
              <a:lstStyle/>
              <a:p>
                <a:endParaRPr lang="en-US"/>
              </a:p>
            </p:txBody>
          </p:sp>
          <p:sp>
            <p:nvSpPr>
              <p:cNvPr id="65693" name="Line 35"/>
              <p:cNvSpPr>
                <a:spLocks noChangeShapeType="1"/>
              </p:cNvSpPr>
              <p:nvPr/>
            </p:nvSpPr>
            <p:spPr bwMode="auto">
              <a:xfrm>
                <a:off x="1105" y="2164"/>
                <a:ext cx="0" cy="321"/>
              </a:xfrm>
              <a:prstGeom prst="line">
                <a:avLst/>
              </a:prstGeom>
              <a:noFill/>
              <a:ln w="3175">
                <a:solidFill>
                  <a:schemeClr val="tx1"/>
                </a:solidFill>
                <a:round/>
                <a:headEnd/>
                <a:tailEnd/>
              </a:ln>
            </p:spPr>
            <p:txBody>
              <a:bodyPr wrap="none" anchor="ctr"/>
              <a:lstStyle/>
              <a:p>
                <a:endParaRPr lang="en-US"/>
              </a:p>
            </p:txBody>
          </p:sp>
          <p:sp>
            <p:nvSpPr>
              <p:cNvPr id="65694" name="Line 36"/>
              <p:cNvSpPr>
                <a:spLocks noChangeShapeType="1"/>
              </p:cNvSpPr>
              <p:nvPr/>
            </p:nvSpPr>
            <p:spPr bwMode="auto">
              <a:xfrm>
                <a:off x="1229" y="2192"/>
                <a:ext cx="0" cy="321"/>
              </a:xfrm>
              <a:prstGeom prst="line">
                <a:avLst/>
              </a:prstGeom>
              <a:noFill/>
              <a:ln w="3175">
                <a:solidFill>
                  <a:schemeClr val="tx1"/>
                </a:solidFill>
                <a:round/>
                <a:headEnd/>
                <a:tailEnd/>
              </a:ln>
            </p:spPr>
            <p:txBody>
              <a:bodyPr wrap="none" anchor="ctr"/>
              <a:lstStyle/>
              <a:p>
                <a:endParaRPr lang="en-US"/>
              </a:p>
            </p:txBody>
          </p:sp>
          <p:sp>
            <p:nvSpPr>
              <p:cNvPr id="65695" name="Line 37"/>
              <p:cNvSpPr>
                <a:spLocks noChangeShapeType="1"/>
              </p:cNvSpPr>
              <p:nvPr/>
            </p:nvSpPr>
            <p:spPr bwMode="auto">
              <a:xfrm>
                <a:off x="715" y="2019"/>
                <a:ext cx="0" cy="310"/>
              </a:xfrm>
              <a:prstGeom prst="line">
                <a:avLst/>
              </a:prstGeom>
              <a:noFill/>
              <a:ln w="3175">
                <a:solidFill>
                  <a:schemeClr val="tx1"/>
                </a:solidFill>
                <a:round/>
                <a:headEnd/>
                <a:tailEnd/>
              </a:ln>
            </p:spPr>
            <p:txBody>
              <a:bodyPr wrap="none" anchor="ctr"/>
              <a:lstStyle/>
              <a:p>
                <a:endParaRPr lang="en-US"/>
              </a:p>
            </p:txBody>
          </p:sp>
          <p:sp>
            <p:nvSpPr>
              <p:cNvPr id="65696" name="Line 38"/>
              <p:cNvSpPr>
                <a:spLocks noChangeShapeType="1"/>
              </p:cNvSpPr>
              <p:nvPr/>
            </p:nvSpPr>
            <p:spPr bwMode="auto">
              <a:xfrm>
                <a:off x="657" y="1969"/>
                <a:ext cx="0" cy="309"/>
              </a:xfrm>
              <a:prstGeom prst="line">
                <a:avLst/>
              </a:prstGeom>
              <a:noFill/>
              <a:ln w="3175">
                <a:solidFill>
                  <a:schemeClr val="tx1"/>
                </a:solidFill>
                <a:round/>
                <a:headEnd/>
                <a:tailEnd/>
              </a:ln>
            </p:spPr>
            <p:txBody>
              <a:bodyPr wrap="none" anchor="ctr"/>
              <a:lstStyle/>
              <a:p>
                <a:endParaRPr lang="en-US"/>
              </a:p>
            </p:txBody>
          </p:sp>
          <p:sp>
            <p:nvSpPr>
              <p:cNvPr id="65697" name="Line 39"/>
              <p:cNvSpPr>
                <a:spLocks noChangeShapeType="1"/>
              </p:cNvSpPr>
              <p:nvPr/>
            </p:nvSpPr>
            <p:spPr bwMode="auto">
              <a:xfrm flipH="1">
                <a:off x="5103" y="1907"/>
                <a:ext cx="0" cy="320"/>
              </a:xfrm>
              <a:prstGeom prst="line">
                <a:avLst/>
              </a:prstGeom>
              <a:noFill/>
              <a:ln w="3175">
                <a:solidFill>
                  <a:schemeClr val="tx1"/>
                </a:solidFill>
                <a:round/>
                <a:headEnd/>
                <a:tailEnd/>
              </a:ln>
            </p:spPr>
            <p:txBody>
              <a:bodyPr wrap="none" anchor="ctr"/>
              <a:lstStyle/>
              <a:p>
                <a:endParaRPr lang="en-US"/>
              </a:p>
            </p:txBody>
          </p:sp>
          <p:sp>
            <p:nvSpPr>
              <p:cNvPr id="65698" name="Line 40"/>
              <p:cNvSpPr>
                <a:spLocks noChangeShapeType="1"/>
              </p:cNvSpPr>
              <p:nvPr/>
            </p:nvSpPr>
            <p:spPr bwMode="auto">
              <a:xfrm flipH="1">
                <a:off x="4431" y="2215"/>
                <a:ext cx="0" cy="309"/>
              </a:xfrm>
              <a:prstGeom prst="line">
                <a:avLst/>
              </a:prstGeom>
              <a:noFill/>
              <a:ln w="3175">
                <a:solidFill>
                  <a:schemeClr val="tx1"/>
                </a:solidFill>
                <a:round/>
                <a:headEnd/>
                <a:tailEnd/>
              </a:ln>
            </p:spPr>
            <p:txBody>
              <a:bodyPr wrap="none" anchor="ctr"/>
              <a:lstStyle/>
              <a:p>
                <a:endParaRPr lang="en-US"/>
              </a:p>
            </p:txBody>
          </p:sp>
          <p:sp>
            <p:nvSpPr>
              <p:cNvPr id="65699" name="Line 41"/>
              <p:cNvSpPr>
                <a:spLocks noChangeShapeType="1"/>
              </p:cNvSpPr>
              <p:nvPr/>
            </p:nvSpPr>
            <p:spPr bwMode="auto">
              <a:xfrm flipH="1">
                <a:off x="4321" y="2238"/>
                <a:ext cx="0" cy="310"/>
              </a:xfrm>
              <a:prstGeom prst="line">
                <a:avLst/>
              </a:prstGeom>
              <a:noFill/>
              <a:ln w="3175">
                <a:solidFill>
                  <a:schemeClr val="tx1"/>
                </a:solidFill>
                <a:round/>
                <a:headEnd/>
                <a:tailEnd/>
              </a:ln>
            </p:spPr>
            <p:txBody>
              <a:bodyPr wrap="none" anchor="ctr"/>
              <a:lstStyle/>
              <a:p>
                <a:endParaRPr lang="en-US"/>
              </a:p>
            </p:txBody>
          </p:sp>
          <p:sp>
            <p:nvSpPr>
              <p:cNvPr id="65700" name="Line 42"/>
              <p:cNvSpPr>
                <a:spLocks noChangeShapeType="1"/>
              </p:cNvSpPr>
              <p:nvPr/>
            </p:nvSpPr>
            <p:spPr bwMode="auto">
              <a:xfrm flipH="1">
                <a:off x="4203" y="2248"/>
                <a:ext cx="0" cy="313"/>
              </a:xfrm>
              <a:prstGeom prst="line">
                <a:avLst/>
              </a:prstGeom>
              <a:noFill/>
              <a:ln w="3175">
                <a:solidFill>
                  <a:schemeClr val="tx1"/>
                </a:solidFill>
                <a:round/>
                <a:headEnd/>
                <a:tailEnd/>
              </a:ln>
            </p:spPr>
            <p:txBody>
              <a:bodyPr wrap="none" anchor="ctr"/>
              <a:lstStyle/>
              <a:p>
                <a:endParaRPr lang="en-US"/>
              </a:p>
            </p:txBody>
          </p:sp>
          <p:sp>
            <p:nvSpPr>
              <p:cNvPr id="65701" name="Line 43"/>
              <p:cNvSpPr>
                <a:spLocks noChangeShapeType="1"/>
              </p:cNvSpPr>
              <p:nvPr/>
            </p:nvSpPr>
            <p:spPr bwMode="auto">
              <a:xfrm flipH="1">
                <a:off x="4092" y="2266"/>
                <a:ext cx="0" cy="316"/>
              </a:xfrm>
              <a:prstGeom prst="line">
                <a:avLst/>
              </a:prstGeom>
              <a:noFill/>
              <a:ln w="3175">
                <a:solidFill>
                  <a:schemeClr val="tx1"/>
                </a:solidFill>
                <a:round/>
                <a:headEnd/>
                <a:tailEnd/>
              </a:ln>
            </p:spPr>
            <p:txBody>
              <a:bodyPr wrap="none" anchor="ctr"/>
              <a:lstStyle/>
              <a:p>
                <a:endParaRPr lang="en-US"/>
              </a:p>
            </p:txBody>
          </p:sp>
          <p:sp>
            <p:nvSpPr>
              <p:cNvPr id="65702" name="Line 44"/>
              <p:cNvSpPr>
                <a:spLocks noChangeShapeType="1"/>
              </p:cNvSpPr>
              <p:nvPr/>
            </p:nvSpPr>
            <p:spPr bwMode="auto">
              <a:xfrm flipH="1">
                <a:off x="3977" y="2280"/>
                <a:ext cx="0" cy="315"/>
              </a:xfrm>
              <a:prstGeom prst="line">
                <a:avLst/>
              </a:prstGeom>
              <a:noFill/>
              <a:ln w="3175">
                <a:solidFill>
                  <a:schemeClr val="tx1"/>
                </a:solidFill>
                <a:round/>
                <a:headEnd/>
                <a:tailEnd/>
              </a:ln>
            </p:spPr>
            <p:txBody>
              <a:bodyPr wrap="none" anchor="ctr"/>
              <a:lstStyle/>
              <a:p>
                <a:endParaRPr lang="en-US"/>
              </a:p>
            </p:txBody>
          </p:sp>
          <p:sp>
            <p:nvSpPr>
              <p:cNvPr id="65703" name="Line 45"/>
              <p:cNvSpPr>
                <a:spLocks noChangeShapeType="1"/>
              </p:cNvSpPr>
              <p:nvPr/>
            </p:nvSpPr>
            <p:spPr bwMode="auto">
              <a:xfrm flipH="1">
                <a:off x="3863" y="2294"/>
                <a:ext cx="0" cy="310"/>
              </a:xfrm>
              <a:prstGeom prst="line">
                <a:avLst/>
              </a:prstGeom>
              <a:noFill/>
              <a:ln w="3175">
                <a:solidFill>
                  <a:schemeClr val="tx1"/>
                </a:solidFill>
                <a:round/>
                <a:headEnd/>
                <a:tailEnd/>
              </a:ln>
            </p:spPr>
            <p:txBody>
              <a:bodyPr wrap="none" anchor="ctr"/>
              <a:lstStyle/>
              <a:p>
                <a:endParaRPr lang="en-US"/>
              </a:p>
            </p:txBody>
          </p:sp>
          <p:sp>
            <p:nvSpPr>
              <p:cNvPr id="65704" name="Line 46"/>
              <p:cNvSpPr>
                <a:spLocks noChangeShapeType="1"/>
              </p:cNvSpPr>
              <p:nvPr/>
            </p:nvSpPr>
            <p:spPr bwMode="auto">
              <a:xfrm flipH="1">
                <a:off x="3746" y="2302"/>
                <a:ext cx="0" cy="315"/>
              </a:xfrm>
              <a:prstGeom prst="line">
                <a:avLst/>
              </a:prstGeom>
              <a:noFill/>
              <a:ln w="3175">
                <a:solidFill>
                  <a:schemeClr val="tx1"/>
                </a:solidFill>
                <a:round/>
                <a:headEnd/>
                <a:tailEnd/>
              </a:ln>
            </p:spPr>
            <p:txBody>
              <a:bodyPr wrap="none" anchor="ctr"/>
              <a:lstStyle/>
              <a:p>
                <a:endParaRPr lang="en-US"/>
              </a:p>
            </p:txBody>
          </p:sp>
          <p:sp>
            <p:nvSpPr>
              <p:cNvPr id="65705" name="Line 47"/>
              <p:cNvSpPr>
                <a:spLocks noChangeShapeType="1"/>
              </p:cNvSpPr>
              <p:nvPr/>
            </p:nvSpPr>
            <p:spPr bwMode="auto">
              <a:xfrm flipH="1">
                <a:off x="3631" y="2308"/>
                <a:ext cx="0" cy="321"/>
              </a:xfrm>
              <a:prstGeom prst="line">
                <a:avLst/>
              </a:prstGeom>
              <a:noFill/>
              <a:ln w="3175">
                <a:solidFill>
                  <a:schemeClr val="tx1"/>
                </a:solidFill>
                <a:round/>
                <a:headEnd/>
                <a:tailEnd/>
              </a:ln>
            </p:spPr>
            <p:txBody>
              <a:bodyPr wrap="none" anchor="ctr"/>
              <a:lstStyle/>
              <a:p>
                <a:endParaRPr lang="en-US"/>
              </a:p>
            </p:txBody>
          </p:sp>
          <p:sp>
            <p:nvSpPr>
              <p:cNvPr id="65706" name="Line 48"/>
              <p:cNvSpPr>
                <a:spLocks noChangeShapeType="1"/>
              </p:cNvSpPr>
              <p:nvPr/>
            </p:nvSpPr>
            <p:spPr bwMode="auto">
              <a:xfrm flipH="1">
                <a:off x="3512" y="2319"/>
                <a:ext cx="0" cy="314"/>
              </a:xfrm>
              <a:prstGeom prst="line">
                <a:avLst/>
              </a:prstGeom>
              <a:noFill/>
              <a:ln w="3175">
                <a:solidFill>
                  <a:schemeClr val="tx1"/>
                </a:solidFill>
                <a:round/>
                <a:headEnd/>
                <a:tailEnd/>
              </a:ln>
            </p:spPr>
            <p:txBody>
              <a:bodyPr wrap="none" anchor="ctr"/>
              <a:lstStyle/>
              <a:p>
                <a:endParaRPr lang="en-US"/>
              </a:p>
            </p:txBody>
          </p:sp>
          <p:sp>
            <p:nvSpPr>
              <p:cNvPr id="65707" name="Line 49"/>
              <p:cNvSpPr>
                <a:spLocks noChangeShapeType="1"/>
              </p:cNvSpPr>
              <p:nvPr/>
            </p:nvSpPr>
            <p:spPr bwMode="auto">
              <a:xfrm flipH="1">
                <a:off x="3379" y="2322"/>
                <a:ext cx="0" cy="321"/>
              </a:xfrm>
              <a:prstGeom prst="line">
                <a:avLst/>
              </a:prstGeom>
              <a:noFill/>
              <a:ln w="3175">
                <a:solidFill>
                  <a:schemeClr val="tx1"/>
                </a:solidFill>
                <a:round/>
                <a:headEnd/>
                <a:tailEnd/>
              </a:ln>
            </p:spPr>
            <p:txBody>
              <a:bodyPr wrap="none" anchor="ctr"/>
              <a:lstStyle/>
              <a:p>
                <a:endParaRPr lang="en-US"/>
              </a:p>
            </p:txBody>
          </p:sp>
          <p:sp>
            <p:nvSpPr>
              <p:cNvPr id="65708" name="Line 50"/>
              <p:cNvSpPr>
                <a:spLocks noChangeShapeType="1"/>
              </p:cNvSpPr>
              <p:nvPr/>
            </p:nvSpPr>
            <p:spPr bwMode="auto">
              <a:xfrm flipH="1">
                <a:off x="3243" y="2326"/>
                <a:ext cx="0" cy="321"/>
              </a:xfrm>
              <a:prstGeom prst="line">
                <a:avLst/>
              </a:prstGeom>
              <a:noFill/>
              <a:ln w="3175">
                <a:solidFill>
                  <a:schemeClr val="tx1"/>
                </a:solidFill>
                <a:round/>
                <a:headEnd/>
                <a:tailEnd/>
              </a:ln>
            </p:spPr>
            <p:txBody>
              <a:bodyPr wrap="none" anchor="ctr"/>
              <a:lstStyle/>
              <a:p>
                <a:endParaRPr lang="en-US"/>
              </a:p>
            </p:txBody>
          </p:sp>
          <p:sp>
            <p:nvSpPr>
              <p:cNvPr id="65709" name="Line 51"/>
              <p:cNvSpPr>
                <a:spLocks noChangeShapeType="1"/>
              </p:cNvSpPr>
              <p:nvPr/>
            </p:nvSpPr>
            <p:spPr bwMode="auto">
              <a:xfrm flipH="1">
                <a:off x="3084" y="2333"/>
                <a:ext cx="0" cy="318"/>
              </a:xfrm>
              <a:prstGeom prst="line">
                <a:avLst/>
              </a:prstGeom>
              <a:noFill/>
              <a:ln w="3175">
                <a:solidFill>
                  <a:schemeClr val="tx1"/>
                </a:solidFill>
                <a:round/>
                <a:headEnd/>
                <a:tailEnd/>
              </a:ln>
            </p:spPr>
            <p:txBody>
              <a:bodyPr wrap="none" anchor="ctr"/>
              <a:lstStyle/>
              <a:p>
                <a:endParaRPr lang="en-US"/>
              </a:p>
            </p:txBody>
          </p:sp>
          <p:sp>
            <p:nvSpPr>
              <p:cNvPr id="65710" name="Line 52"/>
              <p:cNvSpPr>
                <a:spLocks noChangeShapeType="1"/>
              </p:cNvSpPr>
              <p:nvPr/>
            </p:nvSpPr>
            <p:spPr bwMode="auto">
              <a:xfrm flipH="1">
                <a:off x="4963" y="2054"/>
                <a:ext cx="0" cy="313"/>
              </a:xfrm>
              <a:prstGeom prst="line">
                <a:avLst/>
              </a:prstGeom>
              <a:noFill/>
              <a:ln w="3175">
                <a:solidFill>
                  <a:schemeClr val="tx1"/>
                </a:solidFill>
                <a:round/>
                <a:headEnd/>
                <a:tailEnd/>
              </a:ln>
            </p:spPr>
            <p:txBody>
              <a:bodyPr wrap="none" anchor="ctr"/>
              <a:lstStyle/>
              <a:p>
                <a:endParaRPr lang="en-US"/>
              </a:p>
            </p:txBody>
          </p:sp>
          <p:sp>
            <p:nvSpPr>
              <p:cNvPr id="65711" name="Line 53"/>
              <p:cNvSpPr>
                <a:spLocks noChangeShapeType="1"/>
              </p:cNvSpPr>
              <p:nvPr/>
            </p:nvSpPr>
            <p:spPr bwMode="auto">
              <a:xfrm flipH="1">
                <a:off x="4895" y="2088"/>
                <a:ext cx="0" cy="312"/>
              </a:xfrm>
              <a:prstGeom prst="line">
                <a:avLst/>
              </a:prstGeom>
              <a:noFill/>
              <a:ln w="3175">
                <a:solidFill>
                  <a:schemeClr val="tx1"/>
                </a:solidFill>
                <a:round/>
                <a:headEnd/>
                <a:tailEnd/>
              </a:ln>
            </p:spPr>
            <p:txBody>
              <a:bodyPr wrap="none" anchor="ctr"/>
              <a:lstStyle/>
              <a:p>
                <a:endParaRPr lang="en-US"/>
              </a:p>
            </p:txBody>
          </p:sp>
          <p:sp>
            <p:nvSpPr>
              <p:cNvPr id="65712" name="Line 54"/>
              <p:cNvSpPr>
                <a:spLocks noChangeShapeType="1"/>
              </p:cNvSpPr>
              <p:nvPr/>
            </p:nvSpPr>
            <p:spPr bwMode="auto">
              <a:xfrm flipH="1">
                <a:off x="4813" y="2116"/>
                <a:ext cx="0" cy="311"/>
              </a:xfrm>
              <a:prstGeom prst="line">
                <a:avLst/>
              </a:prstGeom>
              <a:noFill/>
              <a:ln w="3175">
                <a:solidFill>
                  <a:schemeClr val="tx1"/>
                </a:solidFill>
                <a:round/>
                <a:headEnd/>
                <a:tailEnd/>
              </a:ln>
            </p:spPr>
            <p:txBody>
              <a:bodyPr wrap="none" anchor="ctr"/>
              <a:lstStyle/>
              <a:p>
                <a:endParaRPr lang="en-US"/>
              </a:p>
            </p:txBody>
          </p:sp>
          <p:sp>
            <p:nvSpPr>
              <p:cNvPr id="65713" name="Line 55"/>
              <p:cNvSpPr>
                <a:spLocks noChangeShapeType="1"/>
              </p:cNvSpPr>
              <p:nvPr/>
            </p:nvSpPr>
            <p:spPr bwMode="auto">
              <a:xfrm flipH="1">
                <a:off x="4733" y="2141"/>
                <a:ext cx="0" cy="313"/>
              </a:xfrm>
              <a:prstGeom prst="line">
                <a:avLst/>
              </a:prstGeom>
              <a:noFill/>
              <a:ln w="3175">
                <a:solidFill>
                  <a:schemeClr val="tx1"/>
                </a:solidFill>
                <a:round/>
                <a:headEnd/>
                <a:tailEnd/>
              </a:ln>
            </p:spPr>
            <p:txBody>
              <a:bodyPr wrap="none" anchor="ctr"/>
              <a:lstStyle/>
              <a:p>
                <a:endParaRPr lang="en-US"/>
              </a:p>
            </p:txBody>
          </p:sp>
          <p:sp>
            <p:nvSpPr>
              <p:cNvPr id="65714" name="Line 56"/>
              <p:cNvSpPr>
                <a:spLocks noChangeShapeType="1"/>
              </p:cNvSpPr>
              <p:nvPr/>
            </p:nvSpPr>
            <p:spPr bwMode="auto">
              <a:xfrm flipH="1">
                <a:off x="4636" y="2165"/>
                <a:ext cx="0" cy="321"/>
              </a:xfrm>
              <a:prstGeom prst="line">
                <a:avLst/>
              </a:prstGeom>
              <a:noFill/>
              <a:ln w="3175">
                <a:solidFill>
                  <a:schemeClr val="tx1"/>
                </a:solidFill>
                <a:round/>
                <a:headEnd/>
                <a:tailEnd/>
              </a:ln>
            </p:spPr>
            <p:txBody>
              <a:bodyPr wrap="none" anchor="ctr"/>
              <a:lstStyle/>
              <a:p>
                <a:endParaRPr lang="en-US"/>
              </a:p>
            </p:txBody>
          </p:sp>
          <p:sp>
            <p:nvSpPr>
              <p:cNvPr id="65715" name="Line 57"/>
              <p:cNvSpPr>
                <a:spLocks noChangeShapeType="1"/>
              </p:cNvSpPr>
              <p:nvPr/>
            </p:nvSpPr>
            <p:spPr bwMode="auto">
              <a:xfrm flipH="1">
                <a:off x="4533" y="2189"/>
                <a:ext cx="0" cy="318"/>
              </a:xfrm>
              <a:prstGeom prst="line">
                <a:avLst/>
              </a:prstGeom>
              <a:noFill/>
              <a:ln w="3175">
                <a:solidFill>
                  <a:schemeClr val="tx1"/>
                </a:solidFill>
                <a:round/>
                <a:headEnd/>
                <a:tailEnd/>
              </a:ln>
            </p:spPr>
            <p:txBody>
              <a:bodyPr wrap="none" anchor="ctr"/>
              <a:lstStyle/>
              <a:p>
                <a:endParaRPr lang="en-US"/>
              </a:p>
            </p:txBody>
          </p:sp>
          <p:sp>
            <p:nvSpPr>
              <p:cNvPr id="65716" name="Line 58"/>
              <p:cNvSpPr>
                <a:spLocks noChangeShapeType="1"/>
              </p:cNvSpPr>
              <p:nvPr/>
            </p:nvSpPr>
            <p:spPr bwMode="auto">
              <a:xfrm>
                <a:off x="5034" y="2008"/>
                <a:ext cx="2" cy="316"/>
              </a:xfrm>
              <a:prstGeom prst="line">
                <a:avLst/>
              </a:prstGeom>
              <a:noFill/>
              <a:ln w="3175">
                <a:solidFill>
                  <a:schemeClr val="tx1"/>
                </a:solidFill>
                <a:round/>
                <a:headEnd/>
                <a:tailEnd/>
              </a:ln>
            </p:spPr>
            <p:txBody>
              <a:bodyPr wrap="none" anchor="ctr"/>
              <a:lstStyle/>
              <a:p>
                <a:endParaRPr lang="en-US"/>
              </a:p>
            </p:txBody>
          </p:sp>
          <p:sp>
            <p:nvSpPr>
              <p:cNvPr id="65717" name="Line 59"/>
              <p:cNvSpPr>
                <a:spLocks noChangeShapeType="1"/>
              </p:cNvSpPr>
              <p:nvPr/>
            </p:nvSpPr>
            <p:spPr bwMode="auto">
              <a:xfrm flipH="1">
                <a:off x="5076" y="1966"/>
                <a:ext cx="0" cy="321"/>
              </a:xfrm>
              <a:prstGeom prst="line">
                <a:avLst/>
              </a:prstGeom>
              <a:noFill/>
              <a:ln w="3175">
                <a:solidFill>
                  <a:schemeClr val="tx1"/>
                </a:solidFill>
                <a:round/>
                <a:headEnd/>
                <a:tailEnd/>
              </a:ln>
            </p:spPr>
            <p:txBody>
              <a:bodyPr wrap="none" anchor="ctr"/>
              <a:lstStyle/>
              <a:p>
                <a:endParaRPr lang="en-US"/>
              </a:p>
            </p:txBody>
          </p:sp>
          <p:sp>
            <p:nvSpPr>
              <p:cNvPr id="65718" name="Line 60"/>
              <p:cNvSpPr>
                <a:spLocks noChangeShapeType="1"/>
              </p:cNvSpPr>
              <p:nvPr/>
            </p:nvSpPr>
            <p:spPr bwMode="auto">
              <a:xfrm flipH="1">
                <a:off x="805" y="1749"/>
                <a:ext cx="0" cy="250"/>
              </a:xfrm>
              <a:prstGeom prst="line">
                <a:avLst/>
              </a:prstGeom>
              <a:noFill/>
              <a:ln w="3175">
                <a:solidFill>
                  <a:schemeClr val="tx1"/>
                </a:solidFill>
                <a:round/>
                <a:headEnd/>
                <a:tailEnd/>
              </a:ln>
            </p:spPr>
            <p:txBody>
              <a:bodyPr wrap="none" anchor="ctr"/>
              <a:lstStyle/>
              <a:p>
                <a:endParaRPr lang="en-US"/>
              </a:p>
            </p:txBody>
          </p:sp>
          <p:sp>
            <p:nvSpPr>
              <p:cNvPr id="65719" name="Line 61"/>
              <p:cNvSpPr>
                <a:spLocks noChangeShapeType="1"/>
              </p:cNvSpPr>
              <p:nvPr/>
            </p:nvSpPr>
            <p:spPr bwMode="auto">
              <a:xfrm flipH="1">
                <a:off x="687" y="1815"/>
                <a:ext cx="0" cy="173"/>
              </a:xfrm>
              <a:prstGeom prst="line">
                <a:avLst/>
              </a:prstGeom>
              <a:noFill/>
              <a:ln w="3175">
                <a:solidFill>
                  <a:schemeClr val="tx1"/>
                </a:solidFill>
                <a:round/>
                <a:headEnd/>
                <a:tailEnd/>
              </a:ln>
            </p:spPr>
            <p:txBody>
              <a:bodyPr wrap="none" anchor="ctr"/>
              <a:lstStyle/>
              <a:p>
                <a:endParaRPr lang="en-US"/>
              </a:p>
            </p:txBody>
          </p:sp>
          <p:sp>
            <p:nvSpPr>
              <p:cNvPr id="65720" name="Line 62"/>
              <p:cNvSpPr>
                <a:spLocks noChangeShapeType="1"/>
              </p:cNvSpPr>
              <p:nvPr/>
            </p:nvSpPr>
            <p:spPr bwMode="auto">
              <a:xfrm flipH="1">
                <a:off x="746" y="1772"/>
                <a:ext cx="0" cy="258"/>
              </a:xfrm>
              <a:prstGeom prst="line">
                <a:avLst/>
              </a:prstGeom>
              <a:noFill/>
              <a:ln w="3175">
                <a:solidFill>
                  <a:schemeClr val="tx1"/>
                </a:solidFill>
                <a:round/>
                <a:headEnd/>
                <a:tailEnd/>
              </a:ln>
            </p:spPr>
            <p:txBody>
              <a:bodyPr wrap="none" anchor="ctr"/>
              <a:lstStyle/>
              <a:p>
                <a:endParaRPr lang="en-US"/>
              </a:p>
            </p:txBody>
          </p:sp>
          <p:sp>
            <p:nvSpPr>
              <p:cNvPr id="65721" name="Line 63"/>
              <p:cNvSpPr>
                <a:spLocks noChangeShapeType="1"/>
              </p:cNvSpPr>
              <p:nvPr/>
            </p:nvSpPr>
            <p:spPr bwMode="auto">
              <a:xfrm flipH="1">
                <a:off x="952" y="1686"/>
                <a:ext cx="0" cy="241"/>
              </a:xfrm>
              <a:prstGeom prst="line">
                <a:avLst/>
              </a:prstGeom>
              <a:noFill/>
              <a:ln w="3175">
                <a:solidFill>
                  <a:schemeClr val="tx1"/>
                </a:solidFill>
                <a:round/>
                <a:headEnd/>
                <a:tailEnd/>
              </a:ln>
            </p:spPr>
            <p:txBody>
              <a:bodyPr wrap="none" anchor="ctr"/>
              <a:lstStyle/>
              <a:p>
                <a:endParaRPr lang="en-US"/>
              </a:p>
            </p:txBody>
          </p:sp>
          <p:sp>
            <p:nvSpPr>
              <p:cNvPr id="65722" name="Line 64"/>
              <p:cNvSpPr>
                <a:spLocks noChangeShapeType="1"/>
              </p:cNvSpPr>
              <p:nvPr/>
            </p:nvSpPr>
            <p:spPr bwMode="auto">
              <a:xfrm flipH="1">
                <a:off x="878" y="1714"/>
                <a:ext cx="0" cy="247"/>
              </a:xfrm>
              <a:prstGeom prst="line">
                <a:avLst/>
              </a:prstGeom>
              <a:noFill/>
              <a:ln w="3175">
                <a:solidFill>
                  <a:schemeClr val="tx1"/>
                </a:solidFill>
                <a:round/>
                <a:headEnd/>
                <a:tailEnd/>
              </a:ln>
            </p:spPr>
            <p:txBody>
              <a:bodyPr wrap="none" anchor="ctr"/>
              <a:lstStyle/>
              <a:p>
                <a:endParaRPr lang="en-US"/>
              </a:p>
            </p:txBody>
          </p:sp>
          <p:sp>
            <p:nvSpPr>
              <p:cNvPr id="65723" name="Line 65"/>
              <p:cNvSpPr>
                <a:spLocks noChangeShapeType="1"/>
              </p:cNvSpPr>
              <p:nvPr/>
            </p:nvSpPr>
            <p:spPr bwMode="auto">
              <a:xfrm flipH="1">
                <a:off x="1085" y="1646"/>
                <a:ext cx="0" cy="237"/>
              </a:xfrm>
              <a:prstGeom prst="line">
                <a:avLst/>
              </a:prstGeom>
              <a:noFill/>
              <a:ln w="3175">
                <a:solidFill>
                  <a:schemeClr val="tx1"/>
                </a:solidFill>
                <a:round/>
                <a:headEnd/>
                <a:tailEnd/>
              </a:ln>
            </p:spPr>
            <p:txBody>
              <a:bodyPr wrap="none" anchor="ctr"/>
              <a:lstStyle/>
              <a:p>
                <a:endParaRPr lang="en-US"/>
              </a:p>
            </p:txBody>
          </p:sp>
          <p:sp>
            <p:nvSpPr>
              <p:cNvPr id="65724" name="Line 66"/>
              <p:cNvSpPr>
                <a:spLocks noChangeShapeType="1"/>
              </p:cNvSpPr>
              <p:nvPr/>
            </p:nvSpPr>
            <p:spPr bwMode="auto">
              <a:xfrm flipH="1">
                <a:off x="1025" y="1662"/>
                <a:ext cx="0" cy="241"/>
              </a:xfrm>
              <a:prstGeom prst="line">
                <a:avLst/>
              </a:prstGeom>
              <a:noFill/>
              <a:ln w="3175">
                <a:solidFill>
                  <a:schemeClr val="tx1"/>
                </a:solidFill>
                <a:round/>
                <a:headEnd/>
                <a:tailEnd/>
              </a:ln>
            </p:spPr>
            <p:txBody>
              <a:bodyPr wrap="none" anchor="ctr"/>
              <a:lstStyle/>
              <a:p>
                <a:endParaRPr lang="en-US"/>
              </a:p>
            </p:txBody>
          </p:sp>
          <p:sp>
            <p:nvSpPr>
              <p:cNvPr id="65725" name="Line 67"/>
              <p:cNvSpPr>
                <a:spLocks noChangeShapeType="1"/>
              </p:cNvSpPr>
              <p:nvPr/>
            </p:nvSpPr>
            <p:spPr bwMode="auto">
              <a:xfrm flipH="1">
                <a:off x="1158" y="1628"/>
                <a:ext cx="0" cy="226"/>
              </a:xfrm>
              <a:prstGeom prst="line">
                <a:avLst/>
              </a:prstGeom>
              <a:noFill/>
              <a:ln w="3175">
                <a:solidFill>
                  <a:schemeClr val="tx1"/>
                </a:solidFill>
                <a:round/>
                <a:headEnd/>
                <a:tailEnd/>
              </a:ln>
            </p:spPr>
            <p:txBody>
              <a:bodyPr wrap="none" anchor="ctr"/>
              <a:lstStyle/>
              <a:p>
                <a:endParaRPr lang="en-US"/>
              </a:p>
            </p:txBody>
          </p:sp>
          <p:sp>
            <p:nvSpPr>
              <p:cNvPr id="65726" name="Line 68"/>
              <p:cNvSpPr>
                <a:spLocks noChangeShapeType="1"/>
              </p:cNvSpPr>
              <p:nvPr/>
            </p:nvSpPr>
            <p:spPr bwMode="auto">
              <a:xfrm flipH="1">
                <a:off x="1291" y="1606"/>
                <a:ext cx="0" cy="215"/>
              </a:xfrm>
              <a:prstGeom prst="line">
                <a:avLst/>
              </a:prstGeom>
              <a:noFill/>
              <a:ln w="3175">
                <a:solidFill>
                  <a:schemeClr val="tx1"/>
                </a:solidFill>
                <a:round/>
                <a:headEnd/>
                <a:tailEnd/>
              </a:ln>
            </p:spPr>
            <p:txBody>
              <a:bodyPr wrap="none" anchor="ctr"/>
              <a:lstStyle/>
              <a:p>
                <a:endParaRPr lang="en-US"/>
              </a:p>
            </p:txBody>
          </p:sp>
          <p:sp>
            <p:nvSpPr>
              <p:cNvPr id="65727" name="Line 69"/>
              <p:cNvSpPr>
                <a:spLocks noChangeShapeType="1"/>
              </p:cNvSpPr>
              <p:nvPr/>
            </p:nvSpPr>
            <p:spPr bwMode="auto">
              <a:xfrm flipH="1">
                <a:off x="1224" y="1617"/>
                <a:ext cx="0" cy="230"/>
              </a:xfrm>
              <a:prstGeom prst="line">
                <a:avLst/>
              </a:prstGeom>
              <a:noFill/>
              <a:ln w="3175">
                <a:solidFill>
                  <a:schemeClr val="tx1"/>
                </a:solidFill>
                <a:round/>
                <a:headEnd/>
                <a:tailEnd/>
              </a:ln>
            </p:spPr>
            <p:txBody>
              <a:bodyPr wrap="none" anchor="ctr"/>
              <a:lstStyle/>
              <a:p>
                <a:endParaRPr lang="en-US"/>
              </a:p>
            </p:txBody>
          </p:sp>
          <p:sp>
            <p:nvSpPr>
              <p:cNvPr id="65728" name="Line 70"/>
              <p:cNvSpPr>
                <a:spLocks noChangeShapeType="1"/>
              </p:cNvSpPr>
              <p:nvPr/>
            </p:nvSpPr>
            <p:spPr bwMode="auto">
              <a:xfrm flipH="1">
                <a:off x="1354" y="1588"/>
                <a:ext cx="0" cy="220"/>
              </a:xfrm>
              <a:prstGeom prst="line">
                <a:avLst/>
              </a:prstGeom>
              <a:noFill/>
              <a:ln w="3175">
                <a:solidFill>
                  <a:schemeClr val="tx1"/>
                </a:solidFill>
                <a:round/>
                <a:headEnd/>
                <a:tailEnd/>
              </a:ln>
            </p:spPr>
            <p:txBody>
              <a:bodyPr wrap="none" anchor="ctr"/>
              <a:lstStyle/>
              <a:p>
                <a:endParaRPr lang="en-US"/>
              </a:p>
            </p:txBody>
          </p:sp>
          <p:sp>
            <p:nvSpPr>
              <p:cNvPr id="65729" name="Line 71"/>
              <p:cNvSpPr>
                <a:spLocks noChangeShapeType="1"/>
              </p:cNvSpPr>
              <p:nvPr/>
            </p:nvSpPr>
            <p:spPr bwMode="auto">
              <a:xfrm flipH="1">
                <a:off x="1712" y="1538"/>
                <a:ext cx="0" cy="205"/>
              </a:xfrm>
              <a:prstGeom prst="line">
                <a:avLst/>
              </a:prstGeom>
              <a:noFill/>
              <a:ln w="3175">
                <a:solidFill>
                  <a:schemeClr val="tx1"/>
                </a:solidFill>
                <a:round/>
                <a:headEnd/>
                <a:tailEnd/>
              </a:ln>
            </p:spPr>
            <p:txBody>
              <a:bodyPr wrap="none" anchor="ctr"/>
              <a:lstStyle/>
              <a:p>
                <a:endParaRPr lang="en-US"/>
              </a:p>
            </p:txBody>
          </p:sp>
          <p:sp>
            <p:nvSpPr>
              <p:cNvPr id="65730" name="Line 72"/>
              <p:cNvSpPr>
                <a:spLocks noChangeShapeType="1"/>
              </p:cNvSpPr>
              <p:nvPr/>
            </p:nvSpPr>
            <p:spPr bwMode="auto">
              <a:xfrm flipH="1">
                <a:off x="1427" y="1575"/>
                <a:ext cx="0" cy="219"/>
              </a:xfrm>
              <a:prstGeom prst="line">
                <a:avLst/>
              </a:prstGeom>
              <a:noFill/>
              <a:ln w="3175">
                <a:solidFill>
                  <a:schemeClr val="tx1"/>
                </a:solidFill>
                <a:round/>
                <a:headEnd/>
                <a:tailEnd/>
              </a:ln>
            </p:spPr>
            <p:txBody>
              <a:bodyPr wrap="none" anchor="ctr"/>
              <a:lstStyle/>
              <a:p>
                <a:endParaRPr lang="en-US"/>
              </a:p>
            </p:txBody>
          </p:sp>
          <p:sp>
            <p:nvSpPr>
              <p:cNvPr id="65731" name="Line 73"/>
              <p:cNvSpPr>
                <a:spLocks noChangeShapeType="1"/>
              </p:cNvSpPr>
              <p:nvPr/>
            </p:nvSpPr>
            <p:spPr bwMode="auto">
              <a:xfrm flipH="1">
                <a:off x="1506" y="1568"/>
                <a:ext cx="0" cy="204"/>
              </a:xfrm>
              <a:prstGeom prst="line">
                <a:avLst/>
              </a:prstGeom>
              <a:noFill/>
              <a:ln w="3175">
                <a:solidFill>
                  <a:schemeClr val="tx1"/>
                </a:solidFill>
                <a:round/>
                <a:headEnd/>
                <a:tailEnd/>
              </a:ln>
            </p:spPr>
            <p:txBody>
              <a:bodyPr wrap="none" anchor="ctr"/>
              <a:lstStyle/>
              <a:p>
                <a:endParaRPr lang="en-US"/>
              </a:p>
            </p:txBody>
          </p:sp>
          <p:sp>
            <p:nvSpPr>
              <p:cNvPr id="65732" name="Line 74"/>
              <p:cNvSpPr>
                <a:spLocks noChangeShapeType="1"/>
              </p:cNvSpPr>
              <p:nvPr/>
            </p:nvSpPr>
            <p:spPr bwMode="auto">
              <a:xfrm flipH="1">
                <a:off x="1639" y="1548"/>
                <a:ext cx="0" cy="205"/>
              </a:xfrm>
              <a:prstGeom prst="line">
                <a:avLst/>
              </a:prstGeom>
              <a:noFill/>
              <a:ln w="3175">
                <a:solidFill>
                  <a:schemeClr val="tx1"/>
                </a:solidFill>
                <a:round/>
                <a:headEnd/>
                <a:tailEnd/>
              </a:ln>
            </p:spPr>
            <p:txBody>
              <a:bodyPr wrap="none" anchor="ctr"/>
              <a:lstStyle/>
              <a:p>
                <a:endParaRPr lang="en-US"/>
              </a:p>
            </p:txBody>
          </p:sp>
          <p:sp>
            <p:nvSpPr>
              <p:cNvPr id="65733" name="Line 75"/>
              <p:cNvSpPr>
                <a:spLocks noChangeShapeType="1"/>
              </p:cNvSpPr>
              <p:nvPr/>
            </p:nvSpPr>
            <p:spPr bwMode="auto">
              <a:xfrm flipH="1">
                <a:off x="1571" y="1558"/>
                <a:ext cx="0" cy="204"/>
              </a:xfrm>
              <a:prstGeom prst="line">
                <a:avLst/>
              </a:prstGeom>
              <a:noFill/>
              <a:ln w="3175">
                <a:solidFill>
                  <a:schemeClr val="tx1"/>
                </a:solidFill>
                <a:round/>
                <a:headEnd/>
                <a:tailEnd/>
              </a:ln>
            </p:spPr>
            <p:txBody>
              <a:bodyPr wrap="none" anchor="ctr"/>
              <a:lstStyle/>
              <a:p>
                <a:endParaRPr lang="en-US"/>
              </a:p>
            </p:txBody>
          </p:sp>
          <p:sp>
            <p:nvSpPr>
              <p:cNvPr id="65734" name="Line 76"/>
              <p:cNvSpPr>
                <a:spLocks noChangeShapeType="1"/>
              </p:cNvSpPr>
              <p:nvPr/>
            </p:nvSpPr>
            <p:spPr bwMode="auto">
              <a:xfrm flipH="1">
                <a:off x="1868" y="1521"/>
                <a:ext cx="0" cy="205"/>
              </a:xfrm>
              <a:prstGeom prst="line">
                <a:avLst/>
              </a:prstGeom>
              <a:noFill/>
              <a:ln w="3175">
                <a:solidFill>
                  <a:schemeClr val="tx1"/>
                </a:solidFill>
                <a:round/>
                <a:headEnd/>
                <a:tailEnd/>
              </a:ln>
            </p:spPr>
            <p:txBody>
              <a:bodyPr wrap="none" anchor="ctr"/>
              <a:lstStyle/>
              <a:p>
                <a:endParaRPr lang="en-US"/>
              </a:p>
            </p:txBody>
          </p:sp>
          <p:sp>
            <p:nvSpPr>
              <p:cNvPr id="65735" name="Line 77"/>
              <p:cNvSpPr>
                <a:spLocks noChangeShapeType="1"/>
              </p:cNvSpPr>
              <p:nvPr/>
            </p:nvSpPr>
            <p:spPr bwMode="auto">
              <a:xfrm flipH="1">
                <a:off x="1784" y="1528"/>
                <a:ext cx="0" cy="205"/>
              </a:xfrm>
              <a:prstGeom prst="line">
                <a:avLst/>
              </a:prstGeom>
              <a:noFill/>
              <a:ln w="3175">
                <a:solidFill>
                  <a:schemeClr val="tx1"/>
                </a:solidFill>
                <a:round/>
                <a:headEnd/>
                <a:tailEnd/>
              </a:ln>
            </p:spPr>
            <p:txBody>
              <a:bodyPr wrap="none" anchor="ctr"/>
              <a:lstStyle/>
              <a:p>
                <a:endParaRPr lang="en-US"/>
              </a:p>
            </p:txBody>
          </p:sp>
          <p:sp>
            <p:nvSpPr>
              <p:cNvPr id="65736" name="Line 78"/>
              <p:cNvSpPr>
                <a:spLocks noChangeShapeType="1"/>
              </p:cNvSpPr>
              <p:nvPr/>
            </p:nvSpPr>
            <p:spPr bwMode="auto">
              <a:xfrm flipH="1">
                <a:off x="2036" y="1504"/>
                <a:ext cx="0" cy="205"/>
              </a:xfrm>
              <a:prstGeom prst="line">
                <a:avLst/>
              </a:prstGeom>
              <a:noFill/>
              <a:ln w="3175">
                <a:solidFill>
                  <a:schemeClr val="tx1"/>
                </a:solidFill>
                <a:round/>
                <a:headEnd/>
                <a:tailEnd/>
              </a:ln>
            </p:spPr>
            <p:txBody>
              <a:bodyPr wrap="none" anchor="ctr"/>
              <a:lstStyle/>
              <a:p>
                <a:endParaRPr lang="en-US"/>
              </a:p>
            </p:txBody>
          </p:sp>
          <p:sp>
            <p:nvSpPr>
              <p:cNvPr id="65737" name="Line 79"/>
              <p:cNvSpPr>
                <a:spLocks noChangeShapeType="1"/>
              </p:cNvSpPr>
              <p:nvPr/>
            </p:nvSpPr>
            <p:spPr bwMode="auto">
              <a:xfrm flipH="1">
                <a:off x="1952" y="1511"/>
                <a:ext cx="0" cy="205"/>
              </a:xfrm>
              <a:prstGeom prst="line">
                <a:avLst/>
              </a:prstGeom>
              <a:noFill/>
              <a:ln w="3175">
                <a:solidFill>
                  <a:schemeClr val="tx1"/>
                </a:solidFill>
                <a:round/>
                <a:headEnd/>
                <a:tailEnd/>
              </a:ln>
            </p:spPr>
            <p:txBody>
              <a:bodyPr wrap="none" anchor="ctr"/>
              <a:lstStyle/>
              <a:p>
                <a:endParaRPr lang="en-US"/>
              </a:p>
            </p:txBody>
          </p:sp>
          <p:sp>
            <p:nvSpPr>
              <p:cNvPr id="65738" name="Line 80"/>
              <p:cNvSpPr>
                <a:spLocks noChangeShapeType="1"/>
              </p:cNvSpPr>
              <p:nvPr/>
            </p:nvSpPr>
            <p:spPr bwMode="auto">
              <a:xfrm flipH="1">
                <a:off x="2198" y="1490"/>
                <a:ext cx="0" cy="205"/>
              </a:xfrm>
              <a:prstGeom prst="line">
                <a:avLst/>
              </a:prstGeom>
              <a:noFill/>
              <a:ln w="3175">
                <a:solidFill>
                  <a:schemeClr val="tx1"/>
                </a:solidFill>
                <a:round/>
                <a:headEnd/>
                <a:tailEnd/>
              </a:ln>
            </p:spPr>
            <p:txBody>
              <a:bodyPr wrap="none" anchor="ctr"/>
              <a:lstStyle/>
              <a:p>
                <a:endParaRPr lang="en-US"/>
              </a:p>
            </p:txBody>
          </p:sp>
          <p:sp>
            <p:nvSpPr>
              <p:cNvPr id="65739" name="Line 81"/>
              <p:cNvSpPr>
                <a:spLocks noChangeShapeType="1"/>
              </p:cNvSpPr>
              <p:nvPr/>
            </p:nvSpPr>
            <p:spPr bwMode="auto">
              <a:xfrm flipH="1">
                <a:off x="2121" y="1498"/>
                <a:ext cx="2" cy="201"/>
              </a:xfrm>
              <a:prstGeom prst="line">
                <a:avLst/>
              </a:prstGeom>
              <a:noFill/>
              <a:ln w="3175">
                <a:solidFill>
                  <a:schemeClr val="tx1"/>
                </a:solidFill>
                <a:round/>
                <a:headEnd/>
                <a:tailEnd/>
              </a:ln>
            </p:spPr>
            <p:txBody>
              <a:bodyPr wrap="none" anchor="ctr"/>
              <a:lstStyle/>
              <a:p>
                <a:endParaRPr lang="en-US"/>
              </a:p>
            </p:txBody>
          </p:sp>
          <p:sp>
            <p:nvSpPr>
              <p:cNvPr id="65740" name="Line 82"/>
              <p:cNvSpPr>
                <a:spLocks noChangeShapeType="1"/>
              </p:cNvSpPr>
              <p:nvPr/>
            </p:nvSpPr>
            <p:spPr bwMode="auto">
              <a:xfrm flipH="1">
                <a:off x="2352" y="1485"/>
                <a:ext cx="0" cy="197"/>
              </a:xfrm>
              <a:prstGeom prst="line">
                <a:avLst/>
              </a:prstGeom>
              <a:noFill/>
              <a:ln w="3175">
                <a:solidFill>
                  <a:schemeClr val="tx1"/>
                </a:solidFill>
                <a:round/>
                <a:headEnd/>
                <a:tailEnd/>
              </a:ln>
            </p:spPr>
            <p:txBody>
              <a:bodyPr wrap="none" anchor="ctr"/>
              <a:lstStyle/>
              <a:p>
                <a:endParaRPr lang="en-US"/>
              </a:p>
            </p:txBody>
          </p:sp>
          <p:sp>
            <p:nvSpPr>
              <p:cNvPr id="65741" name="Line 83"/>
              <p:cNvSpPr>
                <a:spLocks noChangeShapeType="1"/>
              </p:cNvSpPr>
              <p:nvPr/>
            </p:nvSpPr>
            <p:spPr bwMode="auto">
              <a:xfrm flipH="1">
                <a:off x="2282" y="1487"/>
                <a:ext cx="0" cy="197"/>
              </a:xfrm>
              <a:prstGeom prst="line">
                <a:avLst/>
              </a:prstGeom>
              <a:noFill/>
              <a:ln w="3175">
                <a:solidFill>
                  <a:schemeClr val="tx1"/>
                </a:solidFill>
                <a:round/>
                <a:headEnd/>
                <a:tailEnd/>
              </a:ln>
            </p:spPr>
            <p:txBody>
              <a:bodyPr wrap="none" anchor="ctr"/>
              <a:lstStyle/>
              <a:p>
                <a:endParaRPr lang="en-US"/>
              </a:p>
            </p:txBody>
          </p:sp>
          <p:sp>
            <p:nvSpPr>
              <p:cNvPr id="65742" name="Line 84"/>
              <p:cNvSpPr>
                <a:spLocks noChangeShapeType="1"/>
              </p:cNvSpPr>
              <p:nvPr/>
            </p:nvSpPr>
            <p:spPr bwMode="auto">
              <a:xfrm flipH="1">
                <a:off x="2486" y="1478"/>
                <a:ext cx="0" cy="194"/>
              </a:xfrm>
              <a:prstGeom prst="line">
                <a:avLst/>
              </a:prstGeom>
              <a:noFill/>
              <a:ln w="3175">
                <a:solidFill>
                  <a:schemeClr val="tx1"/>
                </a:solidFill>
                <a:round/>
                <a:headEnd/>
                <a:tailEnd/>
              </a:ln>
            </p:spPr>
            <p:txBody>
              <a:bodyPr wrap="none" anchor="ctr"/>
              <a:lstStyle/>
              <a:p>
                <a:endParaRPr lang="en-US"/>
              </a:p>
            </p:txBody>
          </p:sp>
          <p:sp>
            <p:nvSpPr>
              <p:cNvPr id="65743" name="Line 85"/>
              <p:cNvSpPr>
                <a:spLocks noChangeShapeType="1"/>
              </p:cNvSpPr>
              <p:nvPr/>
            </p:nvSpPr>
            <p:spPr bwMode="auto">
              <a:xfrm flipH="1">
                <a:off x="2416" y="1485"/>
                <a:ext cx="0" cy="189"/>
              </a:xfrm>
              <a:prstGeom prst="line">
                <a:avLst/>
              </a:prstGeom>
              <a:noFill/>
              <a:ln w="3175">
                <a:solidFill>
                  <a:schemeClr val="tx1"/>
                </a:solidFill>
                <a:round/>
                <a:headEnd/>
                <a:tailEnd/>
              </a:ln>
            </p:spPr>
            <p:txBody>
              <a:bodyPr wrap="none" anchor="ctr"/>
              <a:lstStyle/>
              <a:p>
                <a:endParaRPr lang="en-US"/>
              </a:p>
            </p:txBody>
          </p:sp>
          <p:sp>
            <p:nvSpPr>
              <p:cNvPr id="65744" name="Line 86"/>
              <p:cNvSpPr>
                <a:spLocks noChangeShapeType="1"/>
              </p:cNvSpPr>
              <p:nvPr/>
            </p:nvSpPr>
            <p:spPr bwMode="auto">
              <a:xfrm flipH="1">
                <a:off x="2610" y="1473"/>
                <a:ext cx="0" cy="195"/>
              </a:xfrm>
              <a:prstGeom prst="line">
                <a:avLst/>
              </a:prstGeom>
              <a:noFill/>
              <a:ln w="3175">
                <a:solidFill>
                  <a:schemeClr val="tx1"/>
                </a:solidFill>
                <a:round/>
                <a:headEnd/>
                <a:tailEnd/>
              </a:ln>
            </p:spPr>
            <p:txBody>
              <a:bodyPr wrap="none" anchor="ctr"/>
              <a:lstStyle/>
              <a:p>
                <a:endParaRPr lang="en-US"/>
              </a:p>
            </p:txBody>
          </p:sp>
          <p:sp>
            <p:nvSpPr>
              <p:cNvPr id="65745" name="Line 87"/>
              <p:cNvSpPr>
                <a:spLocks noChangeShapeType="1"/>
              </p:cNvSpPr>
              <p:nvPr/>
            </p:nvSpPr>
            <p:spPr bwMode="auto">
              <a:xfrm flipH="1">
                <a:off x="2543" y="1477"/>
                <a:ext cx="0" cy="197"/>
              </a:xfrm>
              <a:prstGeom prst="line">
                <a:avLst/>
              </a:prstGeom>
              <a:noFill/>
              <a:ln w="3175">
                <a:solidFill>
                  <a:schemeClr val="tx1"/>
                </a:solidFill>
                <a:round/>
                <a:headEnd/>
                <a:tailEnd/>
              </a:ln>
            </p:spPr>
            <p:txBody>
              <a:bodyPr wrap="none" anchor="ctr"/>
              <a:lstStyle/>
              <a:p>
                <a:endParaRPr lang="en-US"/>
              </a:p>
            </p:txBody>
          </p:sp>
          <p:sp>
            <p:nvSpPr>
              <p:cNvPr id="65746" name="Line 88"/>
              <p:cNvSpPr>
                <a:spLocks noChangeShapeType="1"/>
              </p:cNvSpPr>
              <p:nvPr/>
            </p:nvSpPr>
            <p:spPr bwMode="auto">
              <a:xfrm flipH="1">
                <a:off x="2673" y="1472"/>
                <a:ext cx="0" cy="196"/>
              </a:xfrm>
              <a:prstGeom prst="line">
                <a:avLst/>
              </a:prstGeom>
              <a:noFill/>
              <a:ln w="3175">
                <a:solidFill>
                  <a:schemeClr val="tx1"/>
                </a:solidFill>
                <a:round/>
                <a:headEnd/>
                <a:tailEnd/>
              </a:ln>
            </p:spPr>
            <p:txBody>
              <a:bodyPr wrap="none" anchor="ctr"/>
              <a:lstStyle/>
              <a:p>
                <a:endParaRPr lang="en-US"/>
              </a:p>
            </p:txBody>
          </p:sp>
          <p:sp>
            <p:nvSpPr>
              <p:cNvPr id="65747" name="Line 89"/>
              <p:cNvSpPr>
                <a:spLocks noChangeShapeType="1"/>
              </p:cNvSpPr>
              <p:nvPr/>
            </p:nvSpPr>
            <p:spPr bwMode="auto">
              <a:xfrm flipH="1">
                <a:off x="2807" y="1472"/>
                <a:ext cx="0" cy="190"/>
              </a:xfrm>
              <a:prstGeom prst="line">
                <a:avLst/>
              </a:prstGeom>
              <a:noFill/>
              <a:ln w="3175">
                <a:solidFill>
                  <a:schemeClr val="tx1"/>
                </a:solidFill>
                <a:round/>
                <a:headEnd/>
                <a:tailEnd/>
              </a:ln>
            </p:spPr>
            <p:txBody>
              <a:bodyPr wrap="none" anchor="ctr"/>
              <a:lstStyle/>
              <a:p>
                <a:endParaRPr lang="en-US"/>
              </a:p>
            </p:txBody>
          </p:sp>
          <p:sp>
            <p:nvSpPr>
              <p:cNvPr id="65748" name="Line 90"/>
              <p:cNvSpPr>
                <a:spLocks noChangeShapeType="1"/>
              </p:cNvSpPr>
              <p:nvPr/>
            </p:nvSpPr>
            <p:spPr bwMode="auto">
              <a:xfrm flipH="1">
                <a:off x="2737" y="1472"/>
                <a:ext cx="0" cy="192"/>
              </a:xfrm>
              <a:prstGeom prst="line">
                <a:avLst/>
              </a:prstGeom>
              <a:noFill/>
              <a:ln w="3175">
                <a:solidFill>
                  <a:schemeClr val="tx1"/>
                </a:solidFill>
                <a:round/>
                <a:headEnd/>
                <a:tailEnd/>
              </a:ln>
            </p:spPr>
            <p:txBody>
              <a:bodyPr wrap="none" anchor="ctr"/>
              <a:lstStyle/>
              <a:p>
                <a:endParaRPr lang="en-US"/>
              </a:p>
            </p:txBody>
          </p:sp>
          <p:sp>
            <p:nvSpPr>
              <p:cNvPr id="65749" name="Line 91"/>
              <p:cNvSpPr>
                <a:spLocks noChangeShapeType="1"/>
              </p:cNvSpPr>
              <p:nvPr/>
            </p:nvSpPr>
            <p:spPr bwMode="auto">
              <a:xfrm flipH="1">
                <a:off x="2927" y="1472"/>
                <a:ext cx="0" cy="196"/>
              </a:xfrm>
              <a:prstGeom prst="line">
                <a:avLst/>
              </a:prstGeom>
              <a:noFill/>
              <a:ln w="3175">
                <a:solidFill>
                  <a:schemeClr val="tx1"/>
                </a:solidFill>
                <a:round/>
                <a:headEnd/>
                <a:tailEnd/>
              </a:ln>
            </p:spPr>
            <p:txBody>
              <a:bodyPr wrap="none" anchor="ctr"/>
              <a:lstStyle/>
              <a:p>
                <a:endParaRPr lang="en-US"/>
              </a:p>
            </p:txBody>
          </p:sp>
          <p:sp>
            <p:nvSpPr>
              <p:cNvPr id="65750" name="Line 92"/>
              <p:cNvSpPr>
                <a:spLocks noChangeShapeType="1"/>
              </p:cNvSpPr>
              <p:nvPr/>
            </p:nvSpPr>
            <p:spPr bwMode="auto">
              <a:xfrm flipH="1">
                <a:off x="2870" y="1472"/>
                <a:ext cx="0" cy="192"/>
              </a:xfrm>
              <a:prstGeom prst="line">
                <a:avLst/>
              </a:prstGeom>
              <a:noFill/>
              <a:ln w="3175">
                <a:solidFill>
                  <a:schemeClr val="tx1"/>
                </a:solidFill>
                <a:round/>
                <a:headEnd/>
                <a:tailEnd/>
              </a:ln>
            </p:spPr>
            <p:txBody>
              <a:bodyPr wrap="none" anchor="ctr"/>
              <a:lstStyle/>
              <a:p>
                <a:endParaRPr lang="en-US"/>
              </a:p>
            </p:txBody>
          </p:sp>
          <p:sp>
            <p:nvSpPr>
              <p:cNvPr id="65751" name="Line 93"/>
              <p:cNvSpPr>
                <a:spLocks noChangeShapeType="1"/>
              </p:cNvSpPr>
              <p:nvPr/>
            </p:nvSpPr>
            <p:spPr bwMode="auto">
              <a:xfrm>
                <a:off x="4927" y="1742"/>
                <a:ext cx="0" cy="241"/>
              </a:xfrm>
              <a:prstGeom prst="line">
                <a:avLst/>
              </a:prstGeom>
              <a:noFill/>
              <a:ln w="3175">
                <a:solidFill>
                  <a:schemeClr val="tx1"/>
                </a:solidFill>
                <a:round/>
                <a:headEnd/>
                <a:tailEnd/>
              </a:ln>
            </p:spPr>
            <p:txBody>
              <a:bodyPr wrap="none" anchor="ctr"/>
              <a:lstStyle/>
              <a:p>
                <a:endParaRPr lang="en-US"/>
              </a:p>
            </p:txBody>
          </p:sp>
          <p:sp>
            <p:nvSpPr>
              <p:cNvPr id="65752" name="Line 94"/>
              <p:cNvSpPr>
                <a:spLocks noChangeShapeType="1"/>
              </p:cNvSpPr>
              <p:nvPr/>
            </p:nvSpPr>
            <p:spPr bwMode="auto">
              <a:xfrm>
                <a:off x="5045" y="1807"/>
                <a:ext cx="0" cy="197"/>
              </a:xfrm>
              <a:prstGeom prst="line">
                <a:avLst/>
              </a:prstGeom>
              <a:noFill/>
              <a:ln w="3175">
                <a:solidFill>
                  <a:schemeClr val="tx1"/>
                </a:solidFill>
                <a:round/>
                <a:headEnd/>
                <a:tailEnd/>
              </a:ln>
            </p:spPr>
            <p:txBody>
              <a:bodyPr wrap="none" anchor="ctr"/>
              <a:lstStyle/>
              <a:p>
                <a:endParaRPr lang="en-US"/>
              </a:p>
            </p:txBody>
          </p:sp>
          <p:sp>
            <p:nvSpPr>
              <p:cNvPr id="65753" name="Line 95"/>
              <p:cNvSpPr>
                <a:spLocks noChangeShapeType="1"/>
              </p:cNvSpPr>
              <p:nvPr/>
            </p:nvSpPr>
            <p:spPr bwMode="auto">
              <a:xfrm>
                <a:off x="4986" y="1765"/>
                <a:ext cx="0" cy="250"/>
              </a:xfrm>
              <a:prstGeom prst="line">
                <a:avLst/>
              </a:prstGeom>
              <a:noFill/>
              <a:ln w="3175">
                <a:solidFill>
                  <a:schemeClr val="tx1"/>
                </a:solidFill>
                <a:round/>
                <a:headEnd/>
                <a:tailEnd/>
              </a:ln>
            </p:spPr>
            <p:txBody>
              <a:bodyPr wrap="none" anchor="ctr"/>
              <a:lstStyle/>
              <a:p>
                <a:endParaRPr lang="en-US"/>
              </a:p>
            </p:txBody>
          </p:sp>
          <p:sp>
            <p:nvSpPr>
              <p:cNvPr id="65754" name="Line 96"/>
              <p:cNvSpPr>
                <a:spLocks noChangeShapeType="1"/>
              </p:cNvSpPr>
              <p:nvPr/>
            </p:nvSpPr>
            <p:spPr bwMode="auto">
              <a:xfrm>
                <a:off x="4780" y="1685"/>
                <a:ext cx="0" cy="225"/>
              </a:xfrm>
              <a:prstGeom prst="line">
                <a:avLst/>
              </a:prstGeom>
              <a:noFill/>
              <a:ln w="3175">
                <a:solidFill>
                  <a:schemeClr val="tx1"/>
                </a:solidFill>
                <a:round/>
                <a:headEnd/>
                <a:tailEnd/>
              </a:ln>
            </p:spPr>
            <p:txBody>
              <a:bodyPr wrap="none" anchor="ctr"/>
              <a:lstStyle/>
              <a:p>
                <a:endParaRPr lang="en-US"/>
              </a:p>
            </p:txBody>
          </p:sp>
          <p:sp>
            <p:nvSpPr>
              <p:cNvPr id="65755" name="Line 97"/>
              <p:cNvSpPr>
                <a:spLocks noChangeShapeType="1"/>
              </p:cNvSpPr>
              <p:nvPr/>
            </p:nvSpPr>
            <p:spPr bwMode="auto">
              <a:xfrm>
                <a:off x="4854" y="1711"/>
                <a:ext cx="0" cy="233"/>
              </a:xfrm>
              <a:prstGeom prst="line">
                <a:avLst/>
              </a:prstGeom>
              <a:noFill/>
              <a:ln w="3175">
                <a:solidFill>
                  <a:schemeClr val="tx1"/>
                </a:solidFill>
                <a:round/>
                <a:headEnd/>
                <a:tailEnd/>
              </a:ln>
            </p:spPr>
            <p:txBody>
              <a:bodyPr wrap="none" anchor="ctr"/>
              <a:lstStyle/>
              <a:p>
                <a:endParaRPr lang="en-US"/>
              </a:p>
            </p:txBody>
          </p:sp>
          <p:sp>
            <p:nvSpPr>
              <p:cNvPr id="65756" name="Line 98"/>
              <p:cNvSpPr>
                <a:spLocks noChangeShapeType="1"/>
              </p:cNvSpPr>
              <p:nvPr/>
            </p:nvSpPr>
            <p:spPr bwMode="auto">
              <a:xfrm>
                <a:off x="4647" y="1643"/>
                <a:ext cx="0" cy="228"/>
              </a:xfrm>
              <a:prstGeom prst="line">
                <a:avLst/>
              </a:prstGeom>
              <a:noFill/>
              <a:ln w="3175">
                <a:solidFill>
                  <a:schemeClr val="tx1"/>
                </a:solidFill>
                <a:round/>
                <a:headEnd/>
                <a:tailEnd/>
              </a:ln>
            </p:spPr>
            <p:txBody>
              <a:bodyPr wrap="none" anchor="ctr"/>
              <a:lstStyle/>
              <a:p>
                <a:endParaRPr lang="en-US"/>
              </a:p>
            </p:txBody>
          </p:sp>
          <p:sp>
            <p:nvSpPr>
              <p:cNvPr id="65757" name="Line 99"/>
              <p:cNvSpPr>
                <a:spLocks noChangeShapeType="1"/>
              </p:cNvSpPr>
              <p:nvPr/>
            </p:nvSpPr>
            <p:spPr bwMode="auto">
              <a:xfrm>
                <a:off x="4707" y="1659"/>
                <a:ext cx="0" cy="234"/>
              </a:xfrm>
              <a:prstGeom prst="line">
                <a:avLst/>
              </a:prstGeom>
              <a:noFill/>
              <a:ln w="3175">
                <a:solidFill>
                  <a:schemeClr val="tx1"/>
                </a:solidFill>
                <a:round/>
                <a:headEnd/>
                <a:tailEnd/>
              </a:ln>
            </p:spPr>
            <p:txBody>
              <a:bodyPr wrap="none" anchor="ctr"/>
              <a:lstStyle/>
              <a:p>
                <a:endParaRPr lang="en-US"/>
              </a:p>
            </p:txBody>
          </p:sp>
          <p:sp>
            <p:nvSpPr>
              <p:cNvPr id="65758" name="Line 100"/>
              <p:cNvSpPr>
                <a:spLocks noChangeShapeType="1"/>
              </p:cNvSpPr>
              <p:nvPr/>
            </p:nvSpPr>
            <p:spPr bwMode="auto">
              <a:xfrm>
                <a:off x="4574" y="1629"/>
                <a:ext cx="0" cy="220"/>
              </a:xfrm>
              <a:prstGeom prst="line">
                <a:avLst/>
              </a:prstGeom>
              <a:noFill/>
              <a:ln w="3175">
                <a:solidFill>
                  <a:schemeClr val="tx1"/>
                </a:solidFill>
                <a:round/>
                <a:headEnd/>
                <a:tailEnd/>
              </a:ln>
            </p:spPr>
            <p:txBody>
              <a:bodyPr wrap="none" anchor="ctr"/>
              <a:lstStyle/>
              <a:p>
                <a:endParaRPr lang="en-US"/>
              </a:p>
            </p:txBody>
          </p:sp>
          <p:sp>
            <p:nvSpPr>
              <p:cNvPr id="65759" name="Line 101"/>
              <p:cNvSpPr>
                <a:spLocks noChangeShapeType="1"/>
              </p:cNvSpPr>
              <p:nvPr/>
            </p:nvSpPr>
            <p:spPr bwMode="auto">
              <a:xfrm>
                <a:off x="4441" y="1602"/>
                <a:ext cx="0" cy="212"/>
              </a:xfrm>
              <a:prstGeom prst="line">
                <a:avLst/>
              </a:prstGeom>
              <a:noFill/>
              <a:ln w="3175">
                <a:solidFill>
                  <a:schemeClr val="tx1"/>
                </a:solidFill>
                <a:round/>
                <a:headEnd/>
                <a:tailEnd/>
              </a:ln>
            </p:spPr>
            <p:txBody>
              <a:bodyPr wrap="none" anchor="ctr"/>
              <a:lstStyle/>
              <a:p>
                <a:endParaRPr lang="en-US"/>
              </a:p>
            </p:txBody>
          </p:sp>
          <p:sp>
            <p:nvSpPr>
              <p:cNvPr id="65760" name="Line 102"/>
              <p:cNvSpPr>
                <a:spLocks noChangeShapeType="1"/>
              </p:cNvSpPr>
              <p:nvPr/>
            </p:nvSpPr>
            <p:spPr bwMode="auto">
              <a:xfrm>
                <a:off x="4508" y="1613"/>
                <a:ext cx="0" cy="220"/>
              </a:xfrm>
              <a:prstGeom prst="line">
                <a:avLst/>
              </a:prstGeom>
              <a:noFill/>
              <a:ln w="3175">
                <a:solidFill>
                  <a:schemeClr val="tx1"/>
                </a:solidFill>
                <a:round/>
                <a:headEnd/>
                <a:tailEnd/>
              </a:ln>
            </p:spPr>
            <p:txBody>
              <a:bodyPr wrap="none" anchor="ctr"/>
              <a:lstStyle/>
              <a:p>
                <a:endParaRPr lang="en-US"/>
              </a:p>
            </p:txBody>
          </p:sp>
          <p:sp>
            <p:nvSpPr>
              <p:cNvPr id="65761" name="Line 103"/>
              <p:cNvSpPr>
                <a:spLocks noChangeShapeType="1"/>
              </p:cNvSpPr>
              <p:nvPr/>
            </p:nvSpPr>
            <p:spPr bwMode="auto">
              <a:xfrm>
                <a:off x="4378" y="1586"/>
                <a:ext cx="0" cy="216"/>
              </a:xfrm>
              <a:prstGeom prst="line">
                <a:avLst/>
              </a:prstGeom>
              <a:noFill/>
              <a:ln w="3175">
                <a:solidFill>
                  <a:schemeClr val="tx1"/>
                </a:solidFill>
                <a:round/>
                <a:headEnd/>
                <a:tailEnd/>
              </a:ln>
            </p:spPr>
            <p:txBody>
              <a:bodyPr wrap="none" anchor="ctr"/>
              <a:lstStyle/>
              <a:p>
                <a:endParaRPr lang="en-US"/>
              </a:p>
            </p:txBody>
          </p:sp>
          <p:sp>
            <p:nvSpPr>
              <p:cNvPr id="65762" name="Line 104"/>
              <p:cNvSpPr>
                <a:spLocks noChangeShapeType="1"/>
              </p:cNvSpPr>
              <p:nvPr/>
            </p:nvSpPr>
            <p:spPr bwMode="auto">
              <a:xfrm>
                <a:off x="3996" y="1537"/>
                <a:ext cx="0" cy="205"/>
              </a:xfrm>
              <a:prstGeom prst="line">
                <a:avLst/>
              </a:prstGeom>
              <a:noFill/>
              <a:ln w="3175">
                <a:solidFill>
                  <a:schemeClr val="tx1"/>
                </a:solidFill>
                <a:round/>
                <a:headEnd/>
                <a:tailEnd/>
              </a:ln>
            </p:spPr>
            <p:txBody>
              <a:bodyPr wrap="none" anchor="ctr"/>
              <a:lstStyle/>
              <a:p>
                <a:endParaRPr lang="en-US"/>
              </a:p>
            </p:txBody>
          </p:sp>
          <p:sp>
            <p:nvSpPr>
              <p:cNvPr id="65763" name="Line 105"/>
              <p:cNvSpPr>
                <a:spLocks noChangeShapeType="1"/>
              </p:cNvSpPr>
              <p:nvPr/>
            </p:nvSpPr>
            <p:spPr bwMode="auto">
              <a:xfrm>
                <a:off x="4305" y="1572"/>
                <a:ext cx="0" cy="219"/>
              </a:xfrm>
              <a:prstGeom prst="line">
                <a:avLst/>
              </a:prstGeom>
              <a:noFill/>
              <a:ln w="3175">
                <a:solidFill>
                  <a:schemeClr val="tx1"/>
                </a:solidFill>
                <a:round/>
                <a:headEnd/>
                <a:tailEnd/>
              </a:ln>
            </p:spPr>
            <p:txBody>
              <a:bodyPr wrap="none" anchor="ctr"/>
              <a:lstStyle/>
              <a:p>
                <a:endParaRPr lang="en-US"/>
              </a:p>
            </p:txBody>
          </p:sp>
          <p:sp>
            <p:nvSpPr>
              <p:cNvPr id="65764" name="Line 106"/>
              <p:cNvSpPr>
                <a:spLocks noChangeShapeType="1"/>
              </p:cNvSpPr>
              <p:nvPr/>
            </p:nvSpPr>
            <p:spPr bwMode="auto">
              <a:xfrm>
                <a:off x="4238" y="1569"/>
                <a:ext cx="0" cy="204"/>
              </a:xfrm>
              <a:prstGeom prst="line">
                <a:avLst/>
              </a:prstGeom>
              <a:noFill/>
              <a:ln w="3175">
                <a:solidFill>
                  <a:schemeClr val="tx1"/>
                </a:solidFill>
                <a:round/>
                <a:headEnd/>
                <a:tailEnd/>
              </a:ln>
            </p:spPr>
            <p:txBody>
              <a:bodyPr wrap="none" anchor="ctr"/>
              <a:lstStyle/>
              <a:p>
                <a:endParaRPr lang="en-US"/>
              </a:p>
            </p:txBody>
          </p:sp>
          <p:sp>
            <p:nvSpPr>
              <p:cNvPr id="65765" name="Line 107"/>
              <p:cNvSpPr>
                <a:spLocks noChangeShapeType="1"/>
              </p:cNvSpPr>
              <p:nvPr/>
            </p:nvSpPr>
            <p:spPr bwMode="auto">
              <a:xfrm>
                <a:off x="4087" y="1547"/>
                <a:ext cx="0" cy="205"/>
              </a:xfrm>
              <a:prstGeom prst="line">
                <a:avLst/>
              </a:prstGeom>
              <a:noFill/>
              <a:ln w="3175">
                <a:solidFill>
                  <a:schemeClr val="tx1"/>
                </a:solidFill>
                <a:round/>
                <a:headEnd/>
                <a:tailEnd/>
              </a:ln>
            </p:spPr>
            <p:txBody>
              <a:bodyPr wrap="none" anchor="ctr"/>
              <a:lstStyle/>
              <a:p>
                <a:endParaRPr lang="en-US"/>
              </a:p>
            </p:txBody>
          </p:sp>
          <p:sp>
            <p:nvSpPr>
              <p:cNvPr id="65766" name="Line 108"/>
              <p:cNvSpPr>
                <a:spLocks noChangeShapeType="1"/>
              </p:cNvSpPr>
              <p:nvPr/>
            </p:nvSpPr>
            <p:spPr bwMode="auto">
              <a:xfrm>
                <a:off x="4155" y="1557"/>
                <a:ext cx="0" cy="204"/>
              </a:xfrm>
              <a:prstGeom prst="line">
                <a:avLst/>
              </a:prstGeom>
              <a:noFill/>
              <a:ln w="3175">
                <a:solidFill>
                  <a:schemeClr val="tx1"/>
                </a:solidFill>
                <a:round/>
                <a:headEnd/>
                <a:tailEnd/>
              </a:ln>
            </p:spPr>
            <p:txBody>
              <a:bodyPr wrap="none" anchor="ctr"/>
              <a:lstStyle/>
              <a:p>
                <a:endParaRPr lang="en-US"/>
              </a:p>
            </p:txBody>
          </p:sp>
          <p:sp>
            <p:nvSpPr>
              <p:cNvPr id="65767" name="Line 109"/>
              <p:cNvSpPr>
                <a:spLocks noChangeShapeType="1"/>
              </p:cNvSpPr>
              <p:nvPr/>
            </p:nvSpPr>
            <p:spPr bwMode="auto">
              <a:xfrm>
                <a:off x="3834" y="1514"/>
                <a:ext cx="0" cy="205"/>
              </a:xfrm>
              <a:prstGeom prst="line">
                <a:avLst/>
              </a:prstGeom>
              <a:noFill/>
              <a:ln w="3175">
                <a:solidFill>
                  <a:schemeClr val="tx1"/>
                </a:solidFill>
                <a:round/>
                <a:headEnd/>
                <a:tailEnd/>
              </a:ln>
            </p:spPr>
            <p:txBody>
              <a:bodyPr wrap="none" anchor="ctr"/>
              <a:lstStyle/>
              <a:p>
                <a:endParaRPr lang="en-US"/>
              </a:p>
            </p:txBody>
          </p:sp>
          <p:sp>
            <p:nvSpPr>
              <p:cNvPr id="65768" name="Line 110"/>
              <p:cNvSpPr>
                <a:spLocks noChangeShapeType="1"/>
              </p:cNvSpPr>
              <p:nvPr/>
            </p:nvSpPr>
            <p:spPr bwMode="auto">
              <a:xfrm>
                <a:off x="3918" y="1521"/>
                <a:ext cx="0" cy="205"/>
              </a:xfrm>
              <a:prstGeom prst="line">
                <a:avLst/>
              </a:prstGeom>
              <a:noFill/>
              <a:ln w="3175">
                <a:solidFill>
                  <a:schemeClr val="tx1"/>
                </a:solidFill>
                <a:round/>
                <a:headEnd/>
                <a:tailEnd/>
              </a:ln>
            </p:spPr>
            <p:txBody>
              <a:bodyPr wrap="none" anchor="ctr"/>
              <a:lstStyle/>
              <a:p>
                <a:endParaRPr lang="en-US"/>
              </a:p>
            </p:txBody>
          </p:sp>
          <p:sp>
            <p:nvSpPr>
              <p:cNvPr id="65769" name="Line 111"/>
              <p:cNvSpPr>
                <a:spLocks noChangeShapeType="1"/>
              </p:cNvSpPr>
              <p:nvPr/>
            </p:nvSpPr>
            <p:spPr bwMode="auto">
              <a:xfrm>
                <a:off x="3660" y="1501"/>
                <a:ext cx="0" cy="205"/>
              </a:xfrm>
              <a:prstGeom prst="line">
                <a:avLst/>
              </a:prstGeom>
              <a:noFill/>
              <a:ln w="3175">
                <a:solidFill>
                  <a:schemeClr val="tx1"/>
                </a:solidFill>
                <a:round/>
                <a:headEnd/>
                <a:tailEnd/>
              </a:ln>
            </p:spPr>
            <p:txBody>
              <a:bodyPr wrap="none" anchor="ctr"/>
              <a:lstStyle/>
              <a:p>
                <a:endParaRPr lang="en-US"/>
              </a:p>
            </p:txBody>
          </p:sp>
          <p:sp>
            <p:nvSpPr>
              <p:cNvPr id="65770" name="Line 112"/>
              <p:cNvSpPr>
                <a:spLocks noChangeShapeType="1"/>
              </p:cNvSpPr>
              <p:nvPr/>
            </p:nvSpPr>
            <p:spPr bwMode="auto">
              <a:xfrm>
                <a:off x="3744" y="1508"/>
                <a:ext cx="0" cy="205"/>
              </a:xfrm>
              <a:prstGeom prst="line">
                <a:avLst/>
              </a:prstGeom>
              <a:noFill/>
              <a:ln w="3175">
                <a:solidFill>
                  <a:schemeClr val="tx1"/>
                </a:solidFill>
                <a:round/>
                <a:headEnd/>
                <a:tailEnd/>
              </a:ln>
            </p:spPr>
            <p:txBody>
              <a:bodyPr wrap="none" anchor="ctr"/>
              <a:lstStyle/>
              <a:p>
                <a:endParaRPr lang="en-US"/>
              </a:p>
            </p:txBody>
          </p:sp>
          <p:sp>
            <p:nvSpPr>
              <p:cNvPr id="65771" name="Line 113"/>
              <p:cNvSpPr>
                <a:spLocks noChangeShapeType="1"/>
              </p:cNvSpPr>
              <p:nvPr/>
            </p:nvSpPr>
            <p:spPr bwMode="auto">
              <a:xfrm>
                <a:off x="3498" y="1490"/>
                <a:ext cx="0" cy="203"/>
              </a:xfrm>
              <a:prstGeom prst="line">
                <a:avLst/>
              </a:prstGeom>
              <a:noFill/>
              <a:ln w="3175">
                <a:solidFill>
                  <a:schemeClr val="tx1"/>
                </a:solidFill>
                <a:round/>
                <a:headEnd/>
                <a:tailEnd/>
              </a:ln>
            </p:spPr>
            <p:txBody>
              <a:bodyPr wrap="none" anchor="ctr"/>
              <a:lstStyle/>
              <a:p>
                <a:endParaRPr lang="en-US"/>
              </a:p>
            </p:txBody>
          </p:sp>
          <p:sp>
            <p:nvSpPr>
              <p:cNvPr id="65772" name="Line 114"/>
              <p:cNvSpPr>
                <a:spLocks noChangeShapeType="1"/>
              </p:cNvSpPr>
              <p:nvPr/>
            </p:nvSpPr>
            <p:spPr bwMode="auto">
              <a:xfrm>
                <a:off x="3587" y="1495"/>
                <a:ext cx="0" cy="205"/>
              </a:xfrm>
              <a:prstGeom prst="line">
                <a:avLst/>
              </a:prstGeom>
              <a:noFill/>
              <a:ln w="3175">
                <a:solidFill>
                  <a:schemeClr val="tx1"/>
                </a:solidFill>
                <a:round/>
                <a:headEnd/>
                <a:tailEnd/>
              </a:ln>
            </p:spPr>
            <p:txBody>
              <a:bodyPr wrap="none" anchor="ctr"/>
              <a:lstStyle/>
              <a:p>
                <a:endParaRPr lang="en-US"/>
              </a:p>
            </p:txBody>
          </p:sp>
          <p:sp>
            <p:nvSpPr>
              <p:cNvPr id="65773" name="Line 115"/>
              <p:cNvSpPr>
                <a:spLocks noChangeShapeType="1"/>
              </p:cNvSpPr>
              <p:nvPr/>
            </p:nvSpPr>
            <p:spPr bwMode="auto">
              <a:xfrm>
                <a:off x="3338" y="1485"/>
                <a:ext cx="0" cy="198"/>
              </a:xfrm>
              <a:prstGeom prst="line">
                <a:avLst/>
              </a:prstGeom>
              <a:noFill/>
              <a:ln w="3175">
                <a:solidFill>
                  <a:schemeClr val="tx1"/>
                </a:solidFill>
                <a:round/>
                <a:headEnd/>
                <a:tailEnd/>
              </a:ln>
            </p:spPr>
            <p:txBody>
              <a:bodyPr wrap="none" anchor="ctr"/>
              <a:lstStyle/>
              <a:p>
                <a:endParaRPr lang="en-US"/>
              </a:p>
            </p:txBody>
          </p:sp>
          <p:sp>
            <p:nvSpPr>
              <p:cNvPr id="65774" name="Line 116"/>
              <p:cNvSpPr>
                <a:spLocks noChangeShapeType="1"/>
              </p:cNvSpPr>
              <p:nvPr/>
            </p:nvSpPr>
            <p:spPr bwMode="auto">
              <a:xfrm>
                <a:off x="3420" y="1489"/>
                <a:ext cx="0" cy="194"/>
              </a:xfrm>
              <a:prstGeom prst="line">
                <a:avLst/>
              </a:prstGeom>
              <a:noFill/>
              <a:ln w="3175">
                <a:solidFill>
                  <a:schemeClr val="tx1"/>
                </a:solidFill>
                <a:round/>
                <a:headEnd/>
                <a:tailEnd/>
              </a:ln>
            </p:spPr>
            <p:txBody>
              <a:bodyPr wrap="none" anchor="ctr"/>
              <a:lstStyle/>
              <a:p>
                <a:endParaRPr lang="en-US"/>
              </a:p>
            </p:txBody>
          </p:sp>
          <p:sp>
            <p:nvSpPr>
              <p:cNvPr id="65775" name="Line 117"/>
              <p:cNvSpPr>
                <a:spLocks noChangeShapeType="1"/>
              </p:cNvSpPr>
              <p:nvPr/>
            </p:nvSpPr>
            <p:spPr bwMode="auto">
              <a:xfrm>
                <a:off x="3192" y="1482"/>
                <a:ext cx="0" cy="194"/>
              </a:xfrm>
              <a:prstGeom prst="line">
                <a:avLst/>
              </a:prstGeom>
              <a:noFill/>
              <a:ln w="3175">
                <a:solidFill>
                  <a:schemeClr val="tx1"/>
                </a:solidFill>
                <a:round/>
                <a:headEnd/>
                <a:tailEnd/>
              </a:ln>
            </p:spPr>
            <p:txBody>
              <a:bodyPr wrap="none" anchor="ctr"/>
              <a:lstStyle/>
              <a:p>
                <a:endParaRPr lang="en-US"/>
              </a:p>
            </p:txBody>
          </p:sp>
          <p:sp>
            <p:nvSpPr>
              <p:cNvPr id="65776" name="Line 118"/>
              <p:cNvSpPr>
                <a:spLocks noChangeShapeType="1"/>
              </p:cNvSpPr>
              <p:nvPr/>
            </p:nvSpPr>
            <p:spPr bwMode="auto">
              <a:xfrm>
                <a:off x="3268" y="1483"/>
                <a:ext cx="0" cy="200"/>
              </a:xfrm>
              <a:prstGeom prst="line">
                <a:avLst/>
              </a:prstGeom>
              <a:noFill/>
              <a:ln w="3175">
                <a:solidFill>
                  <a:schemeClr val="tx1"/>
                </a:solidFill>
                <a:round/>
                <a:headEnd/>
                <a:tailEnd/>
              </a:ln>
            </p:spPr>
            <p:txBody>
              <a:bodyPr wrap="none" anchor="ctr"/>
              <a:lstStyle/>
              <a:p>
                <a:endParaRPr lang="en-US"/>
              </a:p>
            </p:txBody>
          </p:sp>
          <p:sp>
            <p:nvSpPr>
              <p:cNvPr id="65777" name="Line 119"/>
              <p:cNvSpPr>
                <a:spLocks noChangeShapeType="1"/>
              </p:cNvSpPr>
              <p:nvPr/>
            </p:nvSpPr>
            <p:spPr bwMode="auto">
              <a:xfrm>
                <a:off x="3126" y="1475"/>
                <a:ext cx="0" cy="197"/>
              </a:xfrm>
              <a:prstGeom prst="line">
                <a:avLst/>
              </a:prstGeom>
              <a:noFill/>
              <a:ln w="3175">
                <a:solidFill>
                  <a:schemeClr val="tx1"/>
                </a:solidFill>
                <a:round/>
                <a:headEnd/>
                <a:tailEnd/>
              </a:ln>
            </p:spPr>
            <p:txBody>
              <a:bodyPr wrap="none" anchor="ctr"/>
              <a:lstStyle/>
              <a:p>
                <a:endParaRPr lang="en-US"/>
              </a:p>
            </p:txBody>
          </p:sp>
          <p:sp>
            <p:nvSpPr>
              <p:cNvPr id="65778" name="Line 120"/>
              <p:cNvSpPr>
                <a:spLocks noChangeShapeType="1"/>
              </p:cNvSpPr>
              <p:nvPr/>
            </p:nvSpPr>
            <p:spPr bwMode="auto">
              <a:xfrm>
                <a:off x="3059" y="1478"/>
                <a:ext cx="0" cy="192"/>
              </a:xfrm>
              <a:prstGeom prst="line">
                <a:avLst/>
              </a:prstGeom>
              <a:noFill/>
              <a:ln w="3175">
                <a:solidFill>
                  <a:schemeClr val="tx1"/>
                </a:solidFill>
                <a:round/>
                <a:headEnd/>
                <a:tailEnd/>
              </a:ln>
            </p:spPr>
            <p:txBody>
              <a:bodyPr wrap="none" anchor="ctr"/>
              <a:lstStyle/>
              <a:p>
                <a:endParaRPr lang="en-US"/>
              </a:p>
            </p:txBody>
          </p:sp>
          <p:sp>
            <p:nvSpPr>
              <p:cNvPr id="65779" name="Line 121"/>
              <p:cNvSpPr>
                <a:spLocks noChangeShapeType="1"/>
              </p:cNvSpPr>
              <p:nvPr/>
            </p:nvSpPr>
            <p:spPr bwMode="auto">
              <a:xfrm>
                <a:off x="2995" y="1475"/>
                <a:ext cx="0" cy="195"/>
              </a:xfrm>
              <a:prstGeom prst="line">
                <a:avLst/>
              </a:prstGeom>
              <a:noFill/>
              <a:ln w="3175">
                <a:solidFill>
                  <a:schemeClr val="tx1"/>
                </a:solidFill>
                <a:round/>
                <a:headEnd/>
                <a:tailEnd/>
              </a:ln>
            </p:spPr>
            <p:txBody>
              <a:bodyPr wrap="none" anchor="ctr"/>
              <a:lstStyle/>
              <a:p>
                <a:endParaRPr lang="en-US"/>
              </a:p>
            </p:txBody>
          </p:sp>
        </p:grpSp>
        <p:sp>
          <p:nvSpPr>
            <p:cNvPr id="65668" name="Text Box 135"/>
            <p:cNvSpPr txBox="1">
              <a:spLocks noChangeArrowheads="1"/>
            </p:cNvSpPr>
            <p:nvPr/>
          </p:nvSpPr>
          <p:spPr bwMode="auto">
            <a:xfrm>
              <a:off x="2133" y="1684"/>
              <a:ext cx="1536" cy="407"/>
            </a:xfrm>
            <a:prstGeom prst="rect">
              <a:avLst/>
            </a:prstGeom>
            <a:noFill/>
            <a:ln w="9525">
              <a:noFill/>
              <a:miter lim="800000"/>
              <a:headEnd/>
              <a:tailEnd/>
            </a:ln>
          </p:spPr>
          <p:txBody>
            <a:bodyPr lIns="91440" tIns="45720" rIns="91440" bIns="45720" anchor="t">
              <a:spAutoFit/>
            </a:bodyPr>
            <a:lstStyle/>
            <a:p>
              <a:pPr>
                <a:spcBef>
                  <a:spcPct val="50000"/>
                </a:spcBef>
              </a:pPr>
              <a:r>
                <a:rPr lang="en-US" sz="1200">
                  <a:latin typeface="Arial"/>
                  <a:cs typeface="Arial"/>
                </a:rPr>
                <a:t>CAJE0007A</a:t>
              </a:r>
              <a:br>
                <a:rPr lang="en-US" sz="1200">
                  <a:latin typeface="Arial"/>
                  <a:cs typeface="Arial"/>
                </a:rPr>
              </a:br>
              <a:r>
                <a:rPr lang="en-US" sz="1200">
                  <a:latin typeface="Arial"/>
                  <a:cs typeface="Arial"/>
                </a:rPr>
                <a:t>AKAT 1234</a:t>
              </a:r>
              <a:br>
                <a:rPr lang="en-US" sz="1200">
                  <a:latin typeface="Arial"/>
                  <a:cs typeface="Arial"/>
                </a:rPr>
              </a:br>
              <a:r>
                <a:rPr lang="en-US" sz="1200">
                  <a:latin typeface="Arial"/>
                  <a:cs typeface="Arial"/>
                </a:rPr>
                <a:t>ZULU</a:t>
              </a:r>
              <a:endParaRPr lang="en-US" sz="1200">
                <a:cs typeface="Arial"/>
              </a:endParaRPr>
            </a:p>
          </p:txBody>
        </p:sp>
      </p:grpSp>
      <p:sp>
        <p:nvSpPr>
          <p:cNvPr id="135" name="Text Box 133">
            <a:extLst>
              <a:ext uri="{FF2B5EF4-FFF2-40B4-BE49-F238E27FC236}">
                <a16:creationId xmlns:a16="http://schemas.microsoft.com/office/drawing/2014/main" id="{52A6A341-7D4B-4996-8401-3D856835692F}"/>
              </a:ext>
            </a:extLst>
          </p:cNvPr>
          <p:cNvSpPr txBox="1">
            <a:spLocks noChangeArrowheads="1"/>
          </p:cNvSpPr>
          <p:nvPr/>
        </p:nvSpPr>
        <p:spPr bwMode="auto">
          <a:xfrm>
            <a:off x="8057321" y="2259427"/>
            <a:ext cx="1321905" cy="892552"/>
          </a:xfrm>
          <a:prstGeom prst="rect">
            <a:avLst/>
          </a:prstGeom>
          <a:noFill/>
          <a:ln w="9525">
            <a:noFill/>
            <a:miter lim="800000"/>
            <a:headEnd/>
            <a:tailEnd/>
          </a:ln>
        </p:spPr>
        <p:txBody>
          <a:bodyPr wrap="square" lIns="91440" tIns="45720" rIns="91440" bIns="45720" anchor="t">
            <a:spAutoFit/>
          </a:bodyPr>
          <a:lstStyle/>
          <a:p>
            <a:pPr>
              <a:spcBef>
                <a:spcPct val="50000"/>
              </a:spcBef>
            </a:pPr>
            <a:r>
              <a:rPr lang="en-US" sz="1000">
                <a:latin typeface="Arial"/>
                <a:cs typeface="Arial"/>
              </a:rPr>
              <a:t>CF188</a:t>
            </a:r>
          </a:p>
          <a:p>
            <a:pPr>
              <a:spcBef>
                <a:spcPct val="50000"/>
              </a:spcBef>
            </a:pPr>
            <a:r>
              <a:rPr lang="en-US" sz="1000">
                <a:latin typeface="Arial"/>
                <a:cs typeface="Arial"/>
              </a:rPr>
              <a:t>IEJU</a:t>
            </a:r>
            <a:endParaRPr lang="en-US" sz="1000">
              <a:cs typeface="Arial"/>
            </a:endParaRPr>
          </a:p>
          <a:p>
            <a:pPr algn="l">
              <a:spcBef>
                <a:spcPct val="50000"/>
              </a:spcBef>
            </a:pPr>
            <a:endParaRPr lang="en-US" sz="1800" dirty="0">
              <a:latin typeface="Arial"/>
              <a:cs typeface="Arial"/>
            </a:endParaRPr>
          </a:p>
        </p:txBody>
      </p:sp>
    </p:spTree>
    <p:extLst>
      <p:ext uri="{BB962C8B-B14F-4D97-AF65-F5344CB8AC3E}">
        <p14:creationId xmlns:p14="http://schemas.microsoft.com/office/powerpoint/2010/main" val="10959445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1371600" y="304800"/>
            <a:ext cx="7010400" cy="1143000"/>
          </a:xfrm>
          <a:prstGeom prst="rect">
            <a:avLst/>
          </a:prstGeom>
        </p:spPr>
        <p:txBody>
          <a:bodyPr/>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a:solidFill>
                  <a:schemeClr val="accent2">
                    <a:lumMod val="75000"/>
                  </a:schemeClr>
                </a:solidFill>
              </a:rPr>
              <a:t>Illustrate a Multi-Link Architecture based on an OTL</a:t>
            </a:r>
          </a:p>
        </p:txBody>
      </p:sp>
      <p:sp>
        <p:nvSpPr>
          <p:cNvPr id="4" name="TextBox 3"/>
          <p:cNvSpPr txBox="1"/>
          <p:nvPr/>
        </p:nvSpPr>
        <p:spPr>
          <a:xfrm>
            <a:off x="0" y="1828800"/>
            <a:ext cx="8469113" cy="923330"/>
          </a:xfrm>
          <a:prstGeom prst="rect">
            <a:avLst/>
          </a:prstGeom>
          <a:noFill/>
        </p:spPr>
        <p:txBody>
          <a:bodyPr wrap="none" lIns="91440" tIns="45720" rIns="91440" bIns="45720" rtlCol="0" anchor="t">
            <a:spAutoFit/>
          </a:bodyPr>
          <a:lstStyle/>
          <a:p>
            <a:pPr algn="l"/>
            <a:r>
              <a:rPr lang="en-CA">
                <a:latin typeface="Arial"/>
                <a:cs typeface="Arial"/>
              </a:rPr>
              <a:t>Build the Link 16 Architecture based on your Training OTL Link 16 Segment</a:t>
            </a:r>
            <a:endParaRPr lang="en-US"/>
          </a:p>
          <a:p>
            <a:pPr algn="l"/>
            <a:endParaRPr lang="en-CA"/>
          </a:p>
          <a:p>
            <a:pPr algn="l"/>
            <a:endParaRPr lang="en-CA"/>
          </a:p>
        </p:txBody>
      </p:sp>
    </p:spTree>
    <p:extLst>
      <p:ext uri="{BB962C8B-B14F-4D97-AF65-F5344CB8AC3E}">
        <p14:creationId xmlns:p14="http://schemas.microsoft.com/office/powerpoint/2010/main" val="97378504"/>
      </p:ext>
    </p:extLst>
  </p:cSld>
  <p:clrMapOvr>
    <a:masterClrMapping/>
  </p:clrMapOvr>
</p:sld>
</file>

<file path=ppt/theme/theme1.xml><?xml version="1.0" encoding="utf-8"?>
<a:theme xmlns:a="http://schemas.openxmlformats.org/drawingml/2006/main" name="CF background">
  <a:themeElements>
    <a:clrScheme name="CFD Master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CFD 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CA" sz="12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CA" sz="1200" b="0" i="0" u="none" strike="noStrike" cap="none" normalizeH="0" baseline="0" smtClean="0">
            <a:ln>
              <a:noFill/>
            </a:ln>
            <a:solidFill>
              <a:schemeClr val="tx1"/>
            </a:solidFill>
            <a:effectLst/>
            <a:latin typeface="Arial" charset="0"/>
          </a:defRPr>
        </a:defPPr>
      </a:lstStyle>
    </a:lnDef>
  </a:objectDefaults>
  <a:extraClrSchemeLst>
    <a:extraClrScheme>
      <a:clrScheme name="CFD Master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FD Master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FD Master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FD Master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FD Master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FD Master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FD Master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FD Master">
  <a:themeElements>
    <a:clrScheme name="CFD Master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CFD 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CA" sz="12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CA" sz="1200" b="0" i="0" u="none" strike="noStrike" cap="none" normalizeH="0" baseline="0" smtClean="0">
            <a:ln>
              <a:noFill/>
            </a:ln>
            <a:solidFill>
              <a:schemeClr val="tx1"/>
            </a:solidFill>
            <a:effectLst/>
            <a:latin typeface="Arial" charset="0"/>
          </a:defRPr>
        </a:defPPr>
      </a:lstStyle>
    </a:lnDef>
  </a:objectDefaults>
  <a:extraClrSchemeLst>
    <a:extraClrScheme>
      <a:clrScheme name="CFD Master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FD Master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FD Master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FD Master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FD Master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FD Master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FD Master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Joint_master_template">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Unit_x0020_Name xmlns="4e4e7067-1b66-4815-83c0-e5717f015141">JTDL SWG Trg Sub-WG</Unit_x0020_Name>
    <DocumentSetDescription xmlns="http://schemas.microsoft.com/sharepoint/v3" xsi:nil="true"/>
    <_ip_UnifiedCompliancePolicyProperties xmlns="http://schemas.microsoft.com/sharepoint/v3" xsi:nil="true"/>
    <UIC xmlns="4e4e7067-1b66-4815-83c0-e5717f015141">6148</UIC>
    <Parent_Org xmlns="4e4e7067-1b66-4815-83c0-e5717f015141">IM BRANCH</Parent_Org>
    <Function xmlns="4e4e7067-1b66-4815-83c0-e5717f015141"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ND Document" ma:contentTypeID="0x010100010C2ADD635BB5409CEF3A212D7D66C8004BCF2733CDB1E649BBF1DCD7B11F6A0A" ma:contentTypeVersion="21" ma:contentTypeDescription="This Content Type applies the default UIC, Unit Name and Parent Org to all documents in the site." ma:contentTypeScope="" ma:versionID="14d318d5327981a8add10258c2e4be4b">
  <xsd:schema xmlns:xsd="http://www.w3.org/2001/XMLSchema" xmlns:xs="http://www.w3.org/2001/XMLSchema" xmlns:p="http://schemas.microsoft.com/office/2006/metadata/properties" xmlns:ns1="http://schemas.microsoft.com/sharepoint/v3" xmlns:ns2="4e4e7067-1b66-4815-83c0-e5717f015141" xmlns:ns3="f9c68e3b-b0b8-4bfd-804b-9cf766a9dac6" xmlns:ns4="957318fd-b9ae-4514-bc89-1e58a167728b" targetNamespace="http://schemas.microsoft.com/office/2006/metadata/properties" ma:root="true" ma:fieldsID="a3af1f80591b94aea3ba7beef0440b0c" ns1:_="" ns2:_="" ns3:_="" ns4:_="">
    <xsd:import namespace="http://schemas.microsoft.com/sharepoint/v3"/>
    <xsd:import namespace="4e4e7067-1b66-4815-83c0-e5717f015141"/>
    <xsd:import namespace="f9c68e3b-b0b8-4bfd-804b-9cf766a9dac6"/>
    <xsd:import namespace="957318fd-b9ae-4514-bc89-1e58a167728b"/>
    <xsd:element name="properties">
      <xsd:complexType>
        <xsd:sequence>
          <xsd:element name="documentManagement">
            <xsd:complexType>
              <xsd:all>
                <xsd:element ref="ns2:UIC"/>
                <xsd:element ref="ns2:Unit_x0020_Name"/>
                <xsd:element ref="ns2:Parent_Org"/>
                <xsd:element ref="ns3:_dlc_DocId" minOccurs="0"/>
                <xsd:element ref="ns3:_dlc_DocIdUrl" minOccurs="0"/>
                <xsd:element ref="ns3:_dlc_DocIdPersistId" minOccurs="0"/>
                <xsd:element ref="ns2:Function" minOccurs="0"/>
                <xsd:element ref="ns1:DocumentSetDescription" minOccurs="0"/>
                <xsd:element ref="ns4:MediaServiceMetadata" minOccurs="0"/>
                <xsd:element ref="ns4:MediaServiceFastMetadata" minOccurs="0"/>
                <xsd:element ref="ns4:MediaServiceAutoKeyPoints" minOccurs="0"/>
                <xsd:element ref="ns4:MediaServiceKeyPoints" minOccurs="0"/>
                <xsd:element ref="ns1:_ip_UnifiedCompliancePolicyProperties" minOccurs="0"/>
                <xsd:element ref="ns1:_ip_UnifiedCompliancePolicyUIAction" minOccurs="0"/>
                <xsd:element ref="ns4:MediaServiceAutoTags" minOccurs="0"/>
                <xsd:element ref="ns4:MediaServiceOCR" minOccurs="0"/>
                <xsd:element ref="ns4:MediaServiceGenerationTime" minOccurs="0"/>
                <xsd:element ref="ns4:MediaServiceEventHashCode" minOccurs="0"/>
                <xsd:element ref="ns4: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DocumentSetDescription" ma:index="15" nillable="true" ma:displayName="Description" ma:description="A description of the Document Set" ma:internalName="DocumentSetDescription">
      <xsd:simpleType>
        <xsd:restriction base="dms:Note"/>
      </xsd:simpleType>
    </xsd:element>
    <xsd:element name="_ip_UnifiedCompliancePolicyProperties" ma:index="20" nillable="true" ma:displayName="Unified Compliance Policy Properties" ma:hidden="true" ma:internalName="_ip_UnifiedCompliancePolicyProperties">
      <xsd:simpleType>
        <xsd:restriction base="dms:Note"/>
      </xsd:simpleType>
    </xsd:element>
    <xsd:element name="_ip_UnifiedCompliancePolicyUIAction" ma:index="21"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e4e7067-1b66-4815-83c0-e5717f015141" elementFormDefault="qualified">
    <xsd:import namespace="http://schemas.microsoft.com/office/2006/documentManagement/types"/>
    <xsd:import namespace="http://schemas.microsoft.com/office/infopath/2007/PartnerControls"/>
    <xsd:element name="UIC" ma:index="8" ma:displayName="UIC" ma:default="6148" ma:description="UIC" ma:internalName="UIC">
      <xsd:simpleType>
        <xsd:restriction base="dms:Text">
          <xsd:maxLength value="4"/>
        </xsd:restriction>
      </xsd:simpleType>
    </xsd:element>
    <xsd:element name="Unit_x0020_Name" ma:index="9" ma:displayName="Unit Name" ma:default="JTDL SWG Trg Sub-WG" ma:description="Unit Name" ma:internalName="Unit_x0020_Name">
      <xsd:simpleType>
        <xsd:restriction base="dms:Text">
          <xsd:maxLength value="255"/>
        </xsd:restriction>
      </xsd:simpleType>
    </xsd:element>
    <xsd:element name="Parent_Org" ma:index="10" ma:displayName="Parent_Org" ma:default="IM BRANCH" ma:format="Dropdown" ma:internalName="Parent_Org">
      <xsd:simpleType>
        <xsd:restriction base="dms:Choice">
          <xsd:enumeration value="O365_Admin"/>
          <xsd:enumeration value="CJOC"/>
          <xsd:enumeration value="ADM(RS)"/>
          <xsd:enumeration value="ADM(IE)"/>
          <xsd:enumeration value="ADM(Fin)"/>
          <xsd:enumeration value="ADM(S&amp;T)"/>
          <xsd:enumeration value="ADM(DIA)"/>
          <xsd:enumeration value="ADM(HR Civ)"/>
          <xsd:enumeration value="ADM(IM)"/>
          <xsd:enumeration value="ADM(Mat)"/>
          <xsd:enumeration value="ADM(PA)"/>
          <xsd:enumeration value="ADM(POL)"/>
          <xsd:enumeration value="CANSOFCOM"/>
          <xsd:enumeration value="CFINTCOM"/>
          <xsd:enumeration value="CMJ"/>
          <xsd:enumeration value="MPC"/>
          <xsd:enumeration value="Corp Sec"/>
          <xsd:enumeration value="CFHA"/>
          <xsd:enumeration value="JAG"/>
          <xsd:enumeration value="RCAF"/>
          <xsd:enumeration value="RCN"/>
          <xsd:enumeration value="SJS"/>
          <xsd:enumeration value="VCDS"/>
          <xsd:enumeration value="CA"/>
          <xsd:enumeration value="Ombudsman"/>
        </xsd:restriction>
      </xsd:simpleType>
    </xsd:element>
    <xsd:element name="Function" ma:index="14" nillable="true" ma:displayName="Function" ma:format="Dropdown" ma:internalName="Function">
      <xsd:simpleType>
        <xsd:restriction base="dms:Choice">
          <xsd:enumeration value="Acquisitions-Procurement"/>
          <xsd:enumeration value="Travel and Events"/>
          <xsd:enumeration value="Environment"/>
          <xsd:enumeration value="Finances"/>
          <xsd:enumeration value="Human Resources"/>
          <xsd:enumeration value="Information Management"/>
          <xsd:enumeration value="Information Technology"/>
          <xsd:enumeration value="Management and Oversight"/>
          <xsd:enumeration value="Materiel"/>
          <xsd:enumeration value="Military Personnel"/>
          <xsd:enumeration value="Occupational Health and Safety"/>
          <xsd:enumeration value="Public Affairs"/>
          <xsd:enumeration value="Real Property"/>
          <xsd:enumeration value="Ready Forces"/>
          <xsd:enumeration value="Operations"/>
          <xsd:enumeration value="Communications"/>
          <xsd:enumeration value="Legal Services"/>
          <xsd:enumeration value="Future Force Design"/>
          <xsd:enumeration value="Defence Team"/>
          <xsd:enumeration value="Sustainable Bases Information Technology System &amp; Infrastructure"/>
          <xsd:enumeration value="Procurement of Capabilities"/>
        </xsd:restriction>
      </xsd:simpleType>
    </xsd:element>
  </xsd:schema>
  <xsd:schema xmlns:xsd="http://www.w3.org/2001/XMLSchema" xmlns:xs="http://www.w3.org/2001/XMLSchema" xmlns:dms="http://schemas.microsoft.com/office/2006/documentManagement/types" xmlns:pc="http://schemas.microsoft.com/office/infopath/2007/PartnerControls" targetNamespace="f9c68e3b-b0b8-4bfd-804b-9cf766a9dac6" elementFormDefault="qualified">
    <xsd:import namespace="http://schemas.microsoft.com/office/2006/documentManagement/types"/>
    <xsd:import namespace="http://schemas.microsoft.com/office/infopath/2007/PartnerControls"/>
    <xsd:element name="_dlc_DocId" ma:index="11" nillable="true" ma:displayName="Document ID Value" ma:description="The value of the document ID assigned to this item." ma:internalName="_dlc_DocId" ma:readOnly="true">
      <xsd:simpleType>
        <xsd:restriction base="dms:Text"/>
      </xsd:simpleType>
    </xsd:element>
    <xsd:element name="_dlc_DocIdUrl" ma:index="12"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3" nillable="true" ma:displayName="Persist ID" ma:description="Keep ID on add." ma:hidden="true" ma:internalName="_dlc_DocIdPersistId" ma:readOnly="true">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957318fd-b9ae-4514-bc89-1e58a167728b" elementFormDefault="qualified">
    <xsd:import namespace="http://schemas.microsoft.com/office/2006/documentManagement/types"/>
    <xsd:import namespace="http://schemas.microsoft.com/office/infopath/2007/PartnerControls"/>
    <xsd:element name="MediaServiceMetadata" ma:index="16" nillable="true" ma:displayName="MediaServiceMetadata" ma:hidden="true" ma:internalName="MediaServiceMetadata" ma:readOnly="true">
      <xsd:simpleType>
        <xsd:restriction base="dms:Note"/>
      </xsd:simpleType>
    </xsd:element>
    <xsd:element name="MediaServiceFastMetadata" ma:index="17" nillable="true" ma:displayName="MediaServiceFastMetadata" ma:hidden="true" ma:internalName="MediaServiceFastMetadata" ma:readOnly="true">
      <xsd:simpleType>
        <xsd:restriction base="dms:Note"/>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ServiceAutoTags" ma:index="22" nillable="true" ma:displayName="Tags" ma:internalName="MediaServiceAutoTags" ma:readOnly="true">
      <xsd:simpleType>
        <xsd:restriction base="dms:Text"/>
      </xsd:simpleType>
    </xsd:element>
    <xsd:element name="MediaServiceOCR" ma:index="23" nillable="true" ma:displayName="Extracted Text" ma:internalName="MediaServiceOCR" ma:readOnly="true">
      <xsd:simpleType>
        <xsd:restriction base="dms:Note">
          <xsd:maxLength value="255"/>
        </xsd:restriction>
      </xsd:simpleType>
    </xsd:element>
    <xsd:element name="MediaServiceGenerationTime" ma:index="24" nillable="true" ma:displayName="MediaServiceGenerationTime" ma:hidden="true" ma:internalName="MediaServiceGenerationTime" ma:readOnly="true">
      <xsd:simpleType>
        <xsd:restriction base="dms:Text"/>
      </xsd:simpleType>
    </xsd:element>
    <xsd:element name="MediaServiceEventHashCode" ma:index="25" nillable="true" ma:displayName="MediaServiceEventHashCode" ma:hidden="true" ma:internalName="MediaServiceEventHashCode" ma:readOnly="true">
      <xsd:simpleType>
        <xsd:restriction base="dms:Text"/>
      </xsd:simpleType>
    </xsd:element>
    <xsd:element name="MediaServiceDateTaken" ma:index="26" nillable="true" ma:displayName="MediaServiceDateTaken" ma:hidden="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Props1.xml><?xml version="1.0" encoding="utf-8"?>
<ds:datastoreItem xmlns:ds="http://schemas.openxmlformats.org/officeDocument/2006/customXml" ds:itemID="{3BD28AB8-2528-465C-81EF-CDFD686B5ABA}">
  <ds:schemaRefs>
    <ds:schemaRef ds:uri="4e4e7067-1b66-4815-83c0-e5717f015141"/>
    <ds:schemaRef ds:uri="c849b990-5f49-4754-9b71-10ab8b44beb8"/>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microsoft.com/sharepoint/v3"/>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DD5E57E0-1B83-41CE-9380-06A9F28E220E}">
  <ds:schemaRefs>
    <ds:schemaRef ds:uri="4e4e7067-1b66-4815-83c0-e5717f015141"/>
    <ds:schemaRef ds:uri="957318fd-b9ae-4514-bc89-1e58a167728b"/>
    <ds:schemaRef ds:uri="f9c68e3b-b0b8-4bfd-804b-9cf766a9dac6"/>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microsoft.com/sharepoint/v3"/>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243F5FDE-CBFA-4824-89C3-0BE53112A811}">
  <ds:schemaRefs>
    <ds:schemaRef ds:uri="http://schemas.microsoft.com/sharepoint/v3/contenttype/forms"/>
  </ds:schemaRefs>
</ds:datastoreItem>
</file>

<file path=customXml/itemProps4.xml><?xml version="1.0" encoding="utf-8"?>
<ds:datastoreItem xmlns:ds="http://schemas.openxmlformats.org/officeDocument/2006/customXml" ds:itemID="{2DC18AD2-F0C7-4ED3-B129-BF213314E07F}">
  <ds:schemaRefs>
    <ds:schemaRef ds:uri="http://schemas.microsoft.com/sharepoint/events"/>
  </ds:schemaRefs>
</ds:datastoreItem>
</file>

<file path=docProps/app.xml><?xml version="1.0" encoding="utf-8"?>
<Properties xmlns="http://schemas.openxmlformats.org/officeDocument/2006/extended-properties" xmlns:vt="http://schemas.openxmlformats.org/officeDocument/2006/docPropsVTypes">
  <Template/>
  <Application>Microsoft Office PowerPoint</Application>
  <PresentationFormat>On-screen Show (4:3)</PresentationFormat>
  <Slides>20</Slides>
  <Notes>16</Notes>
  <HiddenSlides>0</HiddenSlides>
  <ScaleCrop>false</ScaleCrop>
  <HeadingPairs>
    <vt:vector size="4" baseType="variant">
      <vt:variant>
        <vt:lpstr>Theme</vt:lpstr>
      </vt:variant>
      <vt:variant>
        <vt:i4>3</vt:i4>
      </vt:variant>
      <vt:variant>
        <vt:lpstr>Slide Titles</vt:lpstr>
      </vt:variant>
      <vt:variant>
        <vt:i4>20</vt:i4>
      </vt:variant>
    </vt:vector>
  </HeadingPairs>
  <TitlesOfParts>
    <vt:vector size="23" baseType="lpstr">
      <vt:lpstr>CF background</vt:lpstr>
      <vt:lpstr>CFD Master</vt:lpstr>
      <vt:lpstr>Joint_master_template</vt:lpstr>
      <vt:lpstr>PowerPoint Presentation</vt:lpstr>
      <vt:lpstr>PowerPoint Presentation</vt:lpstr>
      <vt:lpstr>PowerPoint Presentation</vt:lpstr>
      <vt:lpstr>PowerPoint Presentation</vt:lpstr>
      <vt:lpstr>PowerPoint Presentation</vt:lpstr>
      <vt:lpstr>Link 11</vt:lpstr>
      <vt:lpstr>PowerPoint Presentation</vt:lpstr>
      <vt:lpstr>Link 16</vt:lpstr>
      <vt:lpstr>PowerPoint Presentation</vt:lpstr>
      <vt:lpstr>Link 22</vt:lpstr>
      <vt:lpstr>PowerPoint Presentation</vt:lpstr>
      <vt:lpstr>JREAP B/ Serial J</vt:lpstr>
      <vt:lpstr>JREAP C</vt:lpstr>
      <vt:lpstr>PowerPoint Presentation</vt:lpstr>
      <vt:lpstr>VMF</vt:lpstr>
      <vt:lpstr>PowerPoint Presentation</vt:lpstr>
      <vt:lpstr>PowerPoint Presentation</vt:lpstr>
      <vt:lpstr>Architecture</vt:lpstr>
      <vt:lpstr>PowerPoint Presentation</vt:lpstr>
      <vt:lpstr>PowerPoint Presentation</vt:lpstr>
    </vt:vector>
  </TitlesOfParts>
  <Company>DND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DGIFD - Notes</dc:title>
  <dc:creator>DGIFD</dc:creator>
  <cp:revision>339</cp:revision>
  <dcterms:created xsi:type="dcterms:W3CDTF">2011-01-05T13:27:31Z</dcterms:created>
  <dcterms:modified xsi:type="dcterms:W3CDTF">2021-02-11T19:20:02Z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TAG2">
    <vt:lpwstr>000800ce050000000000010243100207f6000400038000</vt:lpwstr>
  </property>
  <property fmtid="{D5CDD505-2E9C-101B-9397-08002B2CF9AE}" pid="3" name="ContentTypeId">
    <vt:lpwstr>0x010100010C2ADD635BB5409CEF3A212D7D66C8004BCF2733CDB1E649BBF1DCD7B11F6A0A</vt:lpwstr>
  </property>
</Properties>
</file>