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812" r:id="rId4"/>
    <p:sldMasterId id="2147483815" r:id="rId5"/>
    <p:sldMasterId id="2147483661" r:id="rId6"/>
  </p:sldMasterIdLst>
  <p:notesMasterIdLst>
    <p:notesMasterId r:id="rId22"/>
  </p:notesMasterIdLst>
  <p:handoutMasterIdLst>
    <p:handoutMasterId r:id="rId23"/>
  </p:handoutMasterIdLst>
  <p:sldIdLst>
    <p:sldId id="675" r:id="rId7"/>
    <p:sldId id="731" r:id="rId8"/>
    <p:sldId id="677" r:id="rId9"/>
    <p:sldId id="724" r:id="rId10"/>
    <p:sldId id="725" r:id="rId11"/>
    <p:sldId id="726" r:id="rId12"/>
    <p:sldId id="694" r:id="rId13"/>
    <p:sldId id="695" r:id="rId14"/>
    <p:sldId id="727" r:id="rId15"/>
    <p:sldId id="692" r:id="rId16"/>
    <p:sldId id="729" r:id="rId17"/>
    <p:sldId id="728" r:id="rId18"/>
    <p:sldId id="723" r:id="rId19"/>
    <p:sldId id="730" r:id="rId20"/>
    <p:sldId id="732" r:id="rId21"/>
  </p:sldIdLst>
  <p:sldSz cx="9144000" cy="6858000" type="screen4x3"/>
  <p:notesSz cx="7004050" cy="9223375"/>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100">
          <p15:clr>
            <a:srgbClr val="A4A3A4"/>
          </p15:clr>
        </p15:guide>
      </p15:sldGuideLst>
    </p:ext>
    <p:ext uri="{2D200454-40CA-4A62-9FC3-DE9A4176ACB9}">
      <p15:notesGuideLst xmlns:p15="http://schemas.microsoft.com/office/powerpoint/2012/main">
        <p15:guide id="1" orient="horz" pos="2905">
          <p15:clr>
            <a:srgbClr val="A4A3A4"/>
          </p15:clr>
        </p15:guide>
        <p15:guide id="2" pos="220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CC00"/>
    <a:srgbClr val="FF9900"/>
    <a:srgbClr val="FF9999"/>
    <a:srgbClr val="FF0033"/>
    <a:srgbClr val="FFFF00"/>
    <a:srgbClr val="3399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B92311-A85C-4F57-935E-B0E21C6ECA95}" v="1" dt="2021-02-05T16:42:01.801"/>
    <p1510:client id="{0DE88CB6-BCC5-4F67-89A3-1739CB7914C7}" v="82" dt="2021-02-05T16:03:25.318"/>
    <p1510:client id="{1578B356-9191-4F97-9F9F-6C8F218C5383}" v="3" dt="2021-02-03T17:26:43.657"/>
    <p1510:client id="{3F2F312C-B714-4CA0-B6FC-62978CA5A818}" v="23" dt="2021-02-03T16:49:32.313"/>
    <p1510:client id="{4C3DFC19-1714-16CF-9990-90309490A436}" v="464" dt="2021-02-02T19:28:27.530"/>
    <p1510:client id="{5FA231A9-8BBB-9AA9-39A2-E7BCA22DA02C}" v="44" dt="2021-02-04T21:45:18.471"/>
    <p1510:client id="{9DDA3CBD-7249-45B1-9FF2-1966467851D1}" v="30" dt="2021-02-11T17:59:54.522"/>
    <p1510:client id="{B0FB8AB8-91E4-1958-947F-E7E96685483D}" v="31" dt="2021-02-04T18:48:33.433"/>
    <p1510:client id="{C2385C00-A10C-1AAC-74B2-A774DF80B124}" v="1783" dt="2021-02-01T22:27:31.442"/>
    <p1510:client id="{D2110D3C-CE12-47E0-818B-1BB34542E8F6}" v="12" dt="2021-02-03T16:28:14.795"/>
    <p1510:client id="{E19E131F-9099-4A94-AA5B-D9B7EDD55676}" v="44" dt="2021-02-03T18:56:23.9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300" autoAdjust="0"/>
  </p:normalViewPr>
  <p:slideViewPr>
    <p:cSldViewPr snapToGrid="0">
      <p:cViewPr varScale="1">
        <p:scale>
          <a:sx n="97" d="100"/>
          <a:sy n="97" d="100"/>
        </p:scale>
        <p:origin x="2004" y="78"/>
      </p:cViewPr>
      <p:guideLst>
        <p:guide orient="horz" pos="2160"/>
        <p:guide pos="310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75" d="100"/>
          <a:sy n="75" d="100"/>
        </p:scale>
        <p:origin x="-1368" y="-78"/>
      </p:cViewPr>
      <p:guideLst>
        <p:guide orient="horz" pos="2905"/>
        <p:guide pos="220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0CB92311-A85C-4F57-935E-B0E21C6ECA95}"/>
    <pc:docChg chg="addSld">
      <pc:chgData name="Sheppard MS JE@MCC RJOC(A)@Defence O365" userId="S::justin.sheppard@ecn.forces.gc.ca::046012a4-b312-4c37-863d-653c3913ec98" providerId="AD" clId="Web-{0CB92311-A85C-4F57-935E-B0E21C6ECA95}" dt="2021-02-05T16:42:01.801" v="0"/>
      <pc:docMkLst>
        <pc:docMk/>
      </pc:docMkLst>
      <pc:sldChg chg="add">
        <pc:chgData name="Sheppard MS JE@MCC RJOC(A)@Defence O365" userId="S::justin.sheppard@ecn.forces.gc.ca::046012a4-b312-4c37-863d-653c3913ec98" providerId="AD" clId="Web-{0CB92311-A85C-4F57-935E-B0E21C6ECA95}" dt="2021-02-05T16:42:01.801" v="0"/>
        <pc:sldMkLst>
          <pc:docMk/>
          <pc:sldMk cId="1228239818" sldId="732"/>
        </pc:sldMkLst>
      </pc:sldChg>
    </pc:docChg>
  </pc:docChgLst>
  <pc:docChgLst>
    <pc:chgData name="Blindback Sgt TJ@21 AC&amp;W Sqn CADS Ops@Defence O365" userId="S::timothy.blindback@ecn.forces.gc.ca::2699d6b2-7bae-42be-83da-ef360de0bb01" providerId="AD" clId="Web-{C2385C00-A10C-1AAC-74B2-A774DF80B124}"/>
    <pc:docChg chg="addSld delSld modSld sldOrd">
      <pc:chgData name="Blindback Sgt TJ@21 AC&amp;W Sqn CADS Ops@Defence O365" userId="S::timothy.blindback@ecn.forces.gc.ca::2699d6b2-7bae-42be-83da-ef360de0bb01" providerId="AD" clId="Web-{C2385C00-A10C-1AAC-74B2-A774DF80B124}" dt="2021-02-01T22:27:31.442" v="1703" actId="20577"/>
      <pc:docMkLst>
        <pc:docMk/>
      </pc:docMkLst>
      <pc:sldChg chg="modSp">
        <pc:chgData name="Blindback Sgt TJ@21 AC&amp;W Sqn CADS Ops@Defence O365" userId="S::timothy.blindback@ecn.forces.gc.ca::2699d6b2-7bae-42be-83da-ef360de0bb01" providerId="AD" clId="Web-{C2385C00-A10C-1AAC-74B2-A774DF80B124}" dt="2021-02-01T21:52:48.990" v="56" actId="20577"/>
        <pc:sldMkLst>
          <pc:docMk/>
          <pc:sldMk cId="0" sldId="675"/>
        </pc:sldMkLst>
        <pc:spChg chg="mod">
          <ac:chgData name="Blindback Sgt TJ@21 AC&amp;W Sqn CADS Ops@Defence O365" userId="S::timothy.blindback@ecn.forces.gc.ca::2699d6b2-7bae-42be-83da-ef360de0bb01" providerId="AD" clId="Web-{C2385C00-A10C-1AAC-74B2-A774DF80B124}" dt="2021-02-01T21:52:48.990" v="56" actId="20577"/>
          <ac:spMkLst>
            <pc:docMk/>
            <pc:sldMk cId="0" sldId="675"/>
            <ac:spMk id="6146" creationId="{20919321-55F8-407B-9512-6C7E68C39C09}"/>
          </ac:spMkLst>
        </pc:spChg>
        <pc:spChg chg="mod">
          <ac:chgData name="Blindback Sgt TJ@21 AC&amp;W Sqn CADS Ops@Defence O365" userId="S::timothy.blindback@ecn.forces.gc.ca::2699d6b2-7bae-42be-83da-ef360de0bb01" providerId="AD" clId="Web-{C2385C00-A10C-1AAC-74B2-A774DF80B124}" dt="2021-02-01T21:52:19.847" v="32" actId="14100"/>
          <ac:spMkLst>
            <pc:docMk/>
            <pc:sldMk cId="0" sldId="675"/>
            <ac:spMk id="6147" creationId="{53BA5473-B66F-4F0B-B68E-A23301622135}"/>
          </ac:spMkLst>
        </pc:spChg>
      </pc:sldChg>
      <pc:sldChg chg="modSp">
        <pc:chgData name="Blindback Sgt TJ@21 AC&amp;W Sqn CADS Ops@Defence O365" userId="S::timothy.blindback@ecn.forces.gc.ca::2699d6b2-7bae-42be-83da-ef360de0bb01" providerId="AD" clId="Web-{C2385C00-A10C-1AAC-74B2-A774DF80B124}" dt="2021-02-01T21:53:24.476" v="72" actId="20577"/>
        <pc:sldMkLst>
          <pc:docMk/>
          <pc:sldMk cId="0" sldId="677"/>
        </pc:sldMkLst>
        <pc:spChg chg="mod">
          <ac:chgData name="Blindback Sgt TJ@21 AC&amp;W Sqn CADS Ops@Defence O365" userId="S::timothy.blindback@ecn.forces.gc.ca::2699d6b2-7bae-42be-83da-ef360de0bb01" providerId="AD" clId="Web-{C2385C00-A10C-1AAC-74B2-A774DF80B124}" dt="2021-02-01T21:53:24.476" v="72" actId="20577"/>
          <ac:spMkLst>
            <pc:docMk/>
            <pc:sldMk cId="0" sldId="677"/>
            <ac:spMk id="8195" creationId="{0728C106-AD18-4B35-B89D-02BABBB10256}"/>
          </ac:spMkLst>
        </pc:spChg>
      </pc:sldChg>
      <pc:sldChg chg="del">
        <pc:chgData name="Blindback Sgt TJ@21 AC&amp;W Sqn CADS Ops@Defence O365" userId="S::timothy.blindback@ecn.forces.gc.ca::2699d6b2-7bae-42be-83da-ef360de0bb01" providerId="AD" clId="Web-{C2385C00-A10C-1AAC-74B2-A774DF80B124}" dt="2021-02-01T21:53:27.508" v="73"/>
        <pc:sldMkLst>
          <pc:docMk/>
          <pc:sldMk cId="0" sldId="678"/>
        </pc:sldMkLst>
      </pc:sldChg>
      <pc:sldChg chg="del">
        <pc:chgData name="Blindback Sgt TJ@21 AC&amp;W Sqn CADS Ops@Defence O365" userId="S::timothy.blindback@ecn.forces.gc.ca::2699d6b2-7bae-42be-83da-ef360de0bb01" providerId="AD" clId="Web-{C2385C00-A10C-1AAC-74B2-A774DF80B124}" dt="2021-02-01T21:53:44.071" v="83"/>
        <pc:sldMkLst>
          <pc:docMk/>
          <pc:sldMk cId="0" sldId="679"/>
        </pc:sldMkLst>
      </pc:sldChg>
      <pc:sldChg chg="del">
        <pc:chgData name="Blindback Sgt TJ@21 AC&amp;W Sqn CADS Ops@Defence O365" userId="S::timothy.blindback@ecn.forces.gc.ca::2699d6b2-7bae-42be-83da-ef360de0bb01" providerId="AD" clId="Web-{C2385C00-A10C-1AAC-74B2-A774DF80B124}" dt="2021-02-01T21:53:44.071" v="82"/>
        <pc:sldMkLst>
          <pc:docMk/>
          <pc:sldMk cId="0" sldId="680"/>
        </pc:sldMkLst>
      </pc:sldChg>
      <pc:sldChg chg="del">
        <pc:chgData name="Blindback Sgt TJ@21 AC&amp;W Sqn CADS Ops@Defence O365" userId="S::timothy.blindback@ecn.forces.gc.ca::2699d6b2-7bae-42be-83da-ef360de0bb01" providerId="AD" clId="Web-{C2385C00-A10C-1AAC-74B2-A774DF80B124}" dt="2021-02-01T21:53:44.071" v="81"/>
        <pc:sldMkLst>
          <pc:docMk/>
          <pc:sldMk cId="0" sldId="681"/>
        </pc:sldMkLst>
      </pc:sldChg>
      <pc:sldChg chg="del">
        <pc:chgData name="Blindback Sgt TJ@21 AC&amp;W Sqn CADS Ops@Defence O365" userId="S::timothy.blindback@ecn.forces.gc.ca::2699d6b2-7bae-42be-83da-ef360de0bb01" providerId="AD" clId="Web-{C2385C00-A10C-1AAC-74B2-A774DF80B124}" dt="2021-02-01T21:53:44.071" v="80"/>
        <pc:sldMkLst>
          <pc:docMk/>
          <pc:sldMk cId="0" sldId="682"/>
        </pc:sldMkLst>
      </pc:sldChg>
      <pc:sldChg chg="del">
        <pc:chgData name="Blindback Sgt TJ@21 AC&amp;W Sqn CADS Ops@Defence O365" userId="S::timothy.blindback@ecn.forces.gc.ca::2699d6b2-7bae-42be-83da-ef360de0bb01" providerId="AD" clId="Web-{C2385C00-A10C-1AAC-74B2-A774DF80B124}" dt="2021-02-01T21:53:44.055" v="79"/>
        <pc:sldMkLst>
          <pc:docMk/>
          <pc:sldMk cId="0" sldId="683"/>
        </pc:sldMkLst>
      </pc:sldChg>
      <pc:sldChg chg="del">
        <pc:chgData name="Blindback Sgt TJ@21 AC&amp;W Sqn CADS Ops@Defence O365" userId="S::timothy.blindback@ecn.forces.gc.ca::2699d6b2-7bae-42be-83da-ef360de0bb01" providerId="AD" clId="Web-{C2385C00-A10C-1AAC-74B2-A774DF80B124}" dt="2021-02-01T21:53:44.040" v="78"/>
        <pc:sldMkLst>
          <pc:docMk/>
          <pc:sldMk cId="0" sldId="684"/>
        </pc:sldMkLst>
      </pc:sldChg>
      <pc:sldChg chg="del">
        <pc:chgData name="Blindback Sgt TJ@21 AC&amp;W Sqn CADS Ops@Defence O365" userId="S::timothy.blindback@ecn.forces.gc.ca::2699d6b2-7bae-42be-83da-ef360de0bb01" providerId="AD" clId="Web-{C2385C00-A10C-1AAC-74B2-A774DF80B124}" dt="2021-02-01T21:53:44.040" v="77"/>
        <pc:sldMkLst>
          <pc:docMk/>
          <pc:sldMk cId="0" sldId="685"/>
        </pc:sldMkLst>
      </pc:sldChg>
      <pc:sldChg chg="del">
        <pc:chgData name="Blindback Sgt TJ@21 AC&amp;W Sqn CADS Ops@Defence O365" userId="S::timothy.blindback@ecn.forces.gc.ca::2699d6b2-7bae-42be-83da-ef360de0bb01" providerId="AD" clId="Web-{C2385C00-A10C-1AAC-74B2-A774DF80B124}" dt="2021-02-01T21:53:44.040" v="76"/>
        <pc:sldMkLst>
          <pc:docMk/>
          <pc:sldMk cId="0" sldId="686"/>
        </pc:sldMkLst>
      </pc:sldChg>
      <pc:sldChg chg="del">
        <pc:chgData name="Blindback Sgt TJ@21 AC&amp;W Sqn CADS Ops@Defence O365" userId="S::timothy.blindback@ecn.forces.gc.ca::2699d6b2-7bae-42be-83da-ef360de0bb01" providerId="AD" clId="Web-{C2385C00-A10C-1AAC-74B2-A774DF80B124}" dt="2021-02-01T21:53:44.040" v="75"/>
        <pc:sldMkLst>
          <pc:docMk/>
          <pc:sldMk cId="0" sldId="687"/>
        </pc:sldMkLst>
      </pc:sldChg>
      <pc:sldChg chg="del">
        <pc:chgData name="Blindback Sgt TJ@21 AC&amp;W Sqn CADS Ops@Defence O365" userId="S::timothy.blindback@ecn.forces.gc.ca::2699d6b2-7bae-42be-83da-ef360de0bb01" providerId="AD" clId="Web-{C2385C00-A10C-1AAC-74B2-A774DF80B124}" dt="2021-02-01T21:53:44.024" v="74"/>
        <pc:sldMkLst>
          <pc:docMk/>
          <pc:sldMk cId="0" sldId="691"/>
        </pc:sldMkLst>
      </pc:sldChg>
      <pc:sldChg chg="delSp modSp">
        <pc:chgData name="Blindback Sgt TJ@21 AC&amp;W Sqn CADS Ops@Defence O365" userId="S::timothy.blindback@ecn.forces.gc.ca::2699d6b2-7bae-42be-83da-ef360de0bb01" providerId="AD" clId="Web-{C2385C00-A10C-1AAC-74B2-A774DF80B124}" dt="2021-02-01T22:14:35.912" v="1311" actId="20577"/>
        <pc:sldMkLst>
          <pc:docMk/>
          <pc:sldMk cId="0" sldId="692"/>
        </pc:sldMkLst>
        <pc:spChg chg="mod">
          <ac:chgData name="Blindback Sgt TJ@21 AC&amp;W Sqn CADS Ops@Defence O365" userId="S::timothy.blindback@ecn.forces.gc.ca::2699d6b2-7bae-42be-83da-ef360de0bb01" providerId="AD" clId="Web-{C2385C00-A10C-1AAC-74B2-A774DF80B124}" dt="2021-02-01T22:11:54.871" v="1162" actId="20577"/>
          <ac:spMkLst>
            <pc:docMk/>
            <pc:sldMk cId="0" sldId="692"/>
            <ac:spMk id="32770" creationId="{C0D3F0C2-B4F6-4871-82F3-F3CAA8EA259B}"/>
          </ac:spMkLst>
        </pc:spChg>
        <pc:spChg chg="mod">
          <ac:chgData name="Blindback Sgt TJ@21 AC&amp;W Sqn CADS Ops@Defence O365" userId="S::timothy.blindback@ecn.forces.gc.ca::2699d6b2-7bae-42be-83da-ef360de0bb01" providerId="AD" clId="Web-{C2385C00-A10C-1AAC-74B2-A774DF80B124}" dt="2021-02-01T22:14:35.912" v="1311" actId="20577"/>
          <ac:spMkLst>
            <pc:docMk/>
            <pc:sldMk cId="0" sldId="692"/>
            <ac:spMk id="32771" creationId="{5DBC9C50-765A-4638-A6B2-37A3AC7D30CD}"/>
          </ac:spMkLst>
        </pc:spChg>
        <pc:picChg chg="del">
          <ac:chgData name="Blindback Sgt TJ@21 AC&amp;W Sqn CADS Ops@Defence O365" userId="S::timothy.blindback@ecn.forces.gc.ca::2699d6b2-7bae-42be-83da-ef360de0bb01" providerId="AD" clId="Web-{C2385C00-A10C-1AAC-74B2-A774DF80B124}" dt="2021-02-01T22:12:24.951" v="1208"/>
          <ac:picMkLst>
            <pc:docMk/>
            <pc:sldMk cId="0" sldId="692"/>
            <ac:picMk id="32772" creationId="{A5FA7314-040F-4A48-AF45-7D548A25B764}"/>
          </ac:picMkLst>
        </pc:picChg>
      </pc:sldChg>
      <pc:sldChg chg="del ord">
        <pc:chgData name="Blindback Sgt TJ@21 AC&amp;W Sqn CADS Ops@Defence O365" userId="S::timothy.blindback@ecn.forces.gc.ca::2699d6b2-7bae-42be-83da-ef360de0bb01" providerId="AD" clId="Web-{C2385C00-A10C-1AAC-74B2-A774DF80B124}" dt="2021-02-01T22:03:44.435" v="747"/>
        <pc:sldMkLst>
          <pc:docMk/>
          <pc:sldMk cId="0" sldId="693"/>
        </pc:sldMkLst>
      </pc:sldChg>
      <pc:sldChg chg="modSp ord">
        <pc:chgData name="Blindback Sgt TJ@21 AC&amp;W Sqn CADS Ops@Defence O365" userId="S::timothy.blindback@ecn.forces.gc.ca::2699d6b2-7bae-42be-83da-ef360de0bb01" providerId="AD" clId="Web-{C2385C00-A10C-1AAC-74B2-A774DF80B124}" dt="2021-02-01T22:07:32.886" v="968" actId="20577"/>
        <pc:sldMkLst>
          <pc:docMk/>
          <pc:sldMk cId="0" sldId="694"/>
        </pc:sldMkLst>
        <pc:spChg chg="mod">
          <ac:chgData name="Blindback Sgt TJ@21 AC&amp;W Sqn CADS Ops@Defence O365" userId="S::timothy.blindback@ecn.forces.gc.ca::2699d6b2-7bae-42be-83da-ef360de0bb01" providerId="AD" clId="Web-{C2385C00-A10C-1AAC-74B2-A774DF80B124}" dt="2021-02-01T22:05:39.083" v="880" actId="20577"/>
          <ac:spMkLst>
            <pc:docMk/>
            <pc:sldMk cId="0" sldId="694"/>
            <ac:spMk id="36866" creationId="{3CBEDDC4-2A40-4B26-8B71-BA6069EBEE70}"/>
          </ac:spMkLst>
        </pc:spChg>
        <pc:spChg chg="mod">
          <ac:chgData name="Blindback Sgt TJ@21 AC&amp;W Sqn CADS Ops@Defence O365" userId="S::timothy.blindback@ecn.forces.gc.ca::2699d6b2-7bae-42be-83da-ef360de0bb01" providerId="AD" clId="Web-{C2385C00-A10C-1AAC-74B2-A774DF80B124}" dt="2021-02-01T22:07:32.886" v="968" actId="20577"/>
          <ac:spMkLst>
            <pc:docMk/>
            <pc:sldMk cId="0" sldId="694"/>
            <ac:spMk id="36867" creationId="{1F3906E6-EEB3-4866-83D5-5A71BA8B5DC0}"/>
          </ac:spMkLst>
        </pc:spChg>
      </pc:sldChg>
      <pc:sldChg chg="modSp ord">
        <pc:chgData name="Blindback Sgt TJ@21 AC&amp;W Sqn CADS Ops@Defence O365" userId="S::timothy.blindback@ecn.forces.gc.ca::2699d6b2-7bae-42be-83da-ef360de0bb01" providerId="AD" clId="Web-{C2385C00-A10C-1AAC-74B2-A774DF80B124}" dt="2021-02-01T22:09:16.659" v="1060" actId="20577"/>
        <pc:sldMkLst>
          <pc:docMk/>
          <pc:sldMk cId="0" sldId="695"/>
        </pc:sldMkLst>
        <pc:spChg chg="mod">
          <ac:chgData name="Blindback Sgt TJ@21 AC&amp;W Sqn CADS Ops@Defence O365" userId="S::timothy.blindback@ecn.forces.gc.ca::2699d6b2-7bae-42be-83da-ef360de0bb01" providerId="AD" clId="Web-{C2385C00-A10C-1AAC-74B2-A774DF80B124}" dt="2021-02-01T22:09:16.659" v="1060" actId="20577"/>
          <ac:spMkLst>
            <pc:docMk/>
            <pc:sldMk cId="0" sldId="695"/>
            <ac:spMk id="38915" creationId="{D385BAD7-DB65-4646-B90C-3B6B8D3CFE39}"/>
          </ac:spMkLst>
        </pc:spChg>
      </pc:sldChg>
      <pc:sldChg chg="del">
        <pc:chgData name="Blindback Sgt TJ@21 AC&amp;W Sqn CADS Ops@Defence O365" userId="S::timothy.blindback@ecn.forces.gc.ca::2699d6b2-7bae-42be-83da-ef360de0bb01" providerId="AD" clId="Web-{C2385C00-A10C-1AAC-74B2-A774DF80B124}" dt="2021-02-01T21:54:44.059" v="104"/>
        <pc:sldMkLst>
          <pc:docMk/>
          <pc:sldMk cId="0" sldId="696"/>
        </pc:sldMkLst>
      </pc:sldChg>
      <pc:sldChg chg="del">
        <pc:chgData name="Blindback Sgt TJ@21 AC&amp;W Sqn CADS Ops@Defence O365" userId="S::timothy.blindback@ecn.forces.gc.ca::2699d6b2-7bae-42be-83da-ef360de0bb01" providerId="AD" clId="Web-{C2385C00-A10C-1AAC-74B2-A774DF80B124}" dt="2021-02-01T21:54:44.059" v="103"/>
        <pc:sldMkLst>
          <pc:docMk/>
          <pc:sldMk cId="0" sldId="697"/>
        </pc:sldMkLst>
      </pc:sldChg>
      <pc:sldChg chg="del">
        <pc:chgData name="Blindback Sgt TJ@21 AC&amp;W Sqn CADS Ops@Defence O365" userId="S::timothy.blindback@ecn.forces.gc.ca::2699d6b2-7bae-42be-83da-ef360de0bb01" providerId="AD" clId="Web-{C2385C00-A10C-1AAC-74B2-A774DF80B124}" dt="2021-02-01T21:54:44.043" v="102"/>
        <pc:sldMkLst>
          <pc:docMk/>
          <pc:sldMk cId="0" sldId="698"/>
        </pc:sldMkLst>
      </pc:sldChg>
      <pc:sldChg chg="del">
        <pc:chgData name="Blindback Sgt TJ@21 AC&amp;W Sqn CADS Ops@Defence O365" userId="S::timothy.blindback@ecn.forces.gc.ca::2699d6b2-7bae-42be-83da-ef360de0bb01" providerId="AD" clId="Web-{C2385C00-A10C-1AAC-74B2-A774DF80B124}" dt="2021-02-01T21:54:44.043" v="101"/>
        <pc:sldMkLst>
          <pc:docMk/>
          <pc:sldMk cId="0" sldId="699"/>
        </pc:sldMkLst>
      </pc:sldChg>
      <pc:sldChg chg="del">
        <pc:chgData name="Blindback Sgt TJ@21 AC&amp;W Sqn CADS Ops@Defence O365" userId="S::timothy.blindback@ecn.forces.gc.ca::2699d6b2-7bae-42be-83da-ef360de0bb01" providerId="AD" clId="Web-{C2385C00-A10C-1AAC-74B2-A774DF80B124}" dt="2021-02-01T21:54:44.043" v="99"/>
        <pc:sldMkLst>
          <pc:docMk/>
          <pc:sldMk cId="0" sldId="700"/>
        </pc:sldMkLst>
      </pc:sldChg>
      <pc:sldChg chg="del">
        <pc:chgData name="Blindback Sgt TJ@21 AC&amp;W Sqn CADS Ops@Defence O365" userId="S::timothy.blindback@ecn.forces.gc.ca::2699d6b2-7bae-42be-83da-ef360de0bb01" providerId="AD" clId="Web-{C2385C00-A10C-1AAC-74B2-A774DF80B124}" dt="2021-02-01T21:54:44.043" v="98"/>
        <pc:sldMkLst>
          <pc:docMk/>
          <pc:sldMk cId="0" sldId="701"/>
        </pc:sldMkLst>
      </pc:sldChg>
      <pc:sldChg chg="del">
        <pc:chgData name="Blindback Sgt TJ@21 AC&amp;W Sqn CADS Ops@Defence O365" userId="S::timothy.blindback@ecn.forces.gc.ca::2699d6b2-7bae-42be-83da-ef360de0bb01" providerId="AD" clId="Web-{C2385C00-A10C-1AAC-74B2-A774DF80B124}" dt="2021-02-01T21:54:44.043" v="97"/>
        <pc:sldMkLst>
          <pc:docMk/>
          <pc:sldMk cId="0" sldId="702"/>
        </pc:sldMkLst>
      </pc:sldChg>
      <pc:sldChg chg="del">
        <pc:chgData name="Blindback Sgt TJ@21 AC&amp;W Sqn CADS Ops@Defence O365" userId="S::timothy.blindback@ecn.forces.gc.ca::2699d6b2-7bae-42be-83da-ef360de0bb01" providerId="AD" clId="Web-{C2385C00-A10C-1AAC-74B2-A774DF80B124}" dt="2021-02-01T21:54:44.043" v="96"/>
        <pc:sldMkLst>
          <pc:docMk/>
          <pc:sldMk cId="0" sldId="703"/>
        </pc:sldMkLst>
      </pc:sldChg>
      <pc:sldChg chg="del">
        <pc:chgData name="Blindback Sgt TJ@21 AC&amp;W Sqn CADS Ops@Defence O365" userId="S::timothy.blindback@ecn.forces.gc.ca::2699d6b2-7bae-42be-83da-ef360de0bb01" providerId="AD" clId="Web-{C2385C00-A10C-1AAC-74B2-A774DF80B124}" dt="2021-02-01T21:54:44.043" v="95"/>
        <pc:sldMkLst>
          <pc:docMk/>
          <pc:sldMk cId="0" sldId="709"/>
        </pc:sldMkLst>
      </pc:sldChg>
      <pc:sldChg chg="del">
        <pc:chgData name="Blindback Sgt TJ@21 AC&amp;W Sqn CADS Ops@Defence O365" userId="S::timothy.blindback@ecn.forces.gc.ca::2699d6b2-7bae-42be-83da-ef360de0bb01" providerId="AD" clId="Web-{C2385C00-A10C-1AAC-74B2-A774DF80B124}" dt="2021-02-01T21:54:44.028" v="94"/>
        <pc:sldMkLst>
          <pc:docMk/>
          <pc:sldMk cId="0" sldId="710"/>
        </pc:sldMkLst>
      </pc:sldChg>
      <pc:sldChg chg="del">
        <pc:chgData name="Blindback Sgt TJ@21 AC&amp;W Sqn CADS Ops@Defence O365" userId="S::timothy.blindback@ecn.forces.gc.ca::2699d6b2-7bae-42be-83da-ef360de0bb01" providerId="AD" clId="Web-{C2385C00-A10C-1AAC-74B2-A774DF80B124}" dt="2021-02-01T21:54:44.028" v="93"/>
        <pc:sldMkLst>
          <pc:docMk/>
          <pc:sldMk cId="0" sldId="711"/>
        </pc:sldMkLst>
      </pc:sldChg>
      <pc:sldChg chg="del">
        <pc:chgData name="Blindback Sgt TJ@21 AC&amp;W Sqn CADS Ops@Defence O365" userId="S::timothy.blindback@ecn.forces.gc.ca::2699d6b2-7bae-42be-83da-ef360de0bb01" providerId="AD" clId="Web-{C2385C00-A10C-1AAC-74B2-A774DF80B124}" dt="2021-02-01T21:54:44.028" v="92"/>
        <pc:sldMkLst>
          <pc:docMk/>
          <pc:sldMk cId="0" sldId="713"/>
        </pc:sldMkLst>
      </pc:sldChg>
      <pc:sldChg chg="del">
        <pc:chgData name="Blindback Sgt TJ@21 AC&amp;W Sqn CADS Ops@Defence O365" userId="S::timothy.blindback@ecn.forces.gc.ca::2699d6b2-7bae-42be-83da-ef360de0bb01" providerId="AD" clId="Web-{C2385C00-A10C-1AAC-74B2-A774DF80B124}" dt="2021-02-01T21:54:44.028" v="91"/>
        <pc:sldMkLst>
          <pc:docMk/>
          <pc:sldMk cId="0" sldId="714"/>
        </pc:sldMkLst>
      </pc:sldChg>
      <pc:sldChg chg="del">
        <pc:chgData name="Blindback Sgt TJ@21 AC&amp;W Sqn CADS Ops@Defence O365" userId="S::timothy.blindback@ecn.forces.gc.ca::2699d6b2-7bae-42be-83da-ef360de0bb01" providerId="AD" clId="Web-{C2385C00-A10C-1AAC-74B2-A774DF80B124}" dt="2021-02-01T21:54:44.028" v="90"/>
        <pc:sldMkLst>
          <pc:docMk/>
          <pc:sldMk cId="0" sldId="715"/>
        </pc:sldMkLst>
      </pc:sldChg>
      <pc:sldChg chg="del">
        <pc:chgData name="Blindback Sgt TJ@21 AC&amp;W Sqn CADS Ops@Defence O365" userId="S::timothy.blindback@ecn.forces.gc.ca::2699d6b2-7bae-42be-83da-ef360de0bb01" providerId="AD" clId="Web-{C2385C00-A10C-1AAC-74B2-A774DF80B124}" dt="2021-02-01T21:54:44.028" v="89"/>
        <pc:sldMkLst>
          <pc:docMk/>
          <pc:sldMk cId="0" sldId="716"/>
        </pc:sldMkLst>
      </pc:sldChg>
      <pc:sldChg chg="del">
        <pc:chgData name="Blindback Sgt TJ@21 AC&amp;W Sqn CADS Ops@Defence O365" userId="S::timothy.blindback@ecn.forces.gc.ca::2699d6b2-7bae-42be-83da-ef360de0bb01" providerId="AD" clId="Web-{C2385C00-A10C-1AAC-74B2-A774DF80B124}" dt="2021-02-01T21:54:44.028" v="88"/>
        <pc:sldMkLst>
          <pc:docMk/>
          <pc:sldMk cId="0" sldId="717"/>
        </pc:sldMkLst>
      </pc:sldChg>
      <pc:sldChg chg="del">
        <pc:chgData name="Blindback Sgt TJ@21 AC&amp;W Sqn CADS Ops@Defence O365" userId="S::timothy.blindback@ecn.forces.gc.ca::2699d6b2-7bae-42be-83da-ef360de0bb01" providerId="AD" clId="Web-{C2385C00-A10C-1AAC-74B2-A774DF80B124}" dt="2021-02-01T21:54:44.028" v="87"/>
        <pc:sldMkLst>
          <pc:docMk/>
          <pc:sldMk cId="0" sldId="718"/>
        </pc:sldMkLst>
      </pc:sldChg>
      <pc:sldChg chg="del">
        <pc:chgData name="Blindback Sgt TJ@21 AC&amp;W Sqn CADS Ops@Defence O365" userId="S::timothy.blindback@ecn.forces.gc.ca::2699d6b2-7bae-42be-83da-ef360de0bb01" providerId="AD" clId="Web-{C2385C00-A10C-1AAC-74B2-A774DF80B124}" dt="2021-02-01T21:54:44.012" v="86"/>
        <pc:sldMkLst>
          <pc:docMk/>
          <pc:sldMk cId="0" sldId="719"/>
        </pc:sldMkLst>
      </pc:sldChg>
      <pc:sldChg chg="del">
        <pc:chgData name="Blindback Sgt TJ@21 AC&amp;W Sqn CADS Ops@Defence O365" userId="S::timothy.blindback@ecn.forces.gc.ca::2699d6b2-7bae-42be-83da-ef360de0bb01" providerId="AD" clId="Web-{C2385C00-A10C-1AAC-74B2-A774DF80B124}" dt="2021-02-01T21:54:44.012" v="85"/>
        <pc:sldMkLst>
          <pc:docMk/>
          <pc:sldMk cId="0" sldId="720"/>
        </pc:sldMkLst>
      </pc:sldChg>
      <pc:sldChg chg="modSp">
        <pc:chgData name="Blindback Sgt TJ@21 AC&amp;W Sqn CADS Ops@Defence O365" userId="S::timothy.blindback@ecn.forces.gc.ca::2699d6b2-7bae-42be-83da-ef360de0bb01" providerId="AD" clId="Web-{C2385C00-A10C-1AAC-74B2-A774DF80B124}" dt="2021-02-01T22:27:31.442" v="1703" actId="20577"/>
        <pc:sldMkLst>
          <pc:docMk/>
          <pc:sldMk cId="0" sldId="723"/>
        </pc:sldMkLst>
        <pc:spChg chg="mod">
          <ac:chgData name="Blindback Sgt TJ@21 AC&amp;W Sqn CADS Ops@Defence O365" userId="S::timothy.blindback@ecn.forces.gc.ca::2699d6b2-7bae-42be-83da-ef360de0bb01" providerId="AD" clId="Web-{C2385C00-A10C-1AAC-74B2-A774DF80B124}" dt="2021-02-01T22:27:31.442" v="1703" actId="20577"/>
          <ac:spMkLst>
            <pc:docMk/>
            <pc:sldMk cId="0" sldId="723"/>
            <ac:spMk id="83971" creationId="{4C9D1A0C-6DDA-4167-9D1A-6C6D40F5B1D9}"/>
          </ac:spMkLst>
        </pc:spChg>
      </pc:sldChg>
      <pc:sldChg chg="new del">
        <pc:chgData name="Blindback Sgt TJ@21 AC&amp;W Sqn CADS Ops@Defence O365" userId="S::timothy.blindback@ecn.forces.gc.ca::2699d6b2-7bae-42be-83da-ef360de0bb01" providerId="AD" clId="Web-{C2385C00-A10C-1AAC-74B2-A774DF80B124}" dt="2021-02-01T21:55:24.843" v="106"/>
        <pc:sldMkLst>
          <pc:docMk/>
          <pc:sldMk cId="2246911492" sldId="724"/>
        </pc:sldMkLst>
      </pc:sldChg>
      <pc:sldChg chg="modSp add del replId">
        <pc:chgData name="Blindback Sgt TJ@21 AC&amp;W Sqn CADS Ops@Defence O365" userId="S::timothy.blindback@ecn.forces.gc.ca::2699d6b2-7bae-42be-83da-ef360de0bb01" providerId="AD" clId="Web-{C2385C00-A10C-1AAC-74B2-A774DF80B124}" dt="2021-02-01T22:09:25.081" v="1068" actId="20577"/>
        <pc:sldMkLst>
          <pc:docMk/>
          <pc:sldMk cId="3706907421" sldId="724"/>
        </pc:sldMkLst>
        <pc:spChg chg="mod">
          <ac:chgData name="Blindback Sgt TJ@21 AC&amp;W Sqn CADS Ops@Defence O365" userId="S::timothy.blindback@ecn.forces.gc.ca::2699d6b2-7bae-42be-83da-ef360de0bb01" providerId="AD" clId="Web-{C2385C00-A10C-1AAC-74B2-A774DF80B124}" dt="2021-02-01T21:55:38.453" v="110" actId="20577"/>
          <ac:spMkLst>
            <pc:docMk/>
            <pc:sldMk cId="3706907421" sldId="724"/>
            <ac:spMk id="8194" creationId="{008B49AF-49AA-4BB7-A1DC-A06589F3A0F0}"/>
          </ac:spMkLst>
        </pc:spChg>
        <pc:spChg chg="mod">
          <ac:chgData name="Blindback Sgt TJ@21 AC&amp;W Sqn CADS Ops@Defence O365" userId="S::timothy.blindback@ecn.forces.gc.ca::2699d6b2-7bae-42be-83da-ef360de0bb01" providerId="AD" clId="Web-{C2385C00-A10C-1AAC-74B2-A774DF80B124}" dt="2021-02-01T22:09:25.081" v="1068" actId="20577"/>
          <ac:spMkLst>
            <pc:docMk/>
            <pc:sldMk cId="3706907421" sldId="724"/>
            <ac:spMk id="8195" creationId="{0728C106-AD18-4B35-B89D-02BABBB10256}"/>
          </ac:spMkLst>
        </pc:spChg>
      </pc:sldChg>
      <pc:sldChg chg="new del">
        <pc:chgData name="Blindback Sgt TJ@21 AC&amp;W Sqn CADS Ops@Defence O365" userId="S::timothy.blindback@ecn.forces.gc.ca::2699d6b2-7bae-42be-83da-ef360de0bb01" providerId="AD" clId="Web-{C2385C00-A10C-1AAC-74B2-A774DF80B124}" dt="2021-02-01T21:57:02.020" v="176"/>
        <pc:sldMkLst>
          <pc:docMk/>
          <pc:sldMk cId="883070240" sldId="725"/>
        </pc:sldMkLst>
      </pc:sldChg>
      <pc:sldChg chg="modSp add del replId">
        <pc:chgData name="Blindback Sgt TJ@21 AC&amp;W Sqn CADS Ops@Defence O365" userId="S::timothy.blindback@ecn.forces.gc.ca::2699d6b2-7bae-42be-83da-ef360de0bb01" providerId="AD" clId="Web-{C2385C00-A10C-1AAC-74B2-A774DF80B124}" dt="2021-02-01T22:01:35.787" v="632" actId="20577"/>
        <pc:sldMkLst>
          <pc:docMk/>
          <pc:sldMk cId="2751248112" sldId="725"/>
        </pc:sldMkLst>
        <pc:spChg chg="mod">
          <ac:chgData name="Blindback Sgt TJ@21 AC&amp;W Sqn CADS Ops@Defence O365" userId="S::timothy.blindback@ecn.forces.gc.ca::2699d6b2-7bae-42be-83da-ef360de0bb01" providerId="AD" clId="Web-{C2385C00-A10C-1AAC-74B2-A774DF80B124}" dt="2021-02-01T21:57:11.021" v="185" actId="20577"/>
          <ac:spMkLst>
            <pc:docMk/>
            <pc:sldMk cId="2751248112" sldId="725"/>
            <ac:spMk id="8194" creationId="{008B49AF-49AA-4BB7-A1DC-A06589F3A0F0}"/>
          </ac:spMkLst>
        </pc:spChg>
        <pc:spChg chg="mod">
          <ac:chgData name="Blindback Sgt TJ@21 AC&amp;W Sqn CADS Ops@Defence O365" userId="S::timothy.blindback@ecn.forces.gc.ca::2699d6b2-7bae-42be-83da-ef360de0bb01" providerId="AD" clId="Web-{C2385C00-A10C-1AAC-74B2-A774DF80B124}" dt="2021-02-01T22:01:35.787" v="632" actId="20577"/>
          <ac:spMkLst>
            <pc:docMk/>
            <pc:sldMk cId="2751248112" sldId="725"/>
            <ac:spMk id="8195" creationId="{0728C106-AD18-4B35-B89D-02BABBB10256}"/>
          </ac:spMkLst>
        </pc:spChg>
      </pc:sldChg>
      <pc:sldChg chg="modSp add replId">
        <pc:chgData name="Blindback Sgt TJ@21 AC&amp;W Sqn CADS Ops@Defence O365" userId="S::timothy.blindback@ecn.forces.gc.ca::2699d6b2-7bae-42be-83da-ef360de0bb01" providerId="AD" clId="Web-{C2385C00-A10C-1AAC-74B2-A774DF80B124}" dt="2021-02-01T22:03:03.714" v="741" actId="20577"/>
        <pc:sldMkLst>
          <pc:docMk/>
          <pc:sldMk cId="3788998809" sldId="726"/>
        </pc:sldMkLst>
        <pc:spChg chg="mod">
          <ac:chgData name="Blindback Sgt TJ@21 AC&amp;W Sqn CADS Ops@Defence O365" userId="S::timothy.blindback@ecn.forces.gc.ca::2699d6b2-7bae-42be-83da-ef360de0bb01" providerId="AD" clId="Web-{C2385C00-A10C-1AAC-74B2-A774DF80B124}" dt="2021-02-01T22:00:40.877" v="550" actId="1076"/>
          <ac:spMkLst>
            <pc:docMk/>
            <pc:sldMk cId="3788998809" sldId="726"/>
            <ac:spMk id="8194" creationId="{008B49AF-49AA-4BB7-A1DC-A06589F3A0F0}"/>
          </ac:spMkLst>
        </pc:spChg>
        <pc:spChg chg="mod">
          <ac:chgData name="Blindback Sgt TJ@21 AC&amp;W Sqn CADS Ops@Defence O365" userId="S::timothy.blindback@ecn.forces.gc.ca::2699d6b2-7bae-42be-83da-ef360de0bb01" providerId="AD" clId="Web-{C2385C00-A10C-1AAC-74B2-A774DF80B124}" dt="2021-02-01T22:03:03.714" v="741" actId="20577"/>
          <ac:spMkLst>
            <pc:docMk/>
            <pc:sldMk cId="3788998809" sldId="726"/>
            <ac:spMk id="8195" creationId="{0728C106-AD18-4B35-B89D-02BABBB10256}"/>
          </ac:spMkLst>
        </pc:spChg>
      </pc:sldChg>
      <pc:sldChg chg="add del replId">
        <pc:chgData name="Blindback Sgt TJ@21 AC&amp;W Sqn CADS Ops@Defence O365" userId="S::timothy.blindback@ecn.forces.gc.ca::2699d6b2-7bae-42be-83da-ef360de0bb01" providerId="AD" clId="Web-{C2385C00-A10C-1AAC-74B2-A774DF80B124}" dt="2021-02-01T22:03:17.074" v="743"/>
        <pc:sldMkLst>
          <pc:docMk/>
          <pc:sldMk cId="591505238" sldId="727"/>
        </pc:sldMkLst>
      </pc:sldChg>
      <pc:sldChg chg="modSp add replId">
        <pc:chgData name="Blindback Sgt TJ@21 AC&amp;W Sqn CADS Ops@Defence O365" userId="S::timothy.blindback@ecn.forces.gc.ca::2699d6b2-7bae-42be-83da-ef360de0bb01" providerId="AD" clId="Web-{C2385C00-A10C-1AAC-74B2-A774DF80B124}" dt="2021-02-01T22:16:26.387" v="1393" actId="20577"/>
        <pc:sldMkLst>
          <pc:docMk/>
          <pc:sldMk cId="2730694484" sldId="727"/>
        </pc:sldMkLst>
        <pc:spChg chg="mod">
          <ac:chgData name="Blindback Sgt TJ@21 AC&amp;W Sqn CADS Ops@Defence O365" userId="S::timothy.blindback@ecn.forces.gc.ca::2699d6b2-7bae-42be-83da-ef360de0bb01" providerId="AD" clId="Web-{C2385C00-A10C-1AAC-74B2-A774DF80B124}" dt="2021-02-01T22:16:26.387" v="1393" actId="20577"/>
          <ac:spMkLst>
            <pc:docMk/>
            <pc:sldMk cId="2730694484" sldId="727"/>
            <ac:spMk id="38915" creationId="{D385BAD7-DB65-4646-B90C-3B6B8D3CFE39}"/>
          </ac:spMkLst>
        </pc:spChg>
      </pc:sldChg>
      <pc:sldChg chg="addSp delSp modSp add replId">
        <pc:chgData name="Blindback Sgt TJ@21 AC&amp;W Sqn CADS Ops@Defence O365" userId="S::timothy.blindback@ecn.forces.gc.ca::2699d6b2-7bae-42be-83da-ef360de0bb01" providerId="AD" clId="Web-{C2385C00-A10C-1AAC-74B2-A774DF80B124}" dt="2021-02-01T22:26:55.722" v="1688"/>
        <pc:sldMkLst>
          <pc:docMk/>
          <pc:sldMk cId="2811585421" sldId="728"/>
        </pc:sldMkLst>
        <pc:spChg chg="add mod">
          <ac:chgData name="Blindback Sgt TJ@21 AC&amp;W Sqn CADS Ops@Defence O365" userId="S::timothy.blindback@ecn.forces.gc.ca::2699d6b2-7bae-42be-83da-ef360de0bb01" providerId="AD" clId="Web-{C2385C00-A10C-1AAC-74B2-A774DF80B124}" dt="2021-02-01T22:22:31.815" v="1612"/>
          <ac:spMkLst>
            <pc:docMk/>
            <pc:sldMk cId="2811585421" sldId="728"/>
            <ac:spMk id="2" creationId="{5067BAEA-C2B1-470B-A952-9A89CF440913}"/>
          </ac:spMkLst>
        </pc:spChg>
        <pc:spChg chg="add mod">
          <ac:chgData name="Blindback Sgt TJ@21 AC&amp;W Sqn CADS Ops@Defence O365" userId="S::timothy.blindback@ecn.forces.gc.ca::2699d6b2-7bae-42be-83da-ef360de0bb01" providerId="AD" clId="Web-{C2385C00-A10C-1AAC-74B2-A774DF80B124}" dt="2021-02-01T22:21:36.421" v="1599" actId="1076"/>
          <ac:spMkLst>
            <pc:docMk/>
            <pc:sldMk cId="2811585421" sldId="728"/>
            <ac:spMk id="4" creationId="{F5D32B1F-A016-4CAD-A9D2-94F501014175}"/>
          </ac:spMkLst>
        </pc:spChg>
        <pc:spChg chg="add mod">
          <ac:chgData name="Blindback Sgt TJ@21 AC&amp;W Sqn CADS Ops@Defence O365" userId="S::timothy.blindback@ecn.forces.gc.ca::2699d6b2-7bae-42be-83da-ef360de0bb01" providerId="AD" clId="Web-{C2385C00-A10C-1AAC-74B2-A774DF80B124}" dt="2021-02-01T22:22:44.519" v="1616" actId="20577"/>
          <ac:spMkLst>
            <pc:docMk/>
            <pc:sldMk cId="2811585421" sldId="728"/>
            <ac:spMk id="6" creationId="{1ACFDF71-4C77-445D-8C42-B2A3E1EEB274}"/>
          </ac:spMkLst>
        </pc:spChg>
        <pc:spChg chg="add mod">
          <ac:chgData name="Blindback Sgt TJ@21 AC&amp;W Sqn CADS Ops@Defence O365" userId="S::timothy.blindback@ecn.forces.gc.ca::2699d6b2-7bae-42be-83da-ef360de0bb01" providerId="AD" clId="Web-{C2385C00-A10C-1AAC-74B2-A774DF80B124}" dt="2021-02-01T22:26:44.893" v="1686" actId="1076"/>
          <ac:spMkLst>
            <pc:docMk/>
            <pc:sldMk cId="2811585421" sldId="728"/>
            <ac:spMk id="7" creationId="{90E67B3F-1961-4F6C-AA16-1CCBC928D4DC}"/>
          </ac:spMkLst>
        </pc:spChg>
        <pc:spChg chg="add del">
          <ac:chgData name="Blindback Sgt TJ@21 AC&amp;W Sqn CADS Ops@Defence O365" userId="S::timothy.blindback@ecn.forces.gc.ca::2699d6b2-7bae-42be-83da-ef360de0bb01" providerId="AD" clId="Web-{C2385C00-A10C-1AAC-74B2-A774DF80B124}" dt="2021-02-01T22:26:55.722" v="1688"/>
          <ac:spMkLst>
            <pc:docMk/>
            <pc:sldMk cId="2811585421" sldId="728"/>
            <ac:spMk id="8" creationId="{2D5068C8-795A-432D-801F-2D21943692A1}"/>
          </ac:spMkLst>
        </pc:spChg>
        <pc:spChg chg="add mod">
          <ac:chgData name="Blindback Sgt TJ@21 AC&amp;W Sqn CADS Ops@Defence O365" userId="S::timothy.blindback@ecn.forces.gc.ca::2699d6b2-7bae-42be-83da-ef360de0bb01" providerId="AD" clId="Web-{C2385C00-A10C-1AAC-74B2-A774DF80B124}" dt="2021-02-01T22:21:48.094" v="1603" actId="20577"/>
          <ac:spMkLst>
            <pc:docMk/>
            <pc:sldMk cId="2811585421" sldId="728"/>
            <ac:spMk id="9" creationId="{0F3B4F59-6ED3-406E-BC92-78CEF8164837}"/>
          </ac:spMkLst>
        </pc:spChg>
        <pc:spChg chg="add mod">
          <ac:chgData name="Blindback Sgt TJ@21 AC&amp;W Sqn CADS Ops@Defence O365" userId="S::timothy.blindback@ecn.forces.gc.ca::2699d6b2-7bae-42be-83da-ef360de0bb01" providerId="AD" clId="Web-{C2385C00-A10C-1AAC-74B2-A774DF80B124}" dt="2021-02-01T22:23:20.240" v="1643" actId="20577"/>
          <ac:spMkLst>
            <pc:docMk/>
            <pc:sldMk cId="2811585421" sldId="728"/>
            <ac:spMk id="10" creationId="{6485B174-E029-4CA0-B7A2-9264D460BE4E}"/>
          </ac:spMkLst>
        </pc:spChg>
        <pc:spChg chg="add mod">
          <ac:chgData name="Blindback Sgt TJ@21 AC&amp;W Sqn CADS Ops@Defence O365" userId="S::timothy.blindback@ecn.forces.gc.ca::2699d6b2-7bae-42be-83da-ef360de0bb01" providerId="AD" clId="Web-{C2385C00-A10C-1AAC-74B2-A774DF80B124}" dt="2021-02-01T22:23:06.755" v="1634" actId="20577"/>
          <ac:spMkLst>
            <pc:docMk/>
            <pc:sldMk cId="2811585421" sldId="728"/>
            <ac:spMk id="11" creationId="{48851BEE-F780-4141-8F04-324E98DF8571}"/>
          </ac:spMkLst>
        </pc:spChg>
        <pc:spChg chg="add mod">
          <ac:chgData name="Blindback Sgt TJ@21 AC&amp;W Sqn CADS Ops@Defence O365" userId="S::timothy.blindback@ecn.forces.gc.ca::2699d6b2-7bae-42be-83da-ef360de0bb01" providerId="AD" clId="Web-{C2385C00-A10C-1AAC-74B2-A774DF80B124}" dt="2021-02-01T22:23:41.163" v="1648" actId="1076"/>
          <ac:spMkLst>
            <pc:docMk/>
            <pc:sldMk cId="2811585421" sldId="728"/>
            <ac:spMk id="12" creationId="{49573322-D2AD-46A2-836F-08D407FB3377}"/>
          </ac:spMkLst>
        </pc:spChg>
        <pc:spChg chg="mod">
          <ac:chgData name="Blindback Sgt TJ@21 AC&amp;W Sqn CADS Ops@Defence O365" userId="S::timothy.blindback@ecn.forces.gc.ca::2699d6b2-7bae-42be-83da-ef360de0bb01" providerId="AD" clId="Web-{C2385C00-A10C-1AAC-74B2-A774DF80B124}" dt="2021-02-01T22:22:07.423" v="1608" actId="1076"/>
          <ac:spMkLst>
            <pc:docMk/>
            <pc:sldMk cId="2811585421" sldId="728"/>
            <ac:spMk id="32770" creationId="{C0D3F0C2-B4F6-4871-82F3-F3CAA8EA259B}"/>
          </ac:spMkLst>
        </pc:spChg>
        <pc:spChg chg="del mod">
          <ac:chgData name="Blindback Sgt TJ@21 AC&amp;W Sqn CADS Ops@Defence O365" userId="S::timothy.blindback@ecn.forces.gc.ca::2699d6b2-7bae-42be-83da-ef360de0bb01" providerId="AD" clId="Web-{C2385C00-A10C-1AAC-74B2-A774DF80B124}" dt="2021-02-01T22:15:07.132" v="1321"/>
          <ac:spMkLst>
            <pc:docMk/>
            <pc:sldMk cId="2811585421" sldId="728"/>
            <ac:spMk id="32771" creationId="{5DBC9C50-765A-4638-A6B2-37A3AC7D30CD}"/>
          </ac:spMkLst>
        </pc:spChg>
        <pc:picChg chg="add mod">
          <ac:chgData name="Blindback Sgt TJ@21 AC&amp;W Sqn CADS Ops@Defence O365" userId="S::timothy.blindback@ecn.forces.gc.ca::2699d6b2-7bae-42be-83da-ef360de0bb01" providerId="AD" clId="Web-{C2385C00-A10C-1AAC-74B2-A774DF80B124}" dt="2021-02-01T22:25:10.215" v="1671" actId="1076"/>
          <ac:picMkLst>
            <pc:docMk/>
            <pc:sldMk cId="2811585421" sldId="728"/>
            <ac:picMk id="3" creationId="{B01DA5C0-7E00-44AE-8A95-3A9EDC8B39A8}"/>
          </ac:picMkLst>
        </pc:picChg>
        <pc:picChg chg="del">
          <ac:chgData name="Blindback Sgt TJ@21 AC&amp;W Sqn CADS Ops@Defence O365" userId="S::timothy.blindback@ecn.forces.gc.ca::2699d6b2-7bae-42be-83da-ef360de0bb01" providerId="AD" clId="Web-{C2385C00-A10C-1AAC-74B2-A774DF80B124}" dt="2021-02-01T22:15:00.163" v="1319"/>
          <ac:picMkLst>
            <pc:docMk/>
            <pc:sldMk cId="2811585421" sldId="728"/>
            <ac:picMk id="32772" creationId="{A5FA7314-040F-4A48-AF45-7D548A25B764}"/>
          </ac:picMkLst>
        </pc:picChg>
        <pc:cxnChg chg="add mod">
          <ac:chgData name="Blindback Sgt TJ@21 AC&amp;W Sqn CADS Ops@Defence O365" userId="S::timothy.blindback@ecn.forces.gc.ca::2699d6b2-7bae-42be-83da-ef360de0bb01" providerId="AD" clId="Web-{C2385C00-A10C-1AAC-74B2-A774DF80B124}" dt="2021-02-01T22:24:06.477" v="1652" actId="14100"/>
          <ac:cxnSpMkLst>
            <pc:docMk/>
            <pc:sldMk cId="2811585421" sldId="728"/>
            <ac:cxnSpMk id="5" creationId="{8C098467-3315-4809-8817-D7277417C317}"/>
          </ac:cxnSpMkLst>
        </pc:cxnChg>
        <pc:cxnChg chg="add mod">
          <ac:chgData name="Blindback Sgt TJ@21 AC&amp;W Sqn CADS Ops@Defence O365" userId="S::timothy.blindback@ecn.forces.gc.ca::2699d6b2-7bae-42be-83da-ef360de0bb01" providerId="AD" clId="Web-{C2385C00-A10C-1AAC-74B2-A774DF80B124}" dt="2021-02-01T22:24:24.041" v="1658" actId="14100"/>
          <ac:cxnSpMkLst>
            <pc:docMk/>
            <pc:sldMk cId="2811585421" sldId="728"/>
            <ac:cxnSpMk id="14" creationId="{29B79493-5A82-42CA-8B10-610D87F65A31}"/>
          </ac:cxnSpMkLst>
        </pc:cxnChg>
        <pc:cxnChg chg="add mod">
          <ac:chgData name="Blindback Sgt TJ@21 AC&amp;W Sqn CADS Ops@Defence O365" userId="S::timothy.blindback@ecn.forces.gc.ca::2699d6b2-7bae-42be-83da-ef360de0bb01" providerId="AD" clId="Web-{C2385C00-A10C-1AAC-74B2-A774DF80B124}" dt="2021-02-01T22:24:30.025" v="1661" actId="14100"/>
          <ac:cxnSpMkLst>
            <pc:docMk/>
            <pc:sldMk cId="2811585421" sldId="728"/>
            <ac:cxnSpMk id="15" creationId="{2E7EE9C0-11A2-4A7B-A16E-9AFE597448BE}"/>
          </ac:cxnSpMkLst>
        </pc:cxnChg>
        <pc:cxnChg chg="add mod">
          <ac:chgData name="Blindback Sgt TJ@21 AC&amp;W Sqn CADS Ops@Defence O365" userId="S::timothy.blindback@ecn.forces.gc.ca::2699d6b2-7bae-42be-83da-ef360de0bb01" providerId="AD" clId="Web-{C2385C00-A10C-1AAC-74B2-A774DF80B124}" dt="2021-02-01T22:24:41.260" v="1665" actId="14100"/>
          <ac:cxnSpMkLst>
            <pc:docMk/>
            <pc:sldMk cId="2811585421" sldId="728"/>
            <ac:cxnSpMk id="16" creationId="{AEA2AD38-9648-4AF8-A7E5-81310E9431FA}"/>
          </ac:cxnSpMkLst>
        </pc:cxnChg>
        <pc:cxnChg chg="add mod">
          <ac:chgData name="Blindback Sgt TJ@21 AC&amp;W Sqn CADS Ops@Defence O365" userId="S::timothy.blindback@ecn.forces.gc.ca::2699d6b2-7bae-42be-83da-ef360de0bb01" providerId="AD" clId="Web-{C2385C00-A10C-1AAC-74B2-A774DF80B124}" dt="2021-02-01T22:24:54.402" v="1667" actId="1076"/>
          <ac:cxnSpMkLst>
            <pc:docMk/>
            <pc:sldMk cId="2811585421" sldId="728"/>
            <ac:cxnSpMk id="17" creationId="{3C4B12AD-0440-44CE-B54E-736D677B5AE4}"/>
          </ac:cxnSpMkLst>
        </pc:cxnChg>
        <pc:cxnChg chg="add mod">
          <ac:chgData name="Blindback Sgt TJ@21 AC&amp;W Sqn CADS Ops@Defence O365" userId="S::timothy.blindback@ecn.forces.gc.ca::2699d6b2-7bae-42be-83da-ef360de0bb01" providerId="AD" clId="Web-{C2385C00-A10C-1AAC-74B2-A774DF80B124}" dt="2021-02-01T22:25:05.152" v="1670" actId="14100"/>
          <ac:cxnSpMkLst>
            <pc:docMk/>
            <pc:sldMk cId="2811585421" sldId="728"/>
            <ac:cxnSpMk id="18" creationId="{29D18D45-712F-4E36-953B-4F0E79FBE093}"/>
          </ac:cxnSpMkLst>
        </pc:cxnChg>
        <pc:cxnChg chg="add mod">
          <ac:chgData name="Blindback Sgt TJ@21 AC&amp;W Sqn CADS Ops@Defence O365" userId="S::timothy.blindback@ecn.forces.gc.ca::2699d6b2-7bae-42be-83da-ef360de0bb01" providerId="AD" clId="Web-{C2385C00-A10C-1AAC-74B2-A774DF80B124}" dt="2021-02-01T22:25:22.247" v="1675" actId="14100"/>
          <ac:cxnSpMkLst>
            <pc:docMk/>
            <pc:sldMk cId="2811585421" sldId="728"/>
            <ac:cxnSpMk id="19" creationId="{061992D9-C23F-4F5C-B92E-0178860D2CA7}"/>
          </ac:cxnSpMkLst>
        </pc:cxnChg>
        <pc:cxnChg chg="add mod">
          <ac:chgData name="Blindback Sgt TJ@21 AC&amp;W Sqn CADS Ops@Defence O365" userId="S::timothy.blindback@ecn.forces.gc.ca::2699d6b2-7bae-42be-83da-ef360de0bb01" providerId="AD" clId="Web-{C2385C00-A10C-1AAC-74B2-A774DF80B124}" dt="2021-02-01T22:25:32.857" v="1679" actId="14100"/>
          <ac:cxnSpMkLst>
            <pc:docMk/>
            <pc:sldMk cId="2811585421" sldId="728"/>
            <ac:cxnSpMk id="20" creationId="{0858F5BF-DA18-4FB1-81E2-C72C6D6B4B98}"/>
          </ac:cxnSpMkLst>
        </pc:cxnChg>
      </pc:sldChg>
      <pc:sldChg chg="modSp add replId">
        <pc:chgData name="Blindback Sgt TJ@21 AC&amp;W Sqn CADS Ops@Defence O365" userId="S::timothy.blindback@ecn.forces.gc.ca::2699d6b2-7bae-42be-83da-ef360de0bb01" providerId="AD" clId="Web-{C2385C00-A10C-1AAC-74B2-A774DF80B124}" dt="2021-02-01T22:18:27.550" v="1557" actId="20577"/>
        <pc:sldMkLst>
          <pc:docMk/>
          <pc:sldMk cId="364540073" sldId="729"/>
        </pc:sldMkLst>
        <pc:spChg chg="mod">
          <ac:chgData name="Blindback Sgt TJ@21 AC&amp;W Sqn CADS Ops@Defence O365" userId="S::timothy.blindback@ecn.forces.gc.ca::2699d6b2-7bae-42be-83da-ef360de0bb01" providerId="AD" clId="Web-{C2385C00-A10C-1AAC-74B2-A774DF80B124}" dt="2021-02-01T22:15:28.290" v="1327" actId="20577"/>
          <ac:spMkLst>
            <pc:docMk/>
            <pc:sldMk cId="364540073" sldId="729"/>
            <ac:spMk id="32770" creationId="{C0D3F0C2-B4F6-4871-82F3-F3CAA8EA259B}"/>
          </ac:spMkLst>
        </pc:spChg>
        <pc:spChg chg="mod">
          <ac:chgData name="Blindback Sgt TJ@21 AC&amp;W Sqn CADS Ops@Defence O365" userId="S::timothy.blindback@ecn.forces.gc.ca::2699d6b2-7bae-42be-83da-ef360de0bb01" providerId="AD" clId="Web-{C2385C00-A10C-1AAC-74B2-A774DF80B124}" dt="2021-02-01T22:18:27.550" v="1557" actId="20577"/>
          <ac:spMkLst>
            <pc:docMk/>
            <pc:sldMk cId="364540073" sldId="729"/>
            <ac:spMk id="32771" creationId="{5DBC9C50-765A-4638-A6B2-37A3AC7D30CD}"/>
          </ac:spMkLst>
        </pc:spChg>
      </pc:sldChg>
    </pc:docChg>
  </pc:docChgLst>
  <pc:docChgLst>
    <pc:chgData name="Sheppard MS JE@MCC RJOC(A)@Defence O365" userId="S::justin.sheppard@ecn.forces.gc.ca::046012a4-b312-4c37-863d-653c3913ec98" providerId="AD" clId="Web-{D2110D3C-CE12-47E0-818B-1BB34542E8F6}"/>
    <pc:docChg chg="modSld">
      <pc:chgData name="Sheppard MS JE@MCC RJOC(A)@Defence O365" userId="S::justin.sheppard@ecn.forces.gc.ca::046012a4-b312-4c37-863d-653c3913ec98" providerId="AD" clId="Web-{D2110D3C-CE12-47E0-818B-1BB34542E8F6}" dt="2021-02-03T16:28:14.795" v="11"/>
      <pc:docMkLst>
        <pc:docMk/>
      </pc:docMkLst>
      <pc:sldChg chg="modSp mod modClrScheme chgLayout">
        <pc:chgData name="Sheppard MS JE@MCC RJOC(A)@Defence O365" userId="S::justin.sheppard@ecn.forces.gc.ca::046012a4-b312-4c37-863d-653c3913ec98" providerId="AD" clId="Web-{D2110D3C-CE12-47E0-818B-1BB34542E8F6}" dt="2021-02-03T16:28:13.170" v="0"/>
        <pc:sldMkLst>
          <pc:docMk/>
          <pc:sldMk cId="0" sldId="677"/>
        </pc:sldMkLst>
        <pc:spChg chg="mod ord">
          <ac:chgData name="Sheppard MS JE@MCC RJOC(A)@Defence O365" userId="S::justin.sheppard@ecn.forces.gc.ca::046012a4-b312-4c37-863d-653c3913ec98" providerId="AD" clId="Web-{D2110D3C-CE12-47E0-818B-1BB34542E8F6}" dt="2021-02-03T16:28:13.170" v="0"/>
          <ac:spMkLst>
            <pc:docMk/>
            <pc:sldMk cId="0" sldId="677"/>
            <ac:spMk id="8194" creationId="{008B49AF-49AA-4BB7-A1DC-A06589F3A0F0}"/>
          </ac:spMkLst>
        </pc:spChg>
        <pc:spChg chg="mod ord">
          <ac:chgData name="Sheppard MS JE@MCC RJOC(A)@Defence O365" userId="S::justin.sheppard@ecn.forces.gc.ca::046012a4-b312-4c37-863d-653c3913ec98" providerId="AD" clId="Web-{D2110D3C-CE12-47E0-818B-1BB34542E8F6}" dt="2021-02-03T16:28:13.170" v="0"/>
          <ac:spMkLst>
            <pc:docMk/>
            <pc:sldMk cId="0" sldId="677"/>
            <ac:spMk id="8195" creationId="{0728C106-AD18-4B35-B89D-02BABBB10256}"/>
          </ac:spMkLst>
        </pc:spChg>
      </pc:sldChg>
      <pc:sldChg chg="modSp mod modClrScheme chgLayout">
        <pc:chgData name="Sheppard MS JE@MCC RJOC(A)@Defence O365" userId="S::justin.sheppard@ecn.forces.gc.ca::046012a4-b312-4c37-863d-653c3913ec98" providerId="AD" clId="Web-{D2110D3C-CE12-47E0-818B-1BB34542E8F6}" dt="2021-02-03T16:28:14.185" v="7"/>
        <pc:sldMkLst>
          <pc:docMk/>
          <pc:sldMk cId="0" sldId="692"/>
        </pc:sldMkLst>
        <pc:spChg chg="mod ord">
          <ac:chgData name="Sheppard MS JE@MCC RJOC(A)@Defence O365" userId="S::justin.sheppard@ecn.forces.gc.ca::046012a4-b312-4c37-863d-653c3913ec98" providerId="AD" clId="Web-{D2110D3C-CE12-47E0-818B-1BB34542E8F6}" dt="2021-02-03T16:28:14.185" v="7"/>
          <ac:spMkLst>
            <pc:docMk/>
            <pc:sldMk cId="0" sldId="692"/>
            <ac:spMk id="32770" creationId="{C0D3F0C2-B4F6-4871-82F3-F3CAA8EA259B}"/>
          </ac:spMkLst>
        </pc:spChg>
        <pc:spChg chg="mod ord">
          <ac:chgData name="Sheppard MS JE@MCC RJOC(A)@Defence O365" userId="S::justin.sheppard@ecn.forces.gc.ca::046012a4-b312-4c37-863d-653c3913ec98" providerId="AD" clId="Web-{D2110D3C-CE12-47E0-818B-1BB34542E8F6}" dt="2021-02-03T16:28:14.185" v="7"/>
          <ac:spMkLst>
            <pc:docMk/>
            <pc:sldMk cId="0" sldId="692"/>
            <ac:spMk id="32771" creationId="{5DBC9C50-765A-4638-A6B2-37A3AC7D30CD}"/>
          </ac:spMkLst>
        </pc:spChg>
      </pc:sldChg>
      <pc:sldChg chg="modSp mod modClrScheme chgLayout">
        <pc:chgData name="Sheppard MS JE@MCC RJOC(A)@Defence O365" userId="S::justin.sheppard@ecn.forces.gc.ca::046012a4-b312-4c37-863d-653c3913ec98" providerId="AD" clId="Web-{D2110D3C-CE12-47E0-818B-1BB34542E8F6}" dt="2021-02-03T16:28:13.732" v="4"/>
        <pc:sldMkLst>
          <pc:docMk/>
          <pc:sldMk cId="0" sldId="694"/>
        </pc:sldMkLst>
        <pc:spChg chg="mod ord">
          <ac:chgData name="Sheppard MS JE@MCC RJOC(A)@Defence O365" userId="S::justin.sheppard@ecn.forces.gc.ca::046012a4-b312-4c37-863d-653c3913ec98" providerId="AD" clId="Web-{D2110D3C-CE12-47E0-818B-1BB34542E8F6}" dt="2021-02-03T16:28:13.732" v="4"/>
          <ac:spMkLst>
            <pc:docMk/>
            <pc:sldMk cId="0" sldId="694"/>
            <ac:spMk id="36866" creationId="{3CBEDDC4-2A40-4B26-8B71-BA6069EBEE70}"/>
          </ac:spMkLst>
        </pc:spChg>
        <pc:spChg chg="mod ord">
          <ac:chgData name="Sheppard MS JE@MCC RJOC(A)@Defence O365" userId="S::justin.sheppard@ecn.forces.gc.ca::046012a4-b312-4c37-863d-653c3913ec98" providerId="AD" clId="Web-{D2110D3C-CE12-47E0-818B-1BB34542E8F6}" dt="2021-02-03T16:28:13.732" v="4"/>
          <ac:spMkLst>
            <pc:docMk/>
            <pc:sldMk cId="0" sldId="694"/>
            <ac:spMk id="36867" creationId="{1F3906E6-EEB3-4866-83D5-5A71BA8B5DC0}"/>
          </ac:spMkLst>
        </pc:spChg>
      </pc:sldChg>
      <pc:sldChg chg="modSp mod modClrScheme chgLayout">
        <pc:chgData name="Sheppard MS JE@MCC RJOC(A)@Defence O365" userId="S::justin.sheppard@ecn.forces.gc.ca::046012a4-b312-4c37-863d-653c3913ec98" providerId="AD" clId="Web-{D2110D3C-CE12-47E0-818B-1BB34542E8F6}" dt="2021-02-03T16:28:13.904" v="5"/>
        <pc:sldMkLst>
          <pc:docMk/>
          <pc:sldMk cId="0" sldId="695"/>
        </pc:sldMkLst>
        <pc:spChg chg="mod ord">
          <ac:chgData name="Sheppard MS JE@MCC RJOC(A)@Defence O365" userId="S::justin.sheppard@ecn.forces.gc.ca::046012a4-b312-4c37-863d-653c3913ec98" providerId="AD" clId="Web-{D2110D3C-CE12-47E0-818B-1BB34542E8F6}" dt="2021-02-03T16:28:13.904" v="5"/>
          <ac:spMkLst>
            <pc:docMk/>
            <pc:sldMk cId="0" sldId="695"/>
            <ac:spMk id="38914" creationId="{69DF68D3-A79E-4AF8-9D86-7A47B9B3CE39}"/>
          </ac:spMkLst>
        </pc:spChg>
        <pc:spChg chg="mod ord">
          <ac:chgData name="Sheppard MS JE@MCC RJOC(A)@Defence O365" userId="S::justin.sheppard@ecn.forces.gc.ca::046012a4-b312-4c37-863d-653c3913ec98" providerId="AD" clId="Web-{D2110D3C-CE12-47E0-818B-1BB34542E8F6}" dt="2021-02-03T16:28:13.904" v="5"/>
          <ac:spMkLst>
            <pc:docMk/>
            <pc:sldMk cId="0" sldId="695"/>
            <ac:spMk id="38915" creationId="{D385BAD7-DB65-4646-B90C-3B6B8D3CFE39}"/>
          </ac:spMkLst>
        </pc:spChg>
      </pc:sldChg>
      <pc:sldChg chg="modSp mod modClrScheme chgLayout">
        <pc:chgData name="Sheppard MS JE@MCC RJOC(A)@Defence O365" userId="S::justin.sheppard@ecn.forces.gc.ca::046012a4-b312-4c37-863d-653c3913ec98" providerId="AD" clId="Web-{D2110D3C-CE12-47E0-818B-1BB34542E8F6}" dt="2021-02-03T16:28:14.701" v="10"/>
        <pc:sldMkLst>
          <pc:docMk/>
          <pc:sldMk cId="0" sldId="723"/>
        </pc:sldMkLst>
        <pc:spChg chg="mod ord">
          <ac:chgData name="Sheppard MS JE@MCC RJOC(A)@Defence O365" userId="S::justin.sheppard@ecn.forces.gc.ca::046012a4-b312-4c37-863d-653c3913ec98" providerId="AD" clId="Web-{D2110D3C-CE12-47E0-818B-1BB34542E8F6}" dt="2021-02-03T16:28:14.701" v="10"/>
          <ac:spMkLst>
            <pc:docMk/>
            <pc:sldMk cId="0" sldId="723"/>
            <ac:spMk id="83970" creationId="{6B07AFF7-21FE-4865-8655-D54CB6FC8BED}"/>
          </ac:spMkLst>
        </pc:spChg>
        <pc:spChg chg="mod ord">
          <ac:chgData name="Sheppard MS JE@MCC RJOC(A)@Defence O365" userId="S::justin.sheppard@ecn.forces.gc.ca::046012a4-b312-4c37-863d-653c3913ec98" providerId="AD" clId="Web-{D2110D3C-CE12-47E0-818B-1BB34542E8F6}" dt="2021-02-03T16:28:14.701" v="10"/>
          <ac:spMkLst>
            <pc:docMk/>
            <pc:sldMk cId="0" sldId="723"/>
            <ac:spMk id="83971" creationId="{4C9D1A0C-6DDA-4167-9D1A-6C6D40F5B1D9}"/>
          </ac:spMkLst>
        </pc:spChg>
      </pc:sldChg>
      <pc:sldChg chg="modSp mod modClrScheme chgLayout">
        <pc:chgData name="Sheppard MS JE@MCC RJOC(A)@Defence O365" userId="S::justin.sheppard@ecn.forces.gc.ca::046012a4-b312-4c37-863d-653c3913ec98" providerId="AD" clId="Web-{D2110D3C-CE12-47E0-818B-1BB34542E8F6}" dt="2021-02-03T16:28:13.264" v="1"/>
        <pc:sldMkLst>
          <pc:docMk/>
          <pc:sldMk cId="3706907421" sldId="724"/>
        </pc:sldMkLst>
        <pc:spChg chg="mod ord">
          <ac:chgData name="Sheppard MS JE@MCC RJOC(A)@Defence O365" userId="S::justin.sheppard@ecn.forces.gc.ca::046012a4-b312-4c37-863d-653c3913ec98" providerId="AD" clId="Web-{D2110D3C-CE12-47E0-818B-1BB34542E8F6}" dt="2021-02-03T16:28:13.264" v="1"/>
          <ac:spMkLst>
            <pc:docMk/>
            <pc:sldMk cId="3706907421" sldId="724"/>
            <ac:spMk id="8194" creationId="{008B49AF-49AA-4BB7-A1DC-A06589F3A0F0}"/>
          </ac:spMkLst>
        </pc:spChg>
        <pc:spChg chg="mod ord">
          <ac:chgData name="Sheppard MS JE@MCC RJOC(A)@Defence O365" userId="S::justin.sheppard@ecn.forces.gc.ca::046012a4-b312-4c37-863d-653c3913ec98" providerId="AD" clId="Web-{D2110D3C-CE12-47E0-818B-1BB34542E8F6}" dt="2021-02-03T16:28:13.264" v="1"/>
          <ac:spMkLst>
            <pc:docMk/>
            <pc:sldMk cId="3706907421" sldId="724"/>
            <ac:spMk id="8195" creationId="{0728C106-AD18-4B35-B89D-02BABBB10256}"/>
          </ac:spMkLst>
        </pc:spChg>
      </pc:sldChg>
      <pc:sldChg chg="modSp mod modClrScheme chgLayout">
        <pc:chgData name="Sheppard MS JE@MCC RJOC(A)@Defence O365" userId="S::justin.sheppard@ecn.forces.gc.ca::046012a4-b312-4c37-863d-653c3913ec98" providerId="AD" clId="Web-{D2110D3C-CE12-47E0-818B-1BB34542E8F6}" dt="2021-02-03T16:28:13.404" v="2"/>
        <pc:sldMkLst>
          <pc:docMk/>
          <pc:sldMk cId="2751248112" sldId="725"/>
        </pc:sldMkLst>
        <pc:spChg chg="mod ord">
          <ac:chgData name="Sheppard MS JE@MCC RJOC(A)@Defence O365" userId="S::justin.sheppard@ecn.forces.gc.ca::046012a4-b312-4c37-863d-653c3913ec98" providerId="AD" clId="Web-{D2110D3C-CE12-47E0-818B-1BB34542E8F6}" dt="2021-02-03T16:28:13.404" v="2"/>
          <ac:spMkLst>
            <pc:docMk/>
            <pc:sldMk cId="2751248112" sldId="725"/>
            <ac:spMk id="8194" creationId="{008B49AF-49AA-4BB7-A1DC-A06589F3A0F0}"/>
          </ac:spMkLst>
        </pc:spChg>
        <pc:spChg chg="mod ord">
          <ac:chgData name="Sheppard MS JE@MCC RJOC(A)@Defence O365" userId="S::justin.sheppard@ecn.forces.gc.ca::046012a4-b312-4c37-863d-653c3913ec98" providerId="AD" clId="Web-{D2110D3C-CE12-47E0-818B-1BB34542E8F6}" dt="2021-02-03T16:28:13.404" v="2"/>
          <ac:spMkLst>
            <pc:docMk/>
            <pc:sldMk cId="2751248112" sldId="725"/>
            <ac:spMk id="8195" creationId="{0728C106-AD18-4B35-B89D-02BABBB10256}"/>
          </ac:spMkLst>
        </pc:spChg>
      </pc:sldChg>
      <pc:sldChg chg="modSp mod modClrScheme chgLayout">
        <pc:chgData name="Sheppard MS JE@MCC RJOC(A)@Defence O365" userId="S::justin.sheppard@ecn.forces.gc.ca::046012a4-b312-4c37-863d-653c3913ec98" providerId="AD" clId="Web-{D2110D3C-CE12-47E0-818B-1BB34542E8F6}" dt="2021-02-03T16:28:13.607" v="3"/>
        <pc:sldMkLst>
          <pc:docMk/>
          <pc:sldMk cId="3788998809" sldId="726"/>
        </pc:sldMkLst>
        <pc:spChg chg="mod ord">
          <ac:chgData name="Sheppard MS JE@MCC RJOC(A)@Defence O365" userId="S::justin.sheppard@ecn.forces.gc.ca::046012a4-b312-4c37-863d-653c3913ec98" providerId="AD" clId="Web-{D2110D3C-CE12-47E0-818B-1BB34542E8F6}" dt="2021-02-03T16:28:13.607" v="3"/>
          <ac:spMkLst>
            <pc:docMk/>
            <pc:sldMk cId="3788998809" sldId="726"/>
            <ac:spMk id="8194" creationId="{008B49AF-49AA-4BB7-A1DC-A06589F3A0F0}"/>
          </ac:spMkLst>
        </pc:spChg>
        <pc:spChg chg="mod ord">
          <ac:chgData name="Sheppard MS JE@MCC RJOC(A)@Defence O365" userId="S::justin.sheppard@ecn.forces.gc.ca::046012a4-b312-4c37-863d-653c3913ec98" providerId="AD" clId="Web-{D2110D3C-CE12-47E0-818B-1BB34542E8F6}" dt="2021-02-03T16:28:13.607" v="3"/>
          <ac:spMkLst>
            <pc:docMk/>
            <pc:sldMk cId="3788998809" sldId="726"/>
            <ac:spMk id="8195" creationId="{0728C106-AD18-4B35-B89D-02BABBB10256}"/>
          </ac:spMkLst>
        </pc:spChg>
      </pc:sldChg>
      <pc:sldChg chg="modSp mod modClrScheme chgLayout">
        <pc:chgData name="Sheppard MS JE@MCC RJOC(A)@Defence O365" userId="S::justin.sheppard@ecn.forces.gc.ca::046012a4-b312-4c37-863d-653c3913ec98" providerId="AD" clId="Web-{D2110D3C-CE12-47E0-818B-1BB34542E8F6}" dt="2021-02-03T16:28:14.107" v="6"/>
        <pc:sldMkLst>
          <pc:docMk/>
          <pc:sldMk cId="2730694484" sldId="727"/>
        </pc:sldMkLst>
        <pc:spChg chg="mod ord">
          <ac:chgData name="Sheppard MS JE@MCC RJOC(A)@Defence O365" userId="S::justin.sheppard@ecn.forces.gc.ca::046012a4-b312-4c37-863d-653c3913ec98" providerId="AD" clId="Web-{D2110D3C-CE12-47E0-818B-1BB34542E8F6}" dt="2021-02-03T16:28:14.107" v="6"/>
          <ac:spMkLst>
            <pc:docMk/>
            <pc:sldMk cId="2730694484" sldId="727"/>
            <ac:spMk id="38914" creationId="{69DF68D3-A79E-4AF8-9D86-7A47B9B3CE39}"/>
          </ac:spMkLst>
        </pc:spChg>
        <pc:spChg chg="mod ord">
          <ac:chgData name="Sheppard MS JE@MCC RJOC(A)@Defence O365" userId="S::justin.sheppard@ecn.forces.gc.ca::046012a4-b312-4c37-863d-653c3913ec98" providerId="AD" clId="Web-{D2110D3C-CE12-47E0-818B-1BB34542E8F6}" dt="2021-02-03T16:28:14.107" v="6"/>
          <ac:spMkLst>
            <pc:docMk/>
            <pc:sldMk cId="2730694484" sldId="727"/>
            <ac:spMk id="38915" creationId="{D385BAD7-DB65-4646-B90C-3B6B8D3CFE39}"/>
          </ac:spMkLst>
        </pc:spChg>
      </pc:sldChg>
      <pc:sldChg chg="addSp modSp mod modClrScheme chgLayout">
        <pc:chgData name="Sheppard MS JE@MCC RJOC(A)@Defence O365" userId="S::justin.sheppard@ecn.forces.gc.ca::046012a4-b312-4c37-863d-653c3913ec98" providerId="AD" clId="Web-{D2110D3C-CE12-47E0-818B-1BB34542E8F6}" dt="2021-02-03T16:28:14.404" v="9"/>
        <pc:sldMkLst>
          <pc:docMk/>
          <pc:sldMk cId="2811585421" sldId="728"/>
        </pc:sldMkLst>
        <pc:spChg chg="add mod ord">
          <ac:chgData name="Sheppard MS JE@MCC RJOC(A)@Defence O365" userId="S::justin.sheppard@ecn.forces.gc.ca::046012a4-b312-4c37-863d-653c3913ec98" providerId="AD" clId="Web-{D2110D3C-CE12-47E0-818B-1BB34542E8F6}" dt="2021-02-03T16:28:14.404" v="9"/>
          <ac:spMkLst>
            <pc:docMk/>
            <pc:sldMk cId="2811585421" sldId="728"/>
            <ac:spMk id="8" creationId="{FFB99716-43CF-4E7B-A142-2E3CD9C5E0DE}"/>
          </ac:spMkLst>
        </pc:spChg>
        <pc:spChg chg="mod ord">
          <ac:chgData name="Sheppard MS JE@MCC RJOC(A)@Defence O365" userId="S::justin.sheppard@ecn.forces.gc.ca::046012a4-b312-4c37-863d-653c3913ec98" providerId="AD" clId="Web-{D2110D3C-CE12-47E0-818B-1BB34542E8F6}" dt="2021-02-03T16:28:14.404" v="9"/>
          <ac:spMkLst>
            <pc:docMk/>
            <pc:sldMk cId="2811585421" sldId="728"/>
            <ac:spMk id="32770" creationId="{C0D3F0C2-B4F6-4871-82F3-F3CAA8EA259B}"/>
          </ac:spMkLst>
        </pc:spChg>
      </pc:sldChg>
      <pc:sldChg chg="modSp mod modClrScheme chgLayout">
        <pc:chgData name="Sheppard MS JE@MCC RJOC(A)@Defence O365" userId="S::justin.sheppard@ecn.forces.gc.ca::046012a4-b312-4c37-863d-653c3913ec98" providerId="AD" clId="Web-{D2110D3C-CE12-47E0-818B-1BB34542E8F6}" dt="2021-02-03T16:28:14.279" v="8"/>
        <pc:sldMkLst>
          <pc:docMk/>
          <pc:sldMk cId="364540073" sldId="729"/>
        </pc:sldMkLst>
        <pc:spChg chg="mod ord">
          <ac:chgData name="Sheppard MS JE@MCC RJOC(A)@Defence O365" userId="S::justin.sheppard@ecn.forces.gc.ca::046012a4-b312-4c37-863d-653c3913ec98" providerId="AD" clId="Web-{D2110D3C-CE12-47E0-818B-1BB34542E8F6}" dt="2021-02-03T16:28:14.279" v="8"/>
          <ac:spMkLst>
            <pc:docMk/>
            <pc:sldMk cId="364540073" sldId="729"/>
            <ac:spMk id="32770" creationId="{C0D3F0C2-B4F6-4871-82F3-F3CAA8EA259B}"/>
          </ac:spMkLst>
        </pc:spChg>
        <pc:spChg chg="mod ord">
          <ac:chgData name="Sheppard MS JE@MCC RJOC(A)@Defence O365" userId="S::justin.sheppard@ecn.forces.gc.ca::046012a4-b312-4c37-863d-653c3913ec98" providerId="AD" clId="Web-{D2110D3C-CE12-47E0-818B-1BB34542E8F6}" dt="2021-02-03T16:28:14.279" v="8"/>
          <ac:spMkLst>
            <pc:docMk/>
            <pc:sldMk cId="364540073" sldId="729"/>
            <ac:spMk id="32771" creationId="{5DBC9C50-765A-4638-A6B2-37A3AC7D30CD}"/>
          </ac:spMkLst>
        </pc:spChg>
      </pc:sldChg>
      <pc:sldChg chg="modSp mod modClrScheme chgLayout">
        <pc:chgData name="Sheppard MS JE@MCC RJOC(A)@Defence O365" userId="S::justin.sheppard@ecn.forces.gc.ca::046012a4-b312-4c37-863d-653c3913ec98" providerId="AD" clId="Web-{D2110D3C-CE12-47E0-818B-1BB34542E8F6}" dt="2021-02-03T16:28:14.795" v="11"/>
        <pc:sldMkLst>
          <pc:docMk/>
          <pc:sldMk cId="4201505975" sldId="730"/>
        </pc:sldMkLst>
        <pc:spChg chg="mod ord">
          <ac:chgData name="Sheppard MS JE@MCC RJOC(A)@Defence O365" userId="S::justin.sheppard@ecn.forces.gc.ca::046012a4-b312-4c37-863d-653c3913ec98" providerId="AD" clId="Web-{D2110D3C-CE12-47E0-818B-1BB34542E8F6}" dt="2021-02-03T16:28:14.795" v="11"/>
          <ac:spMkLst>
            <pc:docMk/>
            <pc:sldMk cId="4201505975" sldId="730"/>
            <ac:spMk id="83970" creationId="{6B07AFF7-21FE-4865-8655-D54CB6FC8BED}"/>
          </ac:spMkLst>
        </pc:spChg>
        <pc:spChg chg="mod ord">
          <ac:chgData name="Sheppard MS JE@MCC RJOC(A)@Defence O365" userId="S::justin.sheppard@ecn.forces.gc.ca::046012a4-b312-4c37-863d-653c3913ec98" providerId="AD" clId="Web-{D2110D3C-CE12-47E0-818B-1BB34542E8F6}" dt="2021-02-03T16:28:14.795" v="11"/>
          <ac:spMkLst>
            <pc:docMk/>
            <pc:sldMk cId="4201505975" sldId="730"/>
            <ac:spMk id="83971" creationId="{4C9D1A0C-6DDA-4167-9D1A-6C6D40F5B1D9}"/>
          </ac:spMkLst>
        </pc:spChg>
      </pc:sldChg>
    </pc:docChg>
  </pc:docChgLst>
  <pc:docChgLst>
    <pc:chgData name="Sheppard MS JE@MCC RJOC(A)@Defence O365" userId="S::justin.sheppard@ecn.forces.gc.ca::046012a4-b312-4c37-863d-653c3913ec98" providerId="AD" clId="Web-{0DE88CB6-BCC5-4F67-89A3-1739CB7914C7}"/>
    <pc:docChg chg="modSld">
      <pc:chgData name="Sheppard MS JE@MCC RJOC(A)@Defence O365" userId="S::justin.sheppard@ecn.forces.gc.ca::046012a4-b312-4c37-863d-653c3913ec98" providerId="AD" clId="Web-{0DE88CB6-BCC5-4F67-89A3-1739CB7914C7}" dt="2021-02-05T16:03:25.318" v="78" actId="20577"/>
      <pc:docMkLst>
        <pc:docMk/>
      </pc:docMkLst>
      <pc:sldChg chg="modSp">
        <pc:chgData name="Sheppard MS JE@MCC RJOC(A)@Defence O365" userId="S::justin.sheppard@ecn.forces.gc.ca::046012a4-b312-4c37-863d-653c3913ec98" providerId="AD" clId="Web-{0DE88CB6-BCC5-4F67-89A3-1739CB7914C7}" dt="2021-02-05T15:58:02.801" v="12" actId="1076"/>
        <pc:sldMkLst>
          <pc:docMk/>
          <pc:sldMk cId="0" sldId="675"/>
        </pc:sldMkLst>
        <pc:spChg chg="mod">
          <ac:chgData name="Sheppard MS JE@MCC RJOC(A)@Defence O365" userId="S::justin.sheppard@ecn.forces.gc.ca::046012a4-b312-4c37-863d-653c3913ec98" providerId="AD" clId="Web-{0DE88CB6-BCC5-4F67-89A3-1739CB7914C7}" dt="2021-02-05T15:58:02.801" v="12" actId="1076"/>
          <ac:spMkLst>
            <pc:docMk/>
            <pc:sldMk cId="0" sldId="675"/>
            <ac:spMk id="6146" creationId="{20919321-55F8-407B-9512-6C7E68C39C09}"/>
          </ac:spMkLst>
        </pc:spChg>
        <pc:spChg chg="mod">
          <ac:chgData name="Sheppard MS JE@MCC RJOC(A)@Defence O365" userId="S::justin.sheppard@ecn.forces.gc.ca::046012a4-b312-4c37-863d-653c3913ec98" providerId="AD" clId="Web-{0DE88CB6-BCC5-4F67-89A3-1739CB7914C7}" dt="2021-02-05T15:57:50.332" v="9" actId="1076"/>
          <ac:spMkLst>
            <pc:docMk/>
            <pc:sldMk cId="0" sldId="675"/>
            <ac:spMk id="6147" creationId="{53BA5473-B66F-4F0B-B68E-A23301622135}"/>
          </ac:spMkLst>
        </pc:spChg>
      </pc:sldChg>
      <pc:sldChg chg="modSp">
        <pc:chgData name="Sheppard MS JE@MCC RJOC(A)@Defence O365" userId="S::justin.sheppard@ecn.forces.gc.ca::046012a4-b312-4c37-863d-653c3913ec98" providerId="AD" clId="Web-{0DE88CB6-BCC5-4F67-89A3-1739CB7914C7}" dt="2021-02-05T15:58:08.269" v="13" actId="20577"/>
        <pc:sldMkLst>
          <pc:docMk/>
          <pc:sldMk cId="0" sldId="677"/>
        </pc:sldMkLst>
        <pc:spChg chg="mod">
          <ac:chgData name="Sheppard MS JE@MCC RJOC(A)@Defence O365" userId="S::justin.sheppard@ecn.forces.gc.ca::046012a4-b312-4c37-863d-653c3913ec98" providerId="AD" clId="Web-{0DE88CB6-BCC5-4F67-89A3-1739CB7914C7}" dt="2021-02-05T15:58:08.269" v="13" actId="20577"/>
          <ac:spMkLst>
            <pc:docMk/>
            <pc:sldMk cId="0" sldId="677"/>
            <ac:spMk id="8195" creationId="{0728C106-AD18-4B35-B89D-02BABBB10256}"/>
          </ac:spMkLst>
        </pc:spChg>
      </pc:sldChg>
      <pc:sldChg chg="modSp">
        <pc:chgData name="Sheppard MS JE@MCC RJOC(A)@Defence O365" userId="S::justin.sheppard@ecn.forces.gc.ca::046012a4-b312-4c37-863d-653c3913ec98" providerId="AD" clId="Web-{0DE88CB6-BCC5-4F67-89A3-1739CB7914C7}" dt="2021-02-05T16:02:22.958" v="62" actId="20577"/>
        <pc:sldMkLst>
          <pc:docMk/>
          <pc:sldMk cId="0" sldId="692"/>
        </pc:sldMkLst>
        <pc:spChg chg="mod">
          <ac:chgData name="Sheppard MS JE@MCC RJOC(A)@Defence O365" userId="S::justin.sheppard@ecn.forces.gc.ca::046012a4-b312-4c37-863d-653c3913ec98" providerId="AD" clId="Web-{0DE88CB6-BCC5-4F67-89A3-1739CB7914C7}" dt="2021-02-05T16:02:22.958" v="62" actId="20577"/>
          <ac:spMkLst>
            <pc:docMk/>
            <pc:sldMk cId="0" sldId="692"/>
            <ac:spMk id="32771" creationId="{5DBC9C50-765A-4638-A6B2-37A3AC7D30CD}"/>
          </ac:spMkLst>
        </pc:spChg>
      </pc:sldChg>
      <pc:sldChg chg="modSp">
        <pc:chgData name="Sheppard MS JE@MCC RJOC(A)@Defence O365" userId="S::justin.sheppard@ecn.forces.gc.ca::046012a4-b312-4c37-863d-653c3913ec98" providerId="AD" clId="Web-{0DE88CB6-BCC5-4F67-89A3-1739CB7914C7}" dt="2021-02-05T15:59:17.676" v="32" actId="20577"/>
        <pc:sldMkLst>
          <pc:docMk/>
          <pc:sldMk cId="0" sldId="694"/>
        </pc:sldMkLst>
        <pc:spChg chg="mod">
          <ac:chgData name="Sheppard MS JE@MCC RJOC(A)@Defence O365" userId="S::justin.sheppard@ecn.forces.gc.ca::046012a4-b312-4c37-863d-653c3913ec98" providerId="AD" clId="Web-{0DE88CB6-BCC5-4F67-89A3-1739CB7914C7}" dt="2021-02-05T15:59:17.676" v="32" actId="20577"/>
          <ac:spMkLst>
            <pc:docMk/>
            <pc:sldMk cId="0" sldId="694"/>
            <ac:spMk id="36867" creationId="{1F3906E6-EEB3-4866-83D5-5A71BA8B5DC0}"/>
          </ac:spMkLst>
        </pc:spChg>
      </pc:sldChg>
      <pc:sldChg chg="modSp">
        <pc:chgData name="Sheppard MS JE@MCC RJOC(A)@Defence O365" userId="S::justin.sheppard@ecn.forces.gc.ca::046012a4-b312-4c37-863d-653c3913ec98" providerId="AD" clId="Web-{0DE88CB6-BCC5-4F67-89A3-1739CB7914C7}" dt="2021-02-05T16:00:47.192" v="43" actId="1076"/>
        <pc:sldMkLst>
          <pc:docMk/>
          <pc:sldMk cId="0" sldId="695"/>
        </pc:sldMkLst>
        <pc:spChg chg="mod">
          <ac:chgData name="Sheppard MS JE@MCC RJOC(A)@Defence O365" userId="S::justin.sheppard@ecn.forces.gc.ca::046012a4-b312-4c37-863d-653c3913ec98" providerId="AD" clId="Web-{0DE88CB6-BCC5-4F67-89A3-1739CB7914C7}" dt="2021-02-05T16:00:40.395" v="42" actId="1076"/>
          <ac:spMkLst>
            <pc:docMk/>
            <pc:sldMk cId="0" sldId="695"/>
            <ac:spMk id="38915" creationId="{D385BAD7-DB65-4646-B90C-3B6B8D3CFE39}"/>
          </ac:spMkLst>
        </pc:spChg>
        <pc:grpChg chg="mod">
          <ac:chgData name="Sheppard MS JE@MCC RJOC(A)@Defence O365" userId="S::justin.sheppard@ecn.forces.gc.ca::046012a4-b312-4c37-863d-653c3913ec98" providerId="AD" clId="Web-{0DE88CB6-BCC5-4F67-89A3-1739CB7914C7}" dt="2021-02-05T16:00:47.192" v="43" actId="1076"/>
          <ac:grpSpMkLst>
            <pc:docMk/>
            <pc:sldMk cId="0" sldId="695"/>
            <ac:grpSpMk id="38916" creationId="{0988AE56-A0AC-43ED-BCD6-E6D71B01699F}"/>
          </ac:grpSpMkLst>
        </pc:grpChg>
      </pc:sldChg>
      <pc:sldChg chg="modSp">
        <pc:chgData name="Sheppard MS JE@MCC RJOC(A)@Defence O365" userId="S::justin.sheppard@ecn.forces.gc.ca::046012a4-b312-4c37-863d-653c3913ec98" providerId="AD" clId="Web-{0DE88CB6-BCC5-4F67-89A3-1739CB7914C7}" dt="2021-02-05T16:02:54.708" v="68" actId="20577"/>
        <pc:sldMkLst>
          <pc:docMk/>
          <pc:sldMk cId="0" sldId="723"/>
        </pc:sldMkLst>
        <pc:spChg chg="mod">
          <ac:chgData name="Sheppard MS JE@MCC RJOC(A)@Defence O365" userId="S::justin.sheppard@ecn.forces.gc.ca::046012a4-b312-4c37-863d-653c3913ec98" providerId="AD" clId="Web-{0DE88CB6-BCC5-4F67-89A3-1739CB7914C7}" dt="2021-02-05T16:02:54.708" v="68" actId="20577"/>
          <ac:spMkLst>
            <pc:docMk/>
            <pc:sldMk cId="0" sldId="723"/>
            <ac:spMk id="83971" creationId="{4C9D1A0C-6DDA-4167-9D1A-6C6D40F5B1D9}"/>
          </ac:spMkLst>
        </pc:spChg>
      </pc:sldChg>
      <pc:sldChg chg="modSp">
        <pc:chgData name="Sheppard MS JE@MCC RJOC(A)@Defence O365" userId="S::justin.sheppard@ecn.forces.gc.ca::046012a4-b312-4c37-863d-653c3913ec98" providerId="AD" clId="Web-{0DE88CB6-BCC5-4F67-89A3-1739CB7914C7}" dt="2021-02-05T15:58:55.332" v="25" actId="20577"/>
        <pc:sldMkLst>
          <pc:docMk/>
          <pc:sldMk cId="2751248112" sldId="725"/>
        </pc:sldMkLst>
        <pc:spChg chg="mod">
          <ac:chgData name="Sheppard MS JE@MCC RJOC(A)@Defence O365" userId="S::justin.sheppard@ecn.forces.gc.ca::046012a4-b312-4c37-863d-653c3913ec98" providerId="AD" clId="Web-{0DE88CB6-BCC5-4F67-89A3-1739CB7914C7}" dt="2021-02-05T15:58:55.332" v="25" actId="20577"/>
          <ac:spMkLst>
            <pc:docMk/>
            <pc:sldMk cId="2751248112" sldId="725"/>
            <ac:spMk id="8195" creationId="{0728C106-AD18-4B35-B89D-02BABBB10256}"/>
          </ac:spMkLst>
        </pc:spChg>
      </pc:sldChg>
      <pc:sldChg chg="modSp">
        <pc:chgData name="Sheppard MS JE@MCC RJOC(A)@Defence O365" userId="S::justin.sheppard@ecn.forces.gc.ca::046012a4-b312-4c37-863d-653c3913ec98" providerId="AD" clId="Web-{0DE88CB6-BCC5-4F67-89A3-1739CB7914C7}" dt="2021-02-05T16:01:44.989" v="51" actId="20577"/>
        <pc:sldMkLst>
          <pc:docMk/>
          <pc:sldMk cId="2730694484" sldId="727"/>
        </pc:sldMkLst>
        <pc:spChg chg="mod">
          <ac:chgData name="Sheppard MS JE@MCC RJOC(A)@Defence O365" userId="S::justin.sheppard@ecn.forces.gc.ca::046012a4-b312-4c37-863d-653c3913ec98" providerId="AD" clId="Web-{0DE88CB6-BCC5-4F67-89A3-1739CB7914C7}" dt="2021-02-05T16:01:44.989" v="51" actId="20577"/>
          <ac:spMkLst>
            <pc:docMk/>
            <pc:sldMk cId="2730694484" sldId="727"/>
            <ac:spMk id="38915" creationId="{D385BAD7-DB65-4646-B90C-3B6B8D3CFE39}"/>
          </ac:spMkLst>
        </pc:spChg>
        <pc:grpChg chg="mod">
          <ac:chgData name="Sheppard MS JE@MCC RJOC(A)@Defence O365" userId="S::justin.sheppard@ecn.forces.gc.ca::046012a4-b312-4c37-863d-653c3913ec98" providerId="AD" clId="Web-{0DE88CB6-BCC5-4F67-89A3-1739CB7914C7}" dt="2021-02-05T16:01:00.442" v="45" actId="1076"/>
          <ac:grpSpMkLst>
            <pc:docMk/>
            <pc:sldMk cId="2730694484" sldId="727"/>
            <ac:grpSpMk id="38916" creationId="{0988AE56-A0AC-43ED-BCD6-E6D71B01699F}"/>
          </ac:grpSpMkLst>
        </pc:grpChg>
      </pc:sldChg>
      <pc:sldChg chg="modSp">
        <pc:chgData name="Sheppard MS JE@MCC RJOC(A)@Defence O365" userId="S::justin.sheppard@ecn.forces.gc.ca::046012a4-b312-4c37-863d-653c3913ec98" providerId="AD" clId="Web-{0DE88CB6-BCC5-4F67-89A3-1739CB7914C7}" dt="2021-02-05T16:02:44.099" v="67" actId="20577"/>
        <pc:sldMkLst>
          <pc:docMk/>
          <pc:sldMk cId="364540073" sldId="729"/>
        </pc:sldMkLst>
        <pc:spChg chg="mod">
          <ac:chgData name="Sheppard MS JE@MCC RJOC(A)@Defence O365" userId="S::justin.sheppard@ecn.forces.gc.ca::046012a4-b312-4c37-863d-653c3913ec98" providerId="AD" clId="Web-{0DE88CB6-BCC5-4F67-89A3-1739CB7914C7}" dt="2021-02-05T16:02:44.099" v="67" actId="20577"/>
          <ac:spMkLst>
            <pc:docMk/>
            <pc:sldMk cId="364540073" sldId="729"/>
            <ac:spMk id="32771" creationId="{5DBC9C50-765A-4638-A6B2-37A3AC7D30CD}"/>
          </ac:spMkLst>
        </pc:spChg>
      </pc:sldChg>
      <pc:sldChg chg="modSp">
        <pc:chgData name="Sheppard MS JE@MCC RJOC(A)@Defence O365" userId="S::justin.sheppard@ecn.forces.gc.ca::046012a4-b312-4c37-863d-653c3913ec98" providerId="AD" clId="Web-{0DE88CB6-BCC5-4F67-89A3-1739CB7914C7}" dt="2021-02-05T16:03:25.318" v="78" actId="20577"/>
        <pc:sldMkLst>
          <pc:docMk/>
          <pc:sldMk cId="4201505975" sldId="730"/>
        </pc:sldMkLst>
        <pc:spChg chg="mod">
          <ac:chgData name="Sheppard MS JE@MCC RJOC(A)@Defence O365" userId="S::justin.sheppard@ecn.forces.gc.ca::046012a4-b312-4c37-863d-653c3913ec98" providerId="AD" clId="Web-{0DE88CB6-BCC5-4F67-89A3-1739CB7914C7}" dt="2021-02-05T16:03:25.318" v="78" actId="20577"/>
          <ac:spMkLst>
            <pc:docMk/>
            <pc:sldMk cId="4201505975" sldId="730"/>
            <ac:spMk id="83971" creationId="{4C9D1A0C-6DDA-4167-9D1A-6C6D40F5B1D9}"/>
          </ac:spMkLst>
        </pc:spChg>
      </pc:sldChg>
    </pc:docChg>
  </pc:docChgLst>
  <pc:docChgLst>
    <pc:chgData name="Sheppard MS JE@MCC RJOC(A)@Defence O365" userId="S::justin.sheppard@ecn.forces.gc.ca::046012a4-b312-4c37-863d-653c3913ec98" providerId="AD" clId="Web-{1578B356-9191-4F97-9F9F-6C8F218C5383}"/>
    <pc:docChg chg="modSld">
      <pc:chgData name="Sheppard MS JE@MCC RJOC(A)@Defence O365" userId="S::justin.sheppard@ecn.forces.gc.ca::046012a4-b312-4c37-863d-653c3913ec98" providerId="AD" clId="Web-{1578B356-9191-4F97-9F9F-6C8F218C5383}" dt="2021-02-03T17:26:42.563" v="0" actId="20577"/>
      <pc:docMkLst>
        <pc:docMk/>
      </pc:docMkLst>
      <pc:sldChg chg="modSp">
        <pc:chgData name="Sheppard MS JE@MCC RJOC(A)@Defence O365" userId="S::justin.sheppard@ecn.forces.gc.ca::046012a4-b312-4c37-863d-653c3913ec98" providerId="AD" clId="Web-{1578B356-9191-4F97-9F9F-6C8F218C5383}" dt="2021-02-03T17:26:42.563" v="0" actId="20577"/>
        <pc:sldMkLst>
          <pc:docMk/>
          <pc:sldMk cId="3993615761" sldId="731"/>
        </pc:sldMkLst>
        <pc:spChg chg="mod">
          <ac:chgData name="Sheppard MS JE@MCC RJOC(A)@Defence O365" userId="S::justin.sheppard@ecn.forces.gc.ca::046012a4-b312-4c37-863d-653c3913ec98" providerId="AD" clId="Web-{1578B356-9191-4F97-9F9F-6C8F218C5383}" dt="2021-02-03T17:26:42.563" v="0" actId="20577"/>
          <ac:spMkLst>
            <pc:docMk/>
            <pc:sldMk cId="3993615761" sldId="731"/>
            <ac:spMk id="4" creationId="{00000000-0000-0000-0000-000000000000}"/>
          </ac:spMkLst>
        </pc:spChg>
      </pc:sldChg>
    </pc:docChg>
  </pc:docChgLst>
  <pc:docChgLst>
    <pc:chgData name="Sheppard MS JE@MCC RJOC(A)@Defence O365" userId="S::justin.sheppard@ecn.forces.gc.ca::046012a4-b312-4c37-863d-653c3913ec98" providerId="AD" clId="Web-{5FA231A9-8BBB-9AA9-39A2-E7BCA22DA02C}"/>
    <pc:docChg chg="modSld">
      <pc:chgData name="Sheppard MS JE@MCC RJOC(A)@Defence O365" userId="S::justin.sheppard@ecn.forces.gc.ca::046012a4-b312-4c37-863d-653c3913ec98" providerId="AD" clId="Web-{5FA231A9-8BBB-9AA9-39A2-E7BCA22DA02C}" dt="2021-02-04T21:45:18.471" v="42" actId="20577"/>
      <pc:docMkLst>
        <pc:docMk/>
      </pc:docMkLst>
      <pc:sldChg chg="modSp">
        <pc:chgData name="Sheppard MS JE@MCC RJOC(A)@Defence O365" userId="S::justin.sheppard@ecn.forces.gc.ca::046012a4-b312-4c37-863d-653c3913ec98" providerId="AD" clId="Web-{5FA231A9-8BBB-9AA9-39A2-E7BCA22DA02C}" dt="2021-02-04T21:39:59.972" v="0" actId="20577"/>
        <pc:sldMkLst>
          <pc:docMk/>
          <pc:sldMk cId="0" sldId="677"/>
        </pc:sldMkLst>
        <pc:spChg chg="mod">
          <ac:chgData name="Sheppard MS JE@MCC RJOC(A)@Defence O365" userId="S::justin.sheppard@ecn.forces.gc.ca::046012a4-b312-4c37-863d-653c3913ec98" providerId="AD" clId="Web-{5FA231A9-8BBB-9AA9-39A2-E7BCA22DA02C}" dt="2021-02-04T21:39:59.972" v="0" actId="20577"/>
          <ac:spMkLst>
            <pc:docMk/>
            <pc:sldMk cId="0" sldId="677"/>
            <ac:spMk id="8195" creationId="{0728C106-AD18-4B35-B89D-02BABBB10256}"/>
          </ac:spMkLst>
        </pc:spChg>
      </pc:sldChg>
      <pc:sldChg chg="modSp">
        <pc:chgData name="Sheppard MS JE@MCC RJOC(A)@Defence O365" userId="S::justin.sheppard@ecn.forces.gc.ca::046012a4-b312-4c37-863d-653c3913ec98" providerId="AD" clId="Web-{5FA231A9-8BBB-9AA9-39A2-E7BCA22DA02C}" dt="2021-02-04T21:44:17.706" v="39" actId="20577"/>
        <pc:sldMkLst>
          <pc:docMk/>
          <pc:sldMk cId="0" sldId="692"/>
        </pc:sldMkLst>
        <pc:spChg chg="mod">
          <ac:chgData name="Sheppard MS JE@MCC RJOC(A)@Defence O365" userId="S::justin.sheppard@ecn.forces.gc.ca::046012a4-b312-4c37-863d-653c3913ec98" providerId="AD" clId="Web-{5FA231A9-8BBB-9AA9-39A2-E7BCA22DA02C}" dt="2021-02-04T21:44:17.706" v="39" actId="20577"/>
          <ac:spMkLst>
            <pc:docMk/>
            <pc:sldMk cId="0" sldId="692"/>
            <ac:spMk id="32771" creationId="{5DBC9C50-765A-4638-A6B2-37A3AC7D30CD}"/>
          </ac:spMkLst>
        </pc:spChg>
      </pc:sldChg>
      <pc:sldChg chg="modSp">
        <pc:chgData name="Sheppard MS JE@MCC RJOC(A)@Defence O365" userId="S::justin.sheppard@ecn.forces.gc.ca::046012a4-b312-4c37-863d-653c3913ec98" providerId="AD" clId="Web-{5FA231A9-8BBB-9AA9-39A2-E7BCA22DA02C}" dt="2021-02-04T21:41:49.941" v="12" actId="1076"/>
        <pc:sldMkLst>
          <pc:docMk/>
          <pc:sldMk cId="0" sldId="694"/>
        </pc:sldMkLst>
        <pc:spChg chg="mod">
          <ac:chgData name="Sheppard MS JE@MCC RJOC(A)@Defence O365" userId="S::justin.sheppard@ecn.forces.gc.ca::046012a4-b312-4c37-863d-653c3913ec98" providerId="AD" clId="Web-{5FA231A9-8BBB-9AA9-39A2-E7BCA22DA02C}" dt="2021-02-04T21:41:25.410" v="10" actId="20577"/>
          <ac:spMkLst>
            <pc:docMk/>
            <pc:sldMk cId="0" sldId="694"/>
            <ac:spMk id="36867" creationId="{1F3906E6-EEB3-4866-83D5-5A71BA8B5DC0}"/>
          </ac:spMkLst>
        </pc:spChg>
        <pc:picChg chg="mod">
          <ac:chgData name="Sheppard MS JE@MCC RJOC(A)@Defence O365" userId="S::justin.sheppard@ecn.forces.gc.ca::046012a4-b312-4c37-863d-653c3913ec98" providerId="AD" clId="Web-{5FA231A9-8BBB-9AA9-39A2-E7BCA22DA02C}" dt="2021-02-04T21:41:49.941" v="12" actId="1076"/>
          <ac:picMkLst>
            <pc:docMk/>
            <pc:sldMk cId="0" sldId="694"/>
            <ac:picMk id="36868" creationId="{51EB4ECE-E82D-459F-ABDA-0D3C2955BBAF}"/>
          </ac:picMkLst>
        </pc:picChg>
      </pc:sldChg>
      <pc:sldChg chg="modSp">
        <pc:chgData name="Sheppard MS JE@MCC RJOC(A)@Defence O365" userId="S::justin.sheppard@ecn.forces.gc.ca::046012a4-b312-4c37-863d-653c3913ec98" providerId="AD" clId="Web-{5FA231A9-8BBB-9AA9-39A2-E7BCA22DA02C}" dt="2021-02-04T21:42:33.503" v="21" actId="1076"/>
        <pc:sldMkLst>
          <pc:docMk/>
          <pc:sldMk cId="0" sldId="695"/>
        </pc:sldMkLst>
        <pc:spChg chg="mod">
          <ac:chgData name="Sheppard MS JE@MCC RJOC(A)@Defence O365" userId="S::justin.sheppard@ecn.forces.gc.ca::046012a4-b312-4c37-863d-653c3913ec98" providerId="AD" clId="Web-{5FA231A9-8BBB-9AA9-39A2-E7BCA22DA02C}" dt="2021-02-04T21:42:08.660" v="16" actId="14100"/>
          <ac:spMkLst>
            <pc:docMk/>
            <pc:sldMk cId="0" sldId="695"/>
            <ac:spMk id="38915" creationId="{D385BAD7-DB65-4646-B90C-3B6B8D3CFE39}"/>
          </ac:spMkLst>
        </pc:spChg>
        <pc:grpChg chg="mod">
          <ac:chgData name="Sheppard MS JE@MCC RJOC(A)@Defence O365" userId="S::justin.sheppard@ecn.forces.gc.ca::046012a4-b312-4c37-863d-653c3913ec98" providerId="AD" clId="Web-{5FA231A9-8BBB-9AA9-39A2-E7BCA22DA02C}" dt="2021-02-04T21:42:33.503" v="21" actId="1076"/>
          <ac:grpSpMkLst>
            <pc:docMk/>
            <pc:sldMk cId="0" sldId="695"/>
            <ac:grpSpMk id="38916" creationId="{0988AE56-A0AC-43ED-BCD6-E6D71B01699F}"/>
          </ac:grpSpMkLst>
        </pc:grpChg>
      </pc:sldChg>
      <pc:sldChg chg="modSp">
        <pc:chgData name="Sheppard MS JE@MCC RJOC(A)@Defence O365" userId="S::justin.sheppard@ecn.forces.gc.ca::046012a4-b312-4c37-863d-653c3913ec98" providerId="AD" clId="Web-{5FA231A9-8BBB-9AA9-39A2-E7BCA22DA02C}" dt="2021-02-04T21:45:12.518" v="41" actId="20577"/>
        <pc:sldMkLst>
          <pc:docMk/>
          <pc:sldMk cId="0" sldId="723"/>
        </pc:sldMkLst>
        <pc:spChg chg="mod">
          <ac:chgData name="Sheppard MS JE@MCC RJOC(A)@Defence O365" userId="S::justin.sheppard@ecn.forces.gc.ca::046012a4-b312-4c37-863d-653c3913ec98" providerId="AD" clId="Web-{5FA231A9-8BBB-9AA9-39A2-E7BCA22DA02C}" dt="2021-02-04T21:45:12.518" v="41" actId="20577"/>
          <ac:spMkLst>
            <pc:docMk/>
            <pc:sldMk cId="0" sldId="723"/>
            <ac:spMk id="83971" creationId="{4C9D1A0C-6DDA-4167-9D1A-6C6D40F5B1D9}"/>
          </ac:spMkLst>
        </pc:spChg>
      </pc:sldChg>
      <pc:sldChg chg="modSp">
        <pc:chgData name="Sheppard MS JE@MCC RJOC(A)@Defence O365" userId="S::justin.sheppard@ecn.forces.gc.ca::046012a4-b312-4c37-863d-653c3913ec98" providerId="AD" clId="Web-{5FA231A9-8BBB-9AA9-39A2-E7BCA22DA02C}" dt="2021-02-04T21:40:10.769" v="1" actId="20577"/>
        <pc:sldMkLst>
          <pc:docMk/>
          <pc:sldMk cId="3706907421" sldId="724"/>
        </pc:sldMkLst>
        <pc:spChg chg="mod">
          <ac:chgData name="Sheppard MS JE@MCC RJOC(A)@Defence O365" userId="S::justin.sheppard@ecn.forces.gc.ca::046012a4-b312-4c37-863d-653c3913ec98" providerId="AD" clId="Web-{5FA231A9-8BBB-9AA9-39A2-E7BCA22DA02C}" dt="2021-02-04T21:40:10.769" v="1" actId="20577"/>
          <ac:spMkLst>
            <pc:docMk/>
            <pc:sldMk cId="3706907421" sldId="724"/>
            <ac:spMk id="8195" creationId="{0728C106-AD18-4B35-B89D-02BABBB10256}"/>
          </ac:spMkLst>
        </pc:spChg>
      </pc:sldChg>
      <pc:sldChg chg="modSp">
        <pc:chgData name="Sheppard MS JE@MCC RJOC(A)@Defence O365" userId="S::justin.sheppard@ecn.forces.gc.ca::046012a4-b312-4c37-863d-653c3913ec98" providerId="AD" clId="Web-{5FA231A9-8BBB-9AA9-39A2-E7BCA22DA02C}" dt="2021-02-04T21:40:43.066" v="5" actId="1076"/>
        <pc:sldMkLst>
          <pc:docMk/>
          <pc:sldMk cId="2751248112" sldId="725"/>
        </pc:sldMkLst>
        <pc:spChg chg="mod">
          <ac:chgData name="Sheppard MS JE@MCC RJOC(A)@Defence O365" userId="S::justin.sheppard@ecn.forces.gc.ca::046012a4-b312-4c37-863d-653c3913ec98" providerId="AD" clId="Web-{5FA231A9-8BBB-9AA9-39A2-E7BCA22DA02C}" dt="2021-02-04T21:40:43.066" v="5" actId="1076"/>
          <ac:spMkLst>
            <pc:docMk/>
            <pc:sldMk cId="2751248112" sldId="725"/>
            <ac:spMk id="8195" creationId="{0728C106-AD18-4B35-B89D-02BABBB10256}"/>
          </ac:spMkLst>
        </pc:spChg>
      </pc:sldChg>
      <pc:sldChg chg="modSp">
        <pc:chgData name="Sheppard MS JE@MCC RJOC(A)@Defence O365" userId="S::justin.sheppard@ecn.forces.gc.ca::046012a4-b312-4c37-863d-653c3913ec98" providerId="AD" clId="Web-{5FA231A9-8BBB-9AA9-39A2-E7BCA22DA02C}" dt="2021-02-04T21:40:58.472" v="6" actId="20577"/>
        <pc:sldMkLst>
          <pc:docMk/>
          <pc:sldMk cId="3788998809" sldId="726"/>
        </pc:sldMkLst>
        <pc:spChg chg="mod">
          <ac:chgData name="Sheppard MS JE@MCC RJOC(A)@Defence O365" userId="S::justin.sheppard@ecn.forces.gc.ca::046012a4-b312-4c37-863d-653c3913ec98" providerId="AD" clId="Web-{5FA231A9-8BBB-9AA9-39A2-E7BCA22DA02C}" dt="2021-02-04T21:40:58.472" v="6" actId="20577"/>
          <ac:spMkLst>
            <pc:docMk/>
            <pc:sldMk cId="3788998809" sldId="726"/>
            <ac:spMk id="8195" creationId="{0728C106-AD18-4B35-B89D-02BABBB10256}"/>
          </ac:spMkLst>
        </pc:spChg>
      </pc:sldChg>
      <pc:sldChg chg="modSp">
        <pc:chgData name="Sheppard MS JE@MCC RJOC(A)@Defence O365" userId="S::justin.sheppard@ecn.forces.gc.ca::046012a4-b312-4c37-863d-653c3913ec98" providerId="AD" clId="Web-{5FA231A9-8BBB-9AA9-39A2-E7BCA22DA02C}" dt="2021-02-04T21:44:10.315" v="38" actId="1076"/>
        <pc:sldMkLst>
          <pc:docMk/>
          <pc:sldMk cId="2730694484" sldId="727"/>
        </pc:sldMkLst>
        <pc:spChg chg="mod">
          <ac:chgData name="Sheppard MS JE@MCC RJOC(A)@Defence O365" userId="S::justin.sheppard@ecn.forces.gc.ca::046012a4-b312-4c37-863d-653c3913ec98" providerId="AD" clId="Web-{5FA231A9-8BBB-9AA9-39A2-E7BCA22DA02C}" dt="2021-02-04T21:44:05.269" v="37" actId="1076"/>
          <ac:spMkLst>
            <pc:docMk/>
            <pc:sldMk cId="2730694484" sldId="727"/>
            <ac:spMk id="38915" creationId="{D385BAD7-DB65-4646-B90C-3B6B8D3CFE39}"/>
          </ac:spMkLst>
        </pc:spChg>
        <pc:grpChg chg="mod">
          <ac:chgData name="Sheppard MS JE@MCC RJOC(A)@Defence O365" userId="S::justin.sheppard@ecn.forces.gc.ca::046012a4-b312-4c37-863d-653c3913ec98" providerId="AD" clId="Web-{5FA231A9-8BBB-9AA9-39A2-E7BCA22DA02C}" dt="2021-02-04T21:44:10.315" v="38" actId="1076"/>
          <ac:grpSpMkLst>
            <pc:docMk/>
            <pc:sldMk cId="2730694484" sldId="727"/>
            <ac:grpSpMk id="38916" creationId="{0988AE56-A0AC-43ED-BCD6-E6D71B01699F}"/>
          </ac:grpSpMkLst>
        </pc:grpChg>
      </pc:sldChg>
      <pc:sldChg chg="modSp">
        <pc:chgData name="Sheppard MS JE@MCC RJOC(A)@Defence O365" userId="S::justin.sheppard@ecn.forces.gc.ca::046012a4-b312-4c37-863d-653c3913ec98" providerId="AD" clId="Web-{5FA231A9-8BBB-9AA9-39A2-E7BCA22DA02C}" dt="2021-02-04T21:44:27.753" v="40" actId="20577"/>
        <pc:sldMkLst>
          <pc:docMk/>
          <pc:sldMk cId="364540073" sldId="729"/>
        </pc:sldMkLst>
        <pc:spChg chg="mod">
          <ac:chgData name="Sheppard MS JE@MCC RJOC(A)@Defence O365" userId="S::justin.sheppard@ecn.forces.gc.ca::046012a4-b312-4c37-863d-653c3913ec98" providerId="AD" clId="Web-{5FA231A9-8BBB-9AA9-39A2-E7BCA22DA02C}" dt="2021-02-04T21:44:27.753" v="40" actId="20577"/>
          <ac:spMkLst>
            <pc:docMk/>
            <pc:sldMk cId="364540073" sldId="729"/>
            <ac:spMk id="32771" creationId="{5DBC9C50-765A-4638-A6B2-37A3AC7D30CD}"/>
          </ac:spMkLst>
        </pc:spChg>
      </pc:sldChg>
      <pc:sldChg chg="modSp">
        <pc:chgData name="Sheppard MS JE@MCC RJOC(A)@Defence O365" userId="S::justin.sheppard@ecn.forces.gc.ca::046012a4-b312-4c37-863d-653c3913ec98" providerId="AD" clId="Web-{5FA231A9-8BBB-9AA9-39A2-E7BCA22DA02C}" dt="2021-02-04T21:45:18.471" v="42" actId="20577"/>
        <pc:sldMkLst>
          <pc:docMk/>
          <pc:sldMk cId="4201505975" sldId="730"/>
        </pc:sldMkLst>
        <pc:spChg chg="mod">
          <ac:chgData name="Sheppard MS JE@MCC RJOC(A)@Defence O365" userId="S::justin.sheppard@ecn.forces.gc.ca::046012a4-b312-4c37-863d-653c3913ec98" providerId="AD" clId="Web-{5FA231A9-8BBB-9AA9-39A2-E7BCA22DA02C}" dt="2021-02-04T21:45:18.471" v="42" actId="20577"/>
          <ac:spMkLst>
            <pc:docMk/>
            <pc:sldMk cId="4201505975" sldId="730"/>
            <ac:spMk id="83971" creationId="{4C9D1A0C-6DDA-4167-9D1A-6C6D40F5B1D9}"/>
          </ac:spMkLst>
        </pc:spChg>
      </pc:sldChg>
    </pc:docChg>
  </pc:docChgLst>
  <pc:docChgLst>
    <pc:chgData name="Blindback Sgt TJ@21 AC&amp;W Sqn CADS Ops@Defence O365" userId="S::timothy.blindback@ecn.forces.gc.ca::2699d6b2-7bae-42be-83da-ef360de0bb01" providerId="AD" clId="Web-{4C3DFC19-1714-16CF-9990-90309490A436}"/>
    <pc:docChg chg="addSld modSld">
      <pc:chgData name="Blindback Sgt TJ@21 AC&amp;W Sqn CADS Ops@Defence O365" userId="S::timothy.blindback@ecn.forces.gc.ca::2699d6b2-7bae-42be-83da-ef360de0bb01" providerId="AD" clId="Web-{4C3DFC19-1714-16CF-9990-90309490A436}" dt="2021-02-02T19:28:27.530" v="461" actId="20577"/>
      <pc:docMkLst>
        <pc:docMk/>
      </pc:docMkLst>
      <pc:sldChg chg="modSp">
        <pc:chgData name="Blindback Sgt TJ@21 AC&amp;W Sqn CADS Ops@Defence O365" userId="S::timothy.blindback@ecn.forces.gc.ca::2699d6b2-7bae-42be-83da-ef360de0bb01" providerId="AD" clId="Web-{4C3DFC19-1714-16CF-9990-90309490A436}" dt="2021-02-02T19:15:58.510" v="21" actId="20577"/>
        <pc:sldMkLst>
          <pc:docMk/>
          <pc:sldMk cId="0" sldId="692"/>
        </pc:sldMkLst>
        <pc:spChg chg="mod">
          <ac:chgData name="Blindback Sgt TJ@21 AC&amp;W Sqn CADS Ops@Defence O365" userId="S::timothy.blindback@ecn.forces.gc.ca::2699d6b2-7bae-42be-83da-ef360de0bb01" providerId="AD" clId="Web-{4C3DFC19-1714-16CF-9990-90309490A436}" dt="2021-02-02T19:15:58.510" v="21" actId="20577"/>
          <ac:spMkLst>
            <pc:docMk/>
            <pc:sldMk cId="0" sldId="692"/>
            <ac:spMk id="32771" creationId="{5DBC9C50-765A-4638-A6B2-37A3AC7D30CD}"/>
          </ac:spMkLst>
        </pc:spChg>
      </pc:sldChg>
      <pc:sldChg chg="modSp">
        <pc:chgData name="Blindback Sgt TJ@21 AC&amp;W Sqn CADS Ops@Defence O365" userId="S::timothy.blindback@ecn.forces.gc.ca::2699d6b2-7bae-42be-83da-ef360de0bb01" providerId="AD" clId="Web-{4C3DFC19-1714-16CF-9990-90309490A436}" dt="2021-02-02T19:15:13.461" v="19" actId="20577"/>
        <pc:sldMkLst>
          <pc:docMk/>
          <pc:sldMk cId="2751248112" sldId="725"/>
        </pc:sldMkLst>
        <pc:spChg chg="mod">
          <ac:chgData name="Blindback Sgt TJ@21 AC&amp;W Sqn CADS Ops@Defence O365" userId="S::timothy.blindback@ecn.forces.gc.ca::2699d6b2-7bae-42be-83da-ef360de0bb01" providerId="AD" clId="Web-{4C3DFC19-1714-16CF-9990-90309490A436}" dt="2021-02-02T19:15:13.461" v="19" actId="20577"/>
          <ac:spMkLst>
            <pc:docMk/>
            <pc:sldMk cId="2751248112" sldId="725"/>
            <ac:spMk id="8195" creationId="{0728C106-AD18-4B35-B89D-02BABBB10256}"/>
          </ac:spMkLst>
        </pc:spChg>
      </pc:sldChg>
      <pc:sldChg chg="modSp">
        <pc:chgData name="Blindback Sgt TJ@21 AC&amp;W Sqn CADS Ops@Defence O365" userId="S::timothy.blindback@ecn.forces.gc.ca::2699d6b2-7bae-42be-83da-ef360de0bb01" providerId="AD" clId="Web-{4C3DFC19-1714-16CF-9990-90309490A436}" dt="2021-02-02T19:26:57.214" v="323" actId="20577"/>
        <pc:sldMkLst>
          <pc:docMk/>
          <pc:sldMk cId="3788998809" sldId="726"/>
        </pc:sldMkLst>
        <pc:spChg chg="mod">
          <ac:chgData name="Blindback Sgt TJ@21 AC&amp;W Sqn CADS Ops@Defence O365" userId="S::timothy.blindback@ecn.forces.gc.ca::2699d6b2-7bae-42be-83da-ef360de0bb01" providerId="AD" clId="Web-{4C3DFC19-1714-16CF-9990-90309490A436}" dt="2021-02-02T19:26:57.214" v="323" actId="20577"/>
          <ac:spMkLst>
            <pc:docMk/>
            <pc:sldMk cId="3788998809" sldId="726"/>
            <ac:spMk id="8195" creationId="{0728C106-AD18-4B35-B89D-02BABBB10256}"/>
          </ac:spMkLst>
        </pc:spChg>
      </pc:sldChg>
      <pc:sldChg chg="modSp">
        <pc:chgData name="Blindback Sgt TJ@21 AC&amp;W Sqn CADS Ops@Defence O365" userId="S::timothy.blindback@ecn.forces.gc.ca::2699d6b2-7bae-42be-83da-ef360de0bb01" providerId="AD" clId="Web-{4C3DFC19-1714-16CF-9990-90309490A436}" dt="2021-02-02T19:17:05.420" v="27" actId="20577"/>
        <pc:sldMkLst>
          <pc:docMk/>
          <pc:sldMk cId="2811585421" sldId="728"/>
        </pc:sldMkLst>
        <pc:spChg chg="mod">
          <ac:chgData name="Blindback Sgt TJ@21 AC&amp;W Sqn CADS Ops@Defence O365" userId="S::timothy.blindback@ecn.forces.gc.ca::2699d6b2-7bae-42be-83da-ef360de0bb01" providerId="AD" clId="Web-{4C3DFC19-1714-16CF-9990-90309490A436}" dt="2021-02-02T19:17:05.420" v="27" actId="20577"/>
          <ac:spMkLst>
            <pc:docMk/>
            <pc:sldMk cId="2811585421" sldId="728"/>
            <ac:spMk id="10" creationId="{6485B174-E029-4CA0-B7A2-9264D460BE4E}"/>
          </ac:spMkLst>
        </pc:spChg>
      </pc:sldChg>
      <pc:sldChg chg="modSp">
        <pc:chgData name="Blindback Sgt TJ@21 AC&amp;W Sqn CADS Ops@Defence O365" userId="S::timothy.blindback@ecn.forces.gc.ca::2699d6b2-7bae-42be-83da-ef360de0bb01" providerId="AD" clId="Web-{4C3DFC19-1714-16CF-9990-90309490A436}" dt="2021-02-02T19:16:26.840" v="25" actId="20577"/>
        <pc:sldMkLst>
          <pc:docMk/>
          <pc:sldMk cId="364540073" sldId="729"/>
        </pc:sldMkLst>
        <pc:spChg chg="mod">
          <ac:chgData name="Blindback Sgt TJ@21 AC&amp;W Sqn CADS Ops@Defence O365" userId="S::timothy.blindback@ecn.forces.gc.ca::2699d6b2-7bae-42be-83da-ef360de0bb01" providerId="AD" clId="Web-{4C3DFC19-1714-16CF-9990-90309490A436}" dt="2021-02-02T19:16:26.840" v="25" actId="20577"/>
          <ac:spMkLst>
            <pc:docMk/>
            <pc:sldMk cId="364540073" sldId="729"/>
            <ac:spMk id="32771" creationId="{5DBC9C50-765A-4638-A6B2-37A3AC7D30CD}"/>
          </ac:spMkLst>
        </pc:spChg>
      </pc:sldChg>
      <pc:sldChg chg="modSp add replId">
        <pc:chgData name="Blindback Sgt TJ@21 AC&amp;W Sqn CADS Ops@Defence O365" userId="S::timothy.blindback@ecn.forces.gc.ca::2699d6b2-7bae-42be-83da-ef360de0bb01" providerId="AD" clId="Web-{4C3DFC19-1714-16CF-9990-90309490A436}" dt="2021-02-02T19:28:27.530" v="461" actId="20577"/>
        <pc:sldMkLst>
          <pc:docMk/>
          <pc:sldMk cId="4201505975" sldId="730"/>
        </pc:sldMkLst>
        <pc:spChg chg="mod">
          <ac:chgData name="Blindback Sgt TJ@21 AC&amp;W Sqn CADS Ops@Defence O365" userId="S::timothy.blindback@ecn.forces.gc.ca::2699d6b2-7bae-42be-83da-ef360de0bb01" providerId="AD" clId="Web-{4C3DFC19-1714-16CF-9990-90309490A436}" dt="2021-02-02T19:22:16.763" v="30" actId="20577"/>
          <ac:spMkLst>
            <pc:docMk/>
            <pc:sldMk cId="4201505975" sldId="730"/>
            <ac:spMk id="83970" creationId="{6B07AFF7-21FE-4865-8655-D54CB6FC8BED}"/>
          </ac:spMkLst>
        </pc:spChg>
        <pc:spChg chg="mod">
          <ac:chgData name="Blindback Sgt TJ@21 AC&amp;W Sqn CADS Ops@Defence O365" userId="S::timothy.blindback@ecn.forces.gc.ca::2699d6b2-7bae-42be-83da-ef360de0bb01" providerId="AD" clId="Web-{4C3DFC19-1714-16CF-9990-90309490A436}" dt="2021-02-02T19:28:27.530" v="461" actId="20577"/>
          <ac:spMkLst>
            <pc:docMk/>
            <pc:sldMk cId="4201505975" sldId="730"/>
            <ac:spMk id="83971" creationId="{4C9D1A0C-6DDA-4167-9D1A-6C6D40F5B1D9}"/>
          </ac:spMkLst>
        </pc:spChg>
      </pc:sldChg>
    </pc:docChg>
  </pc:docChgLst>
  <pc:docChgLst>
    <pc:chgData name="Sheppard MS JE@MCC RJOC(A)@Defence O365" userId="S::justin.sheppard@ecn.forces.gc.ca::046012a4-b312-4c37-863d-653c3913ec98" providerId="AD" clId="Web-{9DDA3CBD-7249-45B1-9FF2-1966467851D1}"/>
    <pc:docChg chg="modSld">
      <pc:chgData name="Sheppard MS JE@MCC RJOC(A)@Defence O365" userId="S::justin.sheppard@ecn.forces.gc.ca::046012a4-b312-4c37-863d-653c3913ec98" providerId="AD" clId="Web-{9DDA3CBD-7249-45B1-9FF2-1966467851D1}" dt="2021-02-11T17:59:54.522" v="24" actId="20577"/>
      <pc:docMkLst>
        <pc:docMk/>
      </pc:docMkLst>
      <pc:sldChg chg="modSp">
        <pc:chgData name="Sheppard MS JE@MCC RJOC(A)@Defence O365" userId="S::justin.sheppard@ecn.forces.gc.ca::046012a4-b312-4c37-863d-653c3913ec98" providerId="AD" clId="Web-{9DDA3CBD-7249-45B1-9FF2-1966467851D1}" dt="2021-02-11T17:57:56.282" v="2" actId="1076"/>
        <pc:sldMkLst>
          <pc:docMk/>
          <pc:sldMk cId="0" sldId="675"/>
        </pc:sldMkLst>
        <pc:spChg chg="mod">
          <ac:chgData name="Sheppard MS JE@MCC RJOC(A)@Defence O365" userId="S::justin.sheppard@ecn.forces.gc.ca::046012a4-b312-4c37-863d-653c3913ec98" providerId="AD" clId="Web-{9DDA3CBD-7249-45B1-9FF2-1966467851D1}" dt="2021-02-11T17:57:56.282" v="2" actId="1076"/>
          <ac:spMkLst>
            <pc:docMk/>
            <pc:sldMk cId="0" sldId="675"/>
            <ac:spMk id="6146" creationId="{20919321-55F8-407B-9512-6C7E68C39C09}"/>
          </ac:spMkLst>
        </pc:spChg>
      </pc:sldChg>
      <pc:sldChg chg="modSp">
        <pc:chgData name="Sheppard MS JE@MCC RJOC(A)@Defence O365" userId="S::justin.sheppard@ecn.forces.gc.ca::046012a4-b312-4c37-863d-653c3913ec98" providerId="AD" clId="Web-{9DDA3CBD-7249-45B1-9FF2-1966467851D1}" dt="2021-02-11T17:58:09.392" v="3" actId="20577"/>
        <pc:sldMkLst>
          <pc:docMk/>
          <pc:sldMk cId="0" sldId="677"/>
        </pc:sldMkLst>
        <pc:spChg chg="mod">
          <ac:chgData name="Sheppard MS JE@MCC RJOC(A)@Defence O365" userId="S::justin.sheppard@ecn.forces.gc.ca::046012a4-b312-4c37-863d-653c3913ec98" providerId="AD" clId="Web-{9DDA3CBD-7249-45B1-9FF2-1966467851D1}" dt="2021-02-11T17:58:09.392" v="3" actId="20577"/>
          <ac:spMkLst>
            <pc:docMk/>
            <pc:sldMk cId="0" sldId="677"/>
            <ac:spMk id="8194" creationId="{008B49AF-49AA-4BB7-A1DC-A06589F3A0F0}"/>
          </ac:spMkLst>
        </pc:spChg>
      </pc:sldChg>
      <pc:sldChg chg="modSp">
        <pc:chgData name="Sheppard MS JE@MCC RJOC(A)@Defence O365" userId="S::justin.sheppard@ecn.forces.gc.ca::046012a4-b312-4c37-863d-653c3913ec98" providerId="AD" clId="Web-{9DDA3CBD-7249-45B1-9FF2-1966467851D1}" dt="2021-02-11T17:59:15.333" v="16" actId="20577"/>
        <pc:sldMkLst>
          <pc:docMk/>
          <pc:sldMk cId="0" sldId="692"/>
        </pc:sldMkLst>
        <pc:spChg chg="mod">
          <ac:chgData name="Sheppard MS JE@MCC RJOC(A)@Defence O365" userId="S::justin.sheppard@ecn.forces.gc.ca::046012a4-b312-4c37-863d-653c3913ec98" providerId="AD" clId="Web-{9DDA3CBD-7249-45B1-9FF2-1966467851D1}" dt="2021-02-11T17:59:15.333" v="16" actId="20577"/>
          <ac:spMkLst>
            <pc:docMk/>
            <pc:sldMk cId="0" sldId="692"/>
            <ac:spMk id="32770" creationId="{C0D3F0C2-B4F6-4871-82F3-F3CAA8EA259B}"/>
          </ac:spMkLst>
        </pc:spChg>
      </pc:sldChg>
      <pc:sldChg chg="modSp">
        <pc:chgData name="Sheppard MS JE@MCC RJOC(A)@Defence O365" userId="S::justin.sheppard@ecn.forces.gc.ca::046012a4-b312-4c37-863d-653c3913ec98" providerId="AD" clId="Web-{9DDA3CBD-7249-45B1-9FF2-1966467851D1}" dt="2021-02-11T17:59:00.629" v="13" actId="20577"/>
        <pc:sldMkLst>
          <pc:docMk/>
          <pc:sldMk cId="0" sldId="694"/>
        </pc:sldMkLst>
        <pc:spChg chg="mod">
          <ac:chgData name="Sheppard MS JE@MCC RJOC(A)@Defence O365" userId="S::justin.sheppard@ecn.forces.gc.ca::046012a4-b312-4c37-863d-653c3913ec98" providerId="AD" clId="Web-{9DDA3CBD-7249-45B1-9FF2-1966467851D1}" dt="2021-02-11T17:59:00.629" v="13" actId="20577"/>
          <ac:spMkLst>
            <pc:docMk/>
            <pc:sldMk cId="0" sldId="694"/>
            <ac:spMk id="36866" creationId="{3CBEDDC4-2A40-4B26-8B71-BA6069EBEE70}"/>
          </ac:spMkLst>
        </pc:spChg>
        <pc:spChg chg="mod">
          <ac:chgData name="Sheppard MS JE@MCC RJOC(A)@Defence O365" userId="S::justin.sheppard@ecn.forces.gc.ca::046012a4-b312-4c37-863d-653c3913ec98" providerId="AD" clId="Web-{9DDA3CBD-7249-45B1-9FF2-1966467851D1}" dt="2021-02-11T17:58:50.956" v="11" actId="1076"/>
          <ac:spMkLst>
            <pc:docMk/>
            <pc:sldMk cId="0" sldId="694"/>
            <ac:spMk id="36867" creationId="{1F3906E6-EEB3-4866-83D5-5A71BA8B5DC0}"/>
          </ac:spMkLst>
        </pc:spChg>
      </pc:sldChg>
      <pc:sldChg chg="modSp">
        <pc:chgData name="Sheppard MS JE@MCC RJOC(A)@Defence O365" userId="S::justin.sheppard@ecn.forces.gc.ca::046012a4-b312-4c37-863d-653c3913ec98" providerId="AD" clId="Web-{9DDA3CBD-7249-45B1-9FF2-1966467851D1}" dt="2021-02-11T17:59:05.645" v="14" actId="20577"/>
        <pc:sldMkLst>
          <pc:docMk/>
          <pc:sldMk cId="0" sldId="695"/>
        </pc:sldMkLst>
        <pc:spChg chg="mod">
          <ac:chgData name="Sheppard MS JE@MCC RJOC(A)@Defence O365" userId="S::justin.sheppard@ecn.forces.gc.ca::046012a4-b312-4c37-863d-653c3913ec98" providerId="AD" clId="Web-{9DDA3CBD-7249-45B1-9FF2-1966467851D1}" dt="2021-02-11T17:59:05.645" v="14" actId="20577"/>
          <ac:spMkLst>
            <pc:docMk/>
            <pc:sldMk cId="0" sldId="695"/>
            <ac:spMk id="38914" creationId="{69DF68D3-A79E-4AF8-9D86-7A47B9B3CE39}"/>
          </ac:spMkLst>
        </pc:spChg>
        <pc:spChg chg="mod">
          <ac:chgData name="Sheppard MS JE@MCC RJOC(A)@Defence O365" userId="S::justin.sheppard@ecn.forces.gc.ca::046012a4-b312-4c37-863d-653c3913ec98" providerId="AD" clId="Web-{9DDA3CBD-7249-45B1-9FF2-1966467851D1}" dt="2021-02-11T17:58:53.316" v="12" actId="1076"/>
          <ac:spMkLst>
            <pc:docMk/>
            <pc:sldMk cId="0" sldId="695"/>
            <ac:spMk id="38915" creationId="{D385BAD7-DB65-4646-B90C-3B6B8D3CFE39}"/>
          </ac:spMkLst>
        </pc:spChg>
      </pc:sldChg>
      <pc:sldChg chg="modSp">
        <pc:chgData name="Sheppard MS JE@MCC RJOC(A)@Defence O365" userId="S::justin.sheppard@ecn.forces.gc.ca::046012a4-b312-4c37-863d-653c3913ec98" providerId="AD" clId="Web-{9DDA3CBD-7249-45B1-9FF2-1966467851D1}" dt="2021-02-11T17:59:48.694" v="22" actId="20577"/>
        <pc:sldMkLst>
          <pc:docMk/>
          <pc:sldMk cId="0" sldId="723"/>
        </pc:sldMkLst>
        <pc:spChg chg="mod">
          <ac:chgData name="Sheppard MS JE@MCC RJOC(A)@Defence O365" userId="S::justin.sheppard@ecn.forces.gc.ca::046012a4-b312-4c37-863d-653c3913ec98" providerId="AD" clId="Web-{9DDA3CBD-7249-45B1-9FF2-1966467851D1}" dt="2021-02-11T17:59:48.694" v="22" actId="20577"/>
          <ac:spMkLst>
            <pc:docMk/>
            <pc:sldMk cId="0" sldId="723"/>
            <ac:spMk id="83970" creationId="{6B07AFF7-21FE-4865-8655-D54CB6FC8BED}"/>
          </ac:spMkLst>
        </pc:spChg>
      </pc:sldChg>
      <pc:sldChg chg="modSp">
        <pc:chgData name="Sheppard MS JE@MCC RJOC(A)@Defence O365" userId="S::justin.sheppard@ecn.forces.gc.ca::046012a4-b312-4c37-863d-653c3913ec98" providerId="AD" clId="Web-{9DDA3CBD-7249-45B1-9FF2-1966467851D1}" dt="2021-02-11T17:58:15.330" v="5" actId="20577"/>
        <pc:sldMkLst>
          <pc:docMk/>
          <pc:sldMk cId="3706907421" sldId="724"/>
        </pc:sldMkLst>
        <pc:spChg chg="mod">
          <ac:chgData name="Sheppard MS JE@MCC RJOC(A)@Defence O365" userId="S::justin.sheppard@ecn.forces.gc.ca::046012a4-b312-4c37-863d-653c3913ec98" providerId="AD" clId="Web-{9DDA3CBD-7249-45B1-9FF2-1966467851D1}" dt="2021-02-11T17:58:15.330" v="5" actId="20577"/>
          <ac:spMkLst>
            <pc:docMk/>
            <pc:sldMk cId="3706907421" sldId="724"/>
            <ac:spMk id="8194" creationId="{008B49AF-49AA-4BB7-A1DC-A06589F3A0F0}"/>
          </ac:spMkLst>
        </pc:spChg>
      </pc:sldChg>
      <pc:sldChg chg="modSp">
        <pc:chgData name="Sheppard MS JE@MCC RJOC(A)@Defence O365" userId="S::justin.sheppard@ecn.forces.gc.ca::046012a4-b312-4c37-863d-653c3913ec98" providerId="AD" clId="Web-{9DDA3CBD-7249-45B1-9FF2-1966467851D1}" dt="2021-02-11T17:58:27.861" v="7" actId="20577"/>
        <pc:sldMkLst>
          <pc:docMk/>
          <pc:sldMk cId="2751248112" sldId="725"/>
        </pc:sldMkLst>
        <pc:spChg chg="mod">
          <ac:chgData name="Sheppard MS JE@MCC RJOC(A)@Defence O365" userId="S::justin.sheppard@ecn.forces.gc.ca::046012a4-b312-4c37-863d-653c3913ec98" providerId="AD" clId="Web-{9DDA3CBD-7249-45B1-9FF2-1966467851D1}" dt="2021-02-11T17:58:27.861" v="7" actId="20577"/>
          <ac:spMkLst>
            <pc:docMk/>
            <pc:sldMk cId="2751248112" sldId="725"/>
            <ac:spMk id="8194" creationId="{008B49AF-49AA-4BB7-A1DC-A06589F3A0F0}"/>
          </ac:spMkLst>
        </pc:spChg>
        <pc:spChg chg="mod">
          <ac:chgData name="Sheppard MS JE@MCC RJOC(A)@Defence O365" userId="S::justin.sheppard@ecn.forces.gc.ca::046012a4-b312-4c37-863d-653c3913ec98" providerId="AD" clId="Web-{9DDA3CBD-7249-45B1-9FF2-1966467851D1}" dt="2021-02-11T17:58:24.314" v="6" actId="1076"/>
          <ac:spMkLst>
            <pc:docMk/>
            <pc:sldMk cId="2751248112" sldId="725"/>
            <ac:spMk id="8195" creationId="{0728C106-AD18-4B35-B89D-02BABBB10256}"/>
          </ac:spMkLst>
        </pc:spChg>
      </pc:sldChg>
      <pc:sldChg chg="modSp">
        <pc:chgData name="Sheppard MS JE@MCC RJOC(A)@Defence O365" userId="S::justin.sheppard@ecn.forces.gc.ca::046012a4-b312-4c37-863d-653c3913ec98" providerId="AD" clId="Web-{9DDA3CBD-7249-45B1-9FF2-1966467851D1}" dt="2021-02-11T17:58:44.987" v="10" actId="1076"/>
        <pc:sldMkLst>
          <pc:docMk/>
          <pc:sldMk cId="3788998809" sldId="726"/>
        </pc:sldMkLst>
        <pc:spChg chg="mod">
          <ac:chgData name="Sheppard MS JE@MCC RJOC(A)@Defence O365" userId="S::justin.sheppard@ecn.forces.gc.ca::046012a4-b312-4c37-863d-653c3913ec98" providerId="AD" clId="Web-{9DDA3CBD-7249-45B1-9FF2-1966467851D1}" dt="2021-02-11T17:58:33.455" v="8" actId="20577"/>
          <ac:spMkLst>
            <pc:docMk/>
            <pc:sldMk cId="3788998809" sldId="726"/>
            <ac:spMk id="8194" creationId="{008B49AF-49AA-4BB7-A1DC-A06589F3A0F0}"/>
          </ac:spMkLst>
        </pc:spChg>
        <pc:spChg chg="mod">
          <ac:chgData name="Sheppard MS JE@MCC RJOC(A)@Defence O365" userId="S::justin.sheppard@ecn.forces.gc.ca::046012a4-b312-4c37-863d-653c3913ec98" providerId="AD" clId="Web-{9DDA3CBD-7249-45B1-9FF2-1966467851D1}" dt="2021-02-11T17:58:44.987" v="10" actId="1076"/>
          <ac:spMkLst>
            <pc:docMk/>
            <pc:sldMk cId="3788998809" sldId="726"/>
            <ac:spMk id="8195" creationId="{0728C106-AD18-4B35-B89D-02BABBB10256}"/>
          </ac:spMkLst>
        </pc:spChg>
      </pc:sldChg>
      <pc:sldChg chg="modSp">
        <pc:chgData name="Sheppard MS JE@MCC RJOC(A)@Defence O365" userId="S::justin.sheppard@ecn.forces.gc.ca::046012a4-b312-4c37-863d-653c3913ec98" providerId="AD" clId="Web-{9DDA3CBD-7249-45B1-9FF2-1966467851D1}" dt="2021-02-11T17:59:10.895" v="15" actId="20577"/>
        <pc:sldMkLst>
          <pc:docMk/>
          <pc:sldMk cId="2730694484" sldId="727"/>
        </pc:sldMkLst>
        <pc:spChg chg="mod">
          <ac:chgData name="Sheppard MS JE@MCC RJOC(A)@Defence O365" userId="S::justin.sheppard@ecn.forces.gc.ca::046012a4-b312-4c37-863d-653c3913ec98" providerId="AD" clId="Web-{9DDA3CBD-7249-45B1-9FF2-1966467851D1}" dt="2021-02-11T17:59:10.895" v="15" actId="20577"/>
          <ac:spMkLst>
            <pc:docMk/>
            <pc:sldMk cId="2730694484" sldId="727"/>
            <ac:spMk id="38914" creationId="{69DF68D3-A79E-4AF8-9D86-7A47B9B3CE39}"/>
          </ac:spMkLst>
        </pc:spChg>
      </pc:sldChg>
      <pc:sldChg chg="modSp">
        <pc:chgData name="Sheppard MS JE@MCC RJOC(A)@Defence O365" userId="S::justin.sheppard@ecn.forces.gc.ca::046012a4-b312-4c37-863d-653c3913ec98" providerId="AD" clId="Web-{9DDA3CBD-7249-45B1-9FF2-1966467851D1}" dt="2021-02-11T17:59:43.788" v="21" actId="20577"/>
        <pc:sldMkLst>
          <pc:docMk/>
          <pc:sldMk cId="2811585421" sldId="728"/>
        </pc:sldMkLst>
        <pc:spChg chg="mod">
          <ac:chgData name="Sheppard MS JE@MCC RJOC(A)@Defence O365" userId="S::justin.sheppard@ecn.forces.gc.ca::046012a4-b312-4c37-863d-653c3913ec98" providerId="AD" clId="Web-{9DDA3CBD-7249-45B1-9FF2-1966467851D1}" dt="2021-02-11T17:59:43.788" v="21" actId="20577"/>
          <ac:spMkLst>
            <pc:docMk/>
            <pc:sldMk cId="2811585421" sldId="728"/>
            <ac:spMk id="32770" creationId="{C0D3F0C2-B4F6-4871-82F3-F3CAA8EA259B}"/>
          </ac:spMkLst>
        </pc:spChg>
      </pc:sldChg>
      <pc:sldChg chg="modSp">
        <pc:chgData name="Sheppard MS JE@MCC RJOC(A)@Defence O365" userId="S::justin.sheppard@ecn.forces.gc.ca::046012a4-b312-4c37-863d-653c3913ec98" providerId="AD" clId="Web-{9DDA3CBD-7249-45B1-9FF2-1966467851D1}" dt="2021-02-11T17:59:33.084" v="20" actId="20577"/>
        <pc:sldMkLst>
          <pc:docMk/>
          <pc:sldMk cId="364540073" sldId="729"/>
        </pc:sldMkLst>
        <pc:spChg chg="mod">
          <ac:chgData name="Sheppard MS JE@MCC RJOC(A)@Defence O365" userId="S::justin.sheppard@ecn.forces.gc.ca::046012a4-b312-4c37-863d-653c3913ec98" providerId="AD" clId="Web-{9DDA3CBD-7249-45B1-9FF2-1966467851D1}" dt="2021-02-11T17:59:20.021" v="17" actId="20577"/>
          <ac:spMkLst>
            <pc:docMk/>
            <pc:sldMk cId="364540073" sldId="729"/>
            <ac:spMk id="32770" creationId="{C0D3F0C2-B4F6-4871-82F3-F3CAA8EA259B}"/>
          </ac:spMkLst>
        </pc:spChg>
        <pc:spChg chg="mod">
          <ac:chgData name="Sheppard MS JE@MCC RJOC(A)@Defence O365" userId="S::justin.sheppard@ecn.forces.gc.ca::046012a4-b312-4c37-863d-653c3913ec98" providerId="AD" clId="Web-{9DDA3CBD-7249-45B1-9FF2-1966467851D1}" dt="2021-02-11T17:59:33.084" v="20" actId="20577"/>
          <ac:spMkLst>
            <pc:docMk/>
            <pc:sldMk cId="364540073" sldId="729"/>
            <ac:spMk id="32771" creationId="{5DBC9C50-765A-4638-A6B2-37A3AC7D30CD}"/>
          </ac:spMkLst>
        </pc:spChg>
      </pc:sldChg>
      <pc:sldChg chg="modSp">
        <pc:chgData name="Sheppard MS JE@MCC RJOC(A)@Defence O365" userId="S::justin.sheppard@ecn.forces.gc.ca::046012a4-b312-4c37-863d-653c3913ec98" providerId="AD" clId="Web-{9DDA3CBD-7249-45B1-9FF2-1966467851D1}" dt="2021-02-11T17:59:54.522" v="24" actId="20577"/>
        <pc:sldMkLst>
          <pc:docMk/>
          <pc:sldMk cId="4201505975" sldId="730"/>
        </pc:sldMkLst>
        <pc:spChg chg="mod">
          <ac:chgData name="Sheppard MS JE@MCC RJOC(A)@Defence O365" userId="S::justin.sheppard@ecn.forces.gc.ca::046012a4-b312-4c37-863d-653c3913ec98" providerId="AD" clId="Web-{9DDA3CBD-7249-45B1-9FF2-1966467851D1}" dt="2021-02-11T17:59:54.522" v="24" actId="20577"/>
          <ac:spMkLst>
            <pc:docMk/>
            <pc:sldMk cId="4201505975" sldId="730"/>
            <ac:spMk id="83970" creationId="{6B07AFF7-21FE-4865-8655-D54CB6FC8BED}"/>
          </ac:spMkLst>
        </pc:spChg>
      </pc:sldChg>
    </pc:docChg>
  </pc:docChgLst>
  <pc:docChgLst>
    <pc:chgData name="Sheppard MS JE@MCC RJOC(A)@Defence O365" userId="S::justin.sheppard@ecn.forces.gc.ca::046012a4-b312-4c37-863d-653c3913ec98" providerId="AD" clId="Web-{B0FB8AB8-91E4-1958-947F-E7E96685483D}"/>
    <pc:docChg chg="modSld">
      <pc:chgData name="Sheppard MS JE@MCC RJOC(A)@Defence O365" userId="S::justin.sheppard@ecn.forces.gc.ca::046012a4-b312-4c37-863d-653c3913ec98" providerId="AD" clId="Web-{B0FB8AB8-91E4-1958-947F-E7E96685483D}" dt="2021-02-04T18:48:33.433" v="28" actId="1076"/>
      <pc:docMkLst>
        <pc:docMk/>
      </pc:docMkLst>
      <pc:sldChg chg="modSp">
        <pc:chgData name="Sheppard MS JE@MCC RJOC(A)@Defence O365" userId="S::justin.sheppard@ecn.forces.gc.ca::046012a4-b312-4c37-863d-653c3913ec98" providerId="AD" clId="Web-{B0FB8AB8-91E4-1958-947F-E7E96685483D}" dt="2021-02-04T18:45:58.463" v="0" actId="20577"/>
        <pc:sldMkLst>
          <pc:docMk/>
          <pc:sldMk cId="0" sldId="675"/>
        </pc:sldMkLst>
        <pc:spChg chg="mod">
          <ac:chgData name="Sheppard MS JE@MCC RJOC(A)@Defence O365" userId="S::justin.sheppard@ecn.forces.gc.ca::046012a4-b312-4c37-863d-653c3913ec98" providerId="AD" clId="Web-{B0FB8AB8-91E4-1958-947F-E7E96685483D}" dt="2021-02-04T18:45:58.463" v="0" actId="20577"/>
          <ac:spMkLst>
            <pc:docMk/>
            <pc:sldMk cId="0" sldId="675"/>
            <ac:spMk id="6147" creationId="{53BA5473-B66F-4F0B-B68E-A23301622135}"/>
          </ac:spMkLst>
        </pc:spChg>
      </pc:sldChg>
      <pc:sldChg chg="modSp">
        <pc:chgData name="Sheppard MS JE@MCC RJOC(A)@Defence O365" userId="S::justin.sheppard@ecn.forces.gc.ca::046012a4-b312-4c37-863d-653c3913ec98" providerId="AD" clId="Web-{B0FB8AB8-91E4-1958-947F-E7E96685483D}" dt="2021-02-04T18:46:26.979" v="4" actId="1076"/>
        <pc:sldMkLst>
          <pc:docMk/>
          <pc:sldMk cId="0" sldId="677"/>
        </pc:sldMkLst>
        <pc:spChg chg="mod">
          <ac:chgData name="Sheppard MS JE@MCC RJOC(A)@Defence O365" userId="S::justin.sheppard@ecn.forces.gc.ca::046012a4-b312-4c37-863d-653c3913ec98" providerId="AD" clId="Web-{B0FB8AB8-91E4-1958-947F-E7E96685483D}" dt="2021-02-04T18:46:26.979" v="4" actId="1076"/>
          <ac:spMkLst>
            <pc:docMk/>
            <pc:sldMk cId="0" sldId="677"/>
            <ac:spMk id="8194" creationId="{008B49AF-49AA-4BB7-A1DC-A06589F3A0F0}"/>
          </ac:spMkLst>
        </pc:spChg>
      </pc:sldChg>
      <pc:sldChg chg="modSp">
        <pc:chgData name="Sheppard MS JE@MCC RJOC(A)@Defence O365" userId="S::justin.sheppard@ecn.forces.gc.ca::046012a4-b312-4c37-863d-653c3913ec98" providerId="AD" clId="Web-{B0FB8AB8-91E4-1958-947F-E7E96685483D}" dt="2021-02-04T18:47:43.573" v="18" actId="1076"/>
        <pc:sldMkLst>
          <pc:docMk/>
          <pc:sldMk cId="0" sldId="692"/>
        </pc:sldMkLst>
        <pc:spChg chg="mod">
          <ac:chgData name="Sheppard MS JE@MCC RJOC(A)@Defence O365" userId="S::justin.sheppard@ecn.forces.gc.ca::046012a4-b312-4c37-863d-653c3913ec98" providerId="AD" clId="Web-{B0FB8AB8-91E4-1958-947F-E7E96685483D}" dt="2021-02-04T18:47:43.573" v="18" actId="1076"/>
          <ac:spMkLst>
            <pc:docMk/>
            <pc:sldMk cId="0" sldId="692"/>
            <ac:spMk id="32770" creationId="{C0D3F0C2-B4F6-4871-82F3-F3CAA8EA259B}"/>
          </ac:spMkLst>
        </pc:spChg>
      </pc:sldChg>
      <pc:sldChg chg="modSp">
        <pc:chgData name="Sheppard MS JE@MCC RJOC(A)@Defence O365" userId="S::justin.sheppard@ecn.forces.gc.ca::046012a4-b312-4c37-863d-653c3913ec98" providerId="AD" clId="Web-{B0FB8AB8-91E4-1958-947F-E7E96685483D}" dt="2021-02-04T18:47:02.776" v="11" actId="1076"/>
        <pc:sldMkLst>
          <pc:docMk/>
          <pc:sldMk cId="0" sldId="694"/>
        </pc:sldMkLst>
        <pc:spChg chg="mod">
          <ac:chgData name="Sheppard MS JE@MCC RJOC(A)@Defence O365" userId="S::justin.sheppard@ecn.forces.gc.ca::046012a4-b312-4c37-863d-653c3913ec98" providerId="AD" clId="Web-{B0FB8AB8-91E4-1958-947F-E7E96685483D}" dt="2021-02-04T18:47:02.776" v="11" actId="1076"/>
          <ac:spMkLst>
            <pc:docMk/>
            <pc:sldMk cId="0" sldId="694"/>
            <ac:spMk id="36866" creationId="{3CBEDDC4-2A40-4B26-8B71-BA6069EBEE70}"/>
          </ac:spMkLst>
        </pc:spChg>
      </pc:sldChg>
      <pc:sldChg chg="modSp">
        <pc:chgData name="Sheppard MS JE@MCC RJOC(A)@Defence O365" userId="S::justin.sheppard@ecn.forces.gc.ca::046012a4-b312-4c37-863d-653c3913ec98" providerId="AD" clId="Web-{B0FB8AB8-91E4-1958-947F-E7E96685483D}" dt="2021-02-04T18:47:18.979" v="14" actId="1076"/>
        <pc:sldMkLst>
          <pc:docMk/>
          <pc:sldMk cId="0" sldId="695"/>
        </pc:sldMkLst>
        <pc:spChg chg="mod">
          <ac:chgData name="Sheppard MS JE@MCC RJOC(A)@Defence O365" userId="S::justin.sheppard@ecn.forces.gc.ca::046012a4-b312-4c37-863d-653c3913ec98" providerId="AD" clId="Web-{B0FB8AB8-91E4-1958-947F-E7E96685483D}" dt="2021-02-04T18:47:18.979" v="14" actId="1076"/>
          <ac:spMkLst>
            <pc:docMk/>
            <pc:sldMk cId="0" sldId="695"/>
            <ac:spMk id="38914" creationId="{69DF68D3-A79E-4AF8-9D86-7A47B9B3CE39}"/>
          </ac:spMkLst>
        </pc:spChg>
      </pc:sldChg>
      <pc:sldChg chg="modSp">
        <pc:chgData name="Sheppard MS JE@MCC RJOC(A)@Defence O365" userId="S::justin.sheppard@ecn.forces.gc.ca::046012a4-b312-4c37-863d-653c3913ec98" providerId="AD" clId="Web-{B0FB8AB8-91E4-1958-947F-E7E96685483D}" dt="2021-02-04T18:48:24.730" v="26" actId="1076"/>
        <pc:sldMkLst>
          <pc:docMk/>
          <pc:sldMk cId="0" sldId="723"/>
        </pc:sldMkLst>
        <pc:spChg chg="mod">
          <ac:chgData name="Sheppard MS JE@MCC RJOC(A)@Defence O365" userId="S::justin.sheppard@ecn.forces.gc.ca::046012a4-b312-4c37-863d-653c3913ec98" providerId="AD" clId="Web-{B0FB8AB8-91E4-1958-947F-E7E96685483D}" dt="2021-02-04T18:48:24.730" v="26" actId="1076"/>
          <ac:spMkLst>
            <pc:docMk/>
            <pc:sldMk cId="0" sldId="723"/>
            <ac:spMk id="83970" creationId="{6B07AFF7-21FE-4865-8655-D54CB6FC8BED}"/>
          </ac:spMkLst>
        </pc:spChg>
      </pc:sldChg>
      <pc:sldChg chg="modSp">
        <pc:chgData name="Sheppard MS JE@MCC RJOC(A)@Defence O365" userId="S::justin.sheppard@ecn.forces.gc.ca::046012a4-b312-4c37-863d-653c3913ec98" providerId="AD" clId="Web-{B0FB8AB8-91E4-1958-947F-E7E96685483D}" dt="2021-02-04T18:46:11.776" v="2" actId="1076"/>
        <pc:sldMkLst>
          <pc:docMk/>
          <pc:sldMk cId="3706907421" sldId="724"/>
        </pc:sldMkLst>
        <pc:spChg chg="mod">
          <ac:chgData name="Sheppard MS JE@MCC RJOC(A)@Defence O365" userId="S::justin.sheppard@ecn.forces.gc.ca::046012a4-b312-4c37-863d-653c3913ec98" providerId="AD" clId="Web-{B0FB8AB8-91E4-1958-947F-E7E96685483D}" dt="2021-02-04T18:46:11.776" v="2" actId="1076"/>
          <ac:spMkLst>
            <pc:docMk/>
            <pc:sldMk cId="3706907421" sldId="724"/>
            <ac:spMk id="8194" creationId="{008B49AF-49AA-4BB7-A1DC-A06589F3A0F0}"/>
          </ac:spMkLst>
        </pc:spChg>
      </pc:sldChg>
      <pc:sldChg chg="modSp">
        <pc:chgData name="Sheppard MS JE@MCC RJOC(A)@Defence O365" userId="S::justin.sheppard@ecn.forces.gc.ca::046012a4-b312-4c37-863d-653c3913ec98" providerId="AD" clId="Web-{B0FB8AB8-91E4-1958-947F-E7E96685483D}" dt="2021-02-04T18:46:35.792" v="6" actId="1076"/>
        <pc:sldMkLst>
          <pc:docMk/>
          <pc:sldMk cId="2751248112" sldId="725"/>
        </pc:sldMkLst>
        <pc:spChg chg="mod">
          <ac:chgData name="Sheppard MS JE@MCC RJOC(A)@Defence O365" userId="S::justin.sheppard@ecn.forces.gc.ca::046012a4-b312-4c37-863d-653c3913ec98" providerId="AD" clId="Web-{B0FB8AB8-91E4-1958-947F-E7E96685483D}" dt="2021-02-04T18:46:35.792" v="6" actId="1076"/>
          <ac:spMkLst>
            <pc:docMk/>
            <pc:sldMk cId="2751248112" sldId="725"/>
            <ac:spMk id="8194" creationId="{008B49AF-49AA-4BB7-A1DC-A06589F3A0F0}"/>
          </ac:spMkLst>
        </pc:spChg>
      </pc:sldChg>
      <pc:sldChg chg="modSp">
        <pc:chgData name="Sheppard MS JE@MCC RJOC(A)@Defence O365" userId="S::justin.sheppard@ecn.forces.gc.ca::046012a4-b312-4c37-863d-653c3913ec98" providerId="AD" clId="Web-{B0FB8AB8-91E4-1958-947F-E7E96685483D}" dt="2021-02-04T18:46:46.698" v="8" actId="1076"/>
        <pc:sldMkLst>
          <pc:docMk/>
          <pc:sldMk cId="3788998809" sldId="726"/>
        </pc:sldMkLst>
        <pc:spChg chg="mod">
          <ac:chgData name="Sheppard MS JE@MCC RJOC(A)@Defence O365" userId="S::justin.sheppard@ecn.forces.gc.ca::046012a4-b312-4c37-863d-653c3913ec98" providerId="AD" clId="Web-{B0FB8AB8-91E4-1958-947F-E7E96685483D}" dt="2021-02-04T18:46:46.698" v="8" actId="1076"/>
          <ac:spMkLst>
            <pc:docMk/>
            <pc:sldMk cId="3788998809" sldId="726"/>
            <ac:spMk id="8194" creationId="{008B49AF-49AA-4BB7-A1DC-A06589F3A0F0}"/>
          </ac:spMkLst>
        </pc:spChg>
      </pc:sldChg>
      <pc:sldChg chg="modSp">
        <pc:chgData name="Sheppard MS JE@MCC RJOC(A)@Defence O365" userId="S::justin.sheppard@ecn.forces.gc.ca::046012a4-b312-4c37-863d-653c3913ec98" providerId="AD" clId="Web-{B0FB8AB8-91E4-1958-947F-E7E96685483D}" dt="2021-02-04T18:47:30.854" v="16" actId="1076"/>
        <pc:sldMkLst>
          <pc:docMk/>
          <pc:sldMk cId="2730694484" sldId="727"/>
        </pc:sldMkLst>
        <pc:spChg chg="mod">
          <ac:chgData name="Sheppard MS JE@MCC RJOC(A)@Defence O365" userId="S::justin.sheppard@ecn.forces.gc.ca::046012a4-b312-4c37-863d-653c3913ec98" providerId="AD" clId="Web-{B0FB8AB8-91E4-1958-947F-E7E96685483D}" dt="2021-02-04T18:47:30.854" v="16" actId="1076"/>
          <ac:spMkLst>
            <pc:docMk/>
            <pc:sldMk cId="2730694484" sldId="727"/>
            <ac:spMk id="38914" creationId="{69DF68D3-A79E-4AF8-9D86-7A47B9B3CE39}"/>
          </ac:spMkLst>
        </pc:spChg>
      </pc:sldChg>
      <pc:sldChg chg="modSp">
        <pc:chgData name="Sheppard MS JE@MCC RJOC(A)@Defence O365" userId="S::justin.sheppard@ecn.forces.gc.ca::046012a4-b312-4c37-863d-653c3913ec98" providerId="AD" clId="Web-{B0FB8AB8-91E4-1958-947F-E7E96685483D}" dt="2021-02-04T18:48:13.230" v="24" actId="1076"/>
        <pc:sldMkLst>
          <pc:docMk/>
          <pc:sldMk cId="2811585421" sldId="728"/>
        </pc:sldMkLst>
        <pc:spChg chg="mod">
          <ac:chgData name="Sheppard MS JE@MCC RJOC(A)@Defence O365" userId="S::justin.sheppard@ecn.forces.gc.ca::046012a4-b312-4c37-863d-653c3913ec98" providerId="AD" clId="Web-{B0FB8AB8-91E4-1958-947F-E7E96685483D}" dt="2021-02-04T18:48:13.230" v="24" actId="1076"/>
          <ac:spMkLst>
            <pc:docMk/>
            <pc:sldMk cId="2811585421" sldId="728"/>
            <ac:spMk id="32770" creationId="{C0D3F0C2-B4F6-4871-82F3-F3CAA8EA259B}"/>
          </ac:spMkLst>
        </pc:spChg>
      </pc:sldChg>
      <pc:sldChg chg="modSp">
        <pc:chgData name="Sheppard MS JE@MCC RJOC(A)@Defence O365" userId="S::justin.sheppard@ecn.forces.gc.ca::046012a4-b312-4c37-863d-653c3913ec98" providerId="AD" clId="Web-{B0FB8AB8-91E4-1958-947F-E7E96685483D}" dt="2021-02-04T18:47:55.089" v="21" actId="1076"/>
        <pc:sldMkLst>
          <pc:docMk/>
          <pc:sldMk cId="364540073" sldId="729"/>
        </pc:sldMkLst>
        <pc:spChg chg="mod">
          <ac:chgData name="Sheppard MS JE@MCC RJOC(A)@Defence O365" userId="S::justin.sheppard@ecn.forces.gc.ca::046012a4-b312-4c37-863d-653c3913ec98" providerId="AD" clId="Web-{B0FB8AB8-91E4-1958-947F-E7E96685483D}" dt="2021-02-04T18:47:55.089" v="21" actId="1076"/>
          <ac:spMkLst>
            <pc:docMk/>
            <pc:sldMk cId="364540073" sldId="729"/>
            <ac:spMk id="32770" creationId="{C0D3F0C2-B4F6-4871-82F3-F3CAA8EA259B}"/>
          </ac:spMkLst>
        </pc:spChg>
      </pc:sldChg>
      <pc:sldChg chg="modSp">
        <pc:chgData name="Sheppard MS JE@MCC RJOC(A)@Defence O365" userId="S::justin.sheppard@ecn.forces.gc.ca::046012a4-b312-4c37-863d-653c3913ec98" providerId="AD" clId="Web-{B0FB8AB8-91E4-1958-947F-E7E96685483D}" dt="2021-02-04T18:48:33.433" v="28" actId="1076"/>
        <pc:sldMkLst>
          <pc:docMk/>
          <pc:sldMk cId="4201505975" sldId="730"/>
        </pc:sldMkLst>
        <pc:spChg chg="mod">
          <ac:chgData name="Sheppard MS JE@MCC RJOC(A)@Defence O365" userId="S::justin.sheppard@ecn.forces.gc.ca::046012a4-b312-4c37-863d-653c3913ec98" providerId="AD" clId="Web-{B0FB8AB8-91E4-1958-947F-E7E96685483D}" dt="2021-02-04T18:48:33.433" v="28" actId="1076"/>
          <ac:spMkLst>
            <pc:docMk/>
            <pc:sldMk cId="4201505975" sldId="730"/>
            <ac:spMk id="83970" creationId="{6B07AFF7-21FE-4865-8655-D54CB6FC8BED}"/>
          </ac:spMkLst>
        </pc:spChg>
      </pc:sldChg>
    </pc:docChg>
  </pc:docChgLst>
  <pc:docChgLst>
    <pc:chgData clId="Web-{9DDA3CBD-7249-45B1-9FF2-1966467851D1}"/>
    <pc:docChg chg="modSld">
      <pc:chgData name="" userId="" providerId="" clId="Web-{9DDA3CBD-7249-45B1-9FF2-1966467851D1}" dt="2021-02-11T17:57:33.858" v="1" actId="14100"/>
      <pc:docMkLst>
        <pc:docMk/>
      </pc:docMkLst>
      <pc:sldChg chg="modSp">
        <pc:chgData name="" userId="" providerId="" clId="Web-{9DDA3CBD-7249-45B1-9FF2-1966467851D1}" dt="2021-02-11T17:57:33.858" v="1" actId="14100"/>
        <pc:sldMkLst>
          <pc:docMk/>
          <pc:sldMk cId="0" sldId="675"/>
        </pc:sldMkLst>
        <pc:spChg chg="mod">
          <ac:chgData name="" userId="" providerId="" clId="Web-{9DDA3CBD-7249-45B1-9FF2-1966467851D1}" dt="2021-02-11T17:57:33.858" v="1" actId="14100"/>
          <ac:spMkLst>
            <pc:docMk/>
            <pc:sldMk cId="0" sldId="675"/>
            <ac:spMk id="6146" creationId="{20919321-55F8-407B-9512-6C7E68C39C09}"/>
          </ac:spMkLst>
        </pc:spChg>
      </pc:sldChg>
    </pc:docChg>
  </pc:docChgLst>
  <pc:docChgLst>
    <pc:chgData name="Sheppard MS JE@MCC RJOC(A)@Defence O365" userId="S::justin.sheppard@ecn.forces.gc.ca::046012a4-b312-4c37-863d-653c3913ec98" providerId="AD" clId="Web-{3F2F312C-B714-4CA0-B6FC-62978CA5A818}"/>
    <pc:docChg chg="modSld">
      <pc:chgData name="Sheppard MS JE@MCC RJOC(A)@Defence O365" userId="S::justin.sheppard@ecn.forces.gc.ca::046012a4-b312-4c37-863d-653c3913ec98" providerId="AD" clId="Web-{3F2F312C-B714-4CA0-B6FC-62978CA5A818}" dt="2021-02-03T16:49:32.313" v="15" actId="1076"/>
      <pc:docMkLst>
        <pc:docMk/>
      </pc:docMkLst>
      <pc:sldChg chg="modSp">
        <pc:chgData name="Sheppard MS JE@MCC RJOC(A)@Defence O365" userId="S::justin.sheppard@ecn.forces.gc.ca::046012a4-b312-4c37-863d-653c3913ec98" providerId="AD" clId="Web-{3F2F312C-B714-4CA0-B6FC-62978CA5A818}" dt="2021-02-03T16:49:32.313" v="15" actId="1076"/>
        <pc:sldMkLst>
          <pc:docMk/>
          <pc:sldMk cId="0" sldId="675"/>
        </pc:sldMkLst>
        <pc:spChg chg="mod">
          <ac:chgData name="Sheppard MS JE@MCC RJOC(A)@Defence O365" userId="S::justin.sheppard@ecn.forces.gc.ca::046012a4-b312-4c37-863d-653c3913ec98" providerId="AD" clId="Web-{3F2F312C-B714-4CA0-B6FC-62978CA5A818}" dt="2021-02-03T16:49:32.313" v="15" actId="1076"/>
          <ac:spMkLst>
            <pc:docMk/>
            <pc:sldMk cId="0" sldId="675"/>
            <ac:spMk id="6146" creationId="{20919321-55F8-407B-9512-6C7E68C39C09}"/>
          </ac:spMkLst>
        </pc:spChg>
        <pc:spChg chg="mod">
          <ac:chgData name="Sheppard MS JE@MCC RJOC(A)@Defence O365" userId="S::justin.sheppard@ecn.forces.gc.ca::046012a4-b312-4c37-863d-653c3913ec98" providerId="AD" clId="Web-{3F2F312C-B714-4CA0-B6FC-62978CA5A818}" dt="2021-02-03T16:48:59.812" v="8" actId="1076"/>
          <ac:spMkLst>
            <pc:docMk/>
            <pc:sldMk cId="0" sldId="675"/>
            <ac:spMk id="6147" creationId="{53BA5473-B66F-4F0B-B68E-A23301622135}"/>
          </ac:spMkLst>
        </pc:spChg>
      </pc:sldChg>
    </pc:docChg>
  </pc:docChgLst>
  <pc:docChgLst>
    <pc:chgData clId="Web-{3F2F312C-B714-4CA0-B6FC-62978CA5A818}"/>
    <pc:docChg chg="addSld addMainMaster">
      <pc:chgData name="" userId="" providerId="" clId="Web-{3F2F312C-B714-4CA0-B6FC-62978CA5A818}" dt="2021-02-03T16:48:14.890" v="0"/>
      <pc:docMkLst>
        <pc:docMk/>
      </pc:docMkLst>
      <pc:sldChg chg="add">
        <pc:chgData name="" userId="" providerId="" clId="Web-{3F2F312C-B714-4CA0-B6FC-62978CA5A818}" dt="2021-02-03T16:48:14.890" v="0"/>
        <pc:sldMkLst>
          <pc:docMk/>
          <pc:sldMk cId="3993615761" sldId="731"/>
        </pc:sldMkLst>
      </pc:sldChg>
      <pc:sldMasterChg chg="add addSldLayout">
        <pc:chgData name="" userId="" providerId="" clId="Web-{3F2F312C-B714-4CA0-B6FC-62978CA5A818}" dt="2021-02-03T16:48:14.890" v="0"/>
        <pc:sldMasterMkLst>
          <pc:docMk/>
          <pc:sldMasterMk cId="0" sldId="2147483661"/>
        </pc:sldMasterMkLst>
        <pc:sldLayoutChg chg="add">
          <pc:chgData name="" userId="" providerId="" clId="Web-{3F2F312C-B714-4CA0-B6FC-62978CA5A818}" dt="2021-02-03T16:48:14.890" v="0"/>
          <pc:sldLayoutMkLst>
            <pc:docMk/>
            <pc:sldMasterMk cId="0" sldId="2147483661"/>
            <pc:sldLayoutMk cId="3587587581" sldId="2147483675"/>
          </pc:sldLayoutMkLst>
        </pc:sldLayoutChg>
        <pc:sldLayoutChg chg="add">
          <pc:chgData name="" userId="" providerId="" clId="Web-{3F2F312C-B714-4CA0-B6FC-62978CA5A818}" dt="2021-02-03T16:48:14.890" v="0"/>
          <pc:sldLayoutMkLst>
            <pc:docMk/>
            <pc:sldMasterMk cId="0" sldId="2147483661"/>
            <pc:sldLayoutMk cId="757936433" sldId="2147483676"/>
          </pc:sldLayoutMkLst>
        </pc:sldLayoutChg>
        <pc:sldLayoutChg chg="add">
          <pc:chgData name="" userId="" providerId="" clId="Web-{3F2F312C-B714-4CA0-B6FC-62978CA5A818}" dt="2021-02-03T16:48:14.890" v="0"/>
          <pc:sldLayoutMkLst>
            <pc:docMk/>
            <pc:sldMasterMk cId="0" sldId="2147483661"/>
            <pc:sldLayoutMk cId="2943490398" sldId="2147483677"/>
          </pc:sldLayoutMkLst>
        </pc:sldLayoutChg>
        <pc:sldLayoutChg chg="add">
          <pc:chgData name="" userId="" providerId="" clId="Web-{3F2F312C-B714-4CA0-B6FC-62978CA5A818}" dt="2021-02-03T16:48:14.890" v="0"/>
          <pc:sldLayoutMkLst>
            <pc:docMk/>
            <pc:sldMasterMk cId="0" sldId="2147483661"/>
            <pc:sldLayoutMk cId="772637757" sldId="2147483678"/>
          </pc:sldLayoutMkLst>
        </pc:sldLayoutChg>
        <pc:sldLayoutChg chg="add">
          <pc:chgData name="" userId="" providerId="" clId="Web-{3F2F312C-B714-4CA0-B6FC-62978CA5A818}" dt="2021-02-03T16:48:14.890" v="0"/>
          <pc:sldLayoutMkLst>
            <pc:docMk/>
            <pc:sldMasterMk cId="0" sldId="2147483661"/>
            <pc:sldLayoutMk cId="1861570970" sldId="2147483679"/>
          </pc:sldLayoutMkLst>
        </pc:sldLayoutChg>
        <pc:sldLayoutChg chg="add">
          <pc:chgData name="" userId="" providerId="" clId="Web-{3F2F312C-B714-4CA0-B6FC-62978CA5A818}" dt="2021-02-03T16:48:14.890" v="0"/>
          <pc:sldLayoutMkLst>
            <pc:docMk/>
            <pc:sldMasterMk cId="0" sldId="2147483661"/>
            <pc:sldLayoutMk cId="3331409101" sldId="2147483680"/>
          </pc:sldLayoutMkLst>
        </pc:sldLayoutChg>
        <pc:sldLayoutChg chg="add">
          <pc:chgData name="" userId="" providerId="" clId="Web-{3F2F312C-B714-4CA0-B6FC-62978CA5A818}" dt="2021-02-03T16:48:14.890" v="0"/>
          <pc:sldLayoutMkLst>
            <pc:docMk/>
            <pc:sldMasterMk cId="0" sldId="2147483661"/>
            <pc:sldLayoutMk cId="3534907867" sldId="2147483681"/>
          </pc:sldLayoutMkLst>
        </pc:sldLayoutChg>
        <pc:sldLayoutChg chg="add">
          <pc:chgData name="" userId="" providerId="" clId="Web-{3F2F312C-B714-4CA0-B6FC-62978CA5A818}" dt="2021-02-03T16:48:14.890" v="0"/>
          <pc:sldLayoutMkLst>
            <pc:docMk/>
            <pc:sldMasterMk cId="0" sldId="2147483661"/>
            <pc:sldLayoutMk cId="251597976" sldId="2147483682"/>
          </pc:sldLayoutMkLst>
        </pc:sldLayoutChg>
        <pc:sldLayoutChg chg="add">
          <pc:chgData name="" userId="" providerId="" clId="Web-{3F2F312C-B714-4CA0-B6FC-62978CA5A818}" dt="2021-02-03T16:48:14.890" v="0"/>
          <pc:sldLayoutMkLst>
            <pc:docMk/>
            <pc:sldMasterMk cId="0" sldId="2147483661"/>
            <pc:sldLayoutMk cId="1041058093" sldId="2147483683"/>
          </pc:sldLayoutMkLst>
        </pc:sldLayoutChg>
        <pc:sldLayoutChg chg="add">
          <pc:chgData name="" userId="" providerId="" clId="Web-{3F2F312C-B714-4CA0-B6FC-62978CA5A818}" dt="2021-02-03T16:48:14.890" v="0"/>
          <pc:sldLayoutMkLst>
            <pc:docMk/>
            <pc:sldMasterMk cId="0" sldId="2147483661"/>
            <pc:sldLayoutMk cId="3191897425" sldId="2147483684"/>
          </pc:sldLayoutMkLst>
        </pc:sldLayoutChg>
        <pc:sldLayoutChg chg="add">
          <pc:chgData name="" userId="" providerId="" clId="Web-{3F2F312C-B714-4CA0-B6FC-62978CA5A818}" dt="2021-02-03T16:48:14.890" v="0"/>
          <pc:sldLayoutMkLst>
            <pc:docMk/>
            <pc:sldMasterMk cId="0" sldId="2147483661"/>
            <pc:sldLayoutMk cId="1124349474" sldId="2147483685"/>
          </pc:sldLayoutMkLst>
        </pc:sldLayoutChg>
        <pc:sldLayoutChg chg="add">
          <pc:chgData name="" userId="" providerId="" clId="Web-{3F2F312C-B714-4CA0-B6FC-62978CA5A818}" dt="2021-02-03T16:48:14.890" v="0"/>
          <pc:sldLayoutMkLst>
            <pc:docMk/>
            <pc:sldMasterMk cId="0" sldId="2147483661"/>
            <pc:sldLayoutMk cId="637531431" sldId="2147483686"/>
          </pc:sldLayoutMkLst>
        </pc:sldLayoutChg>
      </pc:sldMasterChg>
    </pc:docChg>
  </pc:docChgLst>
  <pc:docChgLst>
    <pc:chgData name="Sheppard MS JE@MCC RJOC(A)@Defence O365" userId="S::justin.sheppard@ecn.forces.gc.ca::046012a4-b312-4c37-863d-653c3913ec98" providerId="AD" clId="Web-{E19E131F-9099-4A94-AA5B-D9B7EDD55676}"/>
    <pc:docChg chg="modSld">
      <pc:chgData name="Sheppard MS JE@MCC RJOC(A)@Defence O365" userId="S::justin.sheppard@ecn.forces.gc.ca::046012a4-b312-4c37-863d-653c3913ec98" providerId="AD" clId="Web-{E19E131F-9099-4A94-AA5B-D9B7EDD55676}" dt="2021-02-03T18:56:23.997" v="31" actId="20577"/>
      <pc:docMkLst>
        <pc:docMk/>
      </pc:docMkLst>
      <pc:sldChg chg="modSp">
        <pc:chgData name="Sheppard MS JE@MCC RJOC(A)@Defence O365" userId="S::justin.sheppard@ecn.forces.gc.ca::046012a4-b312-4c37-863d-653c3913ec98" providerId="AD" clId="Web-{E19E131F-9099-4A94-AA5B-D9B7EDD55676}" dt="2021-02-03T18:55:10.731" v="16" actId="20577"/>
        <pc:sldMkLst>
          <pc:docMk/>
          <pc:sldMk cId="0" sldId="675"/>
        </pc:sldMkLst>
        <pc:spChg chg="mod">
          <ac:chgData name="Sheppard MS JE@MCC RJOC(A)@Defence O365" userId="S::justin.sheppard@ecn.forces.gc.ca::046012a4-b312-4c37-863d-653c3913ec98" providerId="AD" clId="Web-{E19E131F-9099-4A94-AA5B-D9B7EDD55676}" dt="2021-02-03T18:55:10.731" v="16" actId="20577"/>
          <ac:spMkLst>
            <pc:docMk/>
            <pc:sldMk cId="0" sldId="675"/>
            <ac:spMk id="6146" creationId="{20919321-55F8-407B-9512-6C7E68C39C09}"/>
          </ac:spMkLst>
        </pc:spChg>
        <pc:spChg chg="mod">
          <ac:chgData name="Sheppard MS JE@MCC RJOC(A)@Defence O365" userId="S::justin.sheppard@ecn.forces.gc.ca::046012a4-b312-4c37-863d-653c3913ec98" providerId="AD" clId="Web-{E19E131F-9099-4A94-AA5B-D9B7EDD55676}" dt="2021-02-03T18:54:33.559" v="3" actId="20577"/>
          <ac:spMkLst>
            <pc:docMk/>
            <pc:sldMk cId="0" sldId="675"/>
            <ac:spMk id="6147" creationId="{53BA5473-B66F-4F0B-B68E-A23301622135}"/>
          </ac:spMkLst>
        </pc:spChg>
      </pc:sldChg>
      <pc:sldChg chg="modSp">
        <pc:chgData name="Sheppard MS JE@MCC RJOC(A)@Defence O365" userId="S::justin.sheppard@ecn.forces.gc.ca::046012a4-b312-4c37-863d-653c3913ec98" providerId="AD" clId="Web-{E19E131F-9099-4A94-AA5B-D9B7EDD55676}" dt="2021-02-03T18:55:34.606" v="19" actId="20577"/>
        <pc:sldMkLst>
          <pc:docMk/>
          <pc:sldMk cId="0" sldId="677"/>
        </pc:sldMkLst>
        <pc:spChg chg="mod">
          <ac:chgData name="Sheppard MS JE@MCC RJOC(A)@Defence O365" userId="S::justin.sheppard@ecn.forces.gc.ca::046012a4-b312-4c37-863d-653c3913ec98" providerId="AD" clId="Web-{E19E131F-9099-4A94-AA5B-D9B7EDD55676}" dt="2021-02-03T18:55:34.606" v="19" actId="20577"/>
          <ac:spMkLst>
            <pc:docMk/>
            <pc:sldMk cId="0" sldId="677"/>
            <ac:spMk id="8194" creationId="{008B49AF-49AA-4BB7-A1DC-A06589F3A0F0}"/>
          </ac:spMkLst>
        </pc:spChg>
      </pc:sldChg>
      <pc:sldChg chg="modSp">
        <pc:chgData name="Sheppard MS JE@MCC RJOC(A)@Defence O365" userId="S::justin.sheppard@ecn.forces.gc.ca::046012a4-b312-4c37-863d-653c3913ec98" providerId="AD" clId="Web-{E19E131F-9099-4A94-AA5B-D9B7EDD55676}" dt="2021-02-03T18:56:03.669" v="25" actId="20577"/>
        <pc:sldMkLst>
          <pc:docMk/>
          <pc:sldMk cId="0" sldId="692"/>
        </pc:sldMkLst>
        <pc:spChg chg="mod">
          <ac:chgData name="Sheppard MS JE@MCC RJOC(A)@Defence O365" userId="S::justin.sheppard@ecn.forces.gc.ca::046012a4-b312-4c37-863d-653c3913ec98" providerId="AD" clId="Web-{E19E131F-9099-4A94-AA5B-D9B7EDD55676}" dt="2021-02-03T18:56:03.669" v="25" actId="20577"/>
          <ac:spMkLst>
            <pc:docMk/>
            <pc:sldMk cId="0" sldId="692"/>
            <ac:spMk id="32770" creationId="{C0D3F0C2-B4F6-4871-82F3-F3CAA8EA259B}"/>
          </ac:spMkLst>
        </pc:spChg>
      </pc:sldChg>
      <pc:sldChg chg="modSp">
        <pc:chgData name="Sheppard MS JE@MCC RJOC(A)@Defence O365" userId="S::justin.sheppard@ecn.forces.gc.ca::046012a4-b312-4c37-863d-653c3913ec98" providerId="AD" clId="Web-{E19E131F-9099-4A94-AA5B-D9B7EDD55676}" dt="2021-02-03T18:56:21.200" v="30" actId="20577"/>
        <pc:sldMkLst>
          <pc:docMk/>
          <pc:sldMk cId="0" sldId="723"/>
        </pc:sldMkLst>
        <pc:spChg chg="mod">
          <ac:chgData name="Sheppard MS JE@MCC RJOC(A)@Defence O365" userId="S::justin.sheppard@ecn.forces.gc.ca::046012a4-b312-4c37-863d-653c3913ec98" providerId="AD" clId="Web-{E19E131F-9099-4A94-AA5B-D9B7EDD55676}" dt="2021-02-03T18:56:21.200" v="30" actId="20577"/>
          <ac:spMkLst>
            <pc:docMk/>
            <pc:sldMk cId="0" sldId="723"/>
            <ac:spMk id="83970" creationId="{6B07AFF7-21FE-4865-8655-D54CB6FC8BED}"/>
          </ac:spMkLst>
        </pc:spChg>
      </pc:sldChg>
      <pc:sldChg chg="modSp">
        <pc:chgData name="Sheppard MS JE@MCC RJOC(A)@Defence O365" userId="S::justin.sheppard@ecn.forces.gc.ca::046012a4-b312-4c37-863d-653c3913ec98" providerId="AD" clId="Web-{E19E131F-9099-4A94-AA5B-D9B7EDD55676}" dt="2021-02-03T18:55:42.825" v="20" actId="20577"/>
        <pc:sldMkLst>
          <pc:docMk/>
          <pc:sldMk cId="3706907421" sldId="724"/>
        </pc:sldMkLst>
        <pc:spChg chg="mod">
          <ac:chgData name="Sheppard MS JE@MCC RJOC(A)@Defence O365" userId="S::justin.sheppard@ecn.forces.gc.ca::046012a4-b312-4c37-863d-653c3913ec98" providerId="AD" clId="Web-{E19E131F-9099-4A94-AA5B-D9B7EDD55676}" dt="2021-02-03T18:55:42.825" v="20" actId="20577"/>
          <ac:spMkLst>
            <pc:docMk/>
            <pc:sldMk cId="3706907421" sldId="724"/>
            <ac:spMk id="8194" creationId="{008B49AF-49AA-4BB7-A1DC-A06589F3A0F0}"/>
          </ac:spMkLst>
        </pc:spChg>
      </pc:sldChg>
      <pc:sldChg chg="modSp">
        <pc:chgData name="Sheppard MS JE@MCC RJOC(A)@Defence O365" userId="S::justin.sheppard@ecn.forces.gc.ca::046012a4-b312-4c37-863d-653c3913ec98" providerId="AD" clId="Web-{E19E131F-9099-4A94-AA5B-D9B7EDD55676}" dt="2021-02-03T18:55:48.153" v="21" actId="20577"/>
        <pc:sldMkLst>
          <pc:docMk/>
          <pc:sldMk cId="2751248112" sldId="725"/>
        </pc:sldMkLst>
        <pc:spChg chg="mod">
          <ac:chgData name="Sheppard MS JE@MCC RJOC(A)@Defence O365" userId="S::justin.sheppard@ecn.forces.gc.ca::046012a4-b312-4c37-863d-653c3913ec98" providerId="AD" clId="Web-{E19E131F-9099-4A94-AA5B-D9B7EDD55676}" dt="2021-02-03T18:55:48.153" v="21" actId="20577"/>
          <ac:spMkLst>
            <pc:docMk/>
            <pc:sldMk cId="2751248112" sldId="725"/>
            <ac:spMk id="8194" creationId="{008B49AF-49AA-4BB7-A1DC-A06589F3A0F0}"/>
          </ac:spMkLst>
        </pc:spChg>
      </pc:sldChg>
      <pc:sldChg chg="modSp">
        <pc:chgData name="Sheppard MS JE@MCC RJOC(A)@Defence O365" userId="S::justin.sheppard@ecn.forces.gc.ca::046012a4-b312-4c37-863d-653c3913ec98" providerId="AD" clId="Web-{E19E131F-9099-4A94-AA5B-D9B7EDD55676}" dt="2021-02-03T18:55:53.872" v="22" actId="20577"/>
        <pc:sldMkLst>
          <pc:docMk/>
          <pc:sldMk cId="3788998809" sldId="726"/>
        </pc:sldMkLst>
        <pc:spChg chg="mod">
          <ac:chgData name="Sheppard MS JE@MCC RJOC(A)@Defence O365" userId="S::justin.sheppard@ecn.forces.gc.ca::046012a4-b312-4c37-863d-653c3913ec98" providerId="AD" clId="Web-{E19E131F-9099-4A94-AA5B-D9B7EDD55676}" dt="2021-02-03T18:55:53.872" v="22" actId="20577"/>
          <ac:spMkLst>
            <pc:docMk/>
            <pc:sldMk cId="3788998809" sldId="726"/>
            <ac:spMk id="8194" creationId="{008B49AF-49AA-4BB7-A1DC-A06589F3A0F0}"/>
          </ac:spMkLst>
        </pc:spChg>
      </pc:sldChg>
      <pc:sldChg chg="modSp">
        <pc:chgData name="Sheppard MS JE@MCC RJOC(A)@Defence O365" userId="S::justin.sheppard@ecn.forces.gc.ca::046012a4-b312-4c37-863d-653c3913ec98" providerId="AD" clId="Web-{E19E131F-9099-4A94-AA5B-D9B7EDD55676}" dt="2021-02-03T18:56:01.372" v="24" actId="20577"/>
        <pc:sldMkLst>
          <pc:docMk/>
          <pc:sldMk cId="2730694484" sldId="727"/>
        </pc:sldMkLst>
        <pc:spChg chg="mod">
          <ac:chgData name="Sheppard MS JE@MCC RJOC(A)@Defence O365" userId="S::justin.sheppard@ecn.forces.gc.ca::046012a4-b312-4c37-863d-653c3913ec98" providerId="AD" clId="Web-{E19E131F-9099-4A94-AA5B-D9B7EDD55676}" dt="2021-02-03T18:56:01.372" v="24" actId="20577"/>
          <ac:spMkLst>
            <pc:docMk/>
            <pc:sldMk cId="2730694484" sldId="727"/>
            <ac:spMk id="38914" creationId="{69DF68D3-A79E-4AF8-9D86-7A47B9B3CE39}"/>
          </ac:spMkLst>
        </pc:spChg>
      </pc:sldChg>
      <pc:sldChg chg="modSp">
        <pc:chgData name="Sheppard MS JE@MCC RJOC(A)@Defence O365" userId="S::justin.sheppard@ecn.forces.gc.ca::046012a4-b312-4c37-863d-653c3913ec98" providerId="AD" clId="Web-{E19E131F-9099-4A94-AA5B-D9B7EDD55676}" dt="2021-02-03T18:56:16.310" v="28" actId="20577"/>
        <pc:sldMkLst>
          <pc:docMk/>
          <pc:sldMk cId="2811585421" sldId="728"/>
        </pc:sldMkLst>
        <pc:spChg chg="mod">
          <ac:chgData name="Sheppard MS JE@MCC RJOC(A)@Defence O365" userId="S::justin.sheppard@ecn.forces.gc.ca::046012a4-b312-4c37-863d-653c3913ec98" providerId="AD" clId="Web-{E19E131F-9099-4A94-AA5B-D9B7EDD55676}" dt="2021-02-03T18:56:16.310" v="28" actId="20577"/>
          <ac:spMkLst>
            <pc:docMk/>
            <pc:sldMk cId="2811585421" sldId="728"/>
            <ac:spMk id="32770" creationId="{C0D3F0C2-B4F6-4871-82F3-F3CAA8EA259B}"/>
          </ac:spMkLst>
        </pc:spChg>
      </pc:sldChg>
      <pc:sldChg chg="modSp">
        <pc:chgData name="Sheppard MS JE@MCC RJOC(A)@Defence O365" userId="S::justin.sheppard@ecn.forces.gc.ca::046012a4-b312-4c37-863d-653c3913ec98" providerId="AD" clId="Web-{E19E131F-9099-4A94-AA5B-D9B7EDD55676}" dt="2021-02-03T18:56:10.747" v="26" actId="20577"/>
        <pc:sldMkLst>
          <pc:docMk/>
          <pc:sldMk cId="364540073" sldId="729"/>
        </pc:sldMkLst>
        <pc:spChg chg="mod">
          <ac:chgData name="Sheppard MS JE@MCC RJOC(A)@Defence O365" userId="S::justin.sheppard@ecn.forces.gc.ca::046012a4-b312-4c37-863d-653c3913ec98" providerId="AD" clId="Web-{E19E131F-9099-4A94-AA5B-D9B7EDD55676}" dt="2021-02-03T18:56:10.747" v="26" actId="20577"/>
          <ac:spMkLst>
            <pc:docMk/>
            <pc:sldMk cId="364540073" sldId="729"/>
            <ac:spMk id="32770" creationId="{C0D3F0C2-B4F6-4871-82F3-F3CAA8EA259B}"/>
          </ac:spMkLst>
        </pc:spChg>
      </pc:sldChg>
      <pc:sldChg chg="modSp">
        <pc:chgData name="Sheppard MS JE@MCC RJOC(A)@Defence O365" userId="S::justin.sheppard@ecn.forces.gc.ca::046012a4-b312-4c37-863d-653c3913ec98" providerId="AD" clId="Web-{E19E131F-9099-4A94-AA5B-D9B7EDD55676}" dt="2021-02-03T18:56:23.997" v="31" actId="20577"/>
        <pc:sldMkLst>
          <pc:docMk/>
          <pc:sldMk cId="4201505975" sldId="730"/>
        </pc:sldMkLst>
        <pc:spChg chg="mod">
          <ac:chgData name="Sheppard MS JE@MCC RJOC(A)@Defence O365" userId="S::justin.sheppard@ecn.forces.gc.ca::046012a4-b312-4c37-863d-653c3913ec98" providerId="AD" clId="Web-{E19E131F-9099-4A94-AA5B-D9B7EDD55676}" dt="2021-02-03T18:56:23.997" v="31" actId="20577"/>
          <ac:spMkLst>
            <pc:docMk/>
            <pc:sldMk cId="4201505975" sldId="730"/>
            <ac:spMk id="83970" creationId="{6B07AFF7-21FE-4865-8655-D54CB6FC8BED}"/>
          </ac:spMkLst>
        </pc:spChg>
      </pc:sldChg>
      <pc:sldChg chg="modSp">
        <pc:chgData name="Sheppard MS JE@MCC RJOC(A)@Defence O365" userId="S::justin.sheppard@ecn.forces.gc.ca::046012a4-b312-4c37-863d-653c3913ec98" providerId="AD" clId="Web-{E19E131F-9099-4A94-AA5B-D9B7EDD55676}" dt="2021-02-03T18:55:28.497" v="18" actId="20577"/>
        <pc:sldMkLst>
          <pc:docMk/>
          <pc:sldMk cId="3993615761" sldId="731"/>
        </pc:sldMkLst>
        <pc:spChg chg="mod">
          <ac:chgData name="Sheppard MS JE@MCC RJOC(A)@Defence O365" userId="S::justin.sheppard@ecn.forces.gc.ca::046012a4-b312-4c37-863d-653c3913ec98" providerId="AD" clId="Web-{E19E131F-9099-4A94-AA5B-D9B7EDD55676}" dt="2021-02-03T18:55:28.497" v="18" actId="20577"/>
          <ac:spMkLst>
            <pc:docMk/>
            <pc:sldMk cId="3993615761" sldId="731"/>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9679A03-1C7E-4E4C-904E-A5D4731C4EC4}"/>
              </a:ext>
            </a:extLst>
          </p:cNvPr>
          <p:cNvSpPr>
            <a:spLocks noGrp="1" noChangeArrowheads="1"/>
          </p:cNvSpPr>
          <p:nvPr>
            <p:ph type="hdr" sz="quarter"/>
          </p:nvPr>
        </p:nvSpPr>
        <p:spPr bwMode="auto">
          <a:xfrm>
            <a:off x="533400" y="228600"/>
            <a:ext cx="594360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ctr" defTabSz="1022350" eaLnBrk="0" hangingPunct="0">
              <a:defRPr sz="1400">
                <a:latin typeface="Arial" charset="0"/>
                <a:ea typeface="ＭＳ Ｐゴシック" pitchFamily="-65" charset="-128"/>
              </a:defRPr>
            </a:lvl1pPr>
          </a:lstStyle>
          <a:p>
            <a:pPr>
              <a:defRPr/>
            </a:pPr>
            <a:endParaRPr lang="en-US"/>
          </a:p>
          <a:p>
            <a:pPr>
              <a:defRPr/>
            </a:pPr>
            <a:r>
              <a:rPr lang="en-US"/>
              <a:t>AT-101Link 16 Joint Interoperability Course</a:t>
            </a:r>
          </a:p>
        </p:txBody>
      </p:sp>
      <p:sp>
        <p:nvSpPr>
          <p:cNvPr id="3075" name="Rectangle 3">
            <a:extLst>
              <a:ext uri="{FF2B5EF4-FFF2-40B4-BE49-F238E27FC236}">
                <a16:creationId xmlns:a16="http://schemas.microsoft.com/office/drawing/2014/main" id="{5D8E852A-5633-4D04-B8BA-7A1F14A03542}"/>
              </a:ext>
            </a:extLst>
          </p:cNvPr>
          <p:cNvSpPr>
            <a:spLocks noGrp="1" noChangeArrowheads="1"/>
          </p:cNvSpPr>
          <p:nvPr>
            <p:ph type="dt" sz="quarter"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3076" name="Rectangle 4">
            <a:extLst>
              <a:ext uri="{FF2B5EF4-FFF2-40B4-BE49-F238E27FC236}">
                <a16:creationId xmlns:a16="http://schemas.microsoft.com/office/drawing/2014/main" id="{881D39B0-F9FC-43B4-BA25-545E65809CC2}"/>
              </a:ext>
            </a:extLst>
          </p:cNvPr>
          <p:cNvSpPr>
            <a:spLocks noGrp="1" noChangeArrowheads="1"/>
          </p:cNvSpPr>
          <p:nvPr>
            <p:ph type="ftr" sz="quarter" idx="2"/>
          </p:nvPr>
        </p:nvSpPr>
        <p:spPr bwMode="auto">
          <a:xfrm>
            <a:off x="533400" y="8382000"/>
            <a:ext cx="6096000"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defRPr sz="1000" b="0">
                <a:latin typeface="Arial" charset="0"/>
                <a:ea typeface="ＭＳ Ｐゴシック" pitchFamily="-65" charset="-128"/>
                <a:cs typeface="Arial" charset="0"/>
              </a:defRPr>
            </a:lvl1pPr>
          </a:lstStyle>
          <a:p>
            <a:pPr>
              <a:defRPr/>
            </a:pPr>
            <a:r>
              <a:rPr lang="en-US"/>
              <a:t>Lesson 2 • Terminals</a:t>
            </a:r>
          </a:p>
          <a:p>
            <a:pPr>
              <a:defRPr/>
            </a:pPr>
            <a:r>
              <a:rPr lang="en-US"/>
              <a:t>Allied Training • Ft. McPherson, GA • 2007 </a:t>
            </a:r>
          </a:p>
          <a:p>
            <a:pPr>
              <a:defRPr/>
            </a:pPr>
            <a:endParaRPr lang="en-US"/>
          </a:p>
        </p:txBody>
      </p:sp>
      <p:sp>
        <p:nvSpPr>
          <p:cNvPr id="3077" name="Rectangle 5">
            <a:extLst>
              <a:ext uri="{FF2B5EF4-FFF2-40B4-BE49-F238E27FC236}">
                <a16:creationId xmlns:a16="http://schemas.microsoft.com/office/drawing/2014/main" id="{19FA5F2E-9576-4CF2-8566-A534A50BE0F2}"/>
              </a:ext>
            </a:extLst>
          </p:cNvPr>
          <p:cNvSpPr>
            <a:spLocks noGrp="1" noChangeArrowheads="1"/>
          </p:cNvSpPr>
          <p:nvPr>
            <p:ph type="sldNum" sz="quarter" idx="3"/>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b="0" i="1"/>
            </a:lvl1pPr>
          </a:lstStyle>
          <a:p>
            <a:fld id="{939089FC-30AF-4E4E-9A6E-8C24E51B033E}" type="slidenum">
              <a:rPr lang="en-US" altLang="en-US"/>
              <a:pPr/>
              <a:t>‹#›</a:t>
            </a:fld>
            <a:endParaRPr lang="en-US" altLang="en-US"/>
          </a:p>
        </p:txBody>
      </p:sp>
      <p:sp>
        <p:nvSpPr>
          <p:cNvPr id="5126" name="AutoShape 6">
            <a:extLst>
              <a:ext uri="{FF2B5EF4-FFF2-40B4-BE49-F238E27FC236}">
                <a16:creationId xmlns:a16="http://schemas.microsoft.com/office/drawing/2014/main" id="{4428D547-9995-47EA-98C1-D4EDE0A1E450}"/>
              </a:ext>
            </a:extLst>
          </p:cNvPr>
          <p:cNvSpPr>
            <a:spLocks noChangeArrowheads="1"/>
          </p:cNvSpPr>
          <p:nvPr/>
        </p:nvSpPr>
        <p:spPr bwMode="auto">
          <a:xfrm>
            <a:off x="533400" y="228600"/>
            <a:ext cx="5943600" cy="457200"/>
          </a:xfrm>
          <a:prstGeom prst="roundRect">
            <a:avLst>
              <a:gd name="adj" fmla="val 16667"/>
            </a:avLst>
          </a:pr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sz="1800" b="0">
              <a:latin typeface="Arial" panose="020B0604020202020204" pitchFamily="34" charset="0"/>
            </a:endParaRPr>
          </a:p>
        </p:txBody>
      </p:sp>
      <p:sp>
        <p:nvSpPr>
          <p:cNvPr id="5127" name="AutoShape 7">
            <a:extLst>
              <a:ext uri="{FF2B5EF4-FFF2-40B4-BE49-F238E27FC236}">
                <a16:creationId xmlns:a16="http://schemas.microsoft.com/office/drawing/2014/main" id="{D1F1050E-534D-47AB-9059-FECC7BA207B9}"/>
              </a:ext>
            </a:extLst>
          </p:cNvPr>
          <p:cNvSpPr>
            <a:spLocks noChangeArrowheads="1"/>
          </p:cNvSpPr>
          <p:nvPr/>
        </p:nvSpPr>
        <p:spPr bwMode="auto">
          <a:xfrm>
            <a:off x="533400" y="8382000"/>
            <a:ext cx="6096000" cy="457200"/>
          </a:xfrm>
          <a:prstGeom prst="roundRect">
            <a:avLst>
              <a:gd name="adj" fmla="val 16667"/>
            </a:avLst>
          </a:pr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sz="1800" b="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B75F3EC6-2649-4650-8C6E-816B57C344F5}"/>
              </a:ext>
            </a:extLst>
          </p:cNvPr>
          <p:cNvSpPr>
            <a:spLocks noGrp="1" noChangeArrowheads="1"/>
          </p:cNvSpPr>
          <p:nvPr>
            <p:ph type="hdr" sz="quarter"/>
          </p:nvPr>
        </p:nvSpPr>
        <p:spPr bwMode="auto">
          <a:xfrm>
            <a:off x="1219200" y="152400"/>
            <a:ext cx="457200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1" name="Rectangle 3">
            <a:extLst>
              <a:ext uri="{FF2B5EF4-FFF2-40B4-BE49-F238E27FC236}">
                <a16:creationId xmlns:a16="http://schemas.microsoft.com/office/drawing/2014/main" id="{198B13E9-2C51-4F15-9DD6-8003A06B792C}"/>
              </a:ext>
            </a:extLst>
          </p:cNvPr>
          <p:cNvSpPr>
            <a:spLocks noGrp="1" noChangeArrowheads="1"/>
          </p:cNvSpPr>
          <p:nvPr>
            <p:ph type="dt"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2" name="Rectangle 4">
            <a:extLst>
              <a:ext uri="{FF2B5EF4-FFF2-40B4-BE49-F238E27FC236}">
                <a16:creationId xmlns:a16="http://schemas.microsoft.com/office/drawing/2014/main" id="{867F1B19-4678-4676-9AAE-62460B439857}"/>
              </a:ext>
            </a:extLst>
          </p:cNvPr>
          <p:cNvSpPr>
            <a:spLocks noGrp="1" noChangeArrowheads="1"/>
          </p:cNvSpPr>
          <p:nvPr>
            <p:ph type="ftr" sz="quarter" idx="4"/>
          </p:nvPr>
        </p:nvSpPr>
        <p:spPr bwMode="auto">
          <a:xfrm>
            <a:off x="-1588" y="8763000"/>
            <a:ext cx="3036888"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3" name="Rectangle 5">
            <a:extLst>
              <a:ext uri="{FF2B5EF4-FFF2-40B4-BE49-F238E27FC236}">
                <a16:creationId xmlns:a16="http://schemas.microsoft.com/office/drawing/2014/main" id="{76B3695C-F301-4DD3-96BF-BBBD74A8A7E5}"/>
              </a:ext>
            </a:extLst>
          </p:cNvPr>
          <p:cNvSpPr>
            <a:spLocks noGrp="1" noChangeArrowheads="1"/>
          </p:cNvSpPr>
          <p:nvPr>
            <p:ph type="sldNum" sz="quarter" idx="5"/>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b="0" i="1"/>
            </a:lvl1pPr>
          </a:lstStyle>
          <a:p>
            <a:fld id="{A99B450B-6ADF-4665-8CB3-6D85EA921450}" type="slidenum">
              <a:rPr lang="en-US" altLang="en-US"/>
              <a:pPr/>
              <a:t>‹#›</a:t>
            </a:fld>
            <a:endParaRPr lang="en-US" altLang="en-US"/>
          </a:p>
        </p:txBody>
      </p:sp>
      <p:sp>
        <p:nvSpPr>
          <p:cNvPr id="2054" name="Rectangle 6">
            <a:extLst>
              <a:ext uri="{FF2B5EF4-FFF2-40B4-BE49-F238E27FC236}">
                <a16:creationId xmlns:a16="http://schemas.microsoft.com/office/drawing/2014/main" id="{61F7F6CF-16C6-48E7-9766-696A0DED9529}"/>
              </a:ext>
            </a:extLst>
          </p:cNvPr>
          <p:cNvSpPr>
            <a:spLocks noGrp="1" noChangeArrowheads="1"/>
          </p:cNvSpPr>
          <p:nvPr>
            <p:ph type="body" sz="quarter" idx="3"/>
          </p:nvPr>
        </p:nvSpPr>
        <p:spPr bwMode="auto">
          <a:xfrm>
            <a:off x="933450" y="4381500"/>
            <a:ext cx="5135563" cy="4149725"/>
          </a:xfrm>
          <a:prstGeom prst="rect">
            <a:avLst/>
          </a:prstGeom>
          <a:noFill/>
          <a:ln w="9525">
            <a:noFill/>
            <a:miter lim="800000"/>
            <a:headEnd/>
            <a:tailEnd/>
          </a:ln>
          <a:effectLst/>
        </p:spPr>
        <p:txBody>
          <a:bodyPr vert="horz" wrap="square" lIns="95250" tIns="47625" rIns="95250" bIns="4762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3" name="Rectangle 7">
            <a:extLst>
              <a:ext uri="{FF2B5EF4-FFF2-40B4-BE49-F238E27FC236}">
                <a16:creationId xmlns:a16="http://schemas.microsoft.com/office/drawing/2014/main" id="{B23DEB3F-4540-4FCA-952F-12F42D4FDF4E}"/>
              </a:ext>
            </a:extLst>
          </p:cNvPr>
          <p:cNvSpPr>
            <a:spLocks noGrp="1" noRot="1" noChangeAspect="1" noChangeArrowheads="1" noTextEdit="1"/>
          </p:cNvSpPr>
          <p:nvPr>
            <p:ph type="sldImg" idx="2"/>
          </p:nvPr>
        </p:nvSpPr>
        <p:spPr bwMode="auto">
          <a:xfrm>
            <a:off x="1201738" y="698500"/>
            <a:ext cx="4602162" cy="3448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hf hdr="0" ftr="0" dt="0"/>
  <p:notesStyle>
    <a:lvl1pPr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ＭＳ Ｐゴシック" pitchFamily="-107" charset="-128"/>
      </a:defRPr>
    </a:lvl1pPr>
    <a:lvl2pPr marL="495300"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2pPr>
    <a:lvl3pPr marL="992188"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3pPr>
    <a:lvl4pPr marL="1487488"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4pPr>
    <a:lvl5pPr marL="1984375"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115415BF-C421-4AD1-964B-75370208B11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2FF3676C-5CD2-4F8F-879D-1B4621F69863}" type="slidenum">
              <a:rPr lang="en-US" altLang="en-US" sz="1000" b="0"/>
              <a:pPr/>
              <a:t>1</a:t>
            </a:fld>
            <a:endParaRPr lang="en-US" altLang="en-US" sz="1000" b="0"/>
          </a:p>
        </p:txBody>
      </p:sp>
      <p:sp>
        <p:nvSpPr>
          <p:cNvPr id="7171" name="Rectangle 2">
            <a:extLst>
              <a:ext uri="{FF2B5EF4-FFF2-40B4-BE49-F238E27FC236}">
                <a16:creationId xmlns:a16="http://schemas.microsoft.com/office/drawing/2014/main" id="{D25E89E0-29CC-4718-B0CB-728FD7D31B48}"/>
              </a:ext>
            </a:extLst>
          </p:cNvPr>
          <p:cNvSpPr>
            <a:spLocks noGrp="1" noRot="1" noChangeAspect="1" noChangeArrowheads="1" noTextEdit="1"/>
          </p:cNvSpPr>
          <p:nvPr>
            <p:ph type="sldImg"/>
          </p:nvPr>
        </p:nvSpPr>
        <p:spPr>
          <a:xfrm>
            <a:off x="1203325" y="698500"/>
            <a:ext cx="4598988" cy="3448050"/>
          </a:xfrm>
          <a:ln/>
        </p:spPr>
      </p:sp>
      <p:sp>
        <p:nvSpPr>
          <p:cNvPr id="7172" name="Rectangle 3">
            <a:extLst>
              <a:ext uri="{FF2B5EF4-FFF2-40B4-BE49-F238E27FC236}">
                <a16:creationId xmlns:a16="http://schemas.microsoft.com/office/drawing/2014/main" id="{21CF373C-931C-4F2B-A6CA-8775628170F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7/01/10	Format Change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A03DCD6A-F938-4980-BA1B-9CC39727C96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53B35672-1812-4C1B-A8DC-D43C88A26729}" type="slidenum">
              <a:rPr lang="en-US" altLang="en-US" sz="1000" b="0"/>
              <a:pPr/>
              <a:t>11</a:t>
            </a:fld>
            <a:endParaRPr lang="en-US" altLang="en-US" sz="1000" b="0"/>
          </a:p>
        </p:txBody>
      </p:sp>
      <p:sp>
        <p:nvSpPr>
          <p:cNvPr id="33795" name="Rectangle 2">
            <a:extLst>
              <a:ext uri="{FF2B5EF4-FFF2-40B4-BE49-F238E27FC236}">
                <a16:creationId xmlns:a16="http://schemas.microsoft.com/office/drawing/2014/main" id="{C68F7025-074B-4D0C-B60C-A57339223C57}"/>
              </a:ext>
            </a:extLst>
          </p:cNvPr>
          <p:cNvSpPr>
            <a:spLocks noGrp="1" noRot="1" noChangeAspect="1" noChangeArrowheads="1" noTextEdit="1"/>
          </p:cNvSpPr>
          <p:nvPr>
            <p:ph type="sldImg"/>
          </p:nvPr>
        </p:nvSpPr>
        <p:spPr>
          <a:xfrm>
            <a:off x="1203325" y="698500"/>
            <a:ext cx="4598988" cy="3448050"/>
          </a:xfrm>
          <a:ln/>
        </p:spPr>
      </p:sp>
      <p:sp>
        <p:nvSpPr>
          <p:cNvPr id="33796" name="Rectangle 3">
            <a:extLst>
              <a:ext uri="{FF2B5EF4-FFF2-40B4-BE49-F238E27FC236}">
                <a16:creationId xmlns:a16="http://schemas.microsoft.com/office/drawing/2014/main" id="{2F8C7B30-A531-486C-94F6-3909A7045D2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Link 11 is a secure data link, thus is required to be run encrypted. The encryption device that is utilized in Link 11 is called the KG-40.</a:t>
            </a:r>
          </a:p>
          <a:p>
            <a:r>
              <a:rPr lang="en-CA" altLang="en-US">
                <a:latin typeface="Times New Roman" panose="02020603050405020304" pitchFamily="18" charset="0"/>
              </a:rPr>
              <a:t>Will not operate without encryption</a:t>
            </a:r>
          </a:p>
        </p:txBody>
      </p:sp>
    </p:spTree>
    <p:extLst>
      <p:ext uri="{BB962C8B-B14F-4D97-AF65-F5344CB8AC3E}">
        <p14:creationId xmlns:p14="http://schemas.microsoft.com/office/powerpoint/2010/main" val="6629838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A03DCD6A-F938-4980-BA1B-9CC39727C96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53B35672-1812-4C1B-A8DC-D43C88A26729}" type="slidenum">
              <a:rPr lang="en-US" altLang="en-US" sz="1000" b="0"/>
              <a:pPr/>
              <a:t>12</a:t>
            </a:fld>
            <a:endParaRPr lang="en-US" altLang="en-US" sz="1000" b="0"/>
          </a:p>
        </p:txBody>
      </p:sp>
      <p:sp>
        <p:nvSpPr>
          <p:cNvPr id="33795" name="Rectangle 2">
            <a:extLst>
              <a:ext uri="{FF2B5EF4-FFF2-40B4-BE49-F238E27FC236}">
                <a16:creationId xmlns:a16="http://schemas.microsoft.com/office/drawing/2014/main" id="{C68F7025-074B-4D0C-B60C-A57339223C57}"/>
              </a:ext>
            </a:extLst>
          </p:cNvPr>
          <p:cNvSpPr>
            <a:spLocks noGrp="1" noRot="1" noChangeAspect="1" noChangeArrowheads="1" noTextEdit="1"/>
          </p:cNvSpPr>
          <p:nvPr>
            <p:ph type="sldImg"/>
          </p:nvPr>
        </p:nvSpPr>
        <p:spPr>
          <a:xfrm>
            <a:off x="1203325" y="698500"/>
            <a:ext cx="4598988" cy="3448050"/>
          </a:xfrm>
          <a:ln/>
        </p:spPr>
      </p:sp>
      <p:sp>
        <p:nvSpPr>
          <p:cNvPr id="33796" name="Rectangle 3">
            <a:extLst>
              <a:ext uri="{FF2B5EF4-FFF2-40B4-BE49-F238E27FC236}">
                <a16:creationId xmlns:a16="http://schemas.microsoft.com/office/drawing/2014/main" id="{2F8C7B30-A531-486C-94F6-3909A7045D2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Link 11 is a secure data link, thus is required to be run encrypted. The encryption device that is utilized in Link 11 is called the KG-40.</a:t>
            </a:r>
          </a:p>
          <a:p>
            <a:r>
              <a:rPr lang="en-CA" altLang="en-US">
                <a:latin typeface="Times New Roman" panose="02020603050405020304" pitchFamily="18" charset="0"/>
              </a:rPr>
              <a:t>Will not operate without encryption</a:t>
            </a:r>
          </a:p>
        </p:txBody>
      </p:sp>
    </p:spTree>
    <p:extLst>
      <p:ext uri="{BB962C8B-B14F-4D97-AF65-F5344CB8AC3E}">
        <p14:creationId xmlns:p14="http://schemas.microsoft.com/office/powerpoint/2010/main" val="2710345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C0A6677E-69FF-41C3-AEF4-177C03FD1AF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C5E9EA2B-F269-495B-829A-C149C02D08C9}" type="slidenum">
              <a:rPr lang="en-US" altLang="en-US" sz="1000" b="0"/>
              <a:pPr/>
              <a:t>13</a:t>
            </a:fld>
            <a:endParaRPr lang="en-US" altLang="en-US" sz="1000" b="0"/>
          </a:p>
        </p:txBody>
      </p:sp>
      <p:sp>
        <p:nvSpPr>
          <p:cNvPr id="84995" name="Rectangle 2">
            <a:extLst>
              <a:ext uri="{FF2B5EF4-FFF2-40B4-BE49-F238E27FC236}">
                <a16:creationId xmlns:a16="http://schemas.microsoft.com/office/drawing/2014/main" id="{F9F8FC95-0103-4EF2-8705-7AFB39D3765B}"/>
              </a:ext>
            </a:extLst>
          </p:cNvPr>
          <p:cNvSpPr>
            <a:spLocks noGrp="1" noRot="1" noChangeAspect="1" noChangeArrowheads="1" noTextEdit="1"/>
          </p:cNvSpPr>
          <p:nvPr>
            <p:ph type="sldImg"/>
          </p:nvPr>
        </p:nvSpPr>
        <p:spPr>
          <a:xfrm>
            <a:off x="1203325" y="698500"/>
            <a:ext cx="4598988" cy="3448050"/>
          </a:xfrm>
          <a:ln/>
        </p:spPr>
      </p:sp>
      <p:sp>
        <p:nvSpPr>
          <p:cNvPr id="84996" name="Rectangle 3">
            <a:extLst>
              <a:ext uri="{FF2B5EF4-FFF2-40B4-BE49-F238E27FC236}">
                <a16:creationId xmlns:a16="http://schemas.microsoft.com/office/drawing/2014/main" id="{C1E728F7-EDED-41EB-BB35-694096E53D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C0A6677E-69FF-41C3-AEF4-177C03FD1AF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C5E9EA2B-F269-495B-829A-C149C02D08C9}" type="slidenum">
              <a:rPr lang="en-US" altLang="en-US" sz="1000" b="0"/>
              <a:pPr/>
              <a:t>14</a:t>
            </a:fld>
            <a:endParaRPr lang="en-US" altLang="en-US" sz="1000" b="0"/>
          </a:p>
        </p:txBody>
      </p:sp>
      <p:sp>
        <p:nvSpPr>
          <p:cNvPr id="84995" name="Rectangle 2">
            <a:extLst>
              <a:ext uri="{FF2B5EF4-FFF2-40B4-BE49-F238E27FC236}">
                <a16:creationId xmlns:a16="http://schemas.microsoft.com/office/drawing/2014/main" id="{F9F8FC95-0103-4EF2-8705-7AFB39D3765B}"/>
              </a:ext>
            </a:extLst>
          </p:cNvPr>
          <p:cNvSpPr>
            <a:spLocks noGrp="1" noRot="1" noChangeAspect="1" noChangeArrowheads="1" noTextEdit="1"/>
          </p:cNvSpPr>
          <p:nvPr>
            <p:ph type="sldImg"/>
          </p:nvPr>
        </p:nvSpPr>
        <p:spPr>
          <a:xfrm>
            <a:off x="1203325" y="698500"/>
            <a:ext cx="4598988" cy="3448050"/>
          </a:xfrm>
          <a:ln/>
        </p:spPr>
      </p:sp>
      <p:sp>
        <p:nvSpPr>
          <p:cNvPr id="84996" name="Rectangle 3">
            <a:extLst>
              <a:ext uri="{FF2B5EF4-FFF2-40B4-BE49-F238E27FC236}">
                <a16:creationId xmlns:a16="http://schemas.microsoft.com/office/drawing/2014/main" id="{C1E728F7-EDED-41EB-BB35-694096E53D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extLst>
      <p:ext uri="{BB962C8B-B14F-4D97-AF65-F5344CB8AC3E}">
        <p14:creationId xmlns:p14="http://schemas.microsoft.com/office/powerpoint/2010/main" val="1832112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5BCDDE01-4250-4370-967A-48A35D6C48F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4CCD41E0-D167-49B1-A895-9E276035F1FC}" type="slidenum">
              <a:rPr lang="en-US" altLang="en-US" sz="1000" b="0"/>
              <a:pPr/>
              <a:t>3</a:t>
            </a:fld>
            <a:endParaRPr lang="en-US" altLang="en-US" sz="1000" b="0"/>
          </a:p>
        </p:txBody>
      </p:sp>
      <p:sp>
        <p:nvSpPr>
          <p:cNvPr id="9219" name="Rectangle 2">
            <a:extLst>
              <a:ext uri="{FF2B5EF4-FFF2-40B4-BE49-F238E27FC236}">
                <a16:creationId xmlns:a16="http://schemas.microsoft.com/office/drawing/2014/main" id="{C4FF9164-1931-4AE3-B208-F5AB85BC12AE}"/>
              </a:ext>
            </a:extLst>
          </p:cNvPr>
          <p:cNvSpPr>
            <a:spLocks noGrp="1" noRot="1" noChangeAspect="1" noChangeArrowheads="1" noTextEdit="1"/>
          </p:cNvSpPr>
          <p:nvPr>
            <p:ph type="sldImg"/>
          </p:nvPr>
        </p:nvSpPr>
        <p:spPr>
          <a:xfrm>
            <a:off x="1203325" y="698500"/>
            <a:ext cx="4598988" cy="3448050"/>
          </a:xfrm>
          <a:ln/>
        </p:spPr>
      </p:sp>
      <p:sp>
        <p:nvSpPr>
          <p:cNvPr id="9220" name="Rectangle 3">
            <a:extLst>
              <a:ext uri="{FF2B5EF4-FFF2-40B4-BE49-F238E27FC236}">
                <a16:creationId xmlns:a16="http://schemas.microsoft.com/office/drawing/2014/main" id="{1C9AAF39-AC8A-4C1B-98CB-D5D637173CE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5BCDDE01-4250-4370-967A-48A35D6C48F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4CCD41E0-D167-49B1-A895-9E276035F1FC}" type="slidenum">
              <a:rPr lang="en-US" altLang="en-US" sz="1000" b="0"/>
              <a:pPr/>
              <a:t>4</a:t>
            </a:fld>
            <a:endParaRPr lang="en-US" altLang="en-US" sz="1000" b="0"/>
          </a:p>
        </p:txBody>
      </p:sp>
      <p:sp>
        <p:nvSpPr>
          <p:cNvPr id="9219" name="Rectangle 2">
            <a:extLst>
              <a:ext uri="{FF2B5EF4-FFF2-40B4-BE49-F238E27FC236}">
                <a16:creationId xmlns:a16="http://schemas.microsoft.com/office/drawing/2014/main" id="{C4FF9164-1931-4AE3-B208-F5AB85BC12AE}"/>
              </a:ext>
            </a:extLst>
          </p:cNvPr>
          <p:cNvSpPr>
            <a:spLocks noGrp="1" noRot="1" noChangeAspect="1" noChangeArrowheads="1" noTextEdit="1"/>
          </p:cNvSpPr>
          <p:nvPr>
            <p:ph type="sldImg"/>
          </p:nvPr>
        </p:nvSpPr>
        <p:spPr>
          <a:xfrm>
            <a:off x="1203325" y="698500"/>
            <a:ext cx="4598988" cy="3448050"/>
          </a:xfrm>
          <a:ln/>
        </p:spPr>
      </p:sp>
      <p:sp>
        <p:nvSpPr>
          <p:cNvPr id="9220" name="Rectangle 3">
            <a:extLst>
              <a:ext uri="{FF2B5EF4-FFF2-40B4-BE49-F238E27FC236}">
                <a16:creationId xmlns:a16="http://schemas.microsoft.com/office/drawing/2014/main" id="{1C9AAF39-AC8A-4C1B-98CB-D5D637173CE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extLst>
      <p:ext uri="{BB962C8B-B14F-4D97-AF65-F5344CB8AC3E}">
        <p14:creationId xmlns:p14="http://schemas.microsoft.com/office/powerpoint/2010/main" val="4223271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5BCDDE01-4250-4370-967A-48A35D6C48F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4CCD41E0-D167-49B1-A895-9E276035F1FC}" type="slidenum">
              <a:rPr lang="en-US" altLang="en-US" sz="1000" b="0"/>
              <a:pPr/>
              <a:t>5</a:t>
            </a:fld>
            <a:endParaRPr lang="en-US" altLang="en-US" sz="1000" b="0"/>
          </a:p>
        </p:txBody>
      </p:sp>
      <p:sp>
        <p:nvSpPr>
          <p:cNvPr id="9219" name="Rectangle 2">
            <a:extLst>
              <a:ext uri="{FF2B5EF4-FFF2-40B4-BE49-F238E27FC236}">
                <a16:creationId xmlns:a16="http://schemas.microsoft.com/office/drawing/2014/main" id="{C4FF9164-1931-4AE3-B208-F5AB85BC12AE}"/>
              </a:ext>
            </a:extLst>
          </p:cNvPr>
          <p:cNvSpPr>
            <a:spLocks noGrp="1" noRot="1" noChangeAspect="1" noChangeArrowheads="1" noTextEdit="1"/>
          </p:cNvSpPr>
          <p:nvPr>
            <p:ph type="sldImg"/>
          </p:nvPr>
        </p:nvSpPr>
        <p:spPr>
          <a:xfrm>
            <a:off x="1203325" y="698500"/>
            <a:ext cx="4598988" cy="3448050"/>
          </a:xfrm>
          <a:ln/>
        </p:spPr>
      </p:sp>
      <p:sp>
        <p:nvSpPr>
          <p:cNvPr id="9220" name="Rectangle 3">
            <a:extLst>
              <a:ext uri="{FF2B5EF4-FFF2-40B4-BE49-F238E27FC236}">
                <a16:creationId xmlns:a16="http://schemas.microsoft.com/office/drawing/2014/main" id="{1C9AAF39-AC8A-4C1B-98CB-D5D637173CE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extLst>
      <p:ext uri="{BB962C8B-B14F-4D97-AF65-F5344CB8AC3E}">
        <p14:creationId xmlns:p14="http://schemas.microsoft.com/office/powerpoint/2010/main" val="2624032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5BCDDE01-4250-4370-967A-48A35D6C48F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4CCD41E0-D167-49B1-A895-9E276035F1FC}" type="slidenum">
              <a:rPr lang="en-US" altLang="en-US" sz="1000" b="0"/>
              <a:pPr/>
              <a:t>6</a:t>
            </a:fld>
            <a:endParaRPr lang="en-US" altLang="en-US" sz="1000" b="0"/>
          </a:p>
        </p:txBody>
      </p:sp>
      <p:sp>
        <p:nvSpPr>
          <p:cNvPr id="9219" name="Rectangle 2">
            <a:extLst>
              <a:ext uri="{FF2B5EF4-FFF2-40B4-BE49-F238E27FC236}">
                <a16:creationId xmlns:a16="http://schemas.microsoft.com/office/drawing/2014/main" id="{C4FF9164-1931-4AE3-B208-F5AB85BC12AE}"/>
              </a:ext>
            </a:extLst>
          </p:cNvPr>
          <p:cNvSpPr>
            <a:spLocks noGrp="1" noRot="1" noChangeAspect="1" noChangeArrowheads="1" noTextEdit="1"/>
          </p:cNvSpPr>
          <p:nvPr>
            <p:ph type="sldImg"/>
          </p:nvPr>
        </p:nvSpPr>
        <p:spPr>
          <a:xfrm>
            <a:off x="1203325" y="698500"/>
            <a:ext cx="4598988" cy="3448050"/>
          </a:xfrm>
          <a:ln/>
        </p:spPr>
      </p:sp>
      <p:sp>
        <p:nvSpPr>
          <p:cNvPr id="9220" name="Rectangle 3">
            <a:extLst>
              <a:ext uri="{FF2B5EF4-FFF2-40B4-BE49-F238E27FC236}">
                <a16:creationId xmlns:a16="http://schemas.microsoft.com/office/drawing/2014/main" id="{1C9AAF39-AC8A-4C1B-98CB-D5D637173CE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extLst>
      <p:ext uri="{BB962C8B-B14F-4D97-AF65-F5344CB8AC3E}">
        <p14:creationId xmlns:p14="http://schemas.microsoft.com/office/powerpoint/2010/main" val="1975101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CDAA3962-B67A-4D3E-B99C-52832B46B22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EF5D4E99-C347-408B-BCC1-C07F98C4739D}" type="slidenum">
              <a:rPr lang="en-US" altLang="en-US" sz="1000" b="0"/>
              <a:pPr/>
              <a:t>7</a:t>
            </a:fld>
            <a:endParaRPr lang="en-US" altLang="en-US" sz="1000" b="0"/>
          </a:p>
        </p:txBody>
      </p:sp>
      <p:sp>
        <p:nvSpPr>
          <p:cNvPr id="37891" name="Rectangle 2">
            <a:extLst>
              <a:ext uri="{FF2B5EF4-FFF2-40B4-BE49-F238E27FC236}">
                <a16:creationId xmlns:a16="http://schemas.microsoft.com/office/drawing/2014/main" id="{94C3160E-A826-465F-BF9C-06CAA2653DA5}"/>
              </a:ext>
            </a:extLst>
          </p:cNvPr>
          <p:cNvSpPr>
            <a:spLocks noGrp="1" noRot="1" noChangeAspect="1" noChangeArrowheads="1" noTextEdit="1"/>
          </p:cNvSpPr>
          <p:nvPr>
            <p:ph type="sldImg"/>
          </p:nvPr>
        </p:nvSpPr>
        <p:spPr>
          <a:xfrm>
            <a:off x="1203325" y="698500"/>
            <a:ext cx="4598988" cy="3448050"/>
          </a:xfrm>
          <a:ln/>
        </p:spPr>
      </p:sp>
      <p:sp>
        <p:nvSpPr>
          <p:cNvPr id="37892" name="Rectangle 3">
            <a:extLst>
              <a:ext uri="{FF2B5EF4-FFF2-40B4-BE49-F238E27FC236}">
                <a16:creationId xmlns:a16="http://schemas.microsoft.com/office/drawing/2014/main" id="{8EC7F3B0-4381-4EE3-A121-49FAD491CFE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There are three modes that the KG-40 will operate in; A1, A2, B and Plain Text.</a:t>
            </a:r>
            <a:endParaRPr lang="en-CA" altLang="en-US">
              <a:latin typeface="Times New Roman" panose="02020603050405020304" pitchFamily="18" charset="0"/>
            </a:endParaRPr>
          </a:p>
          <a:p>
            <a:r>
              <a:rPr lang="en-CA" altLang="en-US">
                <a:latin typeface="Times New Roman" panose="02020603050405020304" pitchFamily="18" charset="0"/>
              </a:rPr>
              <a:t>When selecting the different modes of operation:</a:t>
            </a:r>
          </a:p>
          <a:p>
            <a:r>
              <a:rPr lang="en-CA" altLang="en-US">
                <a:latin typeface="Times New Roman" panose="02020603050405020304" pitchFamily="18" charset="0"/>
              </a:rPr>
              <a:t>	 A1 </a:t>
            </a:r>
            <a:r>
              <a:rPr lang="en-US" altLang="en-US">
                <a:latin typeface="Times New Roman" panose="02020603050405020304" pitchFamily="18" charset="0"/>
              </a:rPr>
              <a:t>This means that the device will not let any message with errors through, even if it can be data corrected through error detection and correction. This is the strictest mode of operation and, because of the connectivity problems and noise on frequencies, particularly HF, this mode is not used. </a:t>
            </a:r>
            <a:endParaRPr lang="en-CA" altLang="en-US">
              <a:latin typeface="Times New Roman" panose="02020603050405020304" pitchFamily="18" charset="0"/>
            </a:endParaRPr>
          </a:p>
          <a:p>
            <a:r>
              <a:rPr lang="en-CA" altLang="en-US">
                <a:latin typeface="Times New Roman" panose="02020603050405020304" pitchFamily="18" charset="0"/>
              </a:rPr>
              <a:t>	A2 </a:t>
            </a:r>
            <a:r>
              <a:rPr lang="en-US" altLang="en-US">
                <a:latin typeface="Times New Roman" panose="02020603050405020304" pitchFamily="18" charset="0"/>
              </a:rPr>
              <a:t>This is the normal operating mode for Link 11. In this mode, the MI must contain either no errors, one error that has been data corrected, or one overall parity bit error that has been data corrected. </a:t>
            </a:r>
          </a:p>
          <a:p>
            <a:r>
              <a:rPr lang="en-CA" altLang="en-US">
                <a:latin typeface="Times New Roman" panose="02020603050405020304" pitchFamily="18" charset="0"/>
              </a:rPr>
              <a:t>	B </a:t>
            </a:r>
            <a:r>
              <a:rPr lang="en-US" altLang="en-US">
                <a:latin typeface="Times New Roman" panose="02020603050405020304" pitchFamily="18" charset="0"/>
              </a:rPr>
              <a:t>In this mode, the MI is not used and messages will be encrypted or decrypted regardless of errors. Since errors are not good for the tactical interface, this mode also is not used.</a:t>
            </a:r>
            <a:endParaRPr lang="en-CA" altLang="en-US">
              <a:latin typeface="Times New Roman" panose="02020603050405020304" pitchFamily="18" charset="0"/>
            </a:endParaRPr>
          </a:p>
          <a:p>
            <a:r>
              <a:rPr lang="en-US" altLang="en-US">
                <a:latin typeface="Times New Roman" panose="02020603050405020304" pitchFamily="18" charset="0"/>
              </a:rPr>
              <a:t>	Plain Text: In this mode, the MI is again not used and neither is encryption. Basically, the KG-40 is bypassed. This mode is normally only used during testing and troubleshooting, not for operations. </a:t>
            </a:r>
            <a:endParaRPr lang="en-CA" altLang="en-US">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CD01AC15-8F85-40D5-B161-A6EF1272A55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09935902-5BA5-4929-BD7F-048FDA39EC97}" type="slidenum">
              <a:rPr lang="en-US" altLang="en-US" sz="1000" b="0"/>
              <a:pPr/>
              <a:t>8</a:t>
            </a:fld>
            <a:endParaRPr lang="en-US" altLang="en-US" sz="1000" b="0"/>
          </a:p>
        </p:txBody>
      </p:sp>
      <p:sp>
        <p:nvSpPr>
          <p:cNvPr id="39939" name="Rectangle 2">
            <a:extLst>
              <a:ext uri="{FF2B5EF4-FFF2-40B4-BE49-F238E27FC236}">
                <a16:creationId xmlns:a16="http://schemas.microsoft.com/office/drawing/2014/main" id="{90FF7EAF-2C03-4ABE-9C72-46752AB94251}"/>
              </a:ext>
            </a:extLst>
          </p:cNvPr>
          <p:cNvSpPr>
            <a:spLocks noGrp="1" noRot="1" noChangeAspect="1" noChangeArrowheads="1" noTextEdit="1"/>
          </p:cNvSpPr>
          <p:nvPr>
            <p:ph type="sldImg"/>
          </p:nvPr>
        </p:nvSpPr>
        <p:spPr>
          <a:xfrm>
            <a:off x="1203325" y="698500"/>
            <a:ext cx="4598988" cy="3448050"/>
          </a:xfrm>
          <a:ln/>
        </p:spPr>
      </p:sp>
      <p:sp>
        <p:nvSpPr>
          <p:cNvPr id="39940" name="Rectangle 3">
            <a:extLst>
              <a:ext uri="{FF2B5EF4-FFF2-40B4-BE49-F238E27FC236}">
                <a16:creationId xmlns:a16="http://schemas.microsoft.com/office/drawing/2014/main" id="{A8A1A00C-FAFE-456A-99B4-9C91CE7771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The data terminal set (DTS) acts as a MODEM for Link 11 and also controls the functions of the NCS and the Picket station. As the NCS, the DTS will transmit the polls for the picket stations in accordance with the entered polling sequence. For a picket station, the DTS controls the transmission to reply to the poll sent by the NCS. Both NCS and picket are machine functions and require no operator action except to enter the polling sequence. </a:t>
            </a:r>
            <a:endParaRPr lang="en-CA" altLang="en-US">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CD01AC15-8F85-40D5-B161-A6EF1272A55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09935902-5BA5-4929-BD7F-048FDA39EC97}" type="slidenum">
              <a:rPr lang="en-US" altLang="en-US" sz="1000" b="0"/>
              <a:pPr/>
              <a:t>9</a:t>
            </a:fld>
            <a:endParaRPr lang="en-US" altLang="en-US" sz="1000" b="0"/>
          </a:p>
        </p:txBody>
      </p:sp>
      <p:sp>
        <p:nvSpPr>
          <p:cNvPr id="39939" name="Rectangle 2">
            <a:extLst>
              <a:ext uri="{FF2B5EF4-FFF2-40B4-BE49-F238E27FC236}">
                <a16:creationId xmlns:a16="http://schemas.microsoft.com/office/drawing/2014/main" id="{90FF7EAF-2C03-4ABE-9C72-46752AB94251}"/>
              </a:ext>
            </a:extLst>
          </p:cNvPr>
          <p:cNvSpPr>
            <a:spLocks noGrp="1" noRot="1" noChangeAspect="1" noChangeArrowheads="1" noTextEdit="1"/>
          </p:cNvSpPr>
          <p:nvPr>
            <p:ph type="sldImg"/>
          </p:nvPr>
        </p:nvSpPr>
        <p:spPr>
          <a:xfrm>
            <a:off x="1203325" y="698500"/>
            <a:ext cx="4598988" cy="3448050"/>
          </a:xfrm>
          <a:ln/>
        </p:spPr>
      </p:sp>
      <p:sp>
        <p:nvSpPr>
          <p:cNvPr id="39940" name="Rectangle 3">
            <a:extLst>
              <a:ext uri="{FF2B5EF4-FFF2-40B4-BE49-F238E27FC236}">
                <a16:creationId xmlns:a16="http://schemas.microsoft.com/office/drawing/2014/main" id="{A8A1A00C-FAFE-456A-99B4-9C91CE7771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The data terminal set (DTS) acts as a MODEM for Link 11 and also controls the functions of the NCS and the Picket station. As the NCS, the DTS will transmit the polls for the picket stations in accordance with the entered polling sequence. For a picket station, the DTS controls the transmission to reply to the poll sent by the NCS. Both NCS and picket are machine functions and require no operator action except to enter the polling sequence. </a:t>
            </a:r>
            <a:endParaRPr lang="en-CA" altLang="en-US">
              <a:latin typeface="Times New Roman" panose="02020603050405020304" pitchFamily="18" charset="0"/>
            </a:endParaRPr>
          </a:p>
        </p:txBody>
      </p:sp>
    </p:spTree>
    <p:extLst>
      <p:ext uri="{BB962C8B-B14F-4D97-AF65-F5344CB8AC3E}">
        <p14:creationId xmlns:p14="http://schemas.microsoft.com/office/powerpoint/2010/main" val="1126677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A03DCD6A-F938-4980-BA1B-9CC39727C96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53B35672-1812-4C1B-A8DC-D43C88A26729}" type="slidenum">
              <a:rPr lang="en-US" altLang="en-US" sz="1000" b="0"/>
              <a:pPr/>
              <a:t>10</a:t>
            </a:fld>
            <a:endParaRPr lang="en-US" altLang="en-US" sz="1000" b="0"/>
          </a:p>
        </p:txBody>
      </p:sp>
      <p:sp>
        <p:nvSpPr>
          <p:cNvPr id="33795" name="Rectangle 2">
            <a:extLst>
              <a:ext uri="{FF2B5EF4-FFF2-40B4-BE49-F238E27FC236}">
                <a16:creationId xmlns:a16="http://schemas.microsoft.com/office/drawing/2014/main" id="{C68F7025-074B-4D0C-B60C-A57339223C57}"/>
              </a:ext>
            </a:extLst>
          </p:cNvPr>
          <p:cNvSpPr>
            <a:spLocks noGrp="1" noRot="1" noChangeAspect="1" noChangeArrowheads="1" noTextEdit="1"/>
          </p:cNvSpPr>
          <p:nvPr>
            <p:ph type="sldImg"/>
          </p:nvPr>
        </p:nvSpPr>
        <p:spPr>
          <a:xfrm>
            <a:off x="1203325" y="698500"/>
            <a:ext cx="4598988" cy="3448050"/>
          </a:xfrm>
          <a:ln/>
        </p:spPr>
      </p:sp>
      <p:sp>
        <p:nvSpPr>
          <p:cNvPr id="33796" name="Rectangle 3">
            <a:extLst>
              <a:ext uri="{FF2B5EF4-FFF2-40B4-BE49-F238E27FC236}">
                <a16:creationId xmlns:a16="http://schemas.microsoft.com/office/drawing/2014/main" id="{2F8C7B30-A531-486C-94F6-3909A7045D2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Link 11 is a secure data link, thus is required to be run encrypted. The encryption device that is utilized in Link 11 is called the KG-40.</a:t>
            </a:r>
          </a:p>
          <a:p>
            <a:r>
              <a:rPr lang="en-CA" altLang="en-US">
                <a:latin typeface="Times New Roman" panose="02020603050405020304" pitchFamily="18" charset="0"/>
              </a:rPr>
              <a:t>Will not operate without encryption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103396605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EE83B3BA-A567-475B-958A-BBBEF100DC0D}"/>
              </a:ext>
            </a:extLst>
          </p:cNvPr>
          <p:cNvSpPr>
            <a:spLocks noGrp="1"/>
          </p:cNvSpPr>
          <p:nvPr>
            <p:ph type="ftr" sz="quarter" idx="10"/>
          </p:nvPr>
        </p:nvSpPr>
        <p:spPr>
          <a:xfrm>
            <a:off x="3124200" y="6416675"/>
            <a:ext cx="2895600" cy="365125"/>
          </a:xfrm>
          <a:prstGeom prst="rect">
            <a:avLst/>
          </a:prstGeom>
        </p:spPr>
        <p:txBody>
          <a:bodyPr/>
          <a:lstStyle>
            <a:lvl1pPr eaLnBrk="1" hangingPunct="1">
              <a:defRPr smtClean="0"/>
            </a:lvl1pPr>
          </a:lstStyle>
          <a:p>
            <a:pPr>
              <a:defRPr/>
            </a:pPr>
            <a:r>
              <a:rPr lang="en-US" altLang="en-US"/>
              <a:t>UNCLASSIFIED</a:t>
            </a:r>
          </a:p>
        </p:txBody>
      </p:sp>
    </p:spTree>
    <p:extLst>
      <p:ext uri="{BB962C8B-B14F-4D97-AF65-F5344CB8AC3E}">
        <p14:creationId xmlns:p14="http://schemas.microsoft.com/office/powerpoint/2010/main" val="2395003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88413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3160804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7.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image" Target="../media/image7.jpeg"/><Relationship Id="rId2" Type="http://schemas.openxmlformats.org/officeDocument/2006/relationships/slideLayout" Target="../slideLayouts/slideLayout6.xml"/><Relationship Id="rId16"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3.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822918D2-8663-4E3B-BAA4-DF8E772CE5ED}"/>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5029200" y="1795463"/>
            <a:ext cx="35814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7">
            <a:extLst>
              <a:ext uri="{FF2B5EF4-FFF2-40B4-BE49-F238E27FC236}">
                <a16:creationId xmlns:a16="http://schemas.microsoft.com/office/drawing/2014/main" id="{FE1AD655-E298-4F9E-BB0E-D408B75E16D5}"/>
              </a:ext>
            </a:extLst>
          </p:cNvPr>
          <p:cNvSpPr>
            <a:spLocks noGrp="1" noChangeArrowheads="1"/>
          </p:cNvSpPr>
          <p:nvPr>
            <p:ph type="title"/>
          </p:nvPr>
        </p:nvSpPr>
        <p:spPr bwMode="auto">
          <a:xfrm>
            <a:off x="1944688" y="115888"/>
            <a:ext cx="58277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endParaRPr lang="en-CA" altLang="fr-FR"/>
          </a:p>
        </p:txBody>
      </p:sp>
      <p:sp>
        <p:nvSpPr>
          <p:cNvPr id="1028" name="Rectangle 8">
            <a:extLst>
              <a:ext uri="{FF2B5EF4-FFF2-40B4-BE49-F238E27FC236}">
                <a16:creationId xmlns:a16="http://schemas.microsoft.com/office/drawing/2014/main" id="{3C9A32C4-6501-44F4-A90B-C879FD57B648}"/>
              </a:ext>
            </a:extLst>
          </p:cNvPr>
          <p:cNvSpPr>
            <a:spLocks noGrp="1" noChangeArrowheads="1"/>
          </p:cNvSpPr>
          <p:nvPr>
            <p:ph type="body" idx="1"/>
          </p:nvPr>
        </p:nvSpPr>
        <p:spPr bwMode="auto">
          <a:xfrm>
            <a:off x="12700" y="1622425"/>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endParaRPr lang="en-CA" altLang="fr-FR"/>
          </a:p>
        </p:txBody>
      </p:sp>
      <p:pic>
        <p:nvPicPr>
          <p:cNvPr id="1029" name="Picture 9" descr="Banner Globe">
            <a:extLst>
              <a:ext uri="{FF2B5EF4-FFF2-40B4-BE49-F238E27FC236}">
                <a16:creationId xmlns:a16="http://schemas.microsoft.com/office/drawing/2014/main" id="{7AD87FC1-048C-4DB9-8741-566137EFFD76}"/>
              </a:ext>
            </a:extLst>
          </p:cNvPr>
          <p:cNvPicPr>
            <a:picLocks noChangeAspect="1" noChangeArrowheads="1"/>
          </p:cNvPicPr>
          <p:nvPr/>
        </p:nvPicPr>
        <p:blipFill>
          <a:blip r:embed="rId5">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0" descr="DND-Flag-painting">
            <a:extLst>
              <a:ext uri="{FF2B5EF4-FFF2-40B4-BE49-F238E27FC236}">
                <a16:creationId xmlns:a16="http://schemas.microsoft.com/office/drawing/2014/main" id="{A44F87E5-0345-4424-9B3D-D76DF3666836}"/>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1">
            <a:extLst>
              <a:ext uri="{FF2B5EF4-FFF2-40B4-BE49-F238E27FC236}">
                <a16:creationId xmlns:a16="http://schemas.microsoft.com/office/drawing/2014/main" id="{0148BAE8-BF6B-4A65-807D-25C1D1C512A3}"/>
              </a:ext>
            </a:extLst>
          </p:cNvPr>
          <p:cNvSpPr txBox="1">
            <a:spLocks noChangeArrowheads="1"/>
          </p:cNvSpPr>
          <p:nvPr/>
        </p:nvSpPr>
        <p:spPr bwMode="auto">
          <a:xfrm>
            <a:off x="4076700" y="3810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
        <p:nvSpPr>
          <p:cNvPr id="3077" name="Text Box 5">
            <a:extLst>
              <a:ext uri="{FF2B5EF4-FFF2-40B4-BE49-F238E27FC236}">
                <a16:creationId xmlns:a16="http://schemas.microsoft.com/office/drawing/2014/main" id="{19653B46-AF91-4760-B558-116BED9AFD9B}"/>
              </a:ext>
            </a:extLst>
          </p:cNvPr>
          <p:cNvSpPr txBox="1">
            <a:spLocks noChangeArrowheads="1"/>
          </p:cNvSpPr>
          <p:nvPr/>
        </p:nvSpPr>
        <p:spPr bwMode="auto">
          <a:xfrm>
            <a:off x="4356100" y="6172200"/>
            <a:ext cx="457200" cy="230188"/>
          </a:xfrm>
          <a:prstGeom prst="rect">
            <a:avLst/>
          </a:prstGeom>
          <a:noFill/>
          <a:ln w="12700">
            <a:noFill/>
            <a:miter lim="800000"/>
            <a:headEnd/>
            <a:tailEnd/>
          </a:ln>
          <a:effec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eaLnBrk="1" hangingPunct="1"/>
            <a:fld id="{2239C385-35FE-44B9-BB64-9C84717D57F7}" type="slidenum">
              <a:rPr lang="en-CA" altLang="en-US" sz="900">
                <a:latin typeface="Arial" panose="020B0604020202020204" pitchFamily="34" charset="0"/>
              </a:rPr>
              <a:pPr algn="ctr" eaLnBrk="1" hangingPunct="1"/>
              <a:t>‹#›</a:t>
            </a:fld>
            <a:endParaRPr lang="en-CA" altLang="en-US" sz="2800">
              <a:latin typeface="Arial" panose="020B0604020202020204" pitchFamily="34" charset="0"/>
            </a:endParaRPr>
          </a:p>
        </p:txBody>
      </p:sp>
      <p:pic>
        <p:nvPicPr>
          <p:cNvPr id="1033" name="Picture 9" descr="fip-e_300">
            <a:extLst>
              <a:ext uri="{FF2B5EF4-FFF2-40B4-BE49-F238E27FC236}">
                <a16:creationId xmlns:a16="http://schemas.microsoft.com/office/drawing/2014/main" id="{1AF623FF-325E-4E52-8667-9D6BD7C184DE}"/>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a:extLst>
              <a:ext uri="{FF2B5EF4-FFF2-40B4-BE49-F238E27FC236}">
                <a16:creationId xmlns:a16="http://schemas.microsoft.com/office/drawing/2014/main" id="{FFCD75E6-0099-4964-A685-F9ED9C98C2B8}"/>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a:extLst>
              <a:ext uri="{FF2B5EF4-FFF2-40B4-BE49-F238E27FC236}">
                <a16:creationId xmlns:a16="http://schemas.microsoft.com/office/drawing/2014/main" id="{710A622E-941F-43DF-86B3-0208BB8DB09A}"/>
              </a:ext>
            </a:extLst>
          </p:cNvPr>
          <p:cNvSpPr txBox="1">
            <a:spLocks noChangeArrowheads="1"/>
          </p:cNvSpPr>
          <p:nvPr/>
        </p:nvSpPr>
        <p:spPr bwMode="auto">
          <a:xfrm>
            <a:off x="4054475" y="661035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Tree>
  </p:cSld>
  <p:clrMap bg1="lt1" tx1="dk1" bg2="lt2" tx2="dk2" accent1="accent1" accent2="accent2" accent3="accent3" accent4="accent4" accent5="accent5" accent6="accent6" hlink="hlink" folHlink="folHlink"/>
  <p:sldLayoutIdLst>
    <p:sldLayoutId id="2147483819" r:id="rId1"/>
    <p:sldLayoutId id="2147483822" r:id="rId2"/>
  </p:sldLayoutIdLst>
  <p:hf hdr="0" ftr="0" dt="0"/>
  <p:txStyles>
    <p:title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C485804-3C8A-47E4-A317-1A13E682C621}"/>
              </a:ext>
            </a:extLst>
          </p:cNvPr>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sz="900">
              <a:solidFill>
                <a:srgbClr val="000000"/>
              </a:solidFill>
            </a:endParaRPr>
          </a:p>
        </p:txBody>
      </p:sp>
      <p:pic>
        <p:nvPicPr>
          <p:cNvPr id="2051" name="Picture 3" descr="Banner Globe">
            <a:extLst>
              <a:ext uri="{FF2B5EF4-FFF2-40B4-BE49-F238E27FC236}">
                <a16:creationId xmlns:a16="http://schemas.microsoft.com/office/drawing/2014/main" id="{CB86C35A-3007-4AB1-BFD2-08869CD37785}"/>
              </a:ext>
            </a:extLst>
          </p:cNvPr>
          <p:cNvPicPr>
            <a:picLocks noChangeAspect="1" noChangeArrowheads="1"/>
          </p:cNvPicPr>
          <p:nvPr/>
        </p:nvPicPr>
        <p:blipFill>
          <a:blip r:embed="rId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DND-Flag-painting">
            <a:extLst>
              <a:ext uri="{FF2B5EF4-FFF2-40B4-BE49-F238E27FC236}">
                <a16:creationId xmlns:a16="http://schemas.microsoft.com/office/drawing/2014/main" id="{3962EC4A-51B9-47D3-9485-F66CDAD4097F}"/>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6">
            <a:extLst>
              <a:ext uri="{FF2B5EF4-FFF2-40B4-BE49-F238E27FC236}">
                <a16:creationId xmlns:a16="http://schemas.microsoft.com/office/drawing/2014/main" id="{4ACE89A7-05AC-445A-B4F8-C9599E1FFA0C}"/>
              </a:ext>
            </a:extLst>
          </p:cNvPr>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4" name="Rectangle 7">
            <a:extLst>
              <a:ext uri="{FF2B5EF4-FFF2-40B4-BE49-F238E27FC236}">
                <a16:creationId xmlns:a16="http://schemas.microsoft.com/office/drawing/2014/main" id="{286D6779-BD3B-47DC-9B7A-02B208E81336}"/>
              </a:ext>
            </a:extLst>
          </p:cNvPr>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a:extLst>
              <a:ext uri="{FF2B5EF4-FFF2-40B4-BE49-F238E27FC236}">
                <a16:creationId xmlns:a16="http://schemas.microsoft.com/office/drawing/2014/main" id="{7311E3C3-60AC-4EC9-8CAF-A5894E53899B}"/>
              </a:ext>
            </a:extLst>
          </p:cNvPr>
          <p:cNvSpPr txBox="1">
            <a:spLocks noChangeArrowheads="1"/>
          </p:cNvSpPr>
          <p:nvPr/>
        </p:nvSpPr>
        <p:spPr bwMode="auto">
          <a:xfrm>
            <a:off x="3949700" y="38100"/>
            <a:ext cx="10382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
        <p:nvSpPr>
          <p:cNvPr id="1032" name="Text Box 5">
            <a:extLst>
              <a:ext uri="{FF2B5EF4-FFF2-40B4-BE49-F238E27FC236}">
                <a16:creationId xmlns:a16="http://schemas.microsoft.com/office/drawing/2014/main" id="{03144400-784F-4965-BE6A-701EC02275C4}"/>
              </a:ext>
            </a:extLst>
          </p:cNvPr>
          <p:cNvSpPr txBox="1">
            <a:spLocks noChangeArrowheads="1"/>
          </p:cNvSpPr>
          <p:nvPr/>
        </p:nvSpPr>
        <p:spPr bwMode="auto">
          <a:xfrm>
            <a:off x="4419600" y="6278563"/>
            <a:ext cx="4572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fld id="{43B738EE-9C0D-4AA3-8501-187C9012C8E7}" type="slidenum">
              <a:rPr lang="en-CA" altLang="en-US" sz="900">
                <a:solidFill>
                  <a:srgbClr val="000000"/>
                </a:solidFill>
                <a:latin typeface="Arial" panose="020B0604020202020204" pitchFamily="34" charset="0"/>
              </a:rPr>
              <a:pPr eaLnBrk="1" hangingPunct="1"/>
              <a:t>‹#›</a:t>
            </a:fld>
            <a:endParaRPr lang="en-CA" altLang="en-US" sz="900">
              <a:solidFill>
                <a:srgbClr val="000000"/>
              </a:solidFill>
              <a:latin typeface="Arial" panose="020B0604020202020204" pitchFamily="34" charset="0"/>
            </a:endParaRPr>
          </a:p>
        </p:txBody>
      </p:sp>
      <p:pic>
        <p:nvPicPr>
          <p:cNvPr id="2057" name="Picture 9" descr="fip-e_300">
            <a:extLst>
              <a:ext uri="{FF2B5EF4-FFF2-40B4-BE49-F238E27FC236}">
                <a16:creationId xmlns:a16="http://schemas.microsoft.com/office/drawing/2014/main" id="{4A4E11DB-CD36-4DE8-AA66-2391AF98E307}"/>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descr="canada_wordmark_300">
            <a:extLst>
              <a:ext uri="{FF2B5EF4-FFF2-40B4-BE49-F238E27FC236}">
                <a16:creationId xmlns:a16="http://schemas.microsoft.com/office/drawing/2014/main" id="{CF727D28-4A7D-41E4-9F20-7925306A9E93}"/>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a:extLst>
              <a:ext uri="{FF2B5EF4-FFF2-40B4-BE49-F238E27FC236}">
                <a16:creationId xmlns:a16="http://schemas.microsoft.com/office/drawing/2014/main" id="{D514AAAB-EC3E-4A81-9880-841921332A82}"/>
              </a:ext>
            </a:extLst>
          </p:cNvPr>
          <p:cNvSpPr txBox="1">
            <a:spLocks noChangeArrowheads="1"/>
          </p:cNvSpPr>
          <p:nvPr/>
        </p:nvSpPr>
        <p:spPr bwMode="auto">
          <a:xfrm>
            <a:off x="3965575" y="6629400"/>
            <a:ext cx="10382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820" r:id="rId1"/>
    <p:sldLayoutId id="2147483821" r:id="rId2"/>
  </p:sldLayoutIdLst>
  <p:txStyles>
    <p:titleStyle>
      <a:lvl1pPr algn="l" rtl="0" fontAlgn="base">
        <a:spcBef>
          <a:spcPct val="0"/>
        </a:spcBef>
        <a:spcAft>
          <a:spcPct val="0"/>
        </a:spcAft>
        <a:defRPr sz="3000">
          <a:solidFill>
            <a:schemeClr val="tx1"/>
          </a:solidFill>
          <a:latin typeface="+mj-lt"/>
          <a:ea typeface="+mj-ea"/>
          <a:cs typeface="+mj-cs"/>
        </a:defRPr>
      </a:lvl1pPr>
      <a:lvl2pPr algn="l" rtl="0" fontAlgn="base">
        <a:spcBef>
          <a:spcPct val="0"/>
        </a:spcBef>
        <a:spcAft>
          <a:spcPct val="0"/>
        </a:spcAft>
        <a:defRPr sz="3000">
          <a:solidFill>
            <a:schemeClr val="tx1"/>
          </a:solidFill>
          <a:latin typeface="Arial" charset="0"/>
        </a:defRPr>
      </a:lvl2pPr>
      <a:lvl3pPr algn="l" rtl="0" fontAlgn="base">
        <a:spcBef>
          <a:spcPct val="0"/>
        </a:spcBef>
        <a:spcAft>
          <a:spcPct val="0"/>
        </a:spcAft>
        <a:defRPr sz="3000">
          <a:solidFill>
            <a:schemeClr val="tx1"/>
          </a:solidFill>
          <a:latin typeface="Arial" charset="0"/>
        </a:defRPr>
      </a:lvl3pPr>
      <a:lvl4pPr algn="l" rtl="0" fontAlgn="base">
        <a:spcBef>
          <a:spcPct val="0"/>
        </a:spcBef>
        <a:spcAft>
          <a:spcPct val="0"/>
        </a:spcAft>
        <a:defRPr sz="3000">
          <a:solidFill>
            <a:schemeClr val="tx1"/>
          </a:solidFill>
          <a:latin typeface="Arial" charset="0"/>
        </a:defRPr>
      </a:lvl4pPr>
      <a:lvl5pPr algn="l" rtl="0" fontAlgn="base">
        <a:spcBef>
          <a:spcPct val="0"/>
        </a:spcBef>
        <a:spcAft>
          <a:spcPct val="0"/>
        </a:spcAft>
        <a:defRPr sz="3000">
          <a:solidFill>
            <a:schemeClr val="tx1"/>
          </a:solidFill>
          <a:latin typeface="Arial" charset="0"/>
        </a:defRPr>
      </a:lvl5pPr>
      <a:lvl6pPr marL="342900" algn="l" rtl="0" eaLnBrk="1" fontAlgn="base" hangingPunct="1">
        <a:spcBef>
          <a:spcPct val="0"/>
        </a:spcBef>
        <a:spcAft>
          <a:spcPct val="0"/>
        </a:spcAft>
        <a:defRPr sz="3000">
          <a:solidFill>
            <a:schemeClr val="tx1"/>
          </a:solidFill>
          <a:latin typeface="Arial" charset="0"/>
        </a:defRPr>
      </a:lvl6pPr>
      <a:lvl7pPr marL="685800" algn="l" rtl="0" eaLnBrk="1" fontAlgn="base" hangingPunct="1">
        <a:spcBef>
          <a:spcPct val="0"/>
        </a:spcBef>
        <a:spcAft>
          <a:spcPct val="0"/>
        </a:spcAft>
        <a:defRPr sz="3000">
          <a:solidFill>
            <a:schemeClr val="tx1"/>
          </a:solidFill>
          <a:latin typeface="Arial" charset="0"/>
        </a:defRPr>
      </a:lvl7pPr>
      <a:lvl8pPr marL="1028700" algn="l" rtl="0" eaLnBrk="1" fontAlgn="base" hangingPunct="1">
        <a:spcBef>
          <a:spcPct val="0"/>
        </a:spcBef>
        <a:spcAft>
          <a:spcPct val="0"/>
        </a:spcAft>
        <a:defRPr sz="3000">
          <a:solidFill>
            <a:schemeClr val="tx1"/>
          </a:solidFill>
          <a:latin typeface="Arial" charset="0"/>
        </a:defRPr>
      </a:lvl8pPr>
      <a:lvl9pPr marL="1371600" algn="l" rtl="0" eaLnBrk="1" fontAlgn="base" hangingPunct="1">
        <a:spcBef>
          <a:spcPct val="0"/>
        </a:spcBef>
        <a:spcAft>
          <a:spcPct val="0"/>
        </a:spcAft>
        <a:defRPr sz="3000">
          <a:solidFill>
            <a:schemeClr val="tx1"/>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a:extLst>
              <a:ext uri="{FF2B5EF4-FFF2-40B4-BE49-F238E27FC236}">
                <a16:creationId xmlns:a16="http://schemas.microsoft.com/office/drawing/2014/main" id="{20919321-55F8-407B-9512-6C7E68C39C09}"/>
              </a:ext>
            </a:extLst>
          </p:cNvPr>
          <p:cNvSpPr txBox="1">
            <a:spLocks noChangeArrowheads="1"/>
          </p:cNvSpPr>
          <p:nvPr/>
        </p:nvSpPr>
        <p:spPr bwMode="auto">
          <a:xfrm>
            <a:off x="-60937" y="3094459"/>
            <a:ext cx="5182947"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a:r>
              <a:rPr lang="en-US" sz="2800" dirty="0">
                <a:solidFill>
                  <a:schemeClr val="accent6"/>
                </a:solidFill>
                <a:latin typeface="Arial"/>
                <a:ea typeface="MS PGothic"/>
                <a:cs typeface="Times New Roman"/>
              </a:rPr>
              <a:t>Identify Link 11 Equipment</a:t>
            </a:r>
            <a:endParaRPr lang="en-US" sz="2800" b="0">
              <a:solidFill>
                <a:schemeClr val="accent6"/>
              </a:solidFill>
              <a:latin typeface="Arial"/>
              <a:ea typeface="MS PGothic"/>
              <a:cs typeface="Times New Roman"/>
            </a:endParaRPr>
          </a:p>
          <a:p>
            <a:pPr algn="ctr"/>
            <a:r>
              <a:rPr lang="en-US" sz="2800" dirty="0">
                <a:solidFill>
                  <a:schemeClr val="accent6"/>
                </a:solidFill>
                <a:latin typeface="Arial"/>
                <a:ea typeface="MS PGothic"/>
                <a:cs typeface="Times New Roman"/>
              </a:rPr>
              <a:t>Link 11</a:t>
            </a:r>
            <a:endParaRPr lang="en-US" sz="2800" b="0">
              <a:solidFill>
                <a:schemeClr val="accent6"/>
              </a:solidFill>
              <a:latin typeface="Arial"/>
              <a:ea typeface="MS PGothic"/>
              <a:cs typeface="Times New Roman"/>
            </a:endParaRPr>
          </a:p>
          <a:p>
            <a:pPr algn="ctr"/>
            <a:endParaRPr lang="en-CA" altLang="en-US" sz="2800" dirty="0">
              <a:latin typeface="Eurostile" panose="020B0504020202050204" pitchFamily="34" charset="0"/>
            </a:endParaRPr>
          </a:p>
        </p:txBody>
      </p:sp>
      <p:sp>
        <p:nvSpPr>
          <p:cNvPr id="6147" name="Rectangle 5">
            <a:extLst>
              <a:ext uri="{FF2B5EF4-FFF2-40B4-BE49-F238E27FC236}">
                <a16:creationId xmlns:a16="http://schemas.microsoft.com/office/drawing/2014/main" id="{53BA5473-B66F-4F0B-B68E-A23301622135}"/>
              </a:ext>
            </a:extLst>
          </p:cNvPr>
          <p:cNvSpPr>
            <a:spLocks noChangeArrowheads="1"/>
          </p:cNvSpPr>
          <p:nvPr/>
        </p:nvSpPr>
        <p:spPr bwMode="auto">
          <a:xfrm>
            <a:off x="3657413" y="265011"/>
            <a:ext cx="218458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2800" dirty="0">
                <a:solidFill>
                  <a:schemeClr val="accent6"/>
                </a:solidFill>
                <a:latin typeface="Arial"/>
                <a:ea typeface="MS PGothic"/>
                <a:cs typeface="Times New Roman"/>
              </a:rPr>
              <a:t>EO 001.01</a:t>
            </a:r>
            <a:r>
              <a:rPr lang="en-US" altLang="en-US" sz="3000" dirty="0">
                <a:solidFill>
                  <a:schemeClr val="accent6"/>
                </a:solidFill>
                <a:latin typeface="Arial"/>
                <a:ea typeface="MS PGothic"/>
                <a:cs typeface="Times New Roman"/>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4">
            <a:extLst>
              <a:ext uri="{FF2B5EF4-FFF2-40B4-BE49-F238E27FC236}">
                <a16:creationId xmlns:a16="http://schemas.microsoft.com/office/drawing/2014/main" id="{C0D3F0C2-B4F6-4871-82F3-F3CAA8EA259B}"/>
              </a:ext>
            </a:extLst>
          </p:cNvPr>
          <p:cNvSpPr>
            <a:spLocks noGrp="1"/>
          </p:cNvSpPr>
          <p:nvPr>
            <p:ph type="title"/>
          </p:nvPr>
        </p:nvSpPr>
        <p:spPr>
          <a:xfrm>
            <a:off x="1171399" y="25869"/>
            <a:ext cx="7010400" cy="1143000"/>
          </a:xfrm>
        </p:spPr>
        <p:txBody>
          <a:bodyPr/>
          <a:lstStyle/>
          <a:p>
            <a:pPr algn="ctr"/>
            <a:r>
              <a:rPr lang="en-US" altLang="en-US" sz="2800" b="1" dirty="0">
                <a:solidFill>
                  <a:schemeClr val="accent6"/>
                </a:solidFill>
              </a:rPr>
              <a:t>Data Terminal Set Controller</a:t>
            </a:r>
            <a:endParaRPr lang="en-US" altLang="en-US" sz="2800" b="1">
              <a:solidFill>
                <a:schemeClr val="accent6"/>
              </a:solidFill>
              <a:cs typeface="Arial"/>
            </a:endParaRPr>
          </a:p>
        </p:txBody>
      </p:sp>
      <p:sp>
        <p:nvSpPr>
          <p:cNvPr id="32771" name="Content Placeholder 5">
            <a:extLst>
              <a:ext uri="{FF2B5EF4-FFF2-40B4-BE49-F238E27FC236}">
                <a16:creationId xmlns:a16="http://schemas.microsoft.com/office/drawing/2014/main" id="{5DBC9C50-765A-4638-A6B2-37A3AC7D30CD}"/>
              </a:ext>
            </a:extLst>
          </p:cNvPr>
          <p:cNvSpPr>
            <a:spLocks noGrp="1"/>
          </p:cNvSpPr>
          <p:nvPr>
            <p:ph idx="1"/>
          </p:nvPr>
        </p:nvSpPr>
        <p:spPr/>
        <p:txBody>
          <a:bodyPr/>
          <a:lstStyle/>
          <a:p>
            <a:r>
              <a:rPr lang="en-US" altLang="en-US" sz="2000" dirty="0"/>
              <a:t>The DTS requires configuration</a:t>
            </a:r>
            <a:endParaRPr lang="en-US" altLang="en-US" sz="2000" dirty="0">
              <a:cs typeface="Arial"/>
            </a:endParaRPr>
          </a:p>
          <a:p>
            <a:pPr marL="556895" lvl="1" indent="-213995">
              <a:buFont typeface="Wingdings"/>
              <a:buChar char="§"/>
            </a:pPr>
            <a:r>
              <a:rPr lang="en-US" altLang="en-US" sz="2000" dirty="0">
                <a:cs typeface="Arial"/>
              </a:rPr>
              <a:t>NCS vs Picket</a:t>
            </a:r>
          </a:p>
          <a:p>
            <a:pPr marL="556895" lvl="1" indent="-213995">
              <a:buFont typeface="Wingdings"/>
              <a:buChar char="§"/>
            </a:pPr>
            <a:r>
              <a:rPr lang="en-US" altLang="en-US" sz="2000" dirty="0">
                <a:cs typeface="Arial"/>
              </a:rPr>
              <a:t>CLEW vs SLEW</a:t>
            </a:r>
          </a:p>
          <a:p>
            <a:pPr marL="556895" lvl="1" indent="-213995">
              <a:buFont typeface="Wingdings"/>
              <a:buChar char="§"/>
            </a:pPr>
            <a:r>
              <a:rPr lang="en-US" altLang="en-US" sz="2000" dirty="0">
                <a:cs typeface="Arial"/>
              </a:rPr>
              <a:t>Fast vs Slow</a:t>
            </a:r>
          </a:p>
          <a:p>
            <a:pPr marL="556895" lvl="1" indent="-213995">
              <a:buFont typeface="Wingdings"/>
              <a:buChar char="§"/>
            </a:pPr>
            <a:endParaRPr lang="en-US" altLang="en-US" sz="2000" dirty="0">
              <a:cs typeface="Arial"/>
            </a:endParaRPr>
          </a:p>
          <a:p>
            <a:r>
              <a:rPr lang="en-US" altLang="en-US" sz="2000" dirty="0">
                <a:cs typeface="Arial"/>
              </a:rPr>
              <a:t>This configuration is controlled through an external controller</a:t>
            </a:r>
          </a:p>
          <a:p>
            <a:pPr marL="556895" lvl="1" indent="-213995">
              <a:buFont typeface="Wingdings"/>
              <a:buChar char="§"/>
            </a:pPr>
            <a:r>
              <a:rPr lang="en-US" altLang="en-US" sz="2000" dirty="0">
                <a:cs typeface="Arial"/>
              </a:rPr>
              <a:t>Unit specific implementation</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4">
            <a:extLst>
              <a:ext uri="{FF2B5EF4-FFF2-40B4-BE49-F238E27FC236}">
                <a16:creationId xmlns:a16="http://schemas.microsoft.com/office/drawing/2014/main" id="{C0D3F0C2-B4F6-4871-82F3-F3CAA8EA259B}"/>
              </a:ext>
            </a:extLst>
          </p:cNvPr>
          <p:cNvSpPr>
            <a:spLocks noGrp="1"/>
          </p:cNvSpPr>
          <p:nvPr>
            <p:ph type="title"/>
          </p:nvPr>
        </p:nvSpPr>
        <p:spPr>
          <a:xfrm>
            <a:off x="935207" y="562"/>
            <a:ext cx="7010400" cy="1143000"/>
          </a:xfrm>
        </p:spPr>
        <p:txBody>
          <a:bodyPr/>
          <a:lstStyle/>
          <a:p>
            <a:pPr algn="ctr"/>
            <a:r>
              <a:rPr lang="en-US" altLang="en-US" sz="2800" b="1" dirty="0">
                <a:solidFill>
                  <a:schemeClr val="accent6"/>
                </a:solidFill>
              </a:rPr>
              <a:t>Radio Transceivers</a:t>
            </a:r>
            <a:endParaRPr lang="en-US" sz="2800" b="1">
              <a:solidFill>
                <a:schemeClr val="accent6"/>
              </a:solidFill>
              <a:cs typeface="Arial"/>
            </a:endParaRPr>
          </a:p>
        </p:txBody>
      </p:sp>
      <p:sp>
        <p:nvSpPr>
          <p:cNvPr id="32771" name="Content Placeholder 5">
            <a:extLst>
              <a:ext uri="{FF2B5EF4-FFF2-40B4-BE49-F238E27FC236}">
                <a16:creationId xmlns:a16="http://schemas.microsoft.com/office/drawing/2014/main" id="{5DBC9C50-765A-4638-A6B2-37A3AC7D30CD}"/>
              </a:ext>
            </a:extLst>
          </p:cNvPr>
          <p:cNvSpPr>
            <a:spLocks noGrp="1"/>
          </p:cNvSpPr>
          <p:nvPr>
            <p:ph idx="1"/>
          </p:nvPr>
        </p:nvSpPr>
        <p:spPr/>
        <p:txBody>
          <a:bodyPr/>
          <a:lstStyle/>
          <a:p>
            <a:r>
              <a:rPr lang="en-US" altLang="en-US" sz="2000" dirty="0"/>
              <a:t>A</a:t>
            </a:r>
            <a:r>
              <a:rPr lang="en-US" altLang="en-US" sz="2000" dirty="0">
                <a:cs typeface="Arial"/>
              </a:rPr>
              <a:t> HF or UHF radio is required to transmit and receive data</a:t>
            </a:r>
            <a:endParaRPr lang="en-US" sz="2000">
              <a:cs typeface="Arial"/>
            </a:endParaRPr>
          </a:p>
          <a:p>
            <a:endParaRPr lang="en-US" altLang="en-US" sz="2000" dirty="0">
              <a:cs typeface="Arial"/>
            </a:endParaRPr>
          </a:p>
          <a:p>
            <a:r>
              <a:rPr lang="en-US" altLang="en-US" sz="2000" dirty="0">
                <a:cs typeface="Arial"/>
              </a:rPr>
              <a:t>Also includes antenna selection</a:t>
            </a:r>
          </a:p>
          <a:p>
            <a:pPr marL="556895" lvl="1" indent="-213995">
              <a:buFont typeface="Wingdings"/>
              <a:buChar char="§"/>
            </a:pPr>
            <a:r>
              <a:rPr lang="en-US" altLang="en-US" sz="2000" dirty="0">
                <a:cs typeface="Arial"/>
              </a:rPr>
              <a:t>Directional vs Omni-Directional</a:t>
            </a:r>
          </a:p>
          <a:p>
            <a:pPr marL="556895" lvl="1" indent="-213995">
              <a:buFont typeface="Wingdings"/>
              <a:buChar char="§"/>
            </a:pPr>
            <a:endParaRPr lang="en-US" altLang="en-US" sz="2000" dirty="0">
              <a:cs typeface="Arial"/>
            </a:endParaRPr>
          </a:p>
          <a:p>
            <a:r>
              <a:rPr lang="en-US" altLang="en-US" sz="2000" dirty="0">
                <a:cs typeface="Arial"/>
              </a:rPr>
              <a:t>Capabilities dependent on individual Operational Units</a:t>
            </a:r>
          </a:p>
          <a:p>
            <a:endParaRPr lang="en-US" altLang="en-US" sz="3000" dirty="0">
              <a:cs typeface="Arial"/>
            </a:endParaRPr>
          </a:p>
          <a:p>
            <a:pPr marL="0" indent="0">
              <a:buNone/>
            </a:pPr>
            <a:endParaRPr lang="en-US">
              <a:cs typeface="Arial"/>
            </a:endParaRPr>
          </a:p>
        </p:txBody>
      </p:sp>
    </p:spTree>
    <p:extLst>
      <p:ext uri="{BB962C8B-B14F-4D97-AF65-F5344CB8AC3E}">
        <p14:creationId xmlns:p14="http://schemas.microsoft.com/office/powerpoint/2010/main" val="36454007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4">
            <a:extLst>
              <a:ext uri="{FF2B5EF4-FFF2-40B4-BE49-F238E27FC236}">
                <a16:creationId xmlns:a16="http://schemas.microsoft.com/office/drawing/2014/main" id="{C0D3F0C2-B4F6-4871-82F3-F3CAA8EA259B}"/>
              </a:ext>
            </a:extLst>
          </p:cNvPr>
          <p:cNvSpPr>
            <a:spLocks noGrp="1"/>
          </p:cNvSpPr>
          <p:nvPr>
            <p:ph type="title"/>
          </p:nvPr>
        </p:nvSpPr>
        <p:spPr>
          <a:xfrm>
            <a:off x="1061739" y="562"/>
            <a:ext cx="7010400" cy="1143000"/>
          </a:xfrm>
        </p:spPr>
        <p:txBody>
          <a:bodyPr/>
          <a:lstStyle/>
          <a:p>
            <a:pPr algn="ctr"/>
            <a:r>
              <a:rPr lang="en-US" altLang="en-US" sz="2800" b="1" dirty="0">
                <a:solidFill>
                  <a:schemeClr val="accent6"/>
                </a:solidFill>
              </a:rPr>
              <a:t>Link 11 Equipment Map</a:t>
            </a:r>
            <a:endParaRPr lang="en-US" altLang="en-US" sz="2800" b="1" dirty="0">
              <a:solidFill>
                <a:schemeClr val="accent6"/>
              </a:solidFill>
              <a:cs typeface="Arial"/>
            </a:endParaRPr>
          </a:p>
        </p:txBody>
      </p:sp>
      <p:sp>
        <p:nvSpPr>
          <p:cNvPr id="8" name="Content Placeholder 7">
            <a:extLst>
              <a:ext uri="{FF2B5EF4-FFF2-40B4-BE49-F238E27FC236}">
                <a16:creationId xmlns:a16="http://schemas.microsoft.com/office/drawing/2014/main" id="{FFB99716-43CF-4E7B-A142-2E3CD9C5E0DE}"/>
              </a:ext>
            </a:extLst>
          </p:cNvPr>
          <p:cNvSpPr>
            <a:spLocks noGrp="1"/>
          </p:cNvSpPr>
          <p:nvPr>
            <p:ph idx="1"/>
          </p:nvPr>
        </p:nvSpPr>
        <p:spPr/>
        <p:txBody>
          <a:bodyPr/>
          <a:lstStyle/>
          <a:p>
            <a:endParaRPr lang="en-US"/>
          </a:p>
        </p:txBody>
      </p:sp>
      <p:sp>
        <p:nvSpPr>
          <p:cNvPr id="2" name="Rectangle: Rounded Corners 1">
            <a:extLst>
              <a:ext uri="{FF2B5EF4-FFF2-40B4-BE49-F238E27FC236}">
                <a16:creationId xmlns:a16="http://schemas.microsoft.com/office/drawing/2014/main" id="{5067BAEA-C2B1-470B-A952-9A89CF440913}"/>
              </a:ext>
            </a:extLst>
          </p:cNvPr>
          <p:cNvSpPr/>
          <p:nvPr/>
        </p:nvSpPr>
        <p:spPr>
          <a:xfrm>
            <a:off x="1811548" y="1531190"/>
            <a:ext cx="1466490" cy="1440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Arial"/>
              </a:rPr>
              <a:t>C2 Host</a:t>
            </a:r>
            <a:endParaRPr lang="en-US" dirty="0"/>
          </a:p>
        </p:txBody>
      </p:sp>
      <p:sp>
        <p:nvSpPr>
          <p:cNvPr id="6" name="Rectangle: Rounded Corners 5">
            <a:extLst>
              <a:ext uri="{FF2B5EF4-FFF2-40B4-BE49-F238E27FC236}">
                <a16:creationId xmlns:a16="http://schemas.microsoft.com/office/drawing/2014/main" id="{1ACFDF71-4C77-445D-8C42-B2A3E1EEB274}"/>
              </a:ext>
            </a:extLst>
          </p:cNvPr>
          <p:cNvSpPr/>
          <p:nvPr/>
        </p:nvSpPr>
        <p:spPr>
          <a:xfrm>
            <a:off x="3278039" y="1936630"/>
            <a:ext cx="1285335" cy="621103"/>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800" dirty="0">
                <a:cs typeface="Arial"/>
              </a:rPr>
              <a:t>NTDS Card</a:t>
            </a:r>
          </a:p>
        </p:txBody>
      </p:sp>
      <p:pic>
        <p:nvPicPr>
          <p:cNvPr id="3" name="Picture 3" descr="Doctors discussing test results">
            <a:extLst>
              <a:ext uri="{FF2B5EF4-FFF2-40B4-BE49-F238E27FC236}">
                <a16:creationId xmlns:a16="http://schemas.microsoft.com/office/drawing/2014/main" id="{B01DA5C0-7E00-44AE-8A95-3A9EDC8B39A8}"/>
              </a:ext>
            </a:extLst>
          </p:cNvPr>
          <p:cNvPicPr>
            <a:picLocks noChangeAspect="1"/>
          </p:cNvPicPr>
          <p:nvPr/>
        </p:nvPicPr>
        <p:blipFill>
          <a:blip r:embed="rId3"/>
          <a:stretch>
            <a:fillRect/>
          </a:stretch>
        </p:blipFill>
        <p:spPr>
          <a:xfrm>
            <a:off x="43132" y="2972024"/>
            <a:ext cx="1207698" cy="793184"/>
          </a:xfrm>
          <a:prstGeom prst="rect">
            <a:avLst/>
          </a:prstGeom>
        </p:spPr>
      </p:pic>
      <p:sp>
        <p:nvSpPr>
          <p:cNvPr id="4" name="Rectangle: Rounded Corners 3">
            <a:extLst>
              <a:ext uri="{FF2B5EF4-FFF2-40B4-BE49-F238E27FC236}">
                <a16:creationId xmlns:a16="http://schemas.microsoft.com/office/drawing/2014/main" id="{F5D32B1F-A016-4CAD-A9D2-94F501014175}"/>
              </a:ext>
            </a:extLst>
          </p:cNvPr>
          <p:cNvSpPr/>
          <p:nvPr/>
        </p:nvSpPr>
        <p:spPr>
          <a:xfrm>
            <a:off x="5301470" y="1691317"/>
            <a:ext cx="1785667" cy="117319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Arial"/>
              </a:rPr>
              <a:t>KG-40</a:t>
            </a:r>
            <a:endParaRPr lang="en-US" dirty="0"/>
          </a:p>
        </p:txBody>
      </p:sp>
      <p:sp>
        <p:nvSpPr>
          <p:cNvPr id="9" name="Rectangle: Rounded Corners 8">
            <a:extLst>
              <a:ext uri="{FF2B5EF4-FFF2-40B4-BE49-F238E27FC236}">
                <a16:creationId xmlns:a16="http://schemas.microsoft.com/office/drawing/2014/main" id="{0F3B4F59-6ED3-406E-BC92-78CEF8164837}"/>
              </a:ext>
            </a:extLst>
          </p:cNvPr>
          <p:cNvSpPr/>
          <p:nvPr/>
        </p:nvSpPr>
        <p:spPr>
          <a:xfrm>
            <a:off x="5370481" y="3787536"/>
            <a:ext cx="1785667" cy="117319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cs typeface="Arial"/>
              </a:rPr>
              <a:t>DTS</a:t>
            </a:r>
            <a:endParaRPr lang="en-US" dirty="0"/>
          </a:p>
        </p:txBody>
      </p:sp>
      <p:sp>
        <p:nvSpPr>
          <p:cNvPr id="10" name="Rectangle: Rounded Corners 9">
            <a:extLst>
              <a:ext uri="{FF2B5EF4-FFF2-40B4-BE49-F238E27FC236}">
                <a16:creationId xmlns:a16="http://schemas.microsoft.com/office/drawing/2014/main" id="{6485B174-E029-4CA0-B7A2-9264D460BE4E}"/>
              </a:ext>
            </a:extLst>
          </p:cNvPr>
          <p:cNvSpPr/>
          <p:nvPr/>
        </p:nvSpPr>
        <p:spPr>
          <a:xfrm>
            <a:off x="5370481" y="5564577"/>
            <a:ext cx="1785667" cy="117319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800" dirty="0">
                <a:cs typeface="Arial"/>
              </a:rPr>
              <a:t>Radio Transceiver</a:t>
            </a:r>
          </a:p>
        </p:txBody>
      </p:sp>
      <p:sp>
        <p:nvSpPr>
          <p:cNvPr id="11" name="Rectangle: Rounded Corners 10">
            <a:extLst>
              <a:ext uri="{FF2B5EF4-FFF2-40B4-BE49-F238E27FC236}">
                <a16:creationId xmlns:a16="http://schemas.microsoft.com/office/drawing/2014/main" id="{48851BEE-F780-4141-8F04-324E98DF8571}"/>
              </a:ext>
            </a:extLst>
          </p:cNvPr>
          <p:cNvSpPr/>
          <p:nvPr/>
        </p:nvSpPr>
        <p:spPr>
          <a:xfrm>
            <a:off x="1777042" y="3653288"/>
            <a:ext cx="1466490" cy="1440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800" dirty="0">
                <a:cs typeface="Arial"/>
              </a:rPr>
              <a:t> DTS Controller</a:t>
            </a:r>
            <a:endParaRPr lang="en-US" sz="1800">
              <a:cs typeface="Arial"/>
            </a:endParaRPr>
          </a:p>
        </p:txBody>
      </p:sp>
      <p:sp>
        <p:nvSpPr>
          <p:cNvPr id="12" name="Rectangle: Rounded Corners 11">
            <a:extLst>
              <a:ext uri="{FF2B5EF4-FFF2-40B4-BE49-F238E27FC236}">
                <a16:creationId xmlns:a16="http://schemas.microsoft.com/office/drawing/2014/main" id="{49573322-D2AD-46A2-836F-08D407FB3377}"/>
              </a:ext>
            </a:extLst>
          </p:cNvPr>
          <p:cNvSpPr/>
          <p:nvPr/>
        </p:nvSpPr>
        <p:spPr>
          <a:xfrm>
            <a:off x="7785876" y="5806117"/>
            <a:ext cx="1190445" cy="69874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800" dirty="0">
                <a:cs typeface="Arial"/>
              </a:rPr>
              <a:t>Antenna</a:t>
            </a:r>
            <a:endParaRPr lang="en-US" dirty="0"/>
          </a:p>
        </p:txBody>
      </p:sp>
      <p:cxnSp>
        <p:nvCxnSpPr>
          <p:cNvPr id="5" name="Straight Arrow Connector 4">
            <a:extLst>
              <a:ext uri="{FF2B5EF4-FFF2-40B4-BE49-F238E27FC236}">
                <a16:creationId xmlns:a16="http://schemas.microsoft.com/office/drawing/2014/main" id="{8C098467-3315-4809-8817-D7277417C317}"/>
              </a:ext>
            </a:extLst>
          </p:cNvPr>
          <p:cNvCxnSpPr/>
          <p:nvPr/>
        </p:nvCxnSpPr>
        <p:spPr>
          <a:xfrm>
            <a:off x="4564452" y="2265513"/>
            <a:ext cx="733245" cy="8626"/>
          </a:xfrm>
          <a:prstGeom prst="straightConnector1">
            <a:avLst/>
          </a:prstGeom>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29B79493-5A82-42CA-8B10-610D87F65A31}"/>
              </a:ext>
            </a:extLst>
          </p:cNvPr>
          <p:cNvCxnSpPr>
            <a:cxnSpLocks/>
          </p:cNvCxnSpPr>
          <p:nvPr/>
        </p:nvCxnSpPr>
        <p:spPr>
          <a:xfrm flipH="1">
            <a:off x="6220723" y="2860736"/>
            <a:ext cx="17252" cy="923025"/>
          </a:xfrm>
          <a:prstGeom prst="straightConnector1">
            <a:avLst/>
          </a:prstGeom>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2E7EE9C0-11A2-4A7B-A16E-9AFE597448BE}"/>
              </a:ext>
            </a:extLst>
          </p:cNvPr>
          <p:cNvCxnSpPr>
            <a:cxnSpLocks/>
          </p:cNvCxnSpPr>
          <p:nvPr/>
        </p:nvCxnSpPr>
        <p:spPr>
          <a:xfrm flipH="1">
            <a:off x="6220724" y="4991460"/>
            <a:ext cx="17252" cy="569342"/>
          </a:xfrm>
          <a:prstGeom prst="straightConnector1">
            <a:avLst/>
          </a:prstGeom>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AEA2AD38-9648-4AF8-A7E5-81310E9431FA}"/>
              </a:ext>
            </a:extLst>
          </p:cNvPr>
          <p:cNvCxnSpPr>
            <a:cxnSpLocks/>
          </p:cNvCxnSpPr>
          <p:nvPr/>
        </p:nvCxnSpPr>
        <p:spPr>
          <a:xfrm flipH="1">
            <a:off x="7117873" y="6138772"/>
            <a:ext cx="707363" cy="8626"/>
          </a:xfrm>
          <a:prstGeom prst="straightConnector1">
            <a:avLst/>
          </a:prstGeom>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3C4B12AD-0440-44CE-B54E-736D677B5AE4}"/>
              </a:ext>
            </a:extLst>
          </p:cNvPr>
          <p:cNvCxnSpPr>
            <a:cxnSpLocks/>
          </p:cNvCxnSpPr>
          <p:nvPr/>
        </p:nvCxnSpPr>
        <p:spPr>
          <a:xfrm flipH="1">
            <a:off x="8420460" y="5232999"/>
            <a:ext cx="17252" cy="569342"/>
          </a:xfrm>
          <a:prstGeom prst="straightConnector1">
            <a:avLst/>
          </a:prstGeom>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29D18D45-712F-4E36-953B-4F0E79FBE093}"/>
              </a:ext>
            </a:extLst>
          </p:cNvPr>
          <p:cNvCxnSpPr>
            <a:cxnSpLocks/>
          </p:cNvCxnSpPr>
          <p:nvPr/>
        </p:nvCxnSpPr>
        <p:spPr>
          <a:xfrm>
            <a:off x="3244611" y="4378984"/>
            <a:ext cx="2122097" cy="0"/>
          </a:xfrm>
          <a:prstGeom prst="straightConnector1">
            <a:avLst/>
          </a:prstGeom>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061992D9-C23F-4F5C-B92E-0178860D2CA7}"/>
              </a:ext>
            </a:extLst>
          </p:cNvPr>
          <p:cNvCxnSpPr>
            <a:cxnSpLocks/>
          </p:cNvCxnSpPr>
          <p:nvPr/>
        </p:nvCxnSpPr>
        <p:spPr>
          <a:xfrm flipV="1">
            <a:off x="1234656" y="2282766"/>
            <a:ext cx="543464" cy="681486"/>
          </a:xfrm>
          <a:prstGeom prst="straightConnector1">
            <a:avLst/>
          </a:prstGeom>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0858F5BF-DA18-4FB1-81E2-C72C6D6B4B98}"/>
              </a:ext>
            </a:extLst>
          </p:cNvPr>
          <p:cNvCxnSpPr>
            <a:cxnSpLocks/>
          </p:cNvCxnSpPr>
          <p:nvPr/>
        </p:nvCxnSpPr>
        <p:spPr>
          <a:xfrm>
            <a:off x="1260535" y="3783761"/>
            <a:ext cx="483079" cy="569344"/>
          </a:xfrm>
          <a:prstGeom prst="straightConnector1">
            <a:avLst/>
          </a:prstGeom>
        </p:spPr>
        <p:style>
          <a:lnRef idx="1">
            <a:schemeClr val="dk1"/>
          </a:lnRef>
          <a:fillRef idx="0">
            <a:schemeClr val="dk1"/>
          </a:fillRef>
          <a:effectRef idx="0">
            <a:schemeClr val="dk1"/>
          </a:effectRef>
          <a:fontRef idx="minor">
            <a:schemeClr val="tx1"/>
          </a:fontRef>
        </p:style>
      </p:cxnSp>
      <p:sp>
        <p:nvSpPr>
          <p:cNvPr id="7" name="Oval 6">
            <a:extLst>
              <a:ext uri="{FF2B5EF4-FFF2-40B4-BE49-F238E27FC236}">
                <a16:creationId xmlns:a16="http://schemas.microsoft.com/office/drawing/2014/main" id="{90E67B3F-1961-4F6C-AA16-1CCBC928D4DC}"/>
              </a:ext>
            </a:extLst>
          </p:cNvPr>
          <p:cNvSpPr/>
          <p:nvPr/>
        </p:nvSpPr>
        <p:spPr>
          <a:xfrm>
            <a:off x="8382179" y="5151586"/>
            <a:ext cx="112144" cy="12077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158542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6B07AFF7-21FE-4865-8655-D54CB6FC8BED}"/>
              </a:ext>
            </a:extLst>
          </p:cNvPr>
          <p:cNvSpPr>
            <a:spLocks noGrp="1" noChangeArrowheads="1"/>
          </p:cNvSpPr>
          <p:nvPr>
            <p:ph type="title"/>
          </p:nvPr>
        </p:nvSpPr>
        <p:spPr>
          <a:xfrm>
            <a:off x="994255" y="562"/>
            <a:ext cx="7010400" cy="1143000"/>
          </a:xfrm>
        </p:spPr>
        <p:txBody>
          <a:bodyPr/>
          <a:lstStyle/>
          <a:p>
            <a:pPr algn="ctr"/>
            <a:r>
              <a:rPr lang="en-US" altLang="en-US" sz="2800" b="1" dirty="0">
                <a:solidFill>
                  <a:schemeClr val="accent6"/>
                </a:solidFill>
              </a:rPr>
              <a:t>Summary</a:t>
            </a:r>
            <a:endParaRPr lang="en-US" altLang="en-US" sz="2800" b="1">
              <a:solidFill>
                <a:schemeClr val="accent6"/>
              </a:solidFill>
              <a:cs typeface="Arial"/>
            </a:endParaRPr>
          </a:p>
        </p:txBody>
      </p:sp>
      <p:sp>
        <p:nvSpPr>
          <p:cNvPr id="83971" name="Rectangle 3">
            <a:extLst>
              <a:ext uri="{FF2B5EF4-FFF2-40B4-BE49-F238E27FC236}">
                <a16:creationId xmlns:a16="http://schemas.microsoft.com/office/drawing/2014/main" id="{4C9D1A0C-6DDA-4167-9D1A-6C6D40F5B1D9}"/>
              </a:ext>
            </a:extLst>
          </p:cNvPr>
          <p:cNvSpPr>
            <a:spLocks noGrp="1" noChangeArrowheads="1"/>
          </p:cNvSpPr>
          <p:nvPr>
            <p:ph idx="1"/>
          </p:nvPr>
        </p:nvSpPr>
        <p:spPr/>
        <p:txBody>
          <a:bodyPr/>
          <a:lstStyle/>
          <a:p>
            <a:r>
              <a:rPr lang="en-US" sz="2000" dirty="0">
                <a:ea typeface="+mn-lt"/>
                <a:cs typeface="+mn-lt"/>
              </a:rPr>
              <a:t>Identify Link 11 Equipment</a:t>
            </a:r>
          </a:p>
          <a:p>
            <a:endParaRPr lang="en-US" sz="2000" dirty="0">
              <a:ea typeface="+mn-lt"/>
              <a:cs typeface="+mn-lt"/>
            </a:endParaRPr>
          </a:p>
          <a:p>
            <a:r>
              <a:rPr lang="en-US" sz="2000" dirty="0">
                <a:ea typeface="+mn-lt"/>
                <a:cs typeface="+mn-lt"/>
              </a:rPr>
              <a:t>Map Link 11 Equipment Connections</a:t>
            </a:r>
          </a:p>
          <a:p>
            <a:endParaRPr lang="en-US" dirty="0">
              <a:ea typeface="+mn-lt"/>
              <a:cs typeface="+mn-lt"/>
            </a:endParaRPr>
          </a:p>
          <a:p>
            <a:pPr>
              <a:lnSpc>
                <a:spcPct val="90000"/>
              </a:lnSpc>
            </a:pPr>
            <a:endParaRPr lang="en-US" altLang="en-US" dirty="0">
              <a:cs typeface="Arial"/>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6B07AFF7-21FE-4865-8655-D54CB6FC8BED}"/>
              </a:ext>
            </a:extLst>
          </p:cNvPr>
          <p:cNvSpPr>
            <a:spLocks noGrp="1" noChangeArrowheads="1"/>
          </p:cNvSpPr>
          <p:nvPr>
            <p:ph type="title"/>
          </p:nvPr>
        </p:nvSpPr>
        <p:spPr>
          <a:xfrm>
            <a:off x="1095480" y="562"/>
            <a:ext cx="7010400" cy="1143000"/>
          </a:xfrm>
        </p:spPr>
        <p:txBody>
          <a:bodyPr/>
          <a:lstStyle/>
          <a:p>
            <a:pPr algn="ctr"/>
            <a:r>
              <a:rPr lang="en-US" altLang="en-US" sz="2800" b="1" dirty="0">
                <a:solidFill>
                  <a:schemeClr val="accent6"/>
                </a:solidFill>
              </a:rPr>
              <a:t>Confirmation Questions</a:t>
            </a:r>
            <a:endParaRPr lang="en-US" altLang="en-US" sz="2800" b="1">
              <a:solidFill>
                <a:schemeClr val="accent6"/>
              </a:solidFill>
              <a:cs typeface="Arial"/>
            </a:endParaRPr>
          </a:p>
        </p:txBody>
      </p:sp>
      <p:sp>
        <p:nvSpPr>
          <p:cNvPr id="83971" name="Rectangle 3">
            <a:extLst>
              <a:ext uri="{FF2B5EF4-FFF2-40B4-BE49-F238E27FC236}">
                <a16:creationId xmlns:a16="http://schemas.microsoft.com/office/drawing/2014/main" id="{4C9D1A0C-6DDA-4167-9D1A-6C6D40F5B1D9}"/>
              </a:ext>
            </a:extLst>
          </p:cNvPr>
          <p:cNvSpPr>
            <a:spLocks noGrp="1" noChangeArrowheads="1"/>
          </p:cNvSpPr>
          <p:nvPr>
            <p:ph idx="1"/>
          </p:nvPr>
        </p:nvSpPr>
        <p:spPr/>
        <p:txBody>
          <a:bodyPr/>
          <a:lstStyle/>
          <a:p>
            <a:r>
              <a:rPr lang="en-US" sz="2000" dirty="0">
                <a:ea typeface="+mn-lt"/>
                <a:cs typeface="+mn-lt"/>
              </a:rPr>
              <a:t>What are 2 tasks the NTDS Card performs?</a:t>
            </a:r>
            <a:endParaRPr lang="en-US" sz="2000">
              <a:cs typeface="Arial"/>
            </a:endParaRPr>
          </a:p>
          <a:p>
            <a:pPr marL="556895" lvl="1" indent="-213995">
              <a:buFont typeface="Wingdings"/>
              <a:buChar char="§"/>
            </a:pPr>
            <a:r>
              <a:rPr lang="en-US" sz="2000" dirty="0">
                <a:ea typeface="+mn-lt"/>
                <a:cs typeface="+mn-lt"/>
              </a:rPr>
              <a:t>Process M-Series messages into a format for the DTS</a:t>
            </a:r>
            <a:endParaRPr lang="en-US" sz="2000">
              <a:cs typeface="Arial"/>
            </a:endParaRPr>
          </a:p>
          <a:p>
            <a:pPr marL="556895" lvl="1" indent="-213995">
              <a:buFont typeface="Wingdings"/>
              <a:buChar char="§"/>
            </a:pPr>
            <a:r>
              <a:rPr lang="en-US" sz="2000" dirty="0">
                <a:cs typeface="Arial"/>
              </a:rPr>
              <a:t>To take data from the DTS, and generate M-Series messages from it</a:t>
            </a:r>
          </a:p>
          <a:p>
            <a:pPr marL="556895" lvl="1" indent="-213995">
              <a:buFont typeface="Wingdings"/>
              <a:buChar char="§"/>
            </a:pPr>
            <a:endParaRPr lang="en-US" sz="2000" dirty="0">
              <a:cs typeface="Arial"/>
            </a:endParaRPr>
          </a:p>
          <a:p>
            <a:r>
              <a:rPr lang="en-US" sz="2000" dirty="0">
                <a:cs typeface="Arial"/>
              </a:rPr>
              <a:t>What piece of equipment is configured to act as NCS or Picket?</a:t>
            </a:r>
          </a:p>
          <a:p>
            <a:pPr marL="556895" lvl="1" indent="-213995">
              <a:buFont typeface="Wingdings"/>
              <a:buChar char="§"/>
            </a:pPr>
            <a:r>
              <a:rPr lang="en-US" sz="2000" dirty="0">
                <a:cs typeface="Arial"/>
              </a:rPr>
              <a:t>DTS</a:t>
            </a:r>
          </a:p>
          <a:p>
            <a:pPr marL="556895" lvl="1" indent="-213995">
              <a:buFont typeface="Wingdings"/>
              <a:buChar char="§"/>
            </a:pPr>
            <a:endParaRPr lang="en-US" sz="2000" dirty="0">
              <a:cs typeface="Arial"/>
            </a:endParaRPr>
          </a:p>
          <a:p>
            <a:r>
              <a:rPr lang="en-US" sz="2000" dirty="0">
                <a:cs typeface="Arial"/>
              </a:rPr>
              <a:t>If the DTS cannot communicate with the NTDS Card, what equipment is most likely to blame?</a:t>
            </a:r>
          </a:p>
          <a:p>
            <a:pPr marL="556895" lvl="1" indent="-213995">
              <a:buFont typeface="Wingdings"/>
              <a:buChar char="§"/>
            </a:pPr>
            <a:r>
              <a:rPr lang="en-US" sz="2000" dirty="0">
                <a:cs typeface="Arial"/>
              </a:rPr>
              <a:t>KG-40, it is the pathway between the DTS and the NTDS Card</a:t>
            </a:r>
          </a:p>
          <a:p>
            <a:endParaRPr lang="en-US" dirty="0">
              <a:cs typeface="Arial"/>
            </a:endParaRPr>
          </a:p>
          <a:p>
            <a:pPr>
              <a:lnSpc>
                <a:spcPct val="90000"/>
              </a:lnSpc>
            </a:pPr>
            <a:endParaRPr lang="en-US" altLang="en-US" dirty="0">
              <a:cs typeface="Arial"/>
            </a:endParaRPr>
          </a:p>
        </p:txBody>
      </p:sp>
    </p:spTree>
    <p:extLst>
      <p:ext uri="{BB962C8B-B14F-4D97-AF65-F5344CB8AC3E}">
        <p14:creationId xmlns:p14="http://schemas.microsoft.com/office/powerpoint/2010/main" val="420150597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1228239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ea typeface="MS PGothic"/>
                <a:cs typeface="Times New Roman"/>
              </a:rPr>
              <a:t>This brief is</a:t>
            </a:r>
            <a:endParaRPr lang="en-CA" sz="6600">
              <a:solidFill>
                <a:schemeClr val="accent6"/>
              </a:solidFill>
              <a:latin typeface="Arial"/>
              <a:ea typeface="MS PGothic"/>
              <a:cs typeface="Times New Roman"/>
            </a:endParaRPr>
          </a:p>
          <a:p>
            <a:pPr algn="ctr"/>
            <a:r>
              <a:rPr lang="en-CA" sz="6600" dirty="0">
                <a:solidFill>
                  <a:schemeClr val="accent6"/>
                </a:solidFill>
                <a:latin typeface="Arial"/>
                <a:ea typeface="MS PGothic"/>
                <a:cs typeface="Times New Roman"/>
              </a:rPr>
              <a:t>UNCLASSIFIED</a:t>
            </a:r>
            <a:r>
              <a:rPr lang="en-CA" sz="6600" dirty="0">
                <a:solidFill>
                  <a:srgbClr val="002060"/>
                </a:solidFill>
                <a:latin typeface="Arial"/>
                <a:ea typeface="MS PGothic"/>
                <a:cs typeface="Times New Roman"/>
              </a:rPr>
              <a:t> </a:t>
            </a:r>
            <a:endParaRPr lang="en-CA" sz="6600" dirty="0">
              <a:solidFill>
                <a:srgbClr val="002060"/>
              </a:solidFill>
              <a:latin typeface="Arial"/>
              <a:cs typeface="Times New Roman"/>
            </a:endParaRPr>
          </a:p>
        </p:txBody>
      </p:sp>
    </p:spTree>
    <p:extLst>
      <p:ext uri="{BB962C8B-B14F-4D97-AF65-F5344CB8AC3E}">
        <p14:creationId xmlns:p14="http://schemas.microsoft.com/office/powerpoint/2010/main" val="3993615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008B49AF-49AA-4BB7-A1DC-A06589F3A0F0}"/>
              </a:ext>
            </a:extLst>
          </p:cNvPr>
          <p:cNvSpPr>
            <a:spLocks noGrp="1" noChangeArrowheads="1"/>
          </p:cNvSpPr>
          <p:nvPr>
            <p:ph type="title"/>
          </p:nvPr>
        </p:nvSpPr>
        <p:spPr>
          <a:xfrm>
            <a:off x="1213576" y="562"/>
            <a:ext cx="7010400" cy="1143000"/>
          </a:xfrm>
        </p:spPr>
        <p:txBody>
          <a:bodyPr/>
          <a:lstStyle/>
          <a:p>
            <a:pPr algn="ctr"/>
            <a:r>
              <a:rPr lang="en-US" altLang="en-US" sz="2800" b="1" dirty="0">
                <a:solidFill>
                  <a:schemeClr val="accent6"/>
                </a:solidFill>
              </a:rPr>
              <a:t>Enabling Objectives</a:t>
            </a:r>
            <a:endParaRPr lang="en-US" altLang="en-US" sz="2800" b="1">
              <a:solidFill>
                <a:schemeClr val="accent6"/>
              </a:solidFill>
              <a:cs typeface="Arial"/>
            </a:endParaRPr>
          </a:p>
        </p:txBody>
      </p:sp>
      <p:sp>
        <p:nvSpPr>
          <p:cNvPr id="8195" name="Rectangle 4">
            <a:extLst>
              <a:ext uri="{FF2B5EF4-FFF2-40B4-BE49-F238E27FC236}">
                <a16:creationId xmlns:a16="http://schemas.microsoft.com/office/drawing/2014/main" id="{0728C106-AD18-4B35-B89D-02BABBB10256}"/>
              </a:ext>
            </a:extLst>
          </p:cNvPr>
          <p:cNvSpPr>
            <a:spLocks noGrp="1" noChangeArrowheads="1"/>
          </p:cNvSpPr>
          <p:nvPr>
            <p:ph idx="1"/>
          </p:nvPr>
        </p:nvSpPr>
        <p:spPr/>
        <p:txBody>
          <a:bodyPr/>
          <a:lstStyle/>
          <a:p>
            <a:r>
              <a:rPr lang="en-US" altLang="en-US" sz="2000" dirty="0"/>
              <a:t>Identify Link 11 Equipment</a:t>
            </a:r>
            <a:endParaRPr lang="en-US" sz="2000">
              <a:cs typeface="Arial"/>
            </a:endParaRPr>
          </a:p>
          <a:p>
            <a:endParaRPr lang="en-US" altLang="en-US" sz="2000" dirty="0">
              <a:cs typeface="Arial"/>
            </a:endParaRPr>
          </a:p>
          <a:p>
            <a:r>
              <a:rPr lang="en-US" altLang="en-US" sz="2000" dirty="0">
                <a:cs typeface="Arial"/>
              </a:rPr>
              <a:t>Map Link 11 Equipment Connections</a:t>
            </a:r>
          </a:p>
          <a:p>
            <a:endParaRPr lang="en-US" alt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008B49AF-49AA-4BB7-A1DC-A06589F3A0F0}"/>
              </a:ext>
            </a:extLst>
          </p:cNvPr>
          <p:cNvSpPr>
            <a:spLocks noGrp="1" noChangeArrowheads="1"/>
          </p:cNvSpPr>
          <p:nvPr>
            <p:ph type="title"/>
          </p:nvPr>
        </p:nvSpPr>
        <p:spPr>
          <a:xfrm>
            <a:off x="918337" y="562"/>
            <a:ext cx="7010400" cy="1143000"/>
          </a:xfrm>
        </p:spPr>
        <p:txBody>
          <a:bodyPr/>
          <a:lstStyle/>
          <a:p>
            <a:pPr algn="ctr"/>
            <a:r>
              <a:rPr lang="en-US" altLang="en-US" sz="2800" b="1" dirty="0">
                <a:solidFill>
                  <a:schemeClr val="accent6"/>
                </a:solidFill>
              </a:rPr>
              <a:t>Components of Link 11</a:t>
            </a:r>
            <a:endParaRPr lang="en-US" altLang="en-US" sz="2800" b="1">
              <a:solidFill>
                <a:schemeClr val="accent6"/>
              </a:solidFill>
              <a:cs typeface="Arial"/>
            </a:endParaRPr>
          </a:p>
        </p:txBody>
      </p:sp>
      <p:sp>
        <p:nvSpPr>
          <p:cNvPr id="8195" name="Rectangle 4">
            <a:extLst>
              <a:ext uri="{FF2B5EF4-FFF2-40B4-BE49-F238E27FC236}">
                <a16:creationId xmlns:a16="http://schemas.microsoft.com/office/drawing/2014/main" id="{0728C106-AD18-4B35-B89D-02BABBB10256}"/>
              </a:ext>
            </a:extLst>
          </p:cNvPr>
          <p:cNvSpPr>
            <a:spLocks noGrp="1" noChangeArrowheads="1"/>
          </p:cNvSpPr>
          <p:nvPr>
            <p:ph idx="1"/>
          </p:nvPr>
        </p:nvSpPr>
        <p:spPr/>
        <p:txBody>
          <a:bodyPr/>
          <a:lstStyle/>
          <a:p>
            <a:r>
              <a:rPr lang="en-US" altLang="en-US" sz="2000" dirty="0">
                <a:cs typeface="Arial"/>
              </a:rPr>
              <a:t>C2 Host system</a:t>
            </a:r>
          </a:p>
          <a:p>
            <a:endParaRPr lang="en-US" altLang="en-US" sz="2000" dirty="0">
              <a:cs typeface="Arial"/>
            </a:endParaRPr>
          </a:p>
          <a:p>
            <a:r>
              <a:rPr lang="en-US" altLang="en-US" sz="2000" dirty="0">
                <a:cs typeface="Arial"/>
              </a:rPr>
              <a:t>Naval Tactical Data System Card</a:t>
            </a:r>
          </a:p>
          <a:p>
            <a:endParaRPr lang="en-US" altLang="en-US" sz="2000" dirty="0">
              <a:cs typeface="Arial"/>
            </a:endParaRPr>
          </a:p>
          <a:p>
            <a:r>
              <a:rPr lang="en-US" altLang="en-US" sz="2000" dirty="0">
                <a:cs typeface="Arial"/>
              </a:rPr>
              <a:t>KG-40 &amp; KG-40A Encryptor</a:t>
            </a:r>
          </a:p>
          <a:p>
            <a:endParaRPr lang="en-US" altLang="en-US" sz="2000" dirty="0">
              <a:cs typeface="Arial"/>
            </a:endParaRPr>
          </a:p>
          <a:p>
            <a:r>
              <a:rPr lang="en-US" altLang="en-US" sz="2000" dirty="0">
                <a:cs typeface="Arial"/>
              </a:rPr>
              <a:t>Data Terminal Set</a:t>
            </a:r>
          </a:p>
          <a:p>
            <a:endParaRPr lang="en-US" altLang="en-US" sz="2000" dirty="0">
              <a:cs typeface="Arial"/>
            </a:endParaRPr>
          </a:p>
          <a:p>
            <a:r>
              <a:rPr lang="en-US" altLang="en-US" sz="2000" dirty="0">
                <a:cs typeface="Arial"/>
              </a:rPr>
              <a:t>Radio Transceivers</a:t>
            </a:r>
          </a:p>
        </p:txBody>
      </p:sp>
    </p:spTree>
    <p:extLst>
      <p:ext uri="{BB962C8B-B14F-4D97-AF65-F5344CB8AC3E}">
        <p14:creationId xmlns:p14="http://schemas.microsoft.com/office/powerpoint/2010/main" val="370690742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008B49AF-49AA-4BB7-A1DC-A06589F3A0F0}"/>
              </a:ext>
            </a:extLst>
          </p:cNvPr>
          <p:cNvSpPr>
            <a:spLocks noGrp="1" noChangeArrowheads="1"/>
          </p:cNvSpPr>
          <p:nvPr>
            <p:ph type="title"/>
          </p:nvPr>
        </p:nvSpPr>
        <p:spPr>
          <a:xfrm>
            <a:off x="994255" y="562"/>
            <a:ext cx="7010400" cy="1143000"/>
          </a:xfrm>
        </p:spPr>
        <p:txBody>
          <a:bodyPr/>
          <a:lstStyle/>
          <a:p>
            <a:pPr algn="ctr"/>
            <a:r>
              <a:rPr lang="en-US" altLang="en-US" sz="2800" b="1" dirty="0">
                <a:solidFill>
                  <a:schemeClr val="accent6"/>
                </a:solidFill>
              </a:rPr>
              <a:t>C2 Host System</a:t>
            </a:r>
            <a:endParaRPr lang="en-US" sz="2800" b="1">
              <a:solidFill>
                <a:schemeClr val="accent6"/>
              </a:solidFill>
              <a:cs typeface="Arial"/>
            </a:endParaRPr>
          </a:p>
        </p:txBody>
      </p:sp>
      <p:sp>
        <p:nvSpPr>
          <p:cNvPr id="8195" name="Rectangle 4">
            <a:extLst>
              <a:ext uri="{FF2B5EF4-FFF2-40B4-BE49-F238E27FC236}">
                <a16:creationId xmlns:a16="http://schemas.microsoft.com/office/drawing/2014/main" id="{0728C106-AD18-4B35-B89D-02BABBB10256}"/>
              </a:ext>
            </a:extLst>
          </p:cNvPr>
          <p:cNvSpPr>
            <a:spLocks noGrp="1" noChangeArrowheads="1"/>
          </p:cNvSpPr>
          <p:nvPr>
            <p:ph idx="1"/>
          </p:nvPr>
        </p:nvSpPr>
        <p:spPr>
          <a:xfrm>
            <a:off x="0" y="1342382"/>
            <a:ext cx="9144000" cy="4343400"/>
          </a:xfrm>
        </p:spPr>
        <p:txBody>
          <a:bodyPr/>
          <a:lstStyle/>
          <a:p>
            <a:r>
              <a:rPr lang="en-US" altLang="en-US" sz="2000" dirty="0">
                <a:cs typeface="Arial"/>
              </a:rPr>
              <a:t>The C2 Host system is the computer that processes M-Series messages</a:t>
            </a:r>
            <a:endParaRPr lang="en-US" sz="2000">
              <a:cs typeface="Arial"/>
            </a:endParaRPr>
          </a:p>
          <a:p>
            <a:pPr marL="556895" lvl="1" indent="-213995">
              <a:buFont typeface="Wingdings"/>
              <a:buChar char="§"/>
            </a:pPr>
            <a:r>
              <a:rPr lang="en-US" altLang="en-US" sz="2000" dirty="0">
                <a:cs typeface="Arial"/>
              </a:rPr>
              <a:t>Generates M-Series messages for transmission</a:t>
            </a:r>
          </a:p>
          <a:p>
            <a:pPr marL="556895" lvl="1" indent="-213995">
              <a:buFont typeface="Wingdings"/>
              <a:buChar char="§"/>
            </a:pPr>
            <a:r>
              <a:rPr lang="en-US" altLang="en-US" sz="2000" dirty="0">
                <a:cs typeface="Arial"/>
              </a:rPr>
              <a:t>Receives M-Series messages for consumption</a:t>
            </a:r>
          </a:p>
          <a:p>
            <a:pPr marL="556895" lvl="1" indent="-213995"/>
            <a:endParaRPr lang="en-US" altLang="en-US" sz="2000" dirty="0">
              <a:cs typeface="Arial"/>
            </a:endParaRPr>
          </a:p>
          <a:p>
            <a:r>
              <a:rPr lang="en-US" altLang="en-US" sz="2000" dirty="0">
                <a:cs typeface="Arial"/>
              </a:rPr>
              <a:t>The C2 Host system allows operators to manipulate the data in a meaningful way, for example:</a:t>
            </a:r>
          </a:p>
          <a:p>
            <a:pPr marL="556895" lvl="1" indent="-213995">
              <a:buFont typeface="Wingdings"/>
              <a:buChar char="§"/>
            </a:pPr>
            <a:r>
              <a:rPr lang="en-US" altLang="en-US" sz="2000" dirty="0">
                <a:cs typeface="Arial"/>
              </a:rPr>
              <a:t>Create &amp; delete tracks</a:t>
            </a:r>
          </a:p>
          <a:p>
            <a:pPr marL="556895" lvl="1" indent="-213995">
              <a:buFont typeface="Wingdings"/>
              <a:buChar char="§"/>
            </a:pPr>
            <a:r>
              <a:rPr lang="en-US" altLang="en-US" sz="2000" dirty="0">
                <a:cs typeface="Arial"/>
              </a:rPr>
              <a:t>Change track IDs</a:t>
            </a:r>
          </a:p>
          <a:p>
            <a:pPr marL="342900" lvl="1" indent="0">
              <a:buNone/>
            </a:pPr>
            <a:endParaRPr lang="en-US" altLang="en-US" sz="2000" dirty="0">
              <a:cs typeface="Arial"/>
            </a:endParaRPr>
          </a:p>
          <a:p>
            <a:r>
              <a:rPr lang="en-US" altLang="en-US" sz="2000" dirty="0">
                <a:cs typeface="Arial"/>
              </a:rPr>
              <a:t>There are many C2 Host systems in use across the CAF</a:t>
            </a:r>
          </a:p>
          <a:p>
            <a:pPr marL="556895" lvl="1" indent="-213995">
              <a:buFont typeface="Wingdings"/>
              <a:buChar char="§"/>
            </a:pPr>
            <a:r>
              <a:rPr lang="en-US" altLang="en-US" sz="2000" dirty="0">
                <a:cs typeface="Arial"/>
              </a:rPr>
              <a:t>BCS-F (Air Force)</a:t>
            </a:r>
          </a:p>
          <a:p>
            <a:pPr marL="556895" lvl="1" indent="-213995">
              <a:buFont typeface="Wingdings"/>
              <a:buChar char="§"/>
            </a:pPr>
            <a:r>
              <a:rPr lang="en-US" altLang="en-US" sz="2000" dirty="0">
                <a:cs typeface="Arial"/>
              </a:rPr>
              <a:t>CMS (Navy)</a:t>
            </a:r>
          </a:p>
          <a:p>
            <a:pPr marL="556895" lvl="1" indent="-213995">
              <a:buFont typeface="Wingdings"/>
              <a:buChar char="§"/>
            </a:pPr>
            <a:r>
              <a:rPr lang="en-US" altLang="en-US" sz="2000" dirty="0" err="1">
                <a:cs typeface="Arial"/>
              </a:rPr>
              <a:t>TacView</a:t>
            </a:r>
            <a:r>
              <a:rPr lang="en-US" altLang="en-US" sz="2000" dirty="0">
                <a:cs typeface="Arial"/>
              </a:rPr>
              <a:t> (Army)</a:t>
            </a:r>
          </a:p>
          <a:p>
            <a:pPr marL="556895" lvl="1" indent="-213995">
              <a:buFont typeface="Wingdings"/>
              <a:buChar char="§"/>
            </a:pPr>
            <a:r>
              <a:rPr lang="en-US" altLang="en-US" sz="2000" dirty="0">
                <a:cs typeface="Arial"/>
              </a:rPr>
              <a:t>MICE (CSI)</a:t>
            </a:r>
          </a:p>
        </p:txBody>
      </p:sp>
    </p:spTree>
    <p:extLst>
      <p:ext uri="{BB962C8B-B14F-4D97-AF65-F5344CB8AC3E}">
        <p14:creationId xmlns:p14="http://schemas.microsoft.com/office/powerpoint/2010/main" val="275124811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008B49AF-49AA-4BB7-A1DC-A06589F3A0F0}"/>
              </a:ext>
            </a:extLst>
          </p:cNvPr>
          <p:cNvSpPr>
            <a:spLocks noGrp="1" noChangeArrowheads="1"/>
          </p:cNvSpPr>
          <p:nvPr>
            <p:ph type="title"/>
          </p:nvPr>
        </p:nvSpPr>
        <p:spPr>
          <a:xfrm>
            <a:off x="1449768" y="562"/>
            <a:ext cx="7010400" cy="1143000"/>
          </a:xfrm>
        </p:spPr>
        <p:txBody>
          <a:bodyPr/>
          <a:lstStyle/>
          <a:p>
            <a:pPr algn="ctr"/>
            <a:r>
              <a:rPr lang="en-US" altLang="en-US" sz="2800" b="1" dirty="0">
                <a:solidFill>
                  <a:schemeClr val="accent6"/>
                </a:solidFill>
              </a:rPr>
              <a:t>Naval Tactical Data System Card</a:t>
            </a:r>
            <a:endParaRPr lang="en-US" sz="2800" b="1">
              <a:solidFill>
                <a:schemeClr val="accent6"/>
              </a:solidFill>
              <a:cs typeface="Arial"/>
            </a:endParaRPr>
          </a:p>
        </p:txBody>
      </p:sp>
      <p:sp>
        <p:nvSpPr>
          <p:cNvPr id="8195" name="Rectangle 4">
            <a:extLst>
              <a:ext uri="{FF2B5EF4-FFF2-40B4-BE49-F238E27FC236}">
                <a16:creationId xmlns:a16="http://schemas.microsoft.com/office/drawing/2014/main" id="{0728C106-AD18-4B35-B89D-02BABBB10256}"/>
              </a:ext>
            </a:extLst>
          </p:cNvPr>
          <p:cNvSpPr>
            <a:spLocks noGrp="1" noChangeArrowheads="1"/>
          </p:cNvSpPr>
          <p:nvPr>
            <p:ph idx="1"/>
          </p:nvPr>
        </p:nvSpPr>
        <p:spPr>
          <a:xfrm>
            <a:off x="0" y="1388370"/>
            <a:ext cx="9144000" cy="4343400"/>
          </a:xfrm>
        </p:spPr>
        <p:txBody>
          <a:bodyPr/>
          <a:lstStyle/>
          <a:p>
            <a:r>
              <a:rPr lang="en-US" altLang="en-US" sz="2000" dirty="0">
                <a:cs typeface="Arial"/>
              </a:rPr>
              <a:t>The NTDS is the interface card that takes M-Series messages and prepares them for the Data Terminal Set</a:t>
            </a:r>
            <a:endParaRPr lang="en-US" sz="2000">
              <a:cs typeface="Arial"/>
            </a:endParaRPr>
          </a:p>
          <a:p>
            <a:endParaRPr lang="en-US" altLang="en-US" sz="2000" dirty="0">
              <a:cs typeface="Arial"/>
            </a:endParaRPr>
          </a:p>
          <a:p>
            <a:r>
              <a:rPr lang="en-US" altLang="en-US" sz="2000" dirty="0">
                <a:cs typeface="Arial"/>
              </a:rPr>
              <a:t>It also takes data from the DTS, and generates M-Series messages for the C2 Host to manage</a:t>
            </a:r>
          </a:p>
          <a:p>
            <a:pPr marL="556895" lvl="1" indent="-213995"/>
            <a:endParaRPr lang="en-US" altLang="en-US" sz="2000" dirty="0">
              <a:cs typeface="Arial"/>
            </a:endParaRPr>
          </a:p>
          <a:p>
            <a:r>
              <a:rPr lang="en-US" altLang="en-US" sz="2000" dirty="0">
                <a:cs typeface="Arial"/>
              </a:rPr>
              <a:t>Each C2 Host will have a different implementation of the NTDS</a:t>
            </a:r>
            <a:endParaRPr lang="en-US" sz="2000">
              <a:cs typeface="Arial"/>
            </a:endParaRPr>
          </a:p>
          <a:p>
            <a:pPr marL="556895" lvl="1" indent="-213995"/>
            <a:endParaRPr lang="en-US" altLang="en-US" sz="2000" dirty="0">
              <a:cs typeface="Arial"/>
            </a:endParaRPr>
          </a:p>
          <a:p>
            <a:r>
              <a:rPr lang="en-US" altLang="en-US" sz="2000" dirty="0">
                <a:cs typeface="Arial"/>
              </a:rPr>
              <a:t>The C2 Host communicates with the NTDS, which communicates with the DTS</a:t>
            </a:r>
          </a:p>
          <a:p>
            <a:endParaRPr lang="en-US" altLang="en-US" sz="2000" dirty="0">
              <a:cs typeface="Arial"/>
            </a:endParaRPr>
          </a:p>
          <a:p>
            <a:r>
              <a:rPr lang="en-US" altLang="en-US" sz="2000" dirty="0">
                <a:cs typeface="Arial"/>
              </a:rPr>
              <a:t>Few (if any) configuration options for operators.</a:t>
            </a:r>
          </a:p>
        </p:txBody>
      </p:sp>
    </p:spTree>
    <p:extLst>
      <p:ext uri="{BB962C8B-B14F-4D97-AF65-F5344CB8AC3E}">
        <p14:creationId xmlns:p14="http://schemas.microsoft.com/office/powerpoint/2010/main" val="378899880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a:extLst>
              <a:ext uri="{FF2B5EF4-FFF2-40B4-BE49-F238E27FC236}">
                <a16:creationId xmlns:a16="http://schemas.microsoft.com/office/drawing/2014/main" id="{3CBEDDC4-2A40-4B26-8B71-BA6069EBEE70}"/>
              </a:ext>
            </a:extLst>
          </p:cNvPr>
          <p:cNvSpPr>
            <a:spLocks noGrp="1"/>
          </p:cNvSpPr>
          <p:nvPr>
            <p:ph type="title"/>
          </p:nvPr>
        </p:nvSpPr>
        <p:spPr>
          <a:xfrm>
            <a:off x="1373849" y="562"/>
            <a:ext cx="7010400" cy="1143000"/>
          </a:xfrm>
        </p:spPr>
        <p:txBody>
          <a:bodyPr/>
          <a:lstStyle/>
          <a:p>
            <a:pPr algn="ctr"/>
            <a:r>
              <a:rPr lang="en-US" altLang="en-US" sz="2800" b="1" dirty="0">
                <a:solidFill>
                  <a:schemeClr val="accent6"/>
                </a:solidFill>
              </a:rPr>
              <a:t>KG-40 &amp; KG-40A Encryptor</a:t>
            </a:r>
            <a:endParaRPr lang="en-US" altLang="en-US" sz="2800" b="1">
              <a:solidFill>
                <a:schemeClr val="accent6"/>
              </a:solidFill>
              <a:cs typeface="Arial"/>
            </a:endParaRPr>
          </a:p>
        </p:txBody>
      </p:sp>
      <p:sp>
        <p:nvSpPr>
          <p:cNvPr id="36867" name="Content Placeholder 5">
            <a:extLst>
              <a:ext uri="{FF2B5EF4-FFF2-40B4-BE49-F238E27FC236}">
                <a16:creationId xmlns:a16="http://schemas.microsoft.com/office/drawing/2014/main" id="{1F3906E6-EEB3-4866-83D5-5A71BA8B5DC0}"/>
              </a:ext>
            </a:extLst>
          </p:cNvPr>
          <p:cNvSpPr>
            <a:spLocks noGrp="1"/>
          </p:cNvSpPr>
          <p:nvPr>
            <p:ph idx="1"/>
          </p:nvPr>
        </p:nvSpPr>
        <p:spPr>
          <a:xfrm>
            <a:off x="0" y="1520764"/>
            <a:ext cx="4209277" cy="4343400"/>
          </a:xfrm>
        </p:spPr>
        <p:txBody>
          <a:bodyPr/>
          <a:lstStyle/>
          <a:p>
            <a:pPr>
              <a:lnSpc>
                <a:spcPct val="80000"/>
              </a:lnSpc>
            </a:pPr>
            <a:r>
              <a:rPr lang="en-US" altLang="en-US" sz="2000" dirty="0">
                <a:cs typeface="Arial"/>
              </a:rPr>
              <a:t>The KG-40 encrypts data from the NTDS card before it gets to the DTS.</a:t>
            </a:r>
            <a:endParaRPr lang="en-US" altLang="en-US" sz="2000" dirty="0"/>
          </a:p>
          <a:p>
            <a:pPr>
              <a:lnSpc>
                <a:spcPct val="80000"/>
              </a:lnSpc>
            </a:pPr>
            <a:endParaRPr lang="en-US" altLang="en-US" sz="2000" dirty="0">
              <a:cs typeface="Arial"/>
            </a:endParaRPr>
          </a:p>
          <a:p>
            <a:pPr>
              <a:lnSpc>
                <a:spcPct val="80000"/>
              </a:lnSpc>
            </a:pPr>
            <a:r>
              <a:rPr lang="en-US" altLang="en-US" sz="2000" dirty="0">
                <a:cs typeface="Arial"/>
              </a:rPr>
              <a:t>The KG-40 error tolerance can be configured:</a:t>
            </a:r>
            <a:endParaRPr lang="en-US" altLang="en-US" sz="2000">
              <a:cs typeface="Arial"/>
            </a:endParaRPr>
          </a:p>
          <a:p>
            <a:pPr marL="556895" lvl="1" indent="-213995">
              <a:lnSpc>
                <a:spcPct val="80000"/>
              </a:lnSpc>
              <a:buFont typeface="Wingdings"/>
              <a:buChar char="§"/>
            </a:pPr>
            <a:r>
              <a:rPr lang="en-US" altLang="en-US" sz="2000" dirty="0"/>
              <a:t>A1 – Message indicator (MI) must be error free</a:t>
            </a:r>
            <a:endParaRPr lang="en-US" sz="2000">
              <a:cs typeface="Arial"/>
            </a:endParaRPr>
          </a:p>
          <a:p>
            <a:pPr marL="556895" lvl="1" indent="-213995">
              <a:lnSpc>
                <a:spcPct val="80000"/>
              </a:lnSpc>
              <a:buFont typeface="Wingdings"/>
              <a:buChar char="§"/>
            </a:pPr>
            <a:r>
              <a:rPr lang="en-US" altLang="en-US" sz="2000" dirty="0"/>
              <a:t>A2 – MI must contain: no errors, one error – data corrected, or overall parity bit error data corrected</a:t>
            </a:r>
            <a:endParaRPr lang="en-US" altLang="en-US" sz="2000">
              <a:cs typeface="Arial"/>
            </a:endParaRPr>
          </a:p>
          <a:p>
            <a:pPr marL="556895" lvl="1" indent="-213995">
              <a:lnSpc>
                <a:spcPct val="80000"/>
              </a:lnSpc>
              <a:buFont typeface="Wingdings"/>
              <a:buChar char="§"/>
            </a:pPr>
            <a:r>
              <a:rPr lang="en-US" altLang="en-US" sz="2000" dirty="0"/>
              <a:t>B – MI not used in this mode/encrypted –decrypted regardless of errors</a:t>
            </a:r>
            <a:endParaRPr lang="en-US" altLang="en-US" sz="2000">
              <a:cs typeface="Arial"/>
            </a:endParaRPr>
          </a:p>
          <a:p>
            <a:pPr marL="556895" lvl="1" indent="-213995">
              <a:lnSpc>
                <a:spcPct val="80000"/>
              </a:lnSpc>
              <a:buFont typeface="Wingdings"/>
              <a:buChar char="§"/>
            </a:pPr>
            <a:r>
              <a:rPr lang="en-US" altLang="en-US" sz="2000" dirty="0"/>
              <a:t>Plain Text – MI not used in this mode/Secure or Clear</a:t>
            </a:r>
            <a:endParaRPr lang="en-US" altLang="en-US" sz="2000">
              <a:cs typeface="Arial"/>
            </a:endParaRPr>
          </a:p>
        </p:txBody>
      </p:sp>
      <p:pic>
        <p:nvPicPr>
          <p:cNvPr id="36868" name="Picture 10" descr="kg 40">
            <a:extLst>
              <a:ext uri="{FF2B5EF4-FFF2-40B4-BE49-F238E27FC236}">
                <a16:creationId xmlns:a16="http://schemas.microsoft.com/office/drawing/2014/main" id="{51EB4ECE-E82D-459F-ABDA-0D3C2955BB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175" r="17767" b="17747"/>
          <a:stretch>
            <a:fillRect/>
          </a:stretch>
        </p:blipFill>
        <p:spPr bwMode="auto">
          <a:xfrm>
            <a:off x="4538510" y="1600200"/>
            <a:ext cx="4571185" cy="355605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6">
            <a:extLst>
              <a:ext uri="{FF2B5EF4-FFF2-40B4-BE49-F238E27FC236}">
                <a16:creationId xmlns:a16="http://schemas.microsoft.com/office/drawing/2014/main" id="{69DF68D3-A79E-4AF8-9D86-7A47B9B3CE39}"/>
              </a:ext>
            </a:extLst>
          </p:cNvPr>
          <p:cNvSpPr>
            <a:spLocks noGrp="1"/>
          </p:cNvSpPr>
          <p:nvPr>
            <p:ph type="title"/>
          </p:nvPr>
        </p:nvSpPr>
        <p:spPr>
          <a:xfrm>
            <a:off x="1188270" y="562"/>
            <a:ext cx="7010400" cy="1143000"/>
          </a:xfrm>
        </p:spPr>
        <p:txBody>
          <a:bodyPr/>
          <a:lstStyle/>
          <a:p>
            <a:pPr algn="ctr"/>
            <a:r>
              <a:rPr lang="en-US" altLang="en-US" sz="2800" b="1" dirty="0">
                <a:solidFill>
                  <a:schemeClr val="accent6"/>
                </a:solidFill>
              </a:rPr>
              <a:t>Data Terminal Set (DTS)</a:t>
            </a:r>
            <a:endParaRPr lang="en-US" altLang="en-US" sz="2800" b="1" dirty="0">
              <a:solidFill>
                <a:schemeClr val="accent6"/>
              </a:solidFill>
              <a:cs typeface="Arial"/>
            </a:endParaRPr>
          </a:p>
        </p:txBody>
      </p:sp>
      <p:sp>
        <p:nvSpPr>
          <p:cNvPr id="38915" name="Content Placeholder 7">
            <a:extLst>
              <a:ext uri="{FF2B5EF4-FFF2-40B4-BE49-F238E27FC236}">
                <a16:creationId xmlns:a16="http://schemas.microsoft.com/office/drawing/2014/main" id="{D385BAD7-DB65-4646-B90C-3B6B8D3CFE39}"/>
              </a:ext>
            </a:extLst>
          </p:cNvPr>
          <p:cNvSpPr>
            <a:spLocks noGrp="1"/>
          </p:cNvSpPr>
          <p:nvPr>
            <p:ph idx="1"/>
          </p:nvPr>
        </p:nvSpPr>
        <p:spPr>
          <a:xfrm>
            <a:off x="0" y="1370718"/>
            <a:ext cx="4572000" cy="4343400"/>
          </a:xfrm>
        </p:spPr>
        <p:txBody>
          <a:bodyPr/>
          <a:lstStyle/>
          <a:p>
            <a:r>
              <a:rPr lang="en-US" altLang="en-US" sz="2000" dirty="0">
                <a:cs typeface="Arial"/>
              </a:rPr>
              <a:t>Data Terminal Sets convert digital information from the KG-40 to analog information suitable for transmission over the radio</a:t>
            </a:r>
          </a:p>
          <a:p>
            <a:endParaRPr lang="en-US" altLang="en-US" sz="2000" dirty="0">
              <a:cs typeface="Arial"/>
            </a:endParaRPr>
          </a:p>
          <a:p>
            <a:r>
              <a:rPr lang="en-US" altLang="en-US" sz="2000" dirty="0">
                <a:cs typeface="Arial"/>
              </a:rPr>
              <a:t>Some models have more features than others</a:t>
            </a:r>
          </a:p>
          <a:p>
            <a:pPr marL="556895" lvl="1" indent="-213995">
              <a:buFont typeface="Wingdings"/>
              <a:buChar char="§"/>
            </a:pPr>
            <a:r>
              <a:rPr lang="en-US" altLang="en-US" sz="2000" dirty="0">
                <a:cs typeface="Arial"/>
              </a:rPr>
              <a:t>Some cannot operate SLEW</a:t>
            </a:r>
          </a:p>
        </p:txBody>
      </p:sp>
      <p:grpSp>
        <p:nvGrpSpPr>
          <p:cNvPr id="38916" name="Group 11">
            <a:extLst>
              <a:ext uri="{FF2B5EF4-FFF2-40B4-BE49-F238E27FC236}">
                <a16:creationId xmlns:a16="http://schemas.microsoft.com/office/drawing/2014/main" id="{0988AE56-A0AC-43ED-BCD6-E6D71B01699F}"/>
              </a:ext>
            </a:extLst>
          </p:cNvPr>
          <p:cNvGrpSpPr>
            <a:grpSpLocks/>
          </p:cNvGrpSpPr>
          <p:nvPr/>
        </p:nvGrpSpPr>
        <p:grpSpPr bwMode="auto">
          <a:xfrm>
            <a:off x="4573406" y="1390023"/>
            <a:ext cx="4567816" cy="3086094"/>
            <a:chOff x="3120" y="720"/>
            <a:chExt cx="2346" cy="1673"/>
          </a:xfrm>
        </p:grpSpPr>
        <p:pic>
          <p:nvPicPr>
            <p:cNvPr id="38917" name="Picture 12" descr="Data_Terminal_Set">
              <a:extLst>
                <a:ext uri="{FF2B5EF4-FFF2-40B4-BE49-F238E27FC236}">
                  <a16:creationId xmlns:a16="http://schemas.microsoft.com/office/drawing/2014/main" id="{F105AFE7-2901-4685-BA25-C8155619E0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0" y="720"/>
              <a:ext cx="2346" cy="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2" name="Text Box 13">
              <a:extLst>
                <a:ext uri="{FF2B5EF4-FFF2-40B4-BE49-F238E27FC236}">
                  <a16:creationId xmlns:a16="http://schemas.microsoft.com/office/drawing/2014/main" id="{BC5C458D-8DEC-4EF0-9327-A2D640D376E2}"/>
                </a:ext>
              </a:extLst>
            </p:cNvPr>
            <p:cNvSpPr txBox="1">
              <a:spLocks noChangeArrowheads="1"/>
            </p:cNvSpPr>
            <p:nvPr/>
          </p:nvSpPr>
          <p:spPr bwMode="auto">
            <a:xfrm>
              <a:off x="3312" y="2160"/>
              <a:ext cx="1920" cy="233"/>
            </a:xfrm>
            <a:prstGeom prst="rect">
              <a:avLst/>
            </a:prstGeom>
            <a:noFill/>
            <a:ln w="9525">
              <a:noFill/>
              <a:miter lim="800000"/>
              <a:headEnd/>
              <a:tailEnd/>
            </a:ln>
          </p:spPr>
          <p:txBody>
            <a:bodyPr>
              <a:spAutoFit/>
            </a:bodyPr>
            <a:lstStyle/>
            <a:p>
              <a:pPr algn="ctr">
                <a:spcBef>
                  <a:spcPct val="50000"/>
                </a:spcBef>
                <a:defRPr/>
              </a:pPr>
              <a:r>
                <a:rPr lang="en-US" sz="1800" dirty="0">
                  <a:latin typeface="+mn-lt"/>
                  <a:ea typeface="ＭＳ Ｐゴシック" pitchFamily="-65" charset="-128"/>
                </a:rPr>
                <a:t>AN USQ-125 (V)</a:t>
              </a:r>
            </a:p>
          </p:txBody>
        </p:sp>
      </p:gr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6">
            <a:extLst>
              <a:ext uri="{FF2B5EF4-FFF2-40B4-BE49-F238E27FC236}">
                <a16:creationId xmlns:a16="http://schemas.microsoft.com/office/drawing/2014/main" id="{69DF68D3-A79E-4AF8-9D86-7A47B9B3CE39}"/>
              </a:ext>
            </a:extLst>
          </p:cNvPr>
          <p:cNvSpPr>
            <a:spLocks noGrp="1"/>
          </p:cNvSpPr>
          <p:nvPr>
            <p:ph type="title"/>
          </p:nvPr>
        </p:nvSpPr>
        <p:spPr>
          <a:xfrm>
            <a:off x="1213576" y="562"/>
            <a:ext cx="7010400" cy="1143000"/>
          </a:xfrm>
        </p:spPr>
        <p:txBody>
          <a:bodyPr/>
          <a:lstStyle/>
          <a:p>
            <a:pPr algn="ctr"/>
            <a:r>
              <a:rPr lang="en-US" altLang="en-US" sz="2800" b="1" dirty="0">
                <a:solidFill>
                  <a:schemeClr val="accent6"/>
                </a:solidFill>
              </a:rPr>
              <a:t>Data Terminal Set (DTS)</a:t>
            </a:r>
            <a:endParaRPr lang="en-US" altLang="en-US" sz="2800" b="1">
              <a:solidFill>
                <a:schemeClr val="accent6"/>
              </a:solidFill>
              <a:cs typeface="Arial"/>
            </a:endParaRPr>
          </a:p>
        </p:txBody>
      </p:sp>
      <p:sp>
        <p:nvSpPr>
          <p:cNvPr id="38915" name="Content Placeholder 7">
            <a:extLst>
              <a:ext uri="{FF2B5EF4-FFF2-40B4-BE49-F238E27FC236}">
                <a16:creationId xmlns:a16="http://schemas.microsoft.com/office/drawing/2014/main" id="{D385BAD7-DB65-4646-B90C-3B6B8D3CFE39}"/>
              </a:ext>
            </a:extLst>
          </p:cNvPr>
          <p:cNvSpPr>
            <a:spLocks noGrp="1"/>
          </p:cNvSpPr>
          <p:nvPr>
            <p:ph idx="1"/>
          </p:nvPr>
        </p:nvSpPr>
        <p:spPr>
          <a:xfrm>
            <a:off x="0" y="1354400"/>
            <a:ext cx="4572000" cy="4343400"/>
          </a:xfrm>
        </p:spPr>
        <p:txBody>
          <a:bodyPr/>
          <a:lstStyle/>
          <a:p>
            <a:r>
              <a:rPr lang="en-US" altLang="en-US" sz="2000" dirty="0">
                <a:cs typeface="Arial"/>
              </a:rPr>
              <a:t>Data Terminal Sets convert digital information from the KG-40 to analog information suitable for transmission over the radio</a:t>
            </a:r>
          </a:p>
          <a:p>
            <a:r>
              <a:rPr lang="en-US" altLang="en-US" sz="2000" dirty="0">
                <a:cs typeface="Arial"/>
              </a:rPr>
              <a:t>Several types of models in use</a:t>
            </a:r>
          </a:p>
          <a:p>
            <a:pPr marL="556895" lvl="1" indent="-213995">
              <a:buFont typeface="Wingdings"/>
              <a:buChar char="§"/>
            </a:pPr>
            <a:r>
              <a:rPr lang="en-US" altLang="en-US" sz="2000" dirty="0">
                <a:cs typeface="Arial"/>
              </a:rPr>
              <a:t>USQ-125</a:t>
            </a:r>
          </a:p>
          <a:p>
            <a:pPr marL="556895" lvl="1" indent="-213995">
              <a:buFont typeface="Wingdings"/>
              <a:buChar char="§"/>
            </a:pPr>
            <a:r>
              <a:rPr lang="en-US" altLang="en-US" sz="2000" dirty="0">
                <a:cs typeface="Arial"/>
              </a:rPr>
              <a:t>MX-512</a:t>
            </a:r>
          </a:p>
          <a:p>
            <a:r>
              <a:rPr lang="en-US" altLang="en-US" sz="2000" dirty="0">
                <a:cs typeface="Arial"/>
              </a:rPr>
              <a:t>Some models have more features than others</a:t>
            </a:r>
          </a:p>
          <a:p>
            <a:pPr marL="556895" lvl="1" indent="-213995">
              <a:buFont typeface="Wingdings"/>
              <a:buChar char="§"/>
            </a:pPr>
            <a:r>
              <a:rPr lang="en-US" altLang="en-US" sz="2000" dirty="0">
                <a:cs typeface="Arial"/>
              </a:rPr>
              <a:t>Some cannot operate SLEW</a:t>
            </a:r>
          </a:p>
          <a:p>
            <a:r>
              <a:rPr lang="en-US" altLang="en-US" sz="2000" dirty="0">
                <a:cs typeface="Arial"/>
              </a:rPr>
              <a:t>May be configured into a split-site configuration for extended range</a:t>
            </a:r>
          </a:p>
          <a:p>
            <a:pPr marL="0" indent="0">
              <a:buNone/>
            </a:pPr>
            <a:endParaRPr lang="en-US" altLang="en-US" sz="2000" dirty="0">
              <a:cs typeface="Arial"/>
            </a:endParaRPr>
          </a:p>
        </p:txBody>
      </p:sp>
      <p:grpSp>
        <p:nvGrpSpPr>
          <p:cNvPr id="38916" name="Group 11">
            <a:extLst>
              <a:ext uri="{FF2B5EF4-FFF2-40B4-BE49-F238E27FC236}">
                <a16:creationId xmlns:a16="http://schemas.microsoft.com/office/drawing/2014/main" id="{0988AE56-A0AC-43ED-BCD6-E6D71B01699F}"/>
              </a:ext>
            </a:extLst>
          </p:cNvPr>
          <p:cNvGrpSpPr>
            <a:grpSpLocks/>
          </p:cNvGrpSpPr>
          <p:nvPr/>
        </p:nvGrpSpPr>
        <p:grpSpPr bwMode="auto">
          <a:xfrm>
            <a:off x="4575588" y="1400183"/>
            <a:ext cx="4565635" cy="3133742"/>
            <a:chOff x="3120" y="720"/>
            <a:chExt cx="2346" cy="1673"/>
          </a:xfrm>
        </p:grpSpPr>
        <p:pic>
          <p:nvPicPr>
            <p:cNvPr id="38917" name="Picture 12" descr="Data_Terminal_Set">
              <a:extLst>
                <a:ext uri="{FF2B5EF4-FFF2-40B4-BE49-F238E27FC236}">
                  <a16:creationId xmlns:a16="http://schemas.microsoft.com/office/drawing/2014/main" id="{F105AFE7-2901-4685-BA25-C8155619E0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0" y="720"/>
              <a:ext cx="2346" cy="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2" name="Text Box 13">
              <a:extLst>
                <a:ext uri="{FF2B5EF4-FFF2-40B4-BE49-F238E27FC236}">
                  <a16:creationId xmlns:a16="http://schemas.microsoft.com/office/drawing/2014/main" id="{BC5C458D-8DEC-4EF0-9327-A2D640D376E2}"/>
                </a:ext>
              </a:extLst>
            </p:cNvPr>
            <p:cNvSpPr txBox="1">
              <a:spLocks noChangeArrowheads="1"/>
            </p:cNvSpPr>
            <p:nvPr/>
          </p:nvSpPr>
          <p:spPr bwMode="auto">
            <a:xfrm>
              <a:off x="3312" y="2160"/>
              <a:ext cx="1920" cy="233"/>
            </a:xfrm>
            <a:prstGeom prst="rect">
              <a:avLst/>
            </a:prstGeom>
            <a:noFill/>
            <a:ln w="9525">
              <a:noFill/>
              <a:miter lim="800000"/>
              <a:headEnd/>
              <a:tailEnd/>
            </a:ln>
          </p:spPr>
          <p:txBody>
            <a:bodyPr>
              <a:spAutoFit/>
            </a:bodyPr>
            <a:lstStyle/>
            <a:p>
              <a:pPr algn="ctr">
                <a:spcBef>
                  <a:spcPct val="50000"/>
                </a:spcBef>
                <a:defRPr/>
              </a:pPr>
              <a:r>
                <a:rPr lang="en-US" sz="1800" dirty="0">
                  <a:latin typeface="+mn-lt"/>
                  <a:ea typeface="ＭＳ Ｐゴシック" pitchFamily="-65" charset="-128"/>
                </a:rPr>
                <a:t>AN USQ-125 (V)</a:t>
              </a:r>
            </a:p>
          </p:txBody>
        </p:sp>
      </p:grpSp>
    </p:spTree>
    <p:extLst>
      <p:ext uri="{BB962C8B-B14F-4D97-AF65-F5344CB8AC3E}">
        <p14:creationId xmlns:p14="http://schemas.microsoft.com/office/powerpoint/2010/main" val="2730694484"/>
      </p:ext>
    </p:extLst>
  </p:cSld>
  <p:clrMapOvr>
    <a:masterClrMapping/>
  </p:clrMapOvr>
  <p:transition/>
</p:sld>
</file>

<file path=ppt/theme/theme1.xml><?xml version="1.0" encoding="utf-8"?>
<a:theme xmlns:a="http://schemas.openxmlformats.org/drawingml/2006/main" name="Joint_master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FD Master">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57A3B71D-7A09-4297-8EFE-27DA2E19B3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e4e7067-1b66-4815-83c0-e5717f015141"/>
    <ds:schemaRef ds:uri="f9c68e3b-b0b8-4bfd-804b-9cf766a9dac6"/>
    <ds:schemaRef ds:uri="957318fd-b9ae-4514-bc89-1e58a1677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D9E588-45D4-4D31-84AF-685D08921FF2}">
  <ds:schemaRefs>
    <ds:schemaRef ds:uri="http://schemas.microsoft.com/sharepoint/v3/contenttype/forms"/>
  </ds:schemaRefs>
</ds:datastoreItem>
</file>

<file path=customXml/itemProps3.xml><?xml version="1.0" encoding="utf-8"?>
<ds:datastoreItem xmlns:ds="http://schemas.openxmlformats.org/officeDocument/2006/customXml" ds:itemID="{7E6698E8-8EEB-402C-9D3C-B07CCE068CC0}">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CO TDL Brief</Template>
  <TotalTime>1470072839</TotalTime>
  <Words>2856</Words>
  <Application>Microsoft Office PowerPoint</Application>
  <PresentationFormat>On-screen Show (4:3)</PresentationFormat>
  <Paragraphs>405</Paragraphs>
  <Slides>15</Slides>
  <Notes>13</Notes>
  <HiddenSlides>0</HiddenSlides>
  <MMClips>0</MMClips>
  <ScaleCrop>false</ScaleCrop>
  <HeadingPairs>
    <vt:vector size="4" baseType="variant">
      <vt:variant>
        <vt:lpstr>Theme</vt:lpstr>
      </vt:variant>
      <vt:variant>
        <vt:i4>3</vt:i4>
      </vt:variant>
      <vt:variant>
        <vt:lpstr>Slide Titles</vt:lpstr>
      </vt:variant>
      <vt:variant>
        <vt:i4>15</vt:i4>
      </vt:variant>
    </vt:vector>
  </HeadingPairs>
  <TitlesOfParts>
    <vt:vector size="18" baseType="lpstr">
      <vt:lpstr>Joint_master_template</vt:lpstr>
      <vt:lpstr>CFD Master</vt:lpstr>
      <vt:lpstr>CF background</vt:lpstr>
      <vt:lpstr>PowerPoint Presentation</vt:lpstr>
      <vt:lpstr>PowerPoint Presentation</vt:lpstr>
      <vt:lpstr>Enabling Objectives</vt:lpstr>
      <vt:lpstr>Components of Link 11</vt:lpstr>
      <vt:lpstr>C2 Host System</vt:lpstr>
      <vt:lpstr>Naval Tactical Data System Card</vt:lpstr>
      <vt:lpstr>KG-40 &amp; KG-40A Encryptor</vt:lpstr>
      <vt:lpstr>Data Terminal Set (DTS)</vt:lpstr>
      <vt:lpstr>Data Terminal Set (DTS)</vt:lpstr>
      <vt:lpstr>Data Terminal Set Controller</vt:lpstr>
      <vt:lpstr>Radio Transceivers</vt:lpstr>
      <vt:lpstr>Link 11 Equipment Map</vt:lpstr>
      <vt:lpstr>Summary</vt:lpstr>
      <vt:lpstr>Confirmation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Overview/Terminals</dc:title>
  <dc:creator>Quigley PO1 SM@NPTG TDCA@Halifax</dc:creator>
  <cp:lastModifiedBy>Quigley.sm</cp:lastModifiedBy>
  <cp:revision>539</cp:revision>
  <cp:lastPrinted>1997-09-24T13:59:20Z</cp:lastPrinted>
  <dcterms:created xsi:type="dcterms:W3CDTF">2009-02-14T16:35:13Z</dcterms:created>
  <dcterms:modified xsi:type="dcterms:W3CDTF">2021-02-11T18:00:04Z</dcterms:modified>
  <cp:category>Background</cp:category>
</cp:coreProperties>
</file>