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5"/>
  </p:sldMasterIdLst>
  <p:notesMasterIdLst>
    <p:notesMasterId r:id="rId15"/>
  </p:notesMasterIdLst>
  <p:handoutMasterIdLst>
    <p:handoutMasterId r:id="rId16"/>
  </p:handoutMasterIdLst>
  <p:sldIdLst>
    <p:sldId id="258" r:id="rId6"/>
    <p:sldId id="288" r:id="rId7"/>
    <p:sldId id="267" r:id="rId8"/>
    <p:sldId id="289" r:id="rId9"/>
    <p:sldId id="323" r:id="rId10"/>
    <p:sldId id="322" r:id="rId11"/>
    <p:sldId id="321" r:id="rId12"/>
    <p:sldId id="303" r:id="rId13"/>
    <p:sldId id="307" r:id="rId14"/>
  </p:sldIdLst>
  <p:sldSz cx="9144000" cy="6858000" type="screen4x3"/>
  <p:notesSz cx="6985000" cy="9271000"/>
  <p:defaultTextStyle>
    <a:defPPr>
      <a:defRPr lang="en-CA"/>
    </a:defPPr>
    <a:lvl1pPr algn="ctr"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pard.r" initials="h" lastIdx="1" clrIdx="0">
    <p:extLst>
      <p:ext uri="{19B8F6BF-5375-455C-9EA6-DF929625EA0E}">
        <p15:presenceInfo xmlns:p15="http://schemas.microsoft.com/office/powerpoint/2012/main" userId="helpar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98"/>
    <a:srgbClr val="FF9900"/>
    <a:srgbClr val="FF5050"/>
    <a:srgbClr val="FFFF99"/>
    <a:srgbClr val="99FF99"/>
    <a:srgbClr val="0000FF"/>
    <a:srgbClr val="00E063"/>
    <a:srgbClr val="9966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9E1C38-D240-4937-A1E8-D730766D5837}" v="187" dt="2021-02-10T18:00:15.333"/>
    <p1510:client id="{25C0E7FB-3A23-4488-8D95-763BB3ED849F}" v="94" dt="2021-02-10T18:11:07.947"/>
    <p1510:client id="{499F6DD5-F6EE-4A70-8FFC-6A67A68D7991}" v="1" dt="2021-02-08T19:02:44.031"/>
    <p1510:client id="{63D02C0E-567C-47A9-95C9-5E64C602E8D1}" v="400" dt="2021-02-12T19:22:57.961"/>
    <p1510:client id="{63F44F4D-7773-4580-9BAD-B09670868E7B}" v="8" dt="2021-02-08T17:25:40.577"/>
    <p1510:client id="{711CC0B9-88E2-4B69-8CFA-B1CE20A65CC6}" v="53" dt="2021-02-12T19:50:59.012"/>
    <p1510:client id="{79AD2FE9-310A-4B35-AD89-011F9B9E8F74}" v="101" dt="2021-02-10T17:52:47.045"/>
    <p1510:client id="{8F081CDD-8BBE-4C1D-B530-CFBBFFF79A30}" v="1" dt="2021-02-25T16:21:34.032"/>
    <p1510:client id="{ED28D126-C4EE-49C7-BD34-4606C2DB95F9}" v="60" dt="2021-02-08T17:35:58.1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pard RW@ADM(IM) DJCIS@Defence O365" userId="S::rodney.helpard@ecn.forces.gc.ca::571a3b71-3825-4db5-994c-3be871183676" providerId="AD" clId="Web-{ED28D126-C4EE-49C7-BD34-4606C2DB95F9}"/>
    <pc:docChg chg="modSld">
      <pc:chgData name="Helpard RW@ADM(IM) DJCIS@Defence O365" userId="S::rodney.helpard@ecn.forces.gc.ca::571a3b71-3825-4db5-994c-3be871183676" providerId="AD" clId="Web-{ED28D126-C4EE-49C7-BD34-4606C2DB95F9}" dt="2021-02-08T17:35:58.021" v="32" actId="1076"/>
      <pc:docMkLst>
        <pc:docMk/>
      </pc:docMkLst>
      <pc:sldChg chg="modSp">
        <pc:chgData name="Helpard RW@ADM(IM) DJCIS@Defence O365" userId="S::rodney.helpard@ecn.forces.gc.ca::571a3b71-3825-4db5-994c-3be871183676" providerId="AD" clId="Web-{ED28D126-C4EE-49C7-BD34-4606C2DB95F9}" dt="2021-02-08T17:35:58.021" v="32" actId="1076"/>
        <pc:sldMkLst>
          <pc:docMk/>
          <pc:sldMk cId="2777579432" sldId="321"/>
        </pc:sldMkLst>
        <pc:spChg chg="mod">
          <ac:chgData name="Helpard RW@ADM(IM) DJCIS@Defence O365" userId="S::rodney.helpard@ecn.forces.gc.ca::571a3b71-3825-4db5-994c-3be871183676" providerId="AD" clId="Web-{ED28D126-C4EE-49C7-BD34-4606C2DB95F9}" dt="2021-02-08T17:35:58.021" v="32" actId="1076"/>
          <ac:spMkLst>
            <pc:docMk/>
            <pc:sldMk cId="2777579432" sldId="321"/>
            <ac:spMk id="4" creationId="{00000000-0000-0000-0000-000000000000}"/>
          </ac:spMkLst>
        </pc:spChg>
      </pc:sldChg>
      <pc:sldChg chg="modSp">
        <pc:chgData name="Helpard RW@ADM(IM) DJCIS@Defence O365" userId="S::rodney.helpard@ecn.forces.gc.ca::571a3b71-3825-4db5-994c-3be871183676" providerId="AD" clId="Web-{ED28D126-C4EE-49C7-BD34-4606C2DB95F9}" dt="2021-02-08T17:27:38.550" v="7" actId="20577"/>
        <pc:sldMkLst>
          <pc:docMk/>
          <pc:sldMk cId="382306619" sldId="322"/>
        </pc:sldMkLst>
        <pc:spChg chg="mod">
          <ac:chgData name="Helpard RW@ADM(IM) DJCIS@Defence O365" userId="S::rodney.helpard@ecn.forces.gc.ca::571a3b71-3825-4db5-994c-3be871183676" providerId="AD" clId="Web-{ED28D126-C4EE-49C7-BD34-4606C2DB95F9}" dt="2021-02-08T17:27:38.550" v="7" actId="20577"/>
          <ac:spMkLst>
            <pc:docMk/>
            <pc:sldMk cId="382306619" sldId="322"/>
            <ac:spMk id="9" creationId="{00000000-0000-0000-0000-000000000000}"/>
          </ac:spMkLst>
        </pc:spChg>
      </pc:sldChg>
    </pc:docChg>
  </pc:docChgLst>
  <pc:docChgLst>
    <pc:chgData name="Helpard RW@ADM(IM) DJCIS@Defence O365" userId="S::rodney.helpard@ecn.forces.gc.ca::571a3b71-3825-4db5-994c-3be871183676" providerId="AD" clId="Web-{8F081CDD-8BBE-4C1D-B530-CFBBFFF79A30}"/>
    <pc:docChg chg="modSld">
      <pc:chgData name="Helpard RW@ADM(IM) DJCIS@Defence O365" userId="S::rodney.helpard@ecn.forces.gc.ca::571a3b71-3825-4db5-994c-3be871183676" providerId="AD" clId="Web-{8F081CDD-8BBE-4C1D-B530-CFBBFFF79A30}" dt="2021-02-25T16:24:08.907" v="5"/>
      <pc:docMkLst>
        <pc:docMk/>
      </pc:docMkLst>
      <pc:sldChg chg="delCm">
        <pc:chgData name="Helpard RW@ADM(IM) DJCIS@Defence O365" userId="S::rodney.helpard@ecn.forces.gc.ca::571a3b71-3825-4db5-994c-3be871183676" providerId="AD" clId="Web-{8F081CDD-8BBE-4C1D-B530-CFBBFFF79A30}" dt="2021-02-25T16:21:34.032" v="0"/>
        <pc:sldMkLst>
          <pc:docMk/>
          <pc:sldMk cId="1587703502" sldId="267"/>
        </pc:sldMkLst>
      </pc:sldChg>
      <pc:sldChg chg="modNotes">
        <pc:chgData name="Helpard RW@ADM(IM) DJCIS@Defence O365" userId="S::rodney.helpard@ecn.forces.gc.ca::571a3b71-3825-4db5-994c-3be871183676" providerId="AD" clId="Web-{8F081CDD-8BBE-4C1D-B530-CFBBFFF79A30}" dt="2021-02-25T16:24:08.907" v="5"/>
        <pc:sldMkLst>
          <pc:docMk/>
          <pc:sldMk cId="382306619" sldId="322"/>
        </pc:sldMkLst>
      </pc:sldChg>
    </pc:docChg>
  </pc:docChgLst>
  <pc:docChgLst>
    <pc:chgData name="Sheppard MS JE@MCC RJOC(A)@Defence O365" userId="S::justin.sheppard@ecn.forces.gc.ca::046012a4-b312-4c37-863d-653c3913ec98" providerId="AD" clId="Web-{069E1C38-D240-4937-A1E8-D730766D5837}"/>
    <pc:docChg chg="modSld">
      <pc:chgData name="Sheppard MS JE@MCC RJOC(A)@Defence O365" userId="S::justin.sheppard@ecn.forces.gc.ca::046012a4-b312-4c37-863d-653c3913ec98" providerId="AD" clId="Web-{069E1C38-D240-4937-A1E8-D730766D5837}" dt="2021-02-10T18:00:15.333" v="112" actId="1076"/>
      <pc:docMkLst>
        <pc:docMk/>
      </pc:docMkLst>
      <pc:sldChg chg="modSp">
        <pc:chgData name="Sheppard MS JE@MCC RJOC(A)@Defence O365" userId="S::justin.sheppard@ecn.forces.gc.ca::046012a4-b312-4c37-863d-653c3913ec98" providerId="AD" clId="Web-{069E1C38-D240-4937-A1E8-D730766D5837}" dt="2021-02-10T17:54:02.903" v="20" actId="1076"/>
        <pc:sldMkLst>
          <pc:docMk/>
          <pc:sldMk cId="1251806590" sldId="289"/>
        </pc:sldMkLst>
        <pc:spChg chg="mod">
          <ac:chgData name="Sheppard MS JE@MCC RJOC(A)@Defence O365" userId="S::justin.sheppard@ecn.forces.gc.ca::046012a4-b312-4c37-863d-653c3913ec98" providerId="AD" clId="Web-{069E1C38-D240-4937-A1E8-D730766D5837}" dt="2021-02-10T17:54:02.903" v="20" actId="1076"/>
          <ac:spMkLst>
            <pc:docMk/>
            <pc:sldMk cId="1251806590" sldId="289"/>
            <ac:spMk id="2" creationId="{00000000-0000-0000-0000-000000000000}"/>
          </ac:spMkLst>
        </pc:spChg>
        <pc:spChg chg="mod">
          <ac:chgData name="Sheppard MS JE@MCC RJOC(A)@Defence O365" userId="S::justin.sheppard@ecn.forces.gc.ca::046012a4-b312-4c37-863d-653c3913ec98" providerId="AD" clId="Web-{069E1C38-D240-4937-A1E8-D730766D5837}" dt="2021-02-10T17:53:44.387" v="16" actId="20577"/>
          <ac:spMkLst>
            <pc:docMk/>
            <pc:sldMk cId="1251806590" sldId="289"/>
            <ac:spMk id="3" creationId="{00000000-0000-0000-0000-000000000000}"/>
          </ac:spMkLst>
        </pc:spChg>
      </pc:sldChg>
      <pc:sldChg chg="addSp delSp modSp">
        <pc:chgData name="Sheppard MS JE@MCC RJOC(A)@Defence O365" userId="S::justin.sheppard@ecn.forces.gc.ca::046012a4-b312-4c37-863d-653c3913ec98" providerId="AD" clId="Web-{069E1C38-D240-4937-A1E8-D730766D5837}" dt="2021-02-10T18:00:15.333" v="112" actId="1076"/>
        <pc:sldMkLst>
          <pc:docMk/>
          <pc:sldMk cId="2624210335" sldId="323"/>
        </pc:sldMkLst>
        <pc:spChg chg="mod">
          <ac:chgData name="Sheppard MS JE@MCC RJOC(A)@Defence O365" userId="S::justin.sheppard@ecn.forces.gc.ca::046012a4-b312-4c37-863d-653c3913ec98" providerId="AD" clId="Web-{069E1C38-D240-4937-A1E8-D730766D5837}" dt="2021-02-10T17:59:31.268" v="107" actId="20577"/>
          <ac:spMkLst>
            <pc:docMk/>
            <pc:sldMk cId="2624210335" sldId="323"/>
            <ac:spMk id="3" creationId="{00000000-0000-0000-0000-000000000000}"/>
          </ac:spMkLst>
        </pc:spChg>
        <pc:spChg chg="mod">
          <ac:chgData name="Sheppard MS JE@MCC RJOC(A)@Defence O365" userId="S::justin.sheppard@ecn.forces.gc.ca::046012a4-b312-4c37-863d-653c3913ec98" providerId="AD" clId="Web-{069E1C38-D240-4937-A1E8-D730766D5837}" dt="2021-02-10T17:59:06.985" v="103" actId="14100"/>
          <ac:spMkLst>
            <pc:docMk/>
            <pc:sldMk cId="2624210335" sldId="323"/>
            <ac:spMk id="4" creationId="{00000000-0000-0000-0000-000000000000}"/>
          </ac:spMkLst>
        </pc:spChg>
        <pc:spChg chg="mod">
          <ac:chgData name="Sheppard MS JE@MCC RJOC(A)@Defence O365" userId="S::justin.sheppard@ecn.forces.gc.ca::046012a4-b312-4c37-863d-653c3913ec98" providerId="AD" clId="Web-{069E1C38-D240-4937-A1E8-D730766D5837}" dt="2021-02-10T18:00:15.333" v="112" actId="1076"/>
          <ac:spMkLst>
            <pc:docMk/>
            <pc:sldMk cId="2624210335" sldId="323"/>
            <ac:spMk id="5" creationId="{00000000-0000-0000-0000-000000000000}"/>
          </ac:spMkLst>
        </pc:spChg>
        <pc:spChg chg="mod">
          <ac:chgData name="Sheppard MS JE@MCC RJOC(A)@Defence O365" userId="S::justin.sheppard@ecn.forces.gc.ca::046012a4-b312-4c37-863d-653c3913ec98" providerId="AD" clId="Web-{069E1C38-D240-4937-A1E8-D730766D5837}" dt="2021-02-10T17:55:40.691" v="37" actId="20577"/>
          <ac:spMkLst>
            <pc:docMk/>
            <pc:sldMk cId="2624210335" sldId="323"/>
            <ac:spMk id="8" creationId="{00000000-0000-0000-0000-000000000000}"/>
          </ac:spMkLst>
        </pc:spChg>
        <pc:picChg chg="del mod">
          <ac:chgData name="Sheppard MS JE@MCC RJOC(A)@Defence O365" userId="S::justin.sheppard@ecn.forces.gc.ca::046012a4-b312-4c37-863d-653c3913ec98" providerId="AD" clId="Web-{069E1C38-D240-4937-A1E8-D730766D5837}" dt="2021-02-10T17:58:19.247" v="98"/>
          <ac:picMkLst>
            <pc:docMk/>
            <pc:sldMk cId="2624210335" sldId="323"/>
            <ac:picMk id="2" creationId="{00000000-0000-0000-0000-000000000000}"/>
          </ac:picMkLst>
        </pc:picChg>
        <pc:picChg chg="del mod">
          <ac:chgData name="Sheppard MS JE@MCC RJOC(A)@Defence O365" userId="S::justin.sheppard@ecn.forces.gc.ca::046012a4-b312-4c37-863d-653c3913ec98" providerId="AD" clId="Web-{069E1C38-D240-4937-A1E8-D730766D5837}" dt="2021-02-10T17:58:22.169" v="100"/>
          <ac:picMkLst>
            <pc:docMk/>
            <pc:sldMk cId="2624210335" sldId="323"/>
            <ac:picMk id="6" creationId="{945359ED-E063-4DA2-ABF7-A195580B5DC2}"/>
          </ac:picMkLst>
        </pc:picChg>
        <pc:picChg chg="add mod">
          <ac:chgData name="Sheppard MS JE@MCC RJOC(A)@Defence O365" userId="S::justin.sheppard@ecn.forces.gc.ca::046012a4-b312-4c37-863d-653c3913ec98" providerId="AD" clId="Web-{069E1C38-D240-4937-A1E8-D730766D5837}" dt="2021-02-10T18:00:00.894" v="110" actId="1076"/>
          <ac:picMkLst>
            <pc:docMk/>
            <pc:sldMk cId="2624210335" sldId="323"/>
            <ac:picMk id="7" creationId="{641841BB-8CF9-4244-86CA-96014649E59B}"/>
          </ac:picMkLst>
        </pc:picChg>
      </pc:sldChg>
    </pc:docChg>
  </pc:docChgLst>
  <pc:docChgLst>
    <pc:chgData name="Helpard RW@ADM(IM) DJCIS@Defence O365" userId="S::rodney.helpard@ecn.forces.gc.ca::571a3b71-3825-4db5-994c-3be871183676" providerId="AD" clId="Web-{711CC0B9-88E2-4B69-8CFA-B1CE20A65CC6}"/>
    <pc:docChg chg="modSld">
      <pc:chgData name="Helpard RW@ADM(IM) DJCIS@Defence O365" userId="S::rodney.helpard@ecn.forces.gc.ca::571a3b71-3825-4db5-994c-3be871183676" providerId="AD" clId="Web-{711CC0B9-88E2-4B69-8CFA-B1CE20A65CC6}" dt="2021-02-12T19:50:59.012" v="49" actId="1076"/>
      <pc:docMkLst>
        <pc:docMk/>
      </pc:docMkLst>
      <pc:sldChg chg="addSp delSp modSp">
        <pc:chgData name="Helpard RW@ADM(IM) DJCIS@Defence O365" userId="S::rodney.helpard@ecn.forces.gc.ca::571a3b71-3825-4db5-994c-3be871183676" providerId="AD" clId="Web-{711CC0B9-88E2-4B69-8CFA-B1CE20A65CC6}" dt="2021-02-12T19:50:59.012" v="49" actId="1076"/>
        <pc:sldMkLst>
          <pc:docMk/>
          <pc:sldMk cId="1251806590" sldId="289"/>
        </pc:sldMkLst>
        <pc:picChg chg="add del mod modCrop">
          <ac:chgData name="Helpard RW@ADM(IM) DJCIS@Defence O365" userId="S::rodney.helpard@ecn.forces.gc.ca::571a3b71-3825-4db5-994c-3be871183676" providerId="AD" clId="Web-{711CC0B9-88E2-4B69-8CFA-B1CE20A65CC6}" dt="2021-02-12T19:46:11.995" v="7"/>
          <ac:picMkLst>
            <pc:docMk/>
            <pc:sldMk cId="1251806590" sldId="289"/>
            <ac:picMk id="4" creationId="{5B3AA3A8-31A1-4484-A24B-BDD4E3C78CA3}"/>
          </ac:picMkLst>
        </pc:picChg>
        <pc:picChg chg="add del mod">
          <ac:chgData name="Helpard RW@ADM(IM) DJCIS@Defence O365" userId="S::rodney.helpard@ecn.forces.gc.ca::571a3b71-3825-4db5-994c-3be871183676" providerId="AD" clId="Web-{711CC0B9-88E2-4B69-8CFA-B1CE20A65CC6}" dt="2021-02-12T19:47:03.105" v="14"/>
          <ac:picMkLst>
            <pc:docMk/>
            <pc:sldMk cId="1251806590" sldId="289"/>
            <ac:picMk id="6" creationId="{F3B53DB2-A8CB-4280-94F0-5D1021EB1B8A}"/>
          </ac:picMkLst>
        </pc:picChg>
        <pc:picChg chg="add mod modCrop">
          <ac:chgData name="Helpard RW@ADM(IM) DJCIS@Defence O365" userId="S::rodney.helpard@ecn.forces.gc.ca::571a3b71-3825-4db5-994c-3be871183676" providerId="AD" clId="Web-{711CC0B9-88E2-4B69-8CFA-B1CE20A65CC6}" dt="2021-02-12T19:50:48.465" v="48" actId="1076"/>
          <ac:picMkLst>
            <pc:docMk/>
            <pc:sldMk cId="1251806590" sldId="289"/>
            <ac:picMk id="7" creationId="{50F76A7D-EB67-4018-A5D0-C761DADA60DD}"/>
          </ac:picMkLst>
        </pc:picChg>
        <pc:picChg chg="add mod modCrop">
          <ac:chgData name="Helpard RW@ADM(IM) DJCIS@Defence O365" userId="S::rodney.helpard@ecn.forces.gc.ca::571a3b71-3825-4db5-994c-3be871183676" providerId="AD" clId="Web-{711CC0B9-88E2-4B69-8CFA-B1CE20A65CC6}" dt="2021-02-12T19:50:59.012" v="49" actId="1076"/>
          <ac:picMkLst>
            <pc:docMk/>
            <pc:sldMk cId="1251806590" sldId="289"/>
            <ac:picMk id="9" creationId="{1458E675-EC9F-4323-BC8B-00ECC799740C}"/>
          </ac:picMkLst>
        </pc:picChg>
        <pc:picChg chg="add mod modCrop">
          <ac:chgData name="Helpard RW@ADM(IM) DJCIS@Defence O365" userId="S::rodney.helpard@ecn.forces.gc.ca::571a3b71-3825-4db5-994c-3be871183676" providerId="AD" clId="Web-{711CC0B9-88E2-4B69-8CFA-B1CE20A65CC6}" dt="2021-02-12T19:50:44.856" v="47" actId="1076"/>
          <ac:picMkLst>
            <pc:docMk/>
            <pc:sldMk cId="1251806590" sldId="289"/>
            <ac:picMk id="10" creationId="{2274E0D6-25B9-4667-8ED0-6EE3AF721B15}"/>
          </ac:picMkLst>
        </pc:picChg>
      </pc:sldChg>
      <pc:sldChg chg="modSp">
        <pc:chgData name="Helpard RW@ADM(IM) DJCIS@Defence O365" userId="S::rodney.helpard@ecn.forces.gc.ca::571a3b71-3825-4db5-994c-3be871183676" providerId="AD" clId="Web-{711CC0B9-88E2-4B69-8CFA-B1CE20A65CC6}" dt="2021-02-12T19:47:43.371" v="17" actId="14100"/>
        <pc:sldMkLst>
          <pc:docMk/>
          <pc:sldMk cId="382306619" sldId="322"/>
        </pc:sldMkLst>
        <pc:spChg chg="mod">
          <ac:chgData name="Helpard RW@ADM(IM) DJCIS@Defence O365" userId="S::rodney.helpard@ecn.forces.gc.ca::571a3b71-3825-4db5-994c-3be871183676" providerId="AD" clId="Web-{711CC0B9-88E2-4B69-8CFA-B1CE20A65CC6}" dt="2021-02-12T19:47:43.371" v="17" actId="14100"/>
          <ac:spMkLst>
            <pc:docMk/>
            <pc:sldMk cId="382306619" sldId="322"/>
            <ac:spMk id="3" creationId="{7040AC4B-0D2E-44ED-9439-EA0F231690A7}"/>
          </ac:spMkLst>
        </pc:spChg>
      </pc:sldChg>
    </pc:docChg>
  </pc:docChgLst>
  <pc:docChgLst>
    <pc:chgData name="Helpard RW@ADM(IM) DJCIS@Defence O365" userId="S::rodney.helpard@ecn.forces.gc.ca::571a3b71-3825-4db5-994c-3be871183676" providerId="AD" clId="Web-{63D02C0E-567C-47A9-95C9-5E64C602E8D1}"/>
    <pc:docChg chg="modSld">
      <pc:chgData name="Helpard RW@ADM(IM) DJCIS@Defence O365" userId="S::rodney.helpard@ecn.forces.gc.ca::571a3b71-3825-4db5-994c-3be871183676" providerId="AD" clId="Web-{63D02C0E-567C-47A9-95C9-5E64C602E8D1}" dt="2021-02-12T19:23:56.027" v="387"/>
      <pc:docMkLst>
        <pc:docMk/>
      </pc:docMkLst>
      <pc:sldChg chg="modNotes">
        <pc:chgData name="Helpard RW@ADM(IM) DJCIS@Defence O365" userId="S::rodney.helpard@ecn.forces.gc.ca::571a3b71-3825-4db5-994c-3be871183676" providerId="AD" clId="Web-{63D02C0E-567C-47A9-95C9-5E64C602E8D1}" dt="2021-02-12T19:23:56.027" v="387"/>
        <pc:sldMkLst>
          <pc:docMk/>
          <pc:sldMk cId="1251806590" sldId="289"/>
        </pc:sldMkLst>
      </pc:sldChg>
      <pc:sldChg chg="addSp delSp modSp">
        <pc:chgData name="Helpard RW@ADM(IM) DJCIS@Defence O365" userId="S::rodney.helpard@ecn.forces.gc.ca::571a3b71-3825-4db5-994c-3be871183676" providerId="AD" clId="Web-{63D02C0E-567C-47A9-95C9-5E64C602E8D1}" dt="2021-02-12T19:22:57.961" v="384" actId="20577"/>
        <pc:sldMkLst>
          <pc:docMk/>
          <pc:sldMk cId="382306619" sldId="322"/>
        </pc:sldMkLst>
        <pc:spChg chg="add mod">
          <ac:chgData name="Helpard RW@ADM(IM) DJCIS@Defence O365" userId="S::rodney.helpard@ecn.forces.gc.ca::571a3b71-3825-4db5-994c-3be871183676" providerId="AD" clId="Web-{63D02C0E-567C-47A9-95C9-5E64C602E8D1}" dt="2021-02-12T19:15:57.032" v="348" actId="1076"/>
          <ac:spMkLst>
            <pc:docMk/>
            <pc:sldMk cId="382306619" sldId="322"/>
            <ac:spMk id="3" creationId="{7040AC4B-0D2E-44ED-9439-EA0F231690A7}"/>
          </ac:spMkLst>
        </pc:spChg>
        <pc:spChg chg="add del mod">
          <ac:chgData name="Helpard RW@ADM(IM) DJCIS@Defence O365" userId="S::rodney.helpard@ecn.forces.gc.ca::571a3b71-3825-4db5-994c-3be871183676" providerId="AD" clId="Web-{63D02C0E-567C-47A9-95C9-5E64C602E8D1}" dt="2021-02-12T19:14:28.184" v="330"/>
          <ac:spMkLst>
            <pc:docMk/>
            <pc:sldMk cId="382306619" sldId="322"/>
            <ac:spMk id="6" creationId="{9A805D67-85F6-4149-BB3C-066D417AB900}"/>
          </ac:spMkLst>
        </pc:spChg>
        <pc:spChg chg="add del mod">
          <ac:chgData name="Helpard RW@ADM(IM) DJCIS@Defence O365" userId="S::rodney.helpard@ecn.forces.gc.ca::571a3b71-3825-4db5-994c-3be871183676" providerId="AD" clId="Web-{63D02C0E-567C-47A9-95C9-5E64C602E8D1}" dt="2021-02-12T19:10:02.716" v="293"/>
          <ac:spMkLst>
            <pc:docMk/>
            <pc:sldMk cId="382306619" sldId="322"/>
            <ac:spMk id="8" creationId="{AB4D4716-2492-49B8-B090-184A75F3AABC}"/>
          </ac:spMkLst>
        </pc:spChg>
        <pc:spChg chg="mod">
          <ac:chgData name="Helpard RW@ADM(IM) DJCIS@Defence O365" userId="S::rodney.helpard@ecn.forces.gc.ca::571a3b71-3825-4db5-994c-3be871183676" providerId="AD" clId="Web-{63D02C0E-567C-47A9-95C9-5E64C602E8D1}" dt="2021-02-12T19:10:24.296" v="299" actId="20577"/>
          <ac:spMkLst>
            <pc:docMk/>
            <pc:sldMk cId="382306619" sldId="322"/>
            <ac:spMk id="9" creationId="{00000000-0000-0000-0000-000000000000}"/>
          </ac:spMkLst>
        </pc:spChg>
        <pc:spChg chg="add del mod">
          <ac:chgData name="Helpard RW@ADM(IM) DJCIS@Defence O365" userId="S::rodney.helpard@ecn.forces.gc.ca::571a3b71-3825-4db5-994c-3be871183676" providerId="AD" clId="Web-{63D02C0E-567C-47A9-95C9-5E64C602E8D1}" dt="2021-02-12T19:10:06.873" v="294"/>
          <ac:spMkLst>
            <pc:docMk/>
            <pc:sldMk cId="382306619" sldId="322"/>
            <ac:spMk id="10" creationId="{66ED274F-9F83-4654-A6CB-94B1E54CDF5B}"/>
          </ac:spMkLst>
        </pc:spChg>
        <pc:spChg chg="add mod">
          <ac:chgData name="Helpard RW@ADM(IM) DJCIS@Defence O365" userId="S::rodney.helpard@ecn.forces.gc.ca::571a3b71-3825-4db5-994c-3be871183676" providerId="AD" clId="Web-{63D02C0E-567C-47A9-95C9-5E64C602E8D1}" dt="2021-02-12T19:15:47.719" v="346" actId="1076"/>
          <ac:spMkLst>
            <pc:docMk/>
            <pc:sldMk cId="382306619" sldId="322"/>
            <ac:spMk id="11" creationId="{C4C4071D-587C-4DF2-A916-E91C8ED5F3C5}"/>
          </ac:spMkLst>
        </pc:spChg>
        <pc:spChg chg="add mod">
          <ac:chgData name="Helpard RW@ADM(IM) DJCIS@Defence O365" userId="S::rodney.helpard@ecn.forces.gc.ca::571a3b71-3825-4db5-994c-3be871183676" providerId="AD" clId="Web-{63D02C0E-567C-47A9-95C9-5E64C602E8D1}" dt="2021-02-12T19:15:18.234" v="343" actId="1076"/>
          <ac:spMkLst>
            <pc:docMk/>
            <pc:sldMk cId="382306619" sldId="322"/>
            <ac:spMk id="12" creationId="{F24ED5F0-A03E-47BA-B5E5-ED727C3F42BB}"/>
          </ac:spMkLst>
        </pc:spChg>
        <pc:spChg chg="add mod">
          <ac:chgData name="Helpard RW@ADM(IM) DJCIS@Defence O365" userId="S::rodney.helpard@ecn.forces.gc.ca::571a3b71-3825-4db5-994c-3be871183676" providerId="AD" clId="Web-{63D02C0E-567C-47A9-95C9-5E64C602E8D1}" dt="2021-02-12T19:08:53.416" v="281" actId="14100"/>
          <ac:spMkLst>
            <pc:docMk/>
            <pc:sldMk cId="382306619" sldId="322"/>
            <ac:spMk id="13" creationId="{6DCB2097-9BF1-4082-A581-074562E16158}"/>
          </ac:spMkLst>
        </pc:spChg>
        <pc:spChg chg="add mod">
          <ac:chgData name="Helpard RW@ADM(IM) DJCIS@Defence O365" userId="S::rodney.helpard@ecn.forces.gc.ca::571a3b71-3825-4db5-994c-3be871183676" providerId="AD" clId="Web-{63D02C0E-567C-47A9-95C9-5E64C602E8D1}" dt="2021-02-12T19:22:57.961" v="384" actId="20577"/>
          <ac:spMkLst>
            <pc:docMk/>
            <pc:sldMk cId="382306619" sldId="322"/>
            <ac:spMk id="14" creationId="{C8BBE1EC-433E-496E-8278-EEE25A3C246F}"/>
          </ac:spMkLst>
        </pc:spChg>
        <pc:spChg chg="add del mod">
          <ac:chgData name="Helpard RW@ADM(IM) DJCIS@Defence O365" userId="S::rodney.helpard@ecn.forces.gc.ca::571a3b71-3825-4db5-994c-3be871183676" providerId="AD" clId="Web-{63D02C0E-567C-47A9-95C9-5E64C602E8D1}" dt="2021-02-12T19:09:58.013" v="292"/>
          <ac:spMkLst>
            <pc:docMk/>
            <pc:sldMk cId="382306619" sldId="322"/>
            <ac:spMk id="15" creationId="{3634BC37-6623-4286-8310-DD3B05602176}"/>
          </ac:spMkLst>
        </pc:spChg>
        <pc:spChg chg="add del mod">
          <ac:chgData name="Helpard RW@ADM(IM) DJCIS@Defence O365" userId="S::rodney.helpard@ecn.forces.gc.ca::571a3b71-3825-4db5-994c-3be871183676" providerId="AD" clId="Web-{63D02C0E-567C-47A9-95C9-5E64C602E8D1}" dt="2021-02-12T19:09:56.622" v="291"/>
          <ac:spMkLst>
            <pc:docMk/>
            <pc:sldMk cId="382306619" sldId="322"/>
            <ac:spMk id="16" creationId="{B05B2DA3-3159-4001-918F-DACC59C6049C}"/>
          </ac:spMkLst>
        </pc:spChg>
        <pc:spChg chg="add del mod">
          <ac:chgData name="Helpard RW@ADM(IM) DJCIS@Defence O365" userId="S::rodney.helpard@ecn.forces.gc.ca::571a3b71-3825-4db5-994c-3be871183676" providerId="AD" clId="Web-{63D02C0E-567C-47A9-95C9-5E64C602E8D1}" dt="2021-02-12T19:09:51.091" v="289"/>
          <ac:spMkLst>
            <pc:docMk/>
            <pc:sldMk cId="382306619" sldId="322"/>
            <ac:spMk id="17" creationId="{AD3DC3FE-319B-406E-9FC4-B2E9416D1B42}"/>
          </ac:spMkLst>
        </pc:spChg>
        <pc:spChg chg="add del mod">
          <ac:chgData name="Helpard RW@ADM(IM) DJCIS@Defence O365" userId="S::rodney.helpard@ecn.forces.gc.ca::571a3b71-3825-4db5-994c-3be871183676" providerId="AD" clId="Web-{63D02C0E-567C-47A9-95C9-5E64C602E8D1}" dt="2021-02-12T19:09:53.997" v="290"/>
          <ac:spMkLst>
            <pc:docMk/>
            <pc:sldMk cId="382306619" sldId="322"/>
            <ac:spMk id="18" creationId="{B59918A4-6714-498F-B647-37188473E501}"/>
          </ac:spMkLst>
        </pc:spChg>
        <pc:spChg chg="add del mod">
          <ac:chgData name="Helpard RW@ADM(IM) DJCIS@Defence O365" userId="S::rodney.helpard@ecn.forces.gc.ca::571a3b71-3825-4db5-994c-3be871183676" providerId="AD" clId="Web-{63D02C0E-567C-47A9-95C9-5E64C602E8D1}" dt="2021-02-12T19:09:45.622" v="287"/>
          <ac:spMkLst>
            <pc:docMk/>
            <pc:sldMk cId="382306619" sldId="322"/>
            <ac:spMk id="19" creationId="{5412E2D2-5844-4017-9E8F-AC2C96E426B8}"/>
          </ac:spMkLst>
        </pc:spChg>
        <pc:spChg chg="add mod">
          <ac:chgData name="Helpard RW@ADM(IM) DJCIS@Defence O365" userId="S::rodney.helpard@ecn.forces.gc.ca::571a3b71-3825-4db5-994c-3be871183676" providerId="AD" clId="Web-{63D02C0E-567C-47A9-95C9-5E64C602E8D1}" dt="2021-02-12T19:08:04.179" v="274" actId="14100"/>
          <ac:spMkLst>
            <pc:docMk/>
            <pc:sldMk cId="382306619" sldId="322"/>
            <ac:spMk id="20" creationId="{10FA0513-91F6-4F3C-96CC-B60C2A5D3591}"/>
          </ac:spMkLst>
        </pc:spChg>
        <pc:spChg chg="add del mod">
          <ac:chgData name="Helpard RW@ADM(IM) DJCIS@Defence O365" userId="S::rodney.helpard@ecn.forces.gc.ca::571a3b71-3825-4db5-994c-3be871183676" providerId="AD" clId="Web-{63D02C0E-567C-47A9-95C9-5E64C602E8D1}" dt="2021-02-12T19:09:46.731" v="288"/>
          <ac:spMkLst>
            <pc:docMk/>
            <pc:sldMk cId="382306619" sldId="322"/>
            <ac:spMk id="21" creationId="{5AA17C94-8D45-47FC-8A44-84700406374F}"/>
          </ac:spMkLst>
        </pc:spChg>
        <pc:spChg chg="add del mod">
          <ac:chgData name="Helpard RW@ADM(IM) DJCIS@Defence O365" userId="S::rodney.helpard@ecn.forces.gc.ca::571a3b71-3825-4db5-994c-3be871183676" providerId="AD" clId="Web-{63D02C0E-567C-47A9-95C9-5E64C602E8D1}" dt="2021-02-12T19:09:44.247" v="285"/>
          <ac:spMkLst>
            <pc:docMk/>
            <pc:sldMk cId="382306619" sldId="322"/>
            <ac:spMk id="22" creationId="{46AD48FE-EB64-4F97-AB5B-840CDDD780FE}"/>
          </ac:spMkLst>
        </pc:spChg>
        <pc:spChg chg="add del mod">
          <ac:chgData name="Helpard RW@ADM(IM) DJCIS@Defence O365" userId="S::rodney.helpard@ecn.forces.gc.ca::571a3b71-3825-4db5-994c-3be871183676" providerId="AD" clId="Web-{63D02C0E-567C-47A9-95C9-5E64C602E8D1}" dt="2021-02-12T19:09:44.872" v="286"/>
          <ac:spMkLst>
            <pc:docMk/>
            <pc:sldMk cId="382306619" sldId="322"/>
            <ac:spMk id="23" creationId="{9940B699-6D50-424C-BEBB-ED3A679D42FF}"/>
          </ac:spMkLst>
        </pc:spChg>
        <pc:spChg chg="add del mod">
          <ac:chgData name="Helpard RW@ADM(IM) DJCIS@Defence O365" userId="S::rodney.helpard@ecn.forces.gc.ca::571a3b71-3825-4db5-994c-3be871183676" providerId="AD" clId="Web-{63D02C0E-567C-47A9-95C9-5E64C602E8D1}" dt="2021-02-12T19:10:11.561" v="295"/>
          <ac:spMkLst>
            <pc:docMk/>
            <pc:sldMk cId="382306619" sldId="322"/>
            <ac:spMk id="24" creationId="{4B7BC651-E851-45D3-B274-5010B44381A8}"/>
          </ac:spMkLst>
        </pc:spChg>
        <pc:spChg chg="add mod">
          <ac:chgData name="Helpard RW@ADM(IM) DJCIS@Defence O365" userId="S::rodney.helpard@ecn.forces.gc.ca::571a3b71-3825-4db5-994c-3be871183676" providerId="AD" clId="Web-{63D02C0E-567C-47A9-95C9-5E64C602E8D1}" dt="2021-02-12T19:08:33.712" v="277" actId="14100"/>
          <ac:spMkLst>
            <pc:docMk/>
            <pc:sldMk cId="382306619" sldId="322"/>
            <ac:spMk id="25" creationId="{F00A2092-18C0-4359-84F0-6885EB9E03D8}"/>
          </ac:spMkLst>
        </pc:spChg>
        <pc:spChg chg="add mod">
          <ac:chgData name="Helpard RW@ADM(IM) DJCIS@Defence O365" userId="S::rodney.helpard@ecn.forces.gc.ca::571a3b71-3825-4db5-994c-3be871183676" providerId="AD" clId="Web-{63D02C0E-567C-47A9-95C9-5E64C602E8D1}" dt="2021-02-12T19:08:46.150" v="280" actId="14100"/>
          <ac:spMkLst>
            <pc:docMk/>
            <pc:sldMk cId="382306619" sldId="322"/>
            <ac:spMk id="26" creationId="{F5A65BF5-F831-4783-B0C8-8C32DC5ADCD9}"/>
          </ac:spMkLst>
        </pc:spChg>
        <pc:spChg chg="add mod">
          <ac:chgData name="Helpard RW@ADM(IM) DJCIS@Defence O365" userId="S::rodney.helpard@ecn.forces.gc.ca::571a3b71-3825-4db5-994c-3be871183676" providerId="AD" clId="Web-{63D02C0E-567C-47A9-95C9-5E64C602E8D1}" dt="2021-02-12T19:08:43.837" v="279" actId="14100"/>
          <ac:spMkLst>
            <pc:docMk/>
            <pc:sldMk cId="382306619" sldId="322"/>
            <ac:spMk id="27" creationId="{23FFC78C-7825-42D3-B44B-3AB2EC642FC0}"/>
          </ac:spMkLst>
        </pc:spChg>
        <pc:spChg chg="add del mod">
          <ac:chgData name="Helpard RW@ADM(IM) DJCIS@Defence O365" userId="S::rodney.helpard@ecn.forces.gc.ca::571a3b71-3825-4db5-994c-3be871183676" providerId="AD" clId="Web-{63D02C0E-567C-47A9-95C9-5E64C602E8D1}" dt="2021-02-12T19:12:26.943" v="310"/>
          <ac:spMkLst>
            <pc:docMk/>
            <pc:sldMk cId="382306619" sldId="322"/>
            <ac:spMk id="28" creationId="{1B091F56-AF5F-4A6E-B182-EF93EDECB664}"/>
          </ac:spMkLst>
        </pc:spChg>
        <pc:spChg chg="add del mod">
          <ac:chgData name="Helpard RW@ADM(IM) DJCIS@Defence O365" userId="S::rodney.helpard@ecn.forces.gc.ca::571a3b71-3825-4db5-994c-3be871183676" providerId="AD" clId="Web-{63D02C0E-567C-47A9-95C9-5E64C602E8D1}" dt="2021-02-12T19:12:36.209" v="313"/>
          <ac:spMkLst>
            <pc:docMk/>
            <pc:sldMk cId="382306619" sldId="322"/>
            <ac:spMk id="29" creationId="{EA7B17E6-A181-4F40-A5B0-1EB33AE4A221}"/>
          </ac:spMkLst>
        </pc:spChg>
        <pc:spChg chg="add del mod">
          <ac:chgData name="Helpard RW@ADM(IM) DJCIS@Defence O365" userId="S::rodney.helpard@ecn.forces.gc.ca::571a3b71-3825-4db5-994c-3be871183676" providerId="AD" clId="Web-{63D02C0E-567C-47A9-95C9-5E64C602E8D1}" dt="2021-02-12T19:14:29.590" v="331"/>
          <ac:spMkLst>
            <pc:docMk/>
            <pc:sldMk cId="382306619" sldId="322"/>
            <ac:spMk id="30" creationId="{858B1977-29E4-418C-9707-F5CA28F1CC01}"/>
          </ac:spMkLst>
        </pc:spChg>
        <pc:spChg chg="add mod">
          <ac:chgData name="Helpard RW@ADM(IM) DJCIS@Defence O365" userId="S::rodney.helpard@ecn.forces.gc.ca::571a3b71-3825-4db5-994c-3be871183676" providerId="AD" clId="Web-{63D02C0E-567C-47A9-95C9-5E64C602E8D1}" dt="2021-02-12T19:15:51.469" v="347" actId="1076"/>
          <ac:spMkLst>
            <pc:docMk/>
            <pc:sldMk cId="382306619" sldId="322"/>
            <ac:spMk id="32" creationId="{F5DC1636-3812-43B6-BB3D-5FA33AA3F5F2}"/>
          </ac:spMkLst>
        </pc:spChg>
        <pc:spChg chg="add del">
          <ac:chgData name="Helpard RW@ADM(IM) DJCIS@Defence O365" userId="S::rodney.helpard@ecn.forces.gc.ca::571a3b71-3825-4db5-994c-3be871183676" providerId="AD" clId="Web-{63D02C0E-567C-47A9-95C9-5E64C602E8D1}" dt="2021-02-12T19:14:26.809" v="329"/>
          <ac:spMkLst>
            <pc:docMk/>
            <pc:sldMk cId="382306619" sldId="322"/>
            <ac:spMk id="33" creationId="{C276D5E7-9423-4AAF-A1CE-8DC3287538CD}"/>
          </ac:spMkLst>
        </pc:spChg>
        <pc:spChg chg="add mod">
          <ac:chgData name="Helpard RW@ADM(IM) DJCIS@Defence O365" userId="S::rodney.helpard@ecn.forces.gc.ca::571a3b71-3825-4db5-994c-3be871183676" providerId="AD" clId="Web-{63D02C0E-567C-47A9-95C9-5E64C602E8D1}" dt="2021-02-12T19:15:22.593" v="344" actId="1076"/>
          <ac:spMkLst>
            <pc:docMk/>
            <pc:sldMk cId="382306619" sldId="322"/>
            <ac:spMk id="34" creationId="{BFF8DC5A-6970-4314-BB4D-3F501FDCD590}"/>
          </ac:spMkLst>
        </pc:spChg>
        <pc:spChg chg="add mod">
          <ac:chgData name="Helpard RW@ADM(IM) DJCIS@Defence O365" userId="S::rodney.helpard@ecn.forces.gc.ca::571a3b71-3825-4db5-994c-3be871183676" providerId="AD" clId="Web-{63D02C0E-567C-47A9-95C9-5E64C602E8D1}" dt="2021-02-12T19:15:09.405" v="342" actId="1076"/>
          <ac:spMkLst>
            <pc:docMk/>
            <pc:sldMk cId="382306619" sldId="322"/>
            <ac:spMk id="35" creationId="{649D38E0-2170-4EC2-98C4-3FDCD2E58092}"/>
          </ac:spMkLst>
        </pc:spChg>
        <pc:spChg chg="add mod">
          <ac:chgData name="Helpard RW@ADM(IM) DJCIS@Defence O365" userId="S::rodney.helpard@ecn.forces.gc.ca::571a3b71-3825-4db5-994c-3be871183676" providerId="AD" clId="Web-{63D02C0E-567C-47A9-95C9-5E64C602E8D1}" dt="2021-02-12T19:14:55.638" v="339" actId="1076"/>
          <ac:spMkLst>
            <pc:docMk/>
            <pc:sldMk cId="382306619" sldId="322"/>
            <ac:spMk id="36" creationId="{DAAA6A01-B01D-4697-850D-E65571E95645}"/>
          </ac:spMkLst>
        </pc:spChg>
        <pc:spChg chg="add mod">
          <ac:chgData name="Helpard RW@ADM(IM) DJCIS@Defence O365" userId="S::rodney.helpard@ecn.forces.gc.ca::571a3b71-3825-4db5-994c-3be871183676" providerId="AD" clId="Web-{63D02C0E-567C-47A9-95C9-5E64C602E8D1}" dt="2021-02-12T19:15:35.047" v="345" actId="1076"/>
          <ac:spMkLst>
            <pc:docMk/>
            <pc:sldMk cId="382306619" sldId="322"/>
            <ac:spMk id="37" creationId="{03B9E6AF-57EF-4A79-BFC3-F5ED84EB705B}"/>
          </ac:spMkLst>
        </pc:spChg>
        <pc:spChg chg="add mod">
          <ac:chgData name="Helpard RW@ADM(IM) DJCIS@Defence O365" userId="S::rodney.helpard@ecn.forces.gc.ca::571a3b71-3825-4db5-994c-3be871183676" providerId="AD" clId="Web-{63D02C0E-567C-47A9-95C9-5E64C602E8D1}" dt="2021-02-12T19:14:47.310" v="337" actId="1076"/>
          <ac:spMkLst>
            <pc:docMk/>
            <pc:sldMk cId="382306619" sldId="322"/>
            <ac:spMk id="38" creationId="{4CFCBD7B-188B-4B45-A862-F5C0C0A59294}"/>
          </ac:spMkLst>
        </pc:spChg>
        <pc:spChg chg="add del">
          <ac:chgData name="Helpard RW@ADM(IM) DJCIS@Defence O365" userId="S::rodney.helpard@ecn.forces.gc.ca::571a3b71-3825-4db5-994c-3be871183676" providerId="AD" clId="Web-{63D02C0E-567C-47A9-95C9-5E64C602E8D1}" dt="2021-02-12T19:17:07.317" v="350"/>
          <ac:spMkLst>
            <pc:docMk/>
            <pc:sldMk cId="382306619" sldId="322"/>
            <ac:spMk id="39" creationId="{E739AE12-28FC-4E59-BF4C-1335FCA42987}"/>
          </ac:spMkLst>
        </pc:spChg>
        <pc:spChg chg="add mod">
          <ac:chgData name="Helpard RW@ADM(IM) DJCIS@Defence O365" userId="S::rodney.helpard@ecn.forces.gc.ca::571a3b71-3825-4db5-994c-3be871183676" providerId="AD" clId="Web-{63D02C0E-567C-47A9-95C9-5E64C602E8D1}" dt="2021-02-12T19:18:19.368" v="359" actId="14100"/>
          <ac:spMkLst>
            <pc:docMk/>
            <pc:sldMk cId="382306619" sldId="322"/>
            <ac:spMk id="40" creationId="{ACD8B5E4-89C8-44EA-BB79-4FDE80E5A423}"/>
          </ac:spMkLst>
        </pc:spChg>
        <pc:spChg chg="add del">
          <ac:chgData name="Helpard RW@ADM(IM) DJCIS@Defence O365" userId="S::rodney.helpard@ecn.forces.gc.ca::571a3b71-3825-4db5-994c-3be871183676" providerId="AD" clId="Web-{63D02C0E-567C-47A9-95C9-5E64C602E8D1}" dt="2021-02-12T19:20:28.516" v="375"/>
          <ac:spMkLst>
            <pc:docMk/>
            <pc:sldMk cId="382306619" sldId="322"/>
            <ac:spMk id="41" creationId="{E5C37516-8F46-471C-ABD5-5E2CCD6FD956}"/>
          </ac:spMkLst>
        </pc:spChg>
        <pc:spChg chg="add mod">
          <ac:chgData name="Helpard RW@ADM(IM) DJCIS@Defence O365" userId="S::rodney.helpard@ecn.forces.gc.ca::571a3b71-3825-4db5-994c-3be871183676" providerId="AD" clId="Web-{63D02C0E-567C-47A9-95C9-5E64C602E8D1}" dt="2021-02-12T19:18:59.370" v="364" actId="14100"/>
          <ac:spMkLst>
            <pc:docMk/>
            <pc:sldMk cId="382306619" sldId="322"/>
            <ac:spMk id="42" creationId="{5DBF9C80-920F-429D-BC35-4ABDF6305DD0}"/>
          </ac:spMkLst>
        </pc:spChg>
        <pc:spChg chg="add mod">
          <ac:chgData name="Helpard RW@ADM(IM) DJCIS@Defence O365" userId="S::rodney.helpard@ecn.forces.gc.ca::571a3b71-3825-4db5-994c-3be871183676" providerId="AD" clId="Web-{63D02C0E-567C-47A9-95C9-5E64C602E8D1}" dt="2021-02-12T19:20:04.249" v="372" actId="1076"/>
          <ac:spMkLst>
            <pc:docMk/>
            <pc:sldMk cId="382306619" sldId="322"/>
            <ac:spMk id="43" creationId="{282EE87F-05BA-42CA-B518-F3ABBFE00F58}"/>
          </ac:spMkLst>
        </pc:spChg>
        <pc:spChg chg="add mod">
          <ac:chgData name="Helpard RW@ADM(IM) DJCIS@Defence O365" userId="S::rodney.helpard@ecn.forces.gc.ca::571a3b71-3825-4db5-994c-3be871183676" providerId="AD" clId="Web-{63D02C0E-567C-47A9-95C9-5E64C602E8D1}" dt="2021-02-12T19:20:21.734" v="374" actId="1076"/>
          <ac:spMkLst>
            <pc:docMk/>
            <pc:sldMk cId="382306619" sldId="322"/>
            <ac:spMk id="44" creationId="{5B91C887-6E2D-4F18-B729-AF79129B776E}"/>
          </ac:spMkLst>
        </pc:spChg>
        <pc:graphicFrameChg chg="del">
          <ac:chgData name="Helpard RW@ADM(IM) DJCIS@Defence O365" userId="S::rodney.helpard@ecn.forces.gc.ca::571a3b71-3825-4db5-994c-3be871183676" providerId="AD" clId="Web-{63D02C0E-567C-47A9-95C9-5E64C602E8D1}" dt="2021-02-12T18:59:14.291" v="0"/>
          <ac:graphicFrameMkLst>
            <pc:docMk/>
            <pc:sldMk cId="382306619" sldId="322"/>
            <ac:graphicFrameMk id="7" creationId="{00000000-0000-0000-0000-000000000000}"/>
          </ac:graphicFrameMkLst>
        </pc:graphicFrameChg>
        <pc:cxnChg chg="add del mod">
          <ac:chgData name="Helpard RW@ADM(IM) DJCIS@Defence O365" userId="S::rodney.helpard@ecn.forces.gc.ca::571a3b71-3825-4db5-994c-3be871183676" providerId="AD" clId="Web-{63D02C0E-567C-47A9-95C9-5E64C602E8D1}" dt="2021-02-12T19:11:46.269" v="305"/>
          <ac:cxnSpMkLst>
            <pc:docMk/>
            <pc:sldMk cId="382306619" sldId="322"/>
            <ac:cxnSpMk id="4" creationId="{2E1FD3B4-123C-4FFE-844B-B058F2B02F51}"/>
          </ac:cxnSpMkLst>
        </pc:cxnChg>
        <pc:cxnChg chg="add del mod">
          <ac:chgData name="Helpard RW@ADM(IM) DJCIS@Defence O365" userId="S::rodney.helpard@ecn.forces.gc.ca::571a3b71-3825-4db5-994c-3be871183676" providerId="AD" clId="Web-{63D02C0E-567C-47A9-95C9-5E64C602E8D1}" dt="2021-02-12T19:13:30.056" v="322"/>
          <ac:cxnSpMkLst>
            <pc:docMk/>
            <pc:sldMk cId="382306619" sldId="322"/>
            <ac:cxnSpMk id="31" creationId="{5BADE86B-8FBF-417B-977C-30E45029FFBC}"/>
          </ac:cxnSpMkLst>
        </pc:cxnChg>
      </pc:sldChg>
    </pc:docChg>
  </pc:docChgLst>
  <pc:docChgLst>
    <pc:chgData name="Sheppard MS JE@MCC RJOC(A)@Defence O365" userId="S::justin.sheppard@ecn.forces.gc.ca::046012a4-b312-4c37-863d-653c3913ec98" providerId="AD" clId="Web-{25C0E7FB-3A23-4488-8D95-763BB3ED849F}"/>
    <pc:docChg chg="modSld sldOrd">
      <pc:chgData name="Sheppard MS JE@MCC RJOC(A)@Defence O365" userId="S::justin.sheppard@ecn.forces.gc.ca::046012a4-b312-4c37-863d-653c3913ec98" providerId="AD" clId="Web-{25C0E7FB-3A23-4488-8D95-763BB3ED849F}" dt="2021-02-10T18:11:07.947" v="67"/>
      <pc:docMkLst>
        <pc:docMk/>
      </pc:docMkLst>
      <pc:sldChg chg="delSp modSp">
        <pc:chgData name="Sheppard MS JE@MCC RJOC(A)@Defence O365" userId="S::justin.sheppard@ecn.forces.gc.ca::046012a4-b312-4c37-863d-653c3913ec98" providerId="AD" clId="Web-{25C0E7FB-3A23-4488-8D95-763BB3ED849F}" dt="2021-02-10T18:06:23.103" v="4"/>
        <pc:sldMkLst>
          <pc:docMk/>
          <pc:sldMk cId="1251806590" sldId="289"/>
        </pc:sldMkLst>
        <pc:spChg chg="mod">
          <ac:chgData name="Sheppard MS JE@MCC RJOC(A)@Defence O365" userId="S::justin.sheppard@ecn.forces.gc.ca::046012a4-b312-4c37-863d-653c3913ec98" providerId="AD" clId="Web-{25C0E7FB-3A23-4488-8D95-763BB3ED849F}" dt="2021-02-10T18:01:45.867" v="1" actId="14100"/>
          <ac:spMkLst>
            <pc:docMk/>
            <pc:sldMk cId="1251806590" sldId="289"/>
            <ac:spMk id="2" creationId="{00000000-0000-0000-0000-000000000000}"/>
          </ac:spMkLst>
        </pc:spChg>
        <pc:picChg chg="del mod">
          <ac:chgData name="Sheppard MS JE@MCC RJOC(A)@Defence O365" userId="S::justin.sheppard@ecn.forces.gc.ca::046012a4-b312-4c37-863d-653c3913ec98" providerId="AD" clId="Web-{25C0E7FB-3A23-4488-8D95-763BB3ED849F}" dt="2021-02-10T18:06:23.103" v="4"/>
          <ac:picMkLst>
            <pc:docMk/>
            <pc:sldMk cId="1251806590" sldId="289"/>
            <ac:picMk id="12" creationId="{00000000-0000-0000-0000-000000000000}"/>
          </ac:picMkLst>
        </pc:picChg>
      </pc:sldChg>
      <pc:sldChg chg="modSp">
        <pc:chgData name="Sheppard MS JE@MCC RJOC(A)@Defence O365" userId="S::justin.sheppard@ecn.forces.gc.ca::046012a4-b312-4c37-863d-653c3913ec98" providerId="AD" clId="Web-{25C0E7FB-3A23-4488-8D95-763BB3ED849F}" dt="2021-02-10T18:10:01.744" v="60" actId="14100"/>
        <pc:sldMkLst>
          <pc:docMk/>
          <pc:sldMk cId="232699226" sldId="303"/>
        </pc:sldMkLst>
        <pc:spChg chg="mod">
          <ac:chgData name="Sheppard MS JE@MCC RJOC(A)@Defence O365" userId="S::justin.sheppard@ecn.forces.gc.ca::046012a4-b312-4c37-863d-653c3913ec98" providerId="AD" clId="Web-{25C0E7FB-3A23-4488-8D95-763BB3ED849F}" dt="2021-02-10T18:09:52.588" v="59" actId="20577"/>
          <ac:spMkLst>
            <pc:docMk/>
            <pc:sldMk cId="232699226" sldId="303"/>
            <ac:spMk id="2" creationId="{00000000-0000-0000-0000-000000000000}"/>
          </ac:spMkLst>
        </pc:spChg>
        <pc:spChg chg="mod">
          <ac:chgData name="Sheppard MS JE@MCC RJOC(A)@Defence O365" userId="S::justin.sheppard@ecn.forces.gc.ca::046012a4-b312-4c37-863d-653c3913ec98" providerId="AD" clId="Web-{25C0E7FB-3A23-4488-8D95-763BB3ED849F}" dt="2021-02-10T18:10:01.744" v="60" actId="14100"/>
          <ac:spMkLst>
            <pc:docMk/>
            <pc:sldMk cId="232699226" sldId="303"/>
            <ac:spMk id="5" creationId="{00000000-0000-0000-0000-000000000000}"/>
          </ac:spMkLst>
        </pc:spChg>
      </pc:sldChg>
      <pc:sldChg chg="modSp ord">
        <pc:chgData name="Sheppard MS JE@MCC RJOC(A)@Defence O365" userId="S::justin.sheppard@ecn.forces.gc.ca::046012a4-b312-4c37-863d-653c3913ec98" providerId="AD" clId="Web-{25C0E7FB-3A23-4488-8D95-763BB3ED849F}" dt="2021-02-10T18:11:07.947" v="67"/>
        <pc:sldMkLst>
          <pc:docMk/>
          <pc:sldMk cId="3118391297" sldId="307"/>
        </pc:sldMkLst>
        <pc:spChg chg="mod">
          <ac:chgData name="Sheppard MS JE@MCC RJOC(A)@Defence O365" userId="S::justin.sheppard@ecn.forces.gc.ca::046012a4-b312-4c37-863d-653c3913ec98" providerId="AD" clId="Web-{25C0E7FB-3A23-4488-8D95-763BB3ED849F}" dt="2021-02-10T18:10:19.354" v="62" actId="20577"/>
          <ac:spMkLst>
            <pc:docMk/>
            <pc:sldMk cId="3118391297" sldId="307"/>
            <ac:spMk id="4" creationId="{00000000-0000-0000-0000-000000000000}"/>
          </ac:spMkLst>
        </pc:spChg>
      </pc:sldChg>
      <pc:sldChg chg="modSp">
        <pc:chgData name="Sheppard MS JE@MCC RJOC(A)@Defence O365" userId="S::justin.sheppard@ecn.forces.gc.ca::046012a4-b312-4c37-863d-653c3913ec98" providerId="AD" clId="Web-{25C0E7FB-3A23-4488-8D95-763BB3ED849F}" dt="2021-02-10T18:08:41.431" v="42" actId="20577"/>
        <pc:sldMkLst>
          <pc:docMk/>
          <pc:sldMk cId="2777579432" sldId="321"/>
        </pc:sldMkLst>
        <pc:spChg chg="mod">
          <ac:chgData name="Sheppard MS JE@MCC RJOC(A)@Defence O365" userId="S::justin.sheppard@ecn.forces.gc.ca::046012a4-b312-4c37-863d-653c3913ec98" providerId="AD" clId="Web-{25C0E7FB-3A23-4488-8D95-763BB3ED849F}" dt="2021-02-10T18:08:33.291" v="38" actId="20577"/>
          <ac:spMkLst>
            <pc:docMk/>
            <pc:sldMk cId="2777579432" sldId="321"/>
            <ac:spMk id="2" creationId="{00000000-0000-0000-0000-000000000000}"/>
          </ac:spMkLst>
        </pc:spChg>
        <pc:spChg chg="mod">
          <ac:chgData name="Sheppard MS JE@MCC RJOC(A)@Defence O365" userId="S::justin.sheppard@ecn.forces.gc.ca::046012a4-b312-4c37-863d-653c3913ec98" providerId="AD" clId="Web-{25C0E7FB-3A23-4488-8D95-763BB3ED849F}" dt="2021-02-10T18:08:27.150" v="35" actId="20577"/>
          <ac:spMkLst>
            <pc:docMk/>
            <pc:sldMk cId="2777579432" sldId="321"/>
            <ac:spMk id="3" creationId="{00000000-0000-0000-0000-000000000000}"/>
          </ac:spMkLst>
        </pc:spChg>
        <pc:spChg chg="mod">
          <ac:chgData name="Sheppard MS JE@MCC RJOC(A)@Defence O365" userId="S::justin.sheppard@ecn.forces.gc.ca::046012a4-b312-4c37-863d-653c3913ec98" providerId="AD" clId="Web-{25C0E7FB-3A23-4488-8D95-763BB3ED849F}" dt="2021-02-10T18:08:41.431" v="42" actId="20577"/>
          <ac:spMkLst>
            <pc:docMk/>
            <pc:sldMk cId="2777579432" sldId="321"/>
            <ac:spMk id="4" creationId="{00000000-0000-0000-0000-000000000000}"/>
          </ac:spMkLst>
        </pc:spChg>
        <pc:spChg chg="mod">
          <ac:chgData name="Sheppard MS JE@MCC RJOC(A)@Defence O365" userId="S::justin.sheppard@ecn.forces.gc.ca::046012a4-b312-4c37-863d-653c3913ec98" providerId="AD" clId="Web-{25C0E7FB-3A23-4488-8D95-763BB3ED849F}" dt="2021-02-10T18:08:09.197" v="27" actId="14100"/>
          <ac:spMkLst>
            <pc:docMk/>
            <pc:sldMk cId="2777579432" sldId="321"/>
            <ac:spMk id="5" creationId="{00000000-0000-0000-0000-000000000000}"/>
          </ac:spMkLst>
        </pc:spChg>
        <pc:spChg chg="mod">
          <ac:chgData name="Sheppard MS JE@MCC RJOC(A)@Defence O365" userId="S::justin.sheppard@ecn.forces.gc.ca::046012a4-b312-4c37-863d-653c3913ec98" providerId="AD" clId="Web-{25C0E7FB-3A23-4488-8D95-763BB3ED849F}" dt="2021-02-10T18:08:17.119" v="30" actId="20577"/>
          <ac:spMkLst>
            <pc:docMk/>
            <pc:sldMk cId="2777579432" sldId="321"/>
            <ac:spMk id="8" creationId="{00000000-0000-0000-0000-000000000000}"/>
          </ac:spMkLst>
        </pc:spChg>
      </pc:sldChg>
      <pc:sldChg chg="modSp">
        <pc:chgData name="Sheppard MS JE@MCC RJOC(A)@Defence O365" userId="S::justin.sheppard@ecn.forces.gc.ca::046012a4-b312-4c37-863d-653c3913ec98" providerId="AD" clId="Web-{25C0E7FB-3A23-4488-8D95-763BB3ED849F}" dt="2021-02-10T18:10:50.588" v="66" actId="1076"/>
        <pc:sldMkLst>
          <pc:docMk/>
          <pc:sldMk cId="382306619" sldId="322"/>
        </pc:sldMkLst>
        <pc:spChg chg="mod">
          <ac:chgData name="Sheppard MS JE@MCC RJOC(A)@Defence O365" userId="S::justin.sheppard@ecn.forces.gc.ca::046012a4-b312-4c37-863d-653c3913ec98" providerId="AD" clId="Web-{25C0E7FB-3A23-4488-8D95-763BB3ED849F}" dt="2021-02-10T18:10:50.588" v="66" actId="1076"/>
          <ac:spMkLst>
            <pc:docMk/>
            <pc:sldMk cId="382306619" sldId="322"/>
            <ac:spMk id="5" creationId="{00000000-0000-0000-0000-000000000000}"/>
          </ac:spMkLst>
        </pc:spChg>
        <pc:spChg chg="mod">
          <ac:chgData name="Sheppard MS JE@MCC RJOC(A)@Defence O365" userId="S::justin.sheppard@ecn.forces.gc.ca::046012a4-b312-4c37-863d-653c3913ec98" providerId="AD" clId="Web-{25C0E7FB-3A23-4488-8D95-763BB3ED849F}" dt="2021-02-10T18:07:34.915" v="23" actId="14100"/>
          <ac:spMkLst>
            <pc:docMk/>
            <pc:sldMk cId="382306619" sldId="322"/>
            <ac:spMk id="9" creationId="{00000000-0000-0000-0000-000000000000}"/>
          </ac:spMkLst>
        </pc:spChg>
      </pc:sldChg>
    </pc:docChg>
  </pc:docChgLst>
  <pc:docChgLst>
    <pc:chgData name="Sheppard MS JE@MCC RJOC(A)@Defence O365" userId="S::justin.sheppard@ecn.forces.gc.ca::046012a4-b312-4c37-863d-653c3913ec98" providerId="AD" clId="Web-{79AD2FE9-310A-4B35-AD89-011F9B9E8F74}"/>
    <pc:docChg chg="modSld">
      <pc:chgData name="Sheppard MS JE@MCC RJOC(A)@Defence O365" userId="S::justin.sheppard@ecn.forces.gc.ca::046012a4-b312-4c37-863d-653c3913ec98" providerId="AD" clId="Web-{79AD2FE9-310A-4B35-AD89-011F9B9E8F74}" dt="2021-02-10T17:52:47.045" v="77" actId="20577"/>
      <pc:docMkLst>
        <pc:docMk/>
      </pc:docMkLst>
      <pc:sldChg chg="modSp">
        <pc:chgData name="Sheppard MS JE@MCC RJOC(A)@Defence O365" userId="S::justin.sheppard@ecn.forces.gc.ca::046012a4-b312-4c37-863d-653c3913ec98" providerId="AD" clId="Web-{79AD2FE9-310A-4B35-AD89-011F9B9E8F74}" dt="2021-02-10T17:48:18.779" v="9" actId="14100"/>
        <pc:sldMkLst>
          <pc:docMk/>
          <pc:sldMk cId="0" sldId="258"/>
        </pc:sldMkLst>
        <pc:spChg chg="mod">
          <ac:chgData name="Sheppard MS JE@MCC RJOC(A)@Defence O365" userId="S::justin.sheppard@ecn.forces.gc.ca::046012a4-b312-4c37-863d-653c3913ec98" providerId="AD" clId="Web-{79AD2FE9-310A-4B35-AD89-011F9B9E8F74}" dt="2021-02-10T17:48:18.779" v="9" actId="14100"/>
          <ac:spMkLst>
            <pc:docMk/>
            <pc:sldMk cId="0" sldId="258"/>
            <ac:spMk id="7" creationId="{00000000-0000-0000-0000-000000000000}"/>
          </ac:spMkLst>
        </pc:spChg>
      </pc:sldChg>
      <pc:sldChg chg="modSp">
        <pc:chgData name="Sheppard MS JE@MCC RJOC(A)@Defence O365" userId="S::justin.sheppard@ecn.forces.gc.ca::046012a4-b312-4c37-863d-653c3913ec98" providerId="AD" clId="Web-{79AD2FE9-310A-4B35-AD89-011F9B9E8F74}" dt="2021-02-10T17:50:18.607" v="27" actId="14100"/>
        <pc:sldMkLst>
          <pc:docMk/>
          <pc:sldMk cId="1587703502" sldId="267"/>
        </pc:sldMkLst>
        <pc:spChg chg="mod">
          <ac:chgData name="Sheppard MS JE@MCC RJOC(A)@Defence O365" userId="S::justin.sheppard@ecn.forces.gc.ca::046012a4-b312-4c37-863d-653c3913ec98" providerId="AD" clId="Web-{79AD2FE9-310A-4B35-AD89-011F9B9E8F74}" dt="2021-02-10T17:50:04.420" v="26" actId="20577"/>
          <ac:spMkLst>
            <pc:docMk/>
            <pc:sldMk cId="1587703502" sldId="267"/>
            <ac:spMk id="2" creationId="{00000000-0000-0000-0000-000000000000}"/>
          </ac:spMkLst>
        </pc:spChg>
        <pc:spChg chg="mod">
          <ac:chgData name="Sheppard MS JE@MCC RJOC(A)@Defence O365" userId="S::justin.sheppard@ecn.forces.gc.ca::046012a4-b312-4c37-863d-653c3913ec98" providerId="AD" clId="Web-{79AD2FE9-310A-4B35-AD89-011F9B9E8F74}" dt="2021-02-10T17:50:18.607" v="27" actId="14100"/>
          <ac:spMkLst>
            <pc:docMk/>
            <pc:sldMk cId="1587703502" sldId="267"/>
            <ac:spMk id="5" creationId="{00000000-0000-0000-0000-000000000000}"/>
          </ac:spMkLst>
        </pc:spChg>
      </pc:sldChg>
      <pc:sldChg chg="modSp">
        <pc:chgData name="Sheppard MS JE@MCC RJOC(A)@Defence O365" userId="S::justin.sheppard@ecn.forces.gc.ca::046012a4-b312-4c37-863d-653c3913ec98" providerId="AD" clId="Web-{79AD2FE9-310A-4B35-AD89-011F9B9E8F74}" dt="2021-02-10T17:48:34.623" v="10" actId="20577"/>
        <pc:sldMkLst>
          <pc:docMk/>
          <pc:sldMk cId="1018954970" sldId="288"/>
        </pc:sldMkLst>
        <pc:spChg chg="mod">
          <ac:chgData name="Sheppard MS JE@MCC RJOC(A)@Defence O365" userId="S::justin.sheppard@ecn.forces.gc.ca::046012a4-b312-4c37-863d-653c3913ec98" providerId="AD" clId="Web-{79AD2FE9-310A-4B35-AD89-011F9B9E8F74}" dt="2021-02-10T17:48:34.623" v="10" actId="20577"/>
          <ac:spMkLst>
            <pc:docMk/>
            <pc:sldMk cId="1018954970" sldId="288"/>
            <ac:spMk id="4" creationId="{00000000-0000-0000-0000-000000000000}"/>
          </ac:spMkLst>
        </pc:spChg>
      </pc:sldChg>
      <pc:sldChg chg="modSp">
        <pc:chgData name="Sheppard MS JE@MCC RJOC(A)@Defence O365" userId="S::justin.sheppard@ecn.forces.gc.ca::046012a4-b312-4c37-863d-653c3913ec98" providerId="AD" clId="Web-{79AD2FE9-310A-4B35-AD89-011F9B9E8F74}" dt="2021-02-10T17:52:47.045" v="77" actId="20577"/>
        <pc:sldMkLst>
          <pc:docMk/>
          <pc:sldMk cId="1251806590" sldId="289"/>
        </pc:sldMkLst>
        <pc:spChg chg="mod">
          <ac:chgData name="Sheppard MS JE@MCC RJOC(A)@Defence O365" userId="S::justin.sheppard@ecn.forces.gc.ca::046012a4-b312-4c37-863d-653c3913ec98" providerId="AD" clId="Web-{79AD2FE9-310A-4B35-AD89-011F9B9E8F74}" dt="2021-02-10T17:52:27.732" v="67" actId="1076"/>
          <ac:spMkLst>
            <pc:docMk/>
            <pc:sldMk cId="1251806590" sldId="289"/>
            <ac:spMk id="2" creationId="{00000000-0000-0000-0000-000000000000}"/>
          </ac:spMkLst>
        </pc:spChg>
        <pc:spChg chg="mod">
          <ac:chgData name="Sheppard MS JE@MCC RJOC(A)@Defence O365" userId="S::justin.sheppard@ecn.forces.gc.ca::046012a4-b312-4c37-863d-653c3913ec98" providerId="AD" clId="Web-{79AD2FE9-310A-4B35-AD89-011F9B9E8F74}" dt="2021-02-10T17:52:47.045" v="77" actId="20577"/>
          <ac:spMkLst>
            <pc:docMk/>
            <pc:sldMk cId="1251806590" sldId="289"/>
            <ac:spMk id="3" creationId="{00000000-0000-0000-0000-000000000000}"/>
          </ac:spMkLst>
        </pc:spChg>
        <pc:spChg chg="mod">
          <ac:chgData name="Sheppard MS JE@MCC RJOC(A)@Defence O365" userId="S::justin.sheppard@ecn.forces.gc.ca::046012a4-b312-4c37-863d-653c3913ec98" providerId="AD" clId="Web-{79AD2FE9-310A-4B35-AD89-011F9B9E8F74}" dt="2021-02-10T17:50:44.842" v="31" actId="14100"/>
          <ac:spMkLst>
            <pc:docMk/>
            <pc:sldMk cId="1251806590" sldId="289"/>
            <ac:spMk id="5" creationId="{00000000-0000-0000-0000-000000000000}"/>
          </ac:spMkLst>
        </pc:spChg>
        <pc:spChg chg="mod">
          <ac:chgData name="Sheppard MS JE@MCC RJOC(A)@Defence O365" userId="S::justin.sheppard@ecn.forces.gc.ca::046012a4-b312-4c37-863d-653c3913ec98" providerId="AD" clId="Web-{79AD2FE9-310A-4B35-AD89-011F9B9E8F74}" dt="2021-02-10T17:51:23.420" v="44" actId="1076"/>
          <ac:spMkLst>
            <pc:docMk/>
            <pc:sldMk cId="1251806590" sldId="289"/>
            <ac:spMk id="8" creationId="{00000000-0000-0000-0000-000000000000}"/>
          </ac:spMkLst>
        </pc:spChg>
        <pc:picChg chg="mod">
          <ac:chgData name="Sheppard MS JE@MCC RJOC(A)@Defence O365" userId="S::justin.sheppard@ecn.forces.gc.ca::046012a4-b312-4c37-863d-653c3913ec98" providerId="AD" clId="Web-{79AD2FE9-310A-4B35-AD89-011F9B9E8F74}" dt="2021-02-10T17:52:23.170" v="66" actId="1076"/>
          <ac:picMkLst>
            <pc:docMk/>
            <pc:sldMk cId="1251806590" sldId="289"/>
            <ac:picMk id="12" creationId="{00000000-0000-0000-0000-000000000000}"/>
          </ac:picMkLst>
        </pc:picChg>
      </pc:sldChg>
    </pc:docChg>
  </pc:docChgLst>
  <pc:docChgLst>
    <pc:chgData name="Helpard RW@ADM(IM) DJCIS@Defence O365" userId="S::rodney.helpard@ecn.forces.gc.ca::571a3b71-3825-4db5-994c-3be871183676" providerId="AD" clId="Web-{7A8E412E-3B3A-471A-8BF5-754934A98A04}"/>
    <pc:docChg chg="modSld">
      <pc:chgData name="Helpard RW@ADM(IM) DJCIS@Defence O365" userId="S::rodney.helpard@ecn.forces.gc.ca::571a3b71-3825-4db5-994c-3be871183676" providerId="AD" clId="Web-{7A8E412E-3B3A-471A-8BF5-754934A98A04}" dt="2021-02-05T17:04:44.084" v="1"/>
      <pc:docMkLst>
        <pc:docMk/>
      </pc:docMkLst>
      <pc:sldChg chg="modNotes">
        <pc:chgData name="Helpard RW@ADM(IM) DJCIS@Defence O365" userId="S::rodney.helpard@ecn.forces.gc.ca::571a3b71-3825-4db5-994c-3be871183676" providerId="AD" clId="Web-{7A8E412E-3B3A-471A-8BF5-754934A98A04}" dt="2021-02-05T17:04:44.084" v="1"/>
        <pc:sldMkLst>
          <pc:docMk/>
          <pc:sldMk cId="382306619" sldId="322"/>
        </pc:sldMkLst>
      </pc:sldChg>
    </pc:docChg>
  </pc:docChgLst>
  <pc:docChgLst>
    <pc:chgData name="Helpard RW@ADM(IM) DJCIS@Defence O365" userId="S::rodney.helpard@ecn.forces.gc.ca::571a3b71-3825-4db5-994c-3be871183676" providerId="AD" clId="Web-{499F6DD5-F6EE-4A70-8FFC-6A67A68D7991}"/>
    <pc:docChg chg="modSld">
      <pc:chgData name="Helpard RW@ADM(IM) DJCIS@Defence O365" userId="S::rodney.helpard@ecn.forces.gc.ca::571a3b71-3825-4db5-994c-3be871183676" providerId="AD" clId="Web-{499F6DD5-F6EE-4A70-8FFC-6A67A68D7991}" dt="2021-02-08T19:02:44.031" v="0" actId="1076"/>
      <pc:docMkLst>
        <pc:docMk/>
      </pc:docMkLst>
      <pc:sldChg chg="modSp">
        <pc:chgData name="Helpard RW@ADM(IM) DJCIS@Defence O365" userId="S::rodney.helpard@ecn.forces.gc.ca::571a3b71-3825-4db5-994c-3be871183676" providerId="AD" clId="Web-{499F6DD5-F6EE-4A70-8FFC-6A67A68D7991}" dt="2021-02-08T19:02:44.031" v="0" actId="1076"/>
        <pc:sldMkLst>
          <pc:docMk/>
          <pc:sldMk cId="2624210335" sldId="323"/>
        </pc:sldMkLst>
        <pc:picChg chg="mod">
          <ac:chgData name="Helpard RW@ADM(IM) DJCIS@Defence O365" userId="S::rodney.helpard@ecn.forces.gc.ca::571a3b71-3825-4db5-994c-3be871183676" providerId="AD" clId="Web-{499F6DD5-F6EE-4A70-8FFC-6A67A68D7991}" dt="2021-02-08T19:02:44.031" v="0" actId="1076"/>
          <ac:picMkLst>
            <pc:docMk/>
            <pc:sldMk cId="2624210335" sldId="323"/>
            <ac:picMk id="6" creationId="{945359ED-E063-4DA2-ABF7-A195580B5DC2}"/>
          </ac:picMkLst>
        </pc:picChg>
      </pc:sldChg>
    </pc:docChg>
  </pc:docChgLst>
  <pc:docChgLst>
    <pc:chgData name="Quigley PO1 SM@NPTG TDCA@Defence O365" userId="S::shawn.quigley@ecn.forces.gc.ca::04763a05-7aa1-40ee-aeae-eaa30ae41e74" providerId="AD" clId="Web-{63F44F4D-7773-4580-9BAD-B09670868E7B}"/>
    <pc:docChg chg="modSld">
      <pc:chgData name="Quigley PO1 SM@NPTG TDCA@Defence O365" userId="S::shawn.quigley@ecn.forces.gc.ca::04763a05-7aa1-40ee-aeae-eaa30ae41e74" providerId="AD" clId="Web-{63F44F4D-7773-4580-9BAD-B09670868E7B}" dt="2021-02-08T17:25:40.577" v="7" actId="1076"/>
      <pc:docMkLst>
        <pc:docMk/>
      </pc:docMkLst>
      <pc:sldChg chg="addSp modSp">
        <pc:chgData name="Quigley PO1 SM@NPTG TDCA@Defence O365" userId="S::shawn.quigley@ecn.forces.gc.ca::04763a05-7aa1-40ee-aeae-eaa30ae41e74" providerId="AD" clId="Web-{63F44F4D-7773-4580-9BAD-B09670868E7B}" dt="2021-02-08T17:25:40.577" v="7" actId="1076"/>
        <pc:sldMkLst>
          <pc:docMk/>
          <pc:sldMk cId="2624210335" sldId="323"/>
        </pc:sldMkLst>
        <pc:picChg chg="mod">
          <ac:chgData name="Quigley PO1 SM@NPTG TDCA@Defence O365" userId="S::shawn.quigley@ecn.forces.gc.ca::04763a05-7aa1-40ee-aeae-eaa30ae41e74" providerId="AD" clId="Web-{63F44F4D-7773-4580-9BAD-B09670868E7B}" dt="2021-02-08T17:25:38.967" v="6" actId="1076"/>
          <ac:picMkLst>
            <pc:docMk/>
            <pc:sldMk cId="2624210335" sldId="323"/>
            <ac:picMk id="2" creationId="{00000000-0000-0000-0000-000000000000}"/>
          </ac:picMkLst>
        </pc:picChg>
        <pc:picChg chg="add mod modCrop">
          <ac:chgData name="Quigley PO1 SM@NPTG TDCA@Defence O365" userId="S::shawn.quigley@ecn.forces.gc.ca::04763a05-7aa1-40ee-aeae-eaa30ae41e74" providerId="AD" clId="Web-{63F44F4D-7773-4580-9BAD-B09670868E7B}" dt="2021-02-08T17:25:40.577" v="7" actId="1076"/>
          <ac:picMkLst>
            <pc:docMk/>
            <pc:sldMk cId="2624210335" sldId="323"/>
            <ac:picMk id="6" creationId="{945359ED-E063-4DA2-ABF7-A195580B5DC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79" name="Rectangle 3"/>
          <p:cNvSpPr>
            <a:spLocks noGrp="1" noChangeArrowheads="1"/>
          </p:cNvSpPr>
          <p:nvPr>
            <p:ph type="dt" sz="quarter"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0180" name="Rectangle 4"/>
          <p:cNvSpPr>
            <a:spLocks noGrp="1" noChangeArrowheads="1"/>
          </p:cNvSpPr>
          <p:nvPr>
            <p:ph type="ftr" sz="quarter" idx="2"/>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50181" name="Rectangle 5"/>
          <p:cNvSpPr>
            <a:spLocks noGrp="1" noChangeArrowheads="1"/>
          </p:cNvSpPr>
          <p:nvPr>
            <p:ph type="sldNum" sz="quarter" idx="3"/>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284B9AB2-1206-4832-85A8-7CD471503561}" type="slidenum">
              <a:rPr lang="en-CA" altLang="en-US"/>
              <a:pPr/>
              <a:t>‹#›</a:t>
            </a:fld>
            <a:endParaRPr lang="en-CA" altLang="en-US"/>
          </a:p>
        </p:txBody>
      </p:sp>
    </p:spTree>
    <p:extLst>
      <p:ext uri="{BB962C8B-B14F-4D97-AF65-F5344CB8AC3E}">
        <p14:creationId xmlns:p14="http://schemas.microsoft.com/office/powerpoint/2010/main" val="219716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1" name="Rectangle 3"/>
          <p:cNvSpPr>
            <a:spLocks noGrp="1" noChangeArrowheads="1"/>
          </p:cNvSpPr>
          <p:nvPr>
            <p:ph type="dt" idx="1"/>
          </p:nvPr>
        </p:nvSpPr>
        <p:spPr bwMode="auto">
          <a:xfrm>
            <a:off x="3956050" y="0"/>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lvl1pPr algn="r" defTabSz="933450">
              <a:defRPr sz="1200" b="0">
                <a:latin typeface="Arial" charset="0"/>
              </a:defRPr>
            </a:lvl1pPr>
          </a:lstStyle>
          <a:p>
            <a:pPr>
              <a:defRPr/>
            </a:pPr>
            <a:endParaRPr lang="en-US" altLang="en-US"/>
          </a:p>
        </p:txBody>
      </p:sp>
      <p:sp>
        <p:nvSpPr>
          <p:cNvPr id="5124"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98500" y="4403725"/>
            <a:ext cx="5588000" cy="417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2294" name="Rectangle 6"/>
          <p:cNvSpPr>
            <a:spLocks noGrp="1" noChangeArrowheads="1"/>
          </p:cNvSpPr>
          <p:nvPr>
            <p:ph type="ftr" sz="quarter" idx="4"/>
          </p:nvPr>
        </p:nvSpPr>
        <p:spPr bwMode="auto">
          <a:xfrm>
            <a:off x="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l" defTabSz="933450">
              <a:defRPr sz="1200" b="0">
                <a:latin typeface="Arial" charset="0"/>
              </a:defRPr>
            </a:lvl1pPr>
          </a:lstStyle>
          <a:p>
            <a:pPr>
              <a:defRPr/>
            </a:pPr>
            <a:endParaRPr lang="en-US" altLang="en-US"/>
          </a:p>
        </p:txBody>
      </p:sp>
      <p:sp>
        <p:nvSpPr>
          <p:cNvPr id="12295" name="Rectangle 7"/>
          <p:cNvSpPr>
            <a:spLocks noGrp="1" noChangeArrowheads="1"/>
          </p:cNvSpPr>
          <p:nvPr>
            <p:ph type="sldNum" sz="quarter" idx="5"/>
          </p:nvPr>
        </p:nvSpPr>
        <p:spPr bwMode="auto">
          <a:xfrm>
            <a:off x="3956050" y="8804275"/>
            <a:ext cx="3027363"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990" tIns="45995" rIns="91990" bIns="45995" numCol="1" anchor="b" anchorCtr="0" compatLnSpc="1">
            <a:prstTxWarp prst="textNoShape">
              <a:avLst/>
            </a:prstTxWarp>
          </a:bodyPr>
          <a:lstStyle>
            <a:lvl1pPr algn="r" defTabSz="933450">
              <a:defRPr sz="1200" b="0"/>
            </a:lvl1pPr>
          </a:lstStyle>
          <a:p>
            <a:fld id="{8BFBBCA8-0C9D-4EC1-B549-96619A5E1B7E}" type="slidenum">
              <a:rPr lang="en-CA" altLang="en-US"/>
              <a:pPr/>
              <a:t>‹#›</a:t>
            </a:fld>
            <a:endParaRPr lang="en-CA" altLang="en-US"/>
          </a:p>
        </p:txBody>
      </p:sp>
    </p:spTree>
    <p:extLst>
      <p:ext uri="{BB962C8B-B14F-4D97-AF65-F5344CB8AC3E}">
        <p14:creationId xmlns:p14="http://schemas.microsoft.com/office/powerpoint/2010/main" val="171070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dirty="0">
                <a:latin typeface="Arial"/>
                <a:cs typeface="Arial"/>
              </a:rPr>
              <a:t>Interface Control Cells can be employed in a plethora of environments and are hierarchical in design. Therefore an ICC may be designated using a variety of acronyms all designed to identify those ICC environments. A TICC is Tactical, a WICC indicates Wing, a SICC is Sector, a RICC is Regional and an MRICC denotes Maritime Regional, and finally a JICC indicates a Joint flavour. In spite of the variations however; the overarching role of the ICC remains unchanged. </a:t>
            </a:r>
            <a:endParaRPr lang="en-CA" altLang="en-US"/>
          </a:p>
          <a:p>
            <a:endParaRPr lang="en-CA" altLang="en-US"/>
          </a:p>
          <a:p>
            <a:r>
              <a:rPr lang="en-CA" altLang="en-US" dirty="0">
                <a:latin typeface="Arial"/>
                <a:cs typeface="Arial"/>
              </a:rPr>
              <a:t>In each case, an Interface Control Cell will employ a variety of CAF Personnel and TDL Specialists and will be responsible to the functional Component Commander or Joint Task Force Commander to deal with the day-to-day management and operations of Joint Multi-TDL Networks in order to guarantee optimum TDL performance. </a:t>
            </a:r>
          </a:p>
          <a:p>
            <a:endParaRPr lang="en-CA" altLang="en-US" dirty="0">
              <a:latin typeface="Arial"/>
              <a:cs typeface="Arial"/>
            </a:endParaRPr>
          </a:p>
          <a:p>
            <a:r>
              <a:rPr lang="en-CA" altLang="en-US" dirty="0">
                <a:latin typeface="Arial"/>
                <a:cs typeface="Arial"/>
              </a:rPr>
              <a:t>ICCs are employed to support Operations like </a:t>
            </a:r>
            <a:r>
              <a:rPr lang="en-CA" altLang="en-US" dirty="0" err="1">
                <a:latin typeface="Arial"/>
                <a:cs typeface="Arial"/>
              </a:rPr>
              <a:t>eFP</a:t>
            </a:r>
            <a:r>
              <a:rPr lang="en-CA" altLang="en-US" dirty="0">
                <a:latin typeface="Arial"/>
                <a:cs typeface="Arial"/>
              </a:rPr>
              <a:t> LATVIA, Exercises such as MAPLE FLAG or CUTLASS FURY, or Regionally to support elemental TDL planning, management and </a:t>
            </a:r>
            <a:r>
              <a:rPr lang="en-CA" altLang="en-US" dirty="0" err="1">
                <a:latin typeface="Arial"/>
                <a:cs typeface="Arial"/>
              </a:rPr>
              <a:t>distrubition</a:t>
            </a:r>
            <a:r>
              <a:rPr lang="en-CA" altLang="en-US" dirty="0">
                <a:latin typeface="Arial"/>
                <a:cs typeface="Arial"/>
              </a:rPr>
              <a:t>. An example of a TICC would include the RCAF’s 42 RDR, whereas Regional examples include the RCAF RICC at 21 AC&amp;W Sqn and RCN Maritime RICCs, located in Halifax and Esquimalt. </a:t>
            </a:r>
            <a:endParaRPr lang="en-CA"/>
          </a:p>
          <a:p>
            <a:endParaRPr lang="en-CA" altLang="en-US"/>
          </a:p>
          <a:p>
            <a:r>
              <a:rPr lang="en-CA" altLang="en-US" dirty="0">
                <a:latin typeface="Arial"/>
                <a:cs typeface="Arial"/>
              </a:rPr>
              <a:t>NOTE TO INSTRUCTOR – CLICK FOR</a:t>
            </a:r>
            <a:r>
              <a:rPr lang="en-CA" altLang="en-US" baseline="0" dirty="0">
                <a:latin typeface="Arial"/>
                <a:cs typeface="Arial"/>
              </a:rPr>
              <a:t> EACH RESPONSIBILITY BELOW TO APPEAR</a:t>
            </a:r>
          </a:p>
          <a:p>
            <a:endParaRPr lang="en-CA" altLang="en-US" baseline="0"/>
          </a:p>
          <a:p>
            <a:r>
              <a:rPr lang="en-CA" altLang="en-US" dirty="0">
                <a:latin typeface="Arial"/>
                <a:cs typeface="Arial"/>
              </a:rPr>
              <a:t>The ICC will be responsible to:</a:t>
            </a:r>
          </a:p>
          <a:p>
            <a:r>
              <a:rPr lang="en-US" altLang="en-US" dirty="0">
                <a:latin typeface="Arial"/>
                <a:cs typeface="Arial"/>
              </a:rPr>
              <a:t>-Advise on the effective employment/generation of TDL capabilities;</a:t>
            </a:r>
          </a:p>
          <a:p>
            <a:r>
              <a:rPr lang="en-US" altLang="en-US" dirty="0">
                <a:latin typeface="Arial"/>
                <a:cs typeface="Arial"/>
              </a:rPr>
              <a:t>-Ingest and manage the Tactical Data exchanges;</a:t>
            </a:r>
          </a:p>
          <a:p>
            <a:r>
              <a:rPr lang="en-US" altLang="en-US" dirty="0">
                <a:latin typeface="Arial"/>
                <a:cs typeface="Arial"/>
              </a:rPr>
              <a:t>-Plan and coordinate MTN/MTA requirements;</a:t>
            </a:r>
          </a:p>
          <a:p>
            <a:r>
              <a:rPr lang="en-US" altLang="en-US" dirty="0">
                <a:latin typeface="Arial"/>
                <a:cs typeface="Arial"/>
              </a:rPr>
              <a:t>-Manage applicable network load files; </a:t>
            </a:r>
            <a:endParaRPr lang="en-US" altLang="en-US" dirty="0">
              <a:cs typeface="Arial"/>
            </a:endParaRPr>
          </a:p>
          <a:p>
            <a:r>
              <a:rPr lang="en-US" altLang="en-US" dirty="0">
                <a:latin typeface="Arial"/>
                <a:cs typeface="Arial"/>
              </a:rPr>
              <a:t>-Create operational and exercise OPTASK LINK Messages and OTL SUPPS;</a:t>
            </a:r>
            <a:endParaRPr lang="en-CA" altLang="en-US" sz="1400" dirty="0">
              <a:latin typeface="Arial"/>
              <a:cs typeface="Arial"/>
            </a:endParaRPr>
          </a:p>
          <a:p>
            <a:r>
              <a:rPr lang="en-US" altLang="en-US" dirty="0">
                <a:latin typeface="Arial"/>
                <a:cs typeface="Arial"/>
              </a:rPr>
              <a:t>-Conduct Time Slot Duty Factor (TSDF) calculations and ensure link 16 deconfliction, ensuring compliance with national Frequency Clearance Agreements (FCA’s);</a:t>
            </a:r>
          </a:p>
          <a:p>
            <a:r>
              <a:rPr lang="en-US" altLang="en-US" dirty="0">
                <a:latin typeface="Arial"/>
                <a:cs typeface="Arial"/>
              </a:rPr>
              <a:t>-Investigate and report, effective utilization of MTN resources, resolve deficiencies and refer unresolved issues as required; and</a:t>
            </a:r>
            <a:endParaRPr lang="en-CA" altLang="en-US" sz="1400" dirty="0">
              <a:latin typeface="Arial"/>
              <a:cs typeface="Arial"/>
            </a:endParaRPr>
          </a:p>
          <a:p>
            <a:r>
              <a:rPr lang="en-US" altLang="en-US" dirty="0">
                <a:latin typeface="Arial"/>
                <a:cs typeface="Arial"/>
              </a:rPr>
              <a:t>-Ensure the use of TDL ISO Joint Ops/EXs is conducted in line with agreed TDL standards and in conformance with national regulations that apply.</a:t>
            </a:r>
            <a:endParaRPr lang="en-CA" altLang="en-US" sz="1400" dirty="0">
              <a:latin typeface="Arial"/>
              <a:cs typeface="Arial"/>
            </a:endParaRP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4</a:t>
            </a:fld>
            <a:endParaRPr lang="en-CA" altLang="en-US"/>
          </a:p>
        </p:txBody>
      </p:sp>
    </p:spTree>
    <p:extLst>
      <p:ext uri="{BB962C8B-B14F-4D97-AF65-F5344CB8AC3E}">
        <p14:creationId xmlns:p14="http://schemas.microsoft.com/office/powerpoint/2010/main" val="38474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813">
              <a:spcBef>
                <a:spcPct val="0"/>
              </a:spcBef>
            </a:pPr>
            <a:r>
              <a:rPr lang="en-CA" altLang="en-US"/>
              <a:t>Essential to the Interface Control Cell staffing is the TDL 400 Interface Control Officer or ICO. </a:t>
            </a:r>
          </a:p>
          <a:p>
            <a:pPr defTabSz="912813">
              <a:spcBef>
                <a:spcPct val="0"/>
              </a:spcBef>
            </a:pPr>
            <a:endParaRPr lang="en-CA" altLang="en-US"/>
          </a:p>
          <a:p>
            <a:pPr defTabSz="912813">
              <a:spcBef>
                <a:spcPct val="0"/>
              </a:spcBef>
            </a:pPr>
            <a:r>
              <a:rPr lang="en-CA" altLang="en-US"/>
              <a:t>The ICO is the senior multi-TDL interface control specialist in support of the operation or exercise. Similar to the ICC hierarchal designation, the Interface Control Officer takes on the acronym of the center in which they are employed. Tactical ICO is a TICO, Regional ICO is a RICO, a Sector ICO is affectionately know as a SICO, and Joint ICO assume the coveted JICO nomenclature. </a:t>
            </a:r>
          </a:p>
          <a:p>
            <a:pPr defTabSz="912813">
              <a:spcBef>
                <a:spcPct val="0"/>
              </a:spcBef>
            </a:pPr>
            <a:endParaRPr lang="en-CA" altLang="en-US" i="1"/>
          </a:p>
          <a:p>
            <a:pPr defTabSz="912813">
              <a:spcBef>
                <a:spcPct val="0"/>
              </a:spcBef>
            </a:pPr>
            <a:r>
              <a:rPr lang="en-CA" altLang="en-US"/>
              <a:t>The Interface Control Officer ultimate responsibility is for the planning and management of the MTN within a theater of operations.</a:t>
            </a:r>
          </a:p>
          <a:p>
            <a:pPr defTabSz="912813">
              <a:spcBef>
                <a:spcPct val="0"/>
              </a:spcBef>
            </a:pPr>
            <a:endParaRPr lang="en-CA" altLang="en-US"/>
          </a:p>
          <a:p>
            <a:pPr defTabSz="912813">
              <a:spcBef>
                <a:spcPct val="0"/>
              </a:spcBef>
            </a:pPr>
            <a:r>
              <a:rPr lang="en-CA" altLang="en-US"/>
              <a:t>NOTE TO INSTRUCTOR – CLICK TO MAKE</a:t>
            </a:r>
            <a:r>
              <a:rPr lang="en-CA" altLang="en-US" baseline="0"/>
              <a:t> RESPONSIBILITIES APPEAR ON PRESENTATION</a:t>
            </a:r>
          </a:p>
          <a:p>
            <a:pPr defTabSz="912813">
              <a:spcBef>
                <a:spcPct val="0"/>
              </a:spcBef>
            </a:pPr>
            <a:endParaRPr lang="en-CA" altLang="en-US" baseline="0"/>
          </a:p>
          <a:p>
            <a:pPr defTabSz="912813">
              <a:spcBef>
                <a:spcPct val="0"/>
              </a:spcBef>
            </a:pPr>
            <a:r>
              <a:rPr lang="en-CA" altLang="en-US"/>
              <a:t>The ICO will ensure all Interface Control Cell responsibilities and functions as previously mentioned are accomplished as well as:</a:t>
            </a:r>
          </a:p>
          <a:p>
            <a:pPr defTabSz="912813" eaLnBrk="1" hangingPunct="1">
              <a:spcBef>
                <a:spcPct val="0"/>
              </a:spcBef>
            </a:pPr>
            <a:r>
              <a:rPr lang="en-CA" altLang="en-US"/>
              <a:t>-Coordinate Link 16 load files;</a:t>
            </a:r>
          </a:p>
          <a:p>
            <a:pPr defTabSz="912813" eaLnBrk="1" hangingPunct="1">
              <a:spcBef>
                <a:spcPct val="0"/>
              </a:spcBef>
            </a:pPr>
            <a:r>
              <a:rPr lang="en-CA" altLang="en-US"/>
              <a:t>-Distribute Link 16 Notification Messages;</a:t>
            </a:r>
          </a:p>
          <a:p>
            <a:pPr defTabSz="912813" eaLnBrk="1" hangingPunct="1">
              <a:spcBef>
                <a:spcPct val="0"/>
              </a:spcBef>
            </a:pPr>
            <a:r>
              <a:rPr lang="en-CA" altLang="en-US"/>
              <a:t>-Manage the RF and IP TDL networks;</a:t>
            </a:r>
          </a:p>
          <a:p>
            <a:pPr defTabSz="912813" eaLnBrk="1" hangingPunct="1">
              <a:spcBef>
                <a:spcPct val="0"/>
              </a:spcBef>
            </a:pPr>
            <a:r>
              <a:rPr lang="en-CA" altLang="en-US"/>
              <a:t>-Distribute tactical data to various Recognized Pictures and the COP;</a:t>
            </a:r>
          </a:p>
          <a:p>
            <a:pPr defTabSz="912813" eaLnBrk="1" hangingPunct="1">
              <a:spcBef>
                <a:spcPct val="0"/>
              </a:spcBef>
            </a:pPr>
            <a:r>
              <a:rPr lang="en-CA" altLang="en-US"/>
              <a:t>-Manage ICC personnel;</a:t>
            </a:r>
          </a:p>
          <a:p>
            <a:pPr defTabSz="912813" eaLnBrk="1" hangingPunct="1">
              <a:spcBef>
                <a:spcPct val="0"/>
              </a:spcBef>
            </a:pPr>
            <a:r>
              <a:rPr lang="en-CA" altLang="en-US"/>
              <a:t>-Develop High Level Direction via CONPLANs, Operating Concepts and CONEMPs;</a:t>
            </a:r>
          </a:p>
          <a:p>
            <a:pPr defTabSz="912813" eaLnBrk="1" hangingPunct="1">
              <a:spcBef>
                <a:spcPct val="0"/>
              </a:spcBef>
            </a:pPr>
            <a:r>
              <a:rPr lang="en-CA" altLang="en-US"/>
              <a:t>-Coordinate with Allies, NATO and EC L1s; and</a:t>
            </a:r>
          </a:p>
          <a:p>
            <a:pPr defTabSz="912813" eaLnBrk="1" hangingPunct="1">
              <a:spcBef>
                <a:spcPct val="0"/>
              </a:spcBef>
            </a:pPr>
            <a:r>
              <a:rPr lang="en-CA" altLang="en-US"/>
              <a:t>-Monitor issues within Ops and </a:t>
            </a:r>
            <a:r>
              <a:rPr lang="en-CA" altLang="en-US" err="1"/>
              <a:t>Exs</a:t>
            </a:r>
            <a:r>
              <a:rPr lang="en-CA" altLang="en-US"/>
              <a:t> and provide advice and troubleshooting expertise</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5</a:t>
            </a:fld>
            <a:endParaRPr lang="en-CA" altLang="en-US"/>
          </a:p>
        </p:txBody>
      </p:sp>
    </p:spTree>
    <p:extLst>
      <p:ext uri="{BB962C8B-B14F-4D97-AF65-F5344CB8AC3E}">
        <p14:creationId xmlns:p14="http://schemas.microsoft.com/office/powerpoint/2010/main" val="1076725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kern="1200" dirty="0">
                <a:solidFill>
                  <a:schemeClr val="tx1"/>
                </a:solidFill>
                <a:effectLst/>
                <a:latin typeface="Arial"/>
                <a:cs typeface="Arial"/>
              </a:rPr>
              <a:t>Deployed JICC and TICC detachments such as the ones used during 2010 Olympics and </a:t>
            </a:r>
            <a:r>
              <a:rPr lang="en-CA" dirty="0">
                <a:latin typeface="Arial"/>
                <a:cs typeface="Arial"/>
              </a:rPr>
              <a:t>G8/G7</a:t>
            </a:r>
            <a:r>
              <a:rPr lang="en-CA" sz="1200" kern="1200" dirty="0">
                <a:solidFill>
                  <a:schemeClr val="tx1"/>
                </a:solidFill>
                <a:effectLst/>
                <a:latin typeface="Arial"/>
                <a:cs typeface="Arial"/>
              </a:rPr>
              <a:t> conferences support the Component Commander or Joint Task Force Commander by managing the employment of TDLs. They require specific manning and qualifications, to provide 24/7 operations, for periods over 30 days.</a:t>
            </a:r>
          </a:p>
          <a:p>
            <a:endParaRPr lang="en-CA" sz="1200" kern="1200">
              <a:solidFill>
                <a:schemeClr val="tx1"/>
              </a:solidFill>
              <a:effectLst/>
              <a:latin typeface="Arial" charset="0"/>
              <a:ea typeface="+mn-ea"/>
              <a:cs typeface="+mn-cs"/>
            </a:endParaRPr>
          </a:p>
          <a:p>
            <a:pPr lvl="2"/>
            <a:r>
              <a:rPr lang="en-CA" sz="1200" b="1" kern="1200" dirty="0">
                <a:solidFill>
                  <a:schemeClr val="tx1"/>
                </a:solidFill>
                <a:effectLst/>
                <a:latin typeface="Arial"/>
                <a:cs typeface="Arial"/>
              </a:rPr>
              <a:t>Watch Officer</a:t>
            </a:r>
          </a:p>
          <a:p>
            <a:r>
              <a:rPr lang="en-CA" sz="1200" kern="1200" dirty="0">
                <a:solidFill>
                  <a:schemeClr val="tx1"/>
                </a:solidFill>
                <a:effectLst/>
                <a:latin typeface="Arial"/>
                <a:cs typeface="Arial"/>
              </a:rPr>
              <a:t>The ICC Watch Officer is responsible to the ICO for ICC operations and active management of Multi-Link Network operations. The ICC Watch Officer supervises the ICC personnel during TDL planning, management and execution. The ICC Watch Officer monitors the overall quality of the Multi-Link Network and directs actions to rectify problems as they occur and will conduct dynamic planning to adjust the Multi-Link Network and interfaces to meet changing requirements and operations. Service/Component mission planning teams will coordinate, brief, and debrief with the ICC Watch Officer daily, or as necessary, to ensure corrective actions taken. When multiple regions or sector are established, the ICC Watch Officer coordinates and has resolution authority to resolve cross-regional Multi-Link Network issues with the Regional Interface Control Cell (RICC) and/or Sector Interface Control Cell (SICC).</a:t>
            </a:r>
          </a:p>
          <a:p>
            <a:pPr lvl="2"/>
            <a:r>
              <a:rPr lang="en-CA" sz="1200" b="1" kern="1200" dirty="0">
                <a:solidFill>
                  <a:schemeClr val="tx1"/>
                </a:solidFill>
                <a:effectLst/>
                <a:latin typeface="Arial"/>
                <a:cs typeface="Arial"/>
              </a:rPr>
              <a:t>Link 11 Manager</a:t>
            </a:r>
          </a:p>
          <a:p>
            <a:r>
              <a:rPr lang="en-CA" sz="1200" kern="1200" dirty="0">
                <a:solidFill>
                  <a:schemeClr val="tx1"/>
                </a:solidFill>
                <a:effectLst/>
                <a:latin typeface="Arial"/>
                <a:cs typeface="Arial"/>
              </a:rPr>
              <a:t>The Link 11 Manager is responsible to the JICC Watch Officer and JICO for all Link-11 and Link-11B planning and execution. When multiple regions and/or sectors are established, the Link-11 Manager coordinates, and has the authority to resolve cross-regional Link-11 and/or Link-11B issues. In addition, the Link 11 Manager may be tasked to plan and manage any of the extended interface TDLs.</a:t>
            </a:r>
          </a:p>
          <a:p>
            <a:pPr lvl="2"/>
            <a:r>
              <a:rPr lang="en-CA" sz="1200" b="1" kern="1200" dirty="0">
                <a:solidFill>
                  <a:schemeClr val="tx1"/>
                </a:solidFill>
                <a:effectLst/>
                <a:latin typeface="Arial"/>
                <a:cs typeface="Arial"/>
              </a:rPr>
              <a:t>Link 16 Manager</a:t>
            </a:r>
          </a:p>
          <a:p>
            <a:r>
              <a:rPr lang="en-CA" sz="1200" kern="1200" dirty="0">
                <a:solidFill>
                  <a:schemeClr val="tx1"/>
                </a:solidFill>
                <a:effectLst/>
                <a:latin typeface="Arial"/>
                <a:cs typeface="Arial"/>
              </a:rPr>
              <a:t>The Link 16 Manager is responsible to the JICC Watch Officer and JICO for all Link 16 planning and operations. When multiple regions and/or sectors are established, the Link 16 Manager coordinates, and has the authority to resolve cross-regional Link 16 operations. Link 16 managers have been given responsibility for all JREAP A, B and C link planning and operations.</a:t>
            </a:r>
          </a:p>
          <a:p>
            <a:pPr lvl="2"/>
            <a:r>
              <a:rPr lang="en-CA" sz="1200" b="1" kern="1200" dirty="0">
                <a:solidFill>
                  <a:schemeClr val="tx1"/>
                </a:solidFill>
                <a:effectLst/>
                <a:latin typeface="Arial"/>
                <a:cs typeface="Arial"/>
              </a:rPr>
              <a:t>Link 22 Manager</a:t>
            </a:r>
          </a:p>
          <a:p>
            <a:r>
              <a:rPr lang="en-CA" sz="1200" kern="1200" dirty="0">
                <a:solidFill>
                  <a:schemeClr val="tx1"/>
                </a:solidFill>
                <a:effectLst/>
                <a:latin typeface="Arial"/>
                <a:cs typeface="Arial"/>
              </a:rPr>
              <a:t>The Link 22 Manager is responsible to the JICC Watch Officer and JICO for all Link 22 planning and operations. When multiple regions and/or sectors are established, the Link 22 Manager coordinates, and has the authority to resolve cross-regional Link 22 operations.</a:t>
            </a:r>
          </a:p>
          <a:p>
            <a:pPr lvl="2"/>
            <a:r>
              <a:rPr lang="en-CA" sz="1200" b="1" kern="1200" dirty="0">
                <a:solidFill>
                  <a:schemeClr val="tx1"/>
                </a:solidFill>
                <a:effectLst/>
                <a:latin typeface="Arial"/>
                <a:cs typeface="Arial"/>
              </a:rPr>
              <a:t>Joint Track Data Coordinator</a:t>
            </a:r>
          </a:p>
          <a:p>
            <a:r>
              <a:rPr lang="en-CA" sz="1200" kern="1200" dirty="0">
                <a:solidFill>
                  <a:schemeClr val="tx1"/>
                </a:solidFill>
                <a:effectLst/>
                <a:latin typeface="Arial"/>
                <a:cs typeface="Arial"/>
              </a:rPr>
              <a:t>The JTDC is responsible to the JICC Watch Officer and JICO for all track management issues within the Multi-TDL Network. The JTDC ensures the clarity, accuracy, currency, and quality of track data displayed on Multi-TDL Networks. The JTDC facilitates the resolution of dual track designation and identification conflicts. The JTDC functionality is an integral component of the combat identification process and will assist the theatre identity authority in timely and accurate assessment of tracks of interest.</a:t>
            </a:r>
          </a:p>
          <a:p>
            <a:pPr lvl="2"/>
            <a:r>
              <a:rPr lang="en-CA" sz="1200" b="1" kern="1200" dirty="0">
                <a:solidFill>
                  <a:schemeClr val="tx1"/>
                </a:solidFill>
                <a:effectLst/>
                <a:latin typeface="Arial"/>
                <a:cs typeface="Arial"/>
              </a:rPr>
              <a:t>System Administrator/Technician</a:t>
            </a:r>
          </a:p>
          <a:p>
            <a:r>
              <a:rPr lang="en-CA" sz="1200" kern="1200" dirty="0">
                <a:solidFill>
                  <a:schemeClr val="tx1"/>
                </a:solidFill>
                <a:effectLst/>
                <a:latin typeface="Arial"/>
                <a:cs typeface="Arial"/>
              </a:rPr>
              <a:t>The System Administrator (SA) is responsible to the JICC Watch Officer and/or JICO for all JICC CIS. The SA will coordinate with the appropriate CIS units to resolve all computer support issues for the JICC computers.</a:t>
            </a:r>
            <a:r>
              <a:rPr lang="en-CA" dirty="0">
                <a:latin typeface="Arial"/>
                <a:cs typeface="Arial"/>
              </a:rPr>
              <a:t> </a:t>
            </a:r>
          </a:p>
          <a:p>
            <a:r>
              <a:rPr lang="en-CA" sz="1200" kern="1200" dirty="0">
                <a:solidFill>
                  <a:schemeClr val="tx1"/>
                </a:solidFill>
                <a:effectLst/>
                <a:latin typeface="Arial"/>
                <a:cs typeface="Arial"/>
              </a:rPr>
              <a:t>The Technicians are responsible to the Watch Officer and /or JICO for all communications, including cryptographic and maintenance issues for the JICC. They coordinate with the appropriate communications and maintenance activities or units to resolve communications and maintenance support issues.</a:t>
            </a:r>
            <a:r>
              <a:rPr lang="en-CA" dirty="0">
                <a:latin typeface="Arial"/>
                <a:cs typeface="Arial"/>
              </a:rPr>
              <a:t> </a:t>
            </a:r>
            <a:endParaRPr lang="en-CA" sz="1200" kern="1200" dirty="0">
              <a:solidFill>
                <a:schemeClr val="tx1"/>
              </a:solidFill>
              <a:effectLst/>
              <a:latin typeface="Arial" charset="0"/>
              <a:cs typeface="Arial"/>
            </a:endParaRPr>
          </a:p>
          <a:p>
            <a:r>
              <a:rPr lang="en-CA" sz="1200" kern="1200" dirty="0">
                <a:solidFill>
                  <a:schemeClr val="tx1"/>
                </a:solidFill>
                <a:effectLst/>
                <a:latin typeface="Arial"/>
                <a:cs typeface="Arial"/>
              </a:rPr>
              <a:t>SA and Technician support is provided through Wing or Base Telecommunications and Information Services Officers.</a:t>
            </a:r>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6</a:t>
            </a:fld>
            <a:endParaRPr lang="en-CA" altLang="en-US"/>
          </a:p>
        </p:txBody>
      </p:sp>
    </p:spTree>
    <p:extLst>
      <p:ext uri="{BB962C8B-B14F-4D97-AF65-F5344CB8AC3E}">
        <p14:creationId xmlns:p14="http://schemas.microsoft.com/office/powerpoint/2010/main" val="668428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a:t>CA </a:t>
            </a:r>
          </a:p>
          <a:p>
            <a:r>
              <a:rPr lang="en-CA" altLang="en-US"/>
              <a:t>No yet developed</a:t>
            </a:r>
          </a:p>
          <a:p>
            <a:endParaRPr lang="en-CA" altLang="en-US"/>
          </a:p>
          <a:p>
            <a:r>
              <a:rPr lang="en-CA" altLang="en-US"/>
              <a:t>RCAF </a:t>
            </a:r>
          </a:p>
          <a:p>
            <a:r>
              <a:rPr lang="en-CA" altLang="en-US"/>
              <a:t>Canadian Air Defence Sector or CADS houses the RCAF/CANR RICC. The RICC is within 21 AC&amp;W </a:t>
            </a:r>
            <a:r>
              <a:rPr lang="en-CA" altLang="en-US" err="1"/>
              <a:t>Sqn</a:t>
            </a:r>
            <a:r>
              <a:rPr lang="en-CA" altLang="en-US"/>
              <a:t> Operations and is the TDL fusion centre for the RCAF. Their roll is both tactical and operational. This RICC fuses tactical TDL feeds and correlates local and remote tracks to deliver the Recognized Air Picture. The RICC then distributes the Recognized Air Picture to JIIFC to be fused with the Strategic COP as well as integrated into the CANR Air picture at 1 CAD Combined Air Operations Center. </a:t>
            </a:r>
          </a:p>
          <a:p>
            <a:endParaRPr lang="en-CA" altLang="en-US"/>
          </a:p>
          <a:p>
            <a:r>
              <a:rPr lang="en-CA" altLang="en-US"/>
              <a:t>Additionally thru CADs the RAP is distributed by Tactical Data Link back to the various TICCs and WICCs, can be shared with RCN MRICCs, other peer Air Defense Sectors, as well as with NATO or other Coalition Partners to facilitate tactical and situational awareness of the entire Canadian airspace</a:t>
            </a:r>
          </a:p>
          <a:p>
            <a:endParaRPr lang="en-CA" altLang="en-US"/>
          </a:p>
          <a:p>
            <a:r>
              <a:rPr lang="en-CA" altLang="en-US"/>
              <a:t>RCN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altLang="en-US"/>
              <a:t>Maritime Regional Interface Control Cells or MRICCs are established within each of the coastal F6 organizations. MRICCs are key to planning and managing specific TDL operational and exercise Information Exchange Requirements (IERs) and will provide the means to distribute Tactical Data to the Regional Joint Operations Centers, share with the RCAF RICC, as well as NATO or other Coalition Partners to facilitate tactical and situational awareness of the Maritime Domain. </a:t>
            </a:r>
          </a:p>
          <a:p>
            <a:endParaRPr lang="en-CA" altLang="en-US"/>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7</a:t>
            </a:fld>
            <a:endParaRPr lang="en-CA" altLang="en-US"/>
          </a:p>
        </p:txBody>
      </p:sp>
    </p:spTree>
    <p:extLst>
      <p:ext uri="{BB962C8B-B14F-4D97-AF65-F5344CB8AC3E}">
        <p14:creationId xmlns:p14="http://schemas.microsoft.com/office/powerpoint/2010/main" val="2188040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b="1"/>
              <a:t>1</a:t>
            </a:r>
            <a:r>
              <a:rPr lang="en-CA" b="1" baseline="0"/>
              <a:t> - </a:t>
            </a:r>
            <a:r>
              <a:rPr lang="en-CA" b="1"/>
              <a:t>What is significant to note about the nomenclature of ICCs? Do their roles change with their operational environment?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a:t>
            </a:r>
            <a:r>
              <a:rPr lang="en-CA" sz="1200" b="0" i="0" kern="1200">
                <a:solidFill>
                  <a:schemeClr val="tx1"/>
                </a:solidFill>
                <a:effectLst/>
                <a:latin typeface="Arial" charset="0"/>
                <a:ea typeface="+mn-ea"/>
                <a:cs typeface="+mn-cs"/>
              </a:rPr>
              <a:t> ICCs are </a:t>
            </a:r>
            <a:r>
              <a:rPr lang="en-CA" altLang="en-US"/>
              <a:t>hierarchical in design. Therefore an ICC may be designated using a variety of acronyms all designed to identify those ICC environments.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a:t>
            </a:r>
            <a:r>
              <a:rPr lang="en-CA" sz="1200" b="0" i="0" kern="1200">
                <a:solidFill>
                  <a:schemeClr val="tx1"/>
                </a:solidFill>
                <a:effectLst/>
                <a:latin typeface="Arial" charset="0"/>
                <a:ea typeface="+mn-ea"/>
                <a:cs typeface="+mn-cs"/>
              </a:rPr>
              <a:t>  </a:t>
            </a:r>
            <a:r>
              <a:rPr lang="en-CA" altLang="en-US"/>
              <a:t>In spite of the variations however; the overarching role of the ICC remains unchanged.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a:solidFill>
                <a:schemeClr val="tx1"/>
              </a:solidFill>
              <a:effectLst/>
              <a:latin typeface="Arial" charset="0"/>
              <a:ea typeface="+mn-ea"/>
              <a:cs typeface="+mn-cs"/>
            </a:endParaRPr>
          </a:p>
          <a:p>
            <a:pPr marL="0" indent="0">
              <a:buNone/>
            </a:pPr>
            <a:r>
              <a:rPr lang="en-CA" b="1"/>
              <a:t>2 - What is the ICO ultimately responsible for?</a:t>
            </a:r>
          </a:p>
          <a:p>
            <a:pPr defTabSz="912813">
              <a:spcBef>
                <a:spcPct val="0"/>
              </a:spcBef>
            </a:pPr>
            <a:r>
              <a:rPr lang="en-CA" sz="1200" b="1" i="0" kern="1200">
                <a:solidFill>
                  <a:schemeClr val="tx1"/>
                </a:solidFill>
                <a:effectLst/>
                <a:latin typeface="Arial" charset="0"/>
                <a:ea typeface="+mn-ea"/>
                <a:cs typeface="+mn-cs"/>
              </a:rPr>
              <a:t>	</a:t>
            </a:r>
            <a:r>
              <a:rPr lang="en-CA" sz="1200" b="1" i="0" kern="1200" err="1">
                <a:solidFill>
                  <a:schemeClr val="tx1"/>
                </a:solidFill>
                <a:effectLst/>
                <a:latin typeface="Arial" charset="0"/>
                <a:ea typeface="+mn-ea"/>
                <a:cs typeface="+mn-cs"/>
              </a:rPr>
              <a:t>Ans</a:t>
            </a:r>
            <a:r>
              <a:rPr lang="en-CA" sz="1200" b="1" i="0" kern="1200">
                <a:solidFill>
                  <a:schemeClr val="tx1"/>
                </a:solidFill>
                <a:effectLst/>
                <a:latin typeface="Arial" charset="0"/>
                <a:ea typeface="+mn-ea"/>
                <a:cs typeface="+mn-cs"/>
              </a:rPr>
              <a:t>: </a:t>
            </a:r>
            <a:r>
              <a:rPr lang="en-CA" altLang="en-US"/>
              <a:t>The Interface Control Officer ultimate responsibility is for the planning and management of the MTN within a theater of operations.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indent="0">
              <a:buNone/>
            </a:pPr>
            <a:r>
              <a:rPr lang="en-CA" sz="1200" b="1" i="0" kern="1200" baseline="0">
                <a:solidFill>
                  <a:schemeClr val="tx1"/>
                </a:solidFill>
                <a:effectLst/>
                <a:latin typeface="Arial" charset="0"/>
                <a:ea typeface="+mn-ea"/>
                <a:cs typeface="+mn-cs"/>
              </a:rPr>
              <a:t>3 - </a:t>
            </a:r>
            <a:r>
              <a:rPr lang="en-CA" b="1"/>
              <a:t>What is a key consideration to establishing a deployed ICC?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CA" sz="1200" b="0" i="0" kern="1200" baseline="0">
                <a:solidFill>
                  <a:schemeClr val="tx1"/>
                </a:solidFill>
                <a:effectLst/>
                <a:latin typeface="Arial" charset="0"/>
                <a:ea typeface="+mn-ea"/>
                <a:cs typeface="+mn-cs"/>
              </a:rPr>
              <a:t>	</a:t>
            </a:r>
            <a:r>
              <a:rPr lang="en-CA" sz="1200" b="1" i="0" kern="1200" baseline="0" err="1">
                <a:solidFill>
                  <a:schemeClr val="tx1"/>
                </a:solidFill>
                <a:effectLst/>
                <a:latin typeface="Arial" charset="0"/>
                <a:ea typeface="+mn-ea"/>
                <a:cs typeface="+mn-cs"/>
              </a:rPr>
              <a:t>Ans</a:t>
            </a:r>
            <a:r>
              <a:rPr lang="en-CA" sz="1200" b="1" i="0" kern="1200" baseline="0">
                <a:solidFill>
                  <a:schemeClr val="tx1"/>
                </a:solidFill>
                <a:effectLst/>
                <a:latin typeface="Arial" charset="0"/>
                <a:ea typeface="+mn-ea"/>
                <a:cs typeface="+mn-cs"/>
              </a:rPr>
              <a:t>: </a:t>
            </a:r>
            <a:r>
              <a:rPr lang="en-CA" sz="1200" b="0" i="0" kern="1200" baseline="0">
                <a:solidFill>
                  <a:schemeClr val="tx1"/>
                </a:solidFill>
                <a:effectLst/>
                <a:latin typeface="Arial" charset="0"/>
                <a:ea typeface="+mn-ea"/>
                <a:cs typeface="+mn-cs"/>
              </a:rPr>
              <a:t>Deployed ICCs </a:t>
            </a:r>
            <a:r>
              <a:rPr lang="en-CA" sz="1200" kern="1200">
                <a:solidFill>
                  <a:schemeClr val="tx1"/>
                </a:solidFill>
                <a:effectLst/>
                <a:latin typeface="Arial" charset="0"/>
                <a:ea typeface="+mn-ea"/>
                <a:cs typeface="+mn-cs"/>
              </a:rPr>
              <a:t>require specific manning and qualifications, to provide 24/7 operations, for periods over 30 days.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1"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sz="1200" b="0" i="0" kern="1200" baseline="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CA"/>
          </a:p>
        </p:txBody>
      </p:sp>
      <p:sp>
        <p:nvSpPr>
          <p:cNvPr id="4" name="Slide Number Placeholder 3"/>
          <p:cNvSpPr>
            <a:spLocks noGrp="1"/>
          </p:cNvSpPr>
          <p:nvPr>
            <p:ph type="sldNum" sz="quarter" idx="10"/>
          </p:nvPr>
        </p:nvSpPr>
        <p:spPr/>
        <p:txBody>
          <a:bodyPr/>
          <a:lstStyle/>
          <a:p>
            <a:fld id="{8BFBBCA8-0C9D-4EC1-B549-96619A5E1B7E}" type="slidenum">
              <a:rPr lang="en-CA" altLang="en-US" smtClean="0"/>
              <a:pPr/>
              <a:t>8</a:t>
            </a:fld>
            <a:endParaRPr lang="en-CA" altLang="en-US"/>
          </a:p>
        </p:txBody>
      </p:sp>
    </p:spTree>
    <p:extLst>
      <p:ext uri="{BB962C8B-B14F-4D97-AF65-F5344CB8AC3E}">
        <p14:creationId xmlns:p14="http://schemas.microsoft.com/office/powerpoint/2010/main" val="558099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38800" y="1996557"/>
            <a:ext cx="2816119" cy="2864883"/>
          </a:xfrm>
          <a:prstGeom prst="rect">
            <a:avLst/>
          </a:prstGeom>
        </p:spPr>
      </p:pic>
      <p:sp>
        <p:nvSpPr>
          <p:cNvPr id="2" name="Title 1"/>
          <p:cNvSpPr>
            <a:spLocks noGrp="1"/>
          </p:cNvSpPr>
          <p:nvPr>
            <p:ph type="ctrTitle"/>
          </p:nvPr>
        </p:nvSpPr>
        <p:spPr>
          <a:xfrm>
            <a:off x="1905000" y="228601"/>
            <a:ext cx="7239000" cy="1143000"/>
          </a:xfrm>
        </p:spPr>
        <p:txBody>
          <a:bodyPr/>
          <a:lstStyle>
            <a:lvl1pPr algn="ctr">
              <a:defRPr>
                <a:solidFill>
                  <a:srgbClr val="0000FF"/>
                </a:solidFill>
              </a:defRPr>
            </a:lvl1pPr>
          </a:lstStyle>
          <a:p>
            <a:r>
              <a:rPr lang="en-US"/>
              <a:t>Click to edit Master title style</a:t>
            </a:r>
          </a:p>
        </p:txBody>
      </p:sp>
      <p:sp>
        <p:nvSpPr>
          <p:cNvPr id="3" name="Subtitle 2"/>
          <p:cNvSpPr>
            <a:spLocks noGrp="1"/>
          </p:cNvSpPr>
          <p:nvPr>
            <p:ph type="subTitle" idx="1"/>
          </p:nvPr>
        </p:nvSpPr>
        <p:spPr>
          <a:xfrm>
            <a:off x="304800" y="3403598"/>
            <a:ext cx="5105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375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105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2860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52400"/>
            <a:ext cx="67056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89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7010400" cy="1143000"/>
          </a:xfrm>
        </p:spPr>
        <p:txBody>
          <a:bodyPr/>
          <a:lstStyle/>
          <a:p>
            <a:r>
              <a:rPr lang="en-US"/>
              <a:t>Click to edit Master title style</a:t>
            </a:r>
          </a:p>
        </p:txBody>
      </p:sp>
      <p:sp>
        <p:nvSpPr>
          <p:cNvPr id="3" name="Table Placeholder 2"/>
          <p:cNvSpPr>
            <a:spLocks noGrp="1"/>
          </p:cNvSpPr>
          <p:nvPr>
            <p:ph type="tbl" idx="1"/>
          </p:nvPr>
        </p:nvSpPr>
        <p:spPr>
          <a:xfrm>
            <a:off x="0" y="1600200"/>
            <a:ext cx="9144000" cy="4343400"/>
          </a:xfrm>
        </p:spPr>
        <p:txBody>
          <a:bodyPr/>
          <a:lstStyle/>
          <a:p>
            <a:pPr lvl="0"/>
            <a:r>
              <a:rPr lang="en-US" noProof="0"/>
              <a:t>Click icon to add table</a:t>
            </a:r>
          </a:p>
        </p:txBody>
      </p:sp>
    </p:spTree>
    <p:extLst>
      <p:ext uri="{BB962C8B-B14F-4D97-AF65-F5344CB8AC3E}">
        <p14:creationId xmlns:p14="http://schemas.microsoft.com/office/powerpoint/2010/main" val="1124349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758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579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495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349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637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61570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140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90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1597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986088"/>
            <a:ext cx="9144000" cy="3871912"/>
          </a:xfrm>
          <a:prstGeom prst="rect">
            <a:avLst/>
          </a:prstGeom>
          <a:gradFill rotWithShape="1">
            <a:gsLst>
              <a:gs pos="0">
                <a:schemeClr val="bg1"/>
              </a:gs>
              <a:gs pos="100000">
                <a:srgbClr val="C4CB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endParaRPr lang="en-US" altLang="en-US" b="0">
              <a:solidFill>
                <a:srgbClr val="000000"/>
              </a:solidFill>
            </a:endParaRPr>
          </a:p>
        </p:txBody>
      </p:sp>
      <p:pic>
        <p:nvPicPr>
          <p:cNvPr id="1027" name="Picture 3" descr="Banner Globe"/>
          <p:cNvPicPr>
            <a:picLocks noChangeAspect="1" noChangeArrowheads="1"/>
          </p:cNvPicPr>
          <p:nvPr/>
        </p:nvPicPr>
        <p:blipFill>
          <a:blip r:embed="rId14">
            <a:lum bright="10000"/>
            <a:extLst>
              <a:ext uri="{28A0092B-C50C-407E-A947-70E740481C1C}">
                <a14:useLocalDpi xmlns:a14="http://schemas.microsoft.com/office/drawing/2010/main" val="0"/>
              </a:ext>
            </a:extLst>
          </a:blip>
          <a:srcRect/>
          <a:stretch>
            <a:fillRect/>
          </a:stretch>
        </p:blipFill>
        <p:spPr bwMode="auto">
          <a:xfrm>
            <a:off x="0" y="5440363"/>
            <a:ext cx="9144000"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DND-Flag-painting"/>
          <p:cNvPicPr preferRelativeResize="0">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52388"/>
            <a:ext cx="2001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Grp="1" noChangeArrowheads="1"/>
          </p:cNvSpPr>
          <p:nvPr>
            <p:ph type="title"/>
          </p:nvPr>
        </p:nvSpPr>
        <p:spPr bwMode="auto">
          <a:xfrm>
            <a:off x="1981200" y="152400"/>
            <a:ext cx="7010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7"/>
          <p:cNvSpPr>
            <a:spLocks noGrp="1" noChangeArrowheads="1"/>
          </p:cNvSpPr>
          <p:nvPr>
            <p:ph type="body" idx="1"/>
          </p:nvPr>
        </p:nvSpPr>
        <p:spPr bwMode="auto">
          <a:xfrm>
            <a:off x="0" y="1600200"/>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8"/>
          <p:cNvSpPr txBox="1">
            <a:spLocks noChangeArrowheads="1"/>
          </p:cNvSpPr>
          <p:nvPr/>
        </p:nvSpPr>
        <p:spPr bwMode="auto">
          <a:xfrm>
            <a:off x="3949700" y="381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
        <p:nvSpPr>
          <p:cNvPr id="1032" name="Text Box 5"/>
          <p:cNvSpPr txBox="1">
            <a:spLocks noChangeArrowheads="1"/>
          </p:cNvSpPr>
          <p:nvPr/>
        </p:nvSpPr>
        <p:spPr bwMode="auto">
          <a:xfrm>
            <a:off x="4419600" y="6278563"/>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algn="ctr" eaLnBrk="0" fontAlgn="base" hangingPunct="0">
              <a:spcBef>
                <a:spcPct val="0"/>
              </a:spcBef>
              <a:spcAft>
                <a:spcPct val="0"/>
              </a:spcAft>
              <a:defRPr b="1">
                <a:solidFill>
                  <a:schemeClr val="tx1"/>
                </a:solidFill>
                <a:latin typeface="Arial" panose="020B0604020202020204" pitchFamily="34" charset="0"/>
              </a:defRPr>
            </a:lvl6pPr>
            <a:lvl7pPr marL="2971800" indent="-228600" algn="ctr" eaLnBrk="0" fontAlgn="base" hangingPunct="0">
              <a:spcBef>
                <a:spcPct val="0"/>
              </a:spcBef>
              <a:spcAft>
                <a:spcPct val="0"/>
              </a:spcAft>
              <a:defRPr b="1">
                <a:solidFill>
                  <a:schemeClr val="tx1"/>
                </a:solidFill>
                <a:latin typeface="Arial" panose="020B0604020202020204" pitchFamily="34" charset="0"/>
              </a:defRPr>
            </a:lvl7pPr>
            <a:lvl8pPr marL="3429000" indent="-228600" algn="ctr" eaLnBrk="0" fontAlgn="base" hangingPunct="0">
              <a:spcBef>
                <a:spcPct val="0"/>
              </a:spcBef>
              <a:spcAft>
                <a:spcPct val="0"/>
              </a:spcAft>
              <a:defRPr b="1">
                <a:solidFill>
                  <a:schemeClr val="tx1"/>
                </a:solidFill>
                <a:latin typeface="Arial" panose="020B0604020202020204" pitchFamily="34" charset="0"/>
              </a:defRPr>
            </a:lvl8pPr>
            <a:lvl9pPr marL="3886200" indent="-228600" algn="ctr"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E6CE9499-1771-4E2C-B4E7-1163907A17B4}" type="slidenum">
              <a:rPr lang="en-CA" altLang="en-US" sz="1200" b="0">
                <a:solidFill>
                  <a:srgbClr val="000000"/>
                </a:solidFill>
              </a:rPr>
              <a:pPr eaLnBrk="1" hangingPunct="1"/>
              <a:t>‹#›</a:t>
            </a:fld>
            <a:endParaRPr lang="en-CA" altLang="en-US" sz="1200" b="0">
              <a:solidFill>
                <a:srgbClr val="000000"/>
              </a:solidFill>
            </a:endParaRPr>
          </a:p>
        </p:txBody>
      </p:sp>
      <p:pic>
        <p:nvPicPr>
          <p:cNvPr id="1033" name="Picture 9" descr="fip-e_300"/>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6491288"/>
            <a:ext cx="15240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canada_wordmark_300"/>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04188" y="6477000"/>
            <a:ext cx="8874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Text Box 15"/>
          <p:cNvSpPr txBox="1">
            <a:spLocks noChangeArrowheads="1"/>
          </p:cNvSpPr>
          <p:nvPr/>
        </p:nvSpPr>
        <p:spPr bwMode="auto">
          <a:xfrm>
            <a:off x="3965575" y="6629400"/>
            <a:ext cx="12922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defRPr/>
            </a:pPr>
            <a:r>
              <a:rPr lang="en-US" altLang="en-US" b="0">
                <a:solidFill>
                  <a:srgbClr val="000000"/>
                </a:solidFill>
              </a:rPr>
              <a:t>UNCLASSIFIED</a:t>
            </a:r>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3598827" y="389973"/>
            <a:ext cx="1994961" cy="454553"/>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EO 003.01</a:t>
            </a:r>
          </a:p>
        </p:txBody>
      </p:sp>
      <p:sp>
        <p:nvSpPr>
          <p:cNvPr id="11" name="Title 3">
            <a:extLst>
              <a:ext uri="{FF2B5EF4-FFF2-40B4-BE49-F238E27FC236}">
                <a16:creationId xmlns:a16="http://schemas.microsoft.com/office/drawing/2014/main" id="{4E375B69-8A08-4F5C-95BB-46ED48E1593F}"/>
              </a:ext>
            </a:extLst>
          </p:cNvPr>
          <p:cNvSpPr txBox="1">
            <a:spLocks/>
          </p:cNvSpPr>
          <p:nvPr/>
        </p:nvSpPr>
        <p:spPr>
          <a:xfrm>
            <a:off x="-1954" y="3124200"/>
            <a:ext cx="5564554" cy="6096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Explain Interface Control Cells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362200"/>
            <a:ext cx="8435546" cy="1538883"/>
          </a:xfrm>
          <a:prstGeom prst="rect">
            <a:avLst/>
          </a:prstGeom>
          <a:noFill/>
        </p:spPr>
        <p:txBody>
          <a:bodyPr wrap="square" lIns="91440" tIns="45720" rIns="91440" bIns="45720" rtlCol="0" anchor="t">
            <a:spAutoFit/>
          </a:bodyPr>
          <a:lstStyle/>
          <a:p>
            <a:pPr algn="ctr"/>
            <a:r>
              <a:rPr lang="en-CA" sz="2800" dirty="0">
                <a:solidFill>
                  <a:schemeClr val="accent6"/>
                </a:solidFill>
                <a:latin typeface="Arial"/>
                <a:cs typeface="Arial"/>
              </a:rPr>
              <a:t>This brief is</a:t>
            </a:r>
            <a:endParaRPr lang="en-CA" sz="6600" dirty="0">
              <a:solidFill>
                <a:schemeClr val="accent6"/>
              </a:solidFill>
              <a:latin typeface="Arial"/>
              <a:cs typeface="Arial"/>
            </a:endParaRPr>
          </a:p>
          <a:p>
            <a:r>
              <a:rPr lang="en-CA" sz="6600" dirty="0">
                <a:solidFill>
                  <a:schemeClr val="accent6"/>
                </a:solidFill>
                <a:latin typeface="Arial"/>
                <a:cs typeface="Arial"/>
              </a:rPr>
              <a:t>UNCLASSIFIED</a:t>
            </a:r>
            <a:r>
              <a:rPr lang="en-CA" sz="6600" dirty="0">
                <a:solidFill>
                  <a:srgbClr val="002060"/>
                </a:solidFill>
                <a:latin typeface="Arial"/>
                <a:cs typeface="Arial"/>
              </a:rPr>
              <a:t> </a:t>
            </a:r>
            <a:endParaRPr lang="en-CA" sz="6600" dirty="0">
              <a:solidFill>
                <a:srgbClr val="002060"/>
              </a:solidFill>
              <a:cs typeface="Arial"/>
            </a:endParaRPr>
          </a:p>
        </p:txBody>
      </p:sp>
    </p:spTree>
    <p:extLst>
      <p:ext uri="{BB962C8B-B14F-4D97-AF65-F5344CB8AC3E}">
        <p14:creationId xmlns:p14="http://schemas.microsoft.com/office/powerpoint/2010/main" val="101895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640831" y="354668"/>
            <a:ext cx="1864693" cy="481031"/>
          </a:xfrm>
          <a:prstGeom prst="rect">
            <a:avLst/>
          </a:prstGeom>
        </p:spPr>
        <p:txBody>
          <a:bodyPr lIns="91440" tIns="45720" rIns="91440" bIns="45720" anchor="t"/>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dirty="0">
                <a:solidFill>
                  <a:schemeClr val="accent2">
                    <a:lumMod val="75000"/>
                  </a:schemeClr>
                </a:solidFill>
              </a:rPr>
              <a:t>Overview</a:t>
            </a:r>
          </a:p>
        </p:txBody>
      </p:sp>
      <p:sp>
        <p:nvSpPr>
          <p:cNvPr id="2" name="TextBox 1"/>
          <p:cNvSpPr txBox="1"/>
          <p:nvPr/>
        </p:nvSpPr>
        <p:spPr>
          <a:xfrm>
            <a:off x="4780" y="1752600"/>
            <a:ext cx="9145624" cy="2246769"/>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CA" sz="2000" b="0" dirty="0">
                <a:latin typeface="Arial"/>
                <a:cs typeface="Arial"/>
              </a:rPr>
              <a:t>ICC Hierarchy</a:t>
            </a:r>
            <a:endParaRPr lang="en-US" sz="2000" b="0">
              <a:latin typeface="Arial"/>
              <a:cs typeface="Arial"/>
            </a:endParaRP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ICO </a:t>
            </a:r>
            <a:endParaRPr lang="en-CA" sz="2000" b="0" dirty="0">
              <a:cs typeface="Arial" panose="020B0604020202020204" pitchFamily="34" charset="0"/>
            </a:endParaRP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ICC Manning Scheme</a:t>
            </a:r>
          </a:p>
          <a:p>
            <a:pPr marL="285750" indent="-285750" algn="l">
              <a:buFont typeface="Arial" panose="020B0604020202020204" pitchFamily="34" charset="0"/>
              <a:buChar char="•"/>
            </a:pPr>
            <a:endParaRPr lang="en-CA" sz="2000" b="0" dirty="0">
              <a:cs typeface="Arial" panose="020B0604020202020204" pitchFamily="34" charset="0"/>
            </a:endParaRPr>
          </a:p>
          <a:p>
            <a:pPr marL="285750" indent="-285750" algn="l">
              <a:buFont typeface="Arial" panose="020B0604020202020204" pitchFamily="34" charset="0"/>
              <a:buChar char="•"/>
            </a:pPr>
            <a:r>
              <a:rPr lang="en-CA" sz="2000" b="0" dirty="0">
                <a:latin typeface="Arial"/>
                <a:cs typeface="Arial"/>
              </a:rPr>
              <a:t>Elemental ICC Construct</a:t>
            </a:r>
          </a:p>
        </p:txBody>
      </p:sp>
    </p:spTree>
    <p:extLst>
      <p:ext uri="{BB962C8B-B14F-4D97-AF65-F5344CB8AC3E}">
        <p14:creationId xmlns:p14="http://schemas.microsoft.com/office/powerpoint/2010/main" val="158770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989453" y="365381"/>
            <a:ext cx="5395196" cy="463378"/>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Explain Interface Control Cells</a:t>
            </a:r>
          </a:p>
        </p:txBody>
      </p:sp>
      <p:sp>
        <p:nvSpPr>
          <p:cNvPr id="8" name="TextBox 7"/>
          <p:cNvSpPr txBox="1"/>
          <p:nvPr/>
        </p:nvSpPr>
        <p:spPr>
          <a:xfrm flipH="1">
            <a:off x="1075405" y="992680"/>
            <a:ext cx="6278881" cy="400110"/>
          </a:xfrm>
          <a:prstGeom prst="rect">
            <a:avLst/>
          </a:prstGeom>
          <a:noFill/>
        </p:spPr>
        <p:txBody>
          <a:bodyPr wrap="square" lIns="91440" tIns="45720" rIns="91440" bIns="45720" rtlCol="0" anchor="t">
            <a:spAutoFit/>
          </a:bodyPr>
          <a:lstStyle/>
          <a:p>
            <a:r>
              <a:rPr lang="en-CA" sz="2000" b="0" dirty="0">
                <a:latin typeface="Arial"/>
                <a:cs typeface="Arial"/>
              </a:rPr>
              <a:t>ICC Hierarchy</a:t>
            </a:r>
          </a:p>
        </p:txBody>
      </p:sp>
      <p:sp>
        <p:nvSpPr>
          <p:cNvPr id="2" name="TextBox 1"/>
          <p:cNvSpPr txBox="1"/>
          <p:nvPr/>
        </p:nvSpPr>
        <p:spPr>
          <a:xfrm>
            <a:off x="1800" y="1886831"/>
            <a:ext cx="4212182" cy="707886"/>
          </a:xfrm>
          <a:prstGeom prst="rect">
            <a:avLst/>
          </a:prstGeom>
          <a:noFill/>
        </p:spPr>
        <p:txBody>
          <a:bodyPr wrap="square" lIns="91440" tIns="45720" rIns="91440" bIns="45720" rtlCol="0" anchor="t">
            <a:spAutoFit/>
          </a:bodyPr>
          <a:lstStyle/>
          <a:p>
            <a:pPr marL="285750" indent="-285750" algn="l">
              <a:buFont typeface="Arial"/>
              <a:buChar char="•"/>
            </a:pPr>
            <a:r>
              <a:rPr lang="en-CA" altLang="en-US" sz="2000" b="0" dirty="0">
                <a:latin typeface="Arial"/>
                <a:cs typeface="Arial"/>
              </a:rPr>
              <a:t>Responsible to the Component Commander or JTF Commander</a:t>
            </a:r>
            <a:endParaRPr lang="en-CA" sz="2000" b="0">
              <a:latin typeface="Arial"/>
              <a:cs typeface="Arial"/>
            </a:endParaRPr>
          </a:p>
        </p:txBody>
      </p:sp>
      <p:sp>
        <p:nvSpPr>
          <p:cNvPr id="3" name="TextBox 2"/>
          <p:cNvSpPr txBox="1"/>
          <p:nvPr/>
        </p:nvSpPr>
        <p:spPr>
          <a:xfrm>
            <a:off x="4573128" y="1820489"/>
            <a:ext cx="4570872" cy="3170099"/>
          </a:xfrm>
          <a:prstGeom prst="rect">
            <a:avLst/>
          </a:prstGeom>
          <a:noFill/>
        </p:spPr>
        <p:txBody>
          <a:bodyPr wrap="square" lIns="91440" tIns="45720" rIns="91440" bIns="45720" rtlCol="0" anchor="t">
            <a:spAutoFit/>
          </a:bodyPr>
          <a:lstStyle/>
          <a:p>
            <a:pPr marL="342900" indent="-342900" algn="l">
              <a:buFont typeface="Arial"/>
              <a:buChar char="•"/>
            </a:pPr>
            <a:r>
              <a:rPr lang="en-US" altLang="en-US" sz="2000" b="0" dirty="0">
                <a:latin typeface="Arial"/>
                <a:cs typeface="Arial"/>
              </a:rPr>
              <a:t>Advise on employment/generation </a:t>
            </a:r>
            <a:endParaRPr lang="en-US" altLang="en-US" sz="2000" b="0" dirty="0">
              <a:cs typeface="Arial"/>
            </a:endParaRPr>
          </a:p>
          <a:p>
            <a:pPr marL="342900" indent="-342900" algn="l">
              <a:buFont typeface="Arial"/>
              <a:buChar char="•"/>
            </a:pPr>
            <a:r>
              <a:rPr lang="en-US" altLang="en-US" sz="2000" b="0" dirty="0">
                <a:latin typeface="Arial"/>
                <a:cs typeface="Arial"/>
              </a:rPr>
              <a:t>Ingest and manage Tactical Data exchanges</a:t>
            </a:r>
          </a:p>
          <a:p>
            <a:pPr marL="342900" indent="-342900" algn="l">
              <a:buFont typeface="Arial"/>
              <a:buChar char="•"/>
            </a:pPr>
            <a:r>
              <a:rPr lang="en-US" altLang="en-US" sz="2000" b="0" dirty="0">
                <a:latin typeface="Arial"/>
                <a:cs typeface="Arial"/>
              </a:rPr>
              <a:t>Plan and coordinate MTN/MTA requirements</a:t>
            </a:r>
          </a:p>
          <a:p>
            <a:pPr marL="342900" indent="-342900" algn="l">
              <a:buFont typeface="Arial"/>
              <a:buChar char="•"/>
            </a:pPr>
            <a:r>
              <a:rPr lang="en-US" altLang="en-US" sz="2000" b="0" dirty="0">
                <a:latin typeface="Arial"/>
                <a:cs typeface="Arial"/>
              </a:rPr>
              <a:t>Manage network load files</a:t>
            </a:r>
          </a:p>
          <a:p>
            <a:pPr marL="342900" indent="-342900" algn="l">
              <a:buFont typeface="Arial"/>
              <a:buChar char="•"/>
            </a:pPr>
            <a:r>
              <a:rPr lang="en-US" altLang="en-US" sz="2000" b="0" dirty="0">
                <a:latin typeface="Arial"/>
                <a:cs typeface="Arial"/>
              </a:rPr>
              <a:t>Create OTL and OTL SUPPS</a:t>
            </a:r>
          </a:p>
          <a:p>
            <a:pPr marL="342900" indent="-342900" algn="l">
              <a:buFont typeface="Arial"/>
              <a:buChar char="•"/>
            </a:pPr>
            <a:r>
              <a:rPr lang="en-US" altLang="en-US" sz="2000" b="0" dirty="0">
                <a:latin typeface="Arial"/>
                <a:cs typeface="Arial"/>
              </a:rPr>
              <a:t>Conduct TSDF calculations</a:t>
            </a:r>
          </a:p>
          <a:p>
            <a:pPr marL="342900" indent="-342900" algn="l">
              <a:buFont typeface="Arial"/>
              <a:buChar char="•"/>
            </a:pPr>
            <a:r>
              <a:rPr lang="en-US" altLang="en-US" sz="2000" b="0" dirty="0">
                <a:latin typeface="Arial"/>
                <a:cs typeface="Arial"/>
              </a:rPr>
              <a:t>Resolve MTN deficiencies</a:t>
            </a:r>
          </a:p>
          <a:p>
            <a:pPr marL="342900" indent="-342900" algn="l">
              <a:buFont typeface="Arial"/>
              <a:buChar char="•"/>
            </a:pPr>
            <a:r>
              <a:rPr lang="en-US" altLang="en-US" sz="2000" b="0" dirty="0">
                <a:latin typeface="Arial"/>
                <a:cs typeface="Arial"/>
              </a:rPr>
              <a:t>Ensure TDL standards</a:t>
            </a:r>
            <a:endParaRPr lang="en-CA" altLang="en-US" sz="2000" b="0" dirty="0">
              <a:latin typeface="Arial"/>
              <a:cs typeface="Arial"/>
            </a:endParaRPr>
          </a:p>
        </p:txBody>
      </p:sp>
      <p:pic>
        <p:nvPicPr>
          <p:cNvPr id="7" name="Picture 8">
            <a:extLst>
              <a:ext uri="{FF2B5EF4-FFF2-40B4-BE49-F238E27FC236}">
                <a16:creationId xmlns:a16="http://schemas.microsoft.com/office/drawing/2014/main" id="{50F76A7D-EB67-4018-A5D0-C761DADA60DD}"/>
              </a:ext>
            </a:extLst>
          </p:cNvPr>
          <p:cNvPicPr>
            <a:picLocks noChangeAspect="1"/>
          </p:cNvPicPr>
          <p:nvPr/>
        </p:nvPicPr>
        <p:blipFill rotWithShape="1">
          <a:blip r:embed="rId3"/>
          <a:srcRect l="38750" t="1639" r="-417" b="-2186"/>
          <a:stretch/>
        </p:blipFill>
        <p:spPr>
          <a:xfrm>
            <a:off x="1600200" y="3886200"/>
            <a:ext cx="2766061" cy="1181038"/>
          </a:xfrm>
          <a:prstGeom prst="rect">
            <a:avLst/>
          </a:prstGeom>
        </p:spPr>
      </p:pic>
      <p:pic>
        <p:nvPicPr>
          <p:cNvPr id="9" name="Picture 9" descr="A picture containing sky, outdoor, aircraft, airplane&#10;&#10;Description automatically generated">
            <a:extLst>
              <a:ext uri="{FF2B5EF4-FFF2-40B4-BE49-F238E27FC236}">
                <a16:creationId xmlns:a16="http://schemas.microsoft.com/office/drawing/2014/main" id="{1458E675-EC9F-4323-BC8B-00ECC799740C}"/>
              </a:ext>
            </a:extLst>
          </p:cNvPr>
          <p:cNvPicPr>
            <a:picLocks noChangeAspect="1"/>
          </p:cNvPicPr>
          <p:nvPr/>
        </p:nvPicPr>
        <p:blipFill rotWithShape="1">
          <a:blip r:embed="rId4"/>
          <a:srcRect l="21759" t="-8333" r="9167" b="8333"/>
          <a:stretch/>
        </p:blipFill>
        <p:spPr>
          <a:xfrm>
            <a:off x="82550" y="5063490"/>
            <a:ext cx="3700784" cy="1337311"/>
          </a:xfrm>
          <a:prstGeom prst="rect">
            <a:avLst/>
          </a:prstGeom>
        </p:spPr>
      </p:pic>
      <p:pic>
        <p:nvPicPr>
          <p:cNvPr id="10" name="Picture 10" descr="A picture containing text, outdoor, military uniform&#10;&#10;Description automatically generated">
            <a:extLst>
              <a:ext uri="{FF2B5EF4-FFF2-40B4-BE49-F238E27FC236}">
                <a16:creationId xmlns:a16="http://schemas.microsoft.com/office/drawing/2014/main" id="{2274E0D6-25B9-4667-8ED0-6EE3AF721B15}"/>
              </a:ext>
            </a:extLst>
          </p:cNvPr>
          <p:cNvPicPr>
            <a:picLocks noChangeAspect="1"/>
          </p:cNvPicPr>
          <p:nvPr/>
        </p:nvPicPr>
        <p:blipFill rotWithShape="1">
          <a:blip r:embed="rId5"/>
          <a:srcRect l="17099" t="-1150" r="18444"/>
          <a:stretch/>
        </p:blipFill>
        <p:spPr>
          <a:xfrm>
            <a:off x="83820" y="2595880"/>
            <a:ext cx="3033031" cy="1184159"/>
          </a:xfrm>
          <a:prstGeom prst="rect">
            <a:avLst/>
          </a:prstGeom>
        </p:spPr>
      </p:pic>
    </p:spTree>
    <p:extLst>
      <p:ext uri="{BB962C8B-B14F-4D97-AF65-F5344CB8AC3E}">
        <p14:creationId xmlns:p14="http://schemas.microsoft.com/office/powerpoint/2010/main" val="1251806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000"/>
                                        <p:tgtEl>
                                          <p:spTgt spid="3">
                                            <p:txEl>
                                              <p:pRg st="4" end="4"/>
                                            </p:txEl>
                                          </p:spTgt>
                                        </p:tgtEl>
                                      </p:cBhvr>
                                    </p:animEffect>
                                    <p:anim calcmode="lin" valueType="num">
                                      <p:cBhvr>
                                        <p:cTn id="36"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000"/>
                                        <p:tgtEl>
                                          <p:spTgt spid="3">
                                            <p:txEl>
                                              <p:pRg st="5" end="5"/>
                                            </p:txEl>
                                          </p:spTgt>
                                        </p:tgtEl>
                                      </p:cBhvr>
                                    </p:animEffect>
                                    <p:anim calcmode="lin" valueType="num">
                                      <p:cBhvr>
                                        <p:cTn id="43"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2000"/>
                                        <p:tgtEl>
                                          <p:spTgt spid="3">
                                            <p:txEl>
                                              <p:pRg st="6" end="6"/>
                                            </p:txEl>
                                          </p:spTgt>
                                        </p:tgtEl>
                                      </p:cBhvr>
                                    </p:animEffect>
                                    <p:anim calcmode="lin" valueType="num">
                                      <p:cBhvr>
                                        <p:cTn id="50"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51"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2000"/>
                                        <p:tgtEl>
                                          <p:spTgt spid="3">
                                            <p:txEl>
                                              <p:pRg st="7" end="7"/>
                                            </p:txEl>
                                          </p:spTgt>
                                        </p:tgtEl>
                                      </p:cBhvr>
                                    </p:animEffect>
                                    <p:anim calcmode="lin" valueType="num">
                                      <p:cBhvr>
                                        <p:cTn id="57"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58" dur="2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86264" y="356555"/>
            <a:ext cx="7010400" cy="1143000"/>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Explain Interface Control Cells</a:t>
            </a:r>
          </a:p>
        </p:txBody>
      </p:sp>
      <p:sp>
        <p:nvSpPr>
          <p:cNvPr id="8" name="TextBox 7"/>
          <p:cNvSpPr txBox="1"/>
          <p:nvPr/>
        </p:nvSpPr>
        <p:spPr>
          <a:xfrm flipH="1">
            <a:off x="1552022" y="1033970"/>
            <a:ext cx="6278881" cy="400110"/>
          </a:xfrm>
          <a:prstGeom prst="rect">
            <a:avLst/>
          </a:prstGeom>
          <a:noFill/>
        </p:spPr>
        <p:txBody>
          <a:bodyPr wrap="square" lIns="91440" tIns="45720" rIns="91440" bIns="45720" rtlCol="0" anchor="t">
            <a:spAutoFit/>
          </a:bodyPr>
          <a:lstStyle/>
          <a:p>
            <a:r>
              <a:rPr lang="en-CA" sz="2000" b="0" dirty="0">
                <a:latin typeface="Arial"/>
                <a:cs typeface="Arial"/>
              </a:rPr>
              <a:t>TDL 400 - ICO</a:t>
            </a:r>
          </a:p>
        </p:txBody>
      </p:sp>
      <p:sp>
        <p:nvSpPr>
          <p:cNvPr id="3" name="TextBox 2"/>
          <p:cNvSpPr txBox="1"/>
          <p:nvPr/>
        </p:nvSpPr>
        <p:spPr>
          <a:xfrm>
            <a:off x="590" y="1761827"/>
            <a:ext cx="4570821" cy="1323439"/>
          </a:xfrm>
          <a:prstGeom prst="rect">
            <a:avLst/>
          </a:prstGeom>
          <a:noFill/>
        </p:spPr>
        <p:txBody>
          <a:bodyPr wrap="square" lIns="91440" tIns="45720" rIns="91440" bIns="45720" rtlCol="0" anchor="t">
            <a:spAutoFit/>
          </a:bodyPr>
          <a:lstStyle/>
          <a:p>
            <a:pPr marL="285750" indent="-285750" algn="l">
              <a:buFont typeface="Arial"/>
              <a:buChar char="•"/>
            </a:pPr>
            <a:r>
              <a:rPr lang="en-CA" altLang="en-US" sz="2000" b="0" dirty="0">
                <a:latin typeface="Arial"/>
                <a:cs typeface="Arial"/>
              </a:rPr>
              <a:t>Ultimately responsible for the planning and management of the MTN</a:t>
            </a:r>
          </a:p>
          <a:p>
            <a:pPr marL="285750" indent="-285750" algn="l">
              <a:buFont typeface="Arial"/>
              <a:buChar char="•"/>
            </a:pPr>
            <a:endParaRPr lang="en-CA" altLang="en-US" sz="2000" b="0" dirty="0">
              <a:latin typeface="Arial"/>
              <a:cs typeface="Arial"/>
            </a:endParaRPr>
          </a:p>
        </p:txBody>
      </p:sp>
      <p:sp>
        <p:nvSpPr>
          <p:cNvPr id="4" name="TextBox 3"/>
          <p:cNvSpPr txBox="1"/>
          <p:nvPr/>
        </p:nvSpPr>
        <p:spPr>
          <a:xfrm>
            <a:off x="4465871" y="1760422"/>
            <a:ext cx="4681954" cy="4093428"/>
          </a:xfrm>
          <a:prstGeom prst="rect">
            <a:avLst/>
          </a:prstGeom>
          <a:noFill/>
        </p:spPr>
        <p:txBody>
          <a:bodyPr wrap="square" lIns="91440" tIns="45720" rIns="91440" bIns="45720" rtlCol="0" anchor="t">
            <a:spAutoFit/>
          </a:bodyPr>
          <a:lstStyle/>
          <a:p>
            <a:pPr marL="342900" indent="-342900" algn="l" defTabSz="912813">
              <a:buFont typeface="Arial"/>
              <a:buChar char="•"/>
            </a:pPr>
            <a:r>
              <a:rPr lang="en-CA" altLang="en-US" sz="2000" b="0" dirty="0">
                <a:latin typeface="Arial"/>
                <a:cs typeface="Arial"/>
              </a:rPr>
              <a:t>The ICO will: </a:t>
            </a:r>
            <a:endParaRPr lang="en-CA" altLang="en-US" sz="2000" b="0" dirty="0">
              <a:cs typeface="Arial"/>
            </a:endParaRPr>
          </a:p>
          <a:p>
            <a:pPr marL="800100" lvl="1" indent="-342900" algn="l" defTabSz="912813">
              <a:buFont typeface="Wingdings"/>
              <a:buChar char="§"/>
            </a:pPr>
            <a:r>
              <a:rPr lang="en-CA" altLang="en-US" sz="2000" b="0" dirty="0">
                <a:latin typeface="Arial"/>
                <a:cs typeface="Arial"/>
              </a:rPr>
              <a:t>Coordinate Link 16 load files</a:t>
            </a:r>
          </a:p>
          <a:p>
            <a:pPr marL="800100" lvl="1" indent="-342900" algn="l" defTabSz="912813">
              <a:buFont typeface="Wingdings"/>
              <a:buChar char="§"/>
            </a:pPr>
            <a:r>
              <a:rPr lang="en-CA" altLang="en-US" sz="2000" b="0" dirty="0">
                <a:latin typeface="Arial"/>
                <a:cs typeface="Arial"/>
              </a:rPr>
              <a:t>Distribute L16 Notification Msg</a:t>
            </a:r>
          </a:p>
          <a:p>
            <a:pPr marL="800100" lvl="1" indent="-342900" algn="l" defTabSz="912813">
              <a:buFont typeface="Wingdings"/>
              <a:buChar char="§"/>
            </a:pPr>
            <a:r>
              <a:rPr lang="en-CA" altLang="en-US" sz="2000" b="0" dirty="0">
                <a:latin typeface="Arial"/>
                <a:cs typeface="Arial"/>
              </a:rPr>
              <a:t>Manage RF and IP TDL networks</a:t>
            </a:r>
          </a:p>
          <a:p>
            <a:pPr marL="800100" lvl="1" indent="-342900" algn="l" defTabSz="912813">
              <a:buFont typeface="Wingdings"/>
              <a:buChar char="§"/>
            </a:pPr>
            <a:r>
              <a:rPr lang="en-CA" altLang="en-US" sz="2000" b="0" dirty="0">
                <a:latin typeface="Arial"/>
                <a:cs typeface="Arial"/>
              </a:rPr>
              <a:t>Distribute tactical data </a:t>
            </a:r>
            <a:endParaRPr lang="en-CA" altLang="en-US" sz="2000" b="0" dirty="0">
              <a:cs typeface="Arial"/>
            </a:endParaRPr>
          </a:p>
          <a:p>
            <a:pPr marL="800100" lvl="1" indent="-342900" algn="l" defTabSz="912813">
              <a:buFont typeface="Wingdings"/>
              <a:buChar char="§"/>
            </a:pPr>
            <a:r>
              <a:rPr lang="en-CA" altLang="en-US" sz="2000" b="0" dirty="0">
                <a:latin typeface="Arial"/>
                <a:cs typeface="Arial"/>
              </a:rPr>
              <a:t>Manage ICC personnel</a:t>
            </a:r>
          </a:p>
          <a:p>
            <a:pPr marL="800100" lvl="1" indent="-342900" algn="l" defTabSz="912813">
              <a:buFont typeface="Wingdings"/>
              <a:buChar char="§"/>
            </a:pPr>
            <a:r>
              <a:rPr lang="en-CA" altLang="en-US" sz="2000" b="0" dirty="0">
                <a:latin typeface="Arial"/>
                <a:cs typeface="Arial"/>
              </a:rPr>
              <a:t>Develop PLANs, OPORDS, CONEMP</a:t>
            </a:r>
          </a:p>
          <a:p>
            <a:pPr marL="800100" lvl="1" indent="-342900" algn="l" defTabSz="912813">
              <a:buFont typeface="Wingdings"/>
              <a:buChar char="§"/>
            </a:pPr>
            <a:r>
              <a:rPr lang="en-CA" altLang="en-US" sz="2000" b="0" dirty="0">
                <a:latin typeface="Arial"/>
                <a:cs typeface="Arial"/>
              </a:rPr>
              <a:t>Coordinate Allies/NATO and EC L1s</a:t>
            </a:r>
          </a:p>
          <a:p>
            <a:pPr marL="800100" lvl="1" indent="-342900" algn="l" defTabSz="912813">
              <a:buFont typeface="Wingdings"/>
              <a:buChar char="§"/>
            </a:pPr>
            <a:r>
              <a:rPr lang="en-CA" altLang="en-US" sz="2000" b="0" dirty="0">
                <a:latin typeface="Arial"/>
                <a:cs typeface="Arial"/>
              </a:rPr>
              <a:t>Monitor issues and provide advice</a:t>
            </a:r>
          </a:p>
        </p:txBody>
      </p:sp>
      <p:pic>
        <p:nvPicPr>
          <p:cNvPr id="7" name="Picture 6" descr="A picture containing text, indoor, kitchen, person&#10;&#10;Description automatically generated">
            <a:extLst>
              <a:ext uri="{FF2B5EF4-FFF2-40B4-BE49-F238E27FC236}">
                <a16:creationId xmlns:a16="http://schemas.microsoft.com/office/drawing/2014/main" id="{641841BB-8CF9-4244-86CA-96014649E59B}"/>
              </a:ext>
            </a:extLst>
          </p:cNvPr>
          <p:cNvPicPr>
            <a:picLocks noChangeAspect="1"/>
          </p:cNvPicPr>
          <p:nvPr/>
        </p:nvPicPr>
        <p:blipFill>
          <a:blip r:embed="rId3"/>
          <a:stretch>
            <a:fillRect/>
          </a:stretch>
        </p:blipFill>
        <p:spPr>
          <a:xfrm>
            <a:off x="204803" y="2777145"/>
            <a:ext cx="4158015" cy="2858823"/>
          </a:xfrm>
          <a:prstGeom prst="rect">
            <a:avLst/>
          </a:prstGeom>
        </p:spPr>
      </p:pic>
    </p:spTree>
    <p:extLst>
      <p:ext uri="{BB962C8B-B14F-4D97-AF65-F5344CB8AC3E}">
        <p14:creationId xmlns:p14="http://schemas.microsoft.com/office/powerpoint/2010/main" val="262421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wipe(down)">
                                      <p:cBhvr>
                                        <p:cTn id="12" dur="580">
                                          <p:stCondLst>
                                            <p:cond delay="0"/>
                                          </p:stCondLst>
                                        </p:cTn>
                                        <p:tgtEl>
                                          <p:spTgt spid="4">
                                            <p:txEl>
                                              <p:pRg st="2" end="2"/>
                                            </p:txEl>
                                          </p:spTgt>
                                        </p:tgtEl>
                                      </p:cBhvr>
                                    </p:animEffect>
                                    <p:anim calcmode="lin" valueType="num">
                                      <p:cBhvr>
                                        <p:cTn id="13"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xEl>
                                              <p:pRg st="2" end="2"/>
                                            </p:txEl>
                                          </p:spTgt>
                                        </p:tgtEl>
                                      </p:cBhvr>
                                      <p:to x="100000" y="60000"/>
                                    </p:animScale>
                                    <p:animScale>
                                      <p:cBhvr>
                                        <p:cTn id="19" dur="166" decel="50000">
                                          <p:stCondLst>
                                            <p:cond delay="676"/>
                                          </p:stCondLst>
                                        </p:cTn>
                                        <p:tgtEl>
                                          <p:spTgt spid="4">
                                            <p:txEl>
                                              <p:pRg st="2" end="2"/>
                                            </p:txEl>
                                          </p:spTgt>
                                        </p:tgtEl>
                                      </p:cBhvr>
                                      <p:to x="100000" y="100000"/>
                                    </p:animScale>
                                    <p:animScale>
                                      <p:cBhvr>
                                        <p:cTn id="20" dur="26">
                                          <p:stCondLst>
                                            <p:cond delay="1312"/>
                                          </p:stCondLst>
                                        </p:cTn>
                                        <p:tgtEl>
                                          <p:spTgt spid="4">
                                            <p:txEl>
                                              <p:pRg st="2" end="2"/>
                                            </p:txEl>
                                          </p:spTgt>
                                        </p:tgtEl>
                                      </p:cBhvr>
                                      <p:to x="100000" y="80000"/>
                                    </p:animScale>
                                    <p:animScale>
                                      <p:cBhvr>
                                        <p:cTn id="21" dur="166" decel="50000">
                                          <p:stCondLst>
                                            <p:cond delay="1338"/>
                                          </p:stCondLst>
                                        </p:cTn>
                                        <p:tgtEl>
                                          <p:spTgt spid="4">
                                            <p:txEl>
                                              <p:pRg st="2" end="2"/>
                                            </p:txEl>
                                          </p:spTgt>
                                        </p:tgtEl>
                                      </p:cBhvr>
                                      <p:to x="100000" y="100000"/>
                                    </p:animScale>
                                    <p:animScale>
                                      <p:cBhvr>
                                        <p:cTn id="22" dur="26">
                                          <p:stCondLst>
                                            <p:cond delay="1642"/>
                                          </p:stCondLst>
                                        </p:cTn>
                                        <p:tgtEl>
                                          <p:spTgt spid="4">
                                            <p:txEl>
                                              <p:pRg st="2" end="2"/>
                                            </p:txEl>
                                          </p:spTgt>
                                        </p:tgtEl>
                                      </p:cBhvr>
                                      <p:to x="100000" y="90000"/>
                                    </p:animScale>
                                    <p:animScale>
                                      <p:cBhvr>
                                        <p:cTn id="23" dur="166" decel="50000">
                                          <p:stCondLst>
                                            <p:cond delay="1668"/>
                                          </p:stCondLst>
                                        </p:cTn>
                                        <p:tgtEl>
                                          <p:spTgt spid="4">
                                            <p:txEl>
                                              <p:pRg st="2" end="2"/>
                                            </p:txEl>
                                          </p:spTgt>
                                        </p:tgtEl>
                                      </p:cBhvr>
                                      <p:to x="100000" y="100000"/>
                                    </p:animScale>
                                    <p:animScale>
                                      <p:cBhvr>
                                        <p:cTn id="24" dur="26">
                                          <p:stCondLst>
                                            <p:cond delay="1808"/>
                                          </p:stCondLst>
                                        </p:cTn>
                                        <p:tgtEl>
                                          <p:spTgt spid="4">
                                            <p:txEl>
                                              <p:pRg st="2" end="2"/>
                                            </p:txEl>
                                          </p:spTgt>
                                        </p:tgtEl>
                                      </p:cBhvr>
                                      <p:to x="100000" y="95000"/>
                                    </p:animScale>
                                    <p:animScale>
                                      <p:cBhvr>
                                        <p:cTn id="25" dur="166" decel="50000">
                                          <p:stCondLst>
                                            <p:cond delay="1834"/>
                                          </p:stCondLst>
                                        </p:cTn>
                                        <p:tgtEl>
                                          <p:spTgt spid="4">
                                            <p:txEl>
                                              <p:pRg st="2" end="2"/>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2000"/>
                                        <p:tgtEl>
                                          <p:spTgt spid="4">
                                            <p:txEl>
                                              <p:pRg st="3" end="3"/>
                                            </p:txEl>
                                          </p:spTgt>
                                        </p:tgtEl>
                                      </p:cBhvr>
                                    </p:animEffect>
                                    <p:anim calcmode="lin" valueType="num">
                                      <p:cBhvr>
                                        <p:cTn id="31" dur="2000" fill="hold"/>
                                        <p:tgtEl>
                                          <p:spTgt spid="4">
                                            <p:txEl>
                                              <p:pRg st="3" end="3"/>
                                            </p:txEl>
                                          </p:spTgt>
                                        </p:tgtEl>
                                        <p:attrNameLst>
                                          <p:attrName>ppt_w</p:attrName>
                                        </p:attrNameLst>
                                      </p:cBhvr>
                                      <p:tavLst>
                                        <p:tav tm="0" fmla="#ppt_w*sin(2.5*pi*$)">
                                          <p:val>
                                            <p:fltVal val="0"/>
                                          </p:val>
                                        </p:tav>
                                        <p:tav tm="100000">
                                          <p:val>
                                            <p:fltVal val="1"/>
                                          </p:val>
                                        </p:tav>
                                      </p:tavLst>
                                    </p:anim>
                                    <p:anim calcmode="lin" valueType="num">
                                      <p:cBhvr>
                                        <p:cTn id="32" dur="2000" fill="hold"/>
                                        <p:tgtEl>
                                          <p:spTgt spid="4">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randombar(horizontal)">
                                      <p:cBhvr>
                                        <p:cTn id="37" dur="5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barn(inVertical)">
                                      <p:cBhvr>
                                        <p:cTn id="42" dur="500"/>
                                        <p:tgtEl>
                                          <p:spTgt spid="4">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additive="base">
                                        <p:cTn id="4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Effect transition="in" filter="wipe(down)">
                                      <p:cBhvr>
                                        <p:cTn id="53" dur="500"/>
                                        <p:tgtEl>
                                          <p:spTgt spid="4">
                                            <p:txEl>
                                              <p:pRg st="7" end="7"/>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4">
                                            <p:txEl>
                                              <p:pRg st="8" end="8"/>
                                            </p:txEl>
                                          </p:spTgt>
                                        </p:tgtEl>
                                        <p:attrNameLst>
                                          <p:attrName>style.visibility</p:attrName>
                                        </p:attrNameLst>
                                      </p:cBhvr>
                                      <p:to>
                                        <p:strVal val="visible"/>
                                      </p:to>
                                    </p:set>
                                    <p:anim calcmode="lin" valueType="num">
                                      <p:cBhvr>
                                        <p:cTn id="58"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59" dur="5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60"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918842" y="365382"/>
            <a:ext cx="5518762" cy="472205"/>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Explain Interface Control Cells</a:t>
            </a:r>
          </a:p>
        </p:txBody>
      </p:sp>
      <p:sp>
        <p:nvSpPr>
          <p:cNvPr id="2" name="Rectangle 2"/>
          <p:cNvSpPr>
            <a:spLocks noChangeArrowheads="1"/>
          </p:cNvSpPr>
          <p:nvPr/>
        </p:nvSpPr>
        <p:spPr bwMode="auto">
          <a:xfrm>
            <a:off x="1097320" y="1142999"/>
            <a:ext cx="1027661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CA"/>
          </a:p>
        </p:txBody>
      </p:sp>
      <p:sp>
        <p:nvSpPr>
          <p:cNvPr id="9" name="TextBox 8"/>
          <p:cNvSpPr txBox="1"/>
          <p:nvPr/>
        </p:nvSpPr>
        <p:spPr>
          <a:xfrm>
            <a:off x="294533" y="1791390"/>
            <a:ext cx="3111549" cy="984885"/>
          </a:xfrm>
          <a:prstGeom prst="rect">
            <a:avLst/>
          </a:prstGeom>
          <a:noFill/>
        </p:spPr>
        <p:txBody>
          <a:bodyPr wrap="square" lIns="91440" tIns="45720" rIns="91440" bIns="45720" rtlCol="0" anchor="t">
            <a:spAutoFit/>
          </a:bodyPr>
          <a:lstStyle/>
          <a:p>
            <a:r>
              <a:rPr lang="en-CA" sz="2000" b="0" dirty="0">
                <a:latin typeface="Arial"/>
                <a:cs typeface="Arial"/>
              </a:rPr>
              <a:t>Optimum ICC Manning Scheme</a:t>
            </a:r>
            <a:endParaRPr lang="en-US" sz="2000" b="0" dirty="0">
              <a:cs typeface="Arial"/>
            </a:endParaRPr>
          </a:p>
          <a:p>
            <a:endParaRPr lang="en-CA"/>
          </a:p>
        </p:txBody>
      </p:sp>
      <p:sp>
        <p:nvSpPr>
          <p:cNvPr id="3" name="Rectangle: Rounded Corners 2">
            <a:extLst>
              <a:ext uri="{FF2B5EF4-FFF2-40B4-BE49-F238E27FC236}">
                <a16:creationId xmlns:a16="http://schemas.microsoft.com/office/drawing/2014/main" id="{7040AC4B-0D2E-44ED-9439-EA0F231690A7}"/>
              </a:ext>
            </a:extLst>
          </p:cNvPr>
          <p:cNvSpPr/>
          <p:nvPr/>
        </p:nvSpPr>
        <p:spPr bwMode="auto">
          <a:xfrm>
            <a:off x="4069080" y="1520190"/>
            <a:ext cx="1314450" cy="68580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000" dirty="0">
                <a:latin typeface="Arial"/>
                <a:cs typeface="Arial"/>
              </a:rPr>
              <a:t>Component Commander or Joint Task Force Commander</a:t>
            </a:r>
            <a:endParaRPr lang="en-US" sz="1000" dirty="0">
              <a:cs typeface="Arial"/>
            </a:endParaRPr>
          </a:p>
        </p:txBody>
      </p:sp>
      <p:sp>
        <p:nvSpPr>
          <p:cNvPr id="11" name="Rectangle: Rounded Corners 10">
            <a:extLst>
              <a:ext uri="{FF2B5EF4-FFF2-40B4-BE49-F238E27FC236}">
                <a16:creationId xmlns:a16="http://schemas.microsoft.com/office/drawing/2014/main" id="{C4C4071D-587C-4DF2-A916-E91C8ED5F3C5}"/>
              </a:ext>
            </a:extLst>
          </p:cNvPr>
          <p:cNvSpPr/>
          <p:nvPr/>
        </p:nvSpPr>
        <p:spPr bwMode="auto">
          <a:xfrm>
            <a:off x="4069079" y="2514600"/>
            <a:ext cx="1314450" cy="57150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1200" dirty="0">
                <a:latin typeface="Arial"/>
                <a:cs typeface="Arial"/>
              </a:rPr>
              <a:t>JICO</a:t>
            </a:r>
            <a:endParaRPr lang="en-US" sz="1200" dirty="0">
              <a:latin typeface="Arial" charset="0"/>
              <a:cs typeface="Arial"/>
            </a:endParaRPr>
          </a:p>
          <a:p>
            <a:r>
              <a:rPr lang="en-US" sz="1200" dirty="0">
                <a:latin typeface="Arial"/>
                <a:cs typeface="Arial"/>
              </a:rPr>
              <a:t>(TDL 400)</a:t>
            </a:r>
          </a:p>
        </p:txBody>
      </p:sp>
      <p:sp>
        <p:nvSpPr>
          <p:cNvPr id="12" name="Rectangle: Rounded Corners 11">
            <a:extLst>
              <a:ext uri="{FF2B5EF4-FFF2-40B4-BE49-F238E27FC236}">
                <a16:creationId xmlns:a16="http://schemas.microsoft.com/office/drawing/2014/main" id="{F24ED5F0-A03E-47BA-B5E5-ED727C3F42BB}"/>
              </a:ext>
            </a:extLst>
          </p:cNvPr>
          <p:cNvSpPr/>
          <p:nvPr/>
        </p:nvSpPr>
        <p:spPr bwMode="auto">
          <a:xfrm>
            <a:off x="4069079" y="3394710"/>
            <a:ext cx="131445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200" dirty="0">
                <a:latin typeface="Arial"/>
                <a:cs typeface="Arial"/>
              </a:rPr>
              <a:t>Watch Officer </a:t>
            </a:r>
          </a:p>
          <a:p>
            <a:r>
              <a:rPr lang="en-US" sz="1200" dirty="0">
                <a:latin typeface="Arial"/>
                <a:cs typeface="Arial"/>
              </a:rPr>
              <a:t>(TDL 400)</a:t>
            </a:r>
            <a:endParaRPr lang="en-US" sz="1200">
              <a:latin typeface="Arial" charset="0"/>
              <a:cs typeface="Arial"/>
            </a:endParaRPr>
          </a:p>
        </p:txBody>
      </p:sp>
      <p:sp>
        <p:nvSpPr>
          <p:cNvPr id="13" name="Rectangle: Rounded Corners 12">
            <a:extLst>
              <a:ext uri="{FF2B5EF4-FFF2-40B4-BE49-F238E27FC236}">
                <a16:creationId xmlns:a16="http://schemas.microsoft.com/office/drawing/2014/main" id="{6DCB2097-9BF1-4082-A581-074562E16158}"/>
              </a:ext>
            </a:extLst>
          </p:cNvPr>
          <p:cNvSpPr/>
          <p:nvPr/>
        </p:nvSpPr>
        <p:spPr bwMode="auto">
          <a:xfrm>
            <a:off x="4069079" y="4343400"/>
            <a:ext cx="131445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200" dirty="0">
                <a:latin typeface="Arial"/>
                <a:cs typeface="Arial"/>
              </a:rPr>
              <a:t>Link 22 Manager</a:t>
            </a:r>
          </a:p>
          <a:p>
            <a:r>
              <a:rPr lang="en-US" sz="1200" dirty="0">
                <a:latin typeface="Arial"/>
                <a:cs typeface="Arial"/>
              </a:rPr>
              <a:t>(TDL 300)</a:t>
            </a:r>
            <a:endParaRPr lang="en-US" sz="1200">
              <a:latin typeface="Arial" charset="0"/>
              <a:cs typeface="Arial"/>
            </a:endParaRPr>
          </a:p>
        </p:txBody>
      </p:sp>
      <p:sp>
        <p:nvSpPr>
          <p:cNvPr id="14" name="Rectangle: Rounded Corners 13">
            <a:extLst>
              <a:ext uri="{FF2B5EF4-FFF2-40B4-BE49-F238E27FC236}">
                <a16:creationId xmlns:a16="http://schemas.microsoft.com/office/drawing/2014/main" id="{C8BBE1EC-433E-496E-8278-EEE25A3C246F}"/>
              </a:ext>
            </a:extLst>
          </p:cNvPr>
          <p:cNvSpPr/>
          <p:nvPr/>
        </p:nvSpPr>
        <p:spPr bwMode="auto">
          <a:xfrm>
            <a:off x="605789" y="5326380"/>
            <a:ext cx="468630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200" dirty="0">
                <a:latin typeface="Arial"/>
                <a:cs typeface="Arial"/>
              </a:rPr>
              <a:t>Multi-Link Operations Specialist Positions</a:t>
            </a:r>
          </a:p>
          <a:p>
            <a:r>
              <a:rPr lang="en-US" sz="1200" dirty="0">
                <a:latin typeface="Arial"/>
                <a:cs typeface="Arial"/>
              </a:rPr>
              <a:t>(TDL 200)</a:t>
            </a:r>
            <a:endParaRPr lang="en-US" sz="1200">
              <a:latin typeface="Arial" charset="0"/>
              <a:cs typeface="Arial"/>
            </a:endParaRPr>
          </a:p>
        </p:txBody>
      </p:sp>
      <p:sp>
        <p:nvSpPr>
          <p:cNvPr id="20" name="Rectangle: Rounded Corners 19">
            <a:extLst>
              <a:ext uri="{FF2B5EF4-FFF2-40B4-BE49-F238E27FC236}">
                <a16:creationId xmlns:a16="http://schemas.microsoft.com/office/drawing/2014/main" id="{10FA0513-91F6-4F3C-96CC-B60C2A5D3591}"/>
              </a:ext>
            </a:extLst>
          </p:cNvPr>
          <p:cNvSpPr/>
          <p:nvPr/>
        </p:nvSpPr>
        <p:spPr bwMode="auto">
          <a:xfrm>
            <a:off x="7623809" y="4343400"/>
            <a:ext cx="134874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200" dirty="0">
                <a:latin typeface="Arial"/>
                <a:cs typeface="Arial"/>
              </a:rPr>
              <a:t>Technicians and System Administrators</a:t>
            </a:r>
            <a:endParaRPr lang="en-US" sz="1200" i="0" u="none" strike="noStrike" cap="none" normalizeH="0" baseline="0">
              <a:ln>
                <a:noFill/>
              </a:ln>
              <a:effectLst/>
              <a:latin typeface="Arial" charset="0"/>
              <a:cs typeface="Arial"/>
            </a:endParaRPr>
          </a:p>
        </p:txBody>
      </p:sp>
      <p:sp>
        <p:nvSpPr>
          <p:cNvPr id="25" name="Rectangle: Rounded Corners 24">
            <a:extLst>
              <a:ext uri="{FF2B5EF4-FFF2-40B4-BE49-F238E27FC236}">
                <a16:creationId xmlns:a16="http://schemas.microsoft.com/office/drawing/2014/main" id="{F00A2092-18C0-4359-84F0-6885EB9E03D8}"/>
              </a:ext>
            </a:extLst>
          </p:cNvPr>
          <p:cNvSpPr/>
          <p:nvPr/>
        </p:nvSpPr>
        <p:spPr bwMode="auto">
          <a:xfrm>
            <a:off x="5817869" y="4343400"/>
            <a:ext cx="144018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200" dirty="0">
                <a:latin typeface="Arial"/>
                <a:cs typeface="Arial"/>
              </a:rPr>
              <a:t>Joint Track Data Coordinator</a:t>
            </a:r>
          </a:p>
          <a:p>
            <a:r>
              <a:rPr lang="en-US" sz="1200" dirty="0">
                <a:latin typeface="Arial"/>
                <a:cs typeface="Arial"/>
              </a:rPr>
              <a:t>(TDL 200)</a:t>
            </a:r>
            <a:endParaRPr lang="en-US" sz="1200" dirty="0">
              <a:latin typeface="Arial" charset="0"/>
              <a:cs typeface="Arial"/>
            </a:endParaRPr>
          </a:p>
        </p:txBody>
      </p:sp>
      <p:sp>
        <p:nvSpPr>
          <p:cNvPr id="26" name="Rectangle: Rounded Corners 25">
            <a:extLst>
              <a:ext uri="{FF2B5EF4-FFF2-40B4-BE49-F238E27FC236}">
                <a16:creationId xmlns:a16="http://schemas.microsoft.com/office/drawing/2014/main" id="{F5A65BF5-F831-4783-B0C8-8C32DC5ADCD9}"/>
              </a:ext>
            </a:extLst>
          </p:cNvPr>
          <p:cNvSpPr/>
          <p:nvPr/>
        </p:nvSpPr>
        <p:spPr bwMode="auto">
          <a:xfrm>
            <a:off x="605789" y="4343400"/>
            <a:ext cx="131445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200" dirty="0">
                <a:latin typeface="Arial"/>
                <a:cs typeface="Arial"/>
              </a:rPr>
              <a:t>Link 11/11B Manager</a:t>
            </a:r>
          </a:p>
          <a:p>
            <a:r>
              <a:rPr lang="en-US" sz="1200" dirty="0">
                <a:latin typeface="Arial"/>
                <a:cs typeface="Arial"/>
              </a:rPr>
              <a:t>(TDL 300)</a:t>
            </a:r>
            <a:endParaRPr lang="en-US" sz="1200">
              <a:latin typeface="Arial" charset="0"/>
              <a:cs typeface="Arial"/>
            </a:endParaRPr>
          </a:p>
        </p:txBody>
      </p:sp>
      <p:sp>
        <p:nvSpPr>
          <p:cNvPr id="27" name="Rectangle: Rounded Corners 26">
            <a:extLst>
              <a:ext uri="{FF2B5EF4-FFF2-40B4-BE49-F238E27FC236}">
                <a16:creationId xmlns:a16="http://schemas.microsoft.com/office/drawing/2014/main" id="{23FFC78C-7825-42D3-B44B-3AB2EC642FC0}"/>
              </a:ext>
            </a:extLst>
          </p:cNvPr>
          <p:cNvSpPr/>
          <p:nvPr/>
        </p:nvSpPr>
        <p:spPr bwMode="auto">
          <a:xfrm>
            <a:off x="2285999" y="4343400"/>
            <a:ext cx="1314450" cy="640080"/>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200" dirty="0">
                <a:latin typeface="Arial"/>
                <a:cs typeface="Arial"/>
              </a:rPr>
              <a:t>Link 16 Manager</a:t>
            </a:r>
          </a:p>
          <a:p>
            <a:r>
              <a:rPr lang="en-US" sz="1200" dirty="0">
                <a:latin typeface="Arial"/>
                <a:cs typeface="Arial"/>
              </a:rPr>
              <a:t>(TDL 300)</a:t>
            </a:r>
            <a:endParaRPr lang="en-US" sz="1200">
              <a:latin typeface="Arial" charset="0"/>
              <a:cs typeface="Arial"/>
            </a:endParaRPr>
          </a:p>
        </p:txBody>
      </p:sp>
      <p:sp>
        <p:nvSpPr>
          <p:cNvPr id="32" name="Arrow: Down 31">
            <a:extLst>
              <a:ext uri="{FF2B5EF4-FFF2-40B4-BE49-F238E27FC236}">
                <a16:creationId xmlns:a16="http://schemas.microsoft.com/office/drawing/2014/main" id="{F5DC1636-3812-43B6-BB3D-5FA33AA3F5F2}"/>
              </a:ext>
            </a:extLst>
          </p:cNvPr>
          <p:cNvSpPr/>
          <p:nvPr/>
        </p:nvSpPr>
        <p:spPr bwMode="auto">
          <a:xfrm>
            <a:off x="4569714" y="220827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4" name="Arrow: Down 33">
            <a:extLst>
              <a:ext uri="{FF2B5EF4-FFF2-40B4-BE49-F238E27FC236}">
                <a16:creationId xmlns:a16="http://schemas.microsoft.com/office/drawing/2014/main" id="{BFF8DC5A-6970-4314-BB4D-3F501FDCD590}"/>
              </a:ext>
            </a:extLst>
          </p:cNvPr>
          <p:cNvSpPr/>
          <p:nvPr/>
        </p:nvSpPr>
        <p:spPr bwMode="auto">
          <a:xfrm>
            <a:off x="4569713" y="308838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5" name="Arrow: Down 34">
            <a:extLst>
              <a:ext uri="{FF2B5EF4-FFF2-40B4-BE49-F238E27FC236}">
                <a16:creationId xmlns:a16="http://schemas.microsoft.com/office/drawing/2014/main" id="{649D38E0-2170-4EC2-98C4-3FDCD2E58092}"/>
              </a:ext>
            </a:extLst>
          </p:cNvPr>
          <p:cNvSpPr/>
          <p:nvPr/>
        </p:nvSpPr>
        <p:spPr bwMode="auto">
          <a:xfrm>
            <a:off x="4569713" y="403707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6" name="Arrow: Down 35">
            <a:extLst>
              <a:ext uri="{FF2B5EF4-FFF2-40B4-BE49-F238E27FC236}">
                <a16:creationId xmlns:a16="http://schemas.microsoft.com/office/drawing/2014/main" id="{DAAA6A01-B01D-4697-850D-E65571E95645}"/>
              </a:ext>
            </a:extLst>
          </p:cNvPr>
          <p:cNvSpPr/>
          <p:nvPr/>
        </p:nvSpPr>
        <p:spPr bwMode="auto">
          <a:xfrm>
            <a:off x="1094993" y="502005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7" name="Arrow: Down 36">
            <a:extLst>
              <a:ext uri="{FF2B5EF4-FFF2-40B4-BE49-F238E27FC236}">
                <a16:creationId xmlns:a16="http://schemas.microsoft.com/office/drawing/2014/main" id="{03B9E6AF-57EF-4A79-BFC3-F5ED84EB705B}"/>
              </a:ext>
            </a:extLst>
          </p:cNvPr>
          <p:cNvSpPr/>
          <p:nvPr/>
        </p:nvSpPr>
        <p:spPr bwMode="auto">
          <a:xfrm>
            <a:off x="2786633" y="502005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38" name="Arrow: Down 37">
            <a:extLst>
              <a:ext uri="{FF2B5EF4-FFF2-40B4-BE49-F238E27FC236}">
                <a16:creationId xmlns:a16="http://schemas.microsoft.com/office/drawing/2014/main" id="{4CFCBD7B-188B-4B45-A862-F5C0C0A59294}"/>
              </a:ext>
            </a:extLst>
          </p:cNvPr>
          <p:cNvSpPr/>
          <p:nvPr/>
        </p:nvSpPr>
        <p:spPr bwMode="auto">
          <a:xfrm>
            <a:off x="4569713" y="5020056"/>
            <a:ext cx="324612" cy="30403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40" name="Arrow: Bent-Up 39">
            <a:extLst>
              <a:ext uri="{FF2B5EF4-FFF2-40B4-BE49-F238E27FC236}">
                <a16:creationId xmlns:a16="http://schemas.microsoft.com/office/drawing/2014/main" id="{ACD8B5E4-89C8-44EA-BB79-4FDE80E5A423}"/>
              </a:ext>
            </a:extLst>
          </p:cNvPr>
          <p:cNvSpPr/>
          <p:nvPr/>
        </p:nvSpPr>
        <p:spPr bwMode="auto">
          <a:xfrm rot="10800000">
            <a:off x="1094994" y="3703320"/>
            <a:ext cx="2976372" cy="628650"/>
          </a:xfrm>
          <a:prstGeom prst="bentUp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42" name="Arrow: Down 41">
            <a:extLst>
              <a:ext uri="{FF2B5EF4-FFF2-40B4-BE49-F238E27FC236}">
                <a16:creationId xmlns:a16="http://schemas.microsoft.com/office/drawing/2014/main" id="{5DBF9C80-920F-429D-BC35-4ABDF6305DD0}"/>
              </a:ext>
            </a:extLst>
          </p:cNvPr>
          <p:cNvSpPr/>
          <p:nvPr/>
        </p:nvSpPr>
        <p:spPr bwMode="auto">
          <a:xfrm>
            <a:off x="2786632" y="3888486"/>
            <a:ext cx="313182" cy="42976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43" name="Arrow: Bent-Up 42">
            <a:extLst>
              <a:ext uri="{FF2B5EF4-FFF2-40B4-BE49-F238E27FC236}">
                <a16:creationId xmlns:a16="http://schemas.microsoft.com/office/drawing/2014/main" id="{282EE87F-05BA-42CA-B518-F3ABBFE00F58}"/>
              </a:ext>
            </a:extLst>
          </p:cNvPr>
          <p:cNvSpPr/>
          <p:nvPr/>
        </p:nvSpPr>
        <p:spPr bwMode="auto">
          <a:xfrm flipV="1">
            <a:off x="5381244" y="3703319"/>
            <a:ext cx="3079242" cy="628650"/>
          </a:xfrm>
          <a:prstGeom prst="bentUp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
        <p:nvSpPr>
          <p:cNvPr id="44" name="Arrow: Down 43">
            <a:extLst>
              <a:ext uri="{FF2B5EF4-FFF2-40B4-BE49-F238E27FC236}">
                <a16:creationId xmlns:a16="http://schemas.microsoft.com/office/drawing/2014/main" id="{5B91C887-6E2D-4F18-B729-AF79129B776E}"/>
              </a:ext>
            </a:extLst>
          </p:cNvPr>
          <p:cNvSpPr/>
          <p:nvPr/>
        </p:nvSpPr>
        <p:spPr bwMode="auto">
          <a:xfrm>
            <a:off x="6387082" y="3888486"/>
            <a:ext cx="313182" cy="429768"/>
          </a:xfrm>
          <a:prstGeom prst="downArrow">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82306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874712" y="383034"/>
            <a:ext cx="5386369" cy="454553"/>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Explain Interface Control Cells</a:t>
            </a:r>
          </a:p>
        </p:txBody>
      </p:sp>
      <p:sp>
        <p:nvSpPr>
          <p:cNvPr id="8" name="TextBox 7"/>
          <p:cNvSpPr txBox="1"/>
          <p:nvPr/>
        </p:nvSpPr>
        <p:spPr>
          <a:xfrm flipH="1">
            <a:off x="223012" y="1201897"/>
            <a:ext cx="6278881" cy="400110"/>
          </a:xfrm>
          <a:prstGeom prst="rect">
            <a:avLst/>
          </a:prstGeom>
          <a:noFill/>
        </p:spPr>
        <p:txBody>
          <a:bodyPr wrap="square" lIns="91440" tIns="45720" rIns="91440" bIns="45720" rtlCol="0" anchor="t">
            <a:spAutoFit/>
          </a:bodyPr>
          <a:lstStyle/>
          <a:p>
            <a:r>
              <a:rPr lang="en-CA" sz="2000" b="0" dirty="0">
                <a:latin typeface="Arial"/>
                <a:cs typeface="Arial"/>
              </a:rPr>
              <a:t>Elemental ICC Construct</a:t>
            </a:r>
          </a:p>
        </p:txBody>
      </p:sp>
      <p:pic>
        <p:nvPicPr>
          <p:cNvPr id="9"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88" y="1974158"/>
            <a:ext cx="2156618" cy="287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76165" y="1105725"/>
            <a:ext cx="2911475" cy="218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descr="CADS"/>
          <p:cNvPicPr>
            <a:picLocks noChangeAspect="1" noChangeArrowheads="1"/>
          </p:cNvPicPr>
          <p:nvPr/>
        </p:nvPicPr>
        <p:blipFill rotWithShape="1">
          <a:blip r:embed="rId5">
            <a:extLst>
              <a:ext uri="{28A0092B-C50C-407E-A947-70E740481C1C}">
                <a14:useLocalDpi xmlns:a14="http://schemas.microsoft.com/office/drawing/2010/main" val="0"/>
              </a:ext>
            </a:extLst>
          </a:blip>
          <a:srcRect l="9249" t="30027" r="16561" b="15448"/>
          <a:stretch/>
        </p:blipFill>
        <p:spPr bwMode="auto">
          <a:xfrm>
            <a:off x="3048000" y="3628455"/>
            <a:ext cx="48006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17070" y="4849278"/>
            <a:ext cx="1948264" cy="400110"/>
          </a:xfrm>
          <a:prstGeom prst="rect">
            <a:avLst/>
          </a:prstGeom>
          <a:noFill/>
        </p:spPr>
        <p:txBody>
          <a:bodyPr wrap="square" lIns="91440" tIns="45720" rIns="91440" bIns="45720" rtlCol="0" anchor="t">
            <a:spAutoFit/>
          </a:bodyPr>
          <a:lstStyle/>
          <a:p>
            <a:r>
              <a:rPr lang="en-CA" sz="2000" b="0" dirty="0">
                <a:latin typeface="Arial"/>
                <a:cs typeface="Arial"/>
              </a:rPr>
              <a:t>MRICC(A)</a:t>
            </a:r>
          </a:p>
        </p:txBody>
      </p:sp>
      <p:sp>
        <p:nvSpPr>
          <p:cNvPr id="3" name="TextBox 2"/>
          <p:cNvSpPr txBox="1"/>
          <p:nvPr/>
        </p:nvSpPr>
        <p:spPr>
          <a:xfrm>
            <a:off x="6506438" y="3241471"/>
            <a:ext cx="2209800" cy="400110"/>
          </a:xfrm>
          <a:prstGeom prst="rect">
            <a:avLst/>
          </a:prstGeom>
          <a:noFill/>
        </p:spPr>
        <p:txBody>
          <a:bodyPr wrap="square" lIns="91440" tIns="45720" rIns="91440" bIns="45720" rtlCol="0" anchor="t">
            <a:spAutoFit/>
          </a:bodyPr>
          <a:lstStyle/>
          <a:p>
            <a:r>
              <a:rPr lang="en-CA" sz="2000" b="0" dirty="0">
                <a:latin typeface="Arial"/>
                <a:cs typeface="Arial"/>
              </a:rPr>
              <a:t>MRICC(P)</a:t>
            </a:r>
          </a:p>
        </p:txBody>
      </p:sp>
      <p:sp>
        <p:nvSpPr>
          <p:cNvPr id="4" name="TextBox 3"/>
          <p:cNvSpPr txBox="1"/>
          <p:nvPr/>
        </p:nvSpPr>
        <p:spPr>
          <a:xfrm>
            <a:off x="4013220" y="5914455"/>
            <a:ext cx="2877162" cy="400110"/>
          </a:xfrm>
          <a:prstGeom prst="rect">
            <a:avLst/>
          </a:prstGeom>
          <a:noFill/>
        </p:spPr>
        <p:txBody>
          <a:bodyPr wrap="square" lIns="91440" tIns="45720" rIns="91440" bIns="45720" rtlCol="0" anchor="t">
            <a:spAutoFit/>
          </a:bodyPr>
          <a:lstStyle/>
          <a:p>
            <a:r>
              <a:rPr lang="en-CA" sz="2000" b="0" dirty="0">
                <a:latin typeface="Arial"/>
                <a:cs typeface="Arial"/>
              </a:rPr>
              <a:t>1 CAD  RICC at CADS</a:t>
            </a:r>
            <a:endParaRPr lang="en-CA" sz="2000" b="0">
              <a:cs typeface="Arial"/>
            </a:endParaRPr>
          </a:p>
        </p:txBody>
      </p:sp>
    </p:spTree>
    <p:extLst>
      <p:ext uri="{BB962C8B-B14F-4D97-AF65-F5344CB8AC3E}">
        <p14:creationId xmlns:p14="http://schemas.microsoft.com/office/powerpoint/2010/main" val="2777579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2334544" y="301710"/>
            <a:ext cx="4459613" cy="533989"/>
          </a:xfrm>
          <a:prstGeom prst="rect">
            <a:avLst/>
          </a:prstGeom>
        </p:spPr>
        <p:txBody>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Arial" charset="0"/>
              </a:defRPr>
            </a:lvl2pPr>
            <a:lvl3pPr algn="l" rtl="0" eaLnBrk="0" fontAlgn="base" hangingPunct="0">
              <a:spcBef>
                <a:spcPct val="0"/>
              </a:spcBef>
              <a:spcAft>
                <a:spcPct val="0"/>
              </a:spcAft>
              <a:defRPr sz="4000">
                <a:solidFill>
                  <a:schemeClr val="tx1"/>
                </a:solidFill>
                <a:latin typeface="Arial" charset="0"/>
              </a:defRPr>
            </a:lvl3pPr>
            <a:lvl4pPr algn="l" rtl="0" eaLnBrk="0" fontAlgn="base" hangingPunct="0">
              <a:spcBef>
                <a:spcPct val="0"/>
              </a:spcBef>
              <a:spcAft>
                <a:spcPct val="0"/>
              </a:spcAft>
              <a:defRPr sz="4000">
                <a:solidFill>
                  <a:schemeClr val="tx1"/>
                </a:solidFill>
                <a:latin typeface="Arial" charset="0"/>
              </a:defRPr>
            </a:lvl4pPr>
            <a:lvl5pPr algn="l" rtl="0" eaLnBrk="0" fontAlgn="base" hangingPunct="0">
              <a:spcBef>
                <a:spcPct val="0"/>
              </a:spcBef>
              <a:spcAft>
                <a:spcPct val="0"/>
              </a:spcAft>
              <a:defRPr sz="4000">
                <a:solidFill>
                  <a:schemeClr val="tx1"/>
                </a:solidFill>
                <a:latin typeface="Arial" charset="0"/>
              </a:defRPr>
            </a:lvl5pPr>
            <a:lvl6pPr marL="457200" algn="l" rtl="0" eaLnBrk="1" fontAlgn="base" hangingPunct="1">
              <a:spcBef>
                <a:spcPct val="0"/>
              </a:spcBef>
              <a:spcAft>
                <a:spcPct val="0"/>
              </a:spcAft>
              <a:defRPr sz="4000">
                <a:solidFill>
                  <a:schemeClr val="tx1"/>
                </a:solidFill>
                <a:latin typeface="Arial" charset="0"/>
              </a:defRPr>
            </a:lvl6pPr>
            <a:lvl7pPr marL="914400" algn="l" rtl="0" eaLnBrk="1" fontAlgn="base" hangingPunct="1">
              <a:spcBef>
                <a:spcPct val="0"/>
              </a:spcBef>
              <a:spcAft>
                <a:spcPct val="0"/>
              </a:spcAft>
              <a:defRPr sz="4000">
                <a:solidFill>
                  <a:schemeClr val="tx1"/>
                </a:solidFill>
                <a:latin typeface="Arial" charset="0"/>
              </a:defRPr>
            </a:lvl7pPr>
            <a:lvl8pPr marL="1371600" algn="l" rtl="0" eaLnBrk="1" fontAlgn="base" hangingPunct="1">
              <a:spcBef>
                <a:spcPct val="0"/>
              </a:spcBef>
              <a:spcAft>
                <a:spcPct val="0"/>
              </a:spcAft>
              <a:defRPr sz="4000">
                <a:solidFill>
                  <a:schemeClr val="tx1"/>
                </a:solidFill>
                <a:latin typeface="Arial" charset="0"/>
              </a:defRPr>
            </a:lvl8pPr>
            <a:lvl9pPr marL="1828800" algn="l" rtl="0" eaLnBrk="1" fontAlgn="base" hangingPunct="1">
              <a:spcBef>
                <a:spcPct val="0"/>
              </a:spcBef>
              <a:spcAft>
                <a:spcPct val="0"/>
              </a:spcAft>
              <a:defRPr sz="4000">
                <a:solidFill>
                  <a:schemeClr val="tx1"/>
                </a:solidFill>
                <a:latin typeface="Arial" charset="0"/>
              </a:defRPr>
            </a:lvl9pPr>
          </a:lstStyle>
          <a:p>
            <a:pPr algn="ctr" eaLnBrk="1" hangingPunct="1"/>
            <a:r>
              <a:rPr lang="en-US" altLang="en-US" sz="2800" kern="0">
                <a:solidFill>
                  <a:schemeClr val="accent2">
                    <a:lumMod val="75000"/>
                  </a:schemeClr>
                </a:solidFill>
              </a:rPr>
              <a:t>Confirmation Questions</a:t>
            </a:r>
          </a:p>
        </p:txBody>
      </p:sp>
      <p:sp>
        <p:nvSpPr>
          <p:cNvPr id="2" name="TextBox 1"/>
          <p:cNvSpPr txBox="1"/>
          <p:nvPr/>
        </p:nvSpPr>
        <p:spPr>
          <a:xfrm>
            <a:off x="3171" y="1603583"/>
            <a:ext cx="9131185" cy="2215991"/>
          </a:xfrm>
          <a:prstGeom prst="rect">
            <a:avLst/>
          </a:prstGeom>
          <a:noFill/>
        </p:spPr>
        <p:txBody>
          <a:bodyPr wrap="square" lIns="91440" tIns="45720" rIns="91440" bIns="45720" rtlCol="0" anchor="t">
            <a:spAutoFit/>
          </a:bodyPr>
          <a:lstStyle/>
          <a:p>
            <a:pPr marL="285750" indent="-285750" algn="l">
              <a:buFont typeface="Arial"/>
              <a:buChar char="•"/>
            </a:pPr>
            <a:r>
              <a:rPr lang="en-CA" sz="2000" b="0" dirty="0">
                <a:latin typeface="Arial"/>
                <a:cs typeface="Arial"/>
              </a:rPr>
              <a:t>What is significant to note about the nomenclature of ICCs? Do their roles change with their operational environment?</a:t>
            </a:r>
            <a:endParaRPr lang="en-US" sz="2000" b="0">
              <a:latin typeface="Arial"/>
              <a:cs typeface="Arial"/>
            </a:endParaRP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What is the ICO ultimately responsible for?</a:t>
            </a:r>
          </a:p>
          <a:p>
            <a:pPr marL="342900" indent="-342900" algn="l">
              <a:buAutoNum type="arabicPeriod"/>
            </a:pPr>
            <a:endParaRPr lang="en-CA" sz="2000" b="0" dirty="0">
              <a:cs typeface="Arial" panose="020B0604020202020204" pitchFamily="34" charset="0"/>
            </a:endParaRPr>
          </a:p>
          <a:p>
            <a:pPr marL="285750" indent="-285750" algn="l">
              <a:buFont typeface="Arial"/>
              <a:buChar char="•"/>
            </a:pPr>
            <a:r>
              <a:rPr lang="en-CA" sz="2000" b="0" dirty="0">
                <a:latin typeface="Arial"/>
                <a:cs typeface="Arial"/>
              </a:rPr>
              <a:t>What is a key consideration to establishing a deployed ICC? </a:t>
            </a:r>
            <a:endParaRPr lang="en-CA" sz="2000" b="0" dirty="0">
              <a:cs typeface="Arial" panose="020B0604020202020204" pitchFamily="34" charset="0"/>
            </a:endParaRPr>
          </a:p>
          <a:p>
            <a:endParaRPr lang="en-CA"/>
          </a:p>
        </p:txBody>
      </p:sp>
    </p:spTree>
    <p:extLst>
      <p:ext uri="{BB962C8B-B14F-4D97-AF65-F5344CB8AC3E}">
        <p14:creationId xmlns:p14="http://schemas.microsoft.com/office/powerpoint/2010/main" val="232699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905780"/>
            <a:ext cx="9144000" cy="707886"/>
          </a:xfrm>
          <a:prstGeom prst="rect">
            <a:avLst/>
          </a:prstGeom>
          <a:noFill/>
        </p:spPr>
        <p:txBody>
          <a:bodyPr wrap="square" lIns="91440" tIns="45720" rIns="91440" bIns="45720" rtlCol="0" anchor="t">
            <a:spAutoFit/>
          </a:bodyPr>
          <a:lstStyle/>
          <a:p>
            <a:pPr algn="ctr"/>
            <a:r>
              <a:rPr lang="en-CA" sz="4000" dirty="0">
                <a:solidFill>
                  <a:schemeClr val="accent6"/>
                </a:solidFill>
                <a:latin typeface="Arial"/>
                <a:cs typeface="Arial"/>
              </a:rPr>
              <a:t>QUESTIONS?</a:t>
            </a:r>
          </a:p>
        </p:txBody>
      </p:sp>
    </p:spTree>
    <p:extLst>
      <p:ext uri="{BB962C8B-B14F-4D97-AF65-F5344CB8AC3E}">
        <p14:creationId xmlns:p14="http://schemas.microsoft.com/office/powerpoint/2010/main" val="3118391297"/>
      </p:ext>
    </p:extLst>
  </p:cSld>
  <p:clrMapOvr>
    <a:masterClrMapping/>
  </p:clrMapOvr>
</p:sld>
</file>

<file path=ppt/theme/theme1.xml><?xml version="1.0" encoding="utf-8"?>
<a:theme xmlns:a="http://schemas.openxmlformats.org/drawingml/2006/main" name="CF background">
  <a:themeElements>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FD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200" b="0" i="0" u="none" strike="noStrike" cap="none" normalizeH="0" baseline="0" smtClean="0">
            <a:ln>
              <a:noFill/>
            </a:ln>
            <a:solidFill>
              <a:schemeClr val="tx1"/>
            </a:solidFill>
            <a:effectLst/>
            <a:latin typeface="Arial" charset="0"/>
          </a:defRPr>
        </a:defPPr>
      </a:lstStyle>
    </a:lnDef>
  </a:objectDefaults>
  <a:extraClrSchemeLst>
    <a:extraClrScheme>
      <a:clrScheme name="CFD Master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FD Master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FD Master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FD Master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FD Maste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FD Maste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FD Maste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Unit_x0020_Name xmlns="4e4e7067-1b66-4815-83c0-e5717f015141">JTDL SWG Trg Sub-WG</Unit_x0020_Name>
    <DocumentSetDescription xmlns="http://schemas.microsoft.com/sharepoint/v3" xsi:nil="true"/>
    <_ip_UnifiedCompliancePolicyProperties xmlns="http://schemas.microsoft.com/sharepoint/v3" xsi:nil="true"/>
    <UIC xmlns="4e4e7067-1b66-4815-83c0-e5717f015141">6148</UIC>
    <Parent_Org xmlns="4e4e7067-1b66-4815-83c0-e5717f015141">IM BRANCH</Parent_Org>
    <Function xmlns="4e4e7067-1b66-4815-83c0-e5717f0151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ND Document" ma:contentTypeID="0x010100010C2ADD635BB5409CEF3A212D7D66C8004BCF2733CDB1E649BBF1DCD7B11F6A0A" ma:contentTypeVersion="21" ma:contentTypeDescription="This Content Type applies the default UIC, Unit Name and Parent Org to all documents in the site." ma:contentTypeScope="" ma:versionID="14d318d5327981a8add10258c2e4be4b">
  <xsd:schema xmlns:xsd="http://www.w3.org/2001/XMLSchema" xmlns:xs="http://www.w3.org/2001/XMLSchema" xmlns:p="http://schemas.microsoft.com/office/2006/metadata/properties" xmlns:ns1="http://schemas.microsoft.com/sharepoint/v3" xmlns:ns2="4e4e7067-1b66-4815-83c0-e5717f015141" xmlns:ns3="f9c68e3b-b0b8-4bfd-804b-9cf766a9dac6" xmlns:ns4="957318fd-b9ae-4514-bc89-1e58a167728b" targetNamespace="http://schemas.microsoft.com/office/2006/metadata/properties" ma:root="true" ma:fieldsID="a3af1f80591b94aea3ba7beef0440b0c" ns1:_="" ns2:_="" ns3:_="" ns4:_="">
    <xsd:import namespace="http://schemas.microsoft.com/sharepoint/v3"/>
    <xsd:import namespace="4e4e7067-1b66-4815-83c0-e5717f015141"/>
    <xsd:import namespace="f9c68e3b-b0b8-4bfd-804b-9cf766a9dac6"/>
    <xsd:import namespace="957318fd-b9ae-4514-bc89-1e58a167728b"/>
    <xsd:element name="properties">
      <xsd:complexType>
        <xsd:sequence>
          <xsd:element name="documentManagement">
            <xsd:complexType>
              <xsd:all>
                <xsd:element ref="ns2:UIC"/>
                <xsd:element ref="ns2:Unit_x0020_Name"/>
                <xsd:element ref="ns2:Parent_Org"/>
                <xsd:element ref="ns3:_dlc_DocId" minOccurs="0"/>
                <xsd:element ref="ns3:_dlc_DocIdUrl" minOccurs="0"/>
                <xsd:element ref="ns3:_dlc_DocIdPersistId" minOccurs="0"/>
                <xsd:element ref="ns2:Function" minOccurs="0"/>
                <xsd:element ref="ns1:DocumentSetDescription" minOccurs="0"/>
                <xsd:element ref="ns4:MediaServiceMetadata" minOccurs="0"/>
                <xsd:element ref="ns4:MediaServiceFastMetadata" minOccurs="0"/>
                <xsd:element ref="ns4:MediaServiceAutoKeyPoints" minOccurs="0"/>
                <xsd:element ref="ns4:MediaServiceKeyPoints"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5" nillable="true" ma:displayName="Description" ma:description="A description of the Document Set" ma:internalName="DocumentSetDescription">
      <xsd:simpleType>
        <xsd:restriction base="dms:Note"/>
      </xsd:simpleType>
    </xsd:element>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4e7067-1b66-4815-83c0-e5717f015141" elementFormDefault="qualified">
    <xsd:import namespace="http://schemas.microsoft.com/office/2006/documentManagement/types"/>
    <xsd:import namespace="http://schemas.microsoft.com/office/infopath/2007/PartnerControls"/>
    <xsd:element name="UIC" ma:index="8" ma:displayName="UIC" ma:default="6148" ma:description="UIC" ma:internalName="UIC">
      <xsd:simpleType>
        <xsd:restriction base="dms:Text">
          <xsd:maxLength value="4"/>
        </xsd:restriction>
      </xsd:simpleType>
    </xsd:element>
    <xsd:element name="Unit_x0020_Name" ma:index="9" ma:displayName="Unit Name" ma:default="JTDL SWG Trg Sub-WG" ma:description="Unit Name" ma:internalName="Unit_x0020_Name">
      <xsd:simpleType>
        <xsd:restriction base="dms:Text">
          <xsd:maxLength value="255"/>
        </xsd:restriction>
      </xsd:simpleType>
    </xsd:element>
    <xsd:element name="Parent_Org" ma:index="10" ma:displayName="Parent_Org" ma:default="IM BRANCH" ma:format="Dropdown" ma:internalName="Parent_Org">
      <xsd:simpleType>
        <xsd:restriction base="dms:Choice">
          <xsd:enumeration value="O365_Admin"/>
          <xsd:enumeration value="CJOC"/>
          <xsd:enumeration value="ADM(RS)"/>
          <xsd:enumeration value="ADM(IE)"/>
          <xsd:enumeration value="ADM(Fin)"/>
          <xsd:enumeration value="ADM(S&amp;T)"/>
          <xsd:enumeration value="ADM(DIA)"/>
          <xsd:enumeration value="ADM(HR Civ)"/>
          <xsd:enumeration value="ADM(IM)"/>
          <xsd:enumeration value="ADM(Mat)"/>
          <xsd:enumeration value="ADM(PA)"/>
          <xsd:enumeration value="ADM(POL)"/>
          <xsd:enumeration value="CANSOFCOM"/>
          <xsd:enumeration value="CFINTCOM"/>
          <xsd:enumeration value="CMJ"/>
          <xsd:enumeration value="MPC"/>
          <xsd:enumeration value="Corp Sec"/>
          <xsd:enumeration value="CFHA"/>
          <xsd:enumeration value="JAG"/>
          <xsd:enumeration value="RCAF"/>
          <xsd:enumeration value="RCN"/>
          <xsd:enumeration value="SJS"/>
          <xsd:enumeration value="VCDS"/>
          <xsd:enumeration value="CA"/>
          <xsd:enumeration value="Ombudsman"/>
        </xsd:restriction>
      </xsd:simpleType>
    </xsd:element>
    <xsd:element name="Function" ma:index="14" nillable="true" ma:displayName="Function" ma:format="Dropdown" ma:internalName="Function">
      <xsd:simpleType>
        <xsd:restriction base="dms:Choice">
          <xsd:enumeration value="Acquisitions-Procurement"/>
          <xsd:enumeration value="Travel and Events"/>
          <xsd:enumeration value="Environment"/>
          <xsd:enumeration value="Finances"/>
          <xsd:enumeration value="Human Resources"/>
          <xsd:enumeration value="Information Management"/>
          <xsd:enumeration value="Information Technology"/>
          <xsd:enumeration value="Management and Oversight"/>
          <xsd:enumeration value="Materiel"/>
          <xsd:enumeration value="Military Personnel"/>
          <xsd:enumeration value="Occupational Health and Safety"/>
          <xsd:enumeration value="Public Affairs"/>
          <xsd:enumeration value="Real Property"/>
          <xsd:enumeration value="Ready Forces"/>
          <xsd:enumeration value="Operations"/>
          <xsd:enumeration value="Communications"/>
          <xsd:enumeration value="Legal Services"/>
          <xsd:enumeration value="Future Force Design"/>
          <xsd:enumeration value="Defence Team"/>
          <xsd:enumeration value="Sustainable Bases Information Technology System &amp; Infrastructure"/>
          <xsd:enumeration value="Procurement of Capabilities"/>
        </xsd:restriction>
      </xsd:simpleType>
    </xsd:element>
  </xsd:schema>
  <xsd:schema xmlns:xsd="http://www.w3.org/2001/XMLSchema" xmlns:xs="http://www.w3.org/2001/XMLSchema" xmlns:dms="http://schemas.microsoft.com/office/2006/documentManagement/types" xmlns:pc="http://schemas.microsoft.com/office/infopath/2007/PartnerControls" targetNamespace="f9c68e3b-b0b8-4bfd-804b-9cf766a9dac6"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57318fd-b9ae-4514-bc89-1e58a167728b"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AutoTags" ma:index="22" nillable="true" ma:displayName="Tags" ma:internalName="MediaServiceAutoTags"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D28AB8-2528-465C-81EF-CDFD686B5ABA}">
  <ds:schemaRefs>
    <ds:schemaRef ds:uri="4e4e7067-1b66-4815-83c0-e5717f015141"/>
    <ds:schemaRef ds:uri="c849b990-5f49-4754-9b71-10ab8b44be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FA48F72-F898-4030-B8A8-B79C95C15A5B}">
  <ds:schemaRefs>
    <ds:schemaRef ds:uri="4e4e7067-1b66-4815-83c0-e5717f015141"/>
    <ds:schemaRef ds:uri="957318fd-b9ae-4514-bc89-1e58a167728b"/>
    <ds:schemaRef ds:uri="f9c68e3b-b0b8-4bfd-804b-9cf766a9da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DEC29C7-C192-45C7-BF98-5BE1A0258162}">
  <ds:schemaRefs>
    <ds:schemaRef ds:uri="http://schemas.microsoft.com/sharepoint/events"/>
  </ds:schemaRefs>
</ds:datastoreItem>
</file>

<file path=customXml/itemProps4.xml><?xml version="1.0" encoding="utf-8"?>
<ds:datastoreItem xmlns:ds="http://schemas.openxmlformats.org/officeDocument/2006/customXml" ds:itemID="{243F5FDE-CBFA-4824-89C3-0BE53112A8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9</Slides>
  <Notes>5</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CF 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DGIFD - Notes</dc:title>
  <dc:creator>DGIFD</dc:creator>
  <cp:revision>268</cp:revision>
  <dcterms:created xsi:type="dcterms:W3CDTF">2011-01-05T13:27:31Z</dcterms:created>
  <dcterms:modified xsi:type="dcterms:W3CDTF">2021-02-25T16:24:09Z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000800ce050000000000010243100207f6000400038000</vt:lpwstr>
  </property>
  <property fmtid="{D5CDD505-2E9C-101B-9397-08002B2CF9AE}" pid="3" name="ContentTypeId">
    <vt:lpwstr>0x010100010C2ADD635BB5409CEF3A212D7D66C8004BCF2733CDB1E649BBF1DCD7B11F6A0A</vt:lpwstr>
  </property>
</Properties>
</file>