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5"/>
  </p:notesMasterIdLst>
  <p:handoutMasterIdLst>
    <p:handoutMasterId r:id="rId26"/>
  </p:handoutMasterIdLst>
  <p:sldIdLst>
    <p:sldId id="258" r:id="rId6"/>
    <p:sldId id="288" r:id="rId7"/>
    <p:sldId id="267" r:id="rId8"/>
    <p:sldId id="289" r:id="rId9"/>
    <p:sldId id="308" r:id="rId10"/>
    <p:sldId id="309" r:id="rId11"/>
    <p:sldId id="339" r:id="rId12"/>
    <p:sldId id="328" r:id="rId13"/>
    <p:sldId id="316" r:id="rId14"/>
    <p:sldId id="330" r:id="rId15"/>
    <p:sldId id="331" r:id="rId16"/>
    <p:sldId id="332" r:id="rId17"/>
    <p:sldId id="333" r:id="rId18"/>
    <p:sldId id="334" r:id="rId19"/>
    <p:sldId id="335" r:id="rId20"/>
    <p:sldId id="336" r:id="rId21"/>
    <p:sldId id="337" r:id="rId22"/>
    <p:sldId id="303" r:id="rId23"/>
    <p:sldId id="307" r:id="rId24"/>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FC8766-10D3-49F7-802E-0256AFD9D181}" v="1" dt="2021-02-03T18:37:03.330"/>
    <p1510:client id="{26C22D44-CF2E-4862-89D2-9AEDA5FE01A6}" v="69" dt="2021-02-04T21:55:37.456"/>
    <p1510:client id="{2CAF9919-56E4-491D-BD77-BE3B2E01BFA0}" v="99" dt="2021-02-05T19:00:08.659"/>
    <p1510:client id="{307042BE-A61C-4A8C-AE2B-0732048AE3CB}" v="28" dt="2021-02-03T19:24:23.998"/>
    <p1510:client id="{3CB8C57F-A2E2-4487-93D4-DFDAA78C30DE}" v="3" dt="2021-02-03T16:59:17.853"/>
    <p1510:client id="{6E796879-30FB-772F-E2B7-9ED4D84AB621}" v="2" dt="2021-02-03T19:38:10.707"/>
    <p1510:client id="{8610F2B9-CBB7-4B4A-8C8F-EDD83CA8C497}" v="31" dt="2021-02-03T17:38:49.2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8610F2B9-CBB7-4B4A-8C8F-EDD83CA8C497}"/>
    <pc:docChg chg="modSld">
      <pc:chgData name="Sheppard MS JE@MCC RJOC(A)@Defence O365" userId="S::justin.sheppard@ecn.forces.gc.ca::046012a4-b312-4c37-863d-653c3913ec98" providerId="AD" clId="Web-{8610F2B9-CBB7-4B4A-8C8F-EDD83CA8C497}" dt="2021-02-03T17:38:48.613" v="24" actId="20577"/>
      <pc:docMkLst>
        <pc:docMk/>
      </pc:docMkLst>
      <pc:sldChg chg="modSp">
        <pc:chgData name="Sheppard MS JE@MCC RJOC(A)@Defence O365" userId="S::justin.sheppard@ecn.forces.gc.ca::046012a4-b312-4c37-863d-653c3913ec98" providerId="AD" clId="Web-{8610F2B9-CBB7-4B4A-8C8F-EDD83CA8C497}" dt="2021-02-03T17:37:14.268" v="3" actId="20577"/>
        <pc:sldMkLst>
          <pc:docMk/>
          <pc:sldMk cId="0" sldId="258"/>
        </pc:sldMkLst>
        <pc:spChg chg="mod">
          <ac:chgData name="Sheppard MS JE@MCC RJOC(A)@Defence O365" userId="S::justin.sheppard@ecn.forces.gc.ca::046012a4-b312-4c37-863d-653c3913ec98" providerId="AD" clId="Web-{8610F2B9-CBB7-4B4A-8C8F-EDD83CA8C497}" dt="2021-02-03T17:36:56.972" v="1" actId="20577"/>
          <ac:spMkLst>
            <pc:docMk/>
            <pc:sldMk cId="0" sldId="258"/>
            <ac:spMk id="7" creationId="{00000000-0000-0000-0000-000000000000}"/>
          </ac:spMkLst>
        </pc:spChg>
        <pc:spChg chg="mod">
          <ac:chgData name="Sheppard MS JE@MCC RJOC(A)@Defence O365" userId="S::justin.sheppard@ecn.forces.gc.ca::046012a4-b312-4c37-863d-653c3913ec98" providerId="AD" clId="Web-{8610F2B9-CBB7-4B4A-8C8F-EDD83CA8C497}" dt="2021-02-03T17:37:14.268"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8610F2B9-CBB7-4B4A-8C8F-EDD83CA8C497}" dt="2021-02-03T17:37:28.784" v="9" actId="20577"/>
        <pc:sldMkLst>
          <pc:docMk/>
          <pc:sldMk cId="1587703502" sldId="267"/>
        </pc:sldMkLst>
        <pc:spChg chg="mod">
          <ac:chgData name="Sheppard MS JE@MCC RJOC(A)@Defence O365" userId="S::justin.sheppard@ecn.forces.gc.ca::046012a4-b312-4c37-863d-653c3913ec98" providerId="AD" clId="Web-{8610F2B9-CBB7-4B4A-8C8F-EDD83CA8C497}" dt="2021-02-03T17:37:28.784" v="9"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8610F2B9-CBB7-4B4A-8C8F-EDD83CA8C497}" dt="2021-02-03T17:37:23.112" v="6" actId="20577"/>
        <pc:sldMkLst>
          <pc:docMk/>
          <pc:sldMk cId="1018954970" sldId="288"/>
        </pc:sldMkLst>
        <pc:spChg chg="mod">
          <ac:chgData name="Sheppard MS JE@MCC RJOC(A)@Defence O365" userId="S::justin.sheppard@ecn.forces.gc.ca::046012a4-b312-4c37-863d-653c3913ec98" providerId="AD" clId="Web-{8610F2B9-CBB7-4B4A-8C8F-EDD83CA8C497}" dt="2021-02-03T17:37:23.112" v="6"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8610F2B9-CBB7-4B4A-8C8F-EDD83CA8C497}" dt="2021-02-03T17:37:32.581" v="10" actId="20577"/>
        <pc:sldMkLst>
          <pc:docMk/>
          <pc:sldMk cId="1251806590" sldId="289"/>
        </pc:sldMkLst>
        <pc:spChg chg="mod">
          <ac:chgData name="Sheppard MS JE@MCC RJOC(A)@Defence O365" userId="S::justin.sheppard@ecn.forces.gc.ca::046012a4-b312-4c37-863d-653c3913ec98" providerId="AD" clId="Web-{8610F2B9-CBB7-4B4A-8C8F-EDD83CA8C497}" dt="2021-02-03T17:37:32.581" v="10"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8610F2B9-CBB7-4B4A-8C8F-EDD83CA8C497}" dt="2021-02-03T17:38:43.722" v="23" actId="20577"/>
        <pc:sldMkLst>
          <pc:docMk/>
          <pc:sldMk cId="232699226" sldId="303"/>
        </pc:sldMkLst>
        <pc:spChg chg="mod">
          <ac:chgData name="Sheppard MS JE@MCC RJOC(A)@Defence O365" userId="S::justin.sheppard@ecn.forces.gc.ca::046012a4-b312-4c37-863d-653c3913ec98" providerId="AD" clId="Web-{8610F2B9-CBB7-4B4A-8C8F-EDD83CA8C497}" dt="2021-02-03T17:38:43.722" v="23"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8610F2B9-CBB7-4B4A-8C8F-EDD83CA8C497}" dt="2021-02-03T17:38:48.613" v="24" actId="20577"/>
        <pc:sldMkLst>
          <pc:docMk/>
          <pc:sldMk cId="3118391297" sldId="307"/>
        </pc:sldMkLst>
        <pc:spChg chg="mod">
          <ac:chgData name="Sheppard MS JE@MCC RJOC(A)@Defence O365" userId="S::justin.sheppard@ecn.forces.gc.ca::046012a4-b312-4c37-863d-653c3913ec98" providerId="AD" clId="Web-{8610F2B9-CBB7-4B4A-8C8F-EDD83CA8C497}" dt="2021-02-03T17:38:48.613" v="2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8610F2B9-CBB7-4B4A-8C8F-EDD83CA8C497}" dt="2021-02-03T17:37:40.269" v="11" actId="20577"/>
        <pc:sldMkLst>
          <pc:docMk/>
          <pc:sldMk cId="2194033351" sldId="308"/>
        </pc:sldMkLst>
        <pc:spChg chg="mod">
          <ac:chgData name="Sheppard MS JE@MCC RJOC(A)@Defence O365" userId="S::justin.sheppard@ecn.forces.gc.ca::046012a4-b312-4c37-863d-653c3913ec98" providerId="AD" clId="Web-{8610F2B9-CBB7-4B4A-8C8F-EDD83CA8C497}" dt="2021-02-03T17:37:40.269" v="11"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7:45.769" v="12" actId="20577"/>
        <pc:sldMkLst>
          <pc:docMk/>
          <pc:sldMk cId="4064174595" sldId="309"/>
        </pc:sldMkLst>
        <pc:spChg chg="mod">
          <ac:chgData name="Sheppard MS JE@MCC RJOC(A)@Defence O365" userId="S::justin.sheppard@ecn.forces.gc.ca::046012a4-b312-4c37-863d-653c3913ec98" providerId="AD" clId="Web-{8610F2B9-CBB7-4B4A-8C8F-EDD83CA8C497}" dt="2021-02-03T17:37:45.769" v="12"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7:56.284" v="14" actId="20577"/>
        <pc:sldMkLst>
          <pc:docMk/>
          <pc:sldMk cId="292711087" sldId="316"/>
        </pc:sldMkLst>
        <pc:spChg chg="mod">
          <ac:chgData name="Sheppard MS JE@MCC RJOC(A)@Defence O365" userId="S::justin.sheppard@ecn.forces.gc.ca::046012a4-b312-4c37-863d-653c3913ec98" providerId="AD" clId="Web-{8610F2B9-CBB7-4B4A-8C8F-EDD83CA8C497}" dt="2021-02-03T17:37:56.284" v="14" actId="20577"/>
          <ac:spMkLst>
            <pc:docMk/>
            <pc:sldMk cId="292711087" sldId="316"/>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7:51.222" v="13" actId="20577"/>
        <pc:sldMkLst>
          <pc:docMk/>
          <pc:sldMk cId="1817436925" sldId="328"/>
        </pc:sldMkLst>
        <pc:spChg chg="mod">
          <ac:chgData name="Sheppard MS JE@MCC RJOC(A)@Defence O365" userId="S::justin.sheppard@ecn.forces.gc.ca::046012a4-b312-4c37-863d-653c3913ec98" providerId="AD" clId="Web-{8610F2B9-CBB7-4B4A-8C8F-EDD83CA8C497}" dt="2021-02-03T17:37:51.222" v="13" actId="20577"/>
          <ac:spMkLst>
            <pc:docMk/>
            <pc:sldMk cId="1817436925" sldId="328"/>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00.894" v="15" actId="20577"/>
        <pc:sldMkLst>
          <pc:docMk/>
          <pc:sldMk cId="2760563302" sldId="330"/>
        </pc:sldMkLst>
        <pc:spChg chg="mod">
          <ac:chgData name="Sheppard MS JE@MCC RJOC(A)@Defence O365" userId="S::justin.sheppard@ecn.forces.gc.ca::046012a4-b312-4c37-863d-653c3913ec98" providerId="AD" clId="Web-{8610F2B9-CBB7-4B4A-8C8F-EDD83CA8C497}" dt="2021-02-03T17:38:00.894" v="15" actId="20577"/>
          <ac:spMkLst>
            <pc:docMk/>
            <pc:sldMk cId="2760563302" sldId="330"/>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05.441" v="16" actId="20577"/>
        <pc:sldMkLst>
          <pc:docMk/>
          <pc:sldMk cId="1956883243" sldId="331"/>
        </pc:sldMkLst>
        <pc:spChg chg="mod">
          <ac:chgData name="Sheppard MS JE@MCC RJOC(A)@Defence O365" userId="S::justin.sheppard@ecn.forces.gc.ca::046012a4-b312-4c37-863d-653c3913ec98" providerId="AD" clId="Web-{8610F2B9-CBB7-4B4A-8C8F-EDD83CA8C497}" dt="2021-02-03T17:38:05.441" v="16" actId="20577"/>
          <ac:spMkLst>
            <pc:docMk/>
            <pc:sldMk cId="1956883243" sldId="331"/>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11.909" v="17" actId="20577"/>
        <pc:sldMkLst>
          <pc:docMk/>
          <pc:sldMk cId="4123876728" sldId="332"/>
        </pc:sldMkLst>
        <pc:spChg chg="mod">
          <ac:chgData name="Sheppard MS JE@MCC RJOC(A)@Defence O365" userId="S::justin.sheppard@ecn.forces.gc.ca::046012a4-b312-4c37-863d-653c3913ec98" providerId="AD" clId="Web-{8610F2B9-CBB7-4B4A-8C8F-EDD83CA8C497}" dt="2021-02-03T17:38:11.909" v="17" actId="20577"/>
          <ac:spMkLst>
            <pc:docMk/>
            <pc:sldMk cId="4123876728" sldId="332"/>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19.159" v="18" actId="20577"/>
        <pc:sldMkLst>
          <pc:docMk/>
          <pc:sldMk cId="3543879409" sldId="333"/>
        </pc:sldMkLst>
        <pc:spChg chg="mod">
          <ac:chgData name="Sheppard MS JE@MCC RJOC(A)@Defence O365" userId="S::justin.sheppard@ecn.forces.gc.ca::046012a4-b312-4c37-863d-653c3913ec98" providerId="AD" clId="Web-{8610F2B9-CBB7-4B4A-8C8F-EDD83CA8C497}" dt="2021-02-03T17:38:19.159" v="18" actId="20577"/>
          <ac:spMkLst>
            <pc:docMk/>
            <pc:sldMk cId="3543879409" sldId="333"/>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22.378" v="19" actId="20577"/>
        <pc:sldMkLst>
          <pc:docMk/>
          <pc:sldMk cId="1949875075" sldId="334"/>
        </pc:sldMkLst>
        <pc:spChg chg="mod">
          <ac:chgData name="Sheppard MS JE@MCC RJOC(A)@Defence O365" userId="S::justin.sheppard@ecn.forces.gc.ca::046012a4-b312-4c37-863d-653c3913ec98" providerId="AD" clId="Web-{8610F2B9-CBB7-4B4A-8C8F-EDD83CA8C497}" dt="2021-02-03T17:38:22.378" v="19" actId="20577"/>
          <ac:spMkLst>
            <pc:docMk/>
            <pc:sldMk cId="1949875075" sldId="334"/>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26.972" v="20" actId="20577"/>
        <pc:sldMkLst>
          <pc:docMk/>
          <pc:sldMk cId="2465732677" sldId="335"/>
        </pc:sldMkLst>
        <pc:spChg chg="mod">
          <ac:chgData name="Sheppard MS JE@MCC RJOC(A)@Defence O365" userId="S::justin.sheppard@ecn.forces.gc.ca::046012a4-b312-4c37-863d-653c3913ec98" providerId="AD" clId="Web-{8610F2B9-CBB7-4B4A-8C8F-EDD83CA8C497}" dt="2021-02-03T17:38:26.972" v="20" actId="20577"/>
          <ac:spMkLst>
            <pc:docMk/>
            <pc:sldMk cId="2465732677" sldId="335"/>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31.941" v="21" actId="20577"/>
        <pc:sldMkLst>
          <pc:docMk/>
          <pc:sldMk cId="1179966389" sldId="336"/>
        </pc:sldMkLst>
        <pc:spChg chg="mod">
          <ac:chgData name="Sheppard MS JE@MCC RJOC(A)@Defence O365" userId="S::justin.sheppard@ecn.forces.gc.ca::046012a4-b312-4c37-863d-653c3913ec98" providerId="AD" clId="Web-{8610F2B9-CBB7-4B4A-8C8F-EDD83CA8C497}" dt="2021-02-03T17:38:31.941" v="21" actId="20577"/>
          <ac:spMkLst>
            <pc:docMk/>
            <pc:sldMk cId="1179966389" sldId="336"/>
            <ac:spMk id="2" creationId="{00000000-0000-0000-0000-000000000000}"/>
          </ac:spMkLst>
        </pc:spChg>
      </pc:sldChg>
      <pc:sldChg chg="modSp">
        <pc:chgData name="Sheppard MS JE@MCC RJOC(A)@Defence O365" userId="S::justin.sheppard@ecn.forces.gc.ca::046012a4-b312-4c37-863d-653c3913ec98" providerId="AD" clId="Web-{8610F2B9-CBB7-4B4A-8C8F-EDD83CA8C497}" dt="2021-02-03T17:38:38.816" v="22" actId="20577"/>
        <pc:sldMkLst>
          <pc:docMk/>
          <pc:sldMk cId="3376316230" sldId="337"/>
        </pc:sldMkLst>
        <pc:spChg chg="mod">
          <ac:chgData name="Sheppard MS JE@MCC RJOC(A)@Defence O365" userId="S::justin.sheppard@ecn.forces.gc.ca::046012a4-b312-4c37-863d-653c3913ec98" providerId="AD" clId="Web-{8610F2B9-CBB7-4B4A-8C8F-EDD83CA8C497}" dt="2021-02-03T17:38:38.816" v="22" actId="20577"/>
          <ac:spMkLst>
            <pc:docMk/>
            <pc:sldMk cId="3376316230" sldId="337"/>
            <ac:spMk id="2" creationId="{00000000-0000-0000-0000-000000000000}"/>
          </ac:spMkLst>
        </pc:spChg>
      </pc:sldChg>
    </pc:docChg>
  </pc:docChgLst>
  <pc:docChgLst>
    <pc:chgData name="Roache WO GS@CTC Arty Sch@Defence O365" userId="S::greg.roache@ecn.forces.gc.ca::13fdff87-3a5c-44cc-8108-5a80a85e5494" providerId="AD" clId="Web-{03FC8766-10D3-49F7-802E-0256AFD9D181}"/>
    <pc:docChg chg="modSld">
      <pc:chgData name="Roache WO GS@CTC Arty Sch@Defence O365" userId="S::greg.roache@ecn.forces.gc.ca::13fdff87-3a5c-44cc-8108-5a80a85e5494" providerId="AD" clId="Web-{03FC8766-10D3-49F7-802E-0256AFD9D181}" dt="2021-02-03T18:36:57.409" v="2"/>
      <pc:docMkLst>
        <pc:docMk/>
      </pc:docMkLst>
      <pc:sldChg chg="modNotes">
        <pc:chgData name="Roache WO GS@CTC Arty Sch@Defence O365" userId="S::greg.roache@ecn.forces.gc.ca::13fdff87-3a5c-44cc-8108-5a80a85e5494" providerId="AD" clId="Web-{03FC8766-10D3-49F7-802E-0256AFD9D181}" dt="2021-02-03T18:36:57.409" v="2"/>
        <pc:sldMkLst>
          <pc:docMk/>
          <pc:sldMk cId="1956883243" sldId="331"/>
        </pc:sldMkLst>
      </pc:sldChg>
    </pc:docChg>
  </pc:docChgLst>
  <pc:docChgLst>
    <pc:chgData name="Roache WO GS@CTC Arty Sch@Defence O365" userId="S::greg.roache@ecn.forces.gc.ca::13fdff87-3a5c-44cc-8108-5a80a85e5494" providerId="AD" clId="Web-{8D33BA8F-F96A-4C8A-BEA5-0CC9136D0CCE}"/>
    <pc:docChg chg="modSld">
      <pc:chgData name="Roache WO GS@CTC Arty Sch@Defence O365" userId="S::greg.roache@ecn.forces.gc.ca::13fdff87-3a5c-44cc-8108-5a80a85e5494" providerId="AD" clId="Web-{8D33BA8F-F96A-4C8A-BEA5-0CC9136D0CCE}" dt="2021-02-05T13:07:24.329" v="578"/>
      <pc:docMkLst>
        <pc:docMk/>
      </pc:docMkLst>
      <pc:sldChg chg="modNotes">
        <pc:chgData name="Roache WO GS@CTC Arty Sch@Defence O365" userId="S::greg.roache@ecn.forces.gc.ca::13fdff87-3a5c-44cc-8108-5a80a85e5494" providerId="AD" clId="Web-{8D33BA8F-F96A-4C8A-BEA5-0CC9136D0CCE}" dt="2021-02-05T13:07:24.329" v="578"/>
        <pc:sldMkLst>
          <pc:docMk/>
          <pc:sldMk cId="232699226" sldId="303"/>
        </pc:sldMkLst>
      </pc:sldChg>
      <pc:sldChg chg="modNotes">
        <pc:chgData name="Roache WO GS@CTC Arty Sch@Defence O365" userId="S::greg.roache@ecn.forces.gc.ca::13fdff87-3a5c-44cc-8108-5a80a85e5494" providerId="AD" clId="Web-{8D33BA8F-F96A-4C8A-BEA5-0CC9136D0CCE}" dt="2021-02-05T12:53:18.525" v="0"/>
        <pc:sldMkLst>
          <pc:docMk/>
          <pc:sldMk cId="2465732677" sldId="335"/>
        </pc:sldMkLst>
      </pc:sldChg>
      <pc:sldChg chg="modNotes">
        <pc:chgData name="Roache WO GS@CTC Arty Sch@Defence O365" userId="S::greg.roache@ecn.forces.gc.ca::13fdff87-3a5c-44cc-8108-5a80a85e5494" providerId="AD" clId="Web-{8D33BA8F-F96A-4C8A-BEA5-0CC9136D0CCE}" dt="2021-02-05T12:56:08.823" v="4"/>
        <pc:sldMkLst>
          <pc:docMk/>
          <pc:sldMk cId="1179966389" sldId="336"/>
        </pc:sldMkLst>
      </pc:sldChg>
      <pc:sldChg chg="modNotes">
        <pc:chgData name="Roache WO GS@CTC Arty Sch@Defence O365" userId="S::greg.roache@ecn.forces.gc.ca::13fdff87-3a5c-44cc-8108-5a80a85e5494" providerId="AD" clId="Web-{8D33BA8F-F96A-4C8A-BEA5-0CC9136D0CCE}" dt="2021-02-05T13:05:56.031" v="523"/>
        <pc:sldMkLst>
          <pc:docMk/>
          <pc:sldMk cId="3376316230" sldId="337"/>
        </pc:sldMkLst>
      </pc:sldChg>
    </pc:docChg>
  </pc:docChgLst>
  <pc:docChgLst>
    <pc:chgData name="Roache WO GS@CTC Arty Sch@Defence O365" userId="S::greg.roache@ecn.forces.gc.ca::13fdff87-3a5c-44cc-8108-5a80a85e5494" providerId="AD" clId="Web-{7F986900-36CD-4A9E-A9F8-DA228D6B3DE4}"/>
    <pc:docChg chg="modSld">
      <pc:chgData name="Roache WO GS@CTC Arty Sch@Defence O365" userId="S::greg.roache@ecn.forces.gc.ca::13fdff87-3a5c-44cc-8108-5a80a85e5494" providerId="AD" clId="Web-{7F986900-36CD-4A9E-A9F8-DA228D6B3DE4}" dt="2021-02-12T13:15:12.406" v="0"/>
      <pc:docMkLst>
        <pc:docMk/>
      </pc:docMkLst>
      <pc:sldChg chg="modNotes">
        <pc:chgData name="Roache WO GS@CTC Arty Sch@Defence O365" userId="S::greg.roache@ecn.forces.gc.ca::13fdff87-3a5c-44cc-8108-5a80a85e5494" providerId="AD" clId="Web-{7F986900-36CD-4A9E-A9F8-DA228D6B3DE4}" dt="2021-02-12T13:15:12.406" v="0"/>
        <pc:sldMkLst>
          <pc:docMk/>
          <pc:sldMk cId="4123876728" sldId="332"/>
        </pc:sldMkLst>
      </pc:sldChg>
    </pc:docChg>
  </pc:docChgLst>
  <pc:docChgLst>
    <pc:chgData name="Roache WO GS@CTC Arty Sch@Defence O365" userId="S::greg.roache@ecn.forces.gc.ca::13fdff87-3a5c-44cc-8108-5a80a85e5494" providerId="AD" clId="Web-{26C22D44-CF2E-4862-89D2-9AEDA5FE01A6}"/>
    <pc:docChg chg="addSld modSld sldOrd">
      <pc:chgData name="Roache WO GS@CTC Arty Sch@Defence O365" userId="S::greg.roache@ecn.forces.gc.ca::13fdff87-3a5c-44cc-8108-5a80a85e5494" providerId="AD" clId="Web-{26C22D44-CF2E-4862-89D2-9AEDA5FE01A6}" dt="2021-02-04T21:55:29.659" v="162"/>
      <pc:docMkLst>
        <pc:docMk/>
      </pc:docMkLst>
      <pc:sldChg chg="modNotes">
        <pc:chgData name="Roache WO GS@CTC Arty Sch@Defence O365" userId="S::greg.roache@ecn.forces.gc.ca::13fdff87-3a5c-44cc-8108-5a80a85e5494" providerId="AD" clId="Web-{26C22D44-CF2E-4862-89D2-9AEDA5FE01A6}" dt="2021-02-04T21:32:16.700" v="16"/>
        <pc:sldMkLst>
          <pc:docMk/>
          <pc:sldMk cId="4064174595" sldId="309"/>
        </pc:sldMkLst>
      </pc:sldChg>
      <pc:sldChg chg="modNotes">
        <pc:chgData name="Roache WO GS@CTC Arty Sch@Defence O365" userId="S::greg.roache@ecn.forces.gc.ca::13fdff87-3a5c-44cc-8108-5a80a85e5494" providerId="AD" clId="Web-{26C22D44-CF2E-4862-89D2-9AEDA5FE01A6}" dt="2021-02-04T21:41:49.624" v="113"/>
        <pc:sldMkLst>
          <pc:docMk/>
          <pc:sldMk cId="292711087" sldId="316"/>
        </pc:sldMkLst>
      </pc:sldChg>
      <pc:sldChg chg="modNotes">
        <pc:chgData name="Roache WO GS@CTC Arty Sch@Defence O365" userId="S::greg.roache@ecn.forces.gc.ca::13fdff87-3a5c-44cc-8108-5a80a85e5494" providerId="AD" clId="Web-{26C22D44-CF2E-4862-89D2-9AEDA5FE01A6}" dt="2021-02-04T21:39:46.249" v="110"/>
        <pc:sldMkLst>
          <pc:docMk/>
          <pc:sldMk cId="1817436925" sldId="328"/>
        </pc:sldMkLst>
      </pc:sldChg>
      <pc:sldChg chg="modNotes">
        <pc:chgData name="Roache WO GS@CTC Arty Sch@Defence O365" userId="S::greg.roache@ecn.forces.gc.ca::13fdff87-3a5c-44cc-8108-5a80a85e5494" providerId="AD" clId="Web-{26C22D44-CF2E-4862-89D2-9AEDA5FE01A6}" dt="2021-02-04T21:46:17.844" v="115"/>
        <pc:sldMkLst>
          <pc:docMk/>
          <pc:sldMk cId="2760563302" sldId="330"/>
        </pc:sldMkLst>
      </pc:sldChg>
      <pc:sldChg chg="modNotes">
        <pc:chgData name="Roache WO GS@CTC Arty Sch@Defence O365" userId="S::greg.roache@ecn.forces.gc.ca::13fdff87-3a5c-44cc-8108-5a80a85e5494" providerId="AD" clId="Web-{26C22D44-CF2E-4862-89D2-9AEDA5FE01A6}" dt="2021-02-04T21:48:06.860" v="117"/>
        <pc:sldMkLst>
          <pc:docMk/>
          <pc:sldMk cId="1956883243" sldId="331"/>
        </pc:sldMkLst>
      </pc:sldChg>
      <pc:sldChg chg="modNotes">
        <pc:chgData name="Roache WO GS@CTC Arty Sch@Defence O365" userId="S::greg.roache@ecn.forces.gc.ca::13fdff87-3a5c-44cc-8108-5a80a85e5494" providerId="AD" clId="Web-{26C22D44-CF2E-4862-89D2-9AEDA5FE01A6}" dt="2021-02-04T21:50:19.408" v="122"/>
        <pc:sldMkLst>
          <pc:docMk/>
          <pc:sldMk cId="4123876728" sldId="332"/>
        </pc:sldMkLst>
      </pc:sldChg>
      <pc:sldChg chg="modNotes">
        <pc:chgData name="Roache WO GS@CTC Arty Sch@Defence O365" userId="S::greg.roache@ecn.forces.gc.ca::13fdff87-3a5c-44cc-8108-5a80a85e5494" providerId="AD" clId="Web-{26C22D44-CF2E-4862-89D2-9AEDA5FE01A6}" dt="2021-02-04T21:52:09.549" v="124"/>
        <pc:sldMkLst>
          <pc:docMk/>
          <pc:sldMk cId="3543879409" sldId="333"/>
        </pc:sldMkLst>
      </pc:sldChg>
      <pc:sldChg chg="modNotes">
        <pc:chgData name="Roache WO GS@CTC Arty Sch@Defence O365" userId="S::greg.roache@ecn.forces.gc.ca::13fdff87-3a5c-44cc-8108-5a80a85e5494" providerId="AD" clId="Web-{26C22D44-CF2E-4862-89D2-9AEDA5FE01A6}" dt="2021-02-04T21:55:29.659" v="162"/>
        <pc:sldMkLst>
          <pc:docMk/>
          <pc:sldMk cId="1949875075" sldId="334"/>
        </pc:sldMkLst>
      </pc:sldChg>
      <pc:sldChg chg="modSp add ord replId modNotes">
        <pc:chgData name="Roache WO GS@CTC Arty Sch@Defence O365" userId="S::greg.roache@ecn.forces.gc.ca::13fdff87-3a5c-44cc-8108-5a80a85e5494" providerId="AD" clId="Web-{26C22D44-CF2E-4862-89D2-9AEDA5FE01A6}" dt="2021-02-04T21:38:07.327" v="96"/>
        <pc:sldMkLst>
          <pc:docMk/>
          <pc:sldMk cId="2011419524" sldId="339"/>
        </pc:sldMkLst>
        <pc:spChg chg="mod">
          <ac:chgData name="Roache WO GS@CTC Arty Sch@Defence O365" userId="S::greg.roache@ecn.forces.gc.ca::13fdff87-3a5c-44cc-8108-5a80a85e5494" providerId="AD" clId="Web-{26C22D44-CF2E-4862-89D2-9AEDA5FE01A6}" dt="2021-02-04T21:35:47.732" v="80" actId="20577"/>
          <ac:spMkLst>
            <pc:docMk/>
            <pc:sldMk cId="2011419524" sldId="339"/>
            <ac:spMk id="3" creationId="{00000000-0000-0000-0000-000000000000}"/>
          </ac:spMkLst>
        </pc:spChg>
        <pc:picChg chg="mod">
          <ac:chgData name="Roache WO GS@CTC Arty Sch@Defence O365" userId="S::greg.roache@ecn.forces.gc.ca::13fdff87-3a5c-44cc-8108-5a80a85e5494" providerId="AD" clId="Web-{26C22D44-CF2E-4862-89D2-9AEDA5FE01A6}" dt="2021-02-04T21:35:54.248" v="81" actId="14100"/>
          <ac:picMkLst>
            <pc:docMk/>
            <pc:sldMk cId="2011419524" sldId="339"/>
            <ac:picMk id="5" creationId="{00000000-0000-0000-0000-000000000000}"/>
          </ac:picMkLst>
        </pc:picChg>
      </pc:sldChg>
    </pc:docChg>
  </pc:docChgLst>
  <pc:docChgLst>
    <pc:chgData name="Sheppard MS JE@MCC RJOC(A)@Defence O365" userId="S::justin.sheppard@ecn.forces.gc.ca::046012a4-b312-4c37-863d-653c3913ec98" providerId="AD" clId="Web-{2CAF9919-56E4-491D-BD77-BE3B2E01BFA0}"/>
    <pc:docChg chg="delSld modSld">
      <pc:chgData name="Sheppard MS JE@MCC RJOC(A)@Defence O365" userId="S::justin.sheppard@ecn.forces.gc.ca::046012a4-b312-4c37-863d-653c3913ec98" providerId="AD" clId="Web-{2CAF9919-56E4-491D-BD77-BE3B2E01BFA0}" dt="2021-02-05T19:00:08.659" v="97" actId="1076"/>
      <pc:docMkLst>
        <pc:docMk/>
      </pc:docMkLst>
      <pc:sldChg chg="modSp">
        <pc:chgData name="Sheppard MS JE@MCC RJOC(A)@Defence O365" userId="S::justin.sheppard@ecn.forces.gc.ca::046012a4-b312-4c37-863d-653c3913ec98" providerId="AD" clId="Web-{2CAF9919-56E4-491D-BD77-BE3B2E01BFA0}" dt="2021-02-05T18:50:44.626" v="2" actId="1076"/>
        <pc:sldMkLst>
          <pc:docMk/>
          <pc:sldMk cId="0" sldId="258"/>
        </pc:sldMkLst>
        <pc:spChg chg="mod">
          <ac:chgData name="Sheppard MS JE@MCC RJOC(A)@Defence O365" userId="S::justin.sheppard@ecn.forces.gc.ca::046012a4-b312-4c37-863d-653c3913ec98" providerId="AD" clId="Web-{2CAF9919-56E4-491D-BD77-BE3B2E01BFA0}" dt="2021-02-05T18:50:44.626" v="2"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2CAF9919-56E4-491D-BD77-BE3B2E01BFA0}" dt="2021-02-05T18:51:03.985" v="5" actId="1076"/>
        <pc:sldMkLst>
          <pc:docMk/>
          <pc:sldMk cId="1587703502" sldId="267"/>
        </pc:sldMkLst>
        <pc:spChg chg="mod">
          <ac:chgData name="Sheppard MS JE@MCC RJOC(A)@Defence O365" userId="S::justin.sheppard@ecn.forces.gc.ca::046012a4-b312-4c37-863d-653c3913ec98" providerId="AD" clId="Web-{2CAF9919-56E4-491D-BD77-BE3B2E01BFA0}" dt="2021-02-05T18:50:56.095" v="4" actId="20577"/>
          <ac:spMkLst>
            <pc:docMk/>
            <pc:sldMk cId="1587703502" sldId="267"/>
            <ac:spMk id="4" creationId="{00000000-0000-0000-0000-000000000000}"/>
          </ac:spMkLst>
        </pc:spChg>
        <pc:spChg chg="mod">
          <ac:chgData name="Sheppard MS JE@MCC RJOC(A)@Defence O365" userId="S::justin.sheppard@ecn.forces.gc.ca::046012a4-b312-4c37-863d-653c3913ec98" providerId="AD" clId="Web-{2CAF9919-56E4-491D-BD77-BE3B2E01BFA0}" dt="2021-02-05T18:51:03.985" v="5"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2CAF9919-56E4-491D-BD77-BE3B2E01BFA0}" dt="2021-02-05T18:51:26.954" v="8" actId="20577"/>
        <pc:sldMkLst>
          <pc:docMk/>
          <pc:sldMk cId="1251806590" sldId="289"/>
        </pc:sldMkLst>
        <pc:spChg chg="mod">
          <ac:chgData name="Sheppard MS JE@MCC RJOC(A)@Defence O365" userId="S::justin.sheppard@ecn.forces.gc.ca::046012a4-b312-4c37-863d-653c3913ec98" providerId="AD" clId="Web-{2CAF9919-56E4-491D-BD77-BE3B2E01BFA0}" dt="2021-02-05T18:51:12.548" v="6" actId="1076"/>
          <ac:spMkLst>
            <pc:docMk/>
            <pc:sldMk cId="1251806590" sldId="289"/>
            <ac:spMk id="5" creationId="{00000000-0000-0000-0000-000000000000}"/>
          </ac:spMkLst>
        </pc:spChg>
        <pc:spChg chg="mod">
          <ac:chgData name="Sheppard MS JE@MCC RJOC(A)@Defence O365" userId="S::justin.sheppard@ecn.forces.gc.ca::046012a4-b312-4c37-863d-653c3913ec98" providerId="AD" clId="Web-{2CAF9919-56E4-491D-BD77-BE3B2E01BFA0}" dt="2021-02-05T18:51:26.954" v="8" actId="20577"/>
          <ac:spMkLst>
            <pc:docMk/>
            <pc:sldMk cId="1251806590" sldId="289"/>
            <ac:spMk id="6" creationId="{00000000-0000-0000-0000-000000000000}"/>
          </ac:spMkLst>
        </pc:spChg>
      </pc:sldChg>
      <pc:sldChg chg="modSp">
        <pc:chgData name="Sheppard MS JE@MCC RJOC(A)@Defence O365" userId="S::justin.sheppard@ecn.forces.gc.ca::046012a4-b312-4c37-863d-653c3913ec98" providerId="AD" clId="Web-{2CAF9919-56E4-491D-BD77-BE3B2E01BFA0}" dt="2021-02-05T19:00:08.659" v="97" actId="1076"/>
        <pc:sldMkLst>
          <pc:docMk/>
          <pc:sldMk cId="232699226" sldId="303"/>
        </pc:sldMkLst>
        <pc:spChg chg="mod">
          <ac:chgData name="Sheppard MS JE@MCC RJOC(A)@Defence O365" userId="S::justin.sheppard@ecn.forces.gc.ca::046012a4-b312-4c37-863d-653c3913ec98" providerId="AD" clId="Web-{2CAF9919-56E4-491D-BD77-BE3B2E01BFA0}" dt="2021-02-05T18:59:03.846" v="84" actId="20577"/>
          <ac:spMkLst>
            <pc:docMk/>
            <pc:sldMk cId="232699226" sldId="303"/>
            <ac:spMk id="3" creationId="{00000000-0000-0000-0000-000000000000}"/>
          </ac:spMkLst>
        </pc:spChg>
        <pc:spChg chg="mod">
          <ac:chgData name="Sheppard MS JE@MCC RJOC(A)@Defence O365" userId="S::justin.sheppard@ecn.forces.gc.ca::046012a4-b312-4c37-863d-653c3913ec98" providerId="AD" clId="Web-{2CAF9919-56E4-491D-BD77-BE3B2E01BFA0}" dt="2021-02-05T19:00:08.659" v="97"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2CAF9919-56E4-491D-BD77-BE3B2E01BFA0}" dt="2021-02-05T18:53:31.361" v="30" actId="1076"/>
        <pc:sldMkLst>
          <pc:docMk/>
          <pc:sldMk cId="2194033351" sldId="308"/>
        </pc:sldMkLst>
        <pc:spChg chg="mod">
          <ac:chgData name="Sheppard MS JE@MCC RJOC(A)@Defence O365" userId="S::justin.sheppard@ecn.forces.gc.ca::046012a4-b312-4c37-863d-653c3913ec98" providerId="AD" clId="Web-{2CAF9919-56E4-491D-BD77-BE3B2E01BFA0}" dt="2021-02-05T18:53:31.361" v="30" actId="1076"/>
          <ac:spMkLst>
            <pc:docMk/>
            <pc:sldMk cId="2194033351" sldId="308"/>
            <ac:spMk id="2" creationId="{00000000-0000-0000-0000-000000000000}"/>
          </ac:spMkLst>
        </pc:spChg>
        <pc:spChg chg="mod">
          <ac:chgData name="Sheppard MS JE@MCC RJOC(A)@Defence O365" userId="S::justin.sheppard@ecn.forces.gc.ca::046012a4-b312-4c37-863d-653c3913ec98" providerId="AD" clId="Web-{2CAF9919-56E4-491D-BD77-BE3B2E01BFA0}" dt="2021-02-05T18:51:32.845" v="10" actId="20577"/>
          <ac:spMkLst>
            <pc:docMk/>
            <pc:sldMk cId="2194033351" sldId="308"/>
            <ac:spMk id="3" creationId="{00000000-0000-0000-0000-000000000000}"/>
          </ac:spMkLst>
        </pc:spChg>
      </pc:sldChg>
      <pc:sldChg chg="modSp">
        <pc:chgData name="Sheppard MS JE@MCC RJOC(A)@Defence O365" userId="S::justin.sheppard@ecn.forces.gc.ca::046012a4-b312-4c37-863d-653c3913ec98" providerId="AD" clId="Web-{2CAF9919-56E4-491D-BD77-BE3B2E01BFA0}" dt="2021-02-05T18:54:39.377" v="38" actId="1076"/>
        <pc:sldMkLst>
          <pc:docMk/>
          <pc:sldMk cId="4064174595" sldId="309"/>
        </pc:sldMkLst>
        <pc:spChg chg="mod">
          <ac:chgData name="Sheppard MS JE@MCC RJOC(A)@Defence O365" userId="S::justin.sheppard@ecn.forces.gc.ca::046012a4-b312-4c37-863d-653c3913ec98" providerId="AD" clId="Web-{2CAF9919-56E4-491D-BD77-BE3B2E01BFA0}" dt="2021-02-05T18:54:39.377" v="38" actId="1076"/>
          <ac:spMkLst>
            <pc:docMk/>
            <pc:sldMk cId="4064174595" sldId="309"/>
            <ac:spMk id="2" creationId="{00000000-0000-0000-0000-000000000000}"/>
          </ac:spMkLst>
        </pc:spChg>
        <pc:spChg chg="mod">
          <ac:chgData name="Sheppard MS JE@MCC RJOC(A)@Defence O365" userId="S::justin.sheppard@ecn.forces.gc.ca::046012a4-b312-4c37-863d-653c3913ec98" providerId="AD" clId="Web-{2CAF9919-56E4-491D-BD77-BE3B2E01BFA0}" dt="2021-02-05T18:51:49.532" v="12" actId="20577"/>
          <ac:spMkLst>
            <pc:docMk/>
            <pc:sldMk cId="4064174595" sldId="309"/>
            <ac:spMk id="3" creationId="{00000000-0000-0000-0000-000000000000}"/>
          </ac:spMkLst>
        </pc:spChg>
        <pc:picChg chg="mod">
          <ac:chgData name="Sheppard MS JE@MCC RJOC(A)@Defence O365" userId="S::justin.sheppard@ecn.forces.gc.ca::046012a4-b312-4c37-863d-653c3913ec98" providerId="AD" clId="Web-{2CAF9919-56E4-491D-BD77-BE3B2E01BFA0}" dt="2021-02-05T18:51:59.595" v="13" actId="1076"/>
          <ac:picMkLst>
            <pc:docMk/>
            <pc:sldMk cId="4064174595" sldId="309"/>
            <ac:picMk id="4" creationId="{00000000-0000-0000-0000-000000000000}"/>
          </ac:picMkLst>
        </pc:picChg>
      </pc:sldChg>
      <pc:sldChg chg="del">
        <pc:chgData name="Sheppard MS JE@MCC RJOC(A)@Defence O365" userId="S::justin.sheppard@ecn.forces.gc.ca::046012a4-b312-4c37-863d-653c3913ec98" providerId="AD" clId="Web-{2CAF9919-56E4-491D-BD77-BE3B2E01BFA0}" dt="2021-02-05T18:58:47.752" v="80"/>
        <pc:sldMkLst>
          <pc:docMk/>
          <pc:sldMk cId="2512534476" sldId="311"/>
        </pc:sldMkLst>
      </pc:sldChg>
      <pc:sldChg chg="modSp">
        <pc:chgData name="Sheppard MS JE@MCC RJOC(A)@Defence O365" userId="S::justin.sheppard@ecn.forces.gc.ca::046012a4-b312-4c37-863d-653c3913ec98" providerId="AD" clId="Web-{2CAF9919-56E4-491D-BD77-BE3B2E01BFA0}" dt="2021-02-05T18:56:17.705" v="52" actId="1076"/>
        <pc:sldMkLst>
          <pc:docMk/>
          <pc:sldMk cId="292711087" sldId="316"/>
        </pc:sldMkLst>
        <pc:spChg chg="mod">
          <ac:chgData name="Sheppard MS JE@MCC RJOC(A)@Defence O365" userId="S::justin.sheppard@ecn.forces.gc.ca::046012a4-b312-4c37-863d-653c3913ec98" providerId="AD" clId="Web-{2CAF9919-56E4-491D-BD77-BE3B2E01BFA0}" dt="2021-02-05T18:56:17.705" v="52" actId="1076"/>
          <ac:spMkLst>
            <pc:docMk/>
            <pc:sldMk cId="292711087" sldId="316"/>
            <ac:spMk id="2" creationId="{00000000-0000-0000-0000-000000000000}"/>
          </ac:spMkLst>
        </pc:spChg>
        <pc:spChg chg="mod">
          <ac:chgData name="Sheppard MS JE@MCC RJOC(A)@Defence O365" userId="S::justin.sheppard@ecn.forces.gc.ca::046012a4-b312-4c37-863d-653c3913ec98" providerId="AD" clId="Web-{2CAF9919-56E4-491D-BD77-BE3B2E01BFA0}" dt="2021-02-05T18:55:59.174" v="49" actId="20577"/>
          <ac:spMkLst>
            <pc:docMk/>
            <pc:sldMk cId="292711087" sldId="316"/>
            <ac:spMk id="3" creationId="{00000000-0000-0000-0000-000000000000}"/>
          </ac:spMkLst>
        </pc:spChg>
        <pc:picChg chg="mod">
          <ac:chgData name="Sheppard MS JE@MCC RJOC(A)@Defence O365" userId="S::justin.sheppard@ecn.forces.gc.ca::046012a4-b312-4c37-863d-653c3913ec98" providerId="AD" clId="Web-{2CAF9919-56E4-491D-BD77-BE3B2E01BFA0}" dt="2021-02-05T18:56:07.377" v="50" actId="1076"/>
          <ac:picMkLst>
            <pc:docMk/>
            <pc:sldMk cId="292711087" sldId="316"/>
            <ac:picMk id="4" creationId="{00000000-0000-0000-0000-000000000000}"/>
          </ac:picMkLst>
        </pc:picChg>
      </pc:sldChg>
      <pc:sldChg chg="modSp">
        <pc:chgData name="Sheppard MS JE@MCC RJOC(A)@Defence O365" userId="S::justin.sheppard@ecn.forces.gc.ca::046012a4-b312-4c37-863d-653c3913ec98" providerId="AD" clId="Web-{2CAF9919-56E4-491D-BD77-BE3B2E01BFA0}" dt="2021-02-05T18:55:47.283" v="48" actId="1076"/>
        <pc:sldMkLst>
          <pc:docMk/>
          <pc:sldMk cId="1817436925" sldId="328"/>
        </pc:sldMkLst>
        <pc:spChg chg="mod">
          <ac:chgData name="Sheppard MS JE@MCC RJOC(A)@Defence O365" userId="S::justin.sheppard@ecn.forces.gc.ca::046012a4-b312-4c37-863d-653c3913ec98" providerId="AD" clId="Web-{2CAF9919-56E4-491D-BD77-BE3B2E01BFA0}" dt="2021-02-05T18:55:47.283" v="48" actId="1076"/>
          <ac:spMkLst>
            <pc:docMk/>
            <pc:sldMk cId="1817436925" sldId="328"/>
            <ac:spMk id="2" creationId="{00000000-0000-0000-0000-000000000000}"/>
          </ac:spMkLst>
        </pc:spChg>
        <pc:spChg chg="mod">
          <ac:chgData name="Sheppard MS JE@MCC RJOC(A)@Defence O365" userId="S::justin.sheppard@ecn.forces.gc.ca::046012a4-b312-4c37-863d-653c3913ec98" providerId="AD" clId="Web-{2CAF9919-56E4-491D-BD77-BE3B2E01BFA0}" dt="2021-02-05T18:52:34.158" v="21" actId="20577"/>
          <ac:spMkLst>
            <pc:docMk/>
            <pc:sldMk cId="1817436925" sldId="328"/>
            <ac:spMk id="3" creationId="{00000000-0000-0000-0000-000000000000}"/>
          </ac:spMkLst>
        </pc:spChg>
        <pc:picChg chg="mod">
          <ac:chgData name="Sheppard MS JE@MCC RJOC(A)@Defence O365" userId="S::justin.sheppard@ecn.forces.gc.ca::046012a4-b312-4c37-863d-653c3913ec98" providerId="AD" clId="Web-{2CAF9919-56E4-491D-BD77-BE3B2E01BFA0}" dt="2021-02-05T18:52:52.564" v="23" actId="1076"/>
          <ac:picMkLst>
            <pc:docMk/>
            <pc:sldMk cId="1817436925" sldId="328"/>
            <ac:picMk id="5" creationId="{00000000-0000-0000-0000-000000000000}"/>
          </ac:picMkLst>
        </pc:picChg>
      </pc:sldChg>
      <pc:sldChg chg="del">
        <pc:chgData name="Sheppard MS JE@MCC RJOC(A)@Defence O365" userId="S::justin.sheppard@ecn.forces.gc.ca::046012a4-b312-4c37-863d-653c3913ec98" providerId="AD" clId="Web-{2CAF9919-56E4-491D-BD77-BE3B2E01BFA0}" dt="2021-02-05T18:52:57.814" v="24"/>
        <pc:sldMkLst>
          <pc:docMk/>
          <pc:sldMk cId="1940187610" sldId="329"/>
        </pc:sldMkLst>
      </pc:sldChg>
      <pc:sldChg chg="modSp">
        <pc:chgData name="Sheppard MS JE@MCC RJOC(A)@Defence O365" userId="S::justin.sheppard@ecn.forces.gc.ca::046012a4-b312-4c37-863d-653c3913ec98" providerId="AD" clId="Web-{2CAF9919-56E4-491D-BD77-BE3B2E01BFA0}" dt="2021-02-05T18:57:00.455" v="59" actId="20577"/>
        <pc:sldMkLst>
          <pc:docMk/>
          <pc:sldMk cId="2760563302" sldId="330"/>
        </pc:sldMkLst>
        <pc:spChg chg="mod">
          <ac:chgData name="Sheppard MS JE@MCC RJOC(A)@Defence O365" userId="S::justin.sheppard@ecn.forces.gc.ca::046012a4-b312-4c37-863d-653c3913ec98" providerId="AD" clId="Web-{2CAF9919-56E4-491D-BD77-BE3B2E01BFA0}" dt="2021-02-05T18:56:25.799" v="54" actId="1076"/>
          <ac:spMkLst>
            <pc:docMk/>
            <pc:sldMk cId="2760563302" sldId="330"/>
            <ac:spMk id="2" creationId="{00000000-0000-0000-0000-000000000000}"/>
          </ac:spMkLst>
        </pc:spChg>
        <pc:spChg chg="mod">
          <ac:chgData name="Sheppard MS JE@MCC RJOC(A)@Defence O365" userId="S::justin.sheppard@ecn.forces.gc.ca::046012a4-b312-4c37-863d-653c3913ec98" providerId="AD" clId="Web-{2CAF9919-56E4-491D-BD77-BE3B2E01BFA0}" dt="2021-02-05T18:57:00.455" v="59" actId="20577"/>
          <ac:spMkLst>
            <pc:docMk/>
            <pc:sldMk cId="2760563302" sldId="330"/>
            <ac:spMk id="3" creationId="{00000000-0000-0000-0000-000000000000}"/>
          </ac:spMkLst>
        </pc:spChg>
      </pc:sldChg>
      <pc:sldChg chg="modSp">
        <pc:chgData name="Sheppard MS JE@MCC RJOC(A)@Defence O365" userId="S::justin.sheppard@ecn.forces.gc.ca::046012a4-b312-4c37-863d-653c3913ec98" providerId="AD" clId="Web-{2CAF9919-56E4-491D-BD77-BE3B2E01BFA0}" dt="2021-02-05T18:57:34.408" v="66" actId="1076"/>
        <pc:sldMkLst>
          <pc:docMk/>
          <pc:sldMk cId="1956883243" sldId="331"/>
        </pc:sldMkLst>
        <pc:spChg chg="mod">
          <ac:chgData name="Sheppard MS JE@MCC RJOC(A)@Defence O365" userId="S::justin.sheppard@ecn.forces.gc.ca::046012a4-b312-4c37-863d-653c3913ec98" providerId="AD" clId="Web-{2CAF9919-56E4-491D-BD77-BE3B2E01BFA0}" dt="2021-02-05T18:56:41.502" v="56" actId="1076"/>
          <ac:spMkLst>
            <pc:docMk/>
            <pc:sldMk cId="1956883243" sldId="331"/>
            <ac:spMk id="2" creationId="{00000000-0000-0000-0000-000000000000}"/>
          </ac:spMkLst>
        </pc:spChg>
        <pc:spChg chg="mod">
          <ac:chgData name="Sheppard MS JE@MCC RJOC(A)@Defence O365" userId="S::justin.sheppard@ecn.forces.gc.ca::046012a4-b312-4c37-863d-653c3913ec98" providerId="AD" clId="Web-{2CAF9919-56E4-491D-BD77-BE3B2E01BFA0}" dt="2021-02-05T18:57:10.737" v="62" actId="20577"/>
          <ac:spMkLst>
            <pc:docMk/>
            <pc:sldMk cId="1956883243" sldId="331"/>
            <ac:spMk id="3" creationId="{00000000-0000-0000-0000-000000000000}"/>
          </ac:spMkLst>
        </pc:spChg>
        <pc:picChg chg="mod">
          <ac:chgData name="Sheppard MS JE@MCC RJOC(A)@Defence O365" userId="S::justin.sheppard@ecn.forces.gc.ca::046012a4-b312-4c37-863d-653c3913ec98" providerId="AD" clId="Web-{2CAF9919-56E4-491D-BD77-BE3B2E01BFA0}" dt="2021-02-05T18:57:34.408" v="66" actId="1076"/>
          <ac:picMkLst>
            <pc:docMk/>
            <pc:sldMk cId="1956883243" sldId="331"/>
            <ac:picMk id="4" creationId="{00000000-0000-0000-0000-000000000000}"/>
          </ac:picMkLst>
        </pc:picChg>
      </pc:sldChg>
      <pc:sldChg chg="modSp">
        <pc:chgData name="Sheppard MS JE@MCC RJOC(A)@Defence O365" userId="S::justin.sheppard@ecn.forces.gc.ca::046012a4-b312-4c37-863d-653c3913ec98" providerId="AD" clId="Web-{2CAF9919-56E4-491D-BD77-BE3B2E01BFA0}" dt="2021-02-05T18:57:28.893" v="65" actId="1076"/>
        <pc:sldMkLst>
          <pc:docMk/>
          <pc:sldMk cId="4123876728" sldId="332"/>
        </pc:sldMkLst>
        <pc:spChg chg="mod">
          <ac:chgData name="Sheppard MS JE@MCC RJOC(A)@Defence O365" userId="S::justin.sheppard@ecn.forces.gc.ca::046012a4-b312-4c37-863d-653c3913ec98" providerId="AD" clId="Web-{2CAF9919-56E4-491D-BD77-BE3B2E01BFA0}" dt="2021-02-05T18:56:51.455" v="58" actId="1076"/>
          <ac:spMkLst>
            <pc:docMk/>
            <pc:sldMk cId="4123876728" sldId="332"/>
            <ac:spMk id="2" creationId="{00000000-0000-0000-0000-000000000000}"/>
          </ac:spMkLst>
        </pc:spChg>
        <pc:spChg chg="mod">
          <ac:chgData name="Sheppard MS JE@MCC RJOC(A)@Defence O365" userId="S::justin.sheppard@ecn.forces.gc.ca::046012a4-b312-4c37-863d-653c3913ec98" providerId="AD" clId="Web-{2CAF9919-56E4-491D-BD77-BE3B2E01BFA0}" dt="2021-02-05T18:57:21.690" v="63" actId="20577"/>
          <ac:spMkLst>
            <pc:docMk/>
            <pc:sldMk cId="4123876728" sldId="332"/>
            <ac:spMk id="3" creationId="{00000000-0000-0000-0000-000000000000}"/>
          </ac:spMkLst>
        </pc:spChg>
        <pc:picChg chg="mod">
          <ac:chgData name="Sheppard MS JE@MCC RJOC(A)@Defence O365" userId="S::justin.sheppard@ecn.forces.gc.ca::046012a4-b312-4c37-863d-653c3913ec98" providerId="AD" clId="Web-{2CAF9919-56E4-491D-BD77-BE3B2E01BFA0}" dt="2021-02-05T18:57:28.893" v="65" actId="1076"/>
          <ac:picMkLst>
            <pc:docMk/>
            <pc:sldMk cId="4123876728" sldId="332"/>
            <ac:picMk id="7" creationId="{00000000-0000-0000-0000-000000000000}"/>
          </ac:picMkLst>
        </pc:picChg>
      </pc:sldChg>
      <pc:sldChg chg="modSp">
        <pc:chgData name="Sheppard MS JE@MCC RJOC(A)@Defence O365" userId="S::justin.sheppard@ecn.forces.gc.ca::046012a4-b312-4c37-863d-653c3913ec98" providerId="AD" clId="Web-{2CAF9919-56E4-491D-BD77-BE3B2E01BFA0}" dt="2021-02-05T18:57:50.690" v="69" actId="1076"/>
        <pc:sldMkLst>
          <pc:docMk/>
          <pc:sldMk cId="3543879409" sldId="333"/>
        </pc:sldMkLst>
        <pc:spChg chg="mod">
          <ac:chgData name="Sheppard MS JE@MCC RJOC(A)@Defence O365" userId="S::justin.sheppard@ecn.forces.gc.ca::046012a4-b312-4c37-863d-653c3913ec98" providerId="AD" clId="Web-{2CAF9919-56E4-491D-BD77-BE3B2E01BFA0}" dt="2021-02-05T18:57:50.690" v="69" actId="1076"/>
          <ac:spMkLst>
            <pc:docMk/>
            <pc:sldMk cId="3543879409" sldId="333"/>
            <ac:spMk id="2" creationId="{00000000-0000-0000-0000-000000000000}"/>
          </ac:spMkLst>
        </pc:spChg>
        <pc:spChg chg="mod">
          <ac:chgData name="Sheppard MS JE@MCC RJOC(A)@Defence O365" userId="S::justin.sheppard@ecn.forces.gc.ca::046012a4-b312-4c37-863d-653c3913ec98" providerId="AD" clId="Web-{2CAF9919-56E4-491D-BD77-BE3B2E01BFA0}" dt="2021-02-05T18:57:42.565" v="67" actId="20577"/>
          <ac:spMkLst>
            <pc:docMk/>
            <pc:sldMk cId="3543879409" sldId="333"/>
            <ac:spMk id="3" creationId="{00000000-0000-0000-0000-000000000000}"/>
          </ac:spMkLst>
        </pc:spChg>
      </pc:sldChg>
      <pc:sldChg chg="modSp">
        <pc:chgData name="Sheppard MS JE@MCC RJOC(A)@Defence O365" userId="S::justin.sheppard@ecn.forces.gc.ca::046012a4-b312-4c37-863d-653c3913ec98" providerId="AD" clId="Web-{2CAF9919-56E4-491D-BD77-BE3B2E01BFA0}" dt="2021-02-05T18:58:36.987" v="78" actId="20577"/>
        <pc:sldMkLst>
          <pc:docMk/>
          <pc:sldMk cId="1949875075" sldId="334"/>
        </pc:sldMkLst>
        <pc:spChg chg="mod">
          <ac:chgData name="Sheppard MS JE@MCC RJOC(A)@Defence O365" userId="S::justin.sheppard@ecn.forces.gc.ca::046012a4-b312-4c37-863d-653c3913ec98" providerId="AD" clId="Web-{2CAF9919-56E4-491D-BD77-BE3B2E01BFA0}" dt="2021-02-05T18:57:59.205" v="71" actId="1076"/>
          <ac:spMkLst>
            <pc:docMk/>
            <pc:sldMk cId="1949875075" sldId="334"/>
            <ac:spMk id="2" creationId="{00000000-0000-0000-0000-000000000000}"/>
          </ac:spMkLst>
        </pc:spChg>
        <pc:spChg chg="mod">
          <ac:chgData name="Sheppard MS JE@MCC RJOC(A)@Defence O365" userId="S::justin.sheppard@ecn.forces.gc.ca::046012a4-b312-4c37-863d-653c3913ec98" providerId="AD" clId="Web-{2CAF9919-56E4-491D-BD77-BE3B2E01BFA0}" dt="2021-02-05T18:58:36.987" v="78" actId="20577"/>
          <ac:spMkLst>
            <pc:docMk/>
            <pc:sldMk cId="1949875075" sldId="334"/>
            <ac:spMk id="3" creationId="{00000000-0000-0000-0000-000000000000}"/>
          </ac:spMkLst>
        </pc:spChg>
        <pc:picChg chg="mod">
          <ac:chgData name="Sheppard MS JE@MCC RJOC(A)@Defence O365" userId="S::justin.sheppard@ecn.forces.gc.ca::046012a4-b312-4c37-863d-653c3913ec98" providerId="AD" clId="Web-{2CAF9919-56E4-491D-BD77-BE3B2E01BFA0}" dt="2021-02-05T18:58:25.315" v="75" actId="1076"/>
          <ac:picMkLst>
            <pc:docMk/>
            <pc:sldMk cId="1949875075" sldId="334"/>
            <ac:picMk id="5" creationId="{00000000-0000-0000-0000-000000000000}"/>
          </ac:picMkLst>
        </pc:picChg>
      </pc:sldChg>
      <pc:sldChg chg="modSp">
        <pc:chgData name="Sheppard MS JE@MCC RJOC(A)@Defence O365" userId="S::justin.sheppard@ecn.forces.gc.ca::046012a4-b312-4c37-863d-653c3913ec98" providerId="AD" clId="Web-{2CAF9919-56E4-491D-BD77-BE3B2E01BFA0}" dt="2021-02-05T18:58:30.002" v="76" actId="20577"/>
        <pc:sldMkLst>
          <pc:docMk/>
          <pc:sldMk cId="2465732677" sldId="335"/>
        </pc:sldMkLst>
        <pc:spChg chg="mod">
          <ac:chgData name="Sheppard MS JE@MCC RJOC(A)@Defence O365" userId="S::justin.sheppard@ecn.forces.gc.ca::046012a4-b312-4c37-863d-653c3913ec98" providerId="AD" clId="Web-{2CAF9919-56E4-491D-BD77-BE3B2E01BFA0}" dt="2021-02-05T18:58:07.159" v="73" actId="1076"/>
          <ac:spMkLst>
            <pc:docMk/>
            <pc:sldMk cId="2465732677" sldId="335"/>
            <ac:spMk id="2" creationId="{00000000-0000-0000-0000-000000000000}"/>
          </ac:spMkLst>
        </pc:spChg>
        <pc:spChg chg="mod">
          <ac:chgData name="Sheppard MS JE@MCC RJOC(A)@Defence O365" userId="S::justin.sheppard@ecn.forces.gc.ca::046012a4-b312-4c37-863d-653c3913ec98" providerId="AD" clId="Web-{2CAF9919-56E4-491D-BD77-BE3B2E01BFA0}" dt="2021-02-05T18:58:30.002" v="76" actId="20577"/>
          <ac:spMkLst>
            <pc:docMk/>
            <pc:sldMk cId="2465732677" sldId="335"/>
            <ac:spMk id="3" creationId="{00000000-0000-0000-0000-000000000000}"/>
          </ac:spMkLst>
        </pc:spChg>
      </pc:sldChg>
      <pc:sldChg chg="modSp">
        <pc:chgData name="Sheppard MS JE@MCC RJOC(A)@Defence O365" userId="S::justin.sheppard@ecn.forces.gc.ca::046012a4-b312-4c37-863d-653c3913ec98" providerId="AD" clId="Web-{2CAF9919-56E4-491D-BD77-BE3B2E01BFA0}" dt="2021-02-05T18:59:31.112" v="87" actId="1076"/>
        <pc:sldMkLst>
          <pc:docMk/>
          <pc:sldMk cId="1179966389" sldId="336"/>
        </pc:sldMkLst>
        <pc:spChg chg="mod">
          <ac:chgData name="Sheppard MS JE@MCC RJOC(A)@Defence O365" userId="S::justin.sheppard@ecn.forces.gc.ca::046012a4-b312-4c37-863d-653c3913ec98" providerId="AD" clId="Web-{2CAF9919-56E4-491D-BD77-BE3B2E01BFA0}" dt="2021-02-05T18:59:31.112" v="87" actId="1076"/>
          <ac:spMkLst>
            <pc:docMk/>
            <pc:sldMk cId="1179966389" sldId="336"/>
            <ac:spMk id="2" creationId="{00000000-0000-0000-0000-000000000000}"/>
          </ac:spMkLst>
        </pc:spChg>
        <pc:spChg chg="mod">
          <ac:chgData name="Sheppard MS JE@MCC RJOC(A)@Defence O365" userId="S::justin.sheppard@ecn.forces.gc.ca::046012a4-b312-4c37-863d-653c3913ec98" providerId="AD" clId="Web-{2CAF9919-56E4-491D-BD77-BE3B2E01BFA0}" dt="2021-02-05T18:58:42.127" v="79" actId="20577"/>
          <ac:spMkLst>
            <pc:docMk/>
            <pc:sldMk cId="1179966389" sldId="336"/>
            <ac:spMk id="3" creationId="{00000000-0000-0000-0000-000000000000}"/>
          </ac:spMkLst>
        </pc:spChg>
        <pc:picChg chg="mod">
          <ac:chgData name="Sheppard MS JE@MCC RJOC(A)@Defence O365" userId="S::justin.sheppard@ecn.forces.gc.ca::046012a4-b312-4c37-863d-653c3913ec98" providerId="AD" clId="Web-{2CAF9919-56E4-491D-BD77-BE3B2E01BFA0}" dt="2021-02-05T18:59:20.862" v="85" actId="1076"/>
          <ac:picMkLst>
            <pc:docMk/>
            <pc:sldMk cId="1179966389" sldId="336"/>
            <ac:picMk id="5" creationId="{00000000-0000-0000-0000-000000000000}"/>
          </ac:picMkLst>
        </pc:picChg>
      </pc:sldChg>
      <pc:sldChg chg="modSp">
        <pc:chgData name="Sheppard MS JE@MCC RJOC(A)@Defence O365" userId="S::justin.sheppard@ecn.forces.gc.ca::046012a4-b312-4c37-863d-653c3913ec98" providerId="AD" clId="Web-{2CAF9919-56E4-491D-BD77-BE3B2E01BFA0}" dt="2021-02-05T18:59:43.206" v="89" actId="1076"/>
        <pc:sldMkLst>
          <pc:docMk/>
          <pc:sldMk cId="3376316230" sldId="337"/>
        </pc:sldMkLst>
        <pc:spChg chg="mod">
          <ac:chgData name="Sheppard MS JE@MCC RJOC(A)@Defence O365" userId="S::justin.sheppard@ecn.forces.gc.ca::046012a4-b312-4c37-863d-653c3913ec98" providerId="AD" clId="Web-{2CAF9919-56E4-491D-BD77-BE3B2E01BFA0}" dt="2021-02-05T18:59:43.206" v="89" actId="1076"/>
          <ac:spMkLst>
            <pc:docMk/>
            <pc:sldMk cId="3376316230" sldId="337"/>
            <ac:spMk id="2" creationId="{00000000-0000-0000-0000-000000000000}"/>
          </ac:spMkLst>
        </pc:spChg>
        <pc:spChg chg="mod">
          <ac:chgData name="Sheppard MS JE@MCC RJOC(A)@Defence O365" userId="S::justin.sheppard@ecn.forces.gc.ca::046012a4-b312-4c37-863d-653c3913ec98" providerId="AD" clId="Web-{2CAF9919-56E4-491D-BD77-BE3B2E01BFA0}" dt="2021-02-05T18:58:53.034" v="81" actId="20577"/>
          <ac:spMkLst>
            <pc:docMk/>
            <pc:sldMk cId="3376316230" sldId="337"/>
            <ac:spMk id="3" creationId="{00000000-0000-0000-0000-000000000000}"/>
          </ac:spMkLst>
        </pc:spChg>
      </pc:sldChg>
      <pc:sldChg chg="del">
        <pc:chgData name="Sheppard MS JE@MCC RJOC(A)@Defence O365" userId="S::justin.sheppard@ecn.forces.gc.ca::046012a4-b312-4c37-863d-653c3913ec98" providerId="AD" clId="Web-{2CAF9919-56E4-491D-BD77-BE3B2E01BFA0}" dt="2021-02-05T18:58:57.674" v="82"/>
        <pc:sldMkLst>
          <pc:docMk/>
          <pc:sldMk cId="927520485" sldId="338"/>
        </pc:sldMkLst>
      </pc:sldChg>
      <pc:sldChg chg="modSp">
        <pc:chgData name="Sheppard MS JE@MCC RJOC(A)@Defence O365" userId="S::justin.sheppard@ecn.forces.gc.ca::046012a4-b312-4c37-863d-653c3913ec98" providerId="AD" clId="Web-{2CAF9919-56E4-491D-BD77-BE3B2E01BFA0}" dt="2021-02-05T18:55:34.971" v="46" actId="1076"/>
        <pc:sldMkLst>
          <pc:docMk/>
          <pc:sldMk cId="2011419524" sldId="339"/>
        </pc:sldMkLst>
        <pc:spChg chg="mod">
          <ac:chgData name="Sheppard MS JE@MCC RJOC(A)@Defence O365" userId="S::justin.sheppard@ecn.forces.gc.ca::046012a4-b312-4c37-863d-653c3913ec98" providerId="AD" clId="Web-{2CAF9919-56E4-491D-BD77-BE3B2E01BFA0}" dt="2021-02-05T18:55:34.971" v="46" actId="1076"/>
          <ac:spMkLst>
            <pc:docMk/>
            <pc:sldMk cId="2011419524" sldId="339"/>
            <ac:spMk id="2" creationId="{00000000-0000-0000-0000-000000000000}"/>
          </ac:spMkLst>
        </pc:spChg>
        <pc:spChg chg="mod">
          <ac:chgData name="Sheppard MS JE@MCC RJOC(A)@Defence O365" userId="S::justin.sheppard@ecn.forces.gc.ca::046012a4-b312-4c37-863d-653c3913ec98" providerId="AD" clId="Web-{2CAF9919-56E4-491D-BD77-BE3B2E01BFA0}" dt="2021-02-05T18:52:09.298" v="16" actId="20577"/>
          <ac:spMkLst>
            <pc:docMk/>
            <pc:sldMk cId="2011419524" sldId="339"/>
            <ac:spMk id="3" creationId="{00000000-0000-0000-0000-000000000000}"/>
          </ac:spMkLst>
        </pc:spChg>
        <pc:picChg chg="mod">
          <ac:chgData name="Sheppard MS JE@MCC RJOC(A)@Defence O365" userId="S::justin.sheppard@ecn.forces.gc.ca::046012a4-b312-4c37-863d-653c3913ec98" providerId="AD" clId="Web-{2CAF9919-56E4-491D-BD77-BE3B2E01BFA0}" dt="2021-02-05T18:52:19.736" v="18" actId="1076"/>
          <ac:picMkLst>
            <pc:docMk/>
            <pc:sldMk cId="2011419524" sldId="339"/>
            <ac:picMk id="5" creationId="{00000000-0000-0000-0000-000000000000}"/>
          </ac:picMkLst>
        </pc:picChg>
      </pc:sldChg>
    </pc:docChg>
  </pc:docChgLst>
  <pc:docChgLst>
    <pc:chgData name="Sheppard MS JE@MCC RJOC(A)@Defence O365" userId="S::justin.sheppard@ecn.forces.gc.ca::046012a4-b312-4c37-863d-653c3913ec98" providerId="AD" clId="Web-{3CB8C57F-A2E2-4487-93D4-DFDAA78C30DE}"/>
    <pc:docChg chg="modSld">
      <pc:chgData name="Sheppard MS JE@MCC RJOC(A)@Defence O365" userId="S::justin.sheppard@ecn.forces.gc.ca::046012a4-b312-4c37-863d-653c3913ec98" providerId="AD" clId="Web-{3CB8C57F-A2E2-4487-93D4-DFDAA78C30DE}" dt="2021-02-03T16:59:17.853" v="2"/>
      <pc:docMkLst>
        <pc:docMk/>
      </pc:docMkLst>
      <pc:sldChg chg="delSp modSp">
        <pc:chgData name="Sheppard MS JE@MCC RJOC(A)@Defence O365" userId="S::justin.sheppard@ecn.forces.gc.ca::046012a4-b312-4c37-863d-653c3913ec98" providerId="AD" clId="Web-{3CB8C57F-A2E2-4487-93D4-DFDAA78C30DE}" dt="2021-02-03T16:59:17.853" v="2"/>
        <pc:sldMkLst>
          <pc:docMk/>
          <pc:sldMk cId="0" sldId="258"/>
        </pc:sldMkLst>
        <pc:spChg chg="del">
          <ac:chgData name="Sheppard MS JE@MCC RJOC(A)@Defence O365" userId="S::justin.sheppard@ecn.forces.gc.ca::046012a4-b312-4c37-863d-653c3913ec98" providerId="AD" clId="Web-{3CB8C57F-A2E2-4487-93D4-DFDAA78C30DE}" dt="2021-02-03T16:59:12.899" v="1"/>
          <ac:spMkLst>
            <pc:docMk/>
            <pc:sldMk cId="0" sldId="258"/>
            <ac:spMk id="2" creationId="{00000000-0000-0000-0000-000000000000}"/>
          </ac:spMkLst>
        </pc:spChg>
        <pc:spChg chg="del">
          <ac:chgData name="Sheppard MS JE@MCC RJOC(A)@Defence O365" userId="S::justin.sheppard@ecn.forces.gc.ca::046012a4-b312-4c37-863d-653c3913ec98" providerId="AD" clId="Web-{3CB8C57F-A2E2-4487-93D4-DFDAA78C30DE}" dt="2021-02-03T16:59:17.853" v="2"/>
          <ac:spMkLst>
            <pc:docMk/>
            <pc:sldMk cId="0" sldId="258"/>
            <ac:spMk id="3" creationId="{00000000-0000-0000-0000-000000000000}"/>
          </ac:spMkLst>
        </pc:spChg>
        <pc:spChg chg="mod">
          <ac:chgData name="Sheppard MS JE@MCC RJOC(A)@Defence O365" userId="S::justin.sheppard@ecn.forces.gc.ca::046012a4-b312-4c37-863d-653c3913ec98" providerId="AD" clId="Web-{3CB8C57F-A2E2-4487-93D4-DFDAA78C30DE}" dt="2021-02-03T16:59:09.399" v="0" actId="1076"/>
          <ac:spMkLst>
            <pc:docMk/>
            <pc:sldMk cId="0" sldId="258"/>
            <ac:spMk id="11" creationId="{4E375B69-8A08-4F5C-95BB-46ED48E1593F}"/>
          </ac:spMkLst>
        </pc:spChg>
      </pc:sldChg>
    </pc:docChg>
  </pc:docChgLst>
  <pc:docChgLst>
    <pc:chgData name="Sheppard MS JE@MCC RJOC(A)@Defence O365" userId="S::justin.sheppard@ecn.forces.gc.ca::046012a4-b312-4c37-863d-653c3913ec98" providerId="AD" clId="Web-{307042BE-A61C-4A8C-AE2B-0732048AE3CB}"/>
    <pc:docChg chg="modSld">
      <pc:chgData name="Sheppard MS JE@MCC RJOC(A)@Defence O365" userId="S::justin.sheppard@ecn.forces.gc.ca::046012a4-b312-4c37-863d-653c3913ec98" providerId="AD" clId="Web-{307042BE-A61C-4A8C-AE2B-0732048AE3CB}" dt="2021-02-03T19:24:23.998" v="24" actId="20577"/>
      <pc:docMkLst>
        <pc:docMk/>
      </pc:docMkLst>
      <pc:sldChg chg="modSp">
        <pc:chgData name="Sheppard MS JE@MCC RJOC(A)@Defence O365" userId="S::justin.sheppard@ecn.forces.gc.ca::046012a4-b312-4c37-863d-653c3913ec98" providerId="AD" clId="Web-{307042BE-A61C-4A8C-AE2B-0732048AE3CB}" dt="2021-02-03T19:22:44.654" v="3" actId="20577"/>
        <pc:sldMkLst>
          <pc:docMk/>
          <pc:sldMk cId="0" sldId="258"/>
        </pc:sldMkLst>
        <pc:spChg chg="mod">
          <ac:chgData name="Sheppard MS JE@MCC RJOC(A)@Defence O365" userId="S::justin.sheppard@ecn.forces.gc.ca::046012a4-b312-4c37-863d-653c3913ec98" providerId="AD" clId="Web-{307042BE-A61C-4A8C-AE2B-0732048AE3CB}" dt="2021-02-03T19:22:31.248" v="1" actId="20577"/>
          <ac:spMkLst>
            <pc:docMk/>
            <pc:sldMk cId="0" sldId="258"/>
            <ac:spMk id="7" creationId="{00000000-0000-0000-0000-000000000000}"/>
          </ac:spMkLst>
        </pc:spChg>
        <pc:spChg chg="mod">
          <ac:chgData name="Sheppard MS JE@MCC RJOC(A)@Defence O365" userId="S::justin.sheppard@ecn.forces.gc.ca::046012a4-b312-4c37-863d-653c3913ec98" providerId="AD" clId="Web-{307042BE-A61C-4A8C-AE2B-0732048AE3CB}" dt="2021-02-03T19:22:44.654"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307042BE-A61C-4A8C-AE2B-0732048AE3CB}" dt="2021-02-03T19:22:56.342" v="5" actId="20577"/>
        <pc:sldMkLst>
          <pc:docMk/>
          <pc:sldMk cId="1587703502" sldId="267"/>
        </pc:sldMkLst>
        <pc:spChg chg="mod">
          <ac:chgData name="Sheppard MS JE@MCC RJOC(A)@Defence O365" userId="S::justin.sheppard@ecn.forces.gc.ca::046012a4-b312-4c37-863d-653c3913ec98" providerId="AD" clId="Web-{307042BE-A61C-4A8C-AE2B-0732048AE3CB}" dt="2021-02-03T19:22:56.342" v="5"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307042BE-A61C-4A8C-AE2B-0732048AE3CB}" dt="2021-02-03T19:22:51.779" v="4" actId="20577"/>
        <pc:sldMkLst>
          <pc:docMk/>
          <pc:sldMk cId="1018954970" sldId="288"/>
        </pc:sldMkLst>
        <pc:spChg chg="mod">
          <ac:chgData name="Sheppard MS JE@MCC RJOC(A)@Defence O365" userId="S::justin.sheppard@ecn.forces.gc.ca::046012a4-b312-4c37-863d-653c3913ec98" providerId="AD" clId="Web-{307042BE-A61C-4A8C-AE2B-0732048AE3CB}" dt="2021-02-03T19:22:51.779"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307042BE-A61C-4A8C-AE2B-0732048AE3CB}" dt="2021-02-03T19:22:59.639" v="6" actId="20577"/>
        <pc:sldMkLst>
          <pc:docMk/>
          <pc:sldMk cId="1251806590" sldId="289"/>
        </pc:sldMkLst>
        <pc:spChg chg="mod">
          <ac:chgData name="Sheppard MS JE@MCC RJOC(A)@Defence O365" userId="S::justin.sheppard@ecn.forces.gc.ca::046012a4-b312-4c37-863d-653c3913ec98" providerId="AD" clId="Web-{307042BE-A61C-4A8C-AE2B-0732048AE3CB}" dt="2021-02-03T19:22:59.639" v="6"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307042BE-A61C-4A8C-AE2B-0732048AE3CB}" dt="2021-02-03T19:24:20.248" v="23" actId="20577"/>
        <pc:sldMkLst>
          <pc:docMk/>
          <pc:sldMk cId="232699226" sldId="303"/>
        </pc:sldMkLst>
        <pc:spChg chg="mod">
          <ac:chgData name="Sheppard MS JE@MCC RJOC(A)@Defence O365" userId="S::justin.sheppard@ecn.forces.gc.ca::046012a4-b312-4c37-863d-653c3913ec98" providerId="AD" clId="Web-{307042BE-A61C-4A8C-AE2B-0732048AE3CB}" dt="2021-02-03T19:24:20.248" v="23"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307042BE-A61C-4A8C-AE2B-0732048AE3CB}" dt="2021-02-03T19:24:23.998" v="24" actId="20577"/>
        <pc:sldMkLst>
          <pc:docMk/>
          <pc:sldMk cId="3118391297" sldId="307"/>
        </pc:sldMkLst>
        <pc:spChg chg="mod">
          <ac:chgData name="Sheppard MS JE@MCC RJOC(A)@Defence O365" userId="S::justin.sheppard@ecn.forces.gc.ca::046012a4-b312-4c37-863d-653c3913ec98" providerId="AD" clId="Web-{307042BE-A61C-4A8C-AE2B-0732048AE3CB}" dt="2021-02-03T19:24:23.998" v="2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307042BE-A61C-4A8C-AE2B-0732048AE3CB}" dt="2021-02-03T19:23:03.904" v="7" actId="20577"/>
        <pc:sldMkLst>
          <pc:docMk/>
          <pc:sldMk cId="2194033351" sldId="308"/>
        </pc:sldMkLst>
        <pc:spChg chg="mod">
          <ac:chgData name="Sheppard MS JE@MCC RJOC(A)@Defence O365" userId="S::justin.sheppard@ecn.forces.gc.ca::046012a4-b312-4c37-863d-653c3913ec98" providerId="AD" clId="Web-{307042BE-A61C-4A8C-AE2B-0732048AE3CB}" dt="2021-02-03T19:23:03.904" v="7"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10.264" v="8" actId="20577"/>
        <pc:sldMkLst>
          <pc:docMk/>
          <pc:sldMk cId="4064174595" sldId="309"/>
        </pc:sldMkLst>
        <pc:spChg chg="mod">
          <ac:chgData name="Sheppard MS JE@MCC RJOC(A)@Defence O365" userId="S::justin.sheppard@ecn.forces.gc.ca::046012a4-b312-4c37-863d-653c3913ec98" providerId="AD" clId="Web-{307042BE-A61C-4A8C-AE2B-0732048AE3CB}" dt="2021-02-03T19:23:10.264" v="8"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4:08.092" v="20" actId="20577"/>
        <pc:sldMkLst>
          <pc:docMk/>
          <pc:sldMk cId="2512534476" sldId="311"/>
        </pc:sldMkLst>
        <pc:spChg chg="mod">
          <ac:chgData name="Sheppard MS JE@MCC RJOC(A)@Defence O365" userId="S::justin.sheppard@ecn.forces.gc.ca::046012a4-b312-4c37-863d-653c3913ec98" providerId="AD" clId="Web-{307042BE-A61C-4A8C-AE2B-0732048AE3CB}" dt="2021-02-03T19:24:08.092" v="20" actId="20577"/>
          <ac:spMkLst>
            <pc:docMk/>
            <pc:sldMk cId="2512534476" sldId="311"/>
            <ac:spMk id="4" creationId="{00000000-0000-0000-0000-000000000000}"/>
          </ac:spMkLst>
        </pc:spChg>
      </pc:sldChg>
      <pc:sldChg chg="modSp">
        <pc:chgData name="Sheppard MS JE@MCC RJOC(A)@Defence O365" userId="S::justin.sheppard@ecn.forces.gc.ca::046012a4-b312-4c37-863d-653c3913ec98" providerId="AD" clId="Web-{307042BE-A61C-4A8C-AE2B-0732048AE3CB}" dt="2021-02-03T19:23:28.170" v="11" actId="20577"/>
        <pc:sldMkLst>
          <pc:docMk/>
          <pc:sldMk cId="292711087" sldId="316"/>
        </pc:sldMkLst>
        <pc:spChg chg="mod">
          <ac:chgData name="Sheppard MS JE@MCC RJOC(A)@Defence O365" userId="S::justin.sheppard@ecn.forces.gc.ca::046012a4-b312-4c37-863d-653c3913ec98" providerId="AD" clId="Web-{307042BE-A61C-4A8C-AE2B-0732048AE3CB}" dt="2021-02-03T19:23:28.170" v="11" actId="20577"/>
          <ac:spMkLst>
            <pc:docMk/>
            <pc:sldMk cId="292711087" sldId="316"/>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15.154" v="9" actId="20577"/>
        <pc:sldMkLst>
          <pc:docMk/>
          <pc:sldMk cId="1817436925" sldId="328"/>
        </pc:sldMkLst>
        <pc:spChg chg="mod">
          <ac:chgData name="Sheppard MS JE@MCC RJOC(A)@Defence O365" userId="S::justin.sheppard@ecn.forces.gc.ca::046012a4-b312-4c37-863d-653c3913ec98" providerId="AD" clId="Web-{307042BE-A61C-4A8C-AE2B-0732048AE3CB}" dt="2021-02-03T19:23:15.154" v="9" actId="20577"/>
          <ac:spMkLst>
            <pc:docMk/>
            <pc:sldMk cId="1817436925" sldId="328"/>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23.326" v="10" actId="20577"/>
        <pc:sldMkLst>
          <pc:docMk/>
          <pc:sldMk cId="1940187610" sldId="329"/>
        </pc:sldMkLst>
        <pc:spChg chg="mod">
          <ac:chgData name="Sheppard MS JE@MCC RJOC(A)@Defence O365" userId="S::justin.sheppard@ecn.forces.gc.ca::046012a4-b312-4c37-863d-653c3913ec98" providerId="AD" clId="Web-{307042BE-A61C-4A8C-AE2B-0732048AE3CB}" dt="2021-02-03T19:23:23.326" v="10" actId="20577"/>
          <ac:spMkLst>
            <pc:docMk/>
            <pc:sldMk cId="1940187610" sldId="329"/>
            <ac:spMk id="4" creationId="{00000000-0000-0000-0000-000000000000}"/>
          </ac:spMkLst>
        </pc:spChg>
      </pc:sldChg>
      <pc:sldChg chg="modSp">
        <pc:chgData name="Sheppard MS JE@MCC RJOC(A)@Defence O365" userId="S::justin.sheppard@ecn.forces.gc.ca::046012a4-b312-4c37-863d-653c3913ec98" providerId="AD" clId="Web-{307042BE-A61C-4A8C-AE2B-0732048AE3CB}" dt="2021-02-03T19:23:34.045" v="12" actId="20577"/>
        <pc:sldMkLst>
          <pc:docMk/>
          <pc:sldMk cId="2760563302" sldId="330"/>
        </pc:sldMkLst>
        <pc:spChg chg="mod">
          <ac:chgData name="Sheppard MS JE@MCC RJOC(A)@Defence O365" userId="S::justin.sheppard@ecn.forces.gc.ca::046012a4-b312-4c37-863d-653c3913ec98" providerId="AD" clId="Web-{307042BE-A61C-4A8C-AE2B-0732048AE3CB}" dt="2021-02-03T19:23:34.045" v="12" actId="20577"/>
          <ac:spMkLst>
            <pc:docMk/>
            <pc:sldMk cId="2760563302" sldId="330"/>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39.373" v="14" actId="20577"/>
        <pc:sldMkLst>
          <pc:docMk/>
          <pc:sldMk cId="1956883243" sldId="331"/>
        </pc:sldMkLst>
        <pc:spChg chg="mod">
          <ac:chgData name="Sheppard MS JE@MCC RJOC(A)@Defence O365" userId="S::justin.sheppard@ecn.forces.gc.ca::046012a4-b312-4c37-863d-653c3913ec98" providerId="AD" clId="Web-{307042BE-A61C-4A8C-AE2B-0732048AE3CB}" dt="2021-02-03T19:23:39.373" v="14" actId="20577"/>
          <ac:spMkLst>
            <pc:docMk/>
            <pc:sldMk cId="1956883243" sldId="331"/>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42.217" v="15" actId="20577"/>
        <pc:sldMkLst>
          <pc:docMk/>
          <pc:sldMk cId="4123876728" sldId="332"/>
        </pc:sldMkLst>
        <pc:spChg chg="mod">
          <ac:chgData name="Sheppard MS JE@MCC RJOC(A)@Defence O365" userId="S::justin.sheppard@ecn.forces.gc.ca::046012a4-b312-4c37-863d-653c3913ec98" providerId="AD" clId="Web-{307042BE-A61C-4A8C-AE2B-0732048AE3CB}" dt="2021-02-03T19:23:42.217" v="15" actId="20577"/>
          <ac:spMkLst>
            <pc:docMk/>
            <pc:sldMk cId="4123876728" sldId="332"/>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47.123" v="16" actId="20577"/>
        <pc:sldMkLst>
          <pc:docMk/>
          <pc:sldMk cId="3543879409" sldId="333"/>
        </pc:sldMkLst>
        <pc:spChg chg="mod">
          <ac:chgData name="Sheppard MS JE@MCC RJOC(A)@Defence O365" userId="S::justin.sheppard@ecn.forces.gc.ca::046012a4-b312-4c37-863d-653c3913ec98" providerId="AD" clId="Web-{307042BE-A61C-4A8C-AE2B-0732048AE3CB}" dt="2021-02-03T19:23:47.123" v="16" actId="20577"/>
          <ac:spMkLst>
            <pc:docMk/>
            <pc:sldMk cId="3543879409" sldId="333"/>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52.873" v="17" actId="20577"/>
        <pc:sldMkLst>
          <pc:docMk/>
          <pc:sldMk cId="1949875075" sldId="334"/>
        </pc:sldMkLst>
        <pc:spChg chg="mod">
          <ac:chgData name="Sheppard MS JE@MCC RJOC(A)@Defence O365" userId="S::justin.sheppard@ecn.forces.gc.ca::046012a4-b312-4c37-863d-653c3913ec98" providerId="AD" clId="Web-{307042BE-A61C-4A8C-AE2B-0732048AE3CB}" dt="2021-02-03T19:23:52.873" v="17" actId="20577"/>
          <ac:spMkLst>
            <pc:docMk/>
            <pc:sldMk cId="1949875075" sldId="334"/>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3:58.670" v="18" actId="20577"/>
        <pc:sldMkLst>
          <pc:docMk/>
          <pc:sldMk cId="2465732677" sldId="335"/>
        </pc:sldMkLst>
        <pc:spChg chg="mod">
          <ac:chgData name="Sheppard MS JE@MCC RJOC(A)@Defence O365" userId="S::justin.sheppard@ecn.forces.gc.ca::046012a4-b312-4c37-863d-653c3913ec98" providerId="AD" clId="Web-{307042BE-A61C-4A8C-AE2B-0732048AE3CB}" dt="2021-02-03T19:23:58.670" v="18" actId="20577"/>
          <ac:spMkLst>
            <pc:docMk/>
            <pc:sldMk cId="2465732677" sldId="335"/>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4:02.654" v="19" actId="20577"/>
        <pc:sldMkLst>
          <pc:docMk/>
          <pc:sldMk cId="1179966389" sldId="336"/>
        </pc:sldMkLst>
        <pc:spChg chg="mod">
          <ac:chgData name="Sheppard MS JE@MCC RJOC(A)@Defence O365" userId="S::justin.sheppard@ecn.forces.gc.ca::046012a4-b312-4c37-863d-653c3913ec98" providerId="AD" clId="Web-{307042BE-A61C-4A8C-AE2B-0732048AE3CB}" dt="2021-02-03T19:24:02.654" v="19" actId="20577"/>
          <ac:spMkLst>
            <pc:docMk/>
            <pc:sldMk cId="1179966389" sldId="336"/>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4:11.826" v="21" actId="20577"/>
        <pc:sldMkLst>
          <pc:docMk/>
          <pc:sldMk cId="3376316230" sldId="337"/>
        </pc:sldMkLst>
        <pc:spChg chg="mod">
          <ac:chgData name="Sheppard MS JE@MCC RJOC(A)@Defence O365" userId="S::justin.sheppard@ecn.forces.gc.ca::046012a4-b312-4c37-863d-653c3913ec98" providerId="AD" clId="Web-{307042BE-A61C-4A8C-AE2B-0732048AE3CB}" dt="2021-02-03T19:24:11.826" v="21" actId="20577"/>
          <ac:spMkLst>
            <pc:docMk/>
            <pc:sldMk cId="3376316230" sldId="337"/>
            <ac:spMk id="2" creationId="{00000000-0000-0000-0000-000000000000}"/>
          </ac:spMkLst>
        </pc:spChg>
      </pc:sldChg>
      <pc:sldChg chg="modSp">
        <pc:chgData name="Sheppard MS JE@MCC RJOC(A)@Defence O365" userId="S::justin.sheppard@ecn.forces.gc.ca::046012a4-b312-4c37-863d-653c3913ec98" providerId="AD" clId="Web-{307042BE-A61C-4A8C-AE2B-0732048AE3CB}" dt="2021-02-03T19:24:15.920" v="22" actId="20577"/>
        <pc:sldMkLst>
          <pc:docMk/>
          <pc:sldMk cId="927520485" sldId="338"/>
        </pc:sldMkLst>
        <pc:spChg chg="mod">
          <ac:chgData name="Sheppard MS JE@MCC RJOC(A)@Defence O365" userId="S::justin.sheppard@ecn.forces.gc.ca::046012a4-b312-4c37-863d-653c3913ec98" providerId="AD" clId="Web-{307042BE-A61C-4A8C-AE2B-0732048AE3CB}" dt="2021-02-03T19:24:15.920" v="22" actId="20577"/>
          <ac:spMkLst>
            <pc:docMk/>
            <pc:sldMk cId="927520485" sldId="338"/>
            <ac:spMk id="4" creationId="{00000000-0000-0000-0000-000000000000}"/>
          </ac:spMkLst>
        </pc:spChg>
      </pc:sldChg>
    </pc:docChg>
  </pc:docChgLst>
  <pc:docChgLst>
    <pc:chgData name="Blindback Sgt TJ@21 AC&amp;W Sqn CADS Ops@Defence O365" userId="S::timothy.blindback@ecn.forces.gc.ca::2699d6b2-7bae-42be-83da-ef360de0bb01" providerId="AD" clId="Web-{6E796879-30FB-772F-E2B7-9ED4D84AB621}"/>
    <pc:docChg chg="modSld">
      <pc:chgData name="Blindback Sgt TJ@21 AC&amp;W Sqn CADS Ops@Defence O365" userId="S::timothy.blindback@ecn.forces.gc.ca::2699d6b2-7bae-42be-83da-ef360de0bb01" providerId="AD" clId="Web-{6E796879-30FB-772F-E2B7-9ED4D84AB621}" dt="2021-02-03T19:38:10.707" v="1" actId="20577"/>
      <pc:docMkLst>
        <pc:docMk/>
      </pc:docMkLst>
      <pc:sldChg chg="modSp">
        <pc:chgData name="Blindback Sgt TJ@21 AC&amp;W Sqn CADS Ops@Defence O365" userId="S::timothy.blindback@ecn.forces.gc.ca::2699d6b2-7bae-42be-83da-ef360de0bb01" providerId="AD" clId="Web-{6E796879-30FB-772F-E2B7-9ED4D84AB621}" dt="2021-02-03T19:38:10.707" v="1" actId="20577"/>
        <pc:sldMkLst>
          <pc:docMk/>
          <pc:sldMk cId="2194033351" sldId="308"/>
        </pc:sldMkLst>
        <pc:spChg chg="mod">
          <ac:chgData name="Blindback Sgt TJ@21 AC&amp;W Sqn CADS Ops@Defence O365" userId="S::timothy.blindback@ecn.forces.gc.ca::2699d6b2-7bae-42be-83da-ef360de0bb01" providerId="AD" clId="Web-{6E796879-30FB-772F-E2B7-9ED4D84AB621}" dt="2021-02-03T19:38:10.707" v="1" actId="20577"/>
          <ac:spMkLst>
            <pc:docMk/>
            <pc:sldMk cId="2194033351" sldId="308"/>
            <ac:spMk id="3" creationId="{00000000-0000-0000-0000-000000000000}"/>
          </ac:spMkLst>
        </pc:spChg>
      </pc:sldChg>
    </pc:docChg>
  </pc:docChgLst>
  <pc:docChgLst>
    <pc:chgData name="Roache WO GS@CTC Arty Sch@Defence O365" userId="S::greg.roache@ecn.forces.gc.ca::13fdff87-3a5c-44cc-8108-5a80a85e5494" providerId="AD" clId="Web-{9B0860AE-5313-4450-B3FE-2EE918B6FFBD}"/>
    <pc:docChg chg="modSld">
      <pc:chgData name="Roache WO GS@CTC Arty Sch@Defence O365" userId="S::greg.roache@ecn.forces.gc.ca::13fdff87-3a5c-44cc-8108-5a80a85e5494" providerId="AD" clId="Web-{9B0860AE-5313-4450-B3FE-2EE918B6FFBD}" dt="2021-02-04T21:25:09.589" v="1"/>
      <pc:docMkLst>
        <pc:docMk/>
      </pc:docMkLst>
      <pc:sldChg chg="modNotes">
        <pc:chgData name="Roache WO GS@CTC Arty Sch@Defence O365" userId="S::greg.roache@ecn.forces.gc.ca::13fdff87-3a5c-44cc-8108-5a80a85e5494" providerId="AD" clId="Web-{9B0860AE-5313-4450-B3FE-2EE918B6FFBD}" dt="2021-02-04T21:25:09.589" v="1"/>
        <pc:sldMkLst>
          <pc:docMk/>
          <pc:sldMk cId="2194033351" sldId="30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Terminator_(sola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“Tactical radio hardware is not unlike a smartphone. An entire population using smartphones is like a battlefield full of soldiers, where different applications running on the smartphones (or as online service coming from the internet) give the people the desired functionality (for their devices).” Mr. </a:t>
            </a:r>
            <a:r>
              <a:rPr lang="en-US" dirty="0" err="1">
                <a:latin typeface="Arial"/>
                <a:cs typeface="Arial"/>
              </a:rPr>
              <a:t>Sohajek</a:t>
            </a:r>
            <a:r>
              <a:rPr lang="en-US" dirty="0">
                <a:latin typeface="Arial"/>
                <a:cs typeface="Arial"/>
              </a:rPr>
              <a:t> continued that: “Without any additional application running on a smartphone you can make a voice call or send a text, which is sufficient for certain people, however most people need more. Using additional applications you can exchange emails, files, pictures and videos to be played offline. Other people want to stream video, which requires different applications or services.”</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3788787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The AN/PRC-117G radio is a single channel voice and data radio that is capable of operating in a frequency range of 30 Megahertz to 2 Gigahertz.  Operational configurations include manpack, vehicular-mounted, or base-station operations. The primary AN/PRC-117G waveform is the ANW2, which is a Harris Corporation proprietary waveform. The AN/PRC-117G is capable of simultaneously transmitting both Voice over Internet Protocol and digital data on a single channel.  Digital data include file transfers, chat, streaming video, and position location reports.  The AN/PRC-117G can be used as a tactical satellite radio and to provide a networking radio bridge capability until the Manpack Radio and Mid-Tier Networking Vehicular Radio (MNVR) programs of record are available. </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14</a:t>
            </a:fld>
            <a:endParaRPr lang="en-CA" altLang="en-US"/>
          </a:p>
        </p:txBody>
      </p:sp>
    </p:spTree>
    <p:extLst>
      <p:ext uri="{BB962C8B-B14F-4D97-AF65-F5344CB8AC3E}">
        <p14:creationId xmlns:p14="http://schemas.microsoft.com/office/powerpoint/2010/main" val="3304617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a:t>Demand Assignment Multiple Access (DAMA) is a class of multiple-access techniques that permit a population of users to share satellite resources on a demand basis. The need for flexible local and long-haul communications by mobile military users is increasing rapidly. Radio nets cannot provide the long- haul connectivity and, for the most part, do not support point-to-point communications. Thus, only satellite communications can meet the needs of these mobile users. DAMA permits more efficient and flexible allocation of </a:t>
            </a:r>
          </a:p>
          <a:p>
            <a:pPr>
              <a:spcBef>
                <a:spcPts val="0"/>
              </a:spcBef>
              <a:spcAft>
                <a:spcPts val="0"/>
              </a:spcAft>
            </a:pPr>
            <a:r>
              <a:rPr lang="en-US"/>
              <a:t>limited satellite resources. </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15</a:t>
            </a:fld>
            <a:endParaRPr lang="en-CA" altLang="en-US"/>
          </a:p>
        </p:txBody>
      </p:sp>
    </p:spTree>
    <p:extLst>
      <p:ext uri="{BB962C8B-B14F-4D97-AF65-F5344CB8AC3E}">
        <p14:creationId xmlns:p14="http://schemas.microsoft.com/office/powerpoint/2010/main" val="2371341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a:latin typeface="Arial"/>
                <a:cs typeface="Arial"/>
              </a:rPr>
              <a:t>Ethernet is the traditional technology for connecting devices in a wired local area network (LAN) or wide area network (WAN), enabling them to communicate with each other via a protocol -- a set of rules or common network language. Ethernet describes how network devices can format and transmit data so other devices on the same local or campus area network segment can recognize, receive and process the information. An Ethernet cable is the physical, encased wiring over which the data travels.</a:t>
            </a:r>
          </a:p>
          <a:p>
            <a:pPr>
              <a:spcBef>
                <a:spcPts val="0"/>
              </a:spcBef>
              <a:spcAft>
                <a:spcPts val="0"/>
              </a:spcAft>
            </a:pPr>
            <a:endParaRPr lang="en-US" dirty="0">
              <a:latin typeface="Arial"/>
              <a:cs typeface="Arial"/>
            </a:endParaRPr>
          </a:p>
          <a:p>
            <a:pPr>
              <a:spcBef>
                <a:spcPts val="0"/>
              </a:spcBef>
              <a:spcAft>
                <a:spcPts val="0"/>
              </a:spcAft>
            </a:pPr>
            <a:r>
              <a:rPr lang="en-US"/>
              <a:t>Connected devices accessing a geographically localized network with a cable -- that is, with a wired rather than wireless connection -- likely use Ethernet. From businesses to gamers, diverse end users depend on the benefits of Ethernet connectivity, which include reliability and security.</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16</a:t>
            </a:fld>
            <a:endParaRPr lang="en-CA" altLang="en-US"/>
          </a:p>
        </p:txBody>
      </p:sp>
    </p:spTree>
    <p:extLst>
      <p:ext uri="{BB962C8B-B14F-4D97-AF65-F5344CB8AC3E}">
        <p14:creationId xmlns:p14="http://schemas.microsoft.com/office/powerpoint/2010/main" val="389873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Guided Discussion</a:t>
            </a:r>
            <a:endParaRPr lang="en-US" dirty="0">
              <a:latin typeface="Calibri"/>
              <a:cs typeface="Calibri"/>
            </a:endParaRPr>
          </a:p>
          <a:p>
            <a:endParaRPr lang="en-US" dirty="0">
              <a:latin typeface="Calibri"/>
              <a:cs typeface="Calibri"/>
            </a:endParaRPr>
          </a:p>
          <a:p>
            <a:r>
              <a:rPr lang="en-US">
                <a:latin typeface="Calibri"/>
                <a:cs typeface="Calibri"/>
              </a:rPr>
              <a:t>Equipment – What type of radio do you need IOT exchange VMF data with the required platforms? Does anyone else require this information via BLOS? Is there a particular type of antenna required (omni, directional, high gain etc).</a:t>
            </a:r>
            <a:endParaRPr lang="en-US"/>
          </a:p>
          <a:p>
            <a:endParaRPr lang="en-US" dirty="0">
              <a:latin typeface="Calibri"/>
              <a:cs typeface="Calibri"/>
            </a:endParaRPr>
          </a:p>
          <a:p>
            <a:r>
              <a:rPr lang="en-US">
                <a:latin typeface="Calibri"/>
                <a:cs typeface="Calibri"/>
              </a:rPr>
              <a:t>Crypto - Will crypto be required IOT participate in data exchange?</a:t>
            </a:r>
          </a:p>
          <a:p>
            <a:endParaRPr lang="en-US" dirty="0">
              <a:latin typeface="Calibri"/>
              <a:cs typeface="Calibri"/>
            </a:endParaRPr>
          </a:p>
          <a:p>
            <a:r>
              <a:rPr lang="en-US">
                <a:latin typeface="Calibri"/>
                <a:cs typeface="Calibri"/>
              </a:rPr>
              <a:t>Human Interface – Is a type of sofware required to T/R, or view the VMF messages?</a:t>
            </a:r>
            <a:endParaRPr lang="en-US" dirty="0">
              <a:latin typeface="Calibri"/>
              <a:cs typeface="Calibri"/>
            </a:endParaRPr>
          </a:p>
          <a:p>
            <a:endParaRPr lang="en-US" dirty="0">
              <a:latin typeface="Calibri"/>
              <a:cs typeface="Calibri"/>
            </a:endParaRPr>
          </a:p>
          <a:p>
            <a:r>
              <a:rPr lang="en-US">
                <a:latin typeface="Calibri"/>
                <a:cs typeface="Calibri"/>
              </a:rPr>
              <a:t>Frequencies – What frequencies will be used and where will you find them? (OTL)</a:t>
            </a:r>
            <a:endParaRPr lang="en-US" dirty="0">
              <a:latin typeface="Calibri"/>
              <a:cs typeface="Calibri"/>
            </a:endParaRPr>
          </a:p>
          <a:p>
            <a:endParaRPr lang="en-US" dirty="0">
              <a:latin typeface="Calibri"/>
              <a:cs typeface="Calibri"/>
            </a:endParaRPr>
          </a:p>
          <a:p>
            <a:r>
              <a:rPr lang="en-US">
                <a:latin typeface="Calibri"/>
                <a:cs typeface="Calibri"/>
              </a:rPr>
              <a:t>Gateways – Will this data be combined with a bigger picture, or be sent on to  secret enclave?</a:t>
            </a:r>
          </a:p>
          <a:p>
            <a:endParaRPr lang="en-US" dirty="0">
              <a:latin typeface="Calibri"/>
              <a:cs typeface="Calibri"/>
            </a:endParaRPr>
          </a:p>
          <a:p>
            <a:r>
              <a:rPr lang="en-US">
                <a:latin typeface="Calibri"/>
                <a:cs typeface="Calibri"/>
              </a:rPr>
              <a:t>Environment – What security and safety factors must you take into consideration?</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17</a:t>
            </a:fld>
            <a:endParaRPr lang="en-CA" altLang="en-US"/>
          </a:p>
        </p:txBody>
      </p:sp>
    </p:spTree>
    <p:extLst>
      <p:ext uri="{BB962C8B-B14F-4D97-AF65-F5344CB8AC3E}">
        <p14:creationId xmlns:p14="http://schemas.microsoft.com/office/powerpoint/2010/main" val="817740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No</a:t>
            </a:r>
          </a:p>
          <a:p>
            <a:endParaRPr lang="en-US" dirty="0">
              <a:latin typeface="Calibri"/>
              <a:cs typeface="Calibri"/>
            </a:endParaRPr>
          </a:p>
          <a:p>
            <a:r>
              <a:rPr lang="en-US">
                <a:latin typeface="Calibri"/>
                <a:cs typeface="Calibri"/>
              </a:rPr>
              <a:t>SINCGARS, HAVEQUICK, 117G, FALCON, EPLRS ETC.</a:t>
            </a:r>
            <a:endParaRPr lang="en-US" dirty="0">
              <a:latin typeface="Calibri"/>
              <a:cs typeface="Calibri"/>
            </a:endParaRPr>
          </a:p>
          <a:p>
            <a:endParaRPr lang="en-US" dirty="0">
              <a:latin typeface="Calibri"/>
              <a:cs typeface="Calibri"/>
            </a:endParaRPr>
          </a:p>
          <a:p>
            <a:r>
              <a:rPr lang="en-US">
                <a:latin typeface="Calibri"/>
                <a:cs typeface="Calibri"/>
              </a:rPr>
              <a:t>Land Force</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18</a:t>
            </a:fld>
            <a:endParaRPr lang="en-CA" altLang="en-US"/>
          </a:p>
        </p:txBody>
      </p:sp>
    </p:spTree>
    <p:extLst>
      <p:ext uri="{BB962C8B-B14F-4D97-AF65-F5344CB8AC3E}">
        <p14:creationId xmlns:p14="http://schemas.microsoft.com/office/powerpoint/2010/main" val="2041303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The dominant means of long-distance communication in this band is skywave ("skip") propagation, in which radio waves directed at an angle into the sky refract back to Earth from layers of ionized atoms in the ionosphere. By this method HF radio waves can travel beyond the horizon, around the curve of the Earth, and can be received at intercontinental distances. However, suitability of this portion of the spectrum for such communication varies greatly with a complex combination of factors: </a:t>
            </a:r>
            <a:endParaRPr lang="en-US" dirty="0"/>
          </a:p>
          <a:p>
            <a:endParaRPr lang="en-CA" dirty="0">
              <a:latin typeface="Arial"/>
              <a:cs typeface="Arial"/>
            </a:endParaRPr>
          </a:p>
          <a:p>
            <a:pPr marL="171450" indent="-171450">
              <a:buFont typeface="Arial"/>
              <a:buChar char="•"/>
            </a:pPr>
            <a:r>
              <a:rPr lang="en-CA" dirty="0">
                <a:latin typeface="Arial"/>
                <a:cs typeface="Arial"/>
              </a:rPr>
              <a:t>Sunlight/darkness at site of transmission and reception</a:t>
            </a:r>
          </a:p>
          <a:p>
            <a:pPr marL="171450" indent="-171450">
              <a:buFont typeface="Arial"/>
              <a:buChar char="•"/>
            </a:pPr>
            <a:r>
              <a:rPr lang="en-CA" dirty="0">
                <a:latin typeface="Arial"/>
                <a:cs typeface="Arial"/>
              </a:rPr>
              <a:t>Transmitter/receiver proximity to solar </a:t>
            </a:r>
            <a:r>
              <a:rPr lang="en-CA" dirty="0">
                <a:latin typeface="Arial"/>
                <a:cs typeface="Arial"/>
                <a:hlinkClick r:id="rId3"/>
              </a:rPr>
              <a:t>terminator</a:t>
            </a:r>
            <a:endParaRPr lang="en-CA">
              <a:latin typeface="Arial"/>
              <a:cs typeface="Arial"/>
            </a:endParaRPr>
          </a:p>
          <a:p>
            <a:pPr marL="171450" indent="-171450">
              <a:buFont typeface="Arial"/>
              <a:buChar char="•"/>
            </a:pPr>
            <a:r>
              <a:rPr lang="en-CA" dirty="0">
                <a:latin typeface="Arial"/>
                <a:cs typeface="Arial"/>
              </a:rPr>
              <a:t>Season</a:t>
            </a:r>
          </a:p>
          <a:p>
            <a:pPr marL="171450" indent="-171450">
              <a:buFont typeface="Arial"/>
              <a:buChar char="•"/>
            </a:pPr>
            <a:r>
              <a:rPr lang="en-CA" dirty="0">
                <a:latin typeface="Arial"/>
                <a:cs typeface="Arial"/>
              </a:rPr>
              <a:t>Sunspot cycle</a:t>
            </a:r>
          </a:p>
          <a:p>
            <a:pPr marL="171450" indent="-171450">
              <a:buFont typeface="Arial"/>
              <a:buChar char="•"/>
            </a:pPr>
            <a:r>
              <a:rPr lang="en-CA" dirty="0">
                <a:latin typeface="Arial"/>
                <a:cs typeface="Arial"/>
              </a:rPr>
              <a:t>Solar activity</a:t>
            </a:r>
          </a:p>
          <a:p>
            <a:pPr marL="171450" indent="-171450">
              <a:buFont typeface="Arial"/>
              <a:buChar char="•"/>
            </a:pPr>
            <a:r>
              <a:rPr lang="en-CA" dirty="0">
                <a:latin typeface="Arial"/>
                <a:cs typeface="Arial"/>
              </a:rPr>
              <a:t>Polar aurora</a:t>
            </a:r>
          </a:p>
          <a:p>
            <a:r>
              <a:rPr lang="en-CA" dirty="0">
                <a:latin typeface="Arial"/>
                <a:cs typeface="Arial"/>
              </a:rPr>
              <a:t>.</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1421935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Radio waves in the VHF band propagate mainly by line-of-sight and ground-bounce paths; unlike in the HF band there is only some reflection at lower frequencies from the ionosphere (skywave propagation). They do not follow the contour of the Earth as ground waves and so are blocked by hills and mountains, although because they are weakly refracted (bent) by the atmosphere they can travel somewhat beyond the visual horizon out to about 160 km (100 miles).</a:t>
            </a:r>
            <a:endParaRPr lang="en-US"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088323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Radio waves in the UHF band travel almost entirely by line-of-sight propagation (LOS) and ground reflection; unlike in the HF band there is little to no reflection from the ionosphere (skywave propagation), or ground wave. UHF radio waves are blocked by hills and cannot travel beyond the horizon, but can penetrate foliage and buildings for indoor reception. Since the wavelengths of UHF waves are comparable to the size of buildings, trees, vehicles and other common objects, reflection and diffraction from these objects can cause fading due to multipath propagation, especially in built-up urban areas. Atmospheric moisture reduces, or attenuates, the strength of UHF signals over long distances, and the attenuation increases with frequency. </a:t>
            </a:r>
            <a:endParaRPr lang="en-US"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1230659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dirty="0">
                <a:latin typeface="Arial"/>
                <a:cs typeface="Arial"/>
              </a:rPr>
              <a:t>SINCGARS’ primary role is voice transmission for command and control (C2) between surface and airborne C2 assets. SINCGARS can transmit and receive secure data and facsimile transmissions through simple connections with various data terminal equipment. </a:t>
            </a:r>
            <a:endParaRPr lang="en-US"/>
          </a:p>
          <a:p>
            <a:pPr>
              <a:spcBef>
                <a:spcPts val="0"/>
              </a:spcBef>
              <a:spcAft>
                <a:spcPts val="0"/>
              </a:spcAft>
            </a:pPr>
            <a:endParaRPr lang="en-US" dirty="0">
              <a:cs typeface="Arial"/>
            </a:endParaRPr>
          </a:p>
          <a:p>
            <a:pPr>
              <a:spcBef>
                <a:spcPts val="0"/>
              </a:spcBef>
              <a:spcAft>
                <a:spcPts val="0"/>
              </a:spcAft>
            </a:pPr>
            <a:r>
              <a:rPr lang="en-US" dirty="0">
                <a:latin typeface="Arial"/>
                <a:cs typeface="Arial"/>
              </a:rPr>
              <a:t>SINCGARS electronic attack security features provide multiservice, Army, Marine, Navy, and Air Force communications interoperability, thus contributing to successful combat operations. SINCGARS is consistent with North Atlantic Treaty Organization interoperability requirements. The radios, which handle voice and data communications, are designed to be reliable, secure, and easily maintained. Vehicle-mount, backpack, airborne, and handheld form factors are available. </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9</a:t>
            </a:fld>
            <a:endParaRPr lang="en-CA" altLang="en-US"/>
          </a:p>
        </p:txBody>
      </p:sp>
    </p:spTree>
    <p:extLst>
      <p:ext uri="{BB962C8B-B14F-4D97-AF65-F5344CB8AC3E}">
        <p14:creationId xmlns:p14="http://schemas.microsoft.com/office/powerpoint/2010/main" val="2869359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HAVEQUICK is a frequency hopping system is used as an anti-jamming communication system. Basically the HAVEQUICK system uses a series of 16 UHF AM (225-380 MHz) radio frequencies. During a radio transmission a computer in the aircraft rapidly switches the transmission between the 16 pre-set frequencies, both the length and order of frequency selection are "random" and are based on very precise timing. The </a:t>
            </a:r>
            <a:r>
              <a:rPr lang="en-US" dirty="0" err="1">
                <a:latin typeface="Arial"/>
                <a:cs typeface="Arial"/>
              </a:rPr>
              <a:t>the</a:t>
            </a:r>
            <a:r>
              <a:rPr lang="en-US" dirty="0">
                <a:latin typeface="Arial"/>
                <a:cs typeface="Arial"/>
              </a:rPr>
              <a:t> transmitter and receiver must be "in-sync" as to the timing of each frequency switch or the received signal will be broken.</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10</a:t>
            </a:fld>
            <a:endParaRPr lang="en-CA" altLang="en-US"/>
          </a:p>
        </p:txBody>
      </p:sp>
    </p:spTree>
    <p:extLst>
      <p:ext uri="{BB962C8B-B14F-4D97-AF65-F5344CB8AC3E}">
        <p14:creationId xmlns:p14="http://schemas.microsoft.com/office/powerpoint/2010/main" val="3880307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The Enhanced Position Location Reporting System (EPLRS) is a  network of wireless tactical radios that distributes digital data between many mobile users. In addition, EPLRS has a position reporting capability allowing mobile users to determine their position based on time difference of arrival measurements from multiple reference radio units. </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11</a:t>
            </a:fld>
            <a:endParaRPr lang="en-CA" altLang="en-US"/>
          </a:p>
        </p:txBody>
      </p:sp>
    </p:spTree>
    <p:extLst>
      <p:ext uri="{BB962C8B-B14F-4D97-AF65-F5344CB8AC3E}">
        <p14:creationId xmlns:p14="http://schemas.microsoft.com/office/powerpoint/2010/main" val="322988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 JTACs can send and receive a variety of messages from 9-Lines to friendly points without coordinating VMF settings prior to the mission for both aircraft and other </a:t>
            </a:r>
            <a:r>
              <a:rPr lang="en-US">
                <a:latin typeface="Arial"/>
                <a:cs typeface="Arial"/>
              </a:rPr>
              <a:t>JTACs.This</a:t>
            </a:r>
            <a:r>
              <a:rPr lang="en-US" dirty="0">
                <a:latin typeface="Arial"/>
                <a:cs typeface="Arial"/>
              </a:rPr>
              <a:t> is the first truly operator friendly VMF solution.</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12</a:t>
            </a:fld>
            <a:endParaRPr lang="en-CA" altLang="en-US"/>
          </a:p>
        </p:txBody>
      </p:sp>
    </p:spTree>
    <p:extLst>
      <p:ext uri="{BB962C8B-B14F-4D97-AF65-F5344CB8AC3E}">
        <p14:creationId xmlns:p14="http://schemas.microsoft.com/office/powerpoint/2010/main" val="3221533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The AN/PRC-152A covers the multiband frequency range, with 5 W transmit power for Line-Of-Sight narrowband waveforms including SINCGARS, HAVEQUICK I/II,  and AM/FM VULOS, and a 10 W burst for legacy SATCOM. </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13</a:t>
            </a:fld>
            <a:endParaRPr lang="en-CA" altLang="en-US"/>
          </a:p>
        </p:txBody>
      </p:sp>
    </p:spTree>
    <p:extLst>
      <p:ext uri="{BB962C8B-B14F-4D97-AF65-F5344CB8AC3E}">
        <p14:creationId xmlns:p14="http://schemas.microsoft.com/office/powerpoint/2010/main" val="8463142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261301" y="328189"/>
            <a:ext cx="2561968"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EO 001.06</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33156" y="2870548"/>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latin typeface="Arial"/>
                <a:cs typeface="Times New Roman"/>
              </a:rPr>
              <a:t>VMF Waveforms and Requirements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3292" y="592"/>
            <a:ext cx="4008591" cy="1125348"/>
          </a:xfrm>
        </p:spPr>
        <p:txBody>
          <a:bodyPr/>
          <a:lstStyle/>
          <a:p>
            <a:r>
              <a:rPr lang="en-US" sz="2800" b="1">
                <a:solidFill>
                  <a:schemeClr val="accent6"/>
                </a:solidFill>
                <a:latin typeface="+mn-lt"/>
              </a:rPr>
              <a:t>Equipment used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HAVE QUICK</a:t>
            </a:r>
            <a:endParaRPr lang="en-CA" sz="2000" dirty="0">
              <a:cs typeface="Arial"/>
            </a:endParaRPr>
          </a:p>
          <a:p>
            <a:endParaRPr lang="en-CA" sz="2000" dirty="0">
              <a:cs typeface="Arial"/>
            </a:endParaRPr>
          </a:p>
          <a:p>
            <a:r>
              <a:rPr lang="en-CA" sz="2000" dirty="0"/>
              <a:t>family of military radios and associated communications security equipment, principally used for aircraft, shipboard, satellite, and other applications where there is a direct line-of-sight between the transmitter and receiver, or between the transmitter and a satellite or other relay. They operate in UHF which is often preferred in aircraft applications because its antennas are physically smaller than the equivalent in the very high frequency (VHF) spectrum.</a:t>
            </a:r>
            <a:endParaRPr lang="en-CA" sz="2000" dirty="0">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4829175"/>
            <a:ext cx="3600450" cy="1266825"/>
          </a:xfrm>
          <a:prstGeom prst="rect">
            <a:avLst/>
          </a:prstGeom>
        </p:spPr>
      </p:pic>
    </p:spTree>
    <p:extLst>
      <p:ext uri="{BB962C8B-B14F-4D97-AF65-F5344CB8AC3E}">
        <p14:creationId xmlns:p14="http://schemas.microsoft.com/office/powerpoint/2010/main" val="2760563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3292" y="592"/>
            <a:ext cx="4043896" cy="1125348"/>
          </a:xfrm>
        </p:spPr>
        <p:txBody>
          <a:bodyPr/>
          <a:lstStyle/>
          <a:p>
            <a:r>
              <a:rPr lang="en-US" sz="2800" b="1">
                <a:solidFill>
                  <a:schemeClr val="accent6"/>
                </a:solidFill>
                <a:latin typeface="+mn-lt"/>
              </a:rPr>
              <a:t>Equipment used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The Enhanced Position Location Reporting System (EPLRS)</a:t>
            </a:r>
            <a:endParaRPr lang="en-CA" sz="2000" dirty="0">
              <a:cs typeface="Arial"/>
            </a:endParaRPr>
          </a:p>
          <a:p>
            <a:endParaRPr lang="en-CA" sz="2000" dirty="0">
              <a:cs typeface="Arial"/>
            </a:endParaRPr>
          </a:p>
          <a:p>
            <a:r>
              <a:rPr lang="en-CA" sz="2000" dirty="0"/>
              <a:t>EPLRS is a  network of wireless tactical radios that distributes digital data between many mobile users. EPLRS also has a position reporting capability allowing mobile users to determine their position based on time difference of arrival measurements from multiple reference radio units. </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8565" y="3396122"/>
            <a:ext cx="3028950" cy="2152650"/>
          </a:xfrm>
          <a:prstGeom prst="rect">
            <a:avLst/>
          </a:prstGeom>
        </p:spPr>
      </p:pic>
    </p:spTree>
    <p:extLst>
      <p:ext uri="{BB962C8B-B14F-4D97-AF65-F5344CB8AC3E}">
        <p14:creationId xmlns:p14="http://schemas.microsoft.com/office/powerpoint/2010/main" val="1956883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944" y="592"/>
            <a:ext cx="4026244" cy="1125348"/>
          </a:xfrm>
        </p:spPr>
        <p:txBody>
          <a:bodyPr/>
          <a:lstStyle/>
          <a:p>
            <a:r>
              <a:rPr lang="en-US" sz="2800" b="1">
                <a:solidFill>
                  <a:schemeClr val="accent6"/>
                </a:solidFill>
                <a:latin typeface="+mn-lt"/>
              </a:rPr>
              <a:t>Equipment used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Digitally Aided Close Air Support (DACAS)</a:t>
            </a:r>
            <a:endParaRPr lang="en-CA" sz="2000" b="1" dirty="0">
              <a:cs typeface="Arial"/>
            </a:endParaRPr>
          </a:p>
          <a:p>
            <a:endParaRPr lang="en-CA" sz="2000" dirty="0">
              <a:cs typeface="Arial"/>
            </a:endParaRPr>
          </a:p>
          <a:p>
            <a:r>
              <a:rPr lang="en-CA" sz="2000" dirty="0"/>
              <a:t>Android-based version of its Networked Joint Fires Cross Platform Dismounted Solution, an off-the-shelf Google Pixel tablet connected to a tactical hub supporting a TNR (Tactical Net Rover), a laser range finder, GPS, 152A or 117G radio, and a conformal battery.</a:t>
            </a:r>
            <a:endParaRPr lang="en-CA" sz="2000" dirty="0">
              <a:cs typeface="Aria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2415" y="3553156"/>
            <a:ext cx="2381250" cy="1924050"/>
          </a:xfrm>
          <a:prstGeom prst="rect">
            <a:avLst/>
          </a:prstGeom>
        </p:spPr>
      </p:pic>
    </p:spTree>
    <p:extLst>
      <p:ext uri="{BB962C8B-B14F-4D97-AF65-F5344CB8AC3E}">
        <p14:creationId xmlns:p14="http://schemas.microsoft.com/office/powerpoint/2010/main" val="4123876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8597" y="592"/>
            <a:ext cx="3982112" cy="1125348"/>
          </a:xfrm>
        </p:spPr>
        <p:txBody>
          <a:bodyPr/>
          <a:lstStyle/>
          <a:p>
            <a:r>
              <a:rPr lang="en-US" sz="2800" b="1">
                <a:solidFill>
                  <a:schemeClr val="accent6"/>
                </a:solidFill>
                <a:latin typeface="+mn-lt"/>
              </a:rPr>
              <a:t>Equipment used Cont.</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PRC 152A FALCON RADIO</a:t>
            </a:r>
            <a:endParaRPr lang="en-CA" sz="2000" b="1" dirty="0">
              <a:cs typeface="Arial"/>
            </a:endParaRPr>
          </a:p>
          <a:p>
            <a:endParaRPr lang="en-CA" sz="2000" dirty="0">
              <a:cs typeface="Arial"/>
            </a:endParaRPr>
          </a:p>
          <a:p>
            <a:r>
              <a:rPr lang="en-CA" sz="2000" dirty="0"/>
              <a:t>The L3Harris Falcon III AN/PRC-152A provides simultaneous voice, video and high-speed data in a highly portable form factor. Employing the Soldier Radio Waveform (SRW) and L3Harris Adaptive Networking Wideband Waveform (ANW2®C) this handheld delivers ad-hoc, self-healing and adaptive networking capabilities to dismounted soldiers on the move.</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4267200"/>
            <a:ext cx="1828800" cy="1981200"/>
          </a:xfrm>
          <a:prstGeom prst="rect">
            <a:avLst/>
          </a:prstGeom>
        </p:spPr>
      </p:pic>
    </p:spTree>
    <p:extLst>
      <p:ext uri="{BB962C8B-B14F-4D97-AF65-F5344CB8AC3E}">
        <p14:creationId xmlns:p14="http://schemas.microsoft.com/office/powerpoint/2010/main" val="3543879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944" y="592"/>
            <a:ext cx="4017417" cy="1125348"/>
          </a:xfrm>
        </p:spPr>
        <p:txBody>
          <a:bodyPr/>
          <a:lstStyle/>
          <a:p>
            <a:r>
              <a:rPr lang="en-US" sz="2800" b="1">
                <a:solidFill>
                  <a:schemeClr val="accent6"/>
                </a:solidFill>
                <a:latin typeface="+mn-lt"/>
              </a:rPr>
              <a:t>Equipment used Cont.</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PRC 117G RADIO</a:t>
            </a:r>
            <a:endParaRPr lang="en-CA" sz="2000" b="1" dirty="0">
              <a:cs typeface="Arial"/>
            </a:endParaRPr>
          </a:p>
          <a:p>
            <a:endParaRPr lang="en-CA" sz="2000" dirty="0">
              <a:cs typeface="Arial"/>
            </a:endParaRPr>
          </a:p>
          <a:p>
            <a:r>
              <a:rPr lang="en-CA" sz="2000" dirty="0"/>
              <a:t>The AN/PRC-117G Multiband Manpack Radio, or Multiband Multi Mission Radio (MBMMR), is a man-portable, tactical software-defined combat-net radio, covering the 30-2000 MHz frequency range, and provided with internal SAASM GPS (optionally an external commercial GPS can be connected).</a:t>
            </a:r>
            <a:endParaRPr lang="en-CA" sz="2000">
              <a:cs typeface="Aria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9970" y="3641419"/>
            <a:ext cx="3733800" cy="2133600"/>
          </a:xfrm>
          <a:prstGeom prst="rect">
            <a:avLst/>
          </a:prstGeom>
        </p:spPr>
      </p:pic>
    </p:spTree>
    <p:extLst>
      <p:ext uri="{BB962C8B-B14F-4D97-AF65-F5344CB8AC3E}">
        <p14:creationId xmlns:p14="http://schemas.microsoft.com/office/powerpoint/2010/main" val="1949875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465" y="592"/>
            <a:ext cx="4070375" cy="1125348"/>
          </a:xfrm>
        </p:spPr>
        <p:txBody>
          <a:bodyPr/>
          <a:lstStyle/>
          <a:p>
            <a:r>
              <a:rPr lang="en-US" sz="2800" b="1">
                <a:solidFill>
                  <a:schemeClr val="accent6"/>
                </a:solidFill>
                <a:latin typeface="+mn-lt"/>
              </a:rPr>
              <a:t>Equipment used Cont.</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Demand Assigned Multiple Access (DAMA)</a:t>
            </a:r>
            <a:endParaRPr lang="en-CA" sz="2000" dirty="0">
              <a:cs typeface="Arial"/>
            </a:endParaRPr>
          </a:p>
          <a:p>
            <a:pPr marL="0" indent="0">
              <a:buNone/>
            </a:pPr>
            <a:endParaRPr lang="en-CA" sz="2000" dirty="0">
              <a:cs typeface="Arial"/>
            </a:endParaRPr>
          </a:p>
          <a:p>
            <a:r>
              <a:rPr lang="en-CA" sz="2000" dirty="0"/>
              <a:t>DAMA is a protocol used in satellite communications, particularly Very Small Aperture Terminal (VSAT) systems. DAMA enables efficient and instantaneous assignment of transponder channels on a first come, first served basis according to data priority.</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3886200"/>
            <a:ext cx="4762500" cy="2305050"/>
          </a:xfrm>
          <a:prstGeom prst="rect">
            <a:avLst/>
          </a:prstGeom>
        </p:spPr>
      </p:pic>
    </p:spTree>
    <p:extLst>
      <p:ext uri="{BB962C8B-B14F-4D97-AF65-F5344CB8AC3E}">
        <p14:creationId xmlns:p14="http://schemas.microsoft.com/office/powerpoint/2010/main" val="2465732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7423" y="592"/>
            <a:ext cx="4026244" cy="1125348"/>
          </a:xfrm>
        </p:spPr>
        <p:txBody>
          <a:bodyPr/>
          <a:lstStyle/>
          <a:p>
            <a:r>
              <a:rPr lang="en-US" sz="2800" b="1">
                <a:solidFill>
                  <a:schemeClr val="accent6"/>
                </a:solidFill>
                <a:latin typeface="+mn-lt"/>
              </a:rPr>
              <a:t>Equipment used Cont.</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Ethernet</a:t>
            </a:r>
            <a:endParaRPr lang="en-CA" sz="2000" dirty="0">
              <a:cs typeface="Arial"/>
            </a:endParaRPr>
          </a:p>
          <a:p>
            <a:pPr marL="0" indent="0">
              <a:buNone/>
            </a:pPr>
            <a:endParaRPr lang="en-CA" sz="2000" dirty="0">
              <a:cs typeface="Arial"/>
            </a:endParaRPr>
          </a:p>
          <a:p>
            <a:r>
              <a:rPr lang="en-CA" sz="2000" dirty="0"/>
              <a:t>Ethernet is a way of connecting computers together in a local area network or LAN. It has been the most widely used method of linking computers together in LANs since the 1990s. The basic idea of its design is that multiple computers have access to it and can send data at any time.</a:t>
            </a:r>
            <a:endParaRPr lang="en-CA" sz="2000" dirty="0">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0085" y="3529913"/>
            <a:ext cx="4876800" cy="2209800"/>
          </a:xfrm>
          <a:prstGeom prst="rect">
            <a:avLst/>
          </a:prstGeom>
        </p:spPr>
      </p:pic>
    </p:spTree>
    <p:extLst>
      <p:ext uri="{BB962C8B-B14F-4D97-AF65-F5344CB8AC3E}">
        <p14:creationId xmlns:p14="http://schemas.microsoft.com/office/powerpoint/2010/main" val="1179966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770" y="592"/>
            <a:ext cx="3955634" cy="1125348"/>
          </a:xfrm>
        </p:spPr>
        <p:txBody>
          <a:bodyPr/>
          <a:lstStyle/>
          <a:p>
            <a:r>
              <a:rPr lang="en-US" sz="2800" b="1">
                <a:solidFill>
                  <a:schemeClr val="accent6"/>
                </a:solidFill>
                <a:latin typeface="+mn-lt"/>
              </a:rPr>
              <a:t>Special Requirements</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Equipment (radios, computers, antennas, etc.);</a:t>
            </a:r>
            <a:endParaRPr lang="en-CA" sz="2000" dirty="0">
              <a:cs typeface="Arial"/>
            </a:endParaRPr>
          </a:p>
          <a:p>
            <a:endParaRPr lang="en-CA" sz="2000" dirty="0">
              <a:cs typeface="Arial"/>
            </a:endParaRPr>
          </a:p>
          <a:p>
            <a:r>
              <a:rPr lang="en-CA" sz="2000" dirty="0"/>
              <a:t>Crypto;</a:t>
            </a:r>
            <a:endParaRPr lang="en-CA" sz="2000" dirty="0">
              <a:cs typeface="Arial"/>
            </a:endParaRPr>
          </a:p>
          <a:p>
            <a:endParaRPr lang="en-CA" sz="2000" dirty="0">
              <a:cs typeface="Arial"/>
            </a:endParaRPr>
          </a:p>
          <a:p>
            <a:r>
              <a:rPr lang="en-CA" sz="2000" dirty="0"/>
              <a:t>Human Interface (Software);</a:t>
            </a:r>
            <a:endParaRPr lang="en-CA" sz="2000" dirty="0">
              <a:cs typeface="Arial"/>
            </a:endParaRPr>
          </a:p>
          <a:p>
            <a:endParaRPr lang="en-CA" sz="2000" dirty="0">
              <a:cs typeface="Arial"/>
            </a:endParaRPr>
          </a:p>
          <a:p>
            <a:r>
              <a:rPr lang="en-CA" sz="2000" dirty="0"/>
              <a:t>Frequencies, Satellite Access;</a:t>
            </a:r>
            <a:endParaRPr lang="en-CA" sz="2000" dirty="0">
              <a:cs typeface="Arial"/>
            </a:endParaRPr>
          </a:p>
          <a:p>
            <a:endParaRPr lang="en-CA" sz="2000" dirty="0">
              <a:cs typeface="Arial"/>
            </a:endParaRPr>
          </a:p>
          <a:p>
            <a:r>
              <a:rPr lang="en-CA" sz="2000" dirty="0"/>
              <a:t>Gateways, cross domain solutions; and</a:t>
            </a:r>
            <a:endParaRPr lang="en-CA" sz="2000" dirty="0">
              <a:cs typeface="Arial"/>
            </a:endParaRPr>
          </a:p>
          <a:p>
            <a:endParaRPr lang="en-CA" sz="2000" dirty="0">
              <a:cs typeface="Arial"/>
            </a:endParaRPr>
          </a:p>
          <a:p>
            <a:r>
              <a:rPr lang="en-CA" sz="2000" dirty="0"/>
              <a:t>Environment (security, LOS etc.)</a:t>
            </a:r>
            <a:endParaRPr lang="en-CA" sz="2000" dirty="0">
              <a:cs typeface="Arial"/>
            </a:endParaRPr>
          </a:p>
          <a:p>
            <a:endParaRPr lang="en-CA" sz="2000" dirty="0">
              <a:cs typeface="Arial"/>
            </a:endParaRPr>
          </a:p>
          <a:p>
            <a:endParaRPr lang="en-CA" sz="2400"/>
          </a:p>
          <a:p>
            <a:pPr marL="0" indent="0">
              <a:buNone/>
            </a:pPr>
            <a:endParaRPr lang="en-CA" sz="2400"/>
          </a:p>
        </p:txBody>
      </p:sp>
    </p:spTree>
    <p:extLst>
      <p:ext uri="{BB962C8B-B14F-4D97-AF65-F5344CB8AC3E}">
        <p14:creationId xmlns:p14="http://schemas.microsoft.com/office/powerpoint/2010/main" val="3376316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369849" y="354668"/>
            <a:ext cx="4397829" cy="454553"/>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p>
        </p:txBody>
      </p:sp>
      <p:sp>
        <p:nvSpPr>
          <p:cNvPr id="3" name="Content Placeholder 2"/>
          <p:cNvSpPr>
            <a:spLocks noGrp="1"/>
          </p:cNvSpPr>
          <p:nvPr>
            <p:ph idx="1"/>
          </p:nvPr>
        </p:nvSpPr>
        <p:spPr>
          <a:xfrm>
            <a:off x="0" y="1600200"/>
            <a:ext cx="9144000" cy="4343400"/>
          </a:xfrm>
        </p:spPr>
        <p:txBody>
          <a:bodyPr/>
          <a:lstStyle/>
          <a:p>
            <a:r>
              <a:rPr lang="en-CA" sz="2000" dirty="0"/>
              <a:t>Is VMF limited to one medium?</a:t>
            </a:r>
            <a:endParaRPr lang="en-CA" sz="2000" dirty="0">
              <a:cs typeface="Arial"/>
            </a:endParaRPr>
          </a:p>
          <a:p>
            <a:endParaRPr lang="en-CA" sz="2000" dirty="0">
              <a:cs typeface="Arial"/>
            </a:endParaRPr>
          </a:p>
          <a:p>
            <a:r>
              <a:rPr lang="en-CA" sz="2000" dirty="0"/>
              <a:t>What are some different types of equipment used to T/R VMF?</a:t>
            </a:r>
            <a:endParaRPr lang="en-CA" sz="2000" dirty="0">
              <a:cs typeface="Arial"/>
            </a:endParaRPr>
          </a:p>
          <a:p>
            <a:endParaRPr lang="en-CA" sz="2000" dirty="0">
              <a:cs typeface="Arial"/>
            </a:endParaRPr>
          </a:p>
          <a:p>
            <a:r>
              <a:rPr lang="en-CA" sz="2000" dirty="0"/>
              <a:t>Who is the primary user of VMF?</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solidFill>
                  <a:srgbClr val="002060"/>
                </a:solidFill>
                <a:latin typeface="Arial"/>
                <a:cs typeface="Arial"/>
              </a:rPr>
              <a:t> </a:t>
            </a:r>
            <a:endParaRPr lang="en-CA" sz="660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984127" y="328189"/>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OVERVIEW</a:t>
            </a:r>
            <a:endParaRPr lang="en-US" altLang="en-US" sz="2800" kern="0">
              <a:solidFill>
                <a:schemeClr val="accent6"/>
              </a:solidFill>
              <a:cs typeface="Arial"/>
            </a:endParaRPr>
          </a:p>
        </p:txBody>
      </p:sp>
      <p:sp>
        <p:nvSpPr>
          <p:cNvPr id="4" name="Content Placeholder 2"/>
          <p:cNvSpPr>
            <a:spLocks noGrp="1"/>
          </p:cNvSpPr>
          <p:nvPr>
            <p:ph idx="1"/>
          </p:nvPr>
        </p:nvSpPr>
        <p:spPr>
          <a:xfrm>
            <a:off x="0" y="1600200"/>
            <a:ext cx="9144000" cy="4343400"/>
          </a:xfrm>
        </p:spPr>
        <p:txBody>
          <a:bodyPr/>
          <a:lstStyle/>
          <a:p>
            <a:r>
              <a:rPr lang="en-CA" sz="2000" dirty="0"/>
              <a:t>VMF Waveforms</a:t>
            </a:r>
            <a:endParaRPr lang="en-CA" sz="2000" dirty="0">
              <a:cs typeface="Arial"/>
            </a:endParaRPr>
          </a:p>
          <a:p>
            <a:endParaRPr lang="en-CA" sz="2000" dirty="0">
              <a:cs typeface="Arial"/>
            </a:endParaRPr>
          </a:p>
          <a:p>
            <a:r>
              <a:rPr lang="en-CA" sz="2000" dirty="0"/>
              <a:t>Equipment used</a:t>
            </a:r>
            <a:endParaRPr lang="en-CA" sz="2000" dirty="0">
              <a:cs typeface="Arial"/>
            </a:endParaRPr>
          </a:p>
          <a:p>
            <a:endParaRPr lang="en-CA" sz="2000" dirty="0">
              <a:cs typeface="Arial"/>
            </a:endParaRPr>
          </a:p>
          <a:p>
            <a:r>
              <a:rPr lang="en-CA" sz="2000" dirty="0"/>
              <a:t>Special Requirements</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28259" y="275232"/>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References</a:t>
            </a:r>
            <a:endParaRPr lang="en-US" altLang="en-US" sz="2800" kern="0">
              <a:solidFill>
                <a:schemeClr val="accent6"/>
              </a:solidFill>
              <a:cs typeface="Arial"/>
            </a:endParaRPr>
          </a:p>
        </p:txBody>
      </p:sp>
      <p:sp>
        <p:nvSpPr>
          <p:cNvPr id="6" name="Content Placeholder 2"/>
          <p:cNvSpPr>
            <a:spLocks noGrp="1"/>
          </p:cNvSpPr>
          <p:nvPr>
            <p:ph idx="1"/>
          </p:nvPr>
        </p:nvSpPr>
        <p:spPr>
          <a:xfrm>
            <a:off x="0" y="1603583"/>
            <a:ext cx="9144000" cy="4343400"/>
          </a:xfrm>
        </p:spPr>
        <p:txBody>
          <a:bodyPr/>
          <a:lstStyle/>
          <a:p>
            <a:r>
              <a:rPr lang="en-CA" sz="2000" dirty="0"/>
              <a:t>MILSTD 6017A</a:t>
            </a:r>
            <a:endParaRPr lang="en-CA" sz="2000" dirty="0">
              <a:cs typeface="Arial"/>
            </a:endParaRPr>
          </a:p>
          <a:p>
            <a:endParaRPr lang="en-CA" sz="2000" dirty="0">
              <a:cs typeface="Arial"/>
            </a:endParaRPr>
          </a:p>
          <a:p>
            <a:r>
              <a:rPr lang="en-CA" sz="2000" dirty="0"/>
              <a:t>STANAG 5519</a:t>
            </a:r>
            <a:endParaRPr lang="en-CA" sz="2000" dirty="0">
              <a:cs typeface="Arial"/>
            </a:endParaRPr>
          </a:p>
          <a:p>
            <a:endParaRPr lang="en-CA" sz="2000" dirty="0">
              <a:cs typeface="Arial"/>
            </a:endParaRPr>
          </a:p>
          <a:p>
            <a:r>
              <a:rPr lang="en-CA" sz="2000" dirty="0"/>
              <a:t>WWW.</a:t>
            </a:r>
            <a:endParaRPr lang="en-CA" sz="2000" dirty="0">
              <a:cs typeface="Arial"/>
            </a:endParaRPr>
          </a:p>
          <a:p>
            <a:endParaRPr lang="en-CA" sz="2000" dirty="0">
              <a:cs typeface="Arial"/>
            </a:endParaRPr>
          </a:p>
          <a:p>
            <a:r>
              <a:rPr lang="en-CA" sz="2000" dirty="0"/>
              <a:t>MIL-STD-188-220</a:t>
            </a:r>
            <a:endParaRPr lang="en-CA" sz="2000" dirty="0">
              <a:cs typeface="Arial"/>
            </a:endParaRPr>
          </a:p>
          <a:p>
            <a:endParaRPr lang="en-CA" sz="2000" dirty="0">
              <a:cs typeface="Arial"/>
            </a:endParaRPr>
          </a:p>
          <a:p>
            <a:r>
              <a:rPr lang="en-CA" sz="2000" dirty="0"/>
              <a:t>Understanding Voice and Data Link Networking</a:t>
            </a:r>
            <a:endParaRPr lang="en-CA" sz="2000" dirty="0">
              <a:cs typeface="Arial"/>
            </a:endParaRPr>
          </a:p>
          <a:p>
            <a:endParaRPr lang="en-CA" sz="2400"/>
          </a:p>
          <a:p>
            <a:pPr marL="0" indent="0">
              <a:buNone/>
            </a:pPr>
            <a:endParaRPr lang="en-CA" sz="2800" dirty="0">
              <a:cs typeface="Arial"/>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695" y="1410"/>
            <a:ext cx="3029760" cy="1151826"/>
          </a:xfrm>
        </p:spPr>
        <p:txBody>
          <a:bodyPr/>
          <a:lstStyle/>
          <a:p>
            <a:pPr algn="ctr" eaLnBrk="1" hangingPunct="1"/>
            <a:r>
              <a:rPr lang="en-US" altLang="en-US" sz="2800" b="1">
                <a:solidFill>
                  <a:schemeClr val="accent6"/>
                </a:solidFill>
                <a:latin typeface="+mn-lt"/>
              </a:rPr>
              <a:t>VMF Waveforms</a:t>
            </a:r>
            <a:endParaRPr lang="en-US" altLang="en-US" sz="2800" b="1">
              <a:solidFill>
                <a:schemeClr val="accent6"/>
              </a:solidFill>
              <a:latin typeface="+mn-lt"/>
              <a:cs typeface="Arial"/>
            </a:endParaRPr>
          </a:p>
        </p:txBody>
      </p:sp>
      <p:sp>
        <p:nvSpPr>
          <p:cNvPr id="3" name="Content Placeholder 2"/>
          <p:cNvSpPr>
            <a:spLocks noGrp="1"/>
          </p:cNvSpPr>
          <p:nvPr>
            <p:ph idx="1"/>
          </p:nvPr>
        </p:nvSpPr>
        <p:spPr/>
        <p:txBody>
          <a:bodyPr/>
          <a:lstStyle/>
          <a:p>
            <a:r>
              <a:rPr lang="en-CA" sz="2000" dirty="0"/>
              <a:t>VMF is designed as a common means of exchanging digital data across an interface that could be between combat units at varied organizational levels, with varying needs for volume and detail of information, and applicable to a broad range of tactical communication systems.</a:t>
            </a:r>
            <a:endParaRPr lang="en-CA" sz="2000" dirty="0">
              <a:cs typeface="Arial"/>
            </a:endParaRPr>
          </a:p>
          <a:p>
            <a:endParaRPr lang="en-CA" sz="2000" dirty="0">
              <a:cs typeface="Arial"/>
            </a:endParaRPr>
          </a:p>
          <a:p>
            <a:r>
              <a:rPr lang="en-CA" sz="2000" dirty="0"/>
              <a:t>This flexibility was achieved through the information variability of each message and by designing the standards so that the communications or network functions are independent of the textual section of the message.  This separation of the communications function from the message textual section also provides the capability of changing one without affecting the other.</a:t>
            </a:r>
            <a:endParaRPr lang="en-CA" sz="2000" dirty="0">
              <a:cs typeface="Arial"/>
            </a:endParaRPr>
          </a:p>
        </p:txBody>
      </p:sp>
    </p:spTree>
    <p:extLst>
      <p:ext uri="{BB962C8B-B14F-4D97-AF65-F5344CB8AC3E}">
        <p14:creationId xmlns:p14="http://schemas.microsoft.com/office/powerpoint/2010/main" val="21940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944" y="592"/>
            <a:ext cx="4008591" cy="1125347"/>
          </a:xfrm>
        </p:spPr>
        <p:txBody>
          <a:bodyPr/>
          <a:lstStyle/>
          <a:p>
            <a:r>
              <a:rPr lang="en-US" sz="2800" b="1">
                <a:solidFill>
                  <a:schemeClr val="accent6"/>
                </a:solidFill>
                <a:latin typeface="+mn-lt"/>
              </a:rPr>
              <a:t>VMF Waveforms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High Frequency (HF)</a:t>
            </a:r>
            <a:endParaRPr lang="en-CA" sz="2000" dirty="0">
              <a:cs typeface="Arial"/>
            </a:endParaRPr>
          </a:p>
          <a:p>
            <a:endParaRPr lang="en-CA" sz="2000" dirty="0">
              <a:cs typeface="Arial"/>
            </a:endParaRPr>
          </a:p>
          <a:p>
            <a:r>
              <a:rPr lang="en-CA" sz="2000" dirty="0"/>
              <a:t>High frequency (HF) is the International Telecommunication Union (ITU) designation for the range of radio frequency electromagnetic waves (radio waves) between 3 and 30 megahertz (MHz).</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8890" y="3239530"/>
            <a:ext cx="5448300" cy="2181225"/>
          </a:xfrm>
          <a:prstGeom prst="rect">
            <a:avLst/>
          </a:prstGeom>
        </p:spPr>
      </p:pic>
    </p:spTree>
    <p:extLst>
      <p:ext uri="{BB962C8B-B14F-4D97-AF65-F5344CB8AC3E}">
        <p14:creationId xmlns:p14="http://schemas.microsoft.com/office/powerpoint/2010/main" val="4064174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945" y="592"/>
            <a:ext cx="3973286" cy="1125348"/>
          </a:xfrm>
        </p:spPr>
        <p:txBody>
          <a:bodyPr/>
          <a:lstStyle/>
          <a:p>
            <a:r>
              <a:rPr lang="en-US" sz="2800" b="1">
                <a:solidFill>
                  <a:schemeClr val="accent6"/>
                </a:solidFill>
                <a:latin typeface="+mn-lt"/>
              </a:rPr>
              <a:t>VMF Waveforms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Very High Frequency (VHF)</a:t>
            </a:r>
            <a:endParaRPr lang="en-CA" sz="2000" dirty="0">
              <a:cs typeface="Arial"/>
            </a:endParaRPr>
          </a:p>
          <a:p>
            <a:endParaRPr lang="en-CA" sz="2000" dirty="0">
              <a:cs typeface="Arial"/>
            </a:endParaRPr>
          </a:p>
          <a:p>
            <a:r>
              <a:rPr lang="en-CA" sz="2000" dirty="0">
                <a:ea typeface="+mn-lt"/>
                <a:cs typeface="+mn-lt"/>
              </a:rPr>
              <a:t>Very high frequency (VHF) is the International Telecommunication Union (ITU) designation for the range of radio frequency electromagnetic waves (radio waves) from 30 to 300 megahertz (MHz), with corresponding wavelengths of ten meters to one meter.</a:t>
            </a:r>
            <a:endParaRPr lang="en-CA" sz="2000" dirty="0">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232" y="3401433"/>
            <a:ext cx="4267200" cy="2112034"/>
          </a:xfrm>
          <a:prstGeom prst="rect">
            <a:avLst/>
          </a:prstGeom>
        </p:spPr>
      </p:pic>
    </p:spTree>
    <p:extLst>
      <p:ext uri="{BB962C8B-B14F-4D97-AF65-F5344CB8AC3E}">
        <p14:creationId xmlns:p14="http://schemas.microsoft.com/office/powerpoint/2010/main" val="2011419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944" y="592"/>
            <a:ext cx="4114506" cy="1125348"/>
          </a:xfrm>
        </p:spPr>
        <p:txBody>
          <a:bodyPr/>
          <a:lstStyle/>
          <a:p>
            <a:r>
              <a:rPr lang="en-US" sz="2800" b="1">
                <a:solidFill>
                  <a:schemeClr val="accent6"/>
                </a:solidFill>
                <a:latin typeface="+mn-lt"/>
              </a:rPr>
              <a:t>VMF Waveforms Cont.</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Ultra High Frequency (UHF)</a:t>
            </a:r>
            <a:endParaRPr lang="en-CA" sz="2000" dirty="0">
              <a:cs typeface="Arial"/>
            </a:endParaRPr>
          </a:p>
          <a:p>
            <a:endParaRPr lang="en-CA" sz="2400"/>
          </a:p>
          <a:p>
            <a:r>
              <a:rPr lang="en-CA" sz="2000" dirty="0"/>
              <a:t>Ultra High frequency (HF) is the International Telecommunication Union (ITU) designation for the range of radio frequency electromagnetic waves (radio waves) between 300 and 3000 megahertz (MHz).</a:t>
            </a:r>
            <a:endParaRPr lang="en-CA" sz="2000" dirty="0">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711" y="3413701"/>
            <a:ext cx="4267200" cy="2514600"/>
          </a:xfrm>
          <a:prstGeom prst="rect">
            <a:avLst/>
          </a:prstGeom>
        </p:spPr>
      </p:pic>
    </p:spTree>
    <p:extLst>
      <p:ext uri="{BB962C8B-B14F-4D97-AF65-F5344CB8AC3E}">
        <p14:creationId xmlns:p14="http://schemas.microsoft.com/office/powerpoint/2010/main" val="1817436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7562" y="592"/>
            <a:ext cx="3020051" cy="1125348"/>
          </a:xfrm>
        </p:spPr>
        <p:txBody>
          <a:bodyPr/>
          <a:lstStyle/>
          <a:p>
            <a:r>
              <a:rPr lang="en-US" sz="2800" b="1">
                <a:solidFill>
                  <a:schemeClr val="accent6"/>
                </a:solidFill>
                <a:latin typeface="+mn-lt"/>
              </a:rPr>
              <a:t>Equipment used</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Single Channel Ground and Airborne Radio System (SINCGARS)</a:t>
            </a:r>
            <a:endParaRPr lang="en-CA" sz="2000" dirty="0">
              <a:cs typeface="Arial"/>
            </a:endParaRPr>
          </a:p>
          <a:p>
            <a:endParaRPr lang="en-CA" sz="2000" dirty="0">
              <a:cs typeface="Arial"/>
            </a:endParaRPr>
          </a:p>
          <a:p>
            <a:r>
              <a:rPr lang="en-CA" sz="2000" dirty="0"/>
              <a:t>SINCGARS is a family of Very High Frequency (VHF) Frequency Modulated (FM) radio sets. It is designed for simple, quick operation using a 16 element keypad for push button tuning.  SINCGARS is capable of short range or long range operation for voice or digital communications.</a:t>
            </a:r>
            <a:r>
              <a:rPr lang="en-CA" sz="2000" b="1" dirty="0"/>
              <a:t> </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6040" y="3512261"/>
            <a:ext cx="2794000" cy="1943100"/>
          </a:xfrm>
          <a:prstGeom prst="rect">
            <a:avLst/>
          </a:prstGeom>
        </p:spPr>
      </p:pic>
    </p:spTree>
    <p:extLst>
      <p:ext uri="{BB962C8B-B14F-4D97-AF65-F5344CB8AC3E}">
        <p14:creationId xmlns:p14="http://schemas.microsoft.com/office/powerpoint/2010/main" val="29271108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576DB4F7-9221-4A07-89B8-429F7BD9B481}">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E207718-C6E7-453D-8C00-270568858EFF}">
  <ds:schemaRefs>
    <ds:schemaRef ds:uri="http://schemas.microsoft.com/sharepoint/events"/>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19</Slides>
  <Notes>14</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CF background</vt:lpstr>
      <vt:lpstr>PowerPoint Presentation</vt:lpstr>
      <vt:lpstr>PowerPoint Presentation</vt:lpstr>
      <vt:lpstr>PowerPoint Presentation</vt:lpstr>
      <vt:lpstr>PowerPoint Presentation</vt:lpstr>
      <vt:lpstr>VMF Waveforms</vt:lpstr>
      <vt:lpstr>VMF Waveforms Cont.</vt:lpstr>
      <vt:lpstr>VMF Waveforms Cont.</vt:lpstr>
      <vt:lpstr>VMF Waveforms Cont.</vt:lpstr>
      <vt:lpstr>Equipment used</vt:lpstr>
      <vt:lpstr>Equipment used Cont.</vt:lpstr>
      <vt:lpstr>Equipment used Cont.</vt:lpstr>
      <vt:lpstr>Equipment used Cont.</vt:lpstr>
      <vt:lpstr>Equipment used Cont.</vt:lpstr>
      <vt:lpstr>Equipment used Cont.</vt:lpstr>
      <vt:lpstr>Equipment used Cont.</vt:lpstr>
      <vt:lpstr>Equipment used Cont.</vt:lpstr>
      <vt:lpstr>Special Requirements</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195</cp:revision>
  <dcterms:created xsi:type="dcterms:W3CDTF">2011-01-05T13:27:31Z</dcterms:created>
  <dcterms:modified xsi:type="dcterms:W3CDTF">2021-02-12T13:15:12Z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