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23"/>
  </p:notesMasterIdLst>
  <p:handoutMasterIdLst>
    <p:handoutMasterId r:id="rId24"/>
  </p:handoutMasterIdLst>
  <p:sldIdLst>
    <p:sldId id="258" r:id="rId6"/>
    <p:sldId id="288" r:id="rId7"/>
    <p:sldId id="267" r:id="rId8"/>
    <p:sldId id="289" r:id="rId9"/>
    <p:sldId id="328" r:id="rId10"/>
    <p:sldId id="329" r:id="rId11"/>
    <p:sldId id="330" r:id="rId12"/>
    <p:sldId id="331" r:id="rId13"/>
    <p:sldId id="327" r:id="rId14"/>
    <p:sldId id="332" r:id="rId15"/>
    <p:sldId id="333" r:id="rId16"/>
    <p:sldId id="334" r:id="rId17"/>
    <p:sldId id="335" r:id="rId18"/>
    <p:sldId id="336" r:id="rId19"/>
    <p:sldId id="337" r:id="rId20"/>
    <p:sldId id="303" r:id="rId21"/>
    <p:sldId id="307" r:id="rId22"/>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pard.r" initials="h" lastIdx="1" clrIdx="0">
    <p:extLst>
      <p:ext uri="{19B8F6BF-5375-455C-9EA6-DF929625EA0E}">
        <p15:presenceInfo xmlns:p15="http://schemas.microsoft.com/office/powerpoint/2012/main" userId="helpard.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519287-6694-6720-1533-410C6B1B5504}" v="4" dt="2021-02-08T17:45:55.801"/>
    <p1510:client id="{8F83AFB1-7770-4E99-827D-5D567139C57E}" v="416" dt="2021-02-10T18:48:04.346"/>
    <p1510:client id="{94ACE858-68B3-47AC-80A9-5A494D82FEBA}" v="1" dt="2021-02-25T16:26:58.556"/>
    <p1510:client id="{CE8E8F6C-9D4A-4FAE-84B8-249CE84F03EA}" v="7" dt="2021-02-08T17:45:47.6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pard RW@ADM(IM) DJCIS@Defence O365" userId="S::rodney.helpard@ecn.forces.gc.ca::571a3b71-3825-4db5-994c-3be871183676" providerId="AD" clId="Web-{B24B1A43-B6B2-4512-8BF1-E893E703DE54}"/>
    <pc:docChg chg="modSld">
      <pc:chgData name="Helpard RW@ADM(IM) DJCIS@Defence O365" userId="S::rodney.helpard@ecn.forces.gc.ca::571a3b71-3825-4db5-994c-3be871183676" providerId="AD" clId="Web-{B24B1A43-B6B2-4512-8BF1-E893E703DE54}" dt="2021-02-08T17:57:37.541" v="113"/>
      <pc:docMkLst>
        <pc:docMk/>
      </pc:docMkLst>
      <pc:sldChg chg="modNotes">
        <pc:chgData name="Helpard RW@ADM(IM) DJCIS@Defence O365" userId="S::rodney.helpard@ecn.forces.gc.ca::571a3b71-3825-4db5-994c-3be871183676" providerId="AD" clId="Web-{B24B1A43-B6B2-4512-8BF1-E893E703DE54}" dt="2021-02-08T17:45:02.816" v="42"/>
        <pc:sldMkLst>
          <pc:docMk/>
          <pc:sldMk cId="2394025729" sldId="329"/>
        </pc:sldMkLst>
      </pc:sldChg>
      <pc:sldChg chg="modNotes">
        <pc:chgData name="Helpard RW@ADM(IM) DJCIS@Defence O365" userId="S::rodney.helpard@ecn.forces.gc.ca::571a3b71-3825-4db5-994c-3be871183676" providerId="AD" clId="Web-{B24B1A43-B6B2-4512-8BF1-E893E703DE54}" dt="2021-02-08T17:48:51.396" v="56"/>
        <pc:sldMkLst>
          <pc:docMk/>
          <pc:sldMk cId="1652665893" sldId="332"/>
        </pc:sldMkLst>
      </pc:sldChg>
      <pc:sldChg chg="modNotes">
        <pc:chgData name="Helpard RW@ADM(IM) DJCIS@Defence O365" userId="S::rodney.helpard@ecn.forces.gc.ca::571a3b71-3825-4db5-994c-3be871183676" providerId="AD" clId="Web-{B24B1A43-B6B2-4512-8BF1-E893E703DE54}" dt="2021-02-08T17:46:49.989" v="52"/>
        <pc:sldMkLst>
          <pc:docMk/>
          <pc:sldMk cId="1362287751" sldId="333"/>
        </pc:sldMkLst>
      </pc:sldChg>
      <pc:sldChg chg="modNotes">
        <pc:chgData name="Helpard RW@ADM(IM) DJCIS@Defence O365" userId="S::rodney.helpard@ecn.forces.gc.ca::571a3b71-3825-4db5-994c-3be871183676" providerId="AD" clId="Web-{B24B1A43-B6B2-4512-8BF1-E893E703DE54}" dt="2021-02-08T17:54:33.493" v="96"/>
        <pc:sldMkLst>
          <pc:docMk/>
          <pc:sldMk cId="1169538910" sldId="335"/>
        </pc:sldMkLst>
      </pc:sldChg>
      <pc:sldChg chg="modNotes">
        <pc:chgData name="Helpard RW@ADM(IM) DJCIS@Defence O365" userId="S::rodney.helpard@ecn.forces.gc.ca::571a3b71-3825-4db5-994c-3be871183676" providerId="AD" clId="Web-{B24B1A43-B6B2-4512-8BF1-E893E703DE54}" dt="2021-02-08T17:57:37.541" v="113"/>
        <pc:sldMkLst>
          <pc:docMk/>
          <pc:sldMk cId="1920421895" sldId="337"/>
        </pc:sldMkLst>
      </pc:sldChg>
    </pc:docChg>
  </pc:docChgLst>
  <pc:docChgLst>
    <pc:chgData name="Blindback Sgt TJ@21 AC&amp;W Sqn CADS Ops@Defence O365" userId="S::timothy.blindback@ecn.forces.gc.ca::2699d6b2-7bae-42be-83da-ef360de0bb01" providerId="AD" clId="Web-{09519287-6694-6720-1533-410C6B1B5504}"/>
    <pc:docChg chg="modSld">
      <pc:chgData name="Blindback Sgt TJ@21 AC&amp;W Sqn CADS Ops@Defence O365" userId="S::timothy.blindback@ecn.forces.gc.ca::2699d6b2-7bae-42be-83da-ef360de0bb01" providerId="AD" clId="Web-{09519287-6694-6720-1533-410C6B1B5504}" dt="2021-02-08T17:45:54.223" v="0" actId="20577"/>
      <pc:docMkLst>
        <pc:docMk/>
      </pc:docMkLst>
      <pc:sldChg chg="modSp">
        <pc:chgData name="Blindback Sgt TJ@21 AC&amp;W Sqn CADS Ops@Defence O365" userId="S::timothy.blindback@ecn.forces.gc.ca::2699d6b2-7bae-42be-83da-ef360de0bb01" providerId="AD" clId="Web-{09519287-6694-6720-1533-410C6B1B5504}" dt="2021-02-08T17:45:54.223" v="0" actId="20577"/>
        <pc:sldMkLst>
          <pc:docMk/>
          <pc:sldMk cId="1362287751" sldId="333"/>
        </pc:sldMkLst>
        <pc:spChg chg="mod">
          <ac:chgData name="Blindback Sgt TJ@21 AC&amp;W Sqn CADS Ops@Defence O365" userId="S::timothy.blindback@ecn.forces.gc.ca::2699d6b2-7bae-42be-83da-ef360de0bb01" providerId="AD" clId="Web-{09519287-6694-6720-1533-410C6B1B5504}" dt="2021-02-08T17:45:54.223" v="0" actId="20577"/>
          <ac:spMkLst>
            <pc:docMk/>
            <pc:sldMk cId="1362287751" sldId="333"/>
            <ac:spMk id="3" creationId="{00000000-0000-0000-0000-000000000000}"/>
          </ac:spMkLst>
        </pc:spChg>
      </pc:sldChg>
    </pc:docChg>
  </pc:docChgLst>
  <pc:docChgLst>
    <pc:chgData name="Helpard RW@ADM(IM) DJCIS@Defence O365" userId="S::rodney.helpard@ecn.forces.gc.ca::571a3b71-3825-4db5-994c-3be871183676" providerId="AD" clId="Web-{94ACE858-68B3-47AC-80A9-5A494D82FEBA}"/>
    <pc:docChg chg="modSld">
      <pc:chgData name="Helpard RW@ADM(IM) DJCIS@Defence O365" userId="S::rodney.helpard@ecn.forces.gc.ca::571a3b71-3825-4db5-994c-3be871183676" providerId="AD" clId="Web-{94ACE858-68B3-47AC-80A9-5A494D82FEBA}" dt="2021-02-25T16:32:08.760" v="6"/>
      <pc:docMkLst>
        <pc:docMk/>
      </pc:docMkLst>
      <pc:sldChg chg="delCm">
        <pc:chgData name="Helpard RW@ADM(IM) DJCIS@Defence O365" userId="S::rodney.helpard@ecn.forces.gc.ca::571a3b71-3825-4db5-994c-3be871183676" providerId="AD" clId="Web-{94ACE858-68B3-47AC-80A9-5A494D82FEBA}" dt="2021-02-25T16:26:58.556" v="0"/>
        <pc:sldMkLst>
          <pc:docMk/>
          <pc:sldMk cId="1587703502" sldId="267"/>
        </pc:sldMkLst>
      </pc:sldChg>
      <pc:sldChg chg="modNotes">
        <pc:chgData name="Helpard RW@ADM(IM) DJCIS@Defence O365" userId="S::rodney.helpard@ecn.forces.gc.ca::571a3b71-3825-4db5-994c-3be871183676" providerId="AD" clId="Web-{94ACE858-68B3-47AC-80A9-5A494D82FEBA}" dt="2021-02-25T16:29:23.556" v="3"/>
        <pc:sldMkLst>
          <pc:docMk/>
          <pc:sldMk cId="2394025729" sldId="329"/>
        </pc:sldMkLst>
      </pc:sldChg>
      <pc:sldChg chg="modNotes">
        <pc:chgData name="Helpard RW@ADM(IM) DJCIS@Defence O365" userId="S::rodney.helpard@ecn.forces.gc.ca::571a3b71-3825-4db5-994c-3be871183676" providerId="AD" clId="Web-{94ACE858-68B3-47AC-80A9-5A494D82FEBA}" dt="2021-02-25T16:32:08.760" v="6"/>
        <pc:sldMkLst>
          <pc:docMk/>
          <pc:sldMk cId="1652665893" sldId="332"/>
        </pc:sldMkLst>
      </pc:sldChg>
    </pc:docChg>
  </pc:docChgLst>
  <pc:docChgLst>
    <pc:chgData clId="Web-{8F83AFB1-7770-4E99-827D-5D567139C57E}"/>
    <pc:docChg chg="modSld">
      <pc:chgData name="" userId="" providerId="" clId="Web-{8F83AFB1-7770-4E99-827D-5D567139C57E}" dt="2021-02-10T18:14:08.081" v="0" actId="14100"/>
      <pc:docMkLst>
        <pc:docMk/>
      </pc:docMkLst>
      <pc:sldChg chg="modSp">
        <pc:chgData name="" userId="" providerId="" clId="Web-{8F83AFB1-7770-4E99-827D-5D567139C57E}" dt="2021-02-10T18:14:08.081" v="0" actId="14100"/>
        <pc:sldMkLst>
          <pc:docMk/>
          <pc:sldMk cId="0" sldId="258"/>
        </pc:sldMkLst>
        <pc:spChg chg="mod">
          <ac:chgData name="" userId="" providerId="" clId="Web-{8F83AFB1-7770-4E99-827D-5D567139C57E}" dt="2021-02-10T18:14:08.081" v="0" actId="14100"/>
          <ac:spMkLst>
            <pc:docMk/>
            <pc:sldMk cId="0" sldId="258"/>
            <ac:spMk id="11" creationId="{4E375B69-8A08-4F5C-95BB-46ED48E1593F}"/>
          </ac:spMkLst>
        </pc:spChg>
      </pc:sldChg>
    </pc:docChg>
  </pc:docChgLst>
  <pc:docChgLst>
    <pc:chgData name="Sheppard MS JE@MCC RJOC(A)@Defence O365" userId="S::justin.sheppard@ecn.forces.gc.ca::046012a4-b312-4c37-863d-653c3913ec98" providerId="AD" clId="Web-{8F83AFB1-7770-4E99-827D-5D567139C57E}"/>
    <pc:docChg chg="modSld">
      <pc:chgData name="Sheppard MS JE@MCC RJOC(A)@Defence O365" userId="S::justin.sheppard@ecn.forces.gc.ca::046012a4-b312-4c37-863d-653c3913ec98" providerId="AD" clId="Web-{8F83AFB1-7770-4E99-827D-5D567139C57E}" dt="2021-02-10T18:48:02.330" v="304" actId="20577"/>
      <pc:docMkLst>
        <pc:docMk/>
      </pc:docMkLst>
      <pc:sldChg chg="modSp">
        <pc:chgData name="Sheppard MS JE@MCC RJOC(A)@Defence O365" userId="S::justin.sheppard@ecn.forces.gc.ca::046012a4-b312-4c37-863d-653c3913ec98" providerId="AD" clId="Web-{8F83AFB1-7770-4E99-827D-5D567139C57E}" dt="2021-02-10T18:14:40.878" v="7" actId="14100"/>
        <pc:sldMkLst>
          <pc:docMk/>
          <pc:sldMk cId="0" sldId="258"/>
        </pc:sldMkLst>
        <pc:spChg chg="mod">
          <ac:chgData name="Sheppard MS JE@MCC RJOC(A)@Defence O365" userId="S::justin.sheppard@ecn.forces.gc.ca::046012a4-b312-4c37-863d-653c3913ec98" providerId="AD" clId="Web-{8F83AFB1-7770-4E99-827D-5D567139C57E}" dt="2021-02-10T18:14:40.878" v="7" actId="14100"/>
          <ac:spMkLst>
            <pc:docMk/>
            <pc:sldMk cId="0" sldId="258"/>
            <ac:spMk id="7" creationId="{00000000-0000-0000-0000-000000000000}"/>
          </ac:spMkLst>
        </pc:spChg>
        <pc:spChg chg="mod">
          <ac:chgData name="Sheppard MS JE@MCC RJOC(A)@Defence O365" userId="S::justin.sheppard@ecn.forces.gc.ca::046012a4-b312-4c37-863d-653c3913ec98" providerId="AD" clId="Web-{8F83AFB1-7770-4E99-827D-5D567139C57E}" dt="2021-02-10T18:14:14.659" v="0" actId="1076"/>
          <ac:spMkLst>
            <pc:docMk/>
            <pc:sldMk cId="0" sldId="258"/>
            <ac:spMk id="11" creationId="{4E375B69-8A08-4F5C-95BB-46ED48E1593F}"/>
          </ac:spMkLst>
        </pc:spChg>
      </pc:sldChg>
      <pc:sldChg chg="modSp">
        <pc:chgData name="Sheppard MS JE@MCC RJOC(A)@Defence O365" userId="S::justin.sheppard@ecn.forces.gc.ca::046012a4-b312-4c37-863d-653c3913ec98" providerId="AD" clId="Web-{8F83AFB1-7770-4E99-827D-5D567139C57E}" dt="2021-02-10T18:15:40.972" v="28" actId="20577"/>
        <pc:sldMkLst>
          <pc:docMk/>
          <pc:sldMk cId="1587703502" sldId="267"/>
        </pc:sldMkLst>
        <pc:spChg chg="mod">
          <ac:chgData name="Sheppard MS JE@MCC RJOC(A)@Defence O365" userId="S::justin.sheppard@ecn.forces.gc.ca::046012a4-b312-4c37-863d-653c3913ec98" providerId="AD" clId="Web-{8F83AFB1-7770-4E99-827D-5D567139C57E}" dt="2021-02-10T18:15:40.972" v="28" actId="20577"/>
          <ac:spMkLst>
            <pc:docMk/>
            <pc:sldMk cId="1587703502" sldId="267"/>
            <ac:spMk id="2" creationId="{00000000-0000-0000-0000-000000000000}"/>
          </ac:spMkLst>
        </pc:spChg>
        <pc:spChg chg="mod">
          <ac:chgData name="Sheppard MS JE@MCC RJOC(A)@Defence O365" userId="S::justin.sheppard@ecn.forces.gc.ca::046012a4-b312-4c37-863d-653c3913ec98" providerId="AD" clId="Web-{8F83AFB1-7770-4E99-827D-5D567139C57E}" dt="2021-02-10T18:15:23.440" v="22" actId="14100"/>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8F83AFB1-7770-4E99-827D-5D567139C57E}" dt="2021-02-10T18:14:52.097" v="8" actId="20577"/>
        <pc:sldMkLst>
          <pc:docMk/>
          <pc:sldMk cId="1018954970" sldId="288"/>
        </pc:sldMkLst>
        <pc:spChg chg="mod">
          <ac:chgData name="Sheppard MS JE@MCC RJOC(A)@Defence O365" userId="S::justin.sheppard@ecn.forces.gc.ca::046012a4-b312-4c37-863d-653c3913ec98" providerId="AD" clId="Web-{8F83AFB1-7770-4E99-827D-5D567139C57E}" dt="2021-02-10T18:14:52.097" v="8"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8F83AFB1-7770-4E99-827D-5D567139C57E}" dt="2021-02-10T18:22:58.221" v="83" actId="20577"/>
        <pc:sldMkLst>
          <pc:docMk/>
          <pc:sldMk cId="1251806590" sldId="289"/>
        </pc:sldMkLst>
        <pc:spChg chg="mod">
          <ac:chgData name="Sheppard MS JE@MCC RJOC(A)@Defence O365" userId="S::justin.sheppard@ecn.forces.gc.ca::046012a4-b312-4c37-863d-653c3913ec98" providerId="AD" clId="Web-{8F83AFB1-7770-4E99-827D-5D567139C57E}" dt="2021-02-10T18:22:58.221" v="83" actId="20577"/>
          <ac:spMkLst>
            <pc:docMk/>
            <pc:sldMk cId="1251806590" sldId="289"/>
            <ac:spMk id="2" creationId="{00000000-0000-0000-0000-000000000000}"/>
          </ac:spMkLst>
        </pc:spChg>
        <pc:spChg chg="mod">
          <ac:chgData name="Sheppard MS JE@MCC RJOC(A)@Defence O365" userId="S::justin.sheppard@ecn.forces.gc.ca::046012a4-b312-4c37-863d-653c3913ec98" providerId="AD" clId="Web-{8F83AFB1-7770-4E99-827D-5D567139C57E}" dt="2021-02-10T18:17:56.972" v="37" actId="14100"/>
          <ac:spMkLst>
            <pc:docMk/>
            <pc:sldMk cId="1251806590" sldId="289"/>
            <ac:spMk id="5" creationId="{00000000-0000-0000-0000-000000000000}"/>
          </ac:spMkLst>
        </pc:spChg>
      </pc:sldChg>
      <pc:sldChg chg="modSp">
        <pc:chgData name="Sheppard MS JE@MCC RJOC(A)@Defence O365" userId="S::justin.sheppard@ecn.forces.gc.ca::046012a4-b312-4c37-863d-653c3913ec98" providerId="AD" clId="Web-{8F83AFB1-7770-4E99-827D-5D567139C57E}" dt="2021-02-10T18:47:55.705" v="303" actId="20577"/>
        <pc:sldMkLst>
          <pc:docMk/>
          <pc:sldMk cId="232699226" sldId="303"/>
        </pc:sldMkLst>
        <pc:spChg chg="mod">
          <ac:chgData name="Sheppard MS JE@MCC RJOC(A)@Defence O365" userId="S::justin.sheppard@ecn.forces.gc.ca::046012a4-b312-4c37-863d-653c3913ec98" providerId="AD" clId="Web-{8F83AFB1-7770-4E99-827D-5D567139C57E}" dt="2021-02-10T18:47:55.705" v="303" actId="20577"/>
          <ac:spMkLst>
            <pc:docMk/>
            <pc:sldMk cId="232699226" sldId="303"/>
            <ac:spMk id="2" creationId="{00000000-0000-0000-0000-000000000000}"/>
          </ac:spMkLst>
        </pc:spChg>
        <pc:spChg chg="mod">
          <ac:chgData name="Sheppard MS JE@MCC RJOC(A)@Defence O365" userId="S::justin.sheppard@ecn.forces.gc.ca::046012a4-b312-4c37-863d-653c3913ec98" providerId="AD" clId="Web-{8F83AFB1-7770-4E99-827D-5D567139C57E}" dt="2021-02-10T18:47:18.283" v="290" actId="14100"/>
          <ac:spMkLst>
            <pc:docMk/>
            <pc:sldMk cId="232699226" sldId="303"/>
            <ac:spMk id="5" creationId="{00000000-0000-0000-0000-000000000000}"/>
          </ac:spMkLst>
        </pc:spChg>
      </pc:sldChg>
      <pc:sldChg chg="modSp">
        <pc:chgData name="Sheppard MS JE@MCC RJOC(A)@Defence O365" userId="S::justin.sheppard@ecn.forces.gc.ca::046012a4-b312-4c37-863d-653c3913ec98" providerId="AD" clId="Web-{8F83AFB1-7770-4E99-827D-5D567139C57E}" dt="2021-02-10T18:48:02.330" v="304" actId="20577"/>
        <pc:sldMkLst>
          <pc:docMk/>
          <pc:sldMk cId="3118391297" sldId="307"/>
        </pc:sldMkLst>
        <pc:spChg chg="mod">
          <ac:chgData name="Sheppard MS JE@MCC RJOC(A)@Defence O365" userId="S::justin.sheppard@ecn.forces.gc.ca::046012a4-b312-4c37-863d-653c3913ec98" providerId="AD" clId="Web-{8F83AFB1-7770-4E99-827D-5D567139C57E}" dt="2021-02-10T18:48:02.330" v="304"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8F83AFB1-7770-4E99-827D-5D567139C57E}" dt="2021-02-10T18:37:57.034" v="202" actId="20577"/>
        <pc:sldMkLst>
          <pc:docMk/>
          <pc:sldMk cId="2598726832" sldId="327"/>
        </pc:sldMkLst>
        <pc:spChg chg="mod">
          <ac:chgData name="Sheppard MS JE@MCC RJOC(A)@Defence O365" userId="S::justin.sheppard@ecn.forces.gc.ca::046012a4-b312-4c37-863d-653c3913ec98" providerId="AD" clId="Web-{8F83AFB1-7770-4E99-827D-5D567139C57E}" dt="2021-02-10T18:37:57.034" v="202" actId="20577"/>
          <ac:spMkLst>
            <pc:docMk/>
            <pc:sldMk cId="2598726832" sldId="327"/>
            <ac:spMk id="2" creationId="{00000000-0000-0000-0000-000000000000}"/>
          </ac:spMkLst>
        </pc:spChg>
        <pc:spChg chg="mod">
          <ac:chgData name="Sheppard MS JE@MCC RJOC(A)@Defence O365" userId="S::justin.sheppard@ecn.forces.gc.ca::046012a4-b312-4c37-863d-653c3913ec98" providerId="AD" clId="Web-{8F83AFB1-7770-4E99-827D-5D567139C57E}" dt="2021-02-10T18:37:48.127" v="197" actId="1076"/>
          <ac:spMkLst>
            <pc:docMk/>
            <pc:sldMk cId="2598726832" sldId="327"/>
            <ac:spMk id="5" creationId="{00000000-0000-0000-0000-000000000000}"/>
          </ac:spMkLst>
        </pc:spChg>
      </pc:sldChg>
      <pc:sldChg chg="modSp">
        <pc:chgData name="Sheppard MS JE@MCC RJOC(A)@Defence O365" userId="S::justin.sheppard@ecn.forces.gc.ca::046012a4-b312-4c37-863d-653c3913ec98" providerId="AD" clId="Web-{8F83AFB1-7770-4E99-827D-5D567139C57E}" dt="2021-02-10T18:23:17.300" v="84" actId="1076"/>
        <pc:sldMkLst>
          <pc:docMk/>
          <pc:sldMk cId="1260496342" sldId="328"/>
        </pc:sldMkLst>
        <pc:spChg chg="mod">
          <ac:chgData name="Sheppard MS JE@MCC RJOC(A)@Defence O365" userId="S::justin.sheppard@ecn.forces.gc.ca::046012a4-b312-4c37-863d-653c3913ec98" providerId="AD" clId="Web-{8F83AFB1-7770-4E99-827D-5D567139C57E}" dt="2021-02-10T18:21:24.846" v="72" actId="1076"/>
          <ac:spMkLst>
            <pc:docMk/>
            <pc:sldMk cId="1260496342" sldId="328"/>
            <ac:spMk id="2" creationId="{00000000-0000-0000-0000-000000000000}"/>
          </ac:spMkLst>
        </pc:spChg>
        <pc:spChg chg="mod">
          <ac:chgData name="Sheppard MS JE@MCC RJOC(A)@Defence O365" userId="S::justin.sheppard@ecn.forces.gc.ca::046012a4-b312-4c37-863d-653c3913ec98" providerId="AD" clId="Web-{8F83AFB1-7770-4E99-827D-5D567139C57E}" dt="2021-02-10T18:23:17.300" v="84" actId="1076"/>
          <ac:spMkLst>
            <pc:docMk/>
            <pc:sldMk cId="1260496342" sldId="328"/>
            <ac:spMk id="3" creationId="{00000000-0000-0000-0000-000000000000}"/>
          </ac:spMkLst>
        </pc:spChg>
        <pc:spChg chg="mod">
          <ac:chgData name="Sheppard MS JE@MCC RJOC(A)@Defence O365" userId="S::justin.sheppard@ecn.forces.gc.ca::046012a4-b312-4c37-863d-653c3913ec98" providerId="AD" clId="Web-{8F83AFB1-7770-4E99-827D-5D567139C57E}" dt="2021-02-10T18:21:46.971" v="74" actId="1076"/>
          <ac:spMkLst>
            <pc:docMk/>
            <pc:sldMk cId="1260496342" sldId="328"/>
            <ac:spMk id="5" creationId="{00000000-0000-0000-0000-000000000000}"/>
          </ac:spMkLst>
        </pc:spChg>
        <pc:picChg chg="mod">
          <ac:chgData name="Sheppard MS JE@MCC RJOC(A)@Defence O365" userId="S::justin.sheppard@ecn.forces.gc.ca::046012a4-b312-4c37-863d-653c3913ec98" providerId="AD" clId="Web-{8F83AFB1-7770-4E99-827D-5D567139C57E}" dt="2021-02-10T18:20:57.956" v="68" actId="1076"/>
          <ac:picMkLst>
            <pc:docMk/>
            <pc:sldMk cId="1260496342" sldId="328"/>
            <ac:picMk id="4" creationId="{00000000-0000-0000-0000-000000000000}"/>
          </ac:picMkLst>
        </pc:picChg>
        <pc:picChg chg="mod">
          <ac:chgData name="Sheppard MS JE@MCC RJOC(A)@Defence O365" userId="S::justin.sheppard@ecn.forces.gc.ca::046012a4-b312-4c37-863d-653c3913ec98" providerId="AD" clId="Web-{8F83AFB1-7770-4E99-827D-5D567139C57E}" dt="2021-02-10T18:20:43.487" v="65" actId="1076"/>
          <ac:picMkLst>
            <pc:docMk/>
            <pc:sldMk cId="1260496342" sldId="328"/>
            <ac:picMk id="6" creationId="{00000000-0000-0000-0000-000000000000}"/>
          </ac:picMkLst>
        </pc:picChg>
      </pc:sldChg>
      <pc:sldChg chg="modSp">
        <pc:chgData name="Sheppard MS JE@MCC RJOC(A)@Defence O365" userId="S::justin.sheppard@ecn.forces.gc.ca::046012a4-b312-4c37-863d-653c3913ec98" providerId="AD" clId="Web-{8F83AFB1-7770-4E99-827D-5D567139C57E}" dt="2021-02-10T18:33:08.502" v="121" actId="1076"/>
        <pc:sldMkLst>
          <pc:docMk/>
          <pc:sldMk cId="2394025729" sldId="329"/>
        </pc:sldMkLst>
        <pc:spChg chg="mod">
          <ac:chgData name="Sheppard MS JE@MCC RJOC(A)@Defence O365" userId="S::justin.sheppard@ecn.forces.gc.ca::046012a4-b312-4c37-863d-653c3913ec98" providerId="AD" clId="Web-{8F83AFB1-7770-4E99-827D-5D567139C57E}" dt="2021-02-10T18:30:30.596" v="96" actId="1076"/>
          <ac:spMkLst>
            <pc:docMk/>
            <pc:sldMk cId="2394025729" sldId="329"/>
            <ac:spMk id="2" creationId="{00000000-0000-0000-0000-000000000000}"/>
          </ac:spMkLst>
        </pc:spChg>
        <pc:spChg chg="mod">
          <ac:chgData name="Sheppard MS JE@MCC RJOC(A)@Defence O365" userId="S::justin.sheppard@ecn.forces.gc.ca::046012a4-b312-4c37-863d-653c3913ec98" providerId="AD" clId="Web-{8F83AFB1-7770-4E99-827D-5D567139C57E}" dt="2021-02-10T18:31:59.815" v="111" actId="1076"/>
          <ac:spMkLst>
            <pc:docMk/>
            <pc:sldMk cId="2394025729" sldId="329"/>
            <ac:spMk id="3" creationId="{00000000-0000-0000-0000-000000000000}"/>
          </ac:spMkLst>
        </pc:spChg>
        <pc:spChg chg="mod">
          <ac:chgData name="Sheppard MS JE@MCC RJOC(A)@Defence O365" userId="S::justin.sheppard@ecn.forces.gc.ca::046012a4-b312-4c37-863d-653c3913ec98" providerId="AD" clId="Web-{8F83AFB1-7770-4E99-827D-5D567139C57E}" dt="2021-02-10T18:33:08.502" v="121" actId="1076"/>
          <ac:spMkLst>
            <pc:docMk/>
            <pc:sldMk cId="2394025729" sldId="329"/>
            <ac:spMk id="5" creationId="{00000000-0000-0000-0000-000000000000}"/>
          </ac:spMkLst>
        </pc:spChg>
        <pc:spChg chg="mod">
          <ac:chgData name="Sheppard MS JE@MCC RJOC(A)@Defence O365" userId="S::justin.sheppard@ecn.forces.gc.ca::046012a4-b312-4c37-863d-653c3913ec98" providerId="AD" clId="Web-{8F83AFB1-7770-4E99-827D-5D567139C57E}" dt="2021-02-10T18:32:11.752" v="113" actId="1076"/>
          <ac:spMkLst>
            <pc:docMk/>
            <pc:sldMk cId="2394025729" sldId="329"/>
            <ac:spMk id="10" creationId="{00000000-0000-0000-0000-000000000000}"/>
          </ac:spMkLst>
        </pc:spChg>
        <pc:spChg chg="mod">
          <ac:chgData name="Sheppard MS JE@MCC RJOC(A)@Defence O365" userId="S::justin.sheppard@ecn.forces.gc.ca::046012a4-b312-4c37-863d-653c3913ec98" providerId="AD" clId="Web-{8F83AFB1-7770-4E99-827D-5D567139C57E}" dt="2021-02-10T18:31:37.159" v="105" actId="14100"/>
          <ac:spMkLst>
            <pc:docMk/>
            <pc:sldMk cId="2394025729" sldId="329"/>
            <ac:spMk id="11" creationId="{00000000-0000-0000-0000-000000000000}"/>
          </ac:spMkLst>
        </pc:spChg>
        <pc:picChg chg="mod">
          <ac:chgData name="Sheppard MS JE@MCC RJOC(A)@Defence O365" userId="S::justin.sheppard@ecn.forces.gc.ca::046012a4-b312-4c37-863d-653c3913ec98" providerId="AD" clId="Web-{8F83AFB1-7770-4E99-827D-5D567139C57E}" dt="2021-02-10T18:32:27.128" v="116" actId="14100"/>
          <ac:picMkLst>
            <pc:docMk/>
            <pc:sldMk cId="2394025729" sldId="329"/>
            <ac:picMk id="8" creationId="{00000000-0000-0000-0000-000000000000}"/>
          </ac:picMkLst>
        </pc:picChg>
        <pc:picChg chg="mod">
          <ac:chgData name="Sheppard MS JE@MCC RJOC(A)@Defence O365" userId="S::justin.sheppard@ecn.forces.gc.ca::046012a4-b312-4c37-863d-653c3913ec98" providerId="AD" clId="Web-{8F83AFB1-7770-4E99-827D-5D567139C57E}" dt="2021-02-10T18:32:22.237" v="115" actId="14100"/>
          <ac:picMkLst>
            <pc:docMk/>
            <pc:sldMk cId="2394025729" sldId="329"/>
            <ac:picMk id="12" creationId="{00000000-0000-0000-0000-000000000000}"/>
          </ac:picMkLst>
        </pc:picChg>
      </pc:sldChg>
      <pc:sldChg chg="modSp">
        <pc:chgData name="Sheppard MS JE@MCC RJOC(A)@Defence O365" userId="S::justin.sheppard@ecn.forces.gc.ca::046012a4-b312-4c37-863d-653c3913ec98" providerId="AD" clId="Web-{8F83AFB1-7770-4E99-827D-5D567139C57E}" dt="2021-02-10T18:34:53.315" v="151" actId="1076"/>
        <pc:sldMkLst>
          <pc:docMk/>
          <pc:sldMk cId="330184395" sldId="330"/>
        </pc:sldMkLst>
        <pc:spChg chg="mod">
          <ac:chgData name="Sheppard MS JE@MCC RJOC(A)@Defence O365" userId="S::justin.sheppard@ecn.forces.gc.ca::046012a4-b312-4c37-863d-653c3913ec98" providerId="AD" clId="Web-{8F83AFB1-7770-4E99-827D-5D567139C57E}" dt="2021-02-10T18:34:06.924" v="137" actId="20577"/>
          <ac:spMkLst>
            <pc:docMk/>
            <pc:sldMk cId="330184395" sldId="330"/>
            <ac:spMk id="2" creationId="{00000000-0000-0000-0000-000000000000}"/>
          </ac:spMkLst>
        </pc:spChg>
        <pc:spChg chg="mod">
          <ac:chgData name="Sheppard MS JE@MCC RJOC(A)@Defence O365" userId="S::justin.sheppard@ecn.forces.gc.ca::046012a4-b312-4c37-863d-653c3913ec98" providerId="AD" clId="Web-{8F83AFB1-7770-4E99-827D-5D567139C57E}" dt="2021-02-10T18:34:53.315" v="151" actId="1076"/>
          <ac:spMkLst>
            <pc:docMk/>
            <pc:sldMk cId="330184395" sldId="330"/>
            <ac:spMk id="3" creationId="{00000000-0000-0000-0000-000000000000}"/>
          </ac:spMkLst>
        </pc:spChg>
        <pc:spChg chg="mod">
          <ac:chgData name="Sheppard MS JE@MCC RJOC(A)@Defence O365" userId="S::justin.sheppard@ecn.forces.gc.ca::046012a4-b312-4c37-863d-653c3913ec98" providerId="AD" clId="Web-{8F83AFB1-7770-4E99-827D-5D567139C57E}" dt="2021-02-10T18:33:30.409" v="125" actId="1076"/>
          <ac:spMkLst>
            <pc:docMk/>
            <pc:sldMk cId="330184395" sldId="330"/>
            <ac:spMk id="5" creationId="{00000000-0000-0000-0000-000000000000}"/>
          </ac:spMkLst>
        </pc:spChg>
        <pc:picChg chg="mod">
          <ac:chgData name="Sheppard MS JE@MCC RJOC(A)@Defence O365" userId="S::justin.sheppard@ecn.forces.gc.ca::046012a4-b312-4c37-863d-653c3913ec98" providerId="AD" clId="Web-{8F83AFB1-7770-4E99-827D-5D567139C57E}" dt="2021-02-10T18:34:19.752" v="139" actId="14100"/>
          <ac:picMkLst>
            <pc:docMk/>
            <pc:sldMk cId="330184395" sldId="330"/>
            <ac:picMk id="7" creationId="{00000000-0000-0000-0000-000000000000}"/>
          </ac:picMkLst>
        </pc:picChg>
      </pc:sldChg>
      <pc:sldChg chg="modSp">
        <pc:chgData name="Sheppard MS JE@MCC RJOC(A)@Defence O365" userId="S::justin.sheppard@ecn.forces.gc.ca::046012a4-b312-4c37-863d-653c3913ec98" providerId="AD" clId="Web-{8F83AFB1-7770-4E99-827D-5D567139C57E}" dt="2021-02-10T18:37:00.596" v="190" actId="1076"/>
        <pc:sldMkLst>
          <pc:docMk/>
          <pc:sldMk cId="2712432366" sldId="331"/>
        </pc:sldMkLst>
        <pc:spChg chg="mod">
          <ac:chgData name="Sheppard MS JE@MCC RJOC(A)@Defence O365" userId="S::justin.sheppard@ecn.forces.gc.ca::046012a4-b312-4c37-863d-653c3913ec98" providerId="AD" clId="Web-{8F83AFB1-7770-4E99-827D-5D567139C57E}" dt="2021-02-10T18:36:52.221" v="189" actId="1076"/>
          <ac:spMkLst>
            <pc:docMk/>
            <pc:sldMk cId="2712432366" sldId="331"/>
            <ac:spMk id="2" creationId="{00000000-0000-0000-0000-000000000000}"/>
          </ac:spMkLst>
        </pc:spChg>
        <pc:spChg chg="mod">
          <ac:chgData name="Sheppard MS JE@MCC RJOC(A)@Defence O365" userId="S::justin.sheppard@ecn.forces.gc.ca::046012a4-b312-4c37-863d-653c3913ec98" providerId="AD" clId="Web-{8F83AFB1-7770-4E99-827D-5D567139C57E}" dt="2021-02-10T18:37:00.596" v="190" actId="1076"/>
          <ac:spMkLst>
            <pc:docMk/>
            <pc:sldMk cId="2712432366" sldId="331"/>
            <ac:spMk id="3" creationId="{00000000-0000-0000-0000-000000000000}"/>
          </ac:spMkLst>
        </pc:spChg>
        <pc:spChg chg="mod">
          <ac:chgData name="Sheppard MS JE@MCC RJOC(A)@Defence O365" userId="S::justin.sheppard@ecn.forces.gc.ca::046012a4-b312-4c37-863d-653c3913ec98" providerId="AD" clId="Web-{8F83AFB1-7770-4E99-827D-5D567139C57E}" dt="2021-02-10T18:35:35.893" v="158" actId="1076"/>
          <ac:spMkLst>
            <pc:docMk/>
            <pc:sldMk cId="2712432366" sldId="331"/>
            <ac:spMk id="5" creationId="{00000000-0000-0000-0000-000000000000}"/>
          </ac:spMkLst>
        </pc:spChg>
      </pc:sldChg>
      <pc:sldChg chg="modSp">
        <pc:chgData name="Sheppard MS JE@MCC RJOC(A)@Defence O365" userId="S::justin.sheppard@ecn.forces.gc.ca::046012a4-b312-4c37-863d-653c3913ec98" providerId="AD" clId="Web-{8F83AFB1-7770-4E99-827D-5D567139C57E}" dt="2021-02-10T18:39:10.690" v="219" actId="20577"/>
        <pc:sldMkLst>
          <pc:docMk/>
          <pc:sldMk cId="1652665893" sldId="332"/>
        </pc:sldMkLst>
        <pc:spChg chg="mod">
          <ac:chgData name="Sheppard MS JE@MCC RJOC(A)@Defence O365" userId="S::justin.sheppard@ecn.forces.gc.ca::046012a4-b312-4c37-863d-653c3913ec98" providerId="AD" clId="Web-{8F83AFB1-7770-4E99-827D-5D567139C57E}" dt="2021-02-10T18:38:52.924" v="213" actId="14100"/>
          <ac:spMkLst>
            <pc:docMk/>
            <pc:sldMk cId="1652665893" sldId="332"/>
            <ac:spMk id="2" creationId="{00000000-0000-0000-0000-000000000000}"/>
          </ac:spMkLst>
        </pc:spChg>
        <pc:spChg chg="mod">
          <ac:chgData name="Sheppard MS JE@MCC RJOC(A)@Defence O365" userId="S::justin.sheppard@ecn.forces.gc.ca::046012a4-b312-4c37-863d-653c3913ec98" providerId="AD" clId="Web-{8F83AFB1-7770-4E99-827D-5D567139C57E}" dt="2021-02-10T18:39:10.690" v="219" actId="20577"/>
          <ac:spMkLst>
            <pc:docMk/>
            <pc:sldMk cId="1652665893" sldId="332"/>
            <ac:spMk id="3" creationId="{00000000-0000-0000-0000-000000000000}"/>
          </ac:spMkLst>
        </pc:spChg>
        <pc:spChg chg="mod">
          <ac:chgData name="Sheppard MS JE@MCC RJOC(A)@Defence O365" userId="S::justin.sheppard@ecn.forces.gc.ca::046012a4-b312-4c37-863d-653c3913ec98" providerId="AD" clId="Web-{8F83AFB1-7770-4E99-827D-5D567139C57E}" dt="2021-02-10T18:38:30.143" v="208" actId="1076"/>
          <ac:spMkLst>
            <pc:docMk/>
            <pc:sldMk cId="1652665893" sldId="332"/>
            <ac:spMk id="5" creationId="{00000000-0000-0000-0000-000000000000}"/>
          </ac:spMkLst>
        </pc:spChg>
      </pc:sldChg>
      <pc:sldChg chg="modSp">
        <pc:chgData name="Sheppard MS JE@MCC RJOC(A)@Defence O365" userId="S::justin.sheppard@ecn.forces.gc.ca::046012a4-b312-4c37-863d-653c3913ec98" providerId="AD" clId="Web-{8F83AFB1-7770-4E99-827D-5D567139C57E}" dt="2021-02-10T18:39:51.893" v="232" actId="20577"/>
        <pc:sldMkLst>
          <pc:docMk/>
          <pc:sldMk cId="1362287751" sldId="333"/>
        </pc:sldMkLst>
        <pc:spChg chg="mod">
          <ac:chgData name="Sheppard MS JE@MCC RJOC(A)@Defence O365" userId="S::justin.sheppard@ecn.forces.gc.ca::046012a4-b312-4c37-863d-653c3913ec98" providerId="AD" clId="Web-{8F83AFB1-7770-4E99-827D-5D567139C57E}" dt="2021-02-10T18:39:41.815" v="227" actId="20577"/>
          <ac:spMkLst>
            <pc:docMk/>
            <pc:sldMk cId="1362287751" sldId="333"/>
            <ac:spMk id="2" creationId="{00000000-0000-0000-0000-000000000000}"/>
          </ac:spMkLst>
        </pc:spChg>
        <pc:spChg chg="mod">
          <ac:chgData name="Sheppard MS JE@MCC RJOC(A)@Defence O365" userId="S::justin.sheppard@ecn.forces.gc.ca::046012a4-b312-4c37-863d-653c3913ec98" providerId="AD" clId="Web-{8F83AFB1-7770-4E99-827D-5D567139C57E}" dt="2021-02-10T18:39:51.893" v="232" actId="20577"/>
          <ac:spMkLst>
            <pc:docMk/>
            <pc:sldMk cId="1362287751" sldId="333"/>
            <ac:spMk id="3" creationId="{00000000-0000-0000-0000-000000000000}"/>
          </ac:spMkLst>
        </pc:spChg>
        <pc:spChg chg="mod">
          <ac:chgData name="Sheppard MS JE@MCC RJOC(A)@Defence O365" userId="S::justin.sheppard@ecn.forces.gc.ca::046012a4-b312-4c37-863d-653c3913ec98" providerId="AD" clId="Web-{8F83AFB1-7770-4E99-827D-5D567139C57E}" dt="2021-02-10T18:39:32.924" v="223" actId="1076"/>
          <ac:spMkLst>
            <pc:docMk/>
            <pc:sldMk cId="1362287751" sldId="333"/>
            <ac:spMk id="5" creationId="{00000000-0000-0000-0000-000000000000}"/>
          </ac:spMkLst>
        </pc:spChg>
      </pc:sldChg>
      <pc:sldChg chg="modSp">
        <pc:chgData name="Sheppard MS JE@MCC RJOC(A)@Defence O365" userId="S::justin.sheppard@ecn.forces.gc.ca::046012a4-b312-4c37-863d-653c3913ec98" providerId="AD" clId="Web-{8F83AFB1-7770-4E99-827D-5D567139C57E}" dt="2021-02-10T18:40:44.159" v="244" actId="14100"/>
        <pc:sldMkLst>
          <pc:docMk/>
          <pc:sldMk cId="3981836157" sldId="334"/>
        </pc:sldMkLst>
        <pc:spChg chg="mod">
          <ac:chgData name="Sheppard MS JE@MCC RJOC(A)@Defence O365" userId="S::justin.sheppard@ecn.forces.gc.ca::046012a4-b312-4c37-863d-653c3913ec98" providerId="AD" clId="Web-{8F83AFB1-7770-4E99-827D-5D567139C57E}" dt="2021-02-10T18:40:44.159" v="244" actId="14100"/>
          <ac:spMkLst>
            <pc:docMk/>
            <pc:sldMk cId="3981836157" sldId="334"/>
            <ac:spMk id="2" creationId="{00000000-0000-0000-0000-000000000000}"/>
          </ac:spMkLst>
        </pc:spChg>
        <pc:spChg chg="mod">
          <ac:chgData name="Sheppard MS JE@MCC RJOC(A)@Defence O365" userId="S::justin.sheppard@ecn.forces.gc.ca::046012a4-b312-4c37-863d-653c3913ec98" providerId="AD" clId="Web-{8F83AFB1-7770-4E99-827D-5D567139C57E}" dt="2021-02-10T18:40:26.159" v="238" actId="1076"/>
          <ac:spMkLst>
            <pc:docMk/>
            <pc:sldMk cId="3981836157" sldId="334"/>
            <ac:spMk id="5" creationId="{00000000-0000-0000-0000-000000000000}"/>
          </ac:spMkLst>
        </pc:spChg>
      </pc:sldChg>
      <pc:sldChg chg="modSp">
        <pc:chgData name="Sheppard MS JE@MCC RJOC(A)@Defence O365" userId="S::justin.sheppard@ecn.forces.gc.ca::046012a4-b312-4c37-863d-653c3913ec98" providerId="AD" clId="Web-{8F83AFB1-7770-4E99-827D-5D567139C57E}" dt="2021-02-10T18:43:04.346" v="269" actId="14100"/>
        <pc:sldMkLst>
          <pc:docMk/>
          <pc:sldMk cId="1169538910" sldId="335"/>
        </pc:sldMkLst>
        <pc:spChg chg="mod">
          <ac:chgData name="Sheppard MS JE@MCC RJOC(A)@Defence O365" userId="S::justin.sheppard@ecn.forces.gc.ca::046012a4-b312-4c37-863d-653c3913ec98" providerId="AD" clId="Web-{8F83AFB1-7770-4E99-827D-5D567139C57E}" dt="2021-02-10T18:43:04.346" v="269" actId="14100"/>
          <ac:spMkLst>
            <pc:docMk/>
            <pc:sldMk cId="1169538910" sldId="335"/>
            <ac:spMk id="2" creationId="{00000000-0000-0000-0000-000000000000}"/>
          </ac:spMkLst>
        </pc:spChg>
        <pc:spChg chg="mod">
          <ac:chgData name="Sheppard MS JE@MCC RJOC(A)@Defence O365" userId="S::justin.sheppard@ecn.forces.gc.ca::046012a4-b312-4c37-863d-653c3913ec98" providerId="AD" clId="Web-{8F83AFB1-7770-4E99-827D-5D567139C57E}" dt="2021-02-10T18:41:42.018" v="250" actId="1076"/>
          <ac:spMkLst>
            <pc:docMk/>
            <pc:sldMk cId="1169538910" sldId="335"/>
            <ac:spMk id="5" creationId="{00000000-0000-0000-0000-000000000000}"/>
          </ac:spMkLst>
        </pc:spChg>
      </pc:sldChg>
      <pc:sldChg chg="modSp">
        <pc:chgData name="Sheppard MS JE@MCC RJOC(A)@Defence O365" userId="S::justin.sheppard@ecn.forces.gc.ca::046012a4-b312-4c37-863d-653c3913ec98" providerId="AD" clId="Web-{8F83AFB1-7770-4E99-827D-5D567139C57E}" dt="2021-02-10T18:43:36.159" v="274" actId="1076"/>
        <pc:sldMkLst>
          <pc:docMk/>
          <pc:sldMk cId="1435016066" sldId="336"/>
        </pc:sldMkLst>
        <pc:spChg chg="mod">
          <ac:chgData name="Sheppard MS JE@MCC RJOC(A)@Defence O365" userId="S::justin.sheppard@ecn.forces.gc.ca::046012a4-b312-4c37-863d-653c3913ec98" providerId="AD" clId="Web-{8F83AFB1-7770-4E99-827D-5D567139C57E}" dt="2021-02-10T18:42:53.893" v="267" actId="14100"/>
          <ac:spMkLst>
            <pc:docMk/>
            <pc:sldMk cId="1435016066" sldId="336"/>
            <ac:spMk id="2" creationId="{00000000-0000-0000-0000-000000000000}"/>
          </ac:spMkLst>
        </pc:spChg>
        <pc:spChg chg="mod">
          <ac:chgData name="Sheppard MS JE@MCC RJOC(A)@Defence O365" userId="S::justin.sheppard@ecn.forces.gc.ca::046012a4-b312-4c37-863d-653c3913ec98" providerId="AD" clId="Web-{8F83AFB1-7770-4E99-827D-5D567139C57E}" dt="2021-02-10T18:43:36.159" v="274" actId="1076"/>
          <ac:spMkLst>
            <pc:docMk/>
            <pc:sldMk cId="1435016066" sldId="336"/>
            <ac:spMk id="5" creationId="{00000000-0000-0000-0000-000000000000}"/>
          </ac:spMkLst>
        </pc:spChg>
      </pc:sldChg>
      <pc:sldChg chg="modSp">
        <pc:chgData name="Sheppard MS JE@MCC RJOC(A)@Defence O365" userId="S::justin.sheppard@ecn.forces.gc.ca::046012a4-b312-4c37-863d-653c3913ec98" providerId="AD" clId="Web-{8F83AFB1-7770-4E99-827D-5D567139C57E}" dt="2021-02-10T18:43:58.112" v="280" actId="1076"/>
        <pc:sldMkLst>
          <pc:docMk/>
          <pc:sldMk cId="1920421895" sldId="337"/>
        </pc:sldMkLst>
        <pc:spChg chg="mod">
          <ac:chgData name="Sheppard MS JE@MCC RJOC(A)@Defence O365" userId="S::justin.sheppard@ecn.forces.gc.ca::046012a4-b312-4c37-863d-653c3913ec98" providerId="AD" clId="Web-{8F83AFB1-7770-4E99-827D-5D567139C57E}" dt="2021-02-10T18:43:58.112" v="280" actId="1076"/>
          <ac:spMkLst>
            <pc:docMk/>
            <pc:sldMk cId="1920421895" sldId="337"/>
            <ac:spMk id="2" creationId="{00000000-0000-0000-0000-000000000000}"/>
          </ac:spMkLst>
        </pc:spChg>
        <pc:spChg chg="mod">
          <ac:chgData name="Sheppard MS JE@MCC RJOC(A)@Defence O365" userId="S::justin.sheppard@ecn.forces.gc.ca::046012a4-b312-4c37-863d-653c3913ec98" providerId="AD" clId="Web-{8F83AFB1-7770-4E99-827D-5D567139C57E}" dt="2021-02-10T18:43:24.627" v="272" actId="1076"/>
          <ac:spMkLst>
            <pc:docMk/>
            <pc:sldMk cId="1920421895" sldId="337"/>
            <ac:spMk id="5" creationId="{00000000-0000-0000-0000-000000000000}"/>
          </ac:spMkLst>
        </pc:spChg>
      </pc:sldChg>
    </pc:docChg>
  </pc:docChgLst>
  <pc:docChgLst>
    <pc:chgData name="Clifford MWO A@1 Cdn Air Div HQ@Defence O365" userId="S::andreena.clifford@ecn.forces.gc.ca::8c0599c3-9f04-4168-af0f-913c553b88cb" providerId="AD" clId="Web-{CE8E8F6C-9D4A-4FAE-84B8-249CE84F03EA}"/>
    <pc:docChg chg="modSld">
      <pc:chgData name="Clifford MWO A@1 Cdn Air Div HQ@Defence O365" userId="S::andreena.clifford@ecn.forces.gc.ca::8c0599c3-9f04-4168-af0f-913c553b88cb" providerId="AD" clId="Web-{CE8E8F6C-9D4A-4FAE-84B8-249CE84F03EA}" dt="2021-02-08T17:46:34.284" v="12"/>
      <pc:docMkLst>
        <pc:docMk/>
      </pc:docMkLst>
      <pc:sldChg chg="modNotes">
        <pc:chgData name="Clifford MWO A@1 Cdn Air Div HQ@Defence O365" userId="S::andreena.clifford@ecn.forces.gc.ca::8c0599c3-9f04-4168-af0f-913c553b88cb" providerId="AD" clId="Web-{CE8E8F6C-9D4A-4FAE-84B8-249CE84F03EA}" dt="2021-02-08T17:44:58.627" v="6"/>
        <pc:sldMkLst>
          <pc:docMk/>
          <pc:sldMk cId="2394025729" sldId="329"/>
        </pc:sldMkLst>
      </pc:sldChg>
      <pc:sldChg chg="modSp">
        <pc:chgData name="Clifford MWO A@1 Cdn Air Div HQ@Defence O365" userId="S::andreena.clifford@ecn.forces.gc.ca::8c0599c3-9f04-4168-af0f-913c553b88cb" providerId="AD" clId="Web-{CE8E8F6C-9D4A-4FAE-84B8-249CE84F03EA}" dt="2021-02-08T17:45:46.846" v="9" actId="20577"/>
        <pc:sldMkLst>
          <pc:docMk/>
          <pc:sldMk cId="1652665893" sldId="332"/>
        </pc:sldMkLst>
        <pc:spChg chg="mod">
          <ac:chgData name="Clifford MWO A@1 Cdn Air Div HQ@Defence O365" userId="S::andreena.clifford@ecn.forces.gc.ca::8c0599c3-9f04-4168-af0f-913c553b88cb" providerId="AD" clId="Web-{CE8E8F6C-9D4A-4FAE-84B8-249CE84F03EA}" dt="2021-02-08T17:45:46.846" v="9" actId="20577"/>
          <ac:spMkLst>
            <pc:docMk/>
            <pc:sldMk cId="1652665893" sldId="332"/>
            <ac:spMk id="3" creationId="{00000000-0000-0000-0000-000000000000}"/>
          </ac:spMkLst>
        </pc:spChg>
      </pc:sldChg>
      <pc:sldChg chg="modNotes">
        <pc:chgData name="Clifford MWO A@1 Cdn Air Div HQ@Defence O365" userId="S::andreena.clifford@ecn.forces.gc.ca::8c0599c3-9f04-4168-af0f-913c553b88cb" providerId="AD" clId="Web-{CE8E8F6C-9D4A-4FAE-84B8-249CE84F03EA}" dt="2021-02-08T17:46:34.284" v="12"/>
        <pc:sldMkLst>
          <pc:docMk/>
          <pc:sldMk cId="1362287751" sldId="33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kern="1200">
                <a:solidFill>
                  <a:schemeClr val="tx1"/>
                </a:solidFill>
                <a:effectLst/>
                <a:latin typeface="Arial" charset="0"/>
                <a:ea typeface="+mn-ea"/>
                <a:cs typeface="+mn-cs"/>
              </a:rPr>
              <a:t>NORAD is the bi-national Canadian and American command that provides aerospace warning, aerospace control, and maritime warning for Canada and the United States. </a:t>
            </a:r>
          </a:p>
          <a:p>
            <a:endParaRPr lang="en-CA" sz="1200" b="0" i="0" kern="1200">
              <a:solidFill>
                <a:schemeClr val="tx1"/>
              </a:solidFill>
              <a:effectLst/>
              <a:latin typeface="Arial" charset="0"/>
              <a:ea typeface="+mn-ea"/>
              <a:cs typeface="+mn-cs"/>
            </a:endParaRPr>
          </a:p>
          <a:p>
            <a:r>
              <a:rPr lang="en-CA" sz="1200" b="0" i="0" kern="1200">
                <a:solidFill>
                  <a:schemeClr val="tx1"/>
                </a:solidFill>
                <a:effectLst/>
                <a:latin typeface="Arial" charset="0"/>
                <a:ea typeface="+mn-ea"/>
                <a:cs typeface="+mn-cs"/>
              </a:rPr>
              <a:t>NORAD’s main headquarters is located at Peterson Air Force Base, Colorado. It has three regional headquarters:</a:t>
            </a:r>
          </a:p>
          <a:p>
            <a:endParaRPr lang="en-CA" sz="1200" b="0" i="0" kern="1200">
              <a:solidFill>
                <a:schemeClr val="tx1"/>
              </a:solidFill>
              <a:effectLst/>
              <a:latin typeface="Arial" charset="0"/>
              <a:ea typeface="+mn-ea"/>
              <a:cs typeface="+mn-cs"/>
            </a:endParaRPr>
          </a:p>
          <a:p>
            <a:r>
              <a:rPr lang="en-CA" sz="1200" b="0" i="0" kern="1200">
                <a:solidFill>
                  <a:schemeClr val="tx1"/>
                </a:solidFill>
                <a:effectLst/>
                <a:latin typeface="Arial" charset="0"/>
                <a:ea typeface="+mn-ea"/>
                <a:cs typeface="+mn-cs"/>
              </a:rPr>
              <a:t>- The Alaskan NORAD Region (ANR) conducts continuous surveillance and control of Alaskan airspace. It is headquartered at Elmendorf Air Force Base, Alaska;</a:t>
            </a:r>
            <a:br>
              <a:rPr lang="en-CA" sz="1200" b="0" i="0" kern="1200">
                <a:solidFill>
                  <a:schemeClr val="tx1"/>
                </a:solidFill>
                <a:effectLst/>
                <a:latin typeface="Arial" charset="0"/>
                <a:ea typeface="+mn-ea"/>
                <a:cs typeface="+mn-cs"/>
              </a:rPr>
            </a:br>
            <a:endParaRPr lang="en-CA" sz="1200" b="0" i="0" kern="1200">
              <a:solidFill>
                <a:schemeClr val="tx1"/>
              </a:solidFill>
              <a:effectLst/>
              <a:latin typeface="Arial" charset="0"/>
              <a:ea typeface="+mn-ea"/>
              <a:cs typeface="+mn-cs"/>
            </a:endParaRPr>
          </a:p>
          <a:p>
            <a:r>
              <a:rPr lang="en-CA" sz="1200" b="0" i="0" kern="1200">
                <a:solidFill>
                  <a:schemeClr val="tx1"/>
                </a:solidFill>
                <a:effectLst/>
                <a:latin typeface="Arial" charset="0"/>
                <a:ea typeface="+mn-ea"/>
                <a:cs typeface="+mn-cs"/>
              </a:rPr>
              <a:t>- The Canadian NORAD Region (CANR) identifies and tracks all aircraft entering Canadian airspace. It also directs all air defence forces in Canada. It is headquartered with 1 Canadian Air Division in Winnipeg, Manitoba; and</a:t>
            </a:r>
            <a:br>
              <a:rPr lang="en-CA" sz="1200" b="0" i="0" kern="1200">
                <a:solidFill>
                  <a:schemeClr val="tx1"/>
                </a:solidFill>
                <a:effectLst/>
                <a:latin typeface="Arial" charset="0"/>
                <a:ea typeface="+mn-ea"/>
                <a:cs typeface="+mn-cs"/>
              </a:rPr>
            </a:br>
            <a:endParaRPr lang="en-CA" sz="1200" b="0" i="0" kern="1200">
              <a:solidFill>
                <a:schemeClr val="tx1"/>
              </a:solidFill>
              <a:effectLst/>
              <a:latin typeface="Arial" charset="0"/>
              <a:ea typeface="+mn-ea"/>
              <a:cs typeface="+mn-cs"/>
            </a:endParaRPr>
          </a:p>
          <a:p>
            <a:r>
              <a:rPr lang="en-CA" sz="1200" b="0" i="0" kern="1200">
                <a:solidFill>
                  <a:schemeClr val="tx1"/>
                </a:solidFill>
                <a:effectLst/>
                <a:latin typeface="Arial" charset="0"/>
                <a:ea typeface="+mn-ea"/>
                <a:cs typeface="+mn-cs"/>
              </a:rPr>
              <a:t>- The Continental U.S. NORAD Region (CONR) directs the NORAD air sovereignty mission for the continental United States. It is headquartered at Tyndall Air Force Base, Florida.</a:t>
            </a:r>
          </a:p>
          <a:p>
            <a:endParaRPr lang="en-CA" sz="1200" b="0" i="0" kern="1200">
              <a:solidFill>
                <a:schemeClr val="tx1"/>
              </a:solidFill>
              <a:effectLst/>
              <a:latin typeface="Arial" charset="0"/>
              <a:ea typeface="+mn-ea"/>
              <a:cs typeface="+mn-cs"/>
            </a:endParaRPr>
          </a:p>
          <a:p>
            <a:r>
              <a:rPr lang="en-CA" sz="1200" b="0" i="0" kern="1200">
                <a:solidFill>
                  <a:schemeClr val="tx1"/>
                </a:solidFill>
                <a:effectLst/>
                <a:latin typeface="Arial" charset="0"/>
                <a:ea typeface="+mn-ea"/>
                <a:cs typeface="+mn-cs"/>
              </a:rPr>
              <a:t>The Canadian NORAD Region runs operations and training several times each year. This involves one or multiple NORAD regions. The Canadian Joint Operations Command (CJOC) sometimes works alongside NORAD in this training.</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4</a:t>
            </a:fld>
            <a:endParaRPr lang="en-CA" altLang="en-US"/>
          </a:p>
        </p:txBody>
      </p:sp>
    </p:spTree>
    <p:extLst>
      <p:ext uri="{BB962C8B-B14F-4D97-AF65-F5344CB8AC3E}">
        <p14:creationId xmlns:p14="http://schemas.microsoft.com/office/powerpoint/2010/main" val="3847476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kern="1200">
                <a:solidFill>
                  <a:schemeClr val="tx1"/>
                </a:solidFill>
                <a:effectLst/>
                <a:latin typeface="Arial"/>
                <a:cs typeface="Arial"/>
              </a:rPr>
              <a:t>The </a:t>
            </a:r>
            <a:r>
              <a:rPr lang="en-CA">
                <a:latin typeface="Arial"/>
                <a:cs typeface="Arial"/>
              </a:rPr>
              <a:t>Supreme Allied Commander Europe (SACEUR) </a:t>
            </a:r>
            <a:r>
              <a:rPr lang="en-CA" sz="1200" b="0" i="0" kern="1200">
                <a:solidFill>
                  <a:schemeClr val="tx1"/>
                </a:solidFill>
                <a:effectLst/>
                <a:latin typeface="Arial"/>
                <a:cs typeface="Arial"/>
              </a:rPr>
              <a:t>is responsible, for the overall direction and conduct of military operations for NATO.</a:t>
            </a:r>
            <a:r>
              <a:rPr lang="en-CA">
                <a:latin typeface="Arial"/>
                <a:cs typeface="Arial"/>
              </a:rPr>
              <a:t> </a:t>
            </a:r>
            <a:endParaRPr lang="en-CA" sz="1200" b="0" i="0" kern="1200">
              <a:solidFill>
                <a:schemeClr val="tx1"/>
              </a:solidFill>
              <a:effectLst/>
              <a:latin typeface="Arial" charset="0"/>
              <a:ea typeface="+mn-ea"/>
              <a:cs typeface="+mn-cs"/>
            </a:endParaRPr>
          </a:p>
          <a:p>
            <a:endParaRPr lang="en-CA" sz="1200" b="0" i="0" kern="1200">
              <a:solidFill>
                <a:schemeClr val="tx1"/>
              </a:solidFill>
              <a:effectLst/>
              <a:latin typeface="Arial" charset="0"/>
              <a:ea typeface="+mn-ea"/>
              <a:cs typeface="+mn-cs"/>
            </a:endParaRPr>
          </a:p>
          <a:p>
            <a:r>
              <a:rPr lang="en-CA" sz="1200" b="0" i="0" kern="1200">
                <a:solidFill>
                  <a:schemeClr val="tx1"/>
                </a:solidFill>
                <a:effectLst/>
                <a:latin typeface="Arial"/>
                <a:cs typeface="Arial"/>
              </a:rPr>
              <a:t>SACEUR, a United States Flag or General officer, leads all NATO military operations and is dual-hatted as Commander US European Command</a:t>
            </a:r>
            <a:r>
              <a:rPr lang="en-CA">
                <a:latin typeface="Arial"/>
                <a:cs typeface="Arial"/>
              </a:rPr>
              <a:t> (EUCOM). </a:t>
            </a:r>
            <a:endParaRPr lang="en-CA" sz="1200" b="0" i="0" kern="1200">
              <a:solidFill>
                <a:schemeClr val="tx1"/>
              </a:solidFill>
              <a:effectLst/>
              <a:latin typeface="Arial" charset="0"/>
              <a:cs typeface="Arial"/>
            </a:endParaRPr>
          </a:p>
          <a:p>
            <a:endParaRPr lang="en-CA" sz="1200" b="0" i="0" kern="1200">
              <a:solidFill>
                <a:schemeClr val="tx1"/>
              </a:solidFill>
              <a:effectLst/>
              <a:latin typeface="Arial" charset="0"/>
              <a:ea typeface="+mn-ea"/>
              <a:cs typeface="+mn-cs"/>
            </a:endParaRPr>
          </a:p>
          <a:p>
            <a:r>
              <a:rPr lang="en-CA" sz="1200" b="0" i="0" kern="1200">
                <a:solidFill>
                  <a:schemeClr val="tx1"/>
                </a:solidFill>
                <a:effectLst/>
                <a:latin typeface="Arial" charset="0"/>
                <a:ea typeface="+mn-ea"/>
                <a:cs typeface="+mn-cs"/>
              </a:rPr>
              <a:t>His command is exercised from the Supreme Headquarters Allied Powers Europe (SHAPE) at </a:t>
            </a:r>
            <a:r>
              <a:rPr lang="en-CA" sz="1200" b="0" i="0" kern="1200" err="1">
                <a:solidFill>
                  <a:schemeClr val="tx1"/>
                </a:solidFill>
                <a:effectLst/>
                <a:latin typeface="Arial" charset="0"/>
                <a:ea typeface="+mn-ea"/>
                <a:cs typeface="+mn-cs"/>
              </a:rPr>
              <a:t>Casteau</a:t>
            </a:r>
            <a:r>
              <a:rPr lang="en-CA" sz="1200" b="0" i="0" kern="1200">
                <a:solidFill>
                  <a:schemeClr val="tx1"/>
                </a:solidFill>
                <a:effectLst/>
                <a:latin typeface="Arial" charset="0"/>
                <a:ea typeface="+mn-ea"/>
                <a:cs typeface="+mn-cs"/>
              </a:rPr>
              <a:t>, Mons, Belgium.</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13</a:t>
            </a:fld>
            <a:endParaRPr lang="en-CA" altLang="en-US"/>
          </a:p>
        </p:txBody>
      </p:sp>
    </p:spTree>
    <p:extLst>
      <p:ext uri="{BB962C8B-B14F-4D97-AF65-F5344CB8AC3E}">
        <p14:creationId xmlns:p14="http://schemas.microsoft.com/office/powerpoint/2010/main" val="42415014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kern="1200">
                <a:solidFill>
                  <a:schemeClr val="tx1"/>
                </a:solidFill>
                <a:effectLst/>
                <a:latin typeface="Arial" charset="0"/>
                <a:ea typeface="+mn-ea"/>
                <a:cs typeface="+mn-cs"/>
              </a:rPr>
              <a:t>A more US centric philosophy than that of NATO the United States Indo-Pacific Command (INDOPACOM) mission</a:t>
            </a:r>
            <a:r>
              <a:rPr lang="en-CA" sz="1200" b="0" i="0" kern="1200" baseline="0">
                <a:solidFill>
                  <a:schemeClr val="tx1"/>
                </a:solidFill>
                <a:effectLst/>
                <a:latin typeface="Arial" charset="0"/>
                <a:ea typeface="+mn-ea"/>
                <a:cs typeface="+mn-cs"/>
              </a:rPr>
              <a:t> is the protection and defence,</a:t>
            </a:r>
            <a:r>
              <a:rPr lang="en-CA" sz="1200" b="0" i="0" kern="1200">
                <a:solidFill>
                  <a:schemeClr val="tx1"/>
                </a:solidFill>
                <a:effectLst/>
                <a:latin typeface="Arial" charset="0"/>
                <a:ea typeface="+mn-ea"/>
                <a:cs typeface="+mn-cs"/>
              </a:rPr>
              <a:t> in concert with other U.S. Government agencies, of the territory of the United States, its people, and its interests. </a:t>
            </a:r>
          </a:p>
          <a:p>
            <a:endParaRPr lang="en-CA" sz="1200" b="0" i="0" kern="1200">
              <a:solidFill>
                <a:schemeClr val="tx1"/>
              </a:solidFill>
              <a:effectLst/>
              <a:latin typeface="Arial" charset="0"/>
              <a:ea typeface="+mn-ea"/>
              <a:cs typeface="+mn-cs"/>
            </a:endParaRPr>
          </a:p>
          <a:p>
            <a:r>
              <a:rPr lang="en-CA" sz="1200" b="0" i="0" kern="1200">
                <a:solidFill>
                  <a:schemeClr val="tx1"/>
                </a:solidFill>
                <a:effectLst/>
                <a:latin typeface="Arial" charset="0"/>
                <a:ea typeface="+mn-ea"/>
                <a:cs typeface="+mn-cs"/>
              </a:rPr>
              <a:t>With allies and partners, of which CANADA</a:t>
            </a:r>
            <a:r>
              <a:rPr lang="en-CA" sz="1200" b="0" i="0" kern="1200" baseline="0">
                <a:solidFill>
                  <a:schemeClr val="tx1"/>
                </a:solidFill>
                <a:effectLst/>
                <a:latin typeface="Arial" charset="0"/>
                <a:ea typeface="+mn-ea"/>
                <a:cs typeface="+mn-cs"/>
              </a:rPr>
              <a:t> is one</a:t>
            </a:r>
            <a:r>
              <a:rPr lang="en-CA" sz="1200" b="0" i="0" kern="1200">
                <a:solidFill>
                  <a:schemeClr val="tx1"/>
                </a:solidFill>
                <a:effectLst/>
                <a:latin typeface="Arial" charset="0"/>
                <a:ea typeface="+mn-ea"/>
                <a:cs typeface="+mn-cs"/>
              </a:rPr>
              <a:t>, INDOPACOM strives to enhance stability in the Indo-Asia-Pacific region by promoting security cooperation, encouraging peaceful development, responding to contingencies, deterring aggression and, when necessary, fighting to win. </a:t>
            </a:r>
          </a:p>
          <a:p>
            <a:endParaRPr lang="en-CA" sz="1200" b="0" i="0" kern="120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14</a:t>
            </a:fld>
            <a:endParaRPr lang="en-CA" altLang="en-US"/>
          </a:p>
        </p:txBody>
      </p:sp>
    </p:spTree>
    <p:extLst>
      <p:ext uri="{BB962C8B-B14F-4D97-AF65-F5344CB8AC3E}">
        <p14:creationId xmlns:p14="http://schemas.microsoft.com/office/powerpoint/2010/main" val="32527525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latin typeface="Arial"/>
                <a:cs typeface="Arial"/>
              </a:rPr>
              <a:t>PACOM</a:t>
            </a:r>
            <a:r>
              <a:rPr lang="en-CA" sz="1200" b="0" i="0" kern="1200">
                <a:solidFill>
                  <a:schemeClr val="tx1"/>
                </a:solidFill>
                <a:effectLst/>
                <a:latin typeface="Arial"/>
                <a:cs typeface="Arial"/>
              </a:rPr>
              <a:t> origins can be traced to the command structure established early in World War II to wage the war in the Pacific.</a:t>
            </a:r>
          </a:p>
          <a:p>
            <a:endParaRPr lang="en-CA" sz="1200" b="0" i="0" kern="1200">
              <a:solidFill>
                <a:schemeClr val="tx1"/>
              </a:solidFill>
              <a:effectLst/>
              <a:latin typeface="Arial" charset="0"/>
              <a:ea typeface="+mn-ea"/>
              <a:cs typeface="+mn-cs"/>
            </a:endParaRPr>
          </a:p>
          <a:p>
            <a:r>
              <a:rPr lang="en-CA" sz="1200" b="0" i="0" kern="1200">
                <a:solidFill>
                  <a:schemeClr val="tx1"/>
                </a:solidFill>
                <a:effectLst/>
                <a:latin typeface="Arial"/>
                <a:cs typeface="Arial"/>
              </a:rPr>
              <a:t>It has evolved through the gradual consolidation of various commands in the Pacific and Far East</a:t>
            </a:r>
            <a:r>
              <a:rPr lang="en-CA" sz="1200" b="0" i="0" kern="1200" baseline="0">
                <a:solidFill>
                  <a:schemeClr val="tx1"/>
                </a:solidFill>
                <a:effectLst/>
                <a:latin typeface="Arial"/>
                <a:cs typeface="Arial"/>
              </a:rPr>
              <a:t> until finally o</a:t>
            </a:r>
            <a:r>
              <a:rPr lang="en-CA" sz="1200" b="0" i="0" kern="1200">
                <a:solidFill>
                  <a:schemeClr val="tx1"/>
                </a:solidFill>
                <a:effectLst/>
                <a:latin typeface="Arial"/>
                <a:cs typeface="Arial"/>
              </a:rPr>
              <a:t>n 30 May 2018, Pacific Command was renamed Indo-Pacific Command </a:t>
            </a:r>
            <a:r>
              <a:rPr lang="en-CA">
                <a:latin typeface="Arial"/>
                <a:cs typeface="Arial"/>
              </a:rPr>
              <a:t>(INDOPACOM) in</a:t>
            </a:r>
            <a:r>
              <a:rPr lang="en-CA" sz="1200" b="0" i="0" kern="1200">
                <a:solidFill>
                  <a:schemeClr val="tx1"/>
                </a:solidFill>
                <a:effectLst/>
                <a:latin typeface="Arial"/>
                <a:cs typeface="Arial"/>
              </a:rPr>
              <a:t> recognition of the increasing connectivity of the Indian and Pacific Oceans. </a:t>
            </a:r>
          </a:p>
          <a:p>
            <a:endParaRPr lang="en-CA" sz="1200" b="0" i="0" kern="1200">
              <a:solidFill>
                <a:schemeClr val="tx1"/>
              </a:solidFill>
              <a:effectLst/>
              <a:latin typeface="Arial" charset="0"/>
              <a:ea typeface="+mn-ea"/>
              <a:cs typeface="+mn-cs"/>
            </a:endParaRPr>
          </a:p>
          <a:p>
            <a:r>
              <a:rPr lang="en-CA" sz="1200" b="0" i="0" kern="1200">
                <a:solidFill>
                  <a:schemeClr val="tx1"/>
                </a:solidFill>
                <a:effectLst/>
                <a:latin typeface="Arial" charset="0"/>
                <a:ea typeface="+mn-ea"/>
                <a:cs typeface="+mn-cs"/>
              </a:rPr>
              <a:t>This new construct was instituted to "better reflect the command's areas of responsibility, which includes 36 nations as well as both the Pacific and Indian Oceans."</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15</a:t>
            </a:fld>
            <a:endParaRPr lang="en-CA" altLang="en-US"/>
          </a:p>
        </p:txBody>
      </p:sp>
    </p:spTree>
    <p:extLst>
      <p:ext uri="{BB962C8B-B14F-4D97-AF65-F5344CB8AC3E}">
        <p14:creationId xmlns:p14="http://schemas.microsoft.com/office/powerpoint/2010/main" val="1575824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CA" b="1"/>
              <a:t>1</a:t>
            </a:r>
            <a:r>
              <a:rPr lang="en-CA" b="1" baseline="0"/>
              <a:t> - </a:t>
            </a:r>
            <a:r>
              <a:rPr lang="en-CA" b="1"/>
              <a:t>What are the three NORAD regions?</a:t>
            </a:r>
          </a:p>
          <a:p>
            <a:r>
              <a:rPr lang="en-CA" sz="1200" b="0" i="0" kern="1200">
                <a:solidFill>
                  <a:schemeClr val="tx1"/>
                </a:solidFill>
                <a:effectLst/>
                <a:latin typeface="Arial" charset="0"/>
                <a:ea typeface="+mn-ea"/>
                <a:cs typeface="+mn-cs"/>
              </a:rPr>
              <a:t>	</a:t>
            </a:r>
            <a:r>
              <a:rPr lang="en-CA" sz="1200" b="1" i="0" kern="1200" err="1">
                <a:solidFill>
                  <a:schemeClr val="tx1"/>
                </a:solidFill>
                <a:effectLst/>
                <a:latin typeface="Arial" charset="0"/>
                <a:ea typeface="+mn-ea"/>
                <a:cs typeface="+mn-cs"/>
              </a:rPr>
              <a:t>Ans</a:t>
            </a:r>
            <a:r>
              <a:rPr lang="en-CA" sz="1200" b="1" i="0" kern="1200">
                <a:solidFill>
                  <a:schemeClr val="tx1"/>
                </a:solidFill>
                <a:effectLst/>
                <a:latin typeface="Arial" charset="0"/>
                <a:ea typeface="+mn-ea"/>
                <a:cs typeface="+mn-cs"/>
              </a:rPr>
              <a:t>:</a:t>
            </a:r>
            <a:r>
              <a:rPr lang="en-CA" sz="1200" b="0" i="0" kern="1200">
                <a:solidFill>
                  <a:schemeClr val="tx1"/>
                </a:solidFill>
                <a:effectLst/>
                <a:latin typeface="Arial" charset="0"/>
                <a:ea typeface="+mn-ea"/>
                <a:cs typeface="+mn-cs"/>
              </a:rPr>
              <a:t> The Alaskan NORAD Region (ANR) / The Canadian NORAD Region (CANR) / The Continental U.S. NORAD Region (CONR)</a:t>
            </a:r>
            <a:r>
              <a:rPr lang="en-CA" altLang="en-US"/>
              <a:t> </a:t>
            </a:r>
          </a:p>
          <a:p>
            <a:pPr marL="0" indent="0">
              <a:buNone/>
            </a:pPr>
            <a:endParaRPr lang="en-CA" sz="1200" b="0" i="0" kern="1200">
              <a:solidFill>
                <a:schemeClr val="tx1"/>
              </a:solidFill>
              <a:effectLst/>
              <a:latin typeface="Arial" charset="0"/>
              <a:ea typeface="+mn-ea"/>
              <a:cs typeface="+mn-cs"/>
            </a:endParaRPr>
          </a:p>
          <a:p>
            <a:pPr marL="0" indent="0">
              <a:buNone/>
            </a:pPr>
            <a:r>
              <a:rPr lang="en-CA" b="1"/>
              <a:t>2 - What are the three missions of NORAD in defence of North America?</a:t>
            </a:r>
          </a:p>
          <a:p>
            <a:r>
              <a:rPr lang="en-CA" sz="1200" b="1" i="0" kern="1200">
                <a:solidFill>
                  <a:schemeClr val="tx1"/>
                </a:solidFill>
                <a:effectLst/>
                <a:latin typeface="Arial" charset="0"/>
                <a:ea typeface="+mn-ea"/>
                <a:cs typeface="+mn-cs"/>
              </a:rPr>
              <a:t>	</a:t>
            </a:r>
            <a:r>
              <a:rPr lang="en-CA" sz="1200" b="1" i="0" kern="1200" err="1">
                <a:solidFill>
                  <a:schemeClr val="tx1"/>
                </a:solidFill>
                <a:effectLst/>
                <a:latin typeface="Arial" charset="0"/>
                <a:ea typeface="+mn-ea"/>
                <a:cs typeface="+mn-cs"/>
              </a:rPr>
              <a:t>Ans</a:t>
            </a:r>
            <a:r>
              <a:rPr lang="en-CA" sz="1200" b="1" i="0" kern="1200">
                <a:solidFill>
                  <a:schemeClr val="tx1"/>
                </a:solidFill>
                <a:effectLst/>
                <a:latin typeface="Arial" charset="0"/>
                <a:ea typeface="+mn-ea"/>
                <a:cs typeface="+mn-cs"/>
              </a:rPr>
              <a:t>: </a:t>
            </a:r>
            <a:r>
              <a:rPr lang="en-CA" sz="1200" b="0" i="0" kern="1200">
                <a:solidFill>
                  <a:schemeClr val="tx1"/>
                </a:solidFill>
                <a:effectLst/>
                <a:latin typeface="Arial" charset="0"/>
                <a:ea typeface="+mn-ea"/>
                <a:cs typeface="+mn-cs"/>
              </a:rPr>
              <a:t>Aerospace warning</a:t>
            </a:r>
            <a:r>
              <a:rPr lang="en-CA" sz="1200" b="0" i="0" kern="1200" baseline="0">
                <a:solidFill>
                  <a:schemeClr val="tx1"/>
                </a:solidFill>
                <a:effectLst/>
                <a:latin typeface="Arial" charset="0"/>
                <a:ea typeface="+mn-ea"/>
                <a:cs typeface="+mn-cs"/>
              </a:rPr>
              <a:t> / Ae</a:t>
            </a:r>
            <a:r>
              <a:rPr lang="en-CA" sz="1200" b="0" i="0" kern="1200">
                <a:solidFill>
                  <a:schemeClr val="tx1"/>
                </a:solidFill>
                <a:effectLst/>
                <a:latin typeface="Arial" charset="0"/>
                <a:ea typeface="+mn-ea"/>
                <a:cs typeface="+mn-cs"/>
              </a:rPr>
              <a:t>rospace control</a:t>
            </a:r>
            <a:r>
              <a:rPr lang="en-CA" sz="1200" b="0" i="0" kern="1200" baseline="0">
                <a:solidFill>
                  <a:schemeClr val="tx1"/>
                </a:solidFill>
                <a:effectLst/>
                <a:latin typeface="Arial" charset="0"/>
                <a:ea typeface="+mn-ea"/>
                <a:cs typeface="+mn-cs"/>
              </a:rPr>
              <a:t> / </a:t>
            </a:r>
            <a:r>
              <a:rPr lang="en-CA" sz="1200" b="0" i="0" kern="1200">
                <a:solidFill>
                  <a:schemeClr val="tx1"/>
                </a:solidFill>
                <a:effectLst/>
                <a:latin typeface="Arial" charset="0"/>
                <a:ea typeface="+mn-ea"/>
                <a:cs typeface="+mn-cs"/>
              </a:rPr>
              <a:t>Maritime Warning</a:t>
            </a:r>
            <a:endParaRPr lang="en-CA" altLang="en-US"/>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b="0" i="0" kern="1200" baseline="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b="1" i="0" kern="1200" baseline="0">
                <a:solidFill>
                  <a:schemeClr val="tx1"/>
                </a:solidFill>
                <a:effectLst/>
                <a:latin typeface="Arial" charset="0"/>
                <a:ea typeface="+mn-ea"/>
                <a:cs typeface="+mn-cs"/>
              </a:rPr>
              <a:t>3 - </a:t>
            </a:r>
            <a:r>
              <a:rPr lang="en-CA" b="1"/>
              <a:t>How  are NATO and US EUCOM linked?</a:t>
            </a:r>
          </a:p>
          <a:p>
            <a:r>
              <a:rPr lang="en-CA" sz="1200" b="0" i="0" kern="1200" baseline="0">
                <a:solidFill>
                  <a:schemeClr val="tx1"/>
                </a:solidFill>
                <a:effectLst/>
                <a:latin typeface="Arial" charset="0"/>
                <a:ea typeface="+mn-ea"/>
                <a:cs typeface="+mn-cs"/>
              </a:rPr>
              <a:t>	</a:t>
            </a:r>
            <a:r>
              <a:rPr lang="en-CA" sz="1200" b="1" i="0" kern="1200" baseline="0" err="1">
                <a:solidFill>
                  <a:schemeClr val="tx1"/>
                </a:solidFill>
                <a:effectLst/>
                <a:latin typeface="Arial" charset="0"/>
                <a:ea typeface="+mn-ea"/>
                <a:cs typeface="+mn-cs"/>
              </a:rPr>
              <a:t>Ans</a:t>
            </a:r>
            <a:r>
              <a:rPr lang="en-CA" sz="1200" b="1" i="0" kern="1200" baseline="0">
                <a:solidFill>
                  <a:schemeClr val="tx1"/>
                </a:solidFill>
                <a:effectLst/>
                <a:latin typeface="Arial" charset="0"/>
                <a:ea typeface="+mn-ea"/>
                <a:cs typeface="+mn-cs"/>
              </a:rPr>
              <a:t>: </a:t>
            </a:r>
            <a:r>
              <a:rPr lang="en-CA" sz="1200" b="0" i="0" kern="1200">
                <a:solidFill>
                  <a:schemeClr val="tx1"/>
                </a:solidFill>
                <a:effectLst/>
                <a:latin typeface="Arial" charset="0"/>
                <a:ea typeface="+mn-ea"/>
                <a:cs typeface="+mn-cs"/>
              </a:rPr>
              <a:t>The SACEUR is responsible, for the overall direction and conduct of military operations for NATO. </a:t>
            </a:r>
          </a:p>
          <a:p>
            <a:r>
              <a:rPr lang="en-CA" sz="1200" b="0" i="0" kern="1200">
                <a:solidFill>
                  <a:schemeClr val="tx1"/>
                </a:solidFill>
                <a:effectLst/>
                <a:latin typeface="Arial" charset="0"/>
                <a:ea typeface="+mn-ea"/>
                <a:cs typeface="+mn-cs"/>
              </a:rPr>
              <a:t>SACEUR, a United States Flag or General officer, leads all NATO military operations and is dual-hatted as Commander US European Command. </a:t>
            </a:r>
            <a:endParaRPr lang="en-CA" sz="1200" kern="120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b="1" i="0" kern="1200" baseline="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b="0" i="0" kern="1200" baseline="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16</a:t>
            </a:fld>
            <a:endParaRPr lang="en-CA" altLang="en-US"/>
          </a:p>
        </p:txBody>
      </p:sp>
    </p:spTree>
    <p:extLst>
      <p:ext uri="{BB962C8B-B14F-4D97-AF65-F5344CB8AC3E}">
        <p14:creationId xmlns:p14="http://schemas.microsoft.com/office/powerpoint/2010/main" val="558099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1" i="0" kern="1200">
                <a:solidFill>
                  <a:schemeClr val="tx1"/>
                </a:solidFill>
                <a:effectLst/>
                <a:latin typeface="Arial" charset="0"/>
                <a:ea typeface="+mn-ea"/>
                <a:cs typeface="+mn-cs"/>
              </a:rPr>
              <a:t>NORAD</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b="0" i="0" kern="1200">
                <a:solidFill>
                  <a:schemeClr val="tx1"/>
                </a:solidFill>
                <a:effectLst/>
                <a:latin typeface="Arial" charset="0"/>
                <a:ea typeface="+mn-ea"/>
                <a:cs typeface="+mn-cs"/>
              </a:rPr>
              <a:t>One of the roles of the CAF is to defend Canada and help defend North America. In this role, the CAF works mainly with its closest ally, the United States. This is done through several agreements and constructs including North American Aerospace Defense Command (NORAD).</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b="0" i="0" kern="1200">
              <a:solidFill>
                <a:schemeClr val="tx1"/>
              </a:solidFill>
              <a:effectLst/>
              <a:latin typeface="Arial" charset="0"/>
              <a:ea typeface="+mn-ea"/>
              <a:cs typeface="+mn-cs"/>
            </a:endParaRPr>
          </a:p>
          <a:p>
            <a:r>
              <a:rPr lang="en-CA" sz="1200" b="0" i="0" kern="1200">
                <a:solidFill>
                  <a:schemeClr val="tx1"/>
                </a:solidFill>
                <a:effectLst/>
                <a:latin typeface="Arial" charset="0"/>
                <a:ea typeface="+mn-ea"/>
                <a:cs typeface="+mn-cs"/>
              </a:rPr>
              <a:t>NORAD is a partner-military entity that was founded in 1958. It was formed by an agreement between Canada and the United States. NORAD monitors North American airspace and maritime approaches. It also defends North American airspace.</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5</a:t>
            </a:fld>
            <a:endParaRPr lang="en-CA" altLang="en-US"/>
          </a:p>
        </p:txBody>
      </p:sp>
    </p:spTree>
    <p:extLst>
      <p:ext uri="{BB962C8B-B14F-4D97-AF65-F5344CB8AC3E}">
        <p14:creationId xmlns:p14="http://schemas.microsoft.com/office/powerpoint/2010/main" val="36883295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1" i="0" kern="1200" dirty="0">
                <a:solidFill>
                  <a:schemeClr val="tx1"/>
                </a:solidFill>
                <a:effectLst/>
                <a:latin typeface="Arial"/>
                <a:cs typeface="Arial"/>
              </a:rPr>
              <a:t>NORAD has three missions for North America:</a:t>
            </a:r>
          </a:p>
          <a:p>
            <a:r>
              <a:rPr lang="en-CA" sz="1200" b="0" i="0" kern="1200" dirty="0">
                <a:solidFill>
                  <a:schemeClr val="tx1"/>
                </a:solidFill>
                <a:effectLst/>
                <a:latin typeface="Arial"/>
                <a:cs typeface="Arial"/>
              </a:rPr>
              <a:t>Aerospace warning</a:t>
            </a:r>
            <a:r>
              <a:rPr lang="en-CA" dirty="0">
                <a:latin typeface="Arial"/>
                <a:cs typeface="Arial"/>
              </a:rPr>
              <a:t> (RAP):</a:t>
            </a:r>
            <a:r>
              <a:rPr lang="en-CA" sz="1200" b="0" i="0" kern="1200" dirty="0">
                <a:solidFill>
                  <a:schemeClr val="tx1"/>
                </a:solidFill>
                <a:effectLst/>
                <a:latin typeface="Arial"/>
                <a:cs typeface="Arial"/>
              </a:rPr>
              <a:t> The aerospace warning mission includes detecting aircraft, missiles or space vehicles that might threaten North America.</a:t>
            </a:r>
            <a:r>
              <a:rPr lang="en-CA" dirty="0">
                <a:latin typeface="Arial"/>
                <a:cs typeface="Arial"/>
              </a:rPr>
              <a:t> </a:t>
            </a:r>
            <a:endParaRPr lang="en-CA" sz="1200" b="0" i="0" kern="1200" dirty="0">
              <a:solidFill>
                <a:schemeClr val="tx1"/>
              </a:solidFill>
              <a:effectLst/>
              <a:latin typeface="Arial" charset="0"/>
              <a:cs typeface="Arial"/>
            </a:endParaRPr>
          </a:p>
          <a:p>
            <a:endParaRPr lang="en-CA" sz="1200" b="0" i="0" kern="1200">
              <a:solidFill>
                <a:schemeClr val="tx1"/>
              </a:solidFill>
              <a:effectLst/>
              <a:latin typeface="Arial" charset="0"/>
              <a:ea typeface="+mn-ea"/>
              <a:cs typeface="+mn-cs"/>
            </a:endParaRPr>
          </a:p>
          <a:p>
            <a:r>
              <a:rPr lang="en-CA" sz="1200" b="0" i="0" kern="1200" dirty="0">
                <a:solidFill>
                  <a:schemeClr val="tx1"/>
                </a:solidFill>
                <a:effectLst/>
                <a:latin typeface="Arial"/>
                <a:cs typeface="Arial"/>
              </a:rPr>
              <a:t>Aerospace control</a:t>
            </a:r>
            <a:r>
              <a:rPr lang="en-CA" dirty="0">
                <a:latin typeface="Arial"/>
                <a:cs typeface="Arial"/>
              </a:rPr>
              <a:t>:</a:t>
            </a:r>
            <a:r>
              <a:rPr lang="en-CA" sz="1200" b="0" i="0" kern="1200" dirty="0">
                <a:solidFill>
                  <a:schemeClr val="tx1"/>
                </a:solidFill>
                <a:effectLst/>
                <a:latin typeface="Arial"/>
                <a:cs typeface="Arial"/>
              </a:rPr>
              <a:t> The control mission ensures the air sovereignty and air defence of the airspace of Canada and the United States. Fighter aircraft from the air forces of both countries are in position to act, if this became necessary.</a:t>
            </a:r>
            <a:br>
              <a:rPr lang="en-CA" sz="1200" b="0" i="0" kern="1200" dirty="0">
                <a:effectLst/>
                <a:latin typeface="Arial" charset="0"/>
                <a:cs typeface="Arial"/>
              </a:rPr>
            </a:br>
            <a:endParaRPr lang="en-CA" sz="1200" b="0" i="0" kern="1200">
              <a:solidFill>
                <a:schemeClr val="tx1"/>
              </a:solidFill>
              <a:effectLst/>
              <a:latin typeface="Arial" charset="0"/>
              <a:ea typeface="+mn-ea"/>
              <a:cs typeface="+mn-cs"/>
            </a:endParaRPr>
          </a:p>
          <a:p>
            <a:r>
              <a:rPr lang="en-CA" sz="1200" b="0" i="0" kern="1200" dirty="0">
                <a:solidFill>
                  <a:schemeClr val="tx1"/>
                </a:solidFill>
                <a:effectLst/>
                <a:latin typeface="Arial"/>
                <a:cs typeface="Arial"/>
              </a:rPr>
              <a:t>Maritime Warning</a:t>
            </a:r>
            <a:r>
              <a:rPr lang="en-CA" dirty="0">
                <a:latin typeface="Arial"/>
                <a:cs typeface="Arial"/>
              </a:rPr>
              <a:t> (RMP):</a:t>
            </a:r>
            <a:r>
              <a:rPr lang="en-CA" sz="1200" b="0" i="0" kern="1200" dirty="0">
                <a:solidFill>
                  <a:schemeClr val="tx1"/>
                </a:solidFill>
                <a:effectLst/>
                <a:latin typeface="Arial"/>
                <a:cs typeface="Arial"/>
              </a:rPr>
              <a:t> The </a:t>
            </a:r>
            <a:r>
              <a:rPr lang="en-CA" sz="1200" b="1" i="0" u="sng" kern="1200" dirty="0">
                <a:solidFill>
                  <a:schemeClr val="tx1"/>
                </a:solidFill>
                <a:effectLst/>
                <a:latin typeface="Arial"/>
                <a:cs typeface="Arial"/>
              </a:rPr>
              <a:t>maritime warning mission was added</a:t>
            </a:r>
            <a:r>
              <a:rPr lang="en-CA" sz="1200" b="0" i="0" kern="1200" dirty="0">
                <a:solidFill>
                  <a:schemeClr val="tx1"/>
                </a:solidFill>
                <a:effectLst/>
                <a:latin typeface="Arial"/>
                <a:cs typeface="Arial"/>
              </a:rPr>
              <a:t> to the NORAD Agreement in 2006. It covers monitoring Canadian and U.S. waters. These include ocean, maritime areas and inland waterways.</a:t>
            </a:r>
          </a:p>
          <a:p>
            <a:endParaRPr lang="en-CA" sz="1200" b="0" i="0" kern="1200">
              <a:solidFill>
                <a:schemeClr val="tx1"/>
              </a:solidFill>
              <a:effectLst/>
              <a:latin typeface="Arial" charset="0"/>
              <a:ea typeface="+mn-ea"/>
              <a:cs typeface="+mn-cs"/>
            </a:endParaRPr>
          </a:p>
          <a:p>
            <a:r>
              <a:rPr lang="en-CA" sz="1200" b="0" i="0" kern="1200" dirty="0">
                <a:solidFill>
                  <a:schemeClr val="tx1"/>
                </a:solidFill>
                <a:effectLst/>
                <a:latin typeface="Arial"/>
                <a:cs typeface="Arial"/>
              </a:rPr>
              <a:t>NOTE</a:t>
            </a:r>
            <a:r>
              <a:rPr lang="en-CA" sz="1200" b="0" i="0" kern="1200" baseline="0" dirty="0">
                <a:solidFill>
                  <a:schemeClr val="tx1"/>
                </a:solidFill>
                <a:effectLst/>
                <a:latin typeface="Arial"/>
                <a:cs typeface="Arial"/>
              </a:rPr>
              <a:t> – INSTRUCTOR CAN PUSH IMPORTANCE OF MARITIME REPORTING Via JREAP and GCCS here! Making NORAD a bit more RCN RELEVENT.</a:t>
            </a:r>
            <a:endParaRPr lang="en-CA" sz="1200" b="0" i="0" kern="1200" dirty="0">
              <a:solidFill>
                <a:schemeClr val="tx1"/>
              </a:solidFill>
              <a:effectLst/>
              <a:latin typeface="Arial"/>
              <a:cs typeface="Arial"/>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6</a:t>
            </a:fld>
            <a:endParaRPr lang="en-CA" altLang="en-US"/>
          </a:p>
        </p:txBody>
      </p:sp>
    </p:spTree>
    <p:extLst>
      <p:ext uri="{BB962C8B-B14F-4D97-AF65-F5344CB8AC3E}">
        <p14:creationId xmlns:p14="http://schemas.microsoft.com/office/powerpoint/2010/main" val="707543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1" i="0" kern="1200">
                <a:solidFill>
                  <a:schemeClr val="tx1"/>
                </a:solidFill>
                <a:effectLst/>
                <a:latin typeface="Arial" charset="0"/>
                <a:ea typeface="+mn-ea"/>
                <a:cs typeface="+mn-cs"/>
              </a:rPr>
              <a:t>NORAD and the CAF in the North</a:t>
            </a:r>
          </a:p>
          <a:p>
            <a:r>
              <a:rPr lang="en-CA" sz="1200" b="0" i="0" kern="1200">
                <a:solidFill>
                  <a:schemeClr val="tx1"/>
                </a:solidFill>
                <a:effectLst/>
                <a:latin typeface="Arial" charset="0"/>
                <a:ea typeface="+mn-ea"/>
                <a:cs typeface="+mn-cs"/>
              </a:rPr>
              <a:t>The defence and security of Canada’s North is key to the defence of North America. The North is a critical region for NORAD.</a:t>
            </a:r>
          </a:p>
          <a:p>
            <a:endParaRPr lang="en-CA" sz="1200" b="0" i="0" kern="1200">
              <a:solidFill>
                <a:schemeClr val="tx1"/>
              </a:solidFill>
              <a:effectLst/>
              <a:latin typeface="Arial" charset="0"/>
              <a:ea typeface="+mn-ea"/>
              <a:cs typeface="+mn-cs"/>
            </a:endParaRPr>
          </a:p>
          <a:p>
            <a:r>
              <a:rPr lang="en-CA" sz="1200" b="0" i="0" kern="1200">
                <a:solidFill>
                  <a:schemeClr val="tx1"/>
                </a:solidFill>
                <a:effectLst/>
                <a:latin typeface="Arial" charset="0"/>
                <a:ea typeface="+mn-ea"/>
                <a:cs typeface="+mn-cs"/>
              </a:rPr>
              <a:t>NORAD maintains the North Warning System. This is a series of 11 long-range and 36 short-range radars. They lie along the entire Arctic coast of North America and are tied in with other NORAD radars. In total, the system forms a radar coverage zone 4800 kilometres long and 320 kilometres wide. It stretches from Alaska across Canada to Greenland. This allows NORAD to detect anything approaching from the air. This includes anything coming from the North.</a:t>
            </a:r>
          </a:p>
          <a:p>
            <a:endParaRPr lang="en-CA" altLang="en-US" sz="140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7</a:t>
            </a:fld>
            <a:endParaRPr lang="en-CA" altLang="en-US"/>
          </a:p>
        </p:txBody>
      </p:sp>
    </p:spTree>
    <p:extLst>
      <p:ext uri="{BB962C8B-B14F-4D97-AF65-F5344CB8AC3E}">
        <p14:creationId xmlns:p14="http://schemas.microsoft.com/office/powerpoint/2010/main" val="6938153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1" i="0" kern="1200">
                <a:solidFill>
                  <a:schemeClr val="tx1"/>
                </a:solidFill>
                <a:effectLst/>
                <a:latin typeface="Arial" charset="0"/>
                <a:ea typeface="+mn-ea"/>
                <a:cs typeface="+mn-cs"/>
              </a:rPr>
              <a:t>So what is the relationship between NORAD and USNORTHCOM? </a:t>
            </a:r>
          </a:p>
          <a:p>
            <a:r>
              <a:rPr lang="en-CA" sz="1200" b="0" i="0" kern="1200">
                <a:solidFill>
                  <a:schemeClr val="tx1"/>
                </a:solidFill>
                <a:effectLst/>
                <a:latin typeface="Arial" charset="0"/>
                <a:ea typeface="+mn-ea"/>
                <a:cs typeface="+mn-cs"/>
              </a:rPr>
              <a:t>Although NORAD and USNORTHCOM</a:t>
            </a:r>
            <a:r>
              <a:rPr lang="en-CA" sz="1200" b="0" i="0" kern="1200" baseline="0">
                <a:solidFill>
                  <a:schemeClr val="tx1"/>
                </a:solidFill>
                <a:effectLst/>
                <a:latin typeface="Arial" charset="0"/>
                <a:ea typeface="+mn-ea"/>
                <a:cs typeface="+mn-cs"/>
              </a:rPr>
              <a:t> are two separate commands, they do have a common purpose and fulfill complementary roles to deter and counter nation-state and terrorist threats.</a:t>
            </a:r>
          </a:p>
          <a:p>
            <a:endParaRPr lang="en-CA" sz="1200" b="0" i="0" kern="1200" baseline="0">
              <a:solidFill>
                <a:schemeClr val="tx1"/>
              </a:solidFill>
              <a:effectLst/>
              <a:latin typeface="Arial" charset="0"/>
              <a:ea typeface="+mn-ea"/>
              <a:cs typeface="+mn-cs"/>
            </a:endParaRPr>
          </a:p>
          <a:p>
            <a:r>
              <a:rPr lang="en-CA" sz="1200" b="0" i="0" kern="1200" baseline="0">
                <a:solidFill>
                  <a:schemeClr val="tx1"/>
                </a:solidFill>
                <a:effectLst/>
                <a:latin typeface="Arial" charset="0"/>
                <a:ea typeface="+mn-ea"/>
                <a:cs typeface="+mn-cs"/>
              </a:rPr>
              <a:t>The Commander of USNORTHCOM also commands NORAD and CANADA will always fill the role of NORAD Deputy Commander. </a:t>
            </a:r>
            <a:endParaRPr lang="en-CA" sz="1200" b="0" i="0" kern="1200">
              <a:solidFill>
                <a:schemeClr val="tx1"/>
              </a:solidFill>
              <a:effectLst/>
              <a:latin typeface="Arial" charset="0"/>
              <a:ea typeface="+mn-ea"/>
              <a:cs typeface="+mn-cs"/>
            </a:endParaRPr>
          </a:p>
          <a:p>
            <a:endParaRPr lang="en-CA" altLang="en-US" sz="1400"/>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8</a:t>
            </a:fld>
            <a:endParaRPr lang="en-CA" altLang="en-US"/>
          </a:p>
        </p:txBody>
      </p:sp>
    </p:spTree>
    <p:extLst>
      <p:ext uri="{BB962C8B-B14F-4D97-AF65-F5344CB8AC3E}">
        <p14:creationId xmlns:p14="http://schemas.microsoft.com/office/powerpoint/2010/main" val="21548527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1" i="0" kern="1200">
                <a:solidFill>
                  <a:schemeClr val="tx1"/>
                </a:solidFill>
                <a:effectLst/>
                <a:latin typeface="Arial" charset="0"/>
                <a:ea typeface="+mn-ea"/>
                <a:cs typeface="+mn-cs"/>
              </a:rPr>
              <a:t>North Atlantic Treaty Organization (NATO)</a:t>
            </a:r>
          </a:p>
          <a:p>
            <a:r>
              <a:rPr lang="en-CA" sz="1200" b="0" i="0" kern="1200">
                <a:solidFill>
                  <a:schemeClr val="tx1"/>
                </a:solidFill>
                <a:effectLst/>
                <a:latin typeface="Arial" charset="0"/>
                <a:ea typeface="+mn-ea"/>
                <a:cs typeface="+mn-cs"/>
              </a:rPr>
              <a:t>One of the roles of the Canadian Armed Forces (CAF) is to contribute to international peace and security. The CAF does so by joining with allies and mission partners against perceived common threats. NATO is one such group.</a:t>
            </a:r>
          </a:p>
          <a:p>
            <a:endParaRPr lang="en-CA" sz="1200" b="0" i="0" kern="1200">
              <a:solidFill>
                <a:schemeClr val="tx1"/>
              </a:solidFill>
              <a:effectLst/>
              <a:latin typeface="Arial" charset="0"/>
              <a:ea typeface="+mn-ea"/>
              <a:cs typeface="+mn-cs"/>
            </a:endParaRPr>
          </a:p>
          <a:p>
            <a:r>
              <a:rPr lang="en-CA" sz="1200" b="0" i="0" kern="1200">
                <a:solidFill>
                  <a:schemeClr val="tx1"/>
                </a:solidFill>
                <a:effectLst/>
                <a:latin typeface="Arial" charset="0"/>
                <a:ea typeface="+mn-ea"/>
                <a:cs typeface="+mn-cs"/>
              </a:rPr>
              <a:t>NATO is also linked with a network of more than 40 other partner countries of which Canada is a founding member. This group extends across the Euro-Atlantic area, the Mediterranean and Persian Gulf regions and other parts of the globe. Military members from supporting countries are sent on NATO missions in areas of conflict in other parts the globe.</a:t>
            </a:r>
          </a:p>
          <a:p>
            <a:endParaRPr lang="en-CA" sz="1200" b="0" i="0" kern="1200">
              <a:solidFill>
                <a:schemeClr val="tx1"/>
              </a:solidFill>
              <a:effectLst/>
              <a:latin typeface="Arial" charset="0"/>
              <a:ea typeface="+mn-ea"/>
              <a:cs typeface="+mn-cs"/>
            </a:endParaRPr>
          </a:p>
          <a:p>
            <a:r>
              <a:rPr lang="en-CA" sz="1200" b="0" i="0" kern="1200">
                <a:solidFill>
                  <a:schemeClr val="tx1"/>
                </a:solidFill>
                <a:effectLst/>
                <a:latin typeface="Arial" charset="0"/>
                <a:ea typeface="+mn-ea"/>
                <a:cs typeface="+mn-cs"/>
              </a:rPr>
              <a:t>When NATO was founded in 1949, one of its main roles was to deter military aggression. This was its main task through most of the last half of the 20th century. NATO military forces did not participate in a single engagement for the alliance during the entire period of the Cold War.</a:t>
            </a:r>
          </a:p>
          <a:p>
            <a:endParaRPr lang="en-CA" sz="1200" b="0" i="0" kern="1200">
              <a:solidFill>
                <a:schemeClr val="tx1"/>
              </a:solidFill>
              <a:effectLst/>
              <a:latin typeface="Arial" charset="0"/>
              <a:ea typeface="+mn-ea"/>
              <a:cs typeface="+mn-cs"/>
            </a:endParaRPr>
          </a:p>
          <a:p>
            <a:r>
              <a:rPr lang="en-CA" sz="1200" b="0" i="0" kern="1200">
                <a:solidFill>
                  <a:schemeClr val="tx1"/>
                </a:solidFill>
                <a:effectLst/>
                <a:latin typeface="Arial" charset="0"/>
                <a:ea typeface="+mn-ea"/>
                <a:cs typeface="+mn-cs"/>
              </a:rPr>
              <a:t>When the Cold War ended, new threats emerged. NATO then changed from its former role to become a crisis-response organization. There has been an increase in the number and types of NATO operations and missions since the early 1990s.</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9</a:t>
            </a:fld>
            <a:endParaRPr lang="en-CA" altLang="en-US"/>
          </a:p>
        </p:txBody>
      </p:sp>
    </p:spTree>
    <p:extLst>
      <p:ext uri="{BB962C8B-B14F-4D97-AF65-F5344CB8AC3E}">
        <p14:creationId xmlns:p14="http://schemas.microsoft.com/office/powerpoint/2010/main" val="1465521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1" i="0" kern="1200" dirty="0">
                <a:solidFill>
                  <a:schemeClr val="tx1"/>
                </a:solidFill>
                <a:effectLst/>
                <a:latin typeface="Arial"/>
                <a:cs typeface="Arial"/>
              </a:rPr>
              <a:t>The CAF role in the NATO alliance</a:t>
            </a:r>
          </a:p>
          <a:p>
            <a:r>
              <a:rPr lang="en-CA" sz="1200" b="0" i="0" kern="1200" dirty="0">
                <a:solidFill>
                  <a:schemeClr val="tx1"/>
                </a:solidFill>
                <a:effectLst/>
                <a:latin typeface="Arial"/>
                <a:cs typeface="Arial"/>
              </a:rPr>
              <a:t>As a NATO ally, Canada may volunteer CAF resources for a NATO-led operation or mission when it is asked. CAF members serve on NATO missions as part of Canada’s contribution to the alliance.</a:t>
            </a:r>
            <a:r>
              <a:rPr lang="en-CA" dirty="0">
                <a:latin typeface="Arial"/>
                <a:cs typeface="Arial"/>
              </a:rPr>
              <a:t> </a:t>
            </a:r>
            <a:endParaRPr lang="en-CA" sz="1200" b="0" i="0" kern="1200" dirty="0">
              <a:solidFill>
                <a:schemeClr val="tx1"/>
              </a:solidFill>
              <a:effectLst/>
              <a:latin typeface="Arial" charset="0"/>
              <a:cs typeface="Arial"/>
            </a:endParaRPr>
          </a:p>
          <a:p>
            <a:endParaRPr lang="en-CA" sz="1200" b="0" i="0" kern="1200">
              <a:solidFill>
                <a:schemeClr val="tx1"/>
              </a:solidFill>
              <a:effectLst/>
              <a:latin typeface="Arial" charset="0"/>
              <a:ea typeface="+mn-ea"/>
              <a:cs typeface="+mn-cs"/>
            </a:endParaRPr>
          </a:p>
          <a:p>
            <a:r>
              <a:rPr lang="en-CA" sz="1200" b="0" i="0" kern="1200" dirty="0">
                <a:solidFill>
                  <a:schemeClr val="tx1"/>
                </a:solidFill>
                <a:effectLst/>
                <a:latin typeface="Arial"/>
                <a:cs typeface="Arial"/>
              </a:rPr>
              <a:t>The Canadian Joint Operations Command (CJOC) is in charge</a:t>
            </a:r>
            <a:r>
              <a:rPr lang="en-CA" dirty="0">
                <a:latin typeface="Arial"/>
                <a:cs typeface="Arial"/>
              </a:rPr>
              <a:t> of</a:t>
            </a:r>
            <a:r>
              <a:rPr lang="en-CA" sz="1200" b="0" i="0" kern="1200" dirty="0">
                <a:solidFill>
                  <a:schemeClr val="tx1"/>
                </a:solidFill>
                <a:effectLst/>
                <a:latin typeface="Arial"/>
                <a:cs typeface="Arial"/>
              </a:rPr>
              <a:t> CAF operations. These include operations and missions that fall under the NATO alliance. The mission is planned so that a CAF task force carries out very specific tasks </a:t>
            </a:r>
            <a:r>
              <a:rPr lang="en-CA" dirty="0">
                <a:latin typeface="Arial"/>
                <a:cs typeface="Arial"/>
              </a:rPr>
              <a:t>wherever</a:t>
            </a:r>
            <a:r>
              <a:rPr lang="en-CA" sz="1200" b="0" i="0" kern="1200" dirty="0">
                <a:solidFill>
                  <a:schemeClr val="tx1"/>
                </a:solidFill>
                <a:effectLst/>
                <a:latin typeface="Arial"/>
                <a:cs typeface="Arial"/>
              </a:rPr>
              <a:t> it is sent to operate.</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10</a:t>
            </a:fld>
            <a:endParaRPr lang="en-CA" altLang="en-US"/>
          </a:p>
        </p:txBody>
      </p:sp>
    </p:spTree>
    <p:extLst>
      <p:ext uri="{BB962C8B-B14F-4D97-AF65-F5344CB8AC3E}">
        <p14:creationId xmlns:p14="http://schemas.microsoft.com/office/powerpoint/2010/main" val="2954563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kern="1200">
                <a:solidFill>
                  <a:schemeClr val="tx1"/>
                </a:solidFill>
                <a:effectLst/>
                <a:latin typeface="Arial"/>
                <a:cs typeface="Arial"/>
              </a:rPr>
              <a:t>As a </a:t>
            </a:r>
            <a:r>
              <a:rPr lang="en-CA">
                <a:latin typeface="Arial"/>
                <a:cs typeface="Arial"/>
              </a:rPr>
              <a:t>Multi-Link</a:t>
            </a:r>
            <a:r>
              <a:rPr lang="en-CA" sz="1200" b="0" i="0" kern="1200">
                <a:solidFill>
                  <a:schemeClr val="tx1"/>
                </a:solidFill>
                <a:effectLst/>
                <a:latin typeface="Arial"/>
                <a:cs typeface="Arial"/>
              </a:rPr>
              <a:t> Operations Specialist, whenever deployed as a</a:t>
            </a:r>
            <a:r>
              <a:rPr lang="en-CA" sz="1200" b="0" i="0" kern="1200" baseline="0">
                <a:solidFill>
                  <a:schemeClr val="tx1"/>
                </a:solidFill>
                <a:effectLst/>
                <a:latin typeface="Arial"/>
                <a:cs typeface="Arial"/>
              </a:rPr>
              <a:t> </a:t>
            </a:r>
            <a:r>
              <a:rPr lang="en-CA" sz="1200" b="0" i="0" kern="1200" baseline="0" err="1">
                <a:solidFill>
                  <a:schemeClr val="tx1"/>
                </a:solidFill>
                <a:effectLst/>
                <a:latin typeface="Arial"/>
                <a:cs typeface="Arial"/>
              </a:rPr>
              <a:t>mbr</a:t>
            </a:r>
            <a:r>
              <a:rPr lang="en-CA" sz="1200" b="0" i="0" kern="1200" baseline="0">
                <a:solidFill>
                  <a:schemeClr val="tx1"/>
                </a:solidFill>
                <a:effectLst/>
                <a:latin typeface="Arial"/>
                <a:cs typeface="Arial"/>
              </a:rPr>
              <a:t> of a CAF Task Group you will likely contribute to </a:t>
            </a:r>
            <a:r>
              <a:rPr lang="en-CA" sz="1200" b="0" i="0" kern="1200">
                <a:solidFill>
                  <a:schemeClr val="tx1"/>
                </a:solidFill>
                <a:effectLst/>
                <a:latin typeface="Arial"/>
                <a:cs typeface="Arial"/>
              </a:rPr>
              <a:t>NATO’s Integrated Air and Missile Defence mission. This function will be coordinated</a:t>
            </a:r>
            <a:r>
              <a:rPr lang="en-CA" sz="1200" b="0" i="0" kern="1200" baseline="0">
                <a:solidFill>
                  <a:schemeClr val="tx1"/>
                </a:solidFill>
                <a:effectLst/>
                <a:latin typeface="Arial"/>
                <a:cs typeface="Arial"/>
              </a:rPr>
              <a:t> to ensure your Tactical Data reaches on of the Combined Air Operation Centers (CAOCs).</a:t>
            </a:r>
          </a:p>
          <a:p>
            <a:endParaRPr lang="en-CA" sz="1200" b="0" i="0" kern="1200" baseline="0">
              <a:solidFill>
                <a:schemeClr val="tx1"/>
              </a:solidFill>
              <a:effectLst/>
              <a:latin typeface="Arial" charset="0"/>
              <a:ea typeface="+mn-ea"/>
              <a:cs typeface="+mn-cs"/>
            </a:endParaRPr>
          </a:p>
          <a:p>
            <a:r>
              <a:rPr lang="en-CA" sz="1200" b="0" i="0" kern="1200" baseline="0">
                <a:solidFill>
                  <a:schemeClr val="tx1"/>
                </a:solidFill>
                <a:effectLst/>
                <a:latin typeface="Arial" charset="0"/>
                <a:ea typeface="+mn-ea"/>
                <a:cs typeface="+mn-cs"/>
              </a:rPr>
              <a:t>The CAOCs primary mission is to plan, direct, coordinate, monitor, analyse and report on the operations of Air Policing matters in European NATO Airspace. </a:t>
            </a:r>
          </a:p>
          <a:p>
            <a:endParaRPr lang="en-CA" sz="1200" b="0" i="0" kern="1200" baseline="0">
              <a:solidFill>
                <a:schemeClr val="tx1"/>
              </a:solidFill>
              <a:effectLst/>
              <a:latin typeface="Arial" charset="0"/>
              <a:ea typeface="+mn-ea"/>
              <a:cs typeface="+mn-cs"/>
            </a:endParaRPr>
          </a:p>
          <a:p>
            <a:r>
              <a:rPr lang="en-CA" sz="1200" b="0" i="0" kern="1200" baseline="0">
                <a:solidFill>
                  <a:schemeClr val="tx1"/>
                </a:solidFill>
                <a:effectLst/>
                <a:latin typeface="Arial"/>
                <a:cs typeface="Arial"/>
              </a:rPr>
              <a:t>CAOC Torrejon located at Torrejon AFB in Madrid Spain AOR comprises European Airspace south of the Alps</a:t>
            </a:r>
          </a:p>
          <a:p>
            <a:endParaRPr lang="en-CA" sz="1200" b="0" i="0" kern="1200" baseline="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b="0" i="0" kern="1200" baseline="0">
                <a:solidFill>
                  <a:schemeClr val="tx1"/>
                </a:solidFill>
                <a:effectLst/>
                <a:latin typeface="Arial"/>
                <a:cs typeface="Arial"/>
              </a:rPr>
              <a:t>CAOC </a:t>
            </a:r>
            <a:r>
              <a:rPr lang="en-CA" err="1">
                <a:latin typeface="Arial"/>
                <a:cs typeface="Arial"/>
              </a:rPr>
              <a:t>Uedem</a:t>
            </a:r>
            <a:r>
              <a:rPr lang="en-CA" sz="1200" b="0" i="0" kern="1200" baseline="0">
                <a:solidFill>
                  <a:schemeClr val="tx1"/>
                </a:solidFill>
                <a:effectLst/>
                <a:latin typeface="Arial"/>
                <a:cs typeface="Arial"/>
              </a:rPr>
              <a:t> located at </a:t>
            </a:r>
            <a:r>
              <a:rPr lang="en-CA" sz="1200" b="0" i="0" kern="1200" baseline="0" err="1">
                <a:solidFill>
                  <a:schemeClr val="tx1"/>
                </a:solidFill>
                <a:effectLst/>
                <a:latin typeface="Arial"/>
                <a:cs typeface="Arial"/>
              </a:rPr>
              <a:t>Uedem</a:t>
            </a:r>
            <a:r>
              <a:rPr lang="en-CA" sz="1200" b="0" i="0" kern="1200" baseline="0">
                <a:solidFill>
                  <a:schemeClr val="tx1"/>
                </a:solidFill>
                <a:effectLst/>
                <a:latin typeface="Arial"/>
                <a:cs typeface="Arial"/>
              </a:rPr>
              <a:t> Germany AOR comprises European Airspace north of the Alps</a:t>
            </a:r>
          </a:p>
          <a:p>
            <a:endParaRPr lang="en-CA" sz="1200" b="0" i="0" kern="120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11</a:t>
            </a:fld>
            <a:endParaRPr lang="en-CA" altLang="en-US"/>
          </a:p>
        </p:txBody>
      </p:sp>
    </p:spTree>
    <p:extLst>
      <p:ext uri="{BB962C8B-B14F-4D97-AF65-F5344CB8AC3E}">
        <p14:creationId xmlns:p14="http://schemas.microsoft.com/office/powerpoint/2010/main" val="32031274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b="0" i="0" kern="1200" baseline="0">
                <a:solidFill>
                  <a:schemeClr val="tx1"/>
                </a:solidFill>
                <a:effectLst/>
                <a:latin typeface="Arial" charset="0"/>
                <a:ea typeface="+mn-ea"/>
                <a:cs typeface="+mn-cs"/>
              </a:rPr>
              <a:t>Headquartered in Stuttgart, Germany, EUCOM AOR </a:t>
            </a:r>
            <a:r>
              <a:rPr lang="en-CA" sz="1200" b="0" i="0" kern="1200">
                <a:solidFill>
                  <a:schemeClr val="tx1"/>
                </a:solidFill>
                <a:effectLst/>
                <a:latin typeface="Arial" charset="0"/>
                <a:ea typeface="+mn-ea"/>
                <a:cs typeface="+mn-cs"/>
              </a:rPr>
              <a:t>covers 21,000,000 square miles and 51 countries and territories, including Europe, Russia, Greenland and Israel.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b="0" i="0" kern="120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b="0" i="0" kern="1200">
                <a:solidFill>
                  <a:schemeClr val="tx1"/>
                </a:solidFill>
                <a:effectLst/>
                <a:latin typeface="Arial" charset="0"/>
                <a:ea typeface="+mn-ea"/>
                <a:cs typeface="+mn-cs"/>
              </a:rPr>
              <a:t>EUCOM basically envelops the NATO AOR.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b="0" i="0" kern="120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b="0" i="0" kern="1200">
                <a:solidFill>
                  <a:schemeClr val="tx1"/>
                </a:solidFill>
                <a:effectLst/>
                <a:latin typeface="Arial" charset="0"/>
                <a:ea typeface="+mn-ea"/>
                <a:cs typeface="+mn-cs"/>
              </a:rPr>
              <a:t>Oftentimes the US contributions</a:t>
            </a:r>
            <a:r>
              <a:rPr lang="en-CA" sz="1200" b="0" i="0" kern="1200" baseline="0">
                <a:solidFill>
                  <a:schemeClr val="tx1"/>
                </a:solidFill>
                <a:effectLst/>
                <a:latin typeface="Arial" charset="0"/>
                <a:ea typeface="+mn-ea"/>
                <a:cs typeface="+mn-cs"/>
              </a:rPr>
              <a:t> in this area remain under EUCOM vice NATO.</a:t>
            </a:r>
          </a:p>
          <a:p>
            <a:endParaRPr lang="en-CA" sz="1200" b="0" i="0" kern="120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12</a:t>
            </a:fld>
            <a:endParaRPr lang="en-CA" altLang="en-US"/>
          </a:p>
        </p:txBody>
      </p:sp>
    </p:spTree>
    <p:extLst>
      <p:ext uri="{BB962C8B-B14F-4D97-AF65-F5344CB8AC3E}">
        <p14:creationId xmlns:p14="http://schemas.microsoft.com/office/powerpoint/2010/main" val="8921301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3623178" y="337016"/>
            <a:ext cx="1899999" cy="472205"/>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EO 003.01</a:t>
            </a: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2354" y="2748202"/>
            <a:ext cx="5714600" cy="6096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International TDL Command Authority in relation to CAF Assets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799085" y="304435"/>
            <a:ext cx="6154254"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International TDL Command Authority in relation to CAF Assets</a:t>
            </a:r>
          </a:p>
        </p:txBody>
      </p:sp>
      <p:sp>
        <p:nvSpPr>
          <p:cNvPr id="2" name="TextBox 1"/>
          <p:cNvSpPr txBox="1"/>
          <p:nvPr/>
        </p:nvSpPr>
        <p:spPr>
          <a:xfrm>
            <a:off x="2812554" y="1455030"/>
            <a:ext cx="3338383" cy="400110"/>
          </a:xfrm>
          <a:prstGeom prst="rect">
            <a:avLst/>
          </a:prstGeom>
          <a:noFill/>
        </p:spPr>
        <p:txBody>
          <a:bodyPr wrap="square" lIns="91440" tIns="45720" rIns="91440" bIns="45720" rtlCol="0" anchor="t">
            <a:spAutoFit/>
          </a:bodyPr>
          <a:lstStyle/>
          <a:p>
            <a:pPr marL="285750" indent="-285750">
              <a:buFont typeface="Arial"/>
              <a:buChar char="•"/>
            </a:pPr>
            <a:r>
              <a:rPr lang="en-CA" altLang="en-US" sz="2000" b="0" dirty="0">
                <a:latin typeface="Arial"/>
                <a:cs typeface="Arial"/>
              </a:rPr>
              <a:t>NATO / CAOCs</a:t>
            </a:r>
            <a:endParaRPr lang="en-CA" sz="2000" b="0">
              <a:latin typeface="Arial"/>
              <a:cs typeface="Arial"/>
            </a:endParaRPr>
          </a:p>
        </p:txBody>
      </p:sp>
      <p:pic>
        <p:nvPicPr>
          <p:cNvPr id="4" name="Picture 3"/>
          <p:cNvPicPr>
            <a:picLocks noChangeAspect="1"/>
          </p:cNvPicPr>
          <p:nvPr/>
        </p:nvPicPr>
        <p:blipFill>
          <a:blip r:embed="rId3"/>
          <a:stretch>
            <a:fillRect/>
          </a:stretch>
        </p:blipFill>
        <p:spPr>
          <a:xfrm>
            <a:off x="1565878" y="3276600"/>
            <a:ext cx="6434475" cy="2954804"/>
          </a:xfrm>
          <a:prstGeom prst="rect">
            <a:avLst/>
          </a:prstGeom>
        </p:spPr>
      </p:pic>
      <p:sp>
        <p:nvSpPr>
          <p:cNvPr id="3" name="TextBox 2"/>
          <p:cNvSpPr txBox="1"/>
          <p:nvPr/>
        </p:nvSpPr>
        <p:spPr>
          <a:xfrm>
            <a:off x="3825" y="1981200"/>
            <a:ext cx="9132231" cy="1200329"/>
          </a:xfrm>
          <a:prstGeom prst="rect">
            <a:avLst/>
          </a:prstGeom>
          <a:noFill/>
        </p:spPr>
        <p:txBody>
          <a:bodyPr wrap="square" lIns="91440" tIns="45720" rIns="91440" bIns="45720" rtlCol="0" anchor="t">
            <a:spAutoFit/>
          </a:bodyPr>
          <a:lstStyle/>
          <a:p>
            <a:pPr marL="285750" indent="-285750" algn="l">
              <a:buFont typeface="Arial"/>
              <a:buChar char="•"/>
            </a:pPr>
            <a:r>
              <a:rPr lang="en-CA" b="0" dirty="0">
                <a:latin typeface="Arial"/>
                <a:cs typeface="Arial"/>
              </a:rPr>
              <a:t>Canada may volunteer CAF resources for a NATO-led operations or missions</a:t>
            </a:r>
            <a:endParaRPr lang="en-US" dirty="0">
              <a:cs typeface="Arial" panose="020B0604020202020204" pitchFamily="34" charset="0"/>
            </a:endParaRPr>
          </a:p>
          <a:p>
            <a:pPr algn="l"/>
            <a:endParaRPr lang="en-CA" b="0">
              <a:latin typeface="Arial" charset="0"/>
              <a:cs typeface="Arial" charset="0"/>
            </a:endParaRPr>
          </a:p>
          <a:p>
            <a:pPr marL="285750" indent="-285750" algn="l">
              <a:buFont typeface="Arial"/>
              <a:buChar char="•"/>
            </a:pPr>
            <a:r>
              <a:rPr lang="en-CA" b="0" dirty="0">
                <a:latin typeface="Arial"/>
                <a:cs typeface="Arial"/>
              </a:rPr>
              <a:t>CJOC is in charge of most CAF operations. These include operations and missions that fall under the NATO alliance.</a:t>
            </a:r>
            <a:endParaRPr lang="en-CA" dirty="0">
              <a:latin typeface="Arial"/>
              <a:cs typeface="Arial"/>
            </a:endParaRPr>
          </a:p>
        </p:txBody>
      </p:sp>
    </p:spTree>
    <p:extLst>
      <p:ext uri="{BB962C8B-B14F-4D97-AF65-F5344CB8AC3E}">
        <p14:creationId xmlns:p14="http://schemas.microsoft.com/office/powerpoint/2010/main" val="1652665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788211" y="302990"/>
            <a:ext cx="6171906"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International TDL Command Authority in relation to CAF Assets</a:t>
            </a:r>
          </a:p>
        </p:txBody>
      </p:sp>
      <p:sp>
        <p:nvSpPr>
          <p:cNvPr id="2" name="TextBox 1"/>
          <p:cNvSpPr txBox="1"/>
          <p:nvPr/>
        </p:nvSpPr>
        <p:spPr>
          <a:xfrm>
            <a:off x="2874337" y="1446204"/>
            <a:ext cx="3276600" cy="400110"/>
          </a:xfrm>
          <a:prstGeom prst="rect">
            <a:avLst/>
          </a:prstGeom>
          <a:noFill/>
        </p:spPr>
        <p:txBody>
          <a:bodyPr wrap="square" lIns="91440" tIns="45720" rIns="91440" bIns="45720" rtlCol="0" anchor="t">
            <a:spAutoFit/>
          </a:bodyPr>
          <a:lstStyle/>
          <a:p>
            <a:pPr marL="285750" indent="-285750">
              <a:buFont typeface="Arial"/>
              <a:buChar char="•"/>
            </a:pPr>
            <a:r>
              <a:rPr lang="en-CA" altLang="en-US" sz="2000" b="0" dirty="0">
                <a:latin typeface="Arial"/>
                <a:cs typeface="Arial"/>
              </a:rPr>
              <a:t>NATO  and CAOCs</a:t>
            </a:r>
            <a:endParaRPr lang="en-CA" sz="2000" b="0">
              <a:latin typeface="Arial"/>
              <a:cs typeface="Arial"/>
            </a:endParaRPr>
          </a:p>
        </p:txBody>
      </p:sp>
      <p:sp>
        <p:nvSpPr>
          <p:cNvPr id="3" name="TextBox 2"/>
          <p:cNvSpPr txBox="1"/>
          <p:nvPr/>
        </p:nvSpPr>
        <p:spPr>
          <a:xfrm>
            <a:off x="919" y="1981200"/>
            <a:ext cx="9143999" cy="707886"/>
          </a:xfrm>
          <a:prstGeom prst="rect">
            <a:avLst/>
          </a:prstGeom>
          <a:noFill/>
        </p:spPr>
        <p:txBody>
          <a:bodyPr wrap="square" lIns="91440" tIns="45720" rIns="91440" bIns="45720" rtlCol="0" anchor="t">
            <a:spAutoFit/>
          </a:bodyPr>
          <a:lstStyle/>
          <a:p>
            <a:pPr marL="285750" indent="-285750">
              <a:buFont typeface="Arial"/>
              <a:buChar char="•"/>
            </a:pPr>
            <a:r>
              <a:rPr lang="en-CA" sz="2000" b="0" dirty="0">
                <a:latin typeface="Arial"/>
                <a:cs typeface="Arial"/>
              </a:rPr>
              <a:t>CAOCs plan, direct, coordinate, monitor, analyse and report on the operations of Air Policing matters in European NATO Airspace</a:t>
            </a:r>
            <a:endParaRPr lang="en-CA" sz="2000" dirty="0">
              <a:latin typeface="Arial"/>
              <a:cs typeface="Arial"/>
            </a:endParaRPr>
          </a:p>
        </p:txBody>
      </p:sp>
      <p:pic>
        <p:nvPicPr>
          <p:cNvPr id="6" name="Picture 5"/>
          <p:cNvPicPr>
            <a:picLocks noChangeAspect="1"/>
          </p:cNvPicPr>
          <p:nvPr/>
        </p:nvPicPr>
        <p:blipFill>
          <a:blip r:embed="rId3"/>
          <a:stretch>
            <a:fillRect/>
          </a:stretch>
        </p:blipFill>
        <p:spPr>
          <a:xfrm>
            <a:off x="381000" y="3361048"/>
            <a:ext cx="1952625" cy="2343150"/>
          </a:xfrm>
          <a:prstGeom prst="rect">
            <a:avLst/>
          </a:prstGeom>
        </p:spPr>
      </p:pic>
      <p:pic>
        <p:nvPicPr>
          <p:cNvPr id="7" name="Picture 6"/>
          <p:cNvPicPr>
            <a:picLocks noChangeAspect="1"/>
          </p:cNvPicPr>
          <p:nvPr/>
        </p:nvPicPr>
        <p:blipFill>
          <a:blip r:embed="rId4"/>
          <a:stretch>
            <a:fillRect/>
          </a:stretch>
        </p:blipFill>
        <p:spPr>
          <a:xfrm>
            <a:off x="3202949" y="4191000"/>
            <a:ext cx="2619375" cy="1752600"/>
          </a:xfrm>
          <a:prstGeom prst="rect">
            <a:avLst/>
          </a:prstGeom>
        </p:spPr>
      </p:pic>
      <p:pic>
        <p:nvPicPr>
          <p:cNvPr id="8" name="Picture 7"/>
          <p:cNvPicPr>
            <a:picLocks noChangeAspect="1"/>
          </p:cNvPicPr>
          <p:nvPr/>
        </p:nvPicPr>
        <p:blipFill>
          <a:blip r:embed="rId5"/>
          <a:stretch>
            <a:fillRect/>
          </a:stretch>
        </p:blipFill>
        <p:spPr>
          <a:xfrm>
            <a:off x="6691648" y="3251257"/>
            <a:ext cx="1924050" cy="2371725"/>
          </a:xfrm>
          <a:prstGeom prst="rect">
            <a:avLst/>
          </a:prstGeom>
        </p:spPr>
      </p:pic>
    </p:spTree>
    <p:extLst>
      <p:ext uri="{BB962C8B-B14F-4D97-AF65-F5344CB8AC3E}">
        <p14:creationId xmlns:p14="http://schemas.microsoft.com/office/powerpoint/2010/main" val="13622877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788565" y="307563"/>
            <a:ext cx="6174955"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International TDL Command Authority in relation to CAF Assets</a:t>
            </a:r>
          </a:p>
        </p:txBody>
      </p:sp>
      <p:sp>
        <p:nvSpPr>
          <p:cNvPr id="2" name="TextBox 1"/>
          <p:cNvSpPr txBox="1"/>
          <p:nvPr/>
        </p:nvSpPr>
        <p:spPr>
          <a:xfrm>
            <a:off x="2874337" y="1244228"/>
            <a:ext cx="3276600" cy="400110"/>
          </a:xfrm>
          <a:prstGeom prst="rect">
            <a:avLst/>
          </a:prstGeom>
          <a:noFill/>
        </p:spPr>
        <p:txBody>
          <a:bodyPr wrap="square" lIns="91440" tIns="45720" rIns="91440" bIns="45720" rtlCol="0" anchor="t">
            <a:spAutoFit/>
          </a:bodyPr>
          <a:lstStyle/>
          <a:p>
            <a:pPr marL="285750" indent="-285750">
              <a:buFont typeface="Arial"/>
              <a:buChar char="•"/>
            </a:pPr>
            <a:r>
              <a:rPr lang="en-CA" altLang="en-US" sz="2000" b="0" dirty="0">
                <a:latin typeface="Arial"/>
                <a:cs typeface="Arial"/>
              </a:rPr>
              <a:t>NATO / EUCOM Link</a:t>
            </a:r>
            <a:endParaRPr lang="en-CA" sz="2000" b="0">
              <a:latin typeface="Arial"/>
              <a:cs typeface="Arial"/>
            </a:endParaRPr>
          </a:p>
        </p:txBody>
      </p:sp>
      <p:pic>
        <p:nvPicPr>
          <p:cNvPr id="9" name="Picture 8"/>
          <p:cNvPicPr>
            <a:picLocks noChangeAspect="1"/>
          </p:cNvPicPr>
          <p:nvPr/>
        </p:nvPicPr>
        <p:blipFill rotWithShape="1">
          <a:blip r:embed="rId3"/>
          <a:srcRect t="5832" b="5226"/>
          <a:stretch/>
        </p:blipFill>
        <p:spPr>
          <a:xfrm>
            <a:off x="1028555" y="1829391"/>
            <a:ext cx="6968163" cy="4648200"/>
          </a:xfrm>
          <a:prstGeom prst="rect">
            <a:avLst/>
          </a:prstGeom>
        </p:spPr>
      </p:pic>
    </p:spTree>
    <p:extLst>
      <p:ext uri="{BB962C8B-B14F-4D97-AF65-F5344CB8AC3E}">
        <p14:creationId xmlns:p14="http://schemas.microsoft.com/office/powerpoint/2010/main" val="39818361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807635" y="302990"/>
            <a:ext cx="6136601"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International TDL Command Authority in relation to CAF Assets</a:t>
            </a:r>
          </a:p>
        </p:txBody>
      </p:sp>
      <p:sp>
        <p:nvSpPr>
          <p:cNvPr id="2" name="TextBox 1"/>
          <p:cNvSpPr txBox="1"/>
          <p:nvPr/>
        </p:nvSpPr>
        <p:spPr>
          <a:xfrm>
            <a:off x="2750703" y="1252497"/>
            <a:ext cx="3611997" cy="400110"/>
          </a:xfrm>
          <a:prstGeom prst="rect">
            <a:avLst/>
          </a:prstGeom>
          <a:noFill/>
        </p:spPr>
        <p:txBody>
          <a:bodyPr wrap="square" lIns="91440" tIns="45720" rIns="91440" bIns="45720" rtlCol="0" anchor="t">
            <a:spAutoFit/>
          </a:bodyPr>
          <a:lstStyle/>
          <a:p>
            <a:pPr marL="285750" indent="-285750">
              <a:buFont typeface="Arial"/>
              <a:buChar char="•"/>
            </a:pPr>
            <a:r>
              <a:rPr lang="en-CA" altLang="en-US" sz="2000" b="0" dirty="0">
                <a:latin typeface="Arial"/>
                <a:cs typeface="Arial"/>
              </a:rPr>
              <a:t>NATO / EUCOM Link</a:t>
            </a:r>
            <a:endParaRPr lang="en-CA" b="0" dirty="0">
              <a:latin typeface="Arial"/>
              <a:cs typeface="Arial"/>
            </a:endParaRPr>
          </a:p>
        </p:txBody>
      </p:sp>
      <p:pic>
        <p:nvPicPr>
          <p:cNvPr id="9" name="Picture 8"/>
          <p:cNvPicPr>
            <a:picLocks noChangeAspect="1"/>
          </p:cNvPicPr>
          <p:nvPr/>
        </p:nvPicPr>
        <p:blipFill>
          <a:blip r:embed="rId3"/>
          <a:stretch>
            <a:fillRect/>
          </a:stretch>
        </p:blipFill>
        <p:spPr>
          <a:xfrm>
            <a:off x="5979583" y="3900673"/>
            <a:ext cx="2457450" cy="1866900"/>
          </a:xfrm>
          <a:prstGeom prst="rect">
            <a:avLst/>
          </a:prstGeom>
        </p:spPr>
      </p:pic>
      <p:pic>
        <p:nvPicPr>
          <p:cNvPr id="4" name="Picture 3"/>
          <p:cNvPicPr>
            <a:picLocks noChangeAspect="1"/>
          </p:cNvPicPr>
          <p:nvPr/>
        </p:nvPicPr>
        <p:blipFill rotWithShape="1">
          <a:blip r:embed="rId4"/>
          <a:srcRect l="9965" r="8754"/>
          <a:stretch/>
        </p:blipFill>
        <p:spPr>
          <a:xfrm>
            <a:off x="481011" y="3876413"/>
            <a:ext cx="2740975" cy="1888445"/>
          </a:xfrm>
          <a:prstGeom prst="rect">
            <a:avLst/>
          </a:prstGeom>
        </p:spPr>
      </p:pic>
      <p:sp>
        <p:nvSpPr>
          <p:cNvPr id="10" name="TextBox 9"/>
          <p:cNvSpPr txBox="1"/>
          <p:nvPr/>
        </p:nvSpPr>
        <p:spPr>
          <a:xfrm>
            <a:off x="606459" y="5903358"/>
            <a:ext cx="2590800" cy="369332"/>
          </a:xfrm>
          <a:prstGeom prst="rect">
            <a:avLst/>
          </a:prstGeom>
          <a:noFill/>
        </p:spPr>
        <p:txBody>
          <a:bodyPr wrap="square" rtlCol="0">
            <a:spAutoFit/>
          </a:bodyPr>
          <a:lstStyle/>
          <a:p>
            <a:r>
              <a:rPr lang="en-CA"/>
              <a:t>SACEUR (NATO)</a:t>
            </a:r>
          </a:p>
        </p:txBody>
      </p:sp>
      <p:sp>
        <p:nvSpPr>
          <p:cNvPr id="11" name="TextBox 10"/>
          <p:cNvSpPr txBox="1"/>
          <p:nvPr/>
        </p:nvSpPr>
        <p:spPr>
          <a:xfrm>
            <a:off x="6144491" y="5764859"/>
            <a:ext cx="1924050" cy="646331"/>
          </a:xfrm>
          <a:prstGeom prst="rect">
            <a:avLst/>
          </a:prstGeom>
          <a:noFill/>
        </p:spPr>
        <p:txBody>
          <a:bodyPr wrap="square" rtlCol="0">
            <a:spAutoFit/>
          </a:bodyPr>
          <a:lstStyle/>
          <a:p>
            <a:r>
              <a:rPr lang="en-CA"/>
              <a:t>Commander US EUCOM</a:t>
            </a:r>
          </a:p>
        </p:txBody>
      </p:sp>
      <p:pic>
        <p:nvPicPr>
          <p:cNvPr id="12" name="Picture 11"/>
          <p:cNvPicPr>
            <a:picLocks noChangeAspect="1"/>
          </p:cNvPicPr>
          <p:nvPr/>
        </p:nvPicPr>
        <p:blipFill>
          <a:blip r:embed="rId5"/>
          <a:stretch>
            <a:fillRect/>
          </a:stretch>
        </p:blipFill>
        <p:spPr>
          <a:xfrm>
            <a:off x="2240491" y="1772469"/>
            <a:ext cx="4967817" cy="1987127"/>
          </a:xfrm>
          <a:prstGeom prst="rect">
            <a:avLst/>
          </a:prstGeom>
        </p:spPr>
      </p:pic>
      <p:sp>
        <p:nvSpPr>
          <p:cNvPr id="13" name="TextBox 12"/>
          <p:cNvSpPr txBox="1"/>
          <p:nvPr/>
        </p:nvSpPr>
        <p:spPr>
          <a:xfrm>
            <a:off x="3495884" y="3924648"/>
            <a:ext cx="2209800" cy="923330"/>
          </a:xfrm>
          <a:prstGeom prst="rect">
            <a:avLst/>
          </a:prstGeom>
          <a:noFill/>
        </p:spPr>
        <p:txBody>
          <a:bodyPr wrap="square" rtlCol="0">
            <a:spAutoFit/>
          </a:bodyPr>
          <a:lstStyle/>
          <a:p>
            <a:r>
              <a:rPr lang="en-CA"/>
              <a:t>Exercises Command from SHAPE</a:t>
            </a:r>
          </a:p>
        </p:txBody>
      </p:sp>
      <p:cxnSp>
        <p:nvCxnSpPr>
          <p:cNvPr id="15" name="Elbow Connector 14"/>
          <p:cNvCxnSpPr>
            <a:stCxn id="10" idx="3"/>
            <a:endCxn id="13" idx="2"/>
          </p:cNvCxnSpPr>
          <p:nvPr/>
        </p:nvCxnSpPr>
        <p:spPr bwMode="auto">
          <a:xfrm flipV="1">
            <a:off x="3197259" y="4847978"/>
            <a:ext cx="1403525" cy="1240046"/>
          </a:xfrm>
          <a:prstGeom prst="bentConnector2">
            <a:avLst/>
          </a:prstGeom>
          <a:solidFill>
            <a:schemeClr val="accent1"/>
          </a:solidFill>
          <a:ln w="12700" cap="flat" cmpd="sng" algn="ctr">
            <a:solidFill>
              <a:schemeClr val="tx1"/>
            </a:solidFill>
            <a:prstDash val="solid"/>
            <a:round/>
            <a:headEnd type="none" w="med" len="med"/>
            <a:tailEnd type="triangle"/>
          </a:ln>
          <a:effectLst/>
        </p:spPr>
      </p:cxnSp>
      <p:cxnSp>
        <p:nvCxnSpPr>
          <p:cNvPr id="18" name="Elbow Connector 17"/>
          <p:cNvCxnSpPr>
            <a:stCxn id="11" idx="1"/>
            <a:endCxn id="13" idx="2"/>
          </p:cNvCxnSpPr>
          <p:nvPr/>
        </p:nvCxnSpPr>
        <p:spPr bwMode="auto">
          <a:xfrm rot="10800000">
            <a:off x="4600785" y="4847979"/>
            <a:ext cx="1543707" cy="1240047"/>
          </a:xfrm>
          <a:prstGeom prst="bentConnector2">
            <a:avLst/>
          </a:prstGeom>
          <a:solidFill>
            <a:schemeClr val="accent1"/>
          </a:solidFill>
          <a:ln w="12700"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11695389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825288" y="302990"/>
            <a:ext cx="6101296"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International TDL Command Authority in relation to CAF Assets</a:t>
            </a:r>
          </a:p>
        </p:txBody>
      </p:sp>
      <p:sp>
        <p:nvSpPr>
          <p:cNvPr id="2" name="TextBox 1"/>
          <p:cNvSpPr txBox="1"/>
          <p:nvPr/>
        </p:nvSpPr>
        <p:spPr>
          <a:xfrm>
            <a:off x="2849837" y="1376065"/>
            <a:ext cx="3435472" cy="400110"/>
          </a:xfrm>
          <a:prstGeom prst="rect">
            <a:avLst/>
          </a:prstGeom>
          <a:noFill/>
        </p:spPr>
        <p:txBody>
          <a:bodyPr wrap="square" lIns="91440" tIns="45720" rIns="91440" bIns="45720" rtlCol="0" anchor="t">
            <a:spAutoFit/>
          </a:bodyPr>
          <a:lstStyle/>
          <a:p>
            <a:pPr marL="285750" indent="-285750">
              <a:buFont typeface="Arial"/>
              <a:buChar char="•"/>
            </a:pPr>
            <a:r>
              <a:rPr lang="en-CA" altLang="en-US" sz="2000" b="0" dirty="0">
                <a:latin typeface="Arial"/>
                <a:cs typeface="Arial"/>
              </a:rPr>
              <a:t>INDOPACOM</a:t>
            </a:r>
            <a:endParaRPr lang="en-CA" sz="2000" b="0">
              <a:latin typeface="Arial"/>
              <a:cs typeface="Arial"/>
            </a:endParaRPr>
          </a:p>
        </p:txBody>
      </p:sp>
      <p:pic>
        <p:nvPicPr>
          <p:cNvPr id="3" name="Picture 2"/>
          <p:cNvPicPr>
            <a:picLocks noChangeAspect="1"/>
          </p:cNvPicPr>
          <p:nvPr/>
        </p:nvPicPr>
        <p:blipFill>
          <a:blip r:embed="rId3"/>
          <a:stretch>
            <a:fillRect/>
          </a:stretch>
        </p:blipFill>
        <p:spPr>
          <a:xfrm>
            <a:off x="2931318" y="1905000"/>
            <a:ext cx="3431382" cy="3431382"/>
          </a:xfrm>
          <a:prstGeom prst="rect">
            <a:avLst/>
          </a:prstGeom>
        </p:spPr>
      </p:pic>
    </p:spTree>
    <p:extLst>
      <p:ext uri="{BB962C8B-B14F-4D97-AF65-F5344CB8AC3E}">
        <p14:creationId xmlns:p14="http://schemas.microsoft.com/office/powerpoint/2010/main" val="14350160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781156" y="302990"/>
            <a:ext cx="6180733"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International TDL Command Authority in relation to CAF Assets</a:t>
            </a:r>
          </a:p>
        </p:txBody>
      </p:sp>
      <p:sp>
        <p:nvSpPr>
          <p:cNvPr id="2" name="TextBox 1"/>
          <p:cNvSpPr txBox="1"/>
          <p:nvPr/>
        </p:nvSpPr>
        <p:spPr>
          <a:xfrm>
            <a:off x="3748069" y="1252497"/>
            <a:ext cx="1493697" cy="400110"/>
          </a:xfrm>
          <a:prstGeom prst="rect">
            <a:avLst/>
          </a:prstGeom>
          <a:noFill/>
        </p:spPr>
        <p:txBody>
          <a:bodyPr wrap="square" lIns="91440" tIns="45720" rIns="91440" bIns="45720" rtlCol="0" anchor="t">
            <a:spAutoFit/>
          </a:bodyPr>
          <a:lstStyle/>
          <a:p>
            <a:pPr marL="285750" indent="-285750">
              <a:buFont typeface="Arial"/>
              <a:buChar char="•"/>
            </a:pPr>
            <a:r>
              <a:rPr lang="en-CA" altLang="en-US" sz="2000" b="0" dirty="0">
                <a:latin typeface="Arial"/>
                <a:cs typeface="Arial"/>
              </a:rPr>
              <a:t>PACOM</a:t>
            </a:r>
            <a:endParaRPr lang="en-CA" sz="2000" b="0">
              <a:latin typeface="Arial"/>
              <a:cs typeface="Arial"/>
            </a:endParaRPr>
          </a:p>
        </p:txBody>
      </p:sp>
      <p:pic>
        <p:nvPicPr>
          <p:cNvPr id="7" name="Picture 6"/>
          <p:cNvPicPr>
            <a:picLocks noChangeAspect="1"/>
          </p:cNvPicPr>
          <p:nvPr/>
        </p:nvPicPr>
        <p:blipFill>
          <a:blip r:embed="rId3"/>
          <a:stretch>
            <a:fillRect/>
          </a:stretch>
        </p:blipFill>
        <p:spPr>
          <a:xfrm>
            <a:off x="838200" y="2943087"/>
            <a:ext cx="2533650" cy="1809750"/>
          </a:xfrm>
          <a:prstGeom prst="rect">
            <a:avLst/>
          </a:prstGeom>
        </p:spPr>
      </p:pic>
      <p:pic>
        <p:nvPicPr>
          <p:cNvPr id="8" name="Picture 7"/>
          <p:cNvPicPr>
            <a:picLocks noChangeAspect="1"/>
          </p:cNvPicPr>
          <p:nvPr/>
        </p:nvPicPr>
        <p:blipFill>
          <a:blip r:embed="rId4"/>
          <a:stretch>
            <a:fillRect/>
          </a:stretch>
        </p:blipFill>
        <p:spPr>
          <a:xfrm>
            <a:off x="5095875" y="3582856"/>
            <a:ext cx="2533650" cy="1809750"/>
          </a:xfrm>
          <a:prstGeom prst="rect">
            <a:avLst/>
          </a:prstGeom>
        </p:spPr>
      </p:pic>
      <p:pic>
        <p:nvPicPr>
          <p:cNvPr id="9" name="Picture 8"/>
          <p:cNvPicPr>
            <a:picLocks noChangeAspect="1"/>
          </p:cNvPicPr>
          <p:nvPr/>
        </p:nvPicPr>
        <p:blipFill>
          <a:blip r:embed="rId5"/>
          <a:stretch>
            <a:fillRect/>
          </a:stretch>
        </p:blipFill>
        <p:spPr>
          <a:xfrm>
            <a:off x="4236796" y="1933437"/>
            <a:ext cx="4505325" cy="1009650"/>
          </a:xfrm>
          <a:prstGeom prst="rect">
            <a:avLst/>
          </a:prstGeom>
        </p:spPr>
      </p:pic>
    </p:spTree>
    <p:extLst>
      <p:ext uri="{BB962C8B-B14F-4D97-AF65-F5344CB8AC3E}">
        <p14:creationId xmlns:p14="http://schemas.microsoft.com/office/powerpoint/2010/main" val="19204218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422807" y="416452"/>
            <a:ext cx="4291914" cy="401595"/>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Confirmation Questions</a:t>
            </a:r>
          </a:p>
        </p:txBody>
      </p:sp>
      <p:sp>
        <p:nvSpPr>
          <p:cNvPr id="2" name="TextBox 1"/>
          <p:cNvSpPr txBox="1"/>
          <p:nvPr/>
        </p:nvSpPr>
        <p:spPr>
          <a:xfrm>
            <a:off x="3172" y="1603583"/>
            <a:ext cx="9131184" cy="1908215"/>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What are the three NORAD regions?</a:t>
            </a:r>
            <a:endParaRPr lang="en-US" sz="2000" b="0">
              <a:latin typeface="Arial"/>
              <a:cs typeface="Arial"/>
            </a:endParaRPr>
          </a:p>
          <a:p>
            <a:pPr marL="342900" indent="-342900" algn="l">
              <a:buAutoNum type="arabicPeriod"/>
            </a:pPr>
            <a:endParaRPr lang="en-CA" sz="2000" b="0" dirty="0">
              <a:cs typeface="Arial" panose="020B0604020202020204" pitchFamily="34" charset="0"/>
            </a:endParaRPr>
          </a:p>
          <a:p>
            <a:pPr marL="285750" indent="-285750" algn="l">
              <a:buFont typeface="Arial"/>
              <a:buChar char="•"/>
            </a:pPr>
            <a:r>
              <a:rPr lang="en-CA" sz="2000" b="0" dirty="0">
                <a:latin typeface="Arial"/>
                <a:cs typeface="Arial"/>
              </a:rPr>
              <a:t>What are the three missions of NORAD in defence of North America?</a:t>
            </a:r>
          </a:p>
          <a:p>
            <a:pPr marL="342900" indent="-342900" algn="l">
              <a:buAutoNum type="arabicPeriod"/>
            </a:pPr>
            <a:endParaRPr lang="en-CA" sz="2000" b="0" dirty="0">
              <a:cs typeface="Arial" panose="020B0604020202020204" pitchFamily="34" charset="0"/>
            </a:endParaRPr>
          </a:p>
          <a:p>
            <a:pPr marL="285750" indent="-285750" algn="l">
              <a:buFont typeface="Arial"/>
              <a:buChar char="•"/>
            </a:pPr>
            <a:r>
              <a:rPr lang="en-CA" sz="2000" b="0" dirty="0">
                <a:latin typeface="Arial"/>
                <a:cs typeface="Arial"/>
              </a:rPr>
              <a:t>How  are NATO and US EUCOM linked?</a:t>
            </a:r>
          </a:p>
          <a:p>
            <a:endParaRPr lang="en-CA"/>
          </a:p>
        </p:txBody>
      </p:sp>
    </p:spTree>
    <p:extLst>
      <p:ext uri="{BB962C8B-B14F-4D97-AF65-F5344CB8AC3E}">
        <p14:creationId xmlns:p14="http://schemas.microsoft.com/office/powerpoint/2010/main" val="2326992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lIns="91440" tIns="45720" rIns="91440" bIns="45720" rtlCol="0" anchor="t">
            <a:spAutoFit/>
          </a:bodyPr>
          <a:lstStyle/>
          <a:p>
            <a:pPr algn="ctr"/>
            <a:r>
              <a:rPr lang="en-CA" sz="4000" dirty="0">
                <a:solidFill>
                  <a:schemeClr val="accent6"/>
                </a:solidFill>
                <a:latin typeface="Arial"/>
                <a:cs typeface="Arial"/>
              </a:rPr>
              <a:t>QUESTIONS?</a:t>
            </a:r>
          </a:p>
        </p:txBody>
      </p:sp>
    </p:spTree>
    <p:extLst>
      <p:ext uri="{BB962C8B-B14F-4D97-AF65-F5344CB8AC3E}">
        <p14:creationId xmlns:p14="http://schemas.microsoft.com/office/powerpoint/2010/main" val="3118391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dirty="0">
                <a:solidFill>
                  <a:schemeClr val="accent6"/>
                </a:solidFill>
                <a:latin typeface="Arial"/>
                <a:cs typeface="Arial"/>
              </a:rPr>
              <a:t>This brief is</a:t>
            </a:r>
            <a:endParaRPr lang="en-CA" sz="6600" dirty="0">
              <a:solidFill>
                <a:schemeClr val="accent6"/>
              </a:solidFill>
              <a:latin typeface="Arial"/>
              <a:cs typeface="Arial"/>
            </a:endParaRPr>
          </a:p>
          <a:p>
            <a:r>
              <a:rPr lang="en-CA" sz="6600" dirty="0">
                <a:solidFill>
                  <a:schemeClr val="accent6"/>
                </a:solidFill>
                <a:latin typeface="Arial"/>
                <a:cs typeface="Arial"/>
              </a:rPr>
              <a:t>UNCLASSIFIED </a:t>
            </a:r>
            <a:endParaRPr lang="en-CA" sz="6600" dirty="0">
              <a:solidFill>
                <a:schemeClr val="accent6"/>
              </a:solidFill>
              <a:cs typeface="Arial"/>
            </a:endParaRPr>
          </a:p>
        </p:txBody>
      </p:sp>
    </p:spTree>
    <p:extLst>
      <p:ext uri="{BB962C8B-B14F-4D97-AF65-F5344CB8AC3E}">
        <p14:creationId xmlns:p14="http://schemas.microsoft.com/office/powerpoint/2010/main" val="101895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640830" y="389973"/>
            <a:ext cx="1864694" cy="436900"/>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Overview</a:t>
            </a:r>
          </a:p>
        </p:txBody>
      </p:sp>
      <p:sp>
        <p:nvSpPr>
          <p:cNvPr id="2" name="TextBox 1"/>
          <p:cNvSpPr txBox="1"/>
          <p:nvPr/>
        </p:nvSpPr>
        <p:spPr>
          <a:xfrm>
            <a:off x="2239" y="1752600"/>
            <a:ext cx="9141885" cy="2246769"/>
          </a:xfrm>
          <a:prstGeom prst="rect">
            <a:avLst/>
          </a:prstGeom>
          <a:noFill/>
        </p:spPr>
        <p:txBody>
          <a:bodyPr wrap="square" lIns="91440" tIns="45720" rIns="91440" bIns="45720" rtlCol="0" anchor="t">
            <a:spAutoFit/>
          </a:bodyPr>
          <a:lstStyle/>
          <a:p>
            <a:pPr marL="285750" indent="-285750" algn="l">
              <a:buFont typeface="Arial" panose="020B0604020202020204" pitchFamily="34" charset="0"/>
              <a:buChar char="•"/>
            </a:pPr>
            <a:r>
              <a:rPr lang="en-CA" sz="2000" b="0" dirty="0">
                <a:latin typeface="Arial"/>
                <a:cs typeface="Arial"/>
              </a:rPr>
              <a:t>NORAD /  NORTHCOM Relationship</a:t>
            </a:r>
            <a:endParaRPr lang="en-US" sz="2000" b="0">
              <a:latin typeface="Arial"/>
              <a:cs typeface="Arial"/>
            </a:endParaRPr>
          </a:p>
          <a:p>
            <a:pPr marL="285750" indent="-285750" algn="l">
              <a:buFont typeface="Arial" panose="020B0604020202020204" pitchFamily="34" charset="0"/>
              <a:buChar char="•"/>
            </a:pPr>
            <a:endParaRPr lang="en-CA" sz="2000" b="0" dirty="0">
              <a:cs typeface="Arial" panose="020B0604020202020204" pitchFamily="34" charset="0"/>
            </a:endParaRPr>
          </a:p>
          <a:p>
            <a:pPr marL="285750" indent="-285750" algn="l">
              <a:buFont typeface="Arial" panose="020B0604020202020204" pitchFamily="34" charset="0"/>
              <a:buChar char="•"/>
            </a:pPr>
            <a:r>
              <a:rPr lang="en-CA" sz="2000" b="0" dirty="0">
                <a:latin typeface="Arial"/>
                <a:cs typeface="Arial"/>
              </a:rPr>
              <a:t>NATO and CAOCs</a:t>
            </a:r>
          </a:p>
          <a:p>
            <a:pPr marL="285750" indent="-285750" algn="l">
              <a:buFont typeface="Arial" panose="020B0604020202020204" pitchFamily="34" charset="0"/>
              <a:buChar char="•"/>
            </a:pPr>
            <a:endParaRPr lang="en-CA" sz="2000" b="0" dirty="0">
              <a:cs typeface="Arial" panose="020B0604020202020204" pitchFamily="34" charset="0"/>
            </a:endParaRPr>
          </a:p>
          <a:p>
            <a:pPr marL="285750" indent="-285750" algn="l">
              <a:buFont typeface="Arial" panose="020B0604020202020204" pitchFamily="34" charset="0"/>
              <a:buChar char="•"/>
            </a:pPr>
            <a:r>
              <a:rPr lang="en-CA" sz="2000" b="0" dirty="0">
                <a:latin typeface="Arial"/>
                <a:cs typeface="Arial"/>
              </a:rPr>
              <a:t>NATO / EUCOM Link</a:t>
            </a:r>
          </a:p>
          <a:p>
            <a:pPr marL="285750" indent="-285750" algn="l">
              <a:buFont typeface="Arial" panose="020B0604020202020204" pitchFamily="34" charset="0"/>
              <a:buChar char="•"/>
            </a:pPr>
            <a:endParaRPr lang="en-CA" sz="2000" b="0" dirty="0">
              <a:cs typeface="Arial" panose="020B0604020202020204" pitchFamily="34" charset="0"/>
            </a:endParaRPr>
          </a:p>
          <a:p>
            <a:pPr marL="285750" indent="-285750" algn="l">
              <a:buFont typeface="Arial" panose="020B0604020202020204" pitchFamily="34" charset="0"/>
              <a:buChar char="•"/>
            </a:pPr>
            <a:r>
              <a:rPr lang="en-CA" sz="2000" b="0" dirty="0">
                <a:latin typeface="Arial"/>
                <a:cs typeface="Arial"/>
              </a:rPr>
              <a:t>INDOPACOM</a:t>
            </a:r>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4481" y="2041719"/>
            <a:ext cx="9139519" cy="4237413"/>
          </a:xfrm>
          <a:prstGeom prst="rect">
            <a:avLst/>
          </a:prstGeom>
        </p:spPr>
      </p:pic>
      <p:sp>
        <p:nvSpPr>
          <p:cNvPr id="5" name="Title 3"/>
          <p:cNvSpPr txBox="1">
            <a:spLocks/>
          </p:cNvSpPr>
          <p:nvPr/>
        </p:nvSpPr>
        <p:spPr>
          <a:xfrm>
            <a:off x="1817810" y="313226"/>
            <a:ext cx="6145427" cy="869386"/>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International TDL Command Authority in relation to CAF Assets</a:t>
            </a:r>
          </a:p>
        </p:txBody>
      </p:sp>
      <p:sp>
        <p:nvSpPr>
          <p:cNvPr id="2" name="TextBox 1"/>
          <p:cNvSpPr txBox="1"/>
          <p:nvPr/>
        </p:nvSpPr>
        <p:spPr>
          <a:xfrm>
            <a:off x="2231973" y="1395388"/>
            <a:ext cx="5333116" cy="400110"/>
          </a:xfrm>
          <a:prstGeom prst="rect">
            <a:avLst/>
          </a:prstGeom>
          <a:noFill/>
        </p:spPr>
        <p:txBody>
          <a:bodyPr wrap="square" lIns="91440" tIns="45720" rIns="91440" bIns="45720" rtlCol="0" anchor="t">
            <a:spAutoFit/>
          </a:bodyPr>
          <a:lstStyle/>
          <a:p>
            <a:pPr marL="342900" indent="-342900">
              <a:buFont typeface="Arial"/>
              <a:buChar char="•"/>
            </a:pPr>
            <a:r>
              <a:rPr lang="en-CA" altLang="en-US" sz="2000" b="0" dirty="0">
                <a:latin typeface="Arial"/>
                <a:cs typeface="Arial"/>
              </a:rPr>
              <a:t>NORAD NORTHCOM Relationship </a:t>
            </a:r>
            <a:endParaRPr lang="en-CA" sz="2000" b="0">
              <a:cs typeface="Arial"/>
            </a:endParaRPr>
          </a:p>
        </p:txBody>
      </p:sp>
      <p:pic>
        <p:nvPicPr>
          <p:cNvPr id="9" name="Picture 8"/>
          <p:cNvPicPr>
            <a:picLocks noChangeAspect="1"/>
          </p:cNvPicPr>
          <p:nvPr/>
        </p:nvPicPr>
        <p:blipFill>
          <a:blip r:embed="rId4"/>
          <a:stretch>
            <a:fillRect/>
          </a:stretch>
        </p:blipFill>
        <p:spPr>
          <a:xfrm>
            <a:off x="1214307" y="2985183"/>
            <a:ext cx="1089811" cy="1165143"/>
          </a:xfrm>
          <a:prstGeom prst="rect">
            <a:avLst/>
          </a:prstGeom>
        </p:spPr>
      </p:pic>
      <p:pic>
        <p:nvPicPr>
          <p:cNvPr id="10" name="Picture 9"/>
          <p:cNvPicPr>
            <a:picLocks noChangeAspect="1"/>
          </p:cNvPicPr>
          <p:nvPr/>
        </p:nvPicPr>
        <p:blipFill rotWithShape="1">
          <a:blip r:embed="rId5"/>
          <a:srcRect l="15876" r="16170"/>
          <a:stretch/>
        </p:blipFill>
        <p:spPr>
          <a:xfrm>
            <a:off x="4894118" y="2168138"/>
            <a:ext cx="1114977" cy="1229008"/>
          </a:xfrm>
          <a:prstGeom prst="rect">
            <a:avLst/>
          </a:prstGeom>
        </p:spPr>
      </p:pic>
      <p:pic>
        <p:nvPicPr>
          <p:cNvPr id="11" name="Picture 10"/>
          <p:cNvPicPr>
            <a:picLocks noChangeAspect="1"/>
          </p:cNvPicPr>
          <p:nvPr/>
        </p:nvPicPr>
        <p:blipFill>
          <a:blip r:embed="rId6"/>
          <a:stretch>
            <a:fillRect/>
          </a:stretch>
        </p:blipFill>
        <p:spPr>
          <a:xfrm>
            <a:off x="6532418" y="4648200"/>
            <a:ext cx="1087582" cy="995021"/>
          </a:xfrm>
          <a:prstGeom prst="rect">
            <a:avLst/>
          </a:prstGeom>
        </p:spPr>
      </p:pic>
    </p:spTree>
    <p:extLst>
      <p:ext uri="{BB962C8B-B14F-4D97-AF65-F5344CB8AC3E}">
        <p14:creationId xmlns:p14="http://schemas.microsoft.com/office/powerpoint/2010/main" val="1251806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735539" y="313665"/>
            <a:ext cx="6297422" cy="913482"/>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International TDL Command Authority in relation to CAF Assets</a:t>
            </a:r>
          </a:p>
        </p:txBody>
      </p:sp>
      <p:sp>
        <p:nvSpPr>
          <p:cNvPr id="2" name="TextBox 1"/>
          <p:cNvSpPr txBox="1"/>
          <p:nvPr/>
        </p:nvSpPr>
        <p:spPr>
          <a:xfrm>
            <a:off x="4712150" y="1907311"/>
            <a:ext cx="3276600" cy="707886"/>
          </a:xfrm>
          <a:prstGeom prst="rect">
            <a:avLst/>
          </a:prstGeom>
          <a:noFill/>
        </p:spPr>
        <p:txBody>
          <a:bodyPr wrap="square" lIns="91440" tIns="45720" rIns="91440" bIns="45720" rtlCol="0" anchor="t">
            <a:spAutoFit/>
          </a:bodyPr>
          <a:lstStyle/>
          <a:p>
            <a:pPr marL="342900" indent="-342900">
              <a:buFont typeface="Arial"/>
              <a:buChar char="•"/>
            </a:pPr>
            <a:r>
              <a:rPr lang="en-CA" altLang="en-US" sz="2000" b="0" dirty="0">
                <a:latin typeface="Arial"/>
                <a:cs typeface="Arial"/>
              </a:rPr>
              <a:t>NORAD NORTHCOM Relationship </a:t>
            </a:r>
            <a:endParaRPr lang="en-CA" sz="2000" b="0">
              <a:cs typeface="Arial"/>
            </a:endParaRPr>
          </a:p>
        </p:txBody>
      </p:sp>
      <p:pic>
        <p:nvPicPr>
          <p:cNvPr id="4" name="Picture 3"/>
          <p:cNvPicPr>
            <a:picLocks noChangeAspect="1"/>
          </p:cNvPicPr>
          <p:nvPr/>
        </p:nvPicPr>
        <p:blipFill>
          <a:blip r:embed="rId3"/>
          <a:stretch>
            <a:fillRect/>
          </a:stretch>
        </p:blipFill>
        <p:spPr>
          <a:xfrm>
            <a:off x="1412549" y="1441373"/>
            <a:ext cx="2238375" cy="2047875"/>
          </a:xfrm>
          <a:prstGeom prst="rect">
            <a:avLst/>
          </a:prstGeom>
        </p:spPr>
      </p:pic>
      <p:pic>
        <p:nvPicPr>
          <p:cNvPr id="6" name="Picture 5"/>
          <p:cNvPicPr>
            <a:picLocks noChangeAspect="1"/>
          </p:cNvPicPr>
          <p:nvPr/>
        </p:nvPicPr>
        <p:blipFill>
          <a:blip r:embed="rId4"/>
          <a:stretch>
            <a:fillRect/>
          </a:stretch>
        </p:blipFill>
        <p:spPr>
          <a:xfrm>
            <a:off x="277144" y="3704085"/>
            <a:ext cx="4425745" cy="2489482"/>
          </a:xfrm>
          <a:prstGeom prst="rect">
            <a:avLst/>
          </a:prstGeom>
        </p:spPr>
      </p:pic>
      <p:sp>
        <p:nvSpPr>
          <p:cNvPr id="3" name="TextBox 2"/>
          <p:cNvSpPr txBox="1"/>
          <p:nvPr/>
        </p:nvSpPr>
        <p:spPr>
          <a:xfrm>
            <a:off x="4879415" y="2578882"/>
            <a:ext cx="3124200" cy="3170099"/>
          </a:xfrm>
          <a:prstGeom prst="rect">
            <a:avLst/>
          </a:prstGeom>
          <a:noFill/>
        </p:spPr>
        <p:txBody>
          <a:bodyPr wrap="square" lIns="91440" tIns="45720" rIns="91440" bIns="45720" rtlCol="0" anchor="t">
            <a:spAutoFit/>
          </a:bodyPr>
          <a:lstStyle/>
          <a:p>
            <a:pPr marL="342900" indent="-342900" algn="l">
              <a:buFont typeface="Arial"/>
              <a:buChar char="•"/>
            </a:pPr>
            <a:r>
              <a:rPr lang="en-CA" sz="2000" b="0" dirty="0">
                <a:latin typeface="Arial"/>
                <a:cs typeface="Arial"/>
              </a:rPr>
              <a:t>North American defence and security</a:t>
            </a:r>
            <a:endParaRPr lang="en-US">
              <a:cs typeface="Arial" panose="020B0604020202020204" pitchFamily="34" charset="0"/>
            </a:endParaRPr>
          </a:p>
          <a:p>
            <a:pPr algn="l"/>
            <a:endParaRPr lang="en-CA" sz="2000" b="0" dirty="0">
              <a:latin typeface="Arial" charset="0"/>
              <a:cs typeface="Arial"/>
            </a:endParaRPr>
          </a:p>
          <a:p>
            <a:pPr marL="800100" lvl="1" indent="-342900" algn="l">
              <a:buFont typeface="Wingdings"/>
              <a:buChar char="§"/>
            </a:pPr>
            <a:r>
              <a:rPr lang="en-CA" sz="2000" b="0" dirty="0">
                <a:latin typeface="Arial"/>
                <a:cs typeface="Arial"/>
              </a:rPr>
              <a:t>Formed in 1958</a:t>
            </a:r>
          </a:p>
          <a:p>
            <a:pPr marL="285750" indent="-285750" algn="l">
              <a:buFontTx/>
              <a:buChar char="-"/>
            </a:pPr>
            <a:endParaRPr lang="en-CA" sz="2000" b="0" dirty="0">
              <a:latin typeface="Arial" charset="0"/>
              <a:cs typeface="Arial"/>
            </a:endParaRPr>
          </a:p>
          <a:p>
            <a:pPr marL="800100" lvl="1" indent="-342900" algn="l">
              <a:buFont typeface="Wingdings"/>
              <a:buChar char="§"/>
            </a:pPr>
            <a:r>
              <a:rPr lang="en-CA" sz="2000" b="0" dirty="0">
                <a:latin typeface="Arial"/>
                <a:cs typeface="Arial"/>
              </a:rPr>
              <a:t>Defends North American Airspace and Maritime Approaches</a:t>
            </a:r>
          </a:p>
          <a:p>
            <a:pPr algn="l"/>
            <a:endParaRPr lang="en-CA" sz="2000" b="0" dirty="0">
              <a:cs typeface="Arial"/>
            </a:endParaRPr>
          </a:p>
        </p:txBody>
      </p:sp>
    </p:spTree>
    <p:extLst>
      <p:ext uri="{BB962C8B-B14F-4D97-AF65-F5344CB8AC3E}">
        <p14:creationId xmlns:p14="http://schemas.microsoft.com/office/powerpoint/2010/main" val="12604963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816093" y="313788"/>
            <a:ext cx="6136601"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International TDL Command Authority in relation to CAF Assets</a:t>
            </a:r>
          </a:p>
        </p:txBody>
      </p:sp>
      <p:sp>
        <p:nvSpPr>
          <p:cNvPr id="2" name="TextBox 1"/>
          <p:cNvSpPr txBox="1"/>
          <p:nvPr/>
        </p:nvSpPr>
        <p:spPr>
          <a:xfrm>
            <a:off x="2205494" y="1351257"/>
            <a:ext cx="4635843" cy="400110"/>
          </a:xfrm>
          <a:prstGeom prst="rect">
            <a:avLst/>
          </a:prstGeom>
          <a:noFill/>
        </p:spPr>
        <p:txBody>
          <a:bodyPr wrap="square" lIns="91440" tIns="45720" rIns="91440" bIns="45720" rtlCol="0" anchor="t">
            <a:spAutoFit/>
          </a:bodyPr>
          <a:lstStyle/>
          <a:p>
            <a:pPr marL="342900" indent="-342900">
              <a:buFont typeface="Arial"/>
              <a:buChar char="•"/>
            </a:pPr>
            <a:r>
              <a:rPr lang="en-CA" altLang="en-US" sz="2000" b="0" dirty="0">
                <a:latin typeface="Arial"/>
                <a:cs typeface="Arial"/>
              </a:rPr>
              <a:t>NORAD NORTHCOM Relationship </a:t>
            </a:r>
            <a:endParaRPr lang="en-CA" sz="2000" b="0">
              <a:cs typeface="Arial"/>
            </a:endParaRPr>
          </a:p>
        </p:txBody>
      </p:sp>
      <p:sp>
        <p:nvSpPr>
          <p:cNvPr id="3" name="TextBox 2"/>
          <p:cNvSpPr txBox="1"/>
          <p:nvPr/>
        </p:nvSpPr>
        <p:spPr>
          <a:xfrm>
            <a:off x="2850329" y="5377855"/>
            <a:ext cx="3124200" cy="1231106"/>
          </a:xfrm>
          <a:prstGeom prst="rect">
            <a:avLst/>
          </a:prstGeom>
          <a:noFill/>
        </p:spPr>
        <p:txBody>
          <a:bodyPr wrap="square" lIns="91440" tIns="45720" rIns="91440" bIns="45720" rtlCol="0" anchor="t">
            <a:spAutoFit/>
          </a:bodyPr>
          <a:lstStyle/>
          <a:p>
            <a:pPr marL="285750" indent="-285750">
              <a:buFont typeface="Arial"/>
              <a:buChar char="•"/>
            </a:pPr>
            <a:r>
              <a:rPr lang="en-CA" sz="2000" b="0" dirty="0">
                <a:latin typeface="Arial"/>
                <a:cs typeface="Arial"/>
              </a:rPr>
              <a:t>Aerospace Warning</a:t>
            </a:r>
            <a:endParaRPr lang="en-US" sz="2000" b="0" dirty="0">
              <a:latin typeface="Arial"/>
              <a:cs typeface="Arial"/>
            </a:endParaRPr>
          </a:p>
          <a:p>
            <a:pPr marL="285750" indent="-285750">
              <a:buFontTx/>
              <a:buChar char="-"/>
            </a:pPr>
            <a:endParaRPr lang="en-CA">
              <a:latin typeface="Arial" charset="0"/>
            </a:endParaRPr>
          </a:p>
          <a:p>
            <a:pPr marL="285750" indent="-285750">
              <a:buFontTx/>
              <a:buChar char="-"/>
            </a:pPr>
            <a:endParaRPr lang="en-CA">
              <a:latin typeface="Arial" charset="0"/>
            </a:endParaRPr>
          </a:p>
          <a:p>
            <a:endParaRPr lang="en-CA"/>
          </a:p>
        </p:txBody>
      </p:sp>
      <p:pic>
        <p:nvPicPr>
          <p:cNvPr id="8" name="Picture 7"/>
          <p:cNvPicPr>
            <a:picLocks noChangeAspect="1"/>
          </p:cNvPicPr>
          <p:nvPr/>
        </p:nvPicPr>
        <p:blipFill>
          <a:blip r:embed="rId3"/>
          <a:stretch>
            <a:fillRect/>
          </a:stretch>
        </p:blipFill>
        <p:spPr>
          <a:xfrm>
            <a:off x="5801872" y="2157074"/>
            <a:ext cx="3197605" cy="1633151"/>
          </a:xfrm>
          <a:prstGeom prst="rect">
            <a:avLst/>
          </a:prstGeom>
        </p:spPr>
      </p:pic>
      <p:pic>
        <p:nvPicPr>
          <p:cNvPr id="9" name="Picture 8"/>
          <p:cNvPicPr>
            <a:picLocks noChangeAspect="1"/>
          </p:cNvPicPr>
          <p:nvPr/>
        </p:nvPicPr>
        <p:blipFill>
          <a:blip r:embed="rId4"/>
          <a:stretch>
            <a:fillRect/>
          </a:stretch>
        </p:blipFill>
        <p:spPr>
          <a:xfrm>
            <a:off x="381000" y="2041719"/>
            <a:ext cx="2619375" cy="1743075"/>
          </a:xfrm>
          <a:prstGeom prst="rect">
            <a:avLst/>
          </a:prstGeom>
        </p:spPr>
      </p:pic>
      <p:sp>
        <p:nvSpPr>
          <p:cNvPr id="10" name="TextBox 9"/>
          <p:cNvSpPr txBox="1"/>
          <p:nvPr/>
        </p:nvSpPr>
        <p:spPr>
          <a:xfrm>
            <a:off x="5886090" y="3728442"/>
            <a:ext cx="3126258" cy="400110"/>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Aerospace Control</a:t>
            </a:r>
            <a:endParaRPr lang="en-US" sz="2000" b="0">
              <a:latin typeface="Arial"/>
              <a:cs typeface="Arial"/>
            </a:endParaRPr>
          </a:p>
        </p:txBody>
      </p:sp>
      <p:sp>
        <p:nvSpPr>
          <p:cNvPr id="11" name="TextBox 10"/>
          <p:cNvSpPr txBox="1"/>
          <p:nvPr/>
        </p:nvSpPr>
        <p:spPr>
          <a:xfrm>
            <a:off x="348444" y="3794005"/>
            <a:ext cx="2648310" cy="677108"/>
          </a:xfrm>
          <a:prstGeom prst="rect">
            <a:avLst/>
          </a:prstGeom>
          <a:noFill/>
        </p:spPr>
        <p:txBody>
          <a:bodyPr wrap="square" lIns="91440" tIns="45720" rIns="91440" bIns="45720" rtlCol="0" anchor="t">
            <a:spAutoFit/>
          </a:bodyPr>
          <a:lstStyle/>
          <a:p>
            <a:pPr marL="285750" indent="-285750">
              <a:buFont typeface="Arial"/>
              <a:buChar char="•"/>
            </a:pPr>
            <a:r>
              <a:rPr lang="en-CA" sz="2000" b="0" dirty="0">
                <a:latin typeface="Arial"/>
                <a:cs typeface="Arial"/>
              </a:rPr>
              <a:t>Maritime Warning</a:t>
            </a:r>
            <a:endParaRPr lang="en-US" sz="2000" b="0">
              <a:latin typeface="Arial"/>
              <a:cs typeface="Arial"/>
            </a:endParaRPr>
          </a:p>
          <a:p>
            <a:endParaRPr lang="en-CA"/>
          </a:p>
        </p:txBody>
      </p:sp>
      <p:pic>
        <p:nvPicPr>
          <p:cNvPr id="12" name="Picture 11"/>
          <p:cNvPicPr>
            <a:picLocks noChangeAspect="1"/>
          </p:cNvPicPr>
          <p:nvPr/>
        </p:nvPicPr>
        <p:blipFill>
          <a:blip r:embed="rId5"/>
          <a:stretch>
            <a:fillRect/>
          </a:stretch>
        </p:blipFill>
        <p:spPr>
          <a:xfrm>
            <a:off x="3008654" y="3800059"/>
            <a:ext cx="2823593" cy="1581849"/>
          </a:xfrm>
          <a:prstGeom prst="rect">
            <a:avLst/>
          </a:prstGeom>
        </p:spPr>
      </p:pic>
    </p:spTree>
    <p:extLst>
      <p:ext uri="{BB962C8B-B14F-4D97-AF65-F5344CB8AC3E}">
        <p14:creationId xmlns:p14="http://schemas.microsoft.com/office/powerpoint/2010/main" val="2394025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813587" y="314172"/>
            <a:ext cx="6127775"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International TDL Command Authority in relation to CAF Assets</a:t>
            </a:r>
          </a:p>
        </p:txBody>
      </p:sp>
      <p:sp>
        <p:nvSpPr>
          <p:cNvPr id="2" name="TextBox 1"/>
          <p:cNvSpPr txBox="1"/>
          <p:nvPr/>
        </p:nvSpPr>
        <p:spPr>
          <a:xfrm>
            <a:off x="-3763" y="1395388"/>
            <a:ext cx="6536181" cy="400110"/>
          </a:xfrm>
          <a:prstGeom prst="rect">
            <a:avLst/>
          </a:prstGeom>
          <a:noFill/>
        </p:spPr>
        <p:txBody>
          <a:bodyPr wrap="square" lIns="91440" tIns="45720" rIns="91440" bIns="45720" rtlCol="0" anchor="t">
            <a:spAutoFit/>
          </a:bodyPr>
          <a:lstStyle/>
          <a:p>
            <a:pPr marL="342900" indent="-342900" algn="l">
              <a:buFont typeface="Arial"/>
              <a:buChar char="•"/>
            </a:pPr>
            <a:r>
              <a:rPr lang="en-CA" altLang="en-US" sz="2000" b="0" dirty="0">
                <a:latin typeface="Arial"/>
                <a:cs typeface="Arial"/>
              </a:rPr>
              <a:t>NORAD NORTHCOM Relationship </a:t>
            </a:r>
            <a:endParaRPr lang="en-CA" sz="2000" b="0">
              <a:cs typeface="Arial"/>
            </a:endParaRPr>
          </a:p>
        </p:txBody>
      </p:sp>
      <p:sp>
        <p:nvSpPr>
          <p:cNvPr id="3" name="TextBox 2"/>
          <p:cNvSpPr txBox="1"/>
          <p:nvPr/>
        </p:nvSpPr>
        <p:spPr>
          <a:xfrm>
            <a:off x="5373216" y="2168036"/>
            <a:ext cx="3124200" cy="2308324"/>
          </a:xfrm>
          <a:prstGeom prst="rect">
            <a:avLst/>
          </a:prstGeom>
          <a:noFill/>
        </p:spPr>
        <p:txBody>
          <a:bodyPr wrap="square" lIns="91440" tIns="45720" rIns="91440" bIns="45720" rtlCol="0" anchor="t">
            <a:spAutoFit/>
          </a:bodyPr>
          <a:lstStyle/>
          <a:p>
            <a:pPr marL="285750" indent="-285750" algn="l">
              <a:buFont typeface="Arial"/>
              <a:buChar char="•"/>
            </a:pPr>
            <a:r>
              <a:rPr lang="en-CA" b="0" dirty="0">
                <a:latin typeface="Arial"/>
                <a:cs typeface="Arial"/>
              </a:rPr>
              <a:t>11 long-range and 36 short-range radars</a:t>
            </a:r>
            <a:endParaRPr lang="en-US" dirty="0">
              <a:latin typeface="Arial"/>
              <a:cs typeface="Arial"/>
            </a:endParaRPr>
          </a:p>
          <a:p>
            <a:pPr algn="l"/>
            <a:endParaRPr lang="en-CA" b="0">
              <a:latin typeface="Arial" charset="0"/>
              <a:cs typeface="Arial" charset="0"/>
            </a:endParaRPr>
          </a:p>
          <a:p>
            <a:pPr marL="285750" indent="-285750" algn="l">
              <a:buFont typeface="Arial"/>
              <a:buChar char="•"/>
            </a:pPr>
            <a:r>
              <a:rPr lang="en-CA" b="0" dirty="0">
                <a:latin typeface="Arial"/>
                <a:cs typeface="Arial"/>
              </a:rPr>
              <a:t>Lie along the entire Arctic </a:t>
            </a:r>
            <a:endParaRPr lang="en-CA" b="0" dirty="0">
              <a:latin typeface="Arial" charset="0"/>
              <a:cs typeface="Arial" charset="0"/>
            </a:endParaRPr>
          </a:p>
          <a:p>
            <a:pPr algn="l"/>
            <a:endParaRPr lang="en-CA" b="0">
              <a:latin typeface="Arial" charset="0"/>
              <a:cs typeface="Arial" charset="0"/>
            </a:endParaRPr>
          </a:p>
          <a:p>
            <a:pPr marL="285750" indent="-285750" algn="l">
              <a:buFont typeface="Arial"/>
              <a:buChar char="•"/>
            </a:pPr>
            <a:r>
              <a:rPr lang="en-CA" b="0" dirty="0">
                <a:latin typeface="Arial"/>
                <a:cs typeface="Arial"/>
              </a:rPr>
              <a:t>Radar coverage zone 4800 kilometres long and 320 kilometres wide</a:t>
            </a:r>
            <a:endParaRPr lang="en-CA" dirty="0">
              <a:latin typeface="Arial"/>
              <a:cs typeface="Arial"/>
            </a:endParaRPr>
          </a:p>
        </p:txBody>
      </p:sp>
      <p:pic>
        <p:nvPicPr>
          <p:cNvPr id="7" name="Picture 6"/>
          <p:cNvPicPr>
            <a:picLocks noChangeAspect="1"/>
          </p:cNvPicPr>
          <p:nvPr/>
        </p:nvPicPr>
        <p:blipFill>
          <a:blip r:embed="rId3"/>
          <a:stretch>
            <a:fillRect/>
          </a:stretch>
        </p:blipFill>
        <p:spPr>
          <a:xfrm>
            <a:off x="3296" y="2165956"/>
            <a:ext cx="4874419" cy="3936517"/>
          </a:xfrm>
          <a:prstGeom prst="rect">
            <a:avLst/>
          </a:prstGeom>
        </p:spPr>
      </p:pic>
    </p:spTree>
    <p:extLst>
      <p:ext uri="{BB962C8B-B14F-4D97-AF65-F5344CB8AC3E}">
        <p14:creationId xmlns:p14="http://schemas.microsoft.com/office/powerpoint/2010/main" val="330184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758189" y="303860"/>
            <a:ext cx="6242516"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International TDL Command Authority in relation to CAF Assets</a:t>
            </a:r>
          </a:p>
        </p:txBody>
      </p:sp>
      <p:sp>
        <p:nvSpPr>
          <p:cNvPr id="2" name="TextBox 1"/>
          <p:cNvSpPr txBox="1"/>
          <p:nvPr/>
        </p:nvSpPr>
        <p:spPr>
          <a:xfrm>
            <a:off x="1914228" y="1598392"/>
            <a:ext cx="5686167" cy="400110"/>
          </a:xfrm>
          <a:prstGeom prst="rect">
            <a:avLst/>
          </a:prstGeom>
          <a:noFill/>
        </p:spPr>
        <p:txBody>
          <a:bodyPr wrap="square" lIns="91440" tIns="45720" rIns="91440" bIns="45720" rtlCol="0" anchor="t">
            <a:spAutoFit/>
          </a:bodyPr>
          <a:lstStyle/>
          <a:p>
            <a:pPr marL="285750" indent="-285750">
              <a:buFont typeface="Arial"/>
              <a:buChar char="•"/>
            </a:pPr>
            <a:r>
              <a:rPr lang="en-CA" altLang="en-US" sz="2000" b="0" dirty="0">
                <a:latin typeface="Arial"/>
                <a:cs typeface="Arial"/>
              </a:rPr>
              <a:t>NORAD NORTHCOM Relationship </a:t>
            </a:r>
            <a:endParaRPr lang="en-CA" sz="2000" b="0">
              <a:cs typeface="Arial" panose="020B0604020202020204" pitchFamily="34" charset="0"/>
            </a:endParaRPr>
          </a:p>
        </p:txBody>
      </p:sp>
      <p:sp>
        <p:nvSpPr>
          <p:cNvPr id="3" name="TextBox 2"/>
          <p:cNvSpPr txBox="1"/>
          <p:nvPr/>
        </p:nvSpPr>
        <p:spPr>
          <a:xfrm>
            <a:off x="3194238" y="2376396"/>
            <a:ext cx="3124200" cy="2585323"/>
          </a:xfrm>
          <a:prstGeom prst="rect">
            <a:avLst/>
          </a:prstGeom>
          <a:noFill/>
        </p:spPr>
        <p:txBody>
          <a:bodyPr wrap="square" lIns="91440" tIns="45720" rIns="91440" bIns="45720" rtlCol="0" anchor="t">
            <a:spAutoFit/>
          </a:bodyPr>
          <a:lstStyle/>
          <a:p>
            <a:pPr marL="285750" indent="-285750" algn="l">
              <a:buFont typeface="Arial"/>
              <a:buChar char="•"/>
            </a:pPr>
            <a:r>
              <a:rPr lang="en-CA" b="0" dirty="0">
                <a:latin typeface="Arial"/>
                <a:cs typeface="Arial"/>
              </a:rPr>
              <a:t>Two Separate Commands </a:t>
            </a:r>
            <a:endParaRPr lang="en-US">
              <a:cs typeface="Arial" panose="020B0604020202020204" pitchFamily="34" charset="0"/>
            </a:endParaRPr>
          </a:p>
          <a:p>
            <a:pPr marL="285750" indent="-285750" algn="l">
              <a:buFont typeface="Arial"/>
              <a:buChar char="•"/>
            </a:pPr>
            <a:endParaRPr lang="en-CA" b="0" dirty="0">
              <a:cs typeface="Arial" panose="020B0604020202020204" pitchFamily="34" charset="0"/>
            </a:endParaRPr>
          </a:p>
          <a:p>
            <a:pPr marL="285750" indent="-285750" algn="l">
              <a:buFont typeface="Arial"/>
              <a:buChar char="•"/>
            </a:pPr>
            <a:r>
              <a:rPr lang="en-CA" b="0" dirty="0">
                <a:latin typeface="Arial"/>
                <a:cs typeface="Arial"/>
              </a:rPr>
              <a:t>Commander USNORTHCOM also commands NORAD</a:t>
            </a:r>
            <a:endParaRPr lang="en-CA" b="0">
              <a:latin typeface="Arial" charset="0"/>
              <a:cs typeface="Arial" charset="0"/>
            </a:endParaRPr>
          </a:p>
          <a:p>
            <a:pPr marL="285750" indent="-285750" algn="l">
              <a:buFont typeface="Arial"/>
              <a:buChar char="•"/>
            </a:pPr>
            <a:endParaRPr lang="en-CA" b="0" dirty="0">
              <a:latin typeface="Arial"/>
              <a:cs typeface="Arial"/>
            </a:endParaRPr>
          </a:p>
          <a:p>
            <a:pPr marL="285750" indent="-285750" algn="l">
              <a:buFont typeface="Arial"/>
              <a:buChar char="•"/>
            </a:pPr>
            <a:r>
              <a:rPr lang="en-CA" b="0" dirty="0">
                <a:latin typeface="Arial"/>
                <a:cs typeface="Arial"/>
              </a:rPr>
              <a:t>CANADA is Deputy Commander NORAD</a:t>
            </a:r>
            <a:endParaRPr lang="en-CA">
              <a:latin typeface="Arial"/>
              <a:cs typeface="Arial"/>
            </a:endParaRPr>
          </a:p>
        </p:txBody>
      </p:sp>
      <p:pic>
        <p:nvPicPr>
          <p:cNvPr id="4" name="Picture 3"/>
          <p:cNvPicPr>
            <a:picLocks noChangeAspect="1"/>
          </p:cNvPicPr>
          <p:nvPr/>
        </p:nvPicPr>
        <p:blipFill>
          <a:blip r:embed="rId3"/>
          <a:stretch>
            <a:fillRect/>
          </a:stretch>
        </p:blipFill>
        <p:spPr>
          <a:xfrm>
            <a:off x="370923" y="2495525"/>
            <a:ext cx="2362200" cy="2161162"/>
          </a:xfrm>
          <a:prstGeom prst="rect">
            <a:avLst/>
          </a:prstGeom>
        </p:spPr>
      </p:pic>
      <p:pic>
        <p:nvPicPr>
          <p:cNvPr id="6" name="Picture 5"/>
          <p:cNvPicPr>
            <a:picLocks noChangeAspect="1"/>
          </p:cNvPicPr>
          <p:nvPr/>
        </p:nvPicPr>
        <p:blipFill>
          <a:blip r:embed="rId4"/>
          <a:stretch>
            <a:fillRect/>
          </a:stretch>
        </p:blipFill>
        <p:spPr>
          <a:xfrm>
            <a:off x="6532417" y="2495525"/>
            <a:ext cx="2133600" cy="2133600"/>
          </a:xfrm>
          <a:prstGeom prst="rect">
            <a:avLst/>
          </a:prstGeom>
        </p:spPr>
      </p:pic>
    </p:spTree>
    <p:extLst>
      <p:ext uri="{BB962C8B-B14F-4D97-AF65-F5344CB8AC3E}">
        <p14:creationId xmlns:p14="http://schemas.microsoft.com/office/powerpoint/2010/main" val="27124323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775843" y="304435"/>
            <a:ext cx="6198385"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International TDL Command Authority in relation to CAF Assets</a:t>
            </a:r>
          </a:p>
        </p:txBody>
      </p:sp>
      <p:sp>
        <p:nvSpPr>
          <p:cNvPr id="2" name="TextBox 1"/>
          <p:cNvSpPr txBox="1"/>
          <p:nvPr/>
        </p:nvSpPr>
        <p:spPr>
          <a:xfrm>
            <a:off x="2874337" y="1446204"/>
            <a:ext cx="3276600" cy="400110"/>
          </a:xfrm>
          <a:prstGeom prst="rect">
            <a:avLst/>
          </a:prstGeom>
          <a:noFill/>
        </p:spPr>
        <p:txBody>
          <a:bodyPr wrap="square" lIns="91440" tIns="45720" rIns="91440" bIns="45720" rtlCol="0" anchor="t">
            <a:spAutoFit/>
          </a:bodyPr>
          <a:lstStyle/>
          <a:p>
            <a:pPr marL="285750" indent="-285750">
              <a:buFont typeface="Arial"/>
              <a:buChar char="•"/>
            </a:pPr>
            <a:r>
              <a:rPr lang="en-CA" altLang="en-US" sz="2000" b="0" dirty="0">
                <a:latin typeface="Arial"/>
                <a:cs typeface="Arial"/>
              </a:rPr>
              <a:t>NATO and  CAOCs </a:t>
            </a:r>
            <a:endParaRPr lang="en-CA" sz="2000" b="0">
              <a:cs typeface="Arial" panose="020B0604020202020204" pitchFamily="34" charset="0"/>
            </a:endParaRPr>
          </a:p>
        </p:txBody>
      </p:sp>
      <p:pic>
        <p:nvPicPr>
          <p:cNvPr id="6" name="Picture 5"/>
          <p:cNvPicPr>
            <a:picLocks noChangeAspect="1"/>
          </p:cNvPicPr>
          <p:nvPr/>
        </p:nvPicPr>
        <p:blipFill>
          <a:blip r:embed="rId3"/>
          <a:stretch>
            <a:fillRect/>
          </a:stretch>
        </p:blipFill>
        <p:spPr>
          <a:xfrm>
            <a:off x="1552023" y="2133600"/>
            <a:ext cx="5987143" cy="3352800"/>
          </a:xfrm>
          <a:prstGeom prst="rect">
            <a:avLst/>
          </a:prstGeom>
        </p:spPr>
      </p:pic>
    </p:spTree>
    <p:extLst>
      <p:ext uri="{BB962C8B-B14F-4D97-AF65-F5344CB8AC3E}">
        <p14:creationId xmlns:p14="http://schemas.microsoft.com/office/powerpoint/2010/main" val="2598726832"/>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Props1.xml><?xml version="1.0" encoding="utf-8"?>
<ds:datastoreItem xmlns:ds="http://schemas.openxmlformats.org/officeDocument/2006/customXml" ds:itemID="{253A82D8-7953-472A-8C5B-2A032D91363A}">
  <ds:schemaRefs>
    <ds:schemaRef ds:uri="http://schemas.microsoft.com/sharepoint/events"/>
  </ds:schemaRefs>
</ds:datastoreItem>
</file>

<file path=customXml/itemProps2.xml><?xml version="1.0" encoding="utf-8"?>
<ds:datastoreItem xmlns:ds="http://schemas.openxmlformats.org/officeDocument/2006/customXml" ds:itemID="{243F5FDE-CBFA-4824-89C3-0BE53112A811}">
  <ds:schemaRefs>
    <ds:schemaRef ds:uri="http://schemas.microsoft.com/sharepoint/v3/contenttype/forms"/>
  </ds:schemaRefs>
</ds:datastoreItem>
</file>

<file path=customXml/itemProps3.xml><?xml version="1.0" encoding="utf-8"?>
<ds:datastoreItem xmlns:ds="http://schemas.openxmlformats.org/officeDocument/2006/customXml" ds:itemID="{EECAE75B-E589-480F-ABE6-4C1E24460F05}">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4.xml><?xml version="1.0" encoding="utf-8"?>
<ds:datastoreItem xmlns:ds="http://schemas.openxmlformats.org/officeDocument/2006/customXml" ds:itemID="{3BD28AB8-2528-465C-81EF-CDFD686B5ABA}">
  <ds:schemaRefs>
    <ds:schemaRef ds:uri="4e4e7067-1b66-4815-83c0-e5717f015141"/>
    <ds:schemaRef ds:uri="c849b990-5f49-4754-9b71-10ab8b44beb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17</Slides>
  <Notes>13</Notes>
  <HiddenSlides>0</HiddenSlide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CF 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revision>156</cp:revision>
  <dcterms:created xsi:type="dcterms:W3CDTF">2011-01-05T13:27:31Z</dcterms:created>
  <dcterms:modified xsi:type="dcterms:W3CDTF">2021-02-25T16:32:14Z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