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5"/>
  </p:notesMasterIdLst>
  <p:handoutMasterIdLst>
    <p:handoutMasterId r:id="rId16"/>
  </p:handoutMasterIdLst>
  <p:sldIdLst>
    <p:sldId id="258" r:id="rId6"/>
    <p:sldId id="288" r:id="rId7"/>
    <p:sldId id="267" r:id="rId8"/>
    <p:sldId id="289" r:id="rId9"/>
    <p:sldId id="320" r:id="rId10"/>
    <p:sldId id="319" r:id="rId11"/>
    <p:sldId id="315" r:id="rId12"/>
    <p:sldId id="303" r:id="rId13"/>
    <p:sldId id="307" r:id="rId14"/>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pard.r" initials="h" lastIdx="1" clrIdx="0">
    <p:extLst>
      <p:ext uri="{19B8F6BF-5375-455C-9EA6-DF929625EA0E}">
        <p15:presenceInfo xmlns:p15="http://schemas.microsoft.com/office/powerpoint/2012/main" userId="helpard.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ACE376-30C6-494E-94CB-6023816D8B62}" v="2" dt="2021-02-12T18:48:48.369"/>
    <p1510:client id="{3B2FFA3F-D3BA-4325-868A-F8D15D4E9C30}" v="41" dt="2021-02-08T17:04:24.847"/>
    <p1510:client id="{6F6DAB22-89F8-4A51-AF47-5EB97B456ADF}" v="3" dt="2021-02-10T17:46:42.830"/>
    <p1510:client id="{70B9A390-F643-1A7C-4F66-C81989ED20FB}" v="1" dt="2021-02-08T16:56:56.033"/>
    <p1510:client id="{AA900551-462C-45DB-B07B-8C0D500B3E37}" v="288" dt="2021-02-10T17:22:56.0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pard RW@ADM(IM) DJCIS@Defence O365" userId="S::rodney.helpard@ecn.forces.gc.ca::571a3b71-3825-4db5-994c-3be871183676" providerId="AD" clId="Web-{0A581C37-7D6B-4D61-93A9-4EE220EC6188}"/>
    <pc:docChg chg="modSld">
      <pc:chgData name="Helpard RW@ADM(IM) DJCIS@Defence O365" userId="S::rodney.helpard@ecn.forces.gc.ca::571a3b71-3825-4db5-994c-3be871183676" providerId="AD" clId="Web-{0A581C37-7D6B-4D61-93A9-4EE220EC6188}" dt="2021-02-08T18:53:54.431" v="41"/>
      <pc:docMkLst>
        <pc:docMk/>
      </pc:docMkLst>
      <pc:sldChg chg="modNotes">
        <pc:chgData name="Helpard RW@ADM(IM) DJCIS@Defence O365" userId="S::rodney.helpard@ecn.forces.gc.ca::571a3b71-3825-4db5-994c-3be871183676" providerId="AD" clId="Web-{0A581C37-7D6B-4D61-93A9-4EE220EC6188}" dt="2021-02-08T18:53:54.431" v="41"/>
        <pc:sldMkLst>
          <pc:docMk/>
          <pc:sldMk cId="2423954315" sldId="319"/>
        </pc:sldMkLst>
      </pc:sldChg>
    </pc:docChg>
  </pc:docChgLst>
  <pc:docChgLst>
    <pc:chgData name="Sheppard MS JE@MCC RJOC(A)@Defence O365" userId="S::justin.sheppard@ecn.forces.gc.ca::046012a4-b312-4c37-863d-653c3913ec98" providerId="AD" clId="Web-{AA900551-462C-45DB-B07B-8C0D500B3E37}"/>
    <pc:docChg chg="modSld">
      <pc:chgData name="Sheppard MS JE@MCC RJOC(A)@Defence O365" userId="S::justin.sheppard@ecn.forces.gc.ca::046012a4-b312-4c37-863d-653c3913ec98" providerId="AD" clId="Web-{AA900551-462C-45DB-B07B-8C0D500B3E37}" dt="2021-02-10T17:22:52.311" v="188" actId="20577"/>
      <pc:docMkLst>
        <pc:docMk/>
      </pc:docMkLst>
      <pc:sldChg chg="modSp">
        <pc:chgData name="Sheppard MS JE@MCC RJOC(A)@Defence O365" userId="S::justin.sheppard@ecn.forces.gc.ca::046012a4-b312-4c37-863d-653c3913ec98" providerId="AD" clId="Web-{AA900551-462C-45DB-B07B-8C0D500B3E37}" dt="2021-02-10T17:07:59.361" v="7" actId="1076"/>
        <pc:sldMkLst>
          <pc:docMk/>
          <pc:sldMk cId="0" sldId="258"/>
        </pc:sldMkLst>
        <pc:spChg chg="mod">
          <ac:chgData name="Sheppard MS JE@MCC RJOC(A)@Defence O365" userId="S::justin.sheppard@ecn.forces.gc.ca::046012a4-b312-4c37-863d-653c3913ec98" providerId="AD" clId="Web-{AA900551-462C-45DB-B07B-8C0D500B3E37}" dt="2021-02-10T17:07:52.627" v="6" actId="14100"/>
          <ac:spMkLst>
            <pc:docMk/>
            <pc:sldMk cId="0" sldId="258"/>
            <ac:spMk id="7" creationId="{00000000-0000-0000-0000-000000000000}"/>
          </ac:spMkLst>
        </pc:spChg>
        <pc:spChg chg="mod">
          <ac:chgData name="Sheppard MS JE@MCC RJOC(A)@Defence O365" userId="S::justin.sheppard@ecn.forces.gc.ca::046012a4-b312-4c37-863d-653c3913ec98" providerId="AD" clId="Web-{AA900551-462C-45DB-B07B-8C0D500B3E37}" dt="2021-02-10T17:07:59.361" v="7" actId="1076"/>
          <ac:spMkLst>
            <pc:docMk/>
            <pc:sldMk cId="0" sldId="258"/>
            <ac:spMk id="11" creationId="{4E375B69-8A08-4F5C-95BB-46ED48E1593F}"/>
          </ac:spMkLst>
        </pc:spChg>
      </pc:sldChg>
      <pc:sldChg chg="modSp">
        <pc:chgData name="Sheppard MS JE@MCC RJOC(A)@Defence O365" userId="S::justin.sheppard@ecn.forces.gc.ca::046012a4-b312-4c37-863d-653c3913ec98" providerId="AD" clId="Web-{AA900551-462C-45DB-B07B-8C0D500B3E37}" dt="2021-02-10T17:08:51.987" v="32" actId="20577"/>
        <pc:sldMkLst>
          <pc:docMk/>
          <pc:sldMk cId="1587703502" sldId="267"/>
        </pc:sldMkLst>
        <pc:spChg chg="mod">
          <ac:chgData name="Sheppard MS JE@MCC RJOC(A)@Defence O365" userId="S::justin.sheppard@ecn.forces.gc.ca::046012a4-b312-4c37-863d-653c3913ec98" providerId="AD" clId="Web-{AA900551-462C-45DB-B07B-8C0D500B3E37}" dt="2021-02-10T17:08:51.987" v="32" actId="20577"/>
          <ac:spMkLst>
            <pc:docMk/>
            <pc:sldMk cId="1587703502" sldId="267"/>
            <ac:spMk id="2" creationId="{00000000-0000-0000-0000-000000000000}"/>
          </ac:spMkLst>
        </pc:spChg>
        <pc:spChg chg="mod">
          <ac:chgData name="Sheppard MS JE@MCC RJOC(A)@Defence O365" userId="S::justin.sheppard@ecn.forces.gc.ca::046012a4-b312-4c37-863d-653c3913ec98" providerId="AD" clId="Web-{AA900551-462C-45DB-B07B-8C0D500B3E37}" dt="2021-02-10T17:08:38.111" v="26" actId="14100"/>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AA900551-462C-45DB-B07B-8C0D500B3E37}" dt="2021-02-10T17:08:07.267" v="9" actId="20577"/>
        <pc:sldMkLst>
          <pc:docMk/>
          <pc:sldMk cId="1018954970" sldId="288"/>
        </pc:sldMkLst>
        <pc:spChg chg="mod">
          <ac:chgData name="Sheppard MS JE@MCC RJOC(A)@Defence O365" userId="S::justin.sheppard@ecn.forces.gc.ca::046012a4-b312-4c37-863d-653c3913ec98" providerId="AD" clId="Web-{AA900551-462C-45DB-B07B-8C0D500B3E37}" dt="2021-02-10T17:08:07.267" v="9"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AA900551-462C-45DB-B07B-8C0D500B3E37}" dt="2021-02-10T17:13:56.663" v="99" actId="1076"/>
        <pc:sldMkLst>
          <pc:docMk/>
          <pc:sldMk cId="1251806590" sldId="289"/>
        </pc:sldMkLst>
        <pc:spChg chg="mod">
          <ac:chgData name="Sheppard MS JE@MCC RJOC(A)@Defence O365" userId="S::justin.sheppard@ecn.forces.gc.ca::046012a4-b312-4c37-863d-653c3913ec98" providerId="AD" clId="Web-{AA900551-462C-45DB-B07B-8C0D500B3E37}" dt="2021-02-10T17:13:56.663" v="99" actId="1076"/>
          <ac:spMkLst>
            <pc:docMk/>
            <pc:sldMk cId="1251806590" sldId="289"/>
            <ac:spMk id="5" creationId="{00000000-0000-0000-0000-000000000000}"/>
          </ac:spMkLst>
        </pc:spChg>
        <pc:spChg chg="mod">
          <ac:chgData name="Sheppard MS JE@MCC RJOC(A)@Defence O365" userId="S::justin.sheppard@ecn.forces.gc.ca::046012a4-b312-4c37-863d-653c3913ec98" providerId="AD" clId="Web-{AA900551-462C-45DB-B07B-8C0D500B3E37}" dt="2021-02-10T17:10:55.191" v="66" actId="1076"/>
          <ac:spMkLst>
            <pc:docMk/>
            <pc:sldMk cId="1251806590" sldId="289"/>
            <ac:spMk id="8" creationId="{00000000-0000-0000-0000-000000000000}"/>
          </ac:spMkLst>
        </pc:spChg>
        <pc:spChg chg="mod">
          <ac:chgData name="Sheppard MS JE@MCC RJOC(A)@Defence O365" userId="S::justin.sheppard@ecn.forces.gc.ca::046012a4-b312-4c37-863d-653c3913ec98" providerId="AD" clId="Web-{AA900551-462C-45DB-B07B-8C0D500B3E37}" dt="2021-02-10T17:10:44.285" v="64" actId="20577"/>
          <ac:spMkLst>
            <pc:docMk/>
            <pc:sldMk cId="1251806590" sldId="289"/>
            <ac:spMk id="10" creationId="{00000000-0000-0000-0000-000000000000}"/>
          </ac:spMkLst>
        </pc:spChg>
        <pc:spChg chg="mod">
          <ac:chgData name="Sheppard MS JE@MCC RJOC(A)@Defence O365" userId="S::justin.sheppard@ecn.forces.gc.ca::046012a4-b312-4c37-863d-653c3913ec98" providerId="AD" clId="Web-{AA900551-462C-45DB-B07B-8C0D500B3E37}" dt="2021-02-10T17:10:19.207" v="51" actId="20577"/>
          <ac:spMkLst>
            <pc:docMk/>
            <pc:sldMk cId="1251806590" sldId="289"/>
            <ac:spMk id="11" creationId="{00000000-0000-0000-0000-000000000000}"/>
          </ac:spMkLst>
        </pc:spChg>
      </pc:sldChg>
      <pc:sldChg chg="modSp">
        <pc:chgData name="Sheppard MS JE@MCC RJOC(A)@Defence O365" userId="S::justin.sheppard@ecn.forces.gc.ca::046012a4-b312-4c37-863d-653c3913ec98" providerId="AD" clId="Web-{AA900551-462C-45DB-B07B-8C0D500B3E37}" dt="2021-02-10T17:22:49.654" v="187" actId="20577"/>
        <pc:sldMkLst>
          <pc:docMk/>
          <pc:sldMk cId="232699226" sldId="303"/>
        </pc:sldMkLst>
        <pc:spChg chg="mod">
          <ac:chgData name="Sheppard MS JE@MCC RJOC(A)@Defence O365" userId="S::justin.sheppard@ecn.forces.gc.ca::046012a4-b312-4c37-863d-653c3913ec98" providerId="AD" clId="Web-{AA900551-462C-45DB-B07B-8C0D500B3E37}" dt="2021-02-10T17:22:49.654" v="187" actId="20577"/>
          <ac:spMkLst>
            <pc:docMk/>
            <pc:sldMk cId="232699226" sldId="303"/>
            <ac:spMk id="2" creationId="{00000000-0000-0000-0000-000000000000}"/>
          </ac:spMkLst>
        </pc:spChg>
        <pc:spChg chg="mod">
          <ac:chgData name="Sheppard MS JE@MCC RJOC(A)@Defence O365" userId="S::justin.sheppard@ecn.forces.gc.ca::046012a4-b312-4c37-863d-653c3913ec98" providerId="AD" clId="Web-{AA900551-462C-45DB-B07B-8C0D500B3E37}" dt="2021-02-10T17:22:20.763" v="175" actId="14100"/>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AA900551-462C-45DB-B07B-8C0D500B3E37}" dt="2021-02-10T17:22:52.311" v="188" actId="20577"/>
        <pc:sldMkLst>
          <pc:docMk/>
          <pc:sldMk cId="3118391297" sldId="307"/>
        </pc:sldMkLst>
        <pc:spChg chg="mod">
          <ac:chgData name="Sheppard MS JE@MCC RJOC(A)@Defence O365" userId="S::justin.sheppard@ecn.forces.gc.ca::046012a4-b312-4c37-863d-653c3913ec98" providerId="AD" clId="Web-{AA900551-462C-45DB-B07B-8C0D500B3E37}" dt="2021-02-10T17:22:52.311" v="188"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AA900551-462C-45DB-B07B-8C0D500B3E37}" dt="2021-02-10T17:21:56.529" v="169" actId="14100"/>
        <pc:sldMkLst>
          <pc:docMk/>
          <pc:sldMk cId="297493376" sldId="315"/>
        </pc:sldMkLst>
        <pc:spChg chg="mod">
          <ac:chgData name="Sheppard MS JE@MCC RJOC(A)@Defence O365" userId="S::justin.sheppard@ecn.forces.gc.ca::046012a4-b312-4c37-863d-653c3913ec98" providerId="AD" clId="Web-{AA900551-462C-45DB-B07B-8C0D500B3E37}" dt="2021-02-10T17:15:54.664" v="127" actId="1076"/>
          <ac:spMkLst>
            <pc:docMk/>
            <pc:sldMk cId="297493376" sldId="315"/>
            <ac:spMk id="5" creationId="{00000000-0000-0000-0000-000000000000}"/>
          </ac:spMkLst>
        </pc:spChg>
        <pc:spChg chg="mod">
          <ac:chgData name="Sheppard MS JE@MCC RJOC(A)@Defence O365" userId="S::justin.sheppard@ecn.forces.gc.ca::046012a4-b312-4c37-863d-653c3913ec98" providerId="AD" clId="Web-{AA900551-462C-45DB-B07B-8C0D500B3E37}" dt="2021-02-10T17:21:33.513" v="156" actId="20577"/>
          <ac:spMkLst>
            <pc:docMk/>
            <pc:sldMk cId="297493376" sldId="315"/>
            <ac:spMk id="10" creationId="{00000000-0000-0000-0000-000000000000}"/>
          </ac:spMkLst>
        </pc:spChg>
        <pc:spChg chg="mod">
          <ac:chgData name="Sheppard MS JE@MCC RJOC(A)@Defence O365" userId="S::justin.sheppard@ecn.forces.gc.ca::046012a4-b312-4c37-863d-653c3913ec98" providerId="AD" clId="Web-{AA900551-462C-45DB-B07B-8C0D500B3E37}" dt="2021-02-10T17:21:45.466" v="164" actId="20577"/>
          <ac:spMkLst>
            <pc:docMk/>
            <pc:sldMk cId="297493376" sldId="315"/>
            <ac:spMk id="14" creationId="{00000000-0000-0000-0000-000000000000}"/>
          </ac:spMkLst>
        </pc:spChg>
        <pc:spChg chg="mod">
          <ac:chgData name="Sheppard MS JE@MCC RJOC(A)@Defence O365" userId="S::justin.sheppard@ecn.forces.gc.ca::046012a4-b312-4c37-863d-653c3913ec98" providerId="AD" clId="Web-{AA900551-462C-45DB-B07B-8C0D500B3E37}" dt="2021-02-10T17:21:39.388" v="160" actId="20577"/>
          <ac:spMkLst>
            <pc:docMk/>
            <pc:sldMk cId="297493376" sldId="315"/>
            <ac:spMk id="15" creationId="{00000000-0000-0000-0000-000000000000}"/>
          </ac:spMkLst>
        </pc:spChg>
        <pc:spChg chg="mod">
          <ac:chgData name="Sheppard MS JE@MCC RJOC(A)@Defence O365" userId="S::justin.sheppard@ecn.forces.gc.ca::046012a4-b312-4c37-863d-653c3913ec98" providerId="AD" clId="Web-{AA900551-462C-45DB-B07B-8C0D500B3E37}" dt="2021-02-10T17:21:56.529" v="169" actId="14100"/>
          <ac:spMkLst>
            <pc:docMk/>
            <pc:sldMk cId="297493376" sldId="315"/>
            <ac:spMk id="16" creationId="{00000000-0000-0000-0000-000000000000}"/>
          </ac:spMkLst>
        </pc:spChg>
      </pc:sldChg>
      <pc:sldChg chg="modSp">
        <pc:chgData name="Sheppard MS JE@MCC RJOC(A)@Defence O365" userId="S::justin.sheppard@ecn.forces.gc.ca::046012a4-b312-4c37-863d-653c3913ec98" providerId="AD" clId="Web-{AA900551-462C-45DB-B07B-8C0D500B3E37}" dt="2021-02-10T17:15:11.039" v="120" actId="14100"/>
        <pc:sldMkLst>
          <pc:docMk/>
          <pc:sldMk cId="2423954315" sldId="319"/>
        </pc:sldMkLst>
        <pc:spChg chg="mod">
          <ac:chgData name="Sheppard MS JE@MCC RJOC(A)@Defence O365" userId="S::justin.sheppard@ecn.forces.gc.ca::046012a4-b312-4c37-863d-653c3913ec98" providerId="AD" clId="Web-{AA900551-462C-45DB-B07B-8C0D500B3E37}" dt="2021-02-10T17:14:08.960" v="101" actId="1076"/>
          <ac:spMkLst>
            <pc:docMk/>
            <pc:sldMk cId="2423954315" sldId="319"/>
            <ac:spMk id="5" creationId="{00000000-0000-0000-0000-000000000000}"/>
          </ac:spMkLst>
        </pc:spChg>
        <pc:spChg chg="mod">
          <ac:chgData name="Sheppard MS JE@MCC RJOC(A)@Defence O365" userId="S::justin.sheppard@ecn.forces.gc.ca::046012a4-b312-4c37-863d-653c3913ec98" providerId="AD" clId="Web-{AA900551-462C-45DB-B07B-8C0D500B3E37}" dt="2021-02-10T17:15:00.992" v="118" actId="20577"/>
          <ac:spMkLst>
            <pc:docMk/>
            <pc:sldMk cId="2423954315" sldId="319"/>
            <ac:spMk id="7" creationId="{00000000-0000-0000-0000-000000000000}"/>
          </ac:spMkLst>
        </pc:spChg>
        <pc:spChg chg="mod">
          <ac:chgData name="Sheppard MS JE@MCC RJOC(A)@Defence O365" userId="S::justin.sheppard@ecn.forces.gc.ca::046012a4-b312-4c37-863d-653c3913ec98" providerId="AD" clId="Web-{AA900551-462C-45DB-B07B-8C0D500B3E37}" dt="2021-02-10T17:14:47.382" v="111" actId="20577"/>
          <ac:spMkLst>
            <pc:docMk/>
            <pc:sldMk cId="2423954315" sldId="319"/>
            <ac:spMk id="8" creationId="{00000000-0000-0000-0000-000000000000}"/>
          </ac:spMkLst>
        </pc:spChg>
        <pc:picChg chg="mod">
          <ac:chgData name="Sheppard MS JE@MCC RJOC(A)@Defence O365" userId="S::justin.sheppard@ecn.forces.gc.ca::046012a4-b312-4c37-863d-653c3913ec98" providerId="AD" clId="Web-{AA900551-462C-45DB-B07B-8C0D500B3E37}" dt="2021-02-10T17:15:11.039" v="120" actId="14100"/>
          <ac:picMkLst>
            <pc:docMk/>
            <pc:sldMk cId="2423954315" sldId="319"/>
            <ac:picMk id="2" creationId="{00000000-0000-0000-0000-000000000000}"/>
          </ac:picMkLst>
        </pc:picChg>
      </pc:sldChg>
      <pc:sldChg chg="modSp">
        <pc:chgData name="Sheppard MS JE@MCC RJOC(A)@Defence O365" userId="S::justin.sheppard@ecn.forces.gc.ca::046012a4-b312-4c37-863d-653c3913ec98" providerId="AD" clId="Web-{AA900551-462C-45DB-B07B-8C0D500B3E37}" dt="2021-02-10T17:14:02.882" v="100" actId="1076"/>
        <pc:sldMkLst>
          <pc:docMk/>
          <pc:sldMk cId="1415112841" sldId="320"/>
        </pc:sldMkLst>
        <pc:spChg chg="mod">
          <ac:chgData name="Sheppard MS JE@MCC RJOC(A)@Defence O365" userId="S::justin.sheppard@ecn.forces.gc.ca::046012a4-b312-4c37-863d-653c3913ec98" providerId="AD" clId="Web-{AA900551-462C-45DB-B07B-8C0D500B3E37}" dt="2021-02-10T17:14:02.882" v="100" actId="1076"/>
          <ac:spMkLst>
            <pc:docMk/>
            <pc:sldMk cId="1415112841" sldId="320"/>
            <ac:spMk id="5" creationId="{00000000-0000-0000-0000-000000000000}"/>
          </ac:spMkLst>
        </pc:spChg>
        <pc:spChg chg="mod">
          <ac:chgData name="Sheppard MS JE@MCC RJOC(A)@Defence O365" userId="S::justin.sheppard@ecn.forces.gc.ca::046012a4-b312-4c37-863d-653c3913ec98" providerId="AD" clId="Web-{AA900551-462C-45DB-B07B-8C0D500B3E37}" dt="2021-02-10T17:11:59.989" v="83" actId="20577"/>
          <ac:spMkLst>
            <pc:docMk/>
            <pc:sldMk cId="1415112841" sldId="320"/>
            <ac:spMk id="8" creationId="{00000000-0000-0000-0000-000000000000}"/>
          </ac:spMkLst>
        </pc:spChg>
      </pc:sldChg>
    </pc:docChg>
  </pc:docChgLst>
  <pc:docChgLst>
    <pc:chgData name="Blindback Sgt TJ@21 AC&amp;W Sqn CADS Ops@Defence O365" userId="S::timothy.blindback@ecn.forces.gc.ca::2699d6b2-7bae-42be-83da-ef360de0bb01" providerId="AD" clId="Web-{CCDD85DE-4EF4-F0DD-C223-DF55538A58D6}"/>
    <pc:docChg chg="modSld">
      <pc:chgData name="Blindback Sgt TJ@21 AC&amp;W Sqn CADS Ops@Defence O365" userId="S::timothy.blindback@ecn.forces.gc.ca::2699d6b2-7bae-42be-83da-ef360de0bb01" providerId="AD" clId="Web-{CCDD85DE-4EF4-F0DD-C223-DF55538A58D6}" dt="2021-02-08T16:56:08.384" v="1"/>
      <pc:docMkLst>
        <pc:docMk/>
      </pc:docMkLst>
      <pc:sldChg chg="modNotes">
        <pc:chgData name="Blindback Sgt TJ@21 AC&amp;W Sqn CADS Ops@Defence O365" userId="S::timothy.blindback@ecn.forces.gc.ca::2699d6b2-7bae-42be-83da-ef360de0bb01" providerId="AD" clId="Web-{CCDD85DE-4EF4-F0DD-C223-DF55538A58D6}" dt="2021-02-08T16:56:08.384" v="1"/>
        <pc:sldMkLst>
          <pc:docMk/>
          <pc:sldMk cId="1251806590" sldId="289"/>
        </pc:sldMkLst>
      </pc:sldChg>
    </pc:docChg>
  </pc:docChgLst>
  <pc:docChgLst>
    <pc:chgData clId="Web-{AA900551-462C-45DB-B07B-8C0D500B3E37}"/>
    <pc:docChg chg="modSld">
      <pc:chgData name="" userId="" providerId="" clId="Web-{AA900551-462C-45DB-B07B-8C0D500B3E37}" dt="2021-02-10T17:07:19.142" v="4" actId="14100"/>
      <pc:docMkLst>
        <pc:docMk/>
      </pc:docMkLst>
      <pc:sldChg chg="modSp">
        <pc:chgData name="" userId="" providerId="" clId="Web-{AA900551-462C-45DB-B07B-8C0D500B3E37}" dt="2021-02-10T17:07:19.142" v="4" actId="14100"/>
        <pc:sldMkLst>
          <pc:docMk/>
          <pc:sldMk cId="0" sldId="258"/>
        </pc:sldMkLst>
        <pc:spChg chg="mod">
          <ac:chgData name="" userId="" providerId="" clId="Web-{AA900551-462C-45DB-B07B-8C0D500B3E37}" dt="2021-02-10T17:07:19.142" v="4" actId="14100"/>
          <ac:spMkLst>
            <pc:docMk/>
            <pc:sldMk cId="0" sldId="258"/>
            <ac:spMk id="7" creationId="{00000000-0000-0000-0000-000000000000}"/>
          </ac:spMkLst>
        </pc:spChg>
      </pc:sldChg>
    </pc:docChg>
  </pc:docChgLst>
  <pc:docChgLst>
    <pc:chgData name="Clifford MWO A@1 Cdn Air Div HQ@Defence O365" userId="S::andreena.clifford@ecn.forces.gc.ca::8c0599c3-9f04-4168-af0f-913c553b88cb" providerId="AD" clId="Web-{70B9A390-F643-1A7C-4F66-C81989ED20FB}"/>
    <pc:docChg chg="modSld">
      <pc:chgData name="Clifford MWO A@1 Cdn Air Div HQ@Defence O365" userId="S::andreena.clifford@ecn.forces.gc.ca::8c0599c3-9f04-4168-af0f-913c553b88cb" providerId="AD" clId="Web-{70B9A390-F643-1A7C-4F66-C81989ED20FB}" dt="2021-02-08T16:56:54.205" v="1"/>
      <pc:docMkLst>
        <pc:docMk/>
      </pc:docMkLst>
      <pc:sldChg chg="modNotes">
        <pc:chgData name="Clifford MWO A@1 Cdn Air Div HQ@Defence O365" userId="S::andreena.clifford@ecn.forces.gc.ca::8c0599c3-9f04-4168-af0f-913c553b88cb" providerId="AD" clId="Web-{70B9A390-F643-1A7C-4F66-C81989ED20FB}" dt="2021-02-08T16:56:54.205" v="1"/>
        <pc:sldMkLst>
          <pc:docMk/>
          <pc:sldMk cId="1251806590" sldId="289"/>
        </pc:sldMkLst>
      </pc:sldChg>
    </pc:docChg>
  </pc:docChgLst>
  <pc:docChgLst>
    <pc:chgData name="Helpard RW@ADM(IM) DJCIS@Defence O365" userId="S::rodney.helpard@ecn.forces.gc.ca::571a3b71-3825-4db5-994c-3be871183676" providerId="AD" clId="Web-{35ACE376-30C6-494E-94CB-6023816D8B62}"/>
    <pc:docChg chg="modSld">
      <pc:chgData name="Helpard RW@ADM(IM) DJCIS@Defence O365" userId="S::rodney.helpard@ecn.forces.gc.ca::571a3b71-3825-4db5-994c-3be871183676" providerId="AD" clId="Web-{35ACE376-30C6-494E-94CB-6023816D8B62}" dt="2021-02-12T18:48:47.604" v="192"/>
      <pc:docMkLst>
        <pc:docMk/>
      </pc:docMkLst>
      <pc:sldChg chg="modNotes">
        <pc:chgData name="Helpard RW@ADM(IM) DJCIS@Defence O365" userId="S::rodney.helpard@ecn.forces.gc.ca::571a3b71-3825-4db5-994c-3be871183676" providerId="AD" clId="Web-{35ACE376-30C6-494E-94CB-6023816D8B62}" dt="2021-02-12T18:48:00.601" v="188"/>
        <pc:sldMkLst>
          <pc:docMk/>
          <pc:sldMk cId="1251806590" sldId="289"/>
        </pc:sldMkLst>
      </pc:sldChg>
      <pc:sldChg chg="modNotes">
        <pc:chgData name="Helpard RW@ADM(IM) DJCIS@Defence O365" userId="S::rodney.helpard@ecn.forces.gc.ca::571a3b71-3825-4db5-994c-3be871183676" providerId="AD" clId="Web-{35ACE376-30C6-494E-94CB-6023816D8B62}" dt="2021-02-12T18:48:47.604" v="192"/>
        <pc:sldMkLst>
          <pc:docMk/>
          <pc:sldMk cId="297493376" sldId="315"/>
        </pc:sldMkLst>
      </pc:sldChg>
    </pc:docChg>
  </pc:docChgLst>
  <pc:docChgLst>
    <pc:chgData name="Sheppard MS JE@MCC RJOC(A)@Defence O365" userId="S::justin.sheppard@ecn.forces.gc.ca::046012a4-b312-4c37-863d-653c3913ec98" providerId="AD" clId="Web-{6F6DAB22-89F8-4A51-AF47-5EB97B456ADF}"/>
    <pc:docChg chg="modSld">
      <pc:chgData name="Sheppard MS JE@MCC RJOC(A)@Defence O365" userId="S::justin.sheppard@ecn.forces.gc.ca::046012a4-b312-4c37-863d-653c3913ec98" providerId="AD" clId="Web-{6F6DAB22-89F8-4A51-AF47-5EB97B456ADF}" dt="2021-02-10T17:46:42.830" v="2" actId="14100"/>
      <pc:docMkLst>
        <pc:docMk/>
      </pc:docMkLst>
      <pc:sldChg chg="modSp">
        <pc:chgData name="Sheppard MS JE@MCC RJOC(A)@Defence O365" userId="S::justin.sheppard@ecn.forces.gc.ca::046012a4-b312-4c37-863d-653c3913ec98" providerId="AD" clId="Web-{6F6DAB22-89F8-4A51-AF47-5EB97B456ADF}" dt="2021-02-10T17:46:42.830" v="2" actId="14100"/>
        <pc:sldMkLst>
          <pc:docMk/>
          <pc:sldMk cId="0" sldId="258"/>
        </pc:sldMkLst>
        <pc:spChg chg="mod">
          <ac:chgData name="Sheppard MS JE@MCC RJOC(A)@Defence O365" userId="S::justin.sheppard@ecn.forces.gc.ca::046012a4-b312-4c37-863d-653c3913ec98" providerId="AD" clId="Web-{6F6DAB22-89F8-4A51-AF47-5EB97B456ADF}" dt="2021-02-10T17:46:42.830" v="2" actId="14100"/>
          <ac:spMkLst>
            <pc:docMk/>
            <pc:sldMk cId="0" sldId="258"/>
            <ac:spMk id="7" creationId="{00000000-0000-0000-0000-000000000000}"/>
          </ac:spMkLst>
        </pc:spChg>
      </pc:sldChg>
    </pc:docChg>
  </pc:docChgLst>
  <pc:docChgLst>
    <pc:chgData name="Helpard RW@ADM(IM) DJCIS@Defence O365" userId="S::rodney.helpard@ecn.forces.gc.ca::571a3b71-3825-4db5-994c-3be871183676" providerId="AD" clId="Web-{3B2FFA3F-D3BA-4325-868A-F8D15D4E9C30}"/>
    <pc:docChg chg="modSld">
      <pc:chgData name="Helpard RW@ADM(IM) DJCIS@Defence O365" userId="S::rodney.helpard@ecn.forces.gc.ca::571a3b71-3825-4db5-994c-3be871183676" providerId="AD" clId="Web-{3B2FFA3F-D3BA-4325-868A-F8D15D4E9C30}" dt="2021-02-08T17:04:22.394" v="24" actId="20577"/>
      <pc:docMkLst>
        <pc:docMk/>
      </pc:docMkLst>
      <pc:sldChg chg="modSp">
        <pc:chgData name="Helpard RW@ADM(IM) DJCIS@Defence O365" userId="S::rodney.helpard@ecn.forces.gc.ca::571a3b71-3825-4db5-994c-3be871183676" providerId="AD" clId="Web-{3B2FFA3F-D3BA-4325-868A-F8D15D4E9C30}" dt="2021-02-08T16:56:09.141" v="23" actId="20577"/>
        <pc:sldMkLst>
          <pc:docMk/>
          <pc:sldMk cId="1251806590" sldId="289"/>
        </pc:sldMkLst>
        <pc:spChg chg="mod">
          <ac:chgData name="Helpard RW@ADM(IM) DJCIS@Defence O365" userId="S::rodney.helpard@ecn.forces.gc.ca::571a3b71-3825-4db5-994c-3be871183676" providerId="AD" clId="Web-{3B2FFA3F-D3BA-4325-868A-F8D15D4E9C30}" dt="2021-02-08T16:56:09.141" v="23" actId="20577"/>
          <ac:spMkLst>
            <pc:docMk/>
            <pc:sldMk cId="1251806590" sldId="289"/>
            <ac:spMk id="11" creationId="{00000000-0000-0000-0000-000000000000}"/>
          </ac:spMkLst>
        </pc:spChg>
      </pc:sldChg>
      <pc:sldChg chg="modSp">
        <pc:chgData name="Helpard RW@ADM(IM) DJCIS@Defence O365" userId="S::rodney.helpard@ecn.forces.gc.ca::571a3b71-3825-4db5-994c-3be871183676" providerId="AD" clId="Web-{3B2FFA3F-D3BA-4325-868A-F8D15D4E9C30}" dt="2021-02-08T17:04:22.394" v="24" actId="20577"/>
        <pc:sldMkLst>
          <pc:docMk/>
          <pc:sldMk cId="297493376" sldId="315"/>
        </pc:sldMkLst>
        <pc:spChg chg="mod">
          <ac:chgData name="Helpard RW@ADM(IM) DJCIS@Defence O365" userId="S::rodney.helpard@ecn.forces.gc.ca::571a3b71-3825-4db5-994c-3be871183676" providerId="AD" clId="Web-{3B2FFA3F-D3BA-4325-868A-F8D15D4E9C30}" dt="2021-02-08T17:04:22.394" v="24" actId="20577"/>
          <ac:spMkLst>
            <pc:docMk/>
            <pc:sldMk cId="297493376" sldId="315"/>
            <ac:spMk id="16" creationId="{00000000-0000-0000-0000-000000000000}"/>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2-01T12:24:41.894" idx="1">
    <p:pos x="10" y="10"/>
    <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CA" altLang="en-US" dirty="0">
                <a:latin typeface="Arial"/>
                <a:cs typeface="Arial"/>
              </a:rPr>
              <a:t>Elemental Commanders provide the Force Generation of TDLs and are ultimately responsible</a:t>
            </a:r>
            <a:r>
              <a:rPr lang="en-CA" altLang="en-US" baseline="0" dirty="0">
                <a:latin typeface="Arial"/>
                <a:cs typeface="Arial"/>
              </a:rPr>
              <a:t> to execute </a:t>
            </a:r>
            <a:r>
              <a:rPr lang="en-CA" altLang="en-US" dirty="0">
                <a:latin typeface="Arial"/>
                <a:cs typeface="Arial"/>
              </a:rPr>
              <a:t>elemental Operational Authority and direct elemental Technical Authority responsibilities. </a:t>
            </a:r>
            <a:endParaRPr lang="en-CA" altLang="en-US"/>
          </a:p>
          <a:p>
            <a:pPr eaLnBrk="1" hangingPunct="1"/>
            <a:r>
              <a:rPr lang="en-CA" altLang="en-US" dirty="0">
                <a:latin typeface="Arial"/>
                <a:cs typeface="Arial"/>
              </a:rPr>
              <a:t>To facilitate these functions Elemental Commanders, will designate elemental organizations to perform these duties on their behalf.</a:t>
            </a:r>
            <a:endParaRPr lang="en-CA" altLang="en-US" dirty="0">
              <a:cs typeface="Arial"/>
            </a:endParaRPr>
          </a:p>
          <a:p>
            <a:endParaRPr lang="en-CA" altLang="en-US" dirty="0">
              <a:latin typeface="Arial"/>
              <a:cs typeface="Arial"/>
            </a:endParaRPr>
          </a:p>
          <a:p>
            <a:pPr eaLnBrk="1" hangingPunct="1"/>
            <a:r>
              <a:rPr lang="en-CA" altLang="en-US" dirty="0">
                <a:latin typeface="Arial"/>
                <a:cs typeface="Arial"/>
              </a:rPr>
              <a:t>Comd 1 CAD/Dir AERO RDNS (Commander 1</a:t>
            </a:r>
            <a:r>
              <a:rPr lang="en-CA" altLang="en-US" baseline="30000" dirty="0">
                <a:latin typeface="Arial"/>
                <a:cs typeface="Arial"/>
              </a:rPr>
              <a:t>st</a:t>
            </a:r>
            <a:r>
              <a:rPr lang="en-CA" altLang="en-US" dirty="0">
                <a:latin typeface="Arial"/>
                <a:cs typeface="Arial"/>
              </a:rPr>
              <a:t> Canadian Air Defence</a:t>
            </a:r>
            <a:r>
              <a:rPr lang="en-CA" altLang="en-US" baseline="0" dirty="0">
                <a:latin typeface="Arial"/>
                <a:cs typeface="Arial"/>
              </a:rPr>
              <a:t>/Director Aerospace Readiness) is the RCAF TDL OA</a:t>
            </a:r>
          </a:p>
          <a:p>
            <a:pPr eaLnBrk="1" hangingPunct="1"/>
            <a:endParaRPr lang="en-CA" altLang="en-US" baseline="0"/>
          </a:p>
          <a:p>
            <a:pPr eaLnBrk="1" hangingPunct="1"/>
            <a:r>
              <a:rPr lang="en-CA" altLang="en-US" baseline="0" dirty="0">
                <a:latin typeface="Arial"/>
                <a:cs typeface="Arial"/>
              </a:rPr>
              <a:t>DGNSR/DNIW (Director General Naval Strategic Readiness/Director </a:t>
            </a:r>
            <a:r>
              <a:rPr lang="en-CA" altLang="en-US" dirty="0">
                <a:latin typeface="Arial"/>
                <a:cs typeface="Arial"/>
              </a:rPr>
              <a:t>Naval </a:t>
            </a:r>
            <a:r>
              <a:rPr lang="en-CA" altLang="en-US" baseline="0" dirty="0">
                <a:latin typeface="Arial"/>
                <a:cs typeface="Arial"/>
              </a:rPr>
              <a:t>Information Warfare) is the RCN TDL OA</a:t>
            </a:r>
            <a:r>
              <a:rPr lang="en-CA" altLang="en-US" dirty="0">
                <a:latin typeface="Arial"/>
                <a:cs typeface="Arial"/>
              </a:rPr>
              <a:t> </a:t>
            </a:r>
            <a:endParaRPr lang="en-CA" altLang="en-US" baseline="0" dirty="0">
              <a:cs typeface="Arial"/>
            </a:endParaRPr>
          </a:p>
          <a:p>
            <a:pPr eaLnBrk="1" hangingPunct="1"/>
            <a:endParaRPr lang="en-CA" altLang="en-US" baseline="0"/>
          </a:p>
          <a:p>
            <a:pPr eaLnBrk="1" hangingPunct="1"/>
            <a:r>
              <a:rPr lang="en-CA" altLang="en-US" baseline="0" dirty="0">
                <a:latin typeface="Arial"/>
                <a:cs typeface="Arial"/>
              </a:rPr>
              <a:t>DGACD/DLCI (Director General Army Capabilities Development/Director Land Command Information) is the CA TDL OA</a:t>
            </a:r>
          </a:p>
          <a:p>
            <a:pPr eaLnBrk="1" hangingPunct="1"/>
            <a:endParaRPr lang="en-CA" altLang="en-US" baseline="0"/>
          </a:p>
          <a:p>
            <a:pPr eaLnBrk="1" hangingPunct="1"/>
            <a:r>
              <a:rPr lang="en-CA" altLang="en-US" baseline="0" dirty="0">
                <a:latin typeface="Arial"/>
                <a:cs typeface="Arial"/>
              </a:rPr>
              <a:t>With the exception of the CA these organizations employ a Data Link Management </a:t>
            </a:r>
            <a:r>
              <a:rPr lang="en-CA" altLang="en-US" dirty="0">
                <a:latin typeface="Arial"/>
                <a:cs typeface="Arial"/>
              </a:rPr>
              <a:t>Cells (DLMC) to</a:t>
            </a:r>
            <a:r>
              <a:rPr lang="en-CA" altLang="en-US" baseline="0" dirty="0">
                <a:latin typeface="Arial"/>
                <a:cs typeface="Arial"/>
              </a:rPr>
              <a:t> administer and manage elemental TDL.</a:t>
            </a:r>
            <a:r>
              <a:rPr lang="en-CA" altLang="en-US" dirty="0">
                <a:latin typeface="Arial"/>
                <a:cs typeface="Arial"/>
              </a:rPr>
              <a:t> </a:t>
            </a:r>
            <a:endParaRPr lang="en-CA" altLang="en-US" baseline="0" dirty="0">
              <a:cs typeface="Arial"/>
            </a:endParaRPr>
          </a:p>
          <a:p>
            <a:pPr eaLnBrk="1" hangingPunct="1"/>
            <a:endParaRPr lang="en-CA" altLang="en-US"/>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3847476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CA" altLang="en-US" baseline="0"/>
              <a:t>Data Link Management Cells are embedded within the elemental OA organization and are </a:t>
            </a:r>
            <a:r>
              <a:rPr lang="en-US" sz="1200" kern="1200">
                <a:solidFill>
                  <a:schemeClr val="tx1"/>
                </a:solidFill>
                <a:effectLst/>
                <a:latin typeface="Arial" charset="0"/>
                <a:ea typeface="+mn-ea"/>
                <a:cs typeface="+mn-cs"/>
              </a:rPr>
              <a:t>responsible for the overall management of TDLs to include; strategic planning, policy development, standards adherence/management, and support to operations and training. </a:t>
            </a:r>
            <a:endParaRPr lang="en-CA" sz="1200" kern="1200">
              <a:solidFill>
                <a:schemeClr val="tx1"/>
              </a:solidFill>
              <a:effectLst/>
              <a:latin typeface="Arial" charset="0"/>
              <a:ea typeface="+mn-ea"/>
              <a:cs typeface="+mn-cs"/>
            </a:endParaRPr>
          </a:p>
          <a:p>
            <a:pPr eaLnBrk="1" hangingPunct="1"/>
            <a:endParaRPr lang="en-CA" altLang="en-US" baseline="0"/>
          </a:p>
          <a:p>
            <a:pPr eaLnBrk="1" hangingPunct="1"/>
            <a:endParaRPr lang="en-CA" altLang="en-US"/>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1305239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a:cs typeface="Arial"/>
              </a:rPr>
              <a:t>ADM(Mat) provides the Environmental Technical Authority for material procurement and life cycle management. Technical oversight of TDL equipment including future requirements and initial one-time training will be coordinated through respective </a:t>
            </a:r>
            <a:r>
              <a:rPr lang="en-US" altLang="en-US" dirty="0" err="1">
                <a:latin typeface="Arial"/>
                <a:cs typeface="Arial"/>
              </a:rPr>
              <a:t>TAs.</a:t>
            </a:r>
            <a:r>
              <a:rPr lang="en-US" altLang="en-US" dirty="0">
                <a:latin typeface="Arial"/>
                <a:cs typeface="Arial"/>
              </a:rPr>
              <a:t> </a:t>
            </a:r>
            <a:endParaRPr lang="en-US" altLang="en-US"/>
          </a:p>
          <a:p>
            <a:pPr eaLnBrk="1" hangingPunct="1"/>
            <a:endParaRPr lang="en-US" altLang="en-US"/>
          </a:p>
          <a:p>
            <a:pPr eaLnBrk="1" hangingPunct="1"/>
            <a:r>
              <a:rPr lang="en-US" altLang="en-US" dirty="0">
                <a:latin typeface="Arial"/>
                <a:cs typeface="Arial"/>
              </a:rPr>
              <a:t>ADM(Mat) Elemental Technical Authorities are assigned to DMEPM (Director Maritime Equipment Program Management) (Major Surface </a:t>
            </a:r>
            <a:r>
              <a:rPr lang="en-US" altLang="en-US" dirty="0" err="1">
                <a:latin typeface="Arial"/>
                <a:cs typeface="Arial"/>
              </a:rPr>
              <a:t>Combattant</a:t>
            </a:r>
            <a:r>
              <a:rPr lang="en-US" altLang="en-US" dirty="0">
                <a:latin typeface="Arial"/>
                <a:cs typeface="Arial"/>
              </a:rPr>
              <a:t>) for the RCN, DLCSPM (</a:t>
            </a:r>
            <a:r>
              <a:rPr lang="en-US" dirty="0">
                <a:latin typeface="Arial"/>
                <a:cs typeface="Arial"/>
              </a:rPr>
              <a:t>Director Land Command Support Project Management) </a:t>
            </a:r>
            <a:r>
              <a:rPr lang="en-US" altLang="en-US" dirty="0">
                <a:latin typeface="Arial"/>
                <a:cs typeface="Arial"/>
              </a:rPr>
              <a:t>for the CA and DAEPM (</a:t>
            </a:r>
            <a:r>
              <a:rPr lang="en-US" dirty="0">
                <a:latin typeface="Arial"/>
                <a:cs typeface="Arial"/>
              </a:rPr>
              <a:t>Directorate of Aerospace Equipment Program Management) </a:t>
            </a:r>
            <a:r>
              <a:rPr lang="en-US" altLang="en-US" dirty="0">
                <a:latin typeface="Arial"/>
                <a:cs typeface="Arial"/>
              </a:rPr>
              <a:t>(R&amp;CS) for the RCAF. </a:t>
            </a:r>
            <a:endParaRPr lang="en-CA" altLang="en-US"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3458804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Arial"/>
                <a:cs typeface="Arial"/>
              </a:rPr>
              <a:t>1 Cdn Air Div (1 CAD) Senior Staff Officer Aero Readiness (SSO ACR) - Office of Primary Responsibility Training (OPR[T]) for Advanced TDL Training</a:t>
            </a:r>
            <a:r>
              <a:rPr lang="en-US" sz="1200" kern="1200" dirty="0">
                <a:solidFill>
                  <a:schemeClr val="tx1"/>
                </a:solidFill>
                <a:effectLst/>
                <a:latin typeface="Arial"/>
                <a:cs typeface="Arial"/>
              </a:rPr>
              <a:t>: 2 CAD has designated 1 CAD SSO ACR as the OPR[T] for Advanced TDL Training, inclusive of the TDL 100 thru TDL 400 series, with the RCN TDL Qualification Manager (QM). As such, 1 CAD RCAF Data Links Management Cell (DLMC), under authority of the OPR(T), is responsible for the overall management and coordination of course requirements for Advanced TDL training. 1 CAD DLMC coordinates nominations for the TDL300 and 400 courses.</a:t>
            </a:r>
            <a:r>
              <a:rPr lang="en-US" dirty="0">
                <a:latin typeface="Arial"/>
                <a:cs typeface="Arial"/>
              </a:rPr>
              <a:t> </a:t>
            </a:r>
            <a:endParaRPr lang="en-CA" sz="1200" kern="1200">
              <a:solidFill>
                <a:schemeClr val="tx1"/>
              </a:solidFill>
              <a:effectLst/>
              <a:latin typeface="Arial" charset="0"/>
              <a:ea typeface="+mn-ea"/>
              <a:cs typeface="+mn-cs"/>
            </a:endParaRPr>
          </a:p>
          <a:p>
            <a:r>
              <a:rPr lang="en-US" sz="1200" kern="1200" dirty="0">
                <a:solidFill>
                  <a:schemeClr val="tx1"/>
                </a:solidFill>
                <a:effectLst/>
                <a:latin typeface="Arial"/>
                <a:cs typeface="Arial"/>
              </a:rPr>
              <a:t> </a:t>
            </a:r>
            <a:endParaRPr lang="en-CA" sz="1200" kern="1200" dirty="0">
              <a:solidFill>
                <a:schemeClr val="tx1"/>
              </a:solidFill>
              <a:effectLst/>
              <a:latin typeface="Arial"/>
              <a:cs typeface="Arial"/>
            </a:endParaRPr>
          </a:p>
          <a:p>
            <a:r>
              <a:rPr lang="en-US" sz="1200" b="1" kern="1200" dirty="0">
                <a:solidFill>
                  <a:schemeClr val="tx1"/>
                </a:solidFill>
                <a:effectLst/>
                <a:latin typeface="Arial"/>
                <a:cs typeface="Arial"/>
              </a:rPr>
              <a:t>2 CAD Director Air Force Training (Dir AF </a:t>
            </a:r>
            <a:r>
              <a:rPr lang="en-US" sz="1200" b="1" kern="1200" dirty="0" err="1">
                <a:solidFill>
                  <a:schemeClr val="tx1"/>
                </a:solidFill>
                <a:effectLst/>
                <a:latin typeface="Arial"/>
                <a:cs typeface="Arial"/>
              </a:rPr>
              <a:t>Trg</a:t>
            </a:r>
            <a:r>
              <a:rPr lang="en-US" sz="1200" b="1" kern="1200" dirty="0">
                <a:solidFill>
                  <a:schemeClr val="tx1"/>
                </a:solidFill>
                <a:effectLst/>
                <a:latin typeface="Arial"/>
                <a:cs typeface="Arial"/>
              </a:rPr>
              <a:t>)</a:t>
            </a:r>
            <a:r>
              <a:rPr lang="en-US" sz="1200" kern="1200" dirty="0">
                <a:solidFill>
                  <a:schemeClr val="tx1"/>
                </a:solidFill>
                <a:effectLst/>
                <a:latin typeface="Arial"/>
                <a:cs typeface="Arial"/>
              </a:rPr>
              <a:t>: Dir AF </a:t>
            </a:r>
            <a:r>
              <a:rPr lang="en-US" sz="1200" kern="1200" dirty="0" err="1">
                <a:solidFill>
                  <a:schemeClr val="tx1"/>
                </a:solidFill>
                <a:effectLst/>
                <a:latin typeface="Arial"/>
                <a:cs typeface="Arial"/>
              </a:rPr>
              <a:t>Trg</a:t>
            </a:r>
            <a:r>
              <a:rPr lang="en-US" sz="1200" kern="1200" dirty="0">
                <a:solidFill>
                  <a:schemeClr val="tx1"/>
                </a:solidFill>
                <a:effectLst/>
                <a:latin typeface="Arial"/>
                <a:cs typeface="Arial"/>
              </a:rPr>
              <a:t> is the directorate responsible for the oversight of all RCAF IT&amp;E including Basic Occupational Qualification, core RDCF developmental course and related support.</a:t>
            </a:r>
            <a:r>
              <a:rPr lang="en-US" dirty="0">
                <a:latin typeface="Arial"/>
                <a:cs typeface="Arial"/>
              </a:rPr>
              <a:t> </a:t>
            </a:r>
            <a:endParaRPr lang="en-CA" sz="1200" kern="1200">
              <a:solidFill>
                <a:schemeClr val="tx1"/>
              </a:solidFill>
              <a:effectLst/>
              <a:latin typeface="Arial" charset="0"/>
              <a:ea typeface="+mn-ea"/>
              <a:cs typeface="+mn-cs"/>
            </a:endParaRPr>
          </a:p>
          <a:p>
            <a:r>
              <a:rPr lang="en-US" sz="1200" kern="1200" dirty="0">
                <a:solidFill>
                  <a:schemeClr val="tx1"/>
                </a:solidFill>
                <a:effectLst/>
                <a:latin typeface="Arial"/>
                <a:cs typeface="Arial"/>
              </a:rPr>
              <a:t> </a:t>
            </a:r>
            <a:endParaRPr lang="en-CA" sz="1200" kern="1200" dirty="0">
              <a:solidFill>
                <a:schemeClr val="tx1"/>
              </a:solidFill>
              <a:effectLst/>
              <a:latin typeface="Arial"/>
              <a:cs typeface="Arial"/>
            </a:endParaRPr>
          </a:p>
          <a:p>
            <a:r>
              <a:rPr lang="en-US" sz="1200" b="1" kern="1200" dirty="0">
                <a:solidFill>
                  <a:schemeClr val="tx1"/>
                </a:solidFill>
                <a:effectLst/>
                <a:latin typeface="Arial"/>
                <a:cs typeface="Arial"/>
              </a:rPr>
              <a:t>2 CAD Air Force Professional Development (RCAF PD)</a:t>
            </a:r>
            <a:r>
              <a:rPr lang="en-US" sz="1200" kern="1200" dirty="0">
                <a:solidFill>
                  <a:schemeClr val="tx1"/>
                </a:solidFill>
                <a:effectLst/>
                <a:latin typeface="Arial"/>
                <a:cs typeface="Arial"/>
              </a:rPr>
              <a:t>:</a:t>
            </a:r>
            <a:r>
              <a:rPr lang="en-US" dirty="0">
                <a:latin typeface="Arial"/>
                <a:cs typeface="Arial"/>
              </a:rPr>
              <a:t> </a:t>
            </a:r>
            <a:r>
              <a:rPr lang="en-US" sz="1200" kern="1200" dirty="0">
                <a:solidFill>
                  <a:schemeClr val="tx1"/>
                </a:solidFill>
                <a:effectLst/>
                <a:latin typeface="Arial"/>
                <a:cs typeface="Arial"/>
              </a:rPr>
              <a:t> Dir RCAF PD is responsible for the oversight of RCAF PD courses that span multiple occupations and provide specialized or advanced education.</a:t>
            </a:r>
            <a:endParaRPr lang="en-CA" sz="1200" kern="1200" dirty="0">
              <a:solidFill>
                <a:schemeClr val="tx1"/>
              </a:solidFill>
              <a:effectLst/>
              <a:latin typeface="Arial"/>
              <a:cs typeface="Arial"/>
            </a:endParaRPr>
          </a:p>
          <a:p>
            <a:r>
              <a:rPr lang="en-US" sz="1200" kern="1200" dirty="0">
                <a:solidFill>
                  <a:schemeClr val="tx1"/>
                </a:solidFill>
                <a:effectLst/>
                <a:latin typeface="Arial"/>
                <a:cs typeface="Arial"/>
              </a:rPr>
              <a:t> </a:t>
            </a:r>
            <a:endParaRPr lang="en-CA" sz="1200" kern="1200" dirty="0">
              <a:solidFill>
                <a:schemeClr val="tx1"/>
              </a:solidFill>
              <a:effectLst/>
              <a:latin typeface="Arial"/>
              <a:cs typeface="Arial"/>
            </a:endParaRPr>
          </a:p>
          <a:p>
            <a:r>
              <a:rPr lang="en-US" sz="1200" b="1" kern="1200" dirty="0">
                <a:solidFill>
                  <a:schemeClr val="tx1"/>
                </a:solidFill>
                <a:effectLst/>
                <a:latin typeface="Arial"/>
                <a:cs typeface="Arial"/>
              </a:rPr>
              <a:t>Army Individual Training Authority </a:t>
            </a:r>
            <a:r>
              <a:rPr lang="en-US" sz="1200" kern="1200" dirty="0">
                <a:solidFill>
                  <a:schemeClr val="tx1"/>
                </a:solidFill>
                <a:effectLst/>
                <a:latin typeface="Arial"/>
                <a:cs typeface="Arial"/>
              </a:rPr>
              <a:t>is responsible for the delivery of TDL training within the CA. AITA will provide input into the overall management of the conduct of advanced TDL training as deemed necessary. The AITA is the delegated authority for the quality control, quantity control, and resource management of all Army occupational/specialty training. The AITA will delegate the delivery, support and administrative functions of this training to the Royal Canadian Artillery School.</a:t>
            </a:r>
            <a:r>
              <a:rPr lang="en-US" dirty="0">
                <a:latin typeface="Arial"/>
                <a:cs typeface="Arial"/>
              </a:rPr>
              <a:t> </a:t>
            </a:r>
            <a:endParaRPr lang="en-CA" sz="1200" kern="1200">
              <a:solidFill>
                <a:schemeClr val="tx1"/>
              </a:solidFill>
              <a:effectLst/>
              <a:latin typeface="Arial" charset="0"/>
              <a:ea typeface="+mn-ea"/>
              <a:cs typeface="+mn-cs"/>
            </a:endParaRPr>
          </a:p>
          <a:p>
            <a:r>
              <a:rPr lang="en-US" sz="1200" b="1" kern="1200" dirty="0">
                <a:solidFill>
                  <a:schemeClr val="tx1"/>
                </a:solidFill>
                <a:effectLst/>
                <a:latin typeface="Arial"/>
                <a:cs typeface="Arial"/>
              </a:rPr>
              <a:t>NOTE – Canadian Army is in the process to formally identify TDL Training Governance.</a:t>
            </a:r>
            <a:r>
              <a:rPr lang="en-US" b="1" dirty="0">
                <a:latin typeface="Arial"/>
                <a:cs typeface="Arial"/>
              </a:rPr>
              <a:t> </a:t>
            </a:r>
            <a:endParaRPr lang="en-CA" sz="1200" kern="1200">
              <a:solidFill>
                <a:schemeClr val="tx1"/>
              </a:solidFill>
              <a:effectLst/>
              <a:latin typeface="Arial" charset="0"/>
              <a:ea typeface="+mn-ea"/>
              <a:cs typeface="+mn-cs"/>
            </a:endParaRPr>
          </a:p>
          <a:p>
            <a:r>
              <a:rPr lang="en-US" sz="1200" kern="1200" dirty="0">
                <a:solidFill>
                  <a:schemeClr val="tx1"/>
                </a:solidFill>
                <a:effectLst/>
                <a:latin typeface="Arial"/>
                <a:cs typeface="Arial"/>
              </a:rPr>
              <a:t> </a:t>
            </a:r>
            <a:endParaRPr lang="en-CA" sz="1200" kern="1200" dirty="0">
              <a:solidFill>
                <a:schemeClr val="tx1"/>
              </a:solidFill>
              <a:effectLst/>
              <a:latin typeface="Arial"/>
              <a:cs typeface="Arial"/>
            </a:endParaRPr>
          </a:p>
          <a:p>
            <a:r>
              <a:rPr lang="en-US" sz="1200" b="1" kern="1200" dirty="0">
                <a:solidFill>
                  <a:schemeClr val="tx1"/>
                </a:solidFill>
                <a:effectLst/>
                <a:latin typeface="Arial"/>
                <a:cs typeface="Arial"/>
              </a:rPr>
              <a:t>NTDC(A)</a:t>
            </a:r>
            <a:r>
              <a:rPr lang="en-US" sz="1200" kern="1200" dirty="0">
                <a:solidFill>
                  <a:schemeClr val="tx1"/>
                </a:solidFill>
                <a:effectLst/>
                <a:latin typeface="Arial"/>
                <a:cs typeface="Arial"/>
              </a:rPr>
              <a:t> is the Curriculum Control Authority (CCA). As CCA, </a:t>
            </a:r>
            <a:r>
              <a:rPr lang="en-US" dirty="0">
                <a:latin typeface="Arial"/>
                <a:cs typeface="Arial"/>
              </a:rPr>
              <a:t>NTDC(A</a:t>
            </a:r>
            <a:r>
              <a:rPr lang="en-US" sz="1200" kern="1200" dirty="0">
                <a:solidFill>
                  <a:schemeClr val="tx1"/>
                </a:solidFill>
                <a:effectLst/>
                <a:latin typeface="Arial"/>
                <a:cs typeface="Arial"/>
              </a:rPr>
              <a:t>) has been delegated the role of managing TDL training delivery including the maintenance, currency and validation of TDL QSPs. NTDC(A) will be responsible, in consultation with the other elements, for the coordination of course requirements, the development of course materials, conducting program evaluations and validations as well as maintain a registry of Advanced TDL trained personnel. The specific Training Management roles and </a:t>
            </a:r>
            <a:r>
              <a:rPr lang="en-US" sz="1200" kern="1200" dirty="0" err="1">
                <a:solidFill>
                  <a:schemeClr val="tx1"/>
                </a:solidFill>
                <a:effectLst/>
                <a:latin typeface="Arial"/>
                <a:cs typeface="Arial"/>
              </a:rPr>
              <a:t>Trg</a:t>
            </a:r>
            <a:r>
              <a:rPr lang="en-US" sz="1200" kern="1200" dirty="0">
                <a:solidFill>
                  <a:schemeClr val="tx1"/>
                </a:solidFill>
                <a:effectLst/>
                <a:latin typeface="Arial"/>
                <a:cs typeface="Arial"/>
              </a:rPr>
              <a:t> A roles devolved to the CCA are detailed in NTI 017 while requirements regarding advanced TDL qualifications are detailed in ATDLP – 5.55.</a:t>
            </a:r>
            <a:endParaRPr lang="en-CA" sz="1200" kern="1200" dirty="0">
              <a:solidFill>
                <a:schemeClr val="tx1"/>
              </a:solidFill>
              <a:effectLst/>
              <a:latin typeface="Arial"/>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1806701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b="1"/>
              <a:t>1</a:t>
            </a:r>
            <a:r>
              <a:rPr lang="en-CA" b="1" baseline="0"/>
              <a:t> - </a:t>
            </a:r>
            <a:r>
              <a:rPr lang="en-CA" b="1"/>
              <a:t>What are Data Link Management Cells?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a:solidFill>
                  <a:schemeClr val="tx1"/>
                </a:solidFill>
                <a:effectLst/>
                <a:latin typeface="Arial" charset="0"/>
                <a:ea typeface="+mn-ea"/>
                <a:cs typeface="+mn-cs"/>
              </a:rPr>
              <a:t>	</a:t>
            </a:r>
            <a:r>
              <a:rPr lang="en-CA" sz="1200" b="1" i="0" kern="1200" err="1">
                <a:solidFill>
                  <a:schemeClr val="tx1"/>
                </a:solidFill>
                <a:effectLst/>
                <a:latin typeface="Arial" charset="0"/>
                <a:ea typeface="+mn-ea"/>
                <a:cs typeface="+mn-cs"/>
              </a:rPr>
              <a:t>Ans</a:t>
            </a:r>
            <a:r>
              <a:rPr lang="en-CA" sz="1200" b="1" i="0" kern="1200">
                <a:solidFill>
                  <a:schemeClr val="tx1"/>
                </a:solidFill>
                <a:effectLst/>
                <a:latin typeface="Arial" charset="0"/>
                <a:ea typeface="+mn-ea"/>
                <a:cs typeface="+mn-cs"/>
              </a:rPr>
              <a:t>:</a:t>
            </a:r>
            <a:r>
              <a:rPr lang="en-CA" sz="1200" b="0" i="0" kern="1200">
                <a:solidFill>
                  <a:schemeClr val="tx1"/>
                </a:solidFill>
                <a:effectLst/>
                <a:latin typeface="Arial" charset="0"/>
                <a:ea typeface="+mn-ea"/>
                <a:cs typeface="+mn-cs"/>
              </a:rPr>
              <a:t> </a:t>
            </a:r>
            <a:r>
              <a:rPr lang="en-CA" altLang="en-US" baseline="0"/>
              <a:t>Data Link Management Cells are embedded within the elemental OA organization and are </a:t>
            </a:r>
            <a:r>
              <a:rPr lang="en-US" sz="1200" kern="1200">
                <a:solidFill>
                  <a:schemeClr val="tx1"/>
                </a:solidFill>
                <a:effectLst/>
                <a:latin typeface="Arial" charset="0"/>
                <a:ea typeface="+mn-ea"/>
                <a:cs typeface="+mn-cs"/>
              </a:rPr>
              <a:t>responsible for the overall management of TDLs to include; strategic planning, policy development, standards adherence/management, and support to operations and training. </a:t>
            </a:r>
            <a:endParaRPr lang="en-CA" sz="1200" kern="120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a:solidFill>
                  <a:schemeClr val="tx1"/>
                </a:solidFill>
                <a:effectLst/>
                <a:latin typeface="Arial" charset="0"/>
                <a:ea typeface="+mn-ea"/>
                <a:cs typeface="+mn-cs"/>
              </a:rPr>
              <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b="1"/>
              <a:t>2 - Identify the Elemental TDL Governance hierarchy.</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1" i="0" kern="1200">
                <a:solidFill>
                  <a:schemeClr val="tx1"/>
                </a:solidFill>
                <a:effectLst/>
                <a:latin typeface="Arial" charset="0"/>
                <a:ea typeface="+mn-ea"/>
                <a:cs typeface="+mn-cs"/>
              </a:rPr>
              <a:t>	</a:t>
            </a:r>
            <a:r>
              <a:rPr lang="en-CA" sz="1200" b="1" i="0" kern="1200" err="1">
                <a:solidFill>
                  <a:schemeClr val="tx1"/>
                </a:solidFill>
                <a:effectLst/>
                <a:latin typeface="Arial" charset="0"/>
                <a:ea typeface="+mn-ea"/>
                <a:cs typeface="+mn-cs"/>
              </a:rPr>
              <a:t>Ans</a:t>
            </a:r>
            <a:r>
              <a:rPr lang="en-CA" sz="1200" b="1" i="0" kern="1200">
                <a:solidFill>
                  <a:schemeClr val="tx1"/>
                </a:solidFill>
                <a:effectLst/>
                <a:latin typeface="Arial" charset="0"/>
                <a:ea typeface="+mn-ea"/>
                <a:cs typeface="+mn-cs"/>
              </a:rPr>
              <a:t>: </a:t>
            </a:r>
            <a:r>
              <a:rPr lang="en-CA" sz="1200" b="0" i="0" kern="1200">
                <a:solidFill>
                  <a:schemeClr val="tx1"/>
                </a:solidFill>
                <a:effectLst/>
                <a:latin typeface="Arial" charset="0"/>
                <a:ea typeface="+mn-ea"/>
                <a:cs typeface="+mn-cs"/>
              </a:rPr>
              <a:t>Elemental OA, Elemental TA, Elemental </a:t>
            </a:r>
            <a:r>
              <a:rPr lang="en-CA" sz="1200" b="0" i="0" kern="1200" err="1">
                <a:solidFill>
                  <a:schemeClr val="tx1"/>
                </a:solidFill>
                <a:effectLst/>
                <a:latin typeface="Arial" charset="0"/>
                <a:ea typeface="+mn-ea"/>
                <a:cs typeface="+mn-cs"/>
              </a:rPr>
              <a:t>Trg</a:t>
            </a:r>
            <a:r>
              <a:rPr lang="en-CA" sz="1200" b="0" i="0" kern="1200">
                <a:solidFill>
                  <a:schemeClr val="tx1"/>
                </a:solidFill>
                <a:effectLst/>
                <a:latin typeface="Arial" charset="0"/>
                <a:ea typeface="+mn-ea"/>
                <a:cs typeface="+mn-cs"/>
              </a:rPr>
              <a:t> A</a:t>
            </a:r>
            <a:endParaRPr lang="en-CA" sz="1200" b="0"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1" i="0" kern="1200" baseline="0">
                <a:solidFill>
                  <a:schemeClr val="tx1"/>
                </a:solidFill>
                <a:effectLst/>
                <a:latin typeface="Arial" charset="0"/>
                <a:ea typeface="+mn-ea"/>
                <a:cs typeface="+mn-cs"/>
              </a:rPr>
              <a:t>3 - </a:t>
            </a:r>
            <a:r>
              <a:rPr lang="en-CA" b="1"/>
              <a:t>What organization is the curriculum control authority for  the CAF?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baseline="0">
                <a:solidFill>
                  <a:schemeClr val="tx1"/>
                </a:solidFill>
                <a:effectLst/>
                <a:latin typeface="Arial" charset="0"/>
                <a:ea typeface="+mn-ea"/>
                <a:cs typeface="+mn-cs"/>
              </a:rPr>
              <a:t>	</a:t>
            </a:r>
            <a:r>
              <a:rPr lang="en-CA" sz="1200" b="1" i="0" kern="1200" baseline="0" err="1">
                <a:solidFill>
                  <a:schemeClr val="tx1"/>
                </a:solidFill>
                <a:effectLst/>
                <a:latin typeface="Arial" charset="0"/>
                <a:ea typeface="+mn-ea"/>
                <a:cs typeface="+mn-cs"/>
              </a:rPr>
              <a:t>Ans</a:t>
            </a:r>
            <a:r>
              <a:rPr lang="en-CA" sz="1200" b="1" i="0" kern="1200" baseline="0">
                <a:solidFill>
                  <a:schemeClr val="tx1"/>
                </a:solidFill>
                <a:effectLst/>
                <a:latin typeface="Arial" charset="0"/>
                <a:ea typeface="+mn-ea"/>
                <a:cs typeface="+mn-cs"/>
              </a:rPr>
              <a:t>: </a:t>
            </a:r>
            <a:r>
              <a:rPr lang="en-CA" sz="1200" b="0" i="0" kern="1200" baseline="0">
                <a:solidFill>
                  <a:schemeClr val="tx1"/>
                </a:solidFill>
                <a:effectLst/>
                <a:latin typeface="Arial" charset="0"/>
                <a:ea typeface="+mn-ea"/>
                <a:cs typeface="+mn-cs"/>
              </a:rPr>
              <a:t>NTDC(A)</a:t>
            </a:r>
            <a:endParaRPr lang="en-CA" sz="1200" b="1"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5580996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579046" y="407625"/>
            <a:ext cx="1988262" cy="419248"/>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EO 003.01</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6872" y="2991806"/>
            <a:ext cx="5564554" cy="6096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Environmental TDL Management Structure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cs typeface="Arial"/>
              </a:rPr>
              <a:t>This brief is</a:t>
            </a:r>
            <a:endParaRPr lang="en-CA" sz="6600" dirty="0">
              <a:solidFill>
                <a:schemeClr val="accent6"/>
              </a:solidFill>
              <a:latin typeface="Arial"/>
              <a:cs typeface="Arial"/>
            </a:endParaRPr>
          </a:p>
          <a:p>
            <a:r>
              <a:rPr lang="en-CA" sz="6600" dirty="0">
                <a:solidFill>
                  <a:schemeClr val="accent6"/>
                </a:solidFill>
                <a:latin typeface="Arial"/>
                <a:cs typeface="Arial"/>
              </a:rPr>
              <a:t>UNCLASSIFIED </a:t>
            </a:r>
            <a:endParaRPr lang="en-CA" sz="6600" dirty="0">
              <a:solidFill>
                <a:schemeClr val="accent6"/>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658483" y="363494"/>
            <a:ext cx="1829389" cy="445726"/>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Overview</a:t>
            </a:r>
          </a:p>
        </p:txBody>
      </p:sp>
      <p:sp>
        <p:nvSpPr>
          <p:cNvPr id="2" name="TextBox 1"/>
          <p:cNvSpPr txBox="1"/>
          <p:nvPr/>
        </p:nvSpPr>
        <p:spPr>
          <a:xfrm>
            <a:off x="-3814" y="1752600"/>
            <a:ext cx="9145155" cy="2246769"/>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CA" sz="2000" b="0" dirty="0">
                <a:latin typeface="Arial"/>
                <a:cs typeface="Arial"/>
              </a:rPr>
              <a:t>Elemental OA</a:t>
            </a: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a:latin typeface="Arial"/>
                <a:cs typeface="Arial"/>
              </a:rPr>
              <a:t>Data Link Management Cells</a:t>
            </a: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a:latin typeface="Arial"/>
                <a:cs typeface="Arial"/>
              </a:rPr>
              <a:t>Elemental TA</a:t>
            </a: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a:latin typeface="Arial"/>
                <a:cs typeface="Arial"/>
              </a:rPr>
              <a:t>Elemental </a:t>
            </a:r>
            <a:r>
              <a:rPr lang="en-CA" sz="2000" b="0" dirty="0" err="1">
                <a:latin typeface="Arial"/>
                <a:cs typeface="Arial"/>
              </a:rPr>
              <a:t>Trg</a:t>
            </a:r>
            <a:r>
              <a:rPr lang="en-CA" sz="2000" b="0" dirty="0">
                <a:latin typeface="Arial"/>
                <a:cs typeface="Arial"/>
              </a:rPr>
              <a:t> A</a:t>
            </a: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092734" y="259477"/>
            <a:ext cx="4959413" cy="895865"/>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Environmental TDL Management Structure</a:t>
            </a:r>
          </a:p>
        </p:txBody>
      </p:sp>
      <p:sp>
        <p:nvSpPr>
          <p:cNvPr id="8" name="TextBox 7"/>
          <p:cNvSpPr txBox="1"/>
          <p:nvPr/>
        </p:nvSpPr>
        <p:spPr>
          <a:xfrm flipH="1">
            <a:off x="0" y="1322620"/>
            <a:ext cx="6003460" cy="1261884"/>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endParaRPr lang="en-CA" b="0">
              <a:latin typeface="Arial" charset="0"/>
            </a:endParaRPr>
          </a:p>
          <a:p>
            <a:pPr marL="285750" indent="-285750" algn="l">
              <a:buFont typeface="Arial" panose="020B0604020202020204" pitchFamily="34" charset="0"/>
              <a:buChar char="•"/>
            </a:pPr>
            <a:endParaRPr lang="en-CA" b="0">
              <a:latin typeface="Arial" charset="0"/>
            </a:endParaRPr>
          </a:p>
          <a:p>
            <a:pPr marL="285750" indent="-285750" algn="l">
              <a:buFont typeface="Arial" panose="020B0604020202020204" pitchFamily="34" charset="0"/>
              <a:buChar char="•"/>
            </a:pPr>
            <a:r>
              <a:rPr lang="en-CA" sz="2000" b="0" dirty="0">
                <a:latin typeface="Arial"/>
                <a:cs typeface="Arial"/>
              </a:rPr>
              <a:t>Elements Force Generate TDL as a capability and execute Operational Authority</a:t>
            </a:r>
          </a:p>
        </p:txBody>
      </p:sp>
      <p:pic>
        <p:nvPicPr>
          <p:cNvPr id="3" name="Picture 2"/>
          <p:cNvPicPr>
            <a:picLocks noChangeAspect="1"/>
          </p:cNvPicPr>
          <p:nvPr/>
        </p:nvPicPr>
        <p:blipFill>
          <a:blip r:embed="rId3"/>
          <a:stretch>
            <a:fillRect/>
          </a:stretch>
        </p:blipFill>
        <p:spPr>
          <a:xfrm>
            <a:off x="6009272" y="1620253"/>
            <a:ext cx="2581275" cy="1771650"/>
          </a:xfrm>
          <a:prstGeom prst="rect">
            <a:avLst/>
          </a:prstGeom>
        </p:spPr>
      </p:pic>
      <p:pic>
        <p:nvPicPr>
          <p:cNvPr id="4" name="Picture 3"/>
          <p:cNvPicPr>
            <a:picLocks noChangeAspect="1"/>
          </p:cNvPicPr>
          <p:nvPr/>
        </p:nvPicPr>
        <p:blipFill>
          <a:blip r:embed="rId4"/>
          <a:stretch>
            <a:fillRect/>
          </a:stretch>
        </p:blipFill>
        <p:spPr>
          <a:xfrm>
            <a:off x="433387" y="3767137"/>
            <a:ext cx="2333625" cy="1962150"/>
          </a:xfrm>
          <a:prstGeom prst="rect">
            <a:avLst/>
          </a:prstGeom>
        </p:spPr>
      </p:pic>
      <p:pic>
        <p:nvPicPr>
          <p:cNvPr id="6" name="Picture 5"/>
          <p:cNvPicPr>
            <a:picLocks noChangeAspect="1"/>
          </p:cNvPicPr>
          <p:nvPr/>
        </p:nvPicPr>
        <p:blipFill>
          <a:blip r:embed="rId5"/>
          <a:stretch>
            <a:fillRect/>
          </a:stretch>
        </p:blipFill>
        <p:spPr>
          <a:xfrm>
            <a:off x="3115377" y="2895600"/>
            <a:ext cx="2619375" cy="1743075"/>
          </a:xfrm>
          <a:prstGeom prst="rect">
            <a:avLst/>
          </a:prstGeom>
        </p:spPr>
      </p:pic>
      <p:sp>
        <p:nvSpPr>
          <p:cNvPr id="10" name="TextBox 9"/>
          <p:cNvSpPr txBox="1"/>
          <p:nvPr/>
        </p:nvSpPr>
        <p:spPr>
          <a:xfrm>
            <a:off x="2765493" y="4776072"/>
            <a:ext cx="3901440" cy="707886"/>
          </a:xfrm>
          <a:prstGeom prst="rect">
            <a:avLst/>
          </a:prstGeom>
          <a:noFill/>
        </p:spPr>
        <p:txBody>
          <a:bodyPr wrap="square" lIns="91440" tIns="45720" rIns="91440" bIns="45720" rtlCol="0" anchor="t">
            <a:spAutoFit/>
          </a:bodyPr>
          <a:lstStyle/>
          <a:p>
            <a:pPr marL="342900" indent="-342900">
              <a:buFont typeface="Arial"/>
              <a:buChar char="•"/>
            </a:pPr>
            <a:r>
              <a:rPr lang="en-CA" sz="2000" b="0" dirty="0">
                <a:latin typeface="Arial"/>
                <a:cs typeface="Arial"/>
              </a:rPr>
              <a:t>DLMCs Administer and Manage Elemental TDL </a:t>
            </a:r>
            <a:endParaRPr lang="en-CA" sz="2000" b="0">
              <a:cs typeface="Arial"/>
            </a:endParaRPr>
          </a:p>
        </p:txBody>
      </p:sp>
      <p:sp>
        <p:nvSpPr>
          <p:cNvPr id="11" name="TextBox 10"/>
          <p:cNvSpPr txBox="1"/>
          <p:nvPr/>
        </p:nvSpPr>
        <p:spPr>
          <a:xfrm>
            <a:off x="6346672" y="3484513"/>
            <a:ext cx="2299185" cy="2523768"/>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CA" sz="2000" b="0" dirty="0">
                <a:latin typeface="Arial"/>
                <a:cs typeface="Arial"/>
              </a:rPr>
              <a:t>Elemental OAs</a:t>
            </a:r>
          </a:p>
          <a:p>
            <a:pPr marL="742950" lvl="1" indent="-285750" algn="l">
              <a:buFont typeface="Arial" panose="020B0604020202020204" pitchFamily="34" charset="0"/>
              <a:buChar char="•"/>
            </a:pPr>
            <a:endParaRPr lang="en-CA" sz="2000" b="0" dirty="0">
              <a:cs typeface="Arial"/>
            </a:endParaRPr>
          </a:p>
          <a:p>
            <a:pPr marL="800100" lvl="1" indent="-342900" algn="l">
              <a:buFont typeface="Wingdings"/>
              <a:buChar char="§"/>
            </a:pPr>
            <a:r>
              <a:rPr lang="en-CA" sz="2000" b="0" dirty="0">
                <a:latin typeface="Arial"/>
                <a:cs typeface="Arial"/>
              </a:rPr>
              <a:t>1 CAD</a:t>
            </a:r>
          </a:p>
          <a:p>
            <a:pPr marL="742950" lvl="1" indent="-285750" algn="l">
              <a:buFont typeface="Arial" panose="020B0604020202020204" pitchFamily="34" charset="0"/>
              <a:buChar char="•"/>
            </a:pPr>
            <a:endParaRPr lang="en-CA" sz="2000" b="0" dirty="0">
              <a:latin typeface="Arial"/>
              <a:cs typeface="Arial"/>
            </a:endParaRPr>
          </a:p>
          <a:p>
            <a:pPr marL="800100" lvl="1" indent="-342900" algn="l">
              <a:buFont typeface="Wingdings"/>
              <a:buChar char="§"/>
            </a:pPr>
            <a:r>
              <a:rPr lang="en-CA" sz="2000" b="0" dirty="0">
                <a:latin typeface="Arial"/>
                <a:cs typeface="Arial"/>
              </a:rPr>
              <a:t>DNIW</a:t>
            </a:r>
            <a:endParaRPr lang="en-CA" sz="2000" b="0" dirty="0">
              <a:cs typeface="Arial"/>
            </a:endParaRPr>
          </a:p>
          <a:p>
            <a:pPr marL="742950" lvl="1" indent="-285750" algn="l">
              <a:buFont typeface="Arial" panose="020B0604020202020204" pitchFamily="34" charset="0"/>
              <a:buChar char="•"/>
            </a:pPr>
            <a:endParaRPr lang="en-CA" sz="2000" b="0" dirty="0">
              <a:cs typeface="Arial"/>
            </a:endParaRPr>
          </a:p>
          <a:p>
            <a:pPr marL="800100" lvl="1" indent="-342900" algn="l">
              <a:buFont typeface="Wingdings"/>
              <a:buChar char="§"/>
            </a:pPr>
            <a:r>
              <a:rPr lang="en-CA" sz="2000" b="0" dirty="0">
                <a:latin typeface="Arial"/>
                <a:cs typeface="Arial"/>
              </a:rPr>
              <a:t>DLCI</a:t>
            </a:r>
          </a:p>
          <a:p>
            <a:endParaRPr lang="en-CA">
              <a:cs typeface="Arial" panose="020B0604020202020204" pitchFamily="34" charset="0"/>
            </a:endParaRPr>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065191" y="259478"/>
            <a:ext cx="5014852" cy="1170542"/>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Environmental TDL Management Structure</a:t>
            </a:r>
          </a:p>
        </p:txBody>
      </p:sp>
      <p:sp>
        <p:nvSpPr>
          <p:cNvPr id="8" name="TextBox 7"/>
          <p:cNvSpPr txBox="1"/>
          <p:nvPr/>
        </p:nvSpPr>
        <p:spPr>
          <a:xfrm flipH="1">
            <a:off x="0" y="1524596"/>
            <a:ext cx="3810000" cy="4062651"/>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endParaRPr lang="en-CA" b="0">
              <a:latin typeface="Arial" charset="0"/>
            </a:endParaRPr>
          </a:p>
          <a:p>
            <a:pPr marL="285750" indent="-285750" algn="l">
              <a:buFont typeface="Arial" panose="020B0604020202020204" pitchFamily="34" charset="0"/>
              <a:buChar char="•"/>
            </a:pPr>
            <a:r>
              <a:rPr lang="en-CA" sz="2000" b="0" dirty="0">
                <a:latin typeface="Arial"/>
                <a:cs typeface="Arial"/>
              </a:rPr>
              <a:t>DLMCs</a:t>
            </a:r>
          </a:p>
          <a:p>
            <a:pPr marL="285750" indent="-285750" algn="l">
              <a:buFont typeface="Arial" panose="020B0604020202020204" pitchFamily="34" charset="0"/>
              <a:buChar char="•"/>
            </a:pPr>
            <a:endParaRPr lang="en-CA" sz="2000" b="0" dirty="0">
              <a:cs typeface="Arial"/>
            </a:endParaRPr>
          </a:p>
          <a:p>
            <a:pPr marL="800100" lvl="1" indent="-342900" algn="l">
              <a:buFont typeface="Wingdings"/>
              <a:buChar char="§"/>
            </a:pPr>
            <a:r>
              <a:rPr lang="en-CA" sz="2000" b="0" dirty="0">
                <a:latin typeface="Arial"/>
                <a:cs typeface="Arial"/>
              </a:rPr>
              <a:t>Management of TDLs</a:t>
            </a:r>
          </a:p>
          <a:p>
            <a:pPr marL="742950" lvl="1" indent="-285750" algn="l">
              <a:buFont typeface="Arial" panose="020B0604020202020204" pitchFamily="34" charset="0"/>
              <a:buChar char="•"/>
            </a:pPr>
            <a:endParaRPr lang="en-CA" sz="2000" b="0" dirty="0">
              <a:cs typeface="Arial"/>
            </a:endParaRPr>
          </a:p>
          <a:p>
            <a:pPr lvl="2" algn="l"/>
            <a:r>
              <a:rPr lang="en-CA" sz="2000" b="0" dirty="0">
                <a:latin typeface="Arial"/>
                <a:cs typeface="Arial"/>
              </a:rPr>
              <a:t>- Strategic Planning</a:t>
            </a:r>
          </a:p>
          <a:p>
            <a:pPr marL="1200150" lvl="2" indent="-285750" algn="l">
              <a:buFont typeface="Arial" panose="020B0604020202020204" pitchFamily="34" charset="0"/>
              <a:buChar char="•"/>
            </a:pPr>
            <a:endParaRPr lang="en-CA" sz="2000" b="0" dirty="0">
              <a:cs typeface="Arial"/>
            </a:endParaRPr>
          </a:p>
          <a:p>
            <a:pPr lvl="2" algn="l"/>
            <a:r>
              <a:rPr lang="en-CA" sz="2000" b="0" dirty="0">
                <a:latin typeface="Arial"/>
                <a:cs typeface="Arial"/>
              </a:rPr>
              <a:t>- Policy</a:t>
            </a:r>
          </a:p>
          <a:p>
            <a:pPr marL="1200150" lvl="2" indent="-285750" algn="l">
              <a:buFont typeface="Arial" panose="020B0604020202020204" pitchFamily="34" charset="0"/>
              <a:buChar char="•"/>
            </a:pPr>
            <a:endParaRPr lang="en-CA" sz="2000" b="0" dirty="0">
              <a:cs typeface="Arial"/>
            </a:endParaRPr>
          </a:p>
          <a:p>
            <a:pPr lvl="2" algn="l"/>
            <a:r>
              <a:rPr lang="en-CA" sz="2000" b="0" dirty="0">
                <a:latin typeface="Arial"/>
                <a:cs typeface="Arial"/>
              </a:rPr>
              <a:t>- Standard adherence</a:t>
            </a:r>
          </a:p>
          <a:p>
            <a:pPr marL="1200150" lvl="2" indent="-285750" algn="l">
              <a:buFont typeface="Arial" panose="020B0604020202020204" pitchFamily="34" charset="0"/>
              <a:buChar char="•"/>
            </a:pPr>
            <a:endParaRPr lang="en-CA" sz="2000" b="0" dirty="0">
              <a:cs typeface="Arial"/>
            </a:endParaRPr>
          </a:p>
          <a:p>
            <a:pPr lvl="2" algn="l"/>
            <a:r>
              <a:rPr lang="en-CA" sz="2000" b="0" dirty="0">
                <a:latin typeface="Arial"/>
                <a:cs typeface="Arial"/>
              </a:rPr>
              <a:t>- Support</a:t>
            </a:r>
          </a:p>
          <a:p>
            <a:pPr marL="742950" lvl="1" indent="-285750" algn="l">
              <a:buFont typeface="Arial" panose="020B0604020202020204" pitchFamily="34" charset="0"/>
              <a:buChar char="•"/>
            </a:pPr>
            <a:endParaRPr lang="en-CA" sz="2000" b="0" dirty="0">
              <a:cs typeface="Arial"/>
            </a:endParaRPr>
          </a:p>
        </p:txBody>
      </p:sp>
      <p:pic>
        <p:nvPicPr>
          <p:cNvPr id="9" name="Picture 8"/>
          <p:cNvPicPr>
            <a:picLocks noChangeAspect="1"/>
          </p:cNvPicPr>
          <p:nvPr/>
        </p:nvPicPr>
        <p:blipFill rotWithShape="1">
          <a:blip r:embed="rId3"/>
          <a:srcRect t="34909" b="30182"/>
          <a:stretch/>
        </p:blipFill>
        <p:spPr>
          <a:xfrm>
            <a:off x="3810000" y="2130356"/>
            <a:ext cx="4962201" cy="2603122"/>
          </a:xfrm>
          <a:prstGeom prst="rect">
            <a:avLst/>
          </a:prstGeom>
        </p:spPr>
      </p:pic>
    </p:spTree>
    <p:extLst>
      <p:ext uri="{BB962C8B-B14F-4D97-AF65-F5344CB8AC3E}">
        <p14:creationId xmlns:p14="http://schemas.microsoft.com/office/powerpoint/2010/main" val="1415112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041513" y="262314"/>
            <a:ext cx="5059799"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Environmental TDL Management Structure</a:t>
            </a:r>
          </a:p>
        </p:txBody>
      </p:sp>
      <p:sp>
        <p:nvSpPr>
          <p:cNvPr id="8" name="TextBox 7"/>
          <p:cNvSpPr txBox="1"/>
          <p:nvPr/>
        </p:nvSpPr>
        <p:spPr>
          <a:xfrm flipH="1">
            <a:off x="-1304" y="1371600"/>
            <a:ext cx="6765459" cy="1292662"/>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endParaRPr lang="en-CA" b="0">
              <a:latin typeface="Arial" charset="0"/>
            </a:endParaRPr>
          </a:p>
          <a:p>
            <a:pPr marL="285750" indent="-285750" algn="l">
              <a:buFont typeface="Arial" panose="020B0604020202020204" pitchFamily="34" charset="0"/>
              <a:buChar char="•"/>
            </a:pPr>
            <a:r>
              <a:rPr lang="en-CA" sz="2000" b="0" dirty="0">
                <a:latin typeface="Arial"/>
                <a:cs typeface="Arial"/>
              </a:rPr>
              <a:t>ADM (Mat) Elemental TE</a:t>
            </a:r>
          </a:p>
          <a:p>
            <a:pPr marL="800100" lvl="1" indent="-342900" algn="l">
              <a:buFont typeface="Wingdings"/>
              <a:buChar char="§"/>
            </a:pPr>
            <a:r>
              <a:rPr lang="en-CA" sz="2000" b="0" dirty="0">
                <a:latin typeface="Arial"/>
                <a:cs typeface="Arial"/>
              </a:rPr>
              <a:t>Material procurement</a:t>
            </a:r>
          </a:p>
          <a:p>
            <a:pPr marL="800100" lvl="1" indent="-342900" algn="l">
              <a:buFont typeface="Wingdings"/>
              <a:buChar char="§"/>
            </a:pPr>
            <a:r>
              <a:rPr lang="en-CA" sz="2000" b="0" dirty="0">
                <a:latin typeface="Arial"/>
                <a:cs typeface="Arial"/>
              </a:rPr>
              <a:t>Life cycle management</a:t>
            </a:r>
          </a:p>
        </p:txBody>
      </p:sp>
      <p:pic>
        <p:nvPicPr>
          <p:cNvPr id="2" name="Picture 1"/>
          <p:cNvPicPr>
            <a:picLocks noChangeAspect="1"/>
          </p:cNvPicPr>
          <p:nvPr/>
        </p:nvPicPr>
        <p:blipFill>
          <a:blip r:embed="rId3"/>
          <a:stretch>
            <a:fillRect/>
          </a:stretch>
        </p:blipFill>
        <p:spPr>
          <a:xfrm>
            <a:off x="-1304" y="2672590"/>
            <a:ext cx="6450334" cy="3172731"/>
          </a:xfrm>
          <a:prstGeom prst="rect">
            <a:avLst/>
          </a:prstGeom>
        </p:spPr>
      </p:pic>
      <p:sp>
        <p:nvSpPr>
          <p:cNvPr id="7" name="TextBox 6"/>
          <p:cNvSpPr txBox="1"/>
          <p:nvPr/>
        </p:nvSpPr>
        <p:spPr>
          <a:xfrm>
            <a:off x="6477000" y="2743200"/>
            <a:ext cx="2438400" cy="3170099"/>
          </a:xfrm>
          <a:prstGeom prst="rect">
            <a:avLst/>
          </a:prstGeom>
          <a:noFill/>
        </p:spPr>
        <p:txBody>
          <a:bodyPr wrap="square" lIns="91440" tIns="45720" rIns="91440" bIns="45720" rtlCol="0" anchor="t">
            <a:spAutoFit/>
          </a:bodyPr>
          <a:lstStyle/>
          <a:p>
            <a:pPr marL="285750" indent="-285750" eaLnBrk="1" hangingPunct="1">
              <a:buFont typeface="Arial"/>
              <a:buChar char="•"/>
            </a:pPr>
            <a:r>
              <a:rPr lang="en-US" altLang="en-US" sz="2000" b="0" dirty="0">
                <a:latin typeface="Arial"/>
                <a:cs typeface="Arial"/>
              </a:rPr>
              <a:t>DMEPM (MSC) for the RCN</a:t>
            </a:r>
            <a:endParaRPr lang="en-US" sz="2000" b="0">
              <a:latin typeface="Arial"/>
              <a:cs typeface="Arial"/>
            </a:endParaRPr>
          </a:p>
          <a:p>
            <a:pPr eaLnBrk="1" hangingPunct="1"/>
            <a:endParaRPr lang="en-US" altLang="en-US" sz="2000" b="0" dirty="0">
              <a:cs typeface="Arial"/>
            </a:endParaRPr>
          </a:p>
          <a:p>
            <a:pPr eaLnBrk="1" hangingPunct="1"/>
            <a:endParaRPr lang="en-US" altLang="en-US" sz="2000" b="0" dirty="0">
              <a:cs typeface="Arial"/>
            </a:endParaRPr>
          </a:p>
          <a:p>
            <a:pPr marL="285750" indent="-285750" eaLnBrk="1" hangingPunct="1">
              <a:buFont typeface="Arial"/>
              <a:buChar char="•"/>
            </a:pPr>
            <a:r>
              <a:rPr lang="en-US" altLang="en-US" sz="2000" b="0" dirty="0">
                <a:latin typeface="Arial"/>
                <a:cs typeface="Arial"/>
              </a:rPr>
              <a:t>DLCSPM for the CA</a:t>
            </a:r>
          </a:p>
          <a:p>
            <a:pPr eaLnBrk="1" hangingPunct="1"/>
            <a:endParaRPr lang="en-US" altLang="en-US" sz="2000" b="0" dirty="0">
              <a:cs typeface="Arial"/>
            </a:endParaRPr>
          </a:p>
          <a:p>
            <a:pPr eaLnBrk="1" hangingPunct="1"/>
            <a:endParaRPr lang="en-US" altLang="en-US" sz="2000" b="0" dirty="0">
              <a:cs typeface="Arial"/>
            </a:endParaRPr>
          </a:p>
          <a:p>
            <a:pPr marL="285750" indent="-285750" eaLnBrk="1" hangingPunct="1">
              <a:buFont typeface="Arial"/>
              <a:buChar char="•"/>
            </a:pPr>
            <a:r>
              <a:rPr lang="en-US" altLang="en-US" sz="2000" b="0" dirty="0">
                <a:latin typeface="Arial"/>
                <a:cs typeface="Arial"/>
              </a:rPr>
              <a:t>DAEPM (R&amp;CS) for the RCAF</a:t>
            </a:r>
            <a:endParaRPr lang="en-CA" altLang="en-US" sz="2000" b="0">
              <a:latin typeface="Arial"/>
              <a:cs typeface="Arial"/>
            </a:endParaRPr>
          </a:p>
        </p:txBody>
      </p:sp>
    </p:spTree>
    <p:extLst>
      <p:ext uri="{BB962C8B-B14F-4D97-AF65-F5344CB8AC3E}">
        <p14:creationId xmlns:p14="http://schemas.microsoft.com/office/powerpoint/2010/main" val="2423954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120949" y="254196"/>
            <a:ext cx="4909752"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Environmental TDL Management Structure</a:t>
            </a:r>
          </a:p>
        </p:txBody>
      </p:sp>
      <p:sp>
        <p:nvSpPr>
          <p:cNvPr id="10" name="TextBox 9"/>
          <p:cNvSpPr txBox="1"/>
          <p:nvPr/>
        </p:nvSpPr>
        <p:spPr>
          <a:xfrm>
            <a:off x="2839440" y="1600200"/>
            <a:ext cx="3181255" cy="707886"/>
          </a:xfrm>
          <a:prstGeom prst="rect">
            <a:avLst/>
          </a:prstGeom>
          <a:noFill/>
        </p:spPr>
        <p:txBody>
          <a:bodyPr wrap="none" lIns="91440" tIns="45720" rIns="91440" bIns="45720" rtlCol="0" anchor="t">
            <a:spAutoFit/>
          </a:bodyPr>
          <a:lstStyle/>
          <a:p>
            <a:pPr marL="342900" indent="-342900">
              <a:buFont typeface="Arial"/>
              <a:buChar char="•"/>
            </a:pPr>
            <a:r>
              <a:rPr lang="en-CA" sz="2000" b="0" dirty="0">
                <a:latin typeface="Arial"/>
                <a:cs typeface="Arial"/>
              </a:rPr>
              <a:t>Elemental </a:t>
            </a:r>
            <a:r>
              <a:rPr lang="en-CA" sz="2000" b="0" dirty="0" err="1">
                <a:latin typeface="Arial"/>
                <a:cs typeface="Arial"/>
              </a:rPr>
              <a:t>Trg</a:t>
            </a:r>
            <a:r>
              <a:rPr lang="en-CA" sz="2000" b="0" dirty="0">
                <a:latin typeface="Arial"/>
                <a:cs typeface="Arial"/>
              </a:rPr>
              <a:t> Authority</a:t>
            </a:r>
            <a:endParaRPr lang="en-US" sz="2000" b="0">
              <a:latin typeface="Arial"/>
              <a:cs typeface="Arial"/>
            </a:endParaRPr>
          </a:p>
          <a:p>
            <a:endParaRPr lang="en-CA" sz="2000" b="0" dirty="0">
              <a:cs typeface="Arial"/>
            </a:endParaRPr>
          </a:p>
        </p:txBody>
      </p:sp>
      <p:pic>
        <p:nvPicPr>
          <p:cNvPr id="11" name="Picture 10"/>
          <p:cNvPicPr>
            <a:picLocks noChangeAspect="1"/>
          </p:cNvPicPr>
          <p:nvPr/>
        </p:nvPicPr>
        <p:blipFill>
          <a:blip r:embed="rId3"/>
          <a:stretch>
            <a:fillRect/>
          </a:stretch>
        </p:blipFill>
        <p:spPr>
          <a:xfrm>
            <a:off x="3352800" y="4387915"/>
            <a:ext cx="2466975" cy="1847850"/>
          </a:xfrm>
          <a:prstGeom prst="rect">
            <a:avLst/>
          </a:prstGeom>
        </p:spPr>
      </p:pic>
      <p:pic>
        <p:nvPicPr>
          <p:cNvPr id="12" name="Picture 11"/>
          <p:cNvPicPr>
            <a:picLocks noChangeAspect="1"/>
          </p:cNvPicPr>
          <p:nvPr/>
        </p:nvPicPr>
        <p:blipFill>
          <a:blip r:embed="rId4"/>
          <a:stretch>
            <a:fillRect/>
          </a:stretch>
        </p:blipFill>
        <p:spPr>
          <a:xfrm>
            <a:off x="6262687" y="2231261"/>
            <a:ext cx="2628900" cy="1743075"/>
          </a:xfrm>
          <a:prstGeom prst="rect">
            <a:avLst/>
          </a:prstGeom>
        </p:spPr>
      </p:pic>
      <p:pic>
        <p:nvPicPr>
          <p:cNvPr id="13" name="Picture 12"/>
          <p:cNvPicPr>
            <a:picLocks noChangeAspect="1"/>
          </p:cNvPicPr>
          <p:nvPr/>
        </p:nvPicPr>
        <p:blipFill>
          <a:blip r:embed="rId5"/>
          <a:stretch>
            <a:fillRect/>
          </a:stretch>
        </p:blipFill>
        <p:spPr>
          <a:xfrm>
            <a:off x="239175" y="2231261"/>
            <a:ext cx="2847975" cy="1600200"/>
          </a:xfrm>
          <a:prstGeom prst="rect">
            <a:avLst/>
          </a:prstGeom>
        </p:spPr>
      </p:pic>
      <p:sp>
        <p:nvSpPr>
          <p:cNvPr id="14" name="TextBox 13"/>
          <p:cNvSpPr txBox="1"/>
          <p:nvPr/>
        </p:nvSpPr>
        <p:spPr>
          <a:xfrm>
            <a:off x="3714749" y="4001523"/>
            <a:ext cx="1743075" cy="400110"/>
          </a:xfrm>
          <a:prstGeom prst="rect">
            <a:avLst/>
          </a:prstGeom>
          <a:noFill/>
        </p:spPr>
        <p:txBody>
          <a:bodyPr wrap="square" lIns="91440" tIns="45720" rIns="91440" bIns="45720" rtlCol="0" anchor="t">
            <a:spAutoFit/>
          </a:bodyPr>
          <a:lstStyle/>
          <a:p>
            <a:pPr marL="285750" indent="-285750">
              <a:buFont typeface="Arial"/>
              <a:buChar char="•"/>
            </a:pPr>
            <a:r>
              <a:rPr lang="en-CA" sz="2000" b="0" dirty="0">
                <a:latin typeface="Arial"/>
                <a:cs typeface="Arial"/>
              </a:rPr>
              <a:t>AITA</a:t>
            </a:r>
            <a:endParaRPr lang="en-US" sz="2000" b="0">
              <a:cs typeface="Arial"/>
            </a:endParaRPr>
          </a:p>
        </p:txBody>
      </p:sp>
      <p:sp>
        <p:nvSpPr>
          <p:cNvPr id="15" name="TextBox 14"/>
          <p:cNvSpPr txBox="1"/>
          <p:nvPr/>
        </p:nvSpPr>
        <p:spPr>
          <a:xfrm>
            <a:off x="6902442" y="4039054"/>
            <a:ext cx="1569719" cy="707886"/>
          </a:xfrm>
          <a:prstGeom prst="rect">
            <a:avLst/>
          </a:prstGeom>
          <a:noFill/>
        </p:spPr>
        <p:txBody>
          <a:bodyPr wrap="square" lIns="91440" tIns="45720" rIns="91440" bIns="45720" rtlCol="0" anchor="t">
            <a:spAutoFit/>
          </a:bodyPr>
          <a:lstStyle/>
          <a:p>
            <a:pPr marL="285750" indent="-285750">
              <a:buFont typeface="Arial"/>
              <a:buChar char="•"/>
            </a:pPr>
            <a:r>
              <a:rPr lang="en-CA" sz="2000" b="0" dirty="0">
                <a:latin typeface="Arial"/>
                <a:cs typeface="Arial"/>
              </a:rPr>
              <a:t>NTDC(A) TDL CCA</a:t>
            </a:r>
            <a:endParaRPr lang="en-CA" sz="2000" b="0" dirty="0">
              <a:cs typeface="Arial"/>
            </a:endParaRPr>
          </a:p>
        </p:txBody>
      </p:sp>
      <p:sp>
        <p:nvSpPr>
          <p:cNvPr id="16" name="TextBox 15"/>
          <p:cNvSpPr txBox="1"/>
          <p:nvPr/>
        </p:nvSpPr>
        <p:spPr>
          <a:xfrm>
            <a:off x="269882" y="4098330"/>
            <a:ext cx="2809928" cy="1015663"/>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1 CAD SSO ACR</a:t>
            </a:r>
            <a:endParaRPr lang="en-US" sz="2000" b="0">
              <a:latin typeface="Arial"/>
              <a:cs typeface="Arial"/>
            </a:endParaRPr>
          </a:p>
          <a:p>
            <a:pPr marL="285750" indent="-285750" algn="l">
              <a:buFont typeface="Arial"/>
              <a:buChar char="•"/>
            </a:pPr>
            <a:r>
              <a:rPr lang="en-CA" sz="2000" b="0" dirty="0">
                <a:latin typeface="Arial"/>
                <a:cs typeface="Arial"/>
              </a:rPr>
              <a:t>2 CAD Dir AF </a:t>
            </a:r>
            <a:r>
              <a:rPr lang="en-CA" sz="2000" b="0" dirty="0" err="1">
                <a:latin typeface="Arial"/>
                <a:cs typeface="Arial"/>
              </a:rPr>
              <a:t>Trg</a:t>
            </a:r>
            <a:endParaRPr lang="en-CA" sz="2000" b="0" dirty="0">
              <a:latin typeface="Arial"/>
              <a:cs typeface="Arial"/>
            </a:endParaRPr>
          </a:p>
          <a:p>
            <a:pPr marL="285750" indent="-285750" algn="l">
              <a:buFont typeface="Arial"/>
              <a:buChar char="•"/>
            </a:pPr>
            <a:r>
              <a:rPr lang="en-CA" sz="2000" b="0" dirty="0">
                <a:latin typeface="Arial"/>
                <a:cs typeface="Arial"/>
              </a:rPr>
              <a:t>2 CAD RCAF PD</a:t>
            </a:r>
          </a:p>
        </p:txBody>
      </p:sp>
    </p:spTree>
    <p:extLst>
      <p:ext uri="{BB962C8B-B14F-4D97-AF65-F5344CB8AC3E}">
        <p14:creationId xmlns:p14="http://schemas.microsoft.com/office/powerpoint/2010/main" val="297493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501747" y="313692"/>
            <a:ext cx="4302088" cy="50035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Confirmation Questions</a:t>
            </a:r>
          </a:p>
        </p:txBody>
      </p:sp>
      <p:sp>
        <p:nvSpPr>
          <p:cNvPr id="2" name="TextBox 1"/>
          <p:cNvSpPr txBox="1"/>
          <p:nvPr/>
        </p:nvSpPr>
        <p:spPr>
          <a:xfrm>
            <a:off x="3171" y="1603583"/>
            <a:ext cx="9131185" cy="1908215"/>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What are Data Link Management Cells?</a:t>
            </a:r>
            <a:endParaRPr lang="en-US" sz="2000" b="0">
              <a:latin typeface="Arial"/>
              <a:cs typeface="Arial"/>
            </a:endParaRPr>
          </a:p>
          <a:p>
            <a:pPr marL="342900" indent="-342900" algn="l">
              <a:buAutoNum type="arabicPeriod"/>
            </a:pPr>
            <a:endParaRPr lang="en-CA" sz="2000" b="0" dirty="0">
              <a:cs typeface="Arial" panose="020B0604020202020204" pitchFamily="34" charset="0"/>
            </a:endParaRPr>
          </a:p>
          <a:p>
            <a:pPr marL="285750" indent="-285750" algn="l">
              <a:buFont typeface="Arial"/>
              <a:buChar char="•"/>
            </a:pPr>
            <a:r>
              <a:rPr lang="en-CA" sz="2000" b="0" dirty="0">
                <a:latin typeface="Arial"/>
                <a:cs typeface="Arial"/>
              </a:rPr>
              <a:t>Identify the Elemental TDL Governance hierarchy .</a:t>
            </a:r>
          </a:p>
          <a:p>
            <a:pPr marL="342900" indent="-342900" algn="l">
              <a:buAutoNum type="arabicPeriod"/>
            </a:pPr>
            <a:endParaRPr lang="en-CA" sz="2000" b="0" dirty="0">
              <a:cs typeface="Arial" panose="020B0604020202020204" pitchFamily="34" charset="0"/>
            </a:endParaRPr>
          </a:p>
          <a:p>
            <a:pPr marL="285750" indent="-285750" algn="l">
              <a:buFont typeface="Arial"/>
              <a:buChar char="•"/>
            </a:pPr>
            <a:r>
              <a:rPr lang="en-CA" sz="2000" b="0" dirty="0">
                <a:latin typeface="Arial"/>
                <a:cs typeface="Arial"/>
              </a:rPr>
              <a:t>What organization is the curriculum control authority for  the CAF? </a:t>
            </a:r>
            <a:endParaRPr lang="en-CA" sz="2000" b="0" dirty="0">
              <a:cs typeface="Arial" panose="020B0604020202020204" pitchFamily="34" charset="0"/>
            </a:endParaRPr>
          </a:p>
          <a:p>
            <a:pPr algn="l"/>
            <a:endParaRPr lang="en-CA">
              <a:cs typeface="Arial" panose="020B0604020202020204" pitchFamily="34" charset="0"/>
            </a:endParaRPr>
          </a:p>
        </p:txBody>
      </p:sp>
    </p:spTree>
    <p:extLst>
      <p:ext uri="{BB962C8B-B14F-4D97-AF65-F5344CB8AC3E}">
        <p14:creationId xmlns:p14="http://schemas.microsoft.com/office/powerpoint/2010/main" val="232699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9C8607-F933-4237-92E3-96A69449741B}">
  <ds:schemaRefs>
    <ds:schemaRef ds:uri="http://schemas.microsoft.com/sharepoint/events"/>
  </ds:schemaRefs>
</ds:datastoreItem>
</file>

<file path=customXml/itemProps2.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4.xml><?xml version="1.0" encoding="utf-8"?>
<ds:datastoreItem xmlns:ds="http://schemas.openxmlformats.org/officeDocument/2006/customXml" ds:itemID="{9EC107F7-11B3-4908-95A6-90E61E02B251}">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9</Slides>
  <Notes>5</Notes>
  <HiddenSlides>0</HiddenSlide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CF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114</cp:revision>
  <dcterms:created xsi:type="dcterms:W3CDTF">2011-01-05T13:27:31Z</dcterms:created>
  <dcterms:modified xsi:type="dcterms:W3CDTF">2021-02-12T18:48:50Z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