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12" r:id="rId4"/>
    <p:sldMasterId id="2147483815" r:id="rId5"/>
    <p:sldMasterId id="2147483661" r:id="rId6"/>
  </p:sldMasterIdLst>
  <p:notesMasterIdLst>
    <p:notesMasterId r:id="rId19"/>
  </p:notesMasterIdLst>
  <p:handoutMasterIdLst>
    <p:handoutMasterId r:id="rId20"/>
  </p:handoutMasterIdLst>
  <p:sldIdLst>
    <p:sldId id="675" r:id="rId7"/>
    <p:sldId id="727" r:id="rId8"/>
    <p:sldId id="677" r:id="rId9"/>
    <p:sldId id="725" r:id="rId10"/>
    <p:sldId id="710" r:id="rId11"/>
    <p:sldId id="726" r:id="rId12"/>
    <p:sldId id="702" r:id="rId13"/>
    <p:sldId id="703" r:id="rId14"/>
    <p:sldId id="724" r:id="rId15"/>
    <p:sldId id="709" r:id="rId16"/>
    <p:sldId id="723" r:id="rId17"/>
    <p:sldId id="728" r:id="rId18"/>
  </p:sldIdLst>
  <p:sldSz cx="9144000" cy="6858000" type="screen4x3"/>
  <p:notesSz cx="7004050" cy="9223375"/>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0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CC00"/>
    <a:srgbClr val="FF9900"/>
    <a:srgbClr val="FF9999"/>
    <a:srgbClr val="FF0033"/>
    <a:srgbClr val="FFFF00"/>
    <a:srgbClr val="3399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BB1A39-1D6A-4EEA-8A7C-0369173ED978}" v="1" dt="2021-02-05T16:42:36.604"/>
    <p1510:client id="{07E4220F-5524-457B-A3E2-7AB3A83003A5}" v="9" dt="2021-02-11T20:40:27.852"/>
    <p1510:client id="{1CE7AE11-779C-2AC5-9CCE-1B63D127425A}" v="678" dt="2021-02-02T17:15:13.716"/>
    <p1510:client id="{2A14B8A2-99BE-4B4A-A0B8-C961FA6E142D}" v="54" dt="2021-02-05T16:07:33.701"/>
    <p1510:client id="{3045A94B-6C1C-B08D-537D-702D4706A27D}" v="45" dt="2021-02-04T18:51:50.679"/>
    <p1510:client id="{3F90D29F-3E31-4893-B1BA-D25789B4841F}" v="28" dt="2021-02-03T16:51:14.868"/>
    <p1510:client id="{5495515A-CB7E-605F-0D51-5AE365DAA293}" v="456" dt="2021-02-02T19:41:04.328"/>
    <p1510:client id="{5E877FE5-A1ED-79D4-64ED-DB5555829F1F}" v="352" dt="2021-02-02T16:41:53.926"/>
    <p1510:client id="{5E9501DD-25E9-BCD9-1654-27DE46EBCAC0}" v="35" dt="2021-02-04T21:52:02.124"/>
    <p1510:client id="{8704050C-8D32-47BA-6D88-2AC2A9AA0D05}" v="1557" dt="2021-02-02T00:19:55.417"/>
    <p1510:client id="{B30E838B-F239-4E7C-B940-88CD6E3A2D1D}" v="9" dt="2021-02-03T16:30:01.065"/>
    <p1510:client id="{B8488352-B69C-41CC-8C03-04A946926DE6}" v="45" dt="2021-02-03T18:59:03.187"/>
    <p1510:client id="{D2200F5D-A9EF-9313-68E3-360145CC1ADB}" v="6" dt="2021-02-03T16:09:35.191"/>
    <p1510:client id="{F4067BDB-67E8-49BF-A412-418AAC06B4DD}" v="7" dt="2021-02-03T17:27:32.700"/>
    <p1510:client id="{F7242B07-4BCF-3C4C-9D51-33B885D0C424}" v="13" dt="2021-02-05T21:35:09.0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10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F4067BDB-67E8-49BF-A412-418AAC06B4DD}"/>
    <pc:docChg chg="modSld">
      <pc:chgData name="Sheppard MS JE@MCC RJOC(A)@Defence O365" userId="S::justin.sheppard@ecn.forces.gc.ca::046012a4-b312-4c37-863d-653c3913ec98" providerId="AD" clId="Web-{F4067BDB-67E8-49BF-A412-418AAC06B4DD}" dt="2021-02-03T17:27:32.404" v="3" actId="20577"/>
      <pc:docMkLst>
        <pc:docMk/>
      </pc:docMkLst>
      <pc:sldChg chg="modSp">
        <pc:chgData name="Sheppard MS JE@MCC RJOC(A)@Defence O365" userId="S::justin.sheppard@ecn.forces.gc.ca::046012a4-b312-4c37-863d-653c3913ec98" providerId="AD" clId="Web-{F4067BDB-67E8-49BF-A412-418AAC06B4DD}" dt="2021-02-03T17:27:17.201" v="2" actId="1076"/>
        <pc:sldMkLst>
          <pc:docMk/>
          <pc:sldMk cId="0" sldId="675"/>
        </pc:sldMkLst>
        <pc:spChg chg="mod">
          <ac:chgData name="Sheppard MS JE@MCC RJOC(A)@Defence O365" userId="S::justin.sheppard@ecn.forces.gc.ca::046012a4-b312-4c37-863d-653c3913ec98" providerId="AD" clId="Web-{F4067BDB-67E8-49BF-A412-418AAC06B4DD}" dt="2021-02-03T17:27:17.201" v="2" actId="1076"/>
          <ac:spMkLst>
            <pc:docMk/>
            <pc:sldMk cId="0" sldId="675"/>
            <ac:spMk id="6147" creationId="{528A9CC4-2BA3-4782-99E1-44AB9B4D9BB9}"/>
          </ac:spMkLst>
        </pc:spChg>
      </pc:sldChg>
      <pc:sldChg chg="modSp">
        <pc:chgData name="Sheppard MS JE@MCC RJOC(A)@Defence O365" userId="S::justin.sheppard@ecn.forces.gc.ca::046012a4-b312-4c37-863d-653c3913ec98" providerId="AD" clId="Web-{F4067BDB-67E8-49BF-A412-418AAC06B4DD}" dt="2021-02-03T17:27:32.404" v="3" actId="20577"/>
        <pc:sldMkLst>
          <pc:docMk/>
          <pc:sldMk cId="2376036178" sldId="727"/>
        </pc:sldMkLst>
        <pc:spChg chg="mod">
          <ac:chgData name="Sheppard MS JE@MCC RJOC(A)@Defence O365" userId="S::justin.sheppard@ecn.forces.gc.ca::046012a4-b312-4c37-863d-653c3913ec98" providerId="AD" clId="Web-{F4067BDB-67E8-49BF-A412-418AAC06B4DD}" dt="2021-02-03T17:27:32.404" v="3" actId="20577"/>
          <ac:spMkLst>
            <pc:docMk/>
            <pc:sldMk cId="2376036178" sldId="727"/>
            <ac:spMk id="4" creationId="{00000000-0000-0000-0000-000000000000}"/>
          </ac:spMkLst>
        </pc:spChg>
      </pc:sldChg>
    </pc:docChg>
  </pc:docChgLst>
  <pc:docChgLst>
    <pc:chgData clId="Web-{3F90D29F-3E31-4893-B1BA-D25789B4841F}"/>
    <pc:docChg chg="addSld addMainMaster">
      <pc:chgData name="" userId="" providerId="" clId="Web-{3F90D29F-3E31-4893-B1BA-D25789B4841F}" dt="2021-02-03T16:50:14.993" v="0"/>
      <pc:docMkLst>
        <pc:docMk/>
      </pc:docMkLst>
      <pc:sldChg chg="add">
        <pc:chgData name="" userId="" providerId="" clId="Web-{3F90D29F-3E31-4893-B1BA-D25789B4841F}" dt="2021-02-03T16:50:14.993" v="0"/>
        <pc:sldMkLst>
          <pc:docMk/>
          <pc:sldMk cId="2376036178" sldId="727"/>
        </pc:sldMkLst>
      </pc:sldChg>
      <pc:sldMasterChg chg="add addSldLayout">
        <pc:chgData name="" userId="" providerId="" clId="Web-{3F90D29F-3E31-4893-B1BA-D25789B4841F}" dt="2021-02-03T16:50:14.993" v="0"/>
        <pc:sldMasterMkLst>
          <pc:docMk/>
          <pc:sldMasterMk cId="0" sldId="2147483661"/>
        </pc:sldMasterMkLst>
        <pc:sldLayoutChg chg="add">
          <pc:chgData name="" userId="" providerId="" clId="Web-{3F90D29F-3E31-4893-B1BA-D25789B4841F}" dt="2021-02-03T16:50:14.993" v="0"/>
          <pc:sldLayoutMkLst>
            <pc:docMk/>
            <pc:sldMasterMk cId="0" sldId="2147483661"/>
            <pc:sldLayoutMk cId="3587587581" sldId="2147483675"/>
          </pc:sldLayoutMkLst>
        </pc:sldLayoutChg>
        <pc:sldLayoutChg chg="add">
          <pc:chgData name="" userId="" providerId="" clId="Web-{3F90D29F-3E31-4893-B1BA-D25789B4841F}" dt="2021-02-03T16:50:14.993" v="0"/>
          <pc:sldLayoutMkLst>
            <pc:docMk/>
            <pc:sldMasterMk cId="0" sldId="2147483661"/>
            <pc:sldLayoutMk cId="757936433" sldId="2147483676"/>
          </pc:sldLayoutMkLst>
        </pc:sldLayoutChg>
        <pc:sldLayoutChg chg="add">
          <pc:chgData name="" userId="" providerId="" clId="Web-{3F90D29F-3E31-4893-B1BA-D25789B4841F}" dt="2021-02-03T16:50:14.993" v="0"/>
          <pc:sldLayoutMkLst>
            <pc:docMk/>
            <pc:sldMasterMk cId="0" sldId="2147483661"/>
            <pc:sldLayoutMk cId="2943490398" sldId="2147483677"/>
          </pc:sldLayoutMkLst>
        </pc:sldLayoutChg>
        <pc:sldLayoutChg chg="add">
          <pc:chgData name="" userId="" providerId="" clId="Web-{3F90D29F-3E31-4893-B1BA-D25789B4841F}" dt="2021-02-03T16:50:14.993" v="0"/>
          <pc:sldLayoutMkLst>
            <pc:docMk/>
            <pc:sldMasterMk cId="0" sldId="2147483661"/>
            <pc:sldLayoutMk cId="772637757" sldId="2147483678"/>
          </pc:sldLayoutMkLst>
        </pc:sldLayoutChg>
        <pc:sldLayoutChg chg="add">
          <pc:chgData name="" userId="" providerId="" clId="Web-{3F90D29F-3E31-4893-B1BA-D25789B4841F}" dt="2021-02-03T16:50:14.993" v="0"/>
          <pc:sldLayoutMkLst>
            <pc:docMk/>
            <pc:sldMasterMk cId="0" sldId="2147483661"/>
            <pc:sldLayoutMk cId="1861570970" sldId="2147483679"/>
          </pc:sldLayoutMkLst>
        </pc:sldLayoutChg>
        <pc:sldLayoutChg chg="add">
          <pc:chgData name="" userId="" providerId="" clId="Web-{3F90D29F-3E31-4893-B1BA-D25789B4841F}" dt="2021-02-03T16:50:14.993" v="0"/>
          <pc:sldLayoutMkLst>
            <pc:docMk/>
            <pc:sldMasterMk cId="0" sldId="2147483661"/>
            <pc:sldLayoutMk cId="3331409101" sldId="2147483680"/>
          </pc:sldLayoutMkLst>
        </pc:sldLayoutChg>
        <pc:sldLayoutChg chg="add">
          <pc:chgData name="" userId="" providerId="" clId="Web-{3F90D29F-3E31-4893-B1BA-D25789B4841F}" dt="2021-02-03T16:50:14.993" v="0"/>
          <pc:sldLayoutMkLst>
            <pc:docMk/>
            <pc:sldMasterMk cId="0" sldId="2147483661"/>
            <pc:sldLayoutMk cId="3534907867" sldId="2147483681"/>
          </pc:sldLayoutMkLst>
        </pc:sldLayoutChg>
        <pc:sldLayoutChg chg="add">
          <pc:chgData name="" userId="" providerId="" clId="Web-{3F90D29F-3E31-4893-B1BA-D25789B4841F}" dt="2021-02-03T16:50:14.993" v="0"/>
          <pc:sldLayoutMkLst>
            <pc:docMk/>
            <pc:sldMasterMk cId="0" sldId="2147483661"/>
            <pc:sldLayoutMk cId="251597976" sldId="2147483682"/>
          </pc:sldLayoutMkLst>
        </pc:sldLayoutChg>
        <pc:sldLayoutChg chg="add">
          <pc:chgData name="" userId="" providerId="" clId="Web-{3F90D29F-3E31-4893-B1BA-D25789B4841F}" dt="2021-02-03T16:50:14.993" v="0"/>
          <pc:sldLayoutMkLst>
            <pc:docMk/>
            <pc:sldMasterMk cId="0" sldId="2147483661"/>
            <pc:sldLayoutMk cId="1041058093" sldId="2147483683"/>
          </pc:sldLayoutMkLst>
        </pc:sldLayoutChg>
        <pc:sldLayoutChg chg="add">
          <pc:chgData name="" userId="" providerId="" clId="Web-{3F90D29F-3E31-4893-B1BA-D25789B4841F}" dt="2021-02-03T16:50:14.993" v="0"/>
          <pc:sldLayoutMkLst>
            <pc:docMk/>
            <pc:sldMasterMk cId="0" sldId="2147483661"/>
            <pc:sldLayoutMk cId="3191897425" sldId="2147483684"/>
          </pc:sldLayoutMkLst>
        </pc:sldLayoutChg>
        <pc:sldLayoutChg chg="add">
          <pc:chgData name="" userId="" providerId="" clId="Web-{3F90D29F-3E31-4893-B1BA-D25789B4841F}" dt="2021-02-03T16:50:14.993" v="0"/>
          <pc:sldLayoutMkLst>
            <pc:docMk/>
            <pc:sldMasterMk cId="0" sldId="2147483661"/>
            <pc:sldLayoutMk cId="1124349474" sldId="2147483685"/>
          </pc:sldLayoutMkLst>
        </pc:sldLayoutChg>
        <pc:sldLayoutChg chg="add">
          <pc:chgData name="" userId="" providerId="" clId="Web-{3F90D29F-3E31-4893-B1BA-D25789B4841F}" dt="2021-02-03T16:50:14.993" v="0"/>
          <pc:sldLayoutMkLst>
            <pc:docMk/>
            <pc:sldMasterMk cId="0" sldId="2147483661"/>
            <pc:sldLayoutMk cId="637531431" sldId="2147483686"/>
          </pc:sldLayoutMkLst>
        </pc:sldLayoutChg>
      </pc:sldMasterChg>
    </pc:docChg>
  </pc:docChgLst>
  <pc:docChgLst>
    <pc:chgData name="Sheppard MS JE@MCC RJOC(A)@Defence O365" userId="S::justin.sheppard@ecn.forces.gc.ca::046012a4-b312-4c37-863d-653c3913ec98" providerId="AD" clId="Web-{5E9501DD-25E9-BCD9-1654-27DE46EBCAC0}"/>
    <pc:docChg chg="modSld">
      <pc:chgData name="Sheppard MS JE@MCC RJOC(A)@Defence O365" userId="S::justin.sheppard@ecn.forces.gc.ca::046012a4-b312-4c37-863d-653c3913ec98" providerId="AD" clId="Web-{5E9501DD-25E9-BCD9-1654-27DE46EBCAC0}" dt="2021-02-04T21:52:02.124" v="34" actId="20577"/>
      <pc:docMkLst>
        <pc:docMk/>
      </pc:docMkLst>
      <pc:sldChg chg="modSp">
        <pc:chgData name="Sheppard MS JE@MCC RJOC(A)@Defence O365" userId="S::justin.sheppard@ecn.forces.gc.ca::046012a4-b312-4c37-863d-653c3913ec98" providerId="AD" clId="Web-{5E9501DD-25E9-BCD9-1654-27DE46EBCAC0}" dt="2021-02-04T21:46:39.165" v="1" actId="20577"/>
        <pc:sldMkLst>
          <pc:docMk/>
          <pc:sldMk cId="0" sldId="677"/>
        </pc:sldMkLst>
        <pc:spChg chg="mod">
          <ac:chgData name="Sheppard MS JE@MCC RJOC(A)@Defence O365" userId="S::justin.sheppard@ecn.forces.gc.ca::046012a4-b312-4c37-863d-653c3913ec98" providerId="AD" clId="Web-{5E9501DD-25E9-BCD9-1654-27DE46EBCAC0}" dt="2021-02-04T21:46:39.165" v="1" actId="20577"/>
          <ac:spMkLst>
            <pc:docMk/>
            <pc:sldMk cId="0" sldId="677"/>
            <ac:spMk id="8195" creationId="{C2CED492-E6CE-4738-AFE7-E3857A484ECC}"/>
          </ac:spMkLst>
        </pc:spChg>
      </pc:sldChg>
      <pc:sldChg chg="modSp">
        <pc:chgData name="Sheppard MS JE@MCC RJOC(A)@Defence O365" userId="S::justin.sheppard@ecn.forces.gc.ca::046012a4-b312-4c37-863d-653c3913ec98" providerId="AD" clId="Web-{5E9501DD-25E9-BCD9-1654-27DE46EBCAC0}" dt="2021-02-04T21:50:59.308" v="25" actId="14100"/>
        <pc:sldMkLst>
          <pc:docMk/>
          <pc:sldMk cId="0" sldId="702"/>
        </pc:sldMkLst>
        <pc:spChg chg="mod">
          <ac:chgData name="Sheppard MS JE@MCC RJOC(A)@Defence O365" userId="S::justin.sheppard@ecn.forces.gc.ca::046012a4-b312-4c37-863d-653c3913ec98" providerId="AD" clId="Web-{5E9501DD-25E9-BCD9-1654-27DE46EBCAC0}" dt="2021-02-04T21:50:59.308" v="25" actId="14100"/>
          <ac:spMkLst>
            <pc:docMk/>
            <pc:sldMk cId="0" sldId="702"/>
            <ac:spMk id="55298" creationId="{52F6F384-3F17-404E-A06D-26E7836EA205}"/>
          </ac:spMkLst>
        </pc:spChg>
        <pc:picChg chg="mod">
          <ac:chgData name="Sheppard MS JE@MCC RJOC(A)@Defence O365" userId="S::justin.sheppard@ecn.forces.gc.ca::046012a4-b312-4c37-863d-653c3913ec98" providerId="AD" clId="Web-{5E9501DD-25E9-BCD9-1654-27DE46EBCAC0}" dt="2021-02-04T21:50:21.102" v="20" actId="1076"/>
          <ac:picMkLst>
            <pc:docMk/>
            <pc:sldMk cId="0" sldId="702"/>
            <ac:picMk id="55300" creationId="{606434D6-7EF6-4C53-8737-9D5F85FDB5D7}"/>
          </ac:picMkLst>
        </pc:picChg>
      </pc:sldChg>
      <pc:sldChg chg="delSp modSp">
        <pc:chgData name="Sheppard MS JE@MCC RJOC(A)@Defence O365" userId="S::justin.sheppard@ecn.forces.gc.ca::046012a4-b312-4c37-863d-653c3913ec98" providerId="AD" clId="Web-{5E9501DD-25E9-BCD9-1654-27DE46EBCAC0}" dt="2021-02-04T21:51:08.511" v="26" actId="14100"/>
        <pc:sldMkLst>
          <pc:docMk/>
          <pc:sldMk cId="0" sldId="703"/>
        </pc:sldMkLst>
        <pc:spChg chg="mod">
          <ac:chgData name="Sheppard MS JE@MCC RJOC(A)@Defence O365" userId="S::justin.sheppard@ecn.forces.gc.ca::046012a4-b312-4c37-863d-653c3913ec98" providerId="AD" clId="Web-{5E9501DD-25E9-BCD9-1654-27DE46EBCAC0}" dt="2021-02-04T21:51:08.511" v="26" actId="14100"/>
          <ac:spMkLst>
            <pc:docMk/>
            <pc:sldMk cId="0" sldId="703"/>
            <ac:spMk id="2" creationId="{F958D101-1FA8-41FC-A395-4527BFF7DC1F}"/>
          </ac:spMkLst>
        </pc:spChg>
        <pc:spChg chg="del">
          <ac:chgData name="Sheppard MS JE@MCC RJOC(A)@Defence O365" userId="S::justin.sheppard@ecn.forces.gc.ca::046012a4-b312-4c37-863d-653c3913ec98" providerId="AD" clId="Web-{5E9501DD-25E9-BCD9-1654-27DE46EBCAC0}" dt="2021-02-04T21:47:34.950" v="7"/>
          <ac:spMkLst>
            <pc:docMk/>
            <pc:sldMk cId="0" sldId="703"/>
            <ac:spMk id="4" creationId="{BC8649F2-E788-44FC-99A4-16F9C64AF9B6}"/>
          </ac:spMkLst>
        </pc:spChg>
        <pc:picChg chg="mod">
          <ac:chgData name="Sheppard MS JE@MCC RJOC(A)@Defence O365" userId="S::justin.sheppard@ecn.forces.gc.ca::046012a4-b312-4c37-863d-653c3913ec98" providerId="AD" clId="Web-{5E9501DD-25E9-BCD9-1654-27DE46EBCAC0}" dt="2021-02-04T21:49:29.848" v="13" actId="14100"/>
          <ac:picMkLst>
            <pc:docMk/>
            <pc:sldMk cId="0" sldId="703"/>
            <ac:picMk id="57351" creationId="{4C2A8121-5029-4446-9FF3-B8E642CF956D}"/>
          </ac:picMkLst>
        </pc:picChg>
      </pc:sldChg>
      <pc:sldChg chg="modSp">
        <pc:chgData name="Sheppard MS JE@MCC RJOC(A)@Defence O365" userId="S::justin.sheppard@ecn.forces.gc.ca::046012a4-b312-4c37-863d-653c3913ec98" providerId="AD" clId="Web-{5E9501DD-25E9-BCD9-1654-27DE46EBCAC0}" dt="2021-02-04T21:51:37.966" v="30" actId="1076"/>
        <pc:sldMkLst>
          <pc:docMk/>
          <pc:sldMk cId="0" sldId="709"/>
        </pc:sldMkLst>
        <pc:spChg chg="mod">
          <ac:chgData name="Sheppard MS JE@MCC RJOC(A)@Defence O365" userId="S::justin.sheppard@ecn.forces.gc.ca::046012a4-b312-4c37-863d-653c3913ec98" providerId="AD" clId="Web-{5E9501DD-25E9-BCD9-1654-27DE46EBCAC0}" dt="2021-02-04T21:51:37.966" v="30" actId="1076"/>
          <ac:spMkLst>
            <pc:docMk/>
            <pc:sldMk cId="0" sldId="709"/>
            <ac:spMk id="59395" creationId="{C04328DE-EB67-493A-B637-3A251BEAFBD5}"/>
          </ac:spMkLst>
        </pc:spChg>
      </pc:sldChg>
      <pc:sldChg chg="modSp">
        <pc:chgData name="Sheppard MS JE@MCC RJOC(A)@Defence O365" userId="S::justin.sheppard@ecn.forces.gc.ca::046012a4-b312-4c37-863d-653c3913ec98" providerId="AD" clId="Web-{5E9501DD-25E9-BCD9-1654-27DE46EBCAC0}" dt="2021-02-04T21:47:11.699" v="4" actId="20577"/>
        <pc:sldMkLst>
          <pc:docMk/>
          <pc:sldMk cId="0" sldId="710"/>
        </pc:sldMkLst>
        <pc:spChg chg="mod">
          <ac:chgData name="Sheppard MS JE@MCC RJOC(A)@Defence O365" userId="S::justin.sheppard@ecn.forces.gc.ca::046012a4-b312-4c37-863d-653c3913ec98" providerId="AD" clId="Web-{5E9501DD-25E9-BCD9-1654-27DE46EBCAC0}" dt="2021-02-04T21:47:11.699" v="4" actId="20577"/>
          <ac:spMkLst>
            <pc:docMk/>
            <pc:sldMk cId="0" sldId="710"/>
            <ac:spMk id="61443" creationId="{4315D08A-2CE7-4242-9B9C-6FDB6F3258CD}"/>
          </ac:spMkLst>
        </pc:spChg>
      </pc:sldChg>
      <pc:sldChg chg="delSp modSp">
        <pc:chgData name="Sheppard MS JE@MCC RJOC(A)@Defence O365" userId="S::justin.sheppard@ecn.forces.gc.ca::046012a4-b312-4c37-863d-653c3913ec98" providerId="AD" clId="Web-{5E9501DD-25E9-BCD9-1654-27DE46EBCAC0}" dt="2021-02-04T21:52:02.124" v="34" actId="20577"/>
        <pc:sldMkLst>
          <pc:docMk/>
          <pc:sldMk cId="0" sldId="723"/>
        </pc:sldMkLst>
        <pc:spChg chg="mod">
          <ac:chgData name="Sheppard MS JE@MCC RJOC(A)@Defence O365" userId="S::justin.sheppard@ecn.forces.gc.ca::046012a4-b312-4c37-863d-653c3913ec98" providerId="AD" clId="Web-{5E9501DD-25E9-BCD9-1654-27DE46EBCAC0}" dt="2021-02-04T21:52:02.124" v="34" actId="20577"/>
          <ac:spMkLst>
            <pc:docMk/>
            <pc:sldMk cId="0" sldId="723"/>
            <ac:spMk id="2" creationId="{CC7610FE-18FC-4DD4-B642-033609E7F4FD}"/>
          </ac:spMkLst>
        </pc:spChg>
        <pc:spChg chg="del">
          <ac:chgData name="Sheppard MS JE@MCC RJOC(A)@Defence O365" userId="S::justin.sheppard@ecn.forces.gc.ca::046012a4-b312-4c37-863d-653c3913ec98" providerId="AD" clId="Web-{5E9501DD-25E9-BCD9-1654-27DE46EBCAC0}" dt="2021-02-04T21:51:41.935" v="31"/>
          <ac:spMkLst>
            <pc:docMk/>
            <pc:sldMk cId="0" sldId="723"/>
            <ac:spMk id="3" creationId="{37CEBB2D-9D09-4FCB-AA3E-7ACA31556405}"/>
          </ac:spMkLst>
        </pc:spChg>
      </pc:sldChg>
      <pc:sldChg chg="delSp modSp">
        <pc:chgData name="Sheppard MS JE@MCC RJOC(A)@Defence O365" userId="S::justin.sheppard@ecn.forces.gc.ca::046012a4-b312-4c37-863d-653c3913ec98" providerId="AD" clId="Web-{5E9501DD-25E9-BCD9-1654-27DE46EBCAC0}" dt="2021-02-04T21:51:28.638" v="29" actId="14100"/>
        <pc:sldMkLst>
          <pc:docMk/>
          <pc:sldMk cId="1636896035" sldId="724"/>
        </pc:sldMkLst>
        <pc:spChg chg="mod">
          <ac:chgData name="Sheppard MS JE@MCC RJOC(A)@Defence O365" userId="S::justin.sheppard@ecn.forces.gc.ca::046012a4-b312-4c37-863d-653c3913ec98" providerId="AD" clId="Web-{5E9501DD-25E9-BCD9-1654-27DE46EBCAC0}" dt="2021-02-04T21:51:28.638" v="29" actId="14100"/>
          <ac:spMkLst>
            <pc:docMk/>
            <pc:sldMk cId="1636896035" sldId="724"/>
            <ac:spMk id="2" creationId="{F958D101-1FA8-41FC-A395-4527BFF7DC1F}"/>
          </ac:spMkLst>
        </pc:spChg>
        <pc:spChg chg="del">
          <ac:chgData name="Sheppard MS JE@MCC RJOC(A)@Defence O365" userId="S::justin.sheppard@ecn.forces.gc.ca::046012a4-b312-4c37-863d-653c3913ec98" providerId="AD" clId="Web-{5E9501DD-25E9-BCD9-1654-27DE46EBCAC0}" dt="2021-02-04T21:49:01.925" v="10"/>
          <ac:spMkLst>
            <pc:docMk/>
            <pc:sldMk cId="1636896035" sldId="724"/>
            <ac:spMk id="6" creationId="{27319639-3E51-48CE-B8E4-AC8F38342F05}"/>
          </ac:spMkLst>
        </pc:spChg>
        <pc:picChg chg="mod">
          <ac:chgData name="Sheppard MS JE@MCC RJOC(A)@Defence O365" userId="S::justin.sheppard@ecn.forces.gc.ca::046012a4-b312-4c37-863d-653c3913ec98" providerId="AD" clId="Web-{5E9501DD-25E9-BCD9-1654-27DE46EBCAC0}" dt="2021-02-04T21:51:18.246" v="27" actId="14100"/>
          <ac:picMkLst>
            <pc:docMk/>
            <pc:sldMk cId="1636896035" sldId="724"/>
            <ac:picMk id="57351" creationId="{4C2A8121-5029-4446-9FF3-B8E642CF956D}"/>
          </ac:picMkLst>
        </pc:picChg>
      </pc:sldChg>
      <pc:sldChg chg="delSp modSp">
        <pc:chgData name="Sheppard MS JE@MCC RJOC(A)@Defence O365" userId="S::justin.sheppard@ecn.forces.gc.ca::046012a4-b312-4c37-863d-653c3913ec98" providerId="AD" clId="Web-{5E9501DD-25E9-BCD9-1654-27DE46EBCAC0}" dt="2021-02-04T21:47:01.713" v="3" actId="20577"/>
        <pc:sldMkLst>
          <pc:docMk/>
          <pc:sldMk cId="3946041935" sldId="725"/>
        </pc:sldMkLst>
        <pc:spChg chg="mod">
          <ac:chgData name="Sheppard MS JE@MCC RJOC(A)@Defence O365" userId="S::justin.sheppard@ecn.forces.gc.ca::046012a4-b312-4c37-863d-653c3913ec98" providerId="AD" clId="Web-{5E9501DD-25E9-BCD9-1654-27DE46EBCAC0}" dt="2021-02-04T21:47:01.713" v="3" actId="20577"/>
          <ac:spMkLst>
            <pc:docMk/>
            <pc:sldMk cId="3946041935" sldId="725"/>
            <ac:spMk id="2" creationId="{EE797F61-AE0E-4E12-B125-7CDD8CC5C320}"/>
          </ac:spMkLst>
        </pc:spChg>
        <pc:spChg chg="del">
          <ac:chgData name="Sheppard MS JE@MCC RJOC(A)@Defence O365" userId="S::justin.sheppard@ecn.forces.gc.ca::046012a4-b312-4c37-863d-653c3913ec98" providerId="AD" clId="Web-{5E9501DD-25E9-BCD9-1654-27DE46EBCAC0}" dt="2021-02-04T21:46:44.509" v="2"/>
          <ac:spMkLst>
            <pc:docMk/>
            <pc:sldMk cId="3946041935" sldId="725"/>
            <ac:spMk id="6" creationId="{A82FE477-4EC7-4030-846B-4586E16A1FB2}"/>
          </ac:spMkLst>
        </pc:spChg>
      </pc:sldChg>
      <pc:sldChg chg="modSp">
        <pc:chgData name="Sheppard MS JE@MCC RJOC(A)@Defence O365" userId="S::justin.sheppard@ecn.forces.gc.ca::046012a4-b312-4c37-863d-653c3913ec98" providerId="AD" clId="Web-{5E9501DD-25E9-BCD9-1654-27DE46EBCAC0}" dt="2021-02-04T21:47:25.121" v="6" actId="1076"/>
        <pc:sldMkLst>
          <pc:docMk/>
          <pc:sldMk cId="2989827457" sldId="726"/>
        </pc:sldMkLst>
        <pc:spChg chg="mod">
          <ac:chgData name="Sheppard MS JE@MCC RJOC(A)@Defence O365" userId="S::justin.sheppard@ecn.forces.gc.ca::046012a4-b312-4c37-863d-653c3913ec98" providerId="AD" clId="Web-{5E9501DD-25E9-BCD9-1654-27DE46EBCAC0}" dt="2021-02-04T21:47:25.121" v="6" actId="1076"/>
          <ac:spMkLst>
            <pc:docMk/>
            <pc:sldMk cId="2989827457" sldId="726"/>
            <ac:spMk id="61443" creationId="{4315D08A-2CE7-4242-9B9C-6FDB6F3258CD}"/>
          </ac:spMkLst>
        </pc:spChg>
      </pc:sldChg>
    </pc:docChg>
  </pc:docChgLst>
  <pc:docChgLst>
    <pc:chgData name="Sheppard MS JE@MCC RJOC(A)@Defence O365" userId="S::justin.sheppard@ecn.forces.gc.ca::046012a4-b312-4c37-863d-653c3913ec98" providerId="AD" clId="Web-{2A14B8A2-99BE-4B4A-A0B8-C961FA6E142D}"/>
    <pc:docChg chg="modSld">
      <pc:chgData name="Sheppard MS JE@MCC RJOC(A)@Defence O365" userId="S::justin.sheppard@ecn.forces.gc.ca::046012a4-b312-4c37-863d-653c3913ec98" providerId="AD" clId="Web-{2A14B8A2-99BE-4B4A-A0B8-C961FA6E142D}" dt="2021-02-05T16:07:33.701" v="53" actId="20577"/>
      <pc:docMkLst>
        <pc:docMk/>
      </pc:docMkLst>
      <pc:sldChg chg="modSp">
        <pc:chgData name="Sheppard MS JE@MCC RJOC(A)@Defence O365" userId="S::justin.sheppard@ecn.forces.gc.ca::046012a4-b312-4c37-863d-653c3913ec98" providerId="AD" clId="Web-{2A14B8A2-99BE-4B4A-A0B8-C961FA6E142D}" dt="2021-02-05T16:04:20.044" v="0" actId="14100"/>
        <pc:sldMkLst>
          <pc:docMk/>
          <pc:sldMk cId="0" sldId="675"/>
        </pc:sldMkLst>
        <pc:spChg chg="mod">
          <ac:chgData name="Sheppard MS JE@MCC RJOC(A)@Defence O365" userId="S::justin.sheppard@ecn.forces.gc.ca::046012a4-b312-4c37-863d-653c3913ec98" providerId="AD" clId="Web-{2A14B8A2-99BE-4B4A-A0B8-C961FA6E142D}" dt="2021-02-05T16:04:20.044" v="0" actId="14100"/>
          <ac:spMkLst>
            <pc:docMk/>
            <pc:sldMk cId="0" sldId="675"/>
            <ac:spMk id="6147" creationId="{528A9CC4-2BA3-4782-99E1-44AB9B4D9BB9}"/>
          </ac:spMkLst>
        </pc:spChg>
      </pc:sldChg>
      <pc:sldChg chg="modSp">
        <pc:chgData name="Sheppard MS JE@MCC RJOC(A)@Defence O365" userId="S::justin.sheppard@ecn.forces.gc.ca::046012a4-b312-4c37-863d-653c3913ec98" providerId="AD" clId="Web-{2A14B8A2-99BE-4B4A-A0B8-C961FA6E142D}" dt="2021-02-05T16:05:08.185" v="9" actId="1076"/>
        <pc:sldMkLst>
          <pc:docMk/>
          <pc:sldMk cId="0" sldId="677"/>
        </pc:sldMkLst>
        <pc:spChg chg="mod">
          <ac:chgData name="Sheppard MS JE@MCC RJOC(A)@Defence O365" userId="S::justin.sheppard@ecn.forces.gc.ca::046012a4-b312-4c37-863d-653c3913ec98" providerId="AD" clId="Web-{2A14B8A2-99BE-4B4A-A0B8-C961FA6E142D}" dt="2021-02-05T16:05:08.185" v="9" actId="1076"/>
          <ac:spMkLst>
            <pc:docMk/>
            <pc:sldMk cId="0" sldId="677"/>
            <ac:spMk id="8195" creationId="{C2CED492-E6CE-4738-AFE7-E3857A484ECC}"/>
          </ac:spMkLst>
        </pc:spChg>
      </pc:sldChg>
      <pc:sldChg chg="modSp">
        <pc:chgData name="Sheppard MS JE@MCC RJOC(A)@Defence O365" userId="S::justin.sheppard@ecn.forces.gc.ca::046012a4-b312-4c37-863d-653c3913ec98" providerId="AD" clId="Web-{2A14B8A2-99BE-4B4A-A0B8-C961FA6E142D}" dt="2021-02-05T16:06:48.357" v="41" actId="20577"/>
        <pc:sldMkLst>
          <pc:docMk/>
          <pc:sldMk cId="0" sldId="702"/>
        </pc:sldMkLst>
        <pc:spChg chg="mod">
          <ac:chgData name="Sheppard MS JE@MCC RJOC(A)@Defence O365" userId="S::justin.sheppard@ecn.forces.gc.ca::046012a4-b312-4c37-863d-653c3913ec98" providerId="AD" clId="Web-{2A14B8A2-99BE-4B4A-A0B8-C961FA6E142D}" dt="2021-02-05T16:06:48.357" v="41" actId="20577"/>
          <ac:spMkLst>
            <pc:docMk/>
            <pc:sldMk cId="0" sldId="702"/>
            <ac:spMk id="55298" creationId="{52F6F384-3F17-404E-A06D-26E7836EA205}"/>
          </ac:spMkLst>
        </pc:spChg>
      </pc:sldChg>
      <pc:sldChg chg="modSp">
        <pc:chgData name="Sheppard MS JE@MCC RJOC(A)@Defence O365" userId="S::justin.sheppard@ecn.forces.gc.ca::046012a4-b312-4c37-863d-653c3913ec98" providerId="AD" clId="Web-{2A14B8A2-99BE-4B4A-A0B8-C961FA6E142D}" dt="2021-02-05T16:06:59.717" v="45" actId="20577"/>
        <pc:sldMkLst>
          <pc:docMk/>
          <pc:sldMk cId="0" sldId="703"/>
        </pc:sldMkLst>
        <pc:spChg chg="mod">
          <ac:chgData name="Sheppard MS JE@MCC RJOC(A)@Defence O365" userId="S::justin.sheppard@ecn.forces.gc.ca::046012a4-b312-4c37-863d-653c3913ec98" providerId="AD" clId="Web-{2A14B8A2-99BE-4B4A-A0B8-C961FA6E142D}" dt="2021-02-05T16:06:59.717" v="45" actId="20577"/>
          <ac:spMkLst>
            <pc:docMk/>
            <pc:sldMk cId="0" sldId="703"/>
            <ac:spMk id="2" creationId="{F958D101-1FA8-41FC-A395-4527BFF7DC1F}"/>
          </ac:spMkLst>
        </pc:spChg>
      </pc:sldChg>
      <pc:sldChg chg="modSp">
        <pc:chgData name="Sheppard MS JE@MCC RJOC(A)@Defence O365" userId="S::justin.sheppard@ecn.forces.gc.ca::046012a4-b312-4c37-863d-653c3913ec98" providerId="AD" clId="Web-{2A14B8A2-99BE-4B4A-A0B8-C961FA6E142D}" dt="2021-02-05T16:06:06.607" v="24" actId="20577"/>
        <pc:sldMkLst>
          <pc:docMk/>
          <pc:sldMk cId="0" sldId="710"/>
        </pc:sldMkLst>
        <pc:spChg chg="mod">
          <ac:chgData name="Sheppard MS JE@MCC RJOC(A)@Defence O365" userId="S::justin.sheppard@ecn.forces.gc.ca::046012a4-b312-4c37-863d-653c3913ec98" providerId="AD" clId="Web-{2A14B8A2-99BE-4B4A-A0B8-C961FA6E142D}" dt="2021-02-05T16:06:06.607" v="24" actId="20577"/>
          <ac:spMkLst>
            <pc:docMk/>
            <pc:sldMk cId="0" sldId="710"/>
            <ac:spMk id="61443" creationId="{4315D08A-2CE7-4242-9B9C-6FDB6F3258CD}"/>
          </ac:spMkLst>
        </pc:spChg>
      </pc:sldChg>
      <pc:sldChg chg="modSp">
        <pc:chgData name="Sheppard MS JE@MCC RJOC(A)@Defence O365" userId="S::justin.sheppard@ecn.forces.gc.ca::046012a4-b312-4c37-863d-653c3913ec98" providerId="AD" clId="Web-{2A14B8A2-99BE-4B4A-A0B8-C961FA6E142D}" dt="2021-02-05T16:07:33.701" v="53" actId="20577"/>
        <pc:sldMkLst>
          <pc:docMk/>
          <pc:sldMk cId="0" sldId="723"/>
        </pc:sldMkLst>
        <pc:spChg chg="mod">
          <ac:chgData name="Sheppard MS JE@MCC RJOC(A)@Defence O365" userId="S::justin.sheppard@ecn.forces.gc.ca::046012a4-b312-4c37-863d-653c3913ec98" providerId="AD" clId="Web-{2A14B8A2-99BE-4B4A-A0B8-C961FA6E142D}" dt="2021-02-05T16:07:33.701" v="53" actId="20577"/>
          <ac:spMkLst>
            <pc:docMk/>
            <pc:sldMk cId="0" sldId="723"/>
            <ac:spMk id="2" creationId="{CC7610FE-18FC-4DD4-B642-033609E7F4FD}"/>
          </ac:spMkLst>
        </pc:spChg>
      </pc:sldChg>
      <pc:sldChg chg="modSp">
        <pc:chgData name="Sheppard MS JE@MCC RJOC(A)@Defence O365" userId="S::justin.sheppard@ecn.forces.gc.ca::046012a4-b312-4c37-863d-653c3913ec98" providerId="AD" clId="Web-{2A14B8A2-99BE-4B4A-A0B8-C961FA6E142D}" dt="2021-02-05T16:07:20.404" v="48" actId="20577"/>
        <pc:sldMkLst>
          <pc:docMk/>
          <pc:sldMk cId="1636896035" sldId="724"/>
        </pc:sldMkLst>
        <pc:spChg chg="mod">
          <ac:chgData name="Sheppard MS JE@MCC RJOC(A)@Defence O365" userId="S::justin.sheppard@ecn.forces.gc.ca::046012a4-b312-4c37-863d-653c3913ec98" providerId="AD" clId="Web-{2A14B8A2-99BE-4B4A-A0B8-C961FA6E142D}" dt="2021-02-05T16:07:20.404" v="48" actId="20577"/>
          <ac:spMkLst>
            <pc:docMk/>
            <pc:sldMk cId="1636896035" sldId="724"/>
            <ac:spMk id="2" creationId="{F958D101-1FA8-41FC-A395-4527BFF7DC1F}"/>
          </ac:spMkLst>
        </pc:spChg>
      </pc:sldChg>
      <pc:sldChg chg="modSp">
        <pc:chgData name="Sheppard MS JE@MCC RJOC(A)@Defence O365" userId="S::justin.sheppard@ecn.forces.gc.ca::046012a4-b312-4c37-863d-653c3913ec98" providerId="AD" clId="Web-{2A14B8A2-99BE-4B4A-A0B8-C961FA6E142D}" dt="2021-02-05T16:05:27.247" v="14" actId="20577"/>
        <pc:sldMkLst>
          <pc:docMk/>
          <pc:sldMk cId="3946041935" sldId="725"/>
        </pc:sldMkLst>
        <pc:spChg chg="mod">
          <ac:chgData name="Sheppard MS JE@MCC RJOC(A)@Defence O365" userId="S::justin.sheppard@ecn.forces.gc.ca::046012a4-b312-4c37-863d-653c3913ec98" providerId="AD" clId="Web-{2A14B8A2-99BE-4B4A-A0B8-C961FA6E142D}" dt="2021-02-05T16:05:27.247" v="14" actId="20577"/>
          <ac:spMkLst>
            <pc:docMk/>
            <pc:sldMk cId="3946041935" sldId="725"/>
            <ac:spMk id="2" creationId="{EE797F61-AE0E-4E12-B125-7CDD8CC5C320}"/>
          </ac:spMkLst>
        </pc:spChg>
      </pc:sldChg>
      <pc:sldChg chg="modSp">
        <pc:chgData name="Sheppard MS JE@MCC RJOC(A)@Defence O365" userId="S::justin.sheppard@ecn.forces.gc.ca::046012a4-b312-4c37-863d-653c3913ec98" providerId="AD" clId="Web-{2A14B8A2-99BE-4B4A-A0B8-C961FA6E142D}" dt="2021-02-05T16:06:28.670" v="34" actId="20577"/>
        <pc:sldMkLst>
          <pc:docMk/>
          <pc:sldMk cId="2989827457" sldId="726"/>
        </pc:sldMkLst>
        <pc:spChg chg="mod">
          <ac:chgData name="Sheppard MS JE@MCC RJOC(A)@Defence O365" userId="S::justin.sheppard@ecn.forces.gc.ca::046012a4-b312-4c37-863d-653c3913ec98" providerId="AD" clId="Web-{2A14B8A2-99BE-4B4A-A0B8-C961FA6E142D}" dt="2021-02-05T16:06:28.670" v="34" actId="20577"/>
          <ac:spMkLst>
            <pc:docMk/>
            <pc:sldMk cId="2989827457" sldId="726"/>
            <ac:spMk id="61443" creationId="{4315D08A-2CE7-4242-9B9C-6FDB6F3258CD}"/>
          </ac:spMkLst>
        </pc:spChg>
      </pc:sldChg>
    </pc:docChg>
  </pc:docChgLst>
  <pc:docChgLst>
    <pc:chgData name="Sheppard MS JE@MCC RJOC(A)@Defence O365" userId="S::justin.sheppard@ecn.forces.gc.ca::046012a4-b312-4c37-863d-653c3913ec98" providerId="AD" clId="Web-{B8488352-B69C-41CC-8C03-04A946926DE6}"/>
    <pc:docChg chg="modSld">
      <pc:chgData name="Sheppard MS JE@MCC RJOC(A)@Defence O365" userId="S::justin.sheppard@ecn.forces.gc.ca::046012a4-b312-4c37-863d-653c3913ec98" providerId="AD" clId="Web-{B8488352-B69C-41CC-8C03-04A946926DE6}" dt="2021-02-03T18:59:03.187" v="30" actId="20577"/>
      <pc:docMkLst>
        <pc:docMk/>
      </pc:docMkLst>
      <pc:sldChg chg="modSp">
        <pc:chgData name="Sheppard MS JE@MCC RJOC(A)@Defence O365" userId="S::justin.sheppard@ecn.forces.gc.ca::046012a4-b312-4c37-863d-653c3913ec98" providerId="AD" clId="Web-{B8488352-B69C-41CC-8C03-04A946926DE6}" dt="2021-02-03T18:57:43.311" v="11" actId="20577"/>
        <pc:sldMkLst>
          <pc:docMk/>
          <pc:sldMk cId="0" sldId="675"/>
        </pc:sldMkLst>
        <pc:spChg chg="mod">
          <ac:chgData name="Sheppard MS JE@MCC RJOC(A)@Defence O365" userId="S::justin.sheppard@ecn.forces.gc.ca::046012a4-b312-4c37-863d-653c3913ec98" providerId="AD" clId="Web-{B8488352-B69C-41CC-8C03-04A946926DE6}" dt="2021-02-03T18:57:43.311" v="11" actId="20577"/>
          <ac:spMkLst>
            <pc:docMk/>
            <pc:sldMk cId="0" sldId="675"/>
            <ac:spMk id="6146" creationId="{2A3516C9-0A96-4815-BB3D-2E980DEB2B6D}"/>
          </ac:spMkLst>
        </pc:spChg>
        <pc:spChg chg="mod">
          <ac:chgData name="Sheppard MS JE@MCC RJOC(A)@Defence O365" userId="S::justin.sheppard@ecn.forces.gc.ca::046012a4-b312-4c37-863d-653c3913ec98" providerId="AD" clId="Web-{B8488352-B69C-41CC-8C03-04A946926DE6}" dt="2021-02-03T18:57:09.514" v="7" actId="20577"/>
          <ac:spMkLst>
            <pc:docMk/>
            <pc:sldMk cId="0" sldId="675"/>
            <ac:spMk id="6147" creationId="{528A9CC4-2BA3-4782-99E1-44AB9B4D9BB9}"/>
          </ac:spMkLst>
        </pc:spChg>
      </pc:sldChg>
      <pc:sldChg chg="modSp">
        <pc:chgData name="Sheppard MS JE@MCC RJOC(A)@Defence O365" userId="S::justin.sheppard@ecn.forces.gc.ca::046012a4-b312-4c37-863d-653c3913ec98" providerId="AD" clId="Web-{B8488352-B69C-41CC-8C03-04A946926DE6}" dt="2021-02-03T18:57:55.483" v="14" actId="20577"/>
        <pc:sldMkLst>
          <pc:docMk/>
          <pc:sldMk cId="0" sldId="677"/>
        </pc:sldMkLst>
        <pc:spChg chg="mod">
          <ac:chgData name="Sheppard MS JE@MCC RJOC(A)@Defence O365" userId="S::justin.sheppard@ecn.forces.gc.ca::046012a4-b312-4c37-863d-653c3913ec98" providerId="AD" clId="Web-{B8488352-B69C-41CC-8C03-04A946926DE6}" dt="2021-02-03T18:57:55.483" v="14" actId="20577"/>
          <ac:spMkLst>
            <pc:docMk/>
            <pc:sldMk cId="0" sldId="677"/>
            <ac:spMk id="8194" creationId="{57A5780D-8E32-430C-94AB-E52CE86F0A0E}"/>
          </ac:spMkLst>
        </pc:spChg>
      </pc:sldChg>
      <pc:sldChg chg="delSp modSp">
        <pc:chgData name="Sheppard MS JE@MCC RJOC(A)@Defence O365" userId="S::justin.sheppard@ecn.forces.gc.ca::046012a4-b312-4c37-863d-653c3913ec98" providerId="AD" clId="Web-{B8488352-B69C-41CC-8C03-04A946926DE6}" dt="2021-02-03T18:58:28.858" v="21" actId="20577"/>
        <pc:sldMkLst>
          <pc:docMk/>
          <pc:sldMk cId="0" sldId="702"/>
        </pc:sldMkLst>
        <pc:spChg chg="del">
          <ac:chgData name="Sheppard MS JE@MCC RJOC(A)@Defence O365" userId="S::justin.sheppard@ecn.forces.gc.ca::046012a4-b312-4c37-863d-653c3913ec98" providerId="AD" clId="Web-{B8488352-B69C-41CC-8C03-04A946926DE6}" dt="2021-02-03T18:58:21.624" v="19"/>
          <ac:spMkLst>
            <pc:docMk/>
            <pc:sldMk cId="0" sldId="702"/>
            <ac:spMk id="2" creationId="{F19ECF6F-2151-42C4-9723-A10FCCF2D85C}"/>
          </ac:spMkLst>
        </pc:spChg>
        <pc:spChg chg="mod">
          <ac:chgData name="Sheppard MS JE@MCC RJOC(A)@Defence O365" userId="S::justin.sheppard@ecn.forces.gc.ca::046012a4-b312-4c37-863d-653c3913ec98" providerId="AD" clId="Web-{B8488352-B69C-41CC-8C03-04A946926DE6}" dt="2021-02-03T18:58:28.858" v="21" actId="20577"/>
          <ac:spMkLst>
            <pc:docMk/>
            <pc:sldMk cId="0" sldId="702"/>
            <ac:spMk id="55299" creationId="{ECD767B1-5041-4E18-9153-3E29E606EA43}"/>
          </ac:spMkLst>
        </pc:spChg>
      </pc:sldChg>
      <pc:sldChg chg="delSp modSp">
        <pc:chgData name="Sheppard MS JE@MCC RJOC(A)@Defence O365" userId="S::justin.sheppard@ecn.forces.gc.ca::046012a4-b312-4c37-863d-653c3913ec98" providerId="AD" clId="Web-{B8488352-B69C-41CC-8C03-04A946926DE6}" dt="2021-02-03T18:58:39.452" v="24" actId="20577"/>
        <pc:sldMkLst>
          <pc:docMk/>
          <pc:sldMk cId="0" sldId="703"/>
        </pc:sldMkLst>
        <pc:spChg chg="del">
          <ac:chgData name="Sheppard MS JE@MCC RJOC(A)@Defence O365" userId="S::justin.sheppard@ecn.forces.gc.ca::046012a4-b312-4c37-863d-653c3913ec98" providerId="AD" clId="Web-{B8488352-B69C-41CC-8C03-04A946926DE6}" dt="2021-02-03T18:58:31.655" v="22"/>
          <ac:spMkLst>
            <pc:docMk/>
            <pc:sldMk cId="0" sldId="703"/>
            <ac:spMk id="3" creationId="{D2E120CF-B832-4502-A4AE-4D12B7586DA7}"/>
          </ac:spMkLst>
        </pc:spChg>
        <pc:spChg chg="mod">
          <ac:chgData name="Sheppard MS JE@MCC RJOC(A)@Defence O365" userId="S::justin.sheppard@ecn.forces.gc.ca::046012a4-b312-4c37-863d-653c3913ec98" providerId="AD" clId="Web-{B8488352-B69C-41CC-8C03-04A946926DE6}" dt="2021-02-03T18:58:39.452" v="24" actId="20577"/>
          <ac:spMkLst>
            <pc:docMk/>
            <pc:sldMk cId="0" sldId="703"/>
            <ac:spMk id="57355" creationId="{9CB421CB-656B-46E7-AB22-A5DDD75112DF}"/>
          </ac:spMkLst>
        </pc:spChg>
      </pc:sldChg>
      <pc:sldChg chg="modSp">
        <pc:chgData name="Sheppard MS JE@MCC RJOC(A)@Defence O365" userId="S::justin.sheppard@ecn.forces.gc.ca::046012a4-b312-4c37-863d-653c3913ec98" providerId="AD" clId="Web-{B8488352-B69C-41CC-8C03-04A946926DE6}" dt="2021-02-03T18:58:54.390" v="28" actId="20577"/>
        <pc:sldMkLst>
          <pc:docMk/>
          <pc:sldMk cId="0" sldId="709"/>
        </pc:sldMkLst>
        <pc:spChg chg="mod">
          <ac:chgData name="Sheppard MS JE@MCC RJOC(A)@Defence O365" userId="S::justin.sheppard@ecn.forces.gc.ca::046012a4-b312-4c37-863d-653c3913ec98" providerId="AD" clId="Web-{B8488352-B69C-41CC-8C03-04A946926DE6}" dt="2021-02-03T18:58:54.390" v="28" actId="20577"/>
          <ac:spMkLst>
            <pc:docMk/>
            <pc:sldMk cId="0" sldId="709"/>
            <ac:spMk id="59394" creationId="{7C49821C-7939-4D73-8736-81D55387A368}"/>
          </ac:spMkLst>
        </pc:spChg>
      </pc:sldChg>
      <pc:sldChg chg="modSp">
        <pc:chgData name="Sheppard MS JE@MCC RJOC(A)@Defence O365" userId="S::justin.sheppard@ecn.forces.gc.ca::046012a4-b312-4c37-863d-653c3913ec98" providerId="AD" clId="Web-{B8488352-B69C-41CC-8C03-04A946926DE6}" dt="2021-02-03T18:58:09.515" v="17" actId="20577"/>
        <pc:sldMkLst>
          <pc:docMk/>
          <pc:sldMk cId="0" sldId="710"/>
        </pc:sldMkLst>
        <pc:spChg chg="mod">
          <ac:chgData name="Sheppard MS JE@MCC RJOC(A)@Defence O365" userId="S::justin.sheppard@ecn.forces.gc.ca::046012a4-b312-4c37-863d-653c3913ec98" providerId="AD" clId="Web-{B8488352-B69C-41CC-8C03-04A946926DE6}" dt="2021-02-03T18:58:09.515" v="17" actId="20577"/>
          <ac:spMkLst>
            <pc:docMk/>
            <pc:sldMk cId="0" sldId="710"/>
            <ac:spMk id="61442" creationId="{CE89414F-ADEB-4966-B530-F20B05A8337C}"/>
          </ac:spMkLst>
        </pc:spChg>
      </pc:sldChg>
      <pc:sldChg chg="modSp">
        <pc:chgData name="Sheppard MS JE@MCC RJOC(A)@Defence O365" userId="S::justin.sheppard@ecn.forces.gc.ca::046012a4-b312-4c37-863d-653c3913ec98" providerId="AD" clId="Web-{B8488352-B69C-41CC-8C03-04A946926DE6}" dt="2021-02-03T18:59:03.187" v="30" actId="20577"/>
        <pc:sldMkLst>
          <pc:docMk/>
          <pc:sldMk cId="0" sldId="723"/>
        </pc:sldMkLst>
        <pc:spChg chg="mod">
          <ac:chgData name="Sheppard MS JE@MCC RJOC(A)@Defence O365" userId="S::justin.sheppard@ecn.forces.gc.ca::046012a4-b312-4c37-863d-653c3913ec98" providerId="AD" clId="Web-{B8488352-B69C-41CC-8C03-04A946926DE6}" dt="2021-02-03T18:59:03.187" v="30" actId="20577"/>
          <ac:spMkLst>
            <pc:docMk/>
            <pc:sldMk cId="0" sldId="723"/>
            <ac:spMk id="83970" creationId="{57589DDF-252F-4142-8EAA-CE1B322C88E1}"/>
          </ac:spMkLst>
        </pc:spChg>
      </pc:sldChg>
      <pc:sldChg chg="delSp modSp">
        <pc:chgData name="Sheppard MS JE@MCC RJOC(A)@Defence O365" userId="S::justin.sheppard@ecn.forces.gc.ca::046012a4-b312-4c37-863d-653c3913ec98" providerId="AD" clId="Web-{B8488352-B69C-41CC-8C03-04A946926DE6}" dt="2021-02-03T18:58:58.827" v="29" actId="1076"/>
        <pc:sldMkLst>
          <pc:docMk/>
          <pc:sldMk cId="1636896035" sldId="724"/>
        </pc:sldMkLst>
        <pc:spChg chg="del">
          <ac:chgData name="Sheppard MS JE@MCC RJOC(A)@Defence O365" userId="S::justin.sheppard@ecn.forces.gc.ca::046012a4-b312-4c37-863d-653c3913ec98" providerId="AD" clId="Web-{B8488352-B69C-41CC-8C03-04A946926DE6}" dt="2021-02-03T18:58:44.030" v="25"/>
          <ac:spMkLst>
            <pc:docMk/>
            <pc:sldMk cId="1636896035" sldId="724"/>
            <ac:spMk id="4" creationId="{4B96E438-DAA3-4F5B-BE37-61F296BAC144}"/>
          </ac:spMkLst>
        </pc:spChg>
        <pc:spChg chg="mod">
          <ac:chgData name="Sheppard MS JE@MCC RJOC(A)@Defence O365" userId="S::justin.sheppard@ecn.forces.gc.ca::046012a4-b312-4c37-863d-653c3913ec98" providerId="AD" clId="Web-{B8488352-B69C-41CC-8C03-04A946926DE6}" dt="2021-02-03T18:58:58.827" v="29" actId="1076"/>
          <ac:spMkLst>
            <pc:docMk/>
            <pc:sldMk cId="1636896035" sldId="724"/>
            <ac:spMk id="57355" creationId="{9CB421CB-656B-46E7-AB22-A5DDD75112DF}"/>
          </ac:spMkLst>
        </pc:spChg>
      </pc:sldChg>
      <pc:sldChg chg="delSp modSp">
        <pc:chgData name="Sheppard MS JE@MCC RJOC(A)@Defence O365" userId="S::justin.sheppard@ecn.forces.gc.ca::046012a4-b312-4c37-863d-653c3913ec98" providerId="AD" clId="Web-{B8488352-B69C-41CC-8C03-04A946926DE6}" dt="2021-02-03T18:58:04.733" v="16" actId="20577"/>
        <pc:sldMkLst>
          <pc:docMk/>
          <pc:sldMk cId="3946041935" sldId="725"/>
        </pc:sldMkLst>
        <pc:spChg chg="mod">
          <ac:chgData name="Sheppard MS JE@MCC RJOC(A)@Defence O365" userId="S::justin.sheppard@ecn.forces.gc.ca::046012a4-b312-4c37-863d-653c3913ec98" providerId="AD" clId="Web-{B8488352-B69C-41CC-8C03-04A946926DE6}" dt="2021-02-03T18:58:04.733" v="16" actId="20577"/>
          <ac:spMkLst>
            <pc:docMk/>
            <pc:sldMk cId="3946041935" sldId="725"/>
            <ac:spMk id="3" creationId="{FD52E958-CBC5-4A23-B036-FAB14680D071}"/>
          </ac:spMkLst>
        </pc:spChg>
        <pc:spChg chg="del">
          <ac:chgData name="Sheppard MS JE@MCC RJOC(A)@Defence O365" userId="S::justin.sheppard@ecn.forces.gc.ca::046012a4-b312-4c37-863d-653c3913ec98" providerId="AD" clId="Web-{B8488352-B69C-41CC-8C03-04A946926DE6}" dt="2021-02-03T18:58:02.108" v="15"/>
          <ac:spMkLst>
            <pc:docMk/>
            <pc:sldMk cId="3946041935" sldId="725"/>
            <ac:spMk id="5" creationId="{39CFADAC-EFA2-4B27-8C81-128E98650F34}"/>
          </ac:spMkLst>
        </pc:spChg>
      </pc:sldChg>
      <pc:sldChg chg="modSp">
        <pc:chgData name="Sheppard MS JE@MCC RJOC(A)@Defence O365" userId="S::justin.sheppard@ecn.forces.gc.ca::046012a4-b312-4c37-863d-653c3913ec98" providerId="AD" clId="Web-{B8488352-B69C-41CC-8C03-04A946926DE6}" dt="2021-02-03T18:58:13.749" v="18" actId="20577"/>
        <pc:sldMkLst>
          <pc:docMk/>
          <pc:sldMk cId="2989827457" sldId="726"/>
        </pc:sldMkLst>
        <pc:spChg chg="mod">
          <ac:chgData name="Sheppard MS JE@MCC RJOC(A)@Defence O365" userId="S::justin.sheppard@ecn.forces.gc.ca::046012a4-b312-4c37-863d-653c3913ec98" providerId="AD" clId="Web-{B8488352-B69C-41CC-8C03-04A946926DE6}" dt="2021-02-03T18:58:13.749" v="18" actId="20577"/>
          <ac:spMkLst>
            <pc:docMk/>
            <pc:sldMk cId="2989827457" sldId="726"/>
            <ac:spMk id="61442" creationId="{CE89414F-ADEB-4966-B530-F20B05A8337C}"/>
          </ac:spMkLst>
        </pc:spChg>
      </pc:sldChg>
      <pc:sldChg chg="modSp">
        <pc:chgData name="Sheppard MS JE@MCC RJOC(A)@Defence O365" userId="S::justin.sheppard@ecn.forces.gc.ca::046012a4-b312-4c37-863d-653c3913ec98" providerId="AD" clId="Web-{B8488352-B69C-41CC-8C03-04A946926DE6}" dt="2021-02-03T18:57:49.593" v="12" actId="20577"/>
        <pc:sldMkLst>
          <pc:docMk/>
          <pc:sldMk cId="2376036178" sldId="727"/>
        </pc:sldMkLst>
        <pc:spChg chg="mod">
          <ac:chgData name="Sheppard MS JE@MCC RJOC(A)@Defence O365" userId="S::justin.sheppard@ecn.forces.gc.ca::046012a4-b312-4c37-863d-653c3913ec98" providerId="AD" clId="Web-{B8488352-B69C-41CC-8C03-04A946926DE6}" dt="2021-02-03T18:57:49.593" v="12" actId="20577"/>
          <ac:spMkLst>
            <pc:docMk/>
            <pc:sldMk cId="2376036178" sldId="727"/>
            <ac:spMk id="4" creationId="{00000000-0000-0000-0000-000000000000}"/>
          </ac:spMkLst>
        </pc:spChg>
      </pc:sldChg>
    </pc:docChg>
  </pc:docChgLst>
  <pc:docChgLst>
    <pc:chgData name="Blindback Sgt TJ@21 AC&amp;W Sqn CADS Ops@Defence O365" userId="S::timothy.blindback@ecn.forces.gc.ca::2699d6b2-7bae-42be-83da-ef360de0bb01" providerId="AD" clId="Web-{5E877FE5-A1ED-79D4-64ED-DB5555829F1F}"/>
    <pc:docChg chg="addSld modSld">
      <pc:chgData name="Blindback Sgt TJ@21 AC&amp;W Sqn CADS Ops@Defence O365" userId="S::timothy.blindback@ecn.forces.gc.ca::2699d6b2-7bae-42be-83da-ef360de0bb01" providerId="AD" clId="Web-{5E877FE5-A1ED-79D4-64ED-DB5555829F1F}" dt="2021-02-02T16:41:51.520" v="292"/>
      <pc:docMkLst>
        <pc:docMk/>
      </pc:docMkLst>
      <pc:sldChg chg="modSp">
        <pc:chgData name="Blindback Sgt TJ@21 AC&amp;W Sqn CADS Ops@Defence O365" userId="S::timothy.blindback@ecn.forces.gc.ca::2699d6b2-7bae-42be-83da-ef360de0bb01" providerId="AD" clId="Web-{5E877FE5-A1ED-79D4-64ED-DB5555829F1F}" dt="2021-02-02T16:36:50.767" v="23" actId="20577"/>
        <pc:sldMkLst>
          <pc:docMk/>
          <pc:sldMk cId="0" sldId="710"/>
        </pc:sldMkLst>
        <pc:spChg chg="mod">
          <ac:chgData name="Blindback Sgt TJ@21 AC&amp;W Sqn CADS Ops@Defence O365" userId="S::timothy.blindback@ecn.forces.gc.ca::2699d6b2-7bae-42be-83da-ef360de0bb01" providerId="AD" clId="Web-{5E877FE5-A1ED-79D4-64ED-DB5555829F1F}" dt="2021-02-02T16:36:50.767" v="23" actId="20577"/>
          <ac:spMkLst>
            <pc:docMk/>
            <pc:sldMk cId="0" sldId="710"/>
            <ac:spMk id="61443" creationId="{4315D08A-2CE7-4242-9B9C-6FDB6F3258CD}"/>
          </ac:spMkLst>
        </pc:spChg>
      </pc:sldChg>
      <pc:sldChg chg="addSp modSp new">
        <pc:chgData name="Blindback Sgt TJ@21 AC&amp;W Sqn CADS Ops@Defence O365" userId="S::timothy.blindback@ecn.forces.gc.ca::2699d6b2-7bae-42be-83da-ef360de0bb01" providerId="AD" clId="Web-{5E877FE5-A1ED-79D4-64ED-DB5555829F1F}" dt="2021-02-02T16:41:51.520" v="292"/>
        <pc:sldMkLst>
          <pc:docMk/>
          <pc:sldMk cId="3946041935" sldId="725"/>
        </pc:sldMkLst>
        <pc:spChg chg="add mod">
          <ac:chgData name="Blindback Sgt TJ@21 AC&amp;W Sqn CADS Ops@Defence O365" userId="S::timothy.blindback@ecn.forces.gc.ca::2699d6b2-7bae-42be-83da-ef360de0bb01" providerId="AD" clId="Web-{5E877FE5-A1ED-79D4-64ED-DB5555829F1F}" dt="2021-02-02T16:40:27.472" v="185" actId="1076"/>
          <ac:spMkLst>
            <pc:docMk/>
            <pc:sldMk cId="3946041935" sldId="725"/>
            <ac:spMk id="3" creationId="{FD52E958-CBC5-4A23-B036-FAB14680D071}"/>
          </ac:spMkLst>
        </pc:spChg>
        <pc:graphicFrameChg chg="add mod modGraphic">
          <ac:chgData name="Blindback Sgt TJ@21 AC&amp;W Sqn CADS Ops@Defence O365" userId="S::timothy.blindback@ecn.forces.gc.ca::2699d6b2-7bae-42be-83da-ef360de0bb01" providerId="AD" clId="Web-{5E877FE5-A1ED-79D4-64ED-DB5555829F1F}" dt="2021-02-02T16:41:51.520" v="292"/>
          <ac:graphicFrameMkLst>
            <pc:docMk/>
            <pc:sldMk cId="3946041935" sldId="725"/>
            <ac:graphicFrameMk id="4" creationId="{27B00F55-7372-4C41-9D2C-63960CB9D5F8}"/>
          </ac:graphicFrameMkLst>
        </pc:graphicFrameChg>
      </pc:sldChg>
    </pc:docChg>
  </pc:docChgLst>
  <pc:docChgLst>
    <pc:chgData clId="Web-{3045A94B-6C1C-B08D-537D-702D4706A27D}"/>
    <pc:docChg chg="modSld">
      <pc:chgData name="" userId="" providerId="" clId="Web-{3045A94B-6C1C-B08D-537D-702D4706A27D}" dt="2021-02-04T18:49:11.720" v="4" actId="20577"/>
      <pc:docMkLst>
        <pc:docMk/>
      </pc:docMkLst>
      <pc:sldChg chg="modSp">
        <pc:chgData name="" userId="" providerId="" clId="Web-{3045A94B-6C1C-B08D-537D-702D4706A27D}" dt="2021-02-04T18:49:11.720" v="4" actId="20577"/>
        <pc:sldMkLst>
          <pc:docMk/>
          <pc:sldMk cId="0" sldId="675"/>
        </pc:sldMkLst>
        <pc:spChg chg="mod">
          <ac:chgData name="" userId="" providerId="" clId="Web-{3045A94B-6C1C-B08D-537D-702D4706A27D}" dt="2021-02-04T18:49:11.720" v="4" actId="20577"/>
          <ac:spMkLst>
            <pc:docMk/>
            <pc:sldMk cId="0" sldId="675"/>
            <ac:spMk id="6146" creationId="{2A3516C9-0A96-4815-BB3D-2E980DEB2B6D}"/>
          </ac:spMkLst>
        </pc:spChg>
      </pc:sldChg>
    </pc:docChg>
  </pc:docChgLst>
  <pc:docChgLst>
    <pc:chgData name="Sheppard MS JE@MCC RJOC(A)@Defence O365" userId="S::justin.sheppard@ecn.forces.gc.ca::046012a4-b312-4c37-863d-653c3913ec98" providerId="AD" clId="Web-{3045A94B-6C1C-B08D-537D-702D4706A27D}"/>
    <pc:docChg chg="modSld">
      <pc:chgData name="Sheppard MS JE@MCC RJOC(A)@Defence O365" userId="S::justin.sheppard@ecn.forces.gc.ca::046012a4-b312-4c37-863d-653c3913ec98" providerId="AD" clId="Web-{3045A94B-6C1C-B08D-537D-702D4706A27D}" dt="2021-02-04T18:51:50.679" v="26" actId="1076"/>
      <pc:docMkLst>
        <pc:docMk/>
      </pc:docMkLst>
      <pc:sldChg chg="modSp">
        <pc:chgData name="Sheppard MS JE@MCC RJOC(A)@Defence O365" userId="S::justin.sheppard@ecn.forces.gc.ca::046012a4-b312-4c37-863d-653c3913ec98" providerId="AD" clId="Web-{3045A94B-6C1C-B08D-537D-702D4706A27D}" dt="2021-02-04T18:49:49.018" v="4" actId="1076"/>
        <pc:sldMkLst>
          <pc:docMk/>
          <pc:sldMk cId="0" sldId="675"/>
        </pc:sldMkLst>
        <pc:spChg chg="mod">
          <ac:chgData name="Sheppard MS JE@MCC RJOC(A)@Defence O365" userId="S::justin.sheppard@ecn.forces.gc.ca::046012a4-b312-4c37-863d-653c3913ec98" providerId="AD" clId="Web-{3045A94B-6C1C-B08D-537D-702D4706A27D}" dt="2021-02-04T18:49:19.533" v="2" actId="1076"/>
          <ac:spMkLst>
            <pc:docMk/>
            <pc:sldMk cId="0" sldId="675"/>
            <ac:spMk id="6146" creationId="{2A3516C9-0A96-4815-BB3D-2E980DEB2B6D}"/>
          </ac:spMkLst>
        </pc:spChg>
        <pc:spChg chg="mod">
          <ac:chgData name="Sheppard MS JE@MCC RJOC(A)@Defence O365" userId="S::justin.sheppard@ecn.forces.gc.ca::046012a4-b312-4c37-863d-653c3913ec98" providerId="AD" clId="Web-{3045A94B-6C1C-B08D-537D-702D4706A27D}" dt="2021-02-04T18:49:49.018" v="4" actId="1076"/>
          <ac:spMkLst>
            <pc:docMk/>
            <pc:sldMk cId="0" sldId="675"/>
            <ac:spMk id="6147" creationId="{528A9CC4-2BA3-4782-99E1-44AB9B4D9BB9}"/>
          </ac:spMkLst>
        </pc:spChg>
      </pc:sldChg>
      <pc:sldChg chg="modSp">
        <pc:chgData name="Sheppard MS JE@MCC RJOC(A)@Defence O365" userId="S::justin.sheppard@ecn.forces.gc.ca::046012a4-b312-4c37-863d-653c3913ec98" providerId="AD" clId="Web-{3045A94B-6C1C-B08D-537D-702D4706A27D}" dt="2021-02-04T18:50:11.832" v="8" actId="1076"/>
        <pc:sldMkLst>
          <pc:docMk/>
          <pc:sldMk cId="0" sldId="677"/>
        </pc:sldMkLst>
        <pc:spChg chg="mod">
          <ac:chgData name="Sheppard MS JE@MCC RJOC(A)@Defence O365" userId="S::justin.sheppard@ecn.forces.gc.ca::046012a4-b312-4c37-863d-653c3913ec98" providerId="AD" clId="Web-{3045A94B-6C1C-B08D-537D-702D4706A27D}" dt="2021-02-04T18:50:11.832" v="8" actId="1076"/>
          <ac:spMkLst>
            <pc:docMk/>
            <pc:sldMk cId="0" sldId="677"/>
            <ac:spMk id="8194" creationId="{57A5780D-8E32-430C-94AB-E52CE86F0A0E}"/>
          </ac:spMkLst>
        </pc:spChg>
      </pc:sldChg>
      <pc:sldChg chg="modSp">
        <pc:chgData name="Sheppard MS JE@MCC RJOC(A)@Defence O365" userId="S::justin.sheppard@ecn.forces.gc.ca::046012a4-b312-4c37-863d-653c3913ec98" providerId="AD" clId="Web-{3045A94B-6C1C-B08D-537D-702D4706A27D}" dt="2021-02-04T18:51:14.475" v="19" actId="1076"/>
        <pc:sldMkLst>
          <pc:docMk/>
          <pc:sldMk cId="0" sldId="702"/>
        </pc:sldMkLst>
        <pc:spChg chg="mod">
          <ac:chgData name="Sheppard MS JE@MCC RJOC(A)@Defence O365" userId="S::justin.sheppard@ecn.forces.gc.ca::046012a4-b312-4c37-863d-653c3913ec98" providerId="AD" clId="Web-{3045A94B-6C1C-B08D-537D-702D4706A27D}" dt="2021-02-04T18:51:14.475" v="19" actId="1076"/>
          <ac:spMkLst>
            <pc:docMk/>
            <pc:sldMk cId="0" sldId="702"/>
            <ac:spMk id="55299" creationId="{ECD767B1-5041-4E18-9153-3E29E606EA43}"/>
          </ac:spMkLst>
        </pc:spChg>
      </pc:sldChg>
      <pc:sldChg chg="modSp">
        <pc:chgData name="Sheppard MS JE@MCC RJOC(A)@Defence O365" userId="S::justin.sheppard@ecn.forces.gc.ca::046012a4-b312-4c37-863d-653c3913ec98" providerId="AD" clId="Web-{3045A94B-6C1C-B08D-537D-702D4706A27D}" dt="2021-02-04T18:51:29.382" v="22" actId="1076"/>
        <pc:sldMkLst>
          <pc:docMk/>
          <pc:sldMk cId="0" sldId="703"/>
        </pc:sldMkLst>
        <pc:spChg chg="mod">
          <ac:chgData name="Sheppard MS JE@MCC RJOC(A)@Defence O365" userId="S::justin.sheppard@ecn.forces.gc.ca::046012a4-b312-4c37-863d-653c3913ec98" providerId="AD" clId="Web-{3045A94B-6C1C-B08D-537D-702D4706A27D}" dt="2021-02-04T18:51:29.382" v="22" actId="1076"/>
          <ac:spMkLst>
            <pc:docMk/>
            <pc:sldMk cId="0" sldId="703"/>
            <ac:spMk id="57355" creationId="{9CB421CB-656B-46E7-AB22-A5DDD75112DF}"/>
          </ac:spMkLst>
        </pc:spChg>
      </pc:sldChg>
      <pc:sldChg chg="modSp">
        <pc:chgData name="Sheppard MS JE@MCC RJOC(A)@Defence O365" userId="S::justin.sheppard@ecn.forces.gc.ca::046012a4-b312-4c37-863d-653c3913ec98" providerId="AD" clId="Web-{3045A94B-6C1C-B08D-537D-702D4706A27D}" dt="2021-02-04T18:51:41.991" v="24" actId="1076"/>
        <pc:sldMkLst>
          <pc:docMk/>
          <pc:sldMk cId="0" sldId="709"/>
        </pc:sldMkLst>
        <pc:spChg chg="mod">
          <ac:chgData name="Sheppard MS JE@MCC RJOC(A)@Defence O365" userId="S::justin.sheppard@ecn.forces.gc.ca::046012a4-b312-4c37-863d-653c3913ec98" providerId="AD" clId="Web-{3045A94B-6C1C-B08D-537D-702D4706A27D}" dt="2021-02-04T18:51:41.991" v="24" actId="1076"/>
          <ac:spMkLst>
            <pc:docMk/>
            <pc:sldMk cId="0" sldId="709"/>
            <ac:spMk id="59394" creationId="{7C49821C-7939-4D73-8736-81D55387A368}"/>
          </ac:spMkLst>
        </pc:spChg>
      </pc:sldChg>
      <pc:sldChg chg="modSp">
        <pc:chgData name="Sheppard MS JE@MCC RJOC(A)@Defence O365" userId="S::justin.sheppard@ecn.forces.gc.ca::046012a4-b312-4c37-863d-653c3913ec98" providerId="AD" clId="Web-{3045A94B-6C1C-B08D-537D-702D4706A27D}" dt="2021-02-04T18:50:45.036" v="14" actId="1076"/>
        <pc:sldMkLst>
          <pc:docMk/>
          <pc:sldMk cId="0" sldId="710"/>
        </pc:sldMkLst>
        <pc:spChg chg="mod">
          <ac:chgData name="Sheppard MS JE@MCC RJOC(A)@Defence O365" userId="S::justin.sheppard@ecn.forces.gc.ca::046012a4-b312-4c37-863d-653c3913ec98" providerId="AD" clId="Web-{3045A94B-6C1C-B08D-537D-702D4706A27D}" dt="2021-02-04T18:50:45.036" v="14" actId="1076"/>
          <ac:spMkLst>
            <pc:docMk/>
            <pc:sldMk cId="0" sldId="710"/>
            <ac:spMk id="61442" creationId="{CE89414F-ADEB-4966-B530-F20B05A8337C}"/>
          </ac:spMkLst>
        </pc:spChg>
      </pc:sldChg>
      <pc:sldChg chg="modSp">
        <pc:chgData name="Sheppard MS JE@MCC RJOC(A)@Defence O365" userId="S::justin.sheppard@ecn.forces.gc.ca::046012a4-b312-4c37-863d-653c3913ec98" providerId="AD" clId="Web-{3045A94B-6C1C-B08D-537D-702D4706A27D}" dt="2021-02-04T18:51:50.679" v="26" actId="1076"/>
        <pc:sldMkLst>
          <pc:docMk/>
          <pc:sldMk cId="0" sldId="723"/>
        </pc:sldMkLst>
        <pc:spChg chg="mod">
          <ac:chgData name="Sheppard MS JE@MCC RJOC(A)@Defence O365" userId="S::justin.sheppard@ecn.forces.gc.ca::046012a4-b312-4c37-863d-653c3913ec98" providerId="AD" clId="Web-{3045A94B-6C1C-B08D-537D-702D4706A27D}" dt="2021-02-04T18:51:50.679" v="26" actId="1076"/>
          <ac:spMkLst>
            <pc:docMk/>
            <pc:sldMk cId="0" sldId="723"/>
            <ac:spMk id="83970" creationId="{57589DDF-252F-4142-8EAA-CE1B322C88E1}"/>
          </ac:spMkLst>
        </pc:spChg>
      </pc:sldChg>
      <pc:sldChg chg="modSp">
        <pc:chgData name="Sheppard MS JE@MCC RJOC(A)@Defence O365" userId="S::justin.sheppard@ecn.forces.gc.ca::046012a4-b312-4c37-863d-653c3913ec98" providerId="AD" clId="Web-{3045A94B-6C1C-B08D-537D-702D4706A27D}" dt="2021-02-04T18:50:18.973" v="10" actId="1076"/>
        <pc:sldMkLst>
          <pc:docMk/>
          <pc:sldMk cId="3946041935" sldId="725"/>
        </pc:sldMkLst>
        <pc:spChg chg="mod">
          <ac:chgData name="Sheppard MS JE@MCC RJOC(A)@Defence O365" userId="S::justin.sheppard@ecn.forces.gc.ca::046012a4-b312-4c37-863d-653c3913ec98" providerId="AD" clId="Web-{3045A94B-6C1C-B08D-537D-702D4706A27D}" dt="2021-02-04T18:50:18.973" v="10" actId="1076"/>
          <ac:spMkLst>
            <pc:docMk/>
            <pc:sldMk cId="3946041935" sldId="725"/>
            <ac:spMk id="3" creationId="{FD52E958-CBC5-4A23-B036-FAB14680D071}"/>
          </ac:spMkLst>
        </pc:spChg>
      </pc:sldChg>
      <pc:sldChg chg="modSp">
        <pc:chgData name="Sheppard MS JE@MCC RJOC(A)@Defence O365" userId="S::justin.sheppard@ecn.forces.gc.ca::046012a4-b312-4c37-863d-653c3913ec98" providerId="AD" clId="Web-{3045A94B-6C1C-B08D-537D-702D4706A27D}" dt="2021-02-04T18:50:56.490" v="16" actId="1076"/>
        <pc:sldMkLst>
          <pc:docMk/>
          <pc:sldMk cId="2989827457" sldId="726"/>
        </pc:sldMkLst>
        <pc:spChg chg="mod">
          <ac:chgData name="Sheppard MS JE@MCC RJOC(A)@Defence O365" userId="S::justin.sheppard@ecn.forces.gc.ca::046012a4-b312-4c37-863d-653c3913ec98" providerId="AD" clId="Web-{3045A94B-6C1C-B08D-537D-702D4706A27D}" dt="2021-02-04T18:50:56.490" v="16" actId="1076"/>
          <ac:spMkLst>
            <pc:docMk/>
            <pc:sldMk cId="2989827457" sldId="726"/>
            <ac:spMk id="61442" creationId="{CE89414F-ADEB-4966-B530-F20B05A8337C}"/>
          </ac:spMkLst>
        </pc:spChg>
      </pc:sldChg>
      <pc:sldChg chg="modSp">
        <pc:chgData name="Sheppard MS JE@MCC RJOC(A)@Defence O365" userId="S::justin.sheppard@ecn.forces.gc.ca::046012a4-b312-4c37-863d-653c3913ec98" providerId="AD" clId="Web-{3045A94B-6C1C-B08D-537D-702D4706A27D}" dt="2021-02-04T18:50:03.300" v="5" actId="20577"/>
        <pc:sldMkLst>
          <pc:docMk/>
          <pc:sldMk cId="2376036178" sldId="727"/>
        </pc:sldMkLst>
        <pc:spChg chg="mod">
          <ac:chgData name="Sheppard MS JE@MCC RJOC(A)@Defence O365" userId="S::justin.sheppard@ecn.forces.gc.ca::046012a4-b312-4c37-863d-653c3913ec98" providerId="AD" clId="Web-{3045A94B-6C1C-B08D-537D-702D4706A27D}" dt="2021-02-04T18:50:03.300" v="5" actId="20577"/>
          <ac:spMkLst>
            <pc:docMk/>
            <pc:sldMk cId="2376036178" sldId="727"/>
            <ac:spMk id="4" creationId="{00000000-0000-0000-0000-000000000000}"/>
          </ac:spMkLst>
        </pc:spChg>
      </pc:sldChg>
    </pc:docChg>
  </pc:docChgLst>
  <pc:docChgLst>
    <pc:chgData name="Blindback Sgt TJ@21 AC&amp;W Sqn CADS Ops@Defence O365" userId="S::timothy.blindback@ecn.forces.gc.ca::2699d6b2-7bae-42be-83da-ef360de0bb01" providerId="AD" clId="Web-{5495515A-CB7E-605F-0D51-5AE365DAA293}"/>
    <pc:docChg chg="modSld">
      <pc:chgData name="Blindback Sgt TJ@21 AC&amp;W Sqn CADS Ops@Defence O365" userId="S::timothy.blindback@ecn.forces.gc.ca::2699d6b2-7bae-42be-83da-ef360de0bb01" providerId="AD" clId="Web-{5495515A-CB7E-605F-0D51-5AE365DAA293}" dt="2021-02-02T19:41:03.312" v="441"/>
      <pc:docMkLst>
        <pc:docMk/>
      </pc:docMkLst>
      <pc:sldChg chg="addSp modSp">
        <pc:chgData name="Blindback Sgt TJ@21 AC&amp;W Sqn CADS Ops@Defence O365" userId="S::timothy.blindback@ecn.forces.gc.ca::2699d6b2-7bae-42be-83da-ef360de0bb01" providerId="AD" clId="Web-{5495515A-CB7E-605F-0D51-5AE365DAA293}" dt="2021-02-02T19:41:03.312" v="441"/>
        <pc:sldMkLst>
          <pc:docMk/>
          <pc:sldMk cId="3946041935" sldId="725"/>
        </pc:sldMkLst>
        <pc:spChg chg="add mod">
          <ac:chgData name="Blindback Sgt TJ@21 AC&amp;W Sqn CADS Ops@Defence O365" userId="S::timothy.blindback@ecn.forces.gc.ca::2699d6b2-7bae-42be-83da-ef360de0bb01" providerId="AD" clId="Web-{5495515A-CB7E-605F-0D51-5AE365DAA293}" dt="2021-02-02T19:40:33.906" v="405" actId="20577"/>
          <ac:spMkLst>
            <pc:docMk/>
            <pc:sldMk cId="3946041935" sldId="725"/>
            <ac:spMk id="2" creationId="{EE797F61-AE0E-4E12-B125-7CDD8CC5C320}"/>
          </ac:spMkLst>
        </pc:spChg>
        <pc:graphicFrameChg chg="mod modGraphic">
          <ac:chgData name="Blindback Sgt TJ@21 AC&amp;W Sqn CADS Ops@Defence O365" userId="S::timothy.blindback@ecn.forces.gc.ca::2699d6b2-7bae-42be-83da-ef360de0bb01" providerId="AD" clId="Web-{5495515A-CB7E-605F-0D51-5AE365DAA293}" dt="2021-02-02T19:41:03.312" v="441"/>
          <ac:graphicFrameMkLst>
            <pc:docMk/>
            <pc:sldMk cId="3946041935" sldId="725"/>
            <ac:graphicFrameMk id="4" creationId="{27B00F55-7372-4C41-9D2C-63960CB9D5F8}"/>
          </ac:graphicFrameMkLst>
        </pc:graphicFrameChg>
      </pc:sldChg>
    </pc:docChg>
  </pc:docChgLst>
  <pc:docChgLst>
    <pc:chgData name="Blindback Sgt TJ@21 AC&amp;W Sqn CADS Ops@Defence O365" userId="S::timothy.blindback@ecn.forces.gc.ca::2699d6b2-7bae-42be-83da-ef360de0bb01" providerId="AD" clId="Web-{D2200F5D-A9EF-9313-68E3-360145CC1ADB}"/>
    <pc:docChg chg="modSld">
      <pc:chgData name="Blindback Sgt TJ@21 AC&amp;W Sqn CADS Ops@Defence O365" userId="S::timothy.blindback@ecn.forces.gc.ca::2699d6b2-7bae-42be-83da-ef360de0bb01" providerId="AD" clId="Web-{D2200F5D-A9EF-9313-68E3-360145CC1ADB}" dt="2021-02-03T16:09:35.191" v="5" actId="20577"/>
      <pc:docMkLst>
        <pc:docMk/>
      </pc:docMkLst>
      <pc:sldChg chg="modSp">
        <pc:chgData name="Blindback Sgt TJ@21 AC&amp;W Sqn CADS Ops@Defence O365" userId="S::timothy.blindback@ecn.forces.gc.ca::2699d6b2-7bae-42be-83da-ef360de0bb01" providerId="AD" clId="Web-{D2200F5D-A9EF-9313-68E3-360145CC1ADB}" dt="2021-02-03T16:09:35.191" v="5" actId="20577"/>
        <pc:sldMkLst>
          <pc:docMk/>
          <pc:sldMk cId="0" sldId="709"/>
        </pc:sldMkLst>
        <pc:spChg chg="mod">
          <ac:chgData name="Blindback Sgt TJ@21 AC&amp;W Sqn CADS Ops@Defence O365" userId="S::timothy.blindback@ecn.forces.gc.ca::2699d6b2-7bae-42be-83da-ef360de0bb01" providerId="AD" clId="Web-{D2200F5D-A9EF-9313-68E3-360145CC1ADB}" dt="2021-02-03T16:09:35.191" v="5" actId="20577"/>
          <ac:spMkLst>
            <pc:docMk/>
            <pc:sldMk cId="0" sldId="709"/>
            <ac:spMk id="59395" creationId="{C04328DE-EB67-493A-B637-3A251BEAFBD5}"/>
          </ac:spMkLst>
        </pc:spChg>
      </pc:sldChg>
      <pc:sldChg chg="modSp">
        <pc:chgData name="Blindback Sgt TJ@21 AC&amp;W Sqn CADS Ops@Defence O365" userId="S::timothy.blindback@ecn.forces.gc.ca::2699d6b2-7bae-42be-83da-ef360de0bb01" providerId="AD" clId="Web-{D2200F5D-A9EF-9313-68E3-360145CC1ADB}" dt="2021-02-03T16:06:01.987" v="2" actId="14100"/>
        <pc:sldMkLst>
          <pc:docMk/>
          <pc:sldMk cId="1636896035" sldId="724"/>
        </pc:sldMkLst>
        <pc:cxnChg chg="mod">
          <ac:chgData name="Blindback Sgt TJ@21 AC&amp;W Sqn CADS Ops@Defence O365" userId="S::timothy.blindback@ecn.forces.gc.ca::2699d6b2-7bae-42be-83da-ef360de0bb01" providerId="AD" clId="Web-{D2200F5D-A9EF-9313-68E3-360145CC1ADB}" dt="2021-02-03T16:05:55.940" v="1" actId="14100"/>
          <ac:cxnSpMkLst>
            <pc:docMk/>
            <pc:sldMk cId="1636896035" sldId="724"/>
            <ac:cxnSpMk id="5" creationId="{BAD3E803-7FE4-4BC7-8A6F-C0A5A3D5010F}"/>
          </ac:cxnSpMkLst>
        </pc:cxnChg>
        <pc:cxnChg chg="mod">
          <ac:chgData name="Blindback Sgt TJ@21 AC&amp;W Sqn CADS Ops@Defence O365" userId="S::timothy.blindback@ecn.forces.gc.ca::2699d6b2-7bae-42be-83da-ef360de0bb01" providerId="AD" clId="Web-{D2200F5D-A9EF-9313-68E3-360145CC1ADB}" dt="2021-02-03T16:06:01.987" v="2" actId="14100"/>
          <ac:cxnSpMkLst>
            <pc:docMk/>
            <pc:sldMk cId="1636896035" sldId="724"/>
            <ac:cxnSpMk id="11" creationId="{FE6A7E6A-E075-4B33-8BFD-BD86805075D4}"/>
          </ac:cxnSpMkLst>
        </pc:cxnChg>
      </pc:sldChg>
    </pc:docChg>
  </pc:docChgLst>
  <pc:docChgLst>
    <pc:chgData name="Sheppard MS JE@MCC RJOC(A)@Defence O365" userId="S::justin.sheppard@ecn.forces.gc.ca::046012a4-b312-4c37-863d-653c3913ec98" providerId="AD" clId="Web-{B30E838B-F239-4E7C-B940-88CD6E3A2D1D}"/>
    <pc:docChg chg="modSld">
      <pc:chgData name="Sheppard MS JE@MCC RJOC(A)@Defence O365" userId="S::justin.sheppard@ecn.forces.gc.ca::046012a4-b312-4c37-863d-653c3913ec98" providerId="AD" clId="Web-{B30E838B-F239-4E7C-B940-88CD6E3A2D1D}" dt="2021-02-03T16:30:01.065" v="8"/>
      <pc:docMkLst>
        <pc:docMk/>
      </pc:docMkLst>
      <pc:sldChg chg="modSp mod modClrScheme chgLayout">
        <pc:chgData name="Sheppard MS JE@MCC RJOC(A)@Defence O365" userId="S::justin.sheppard@ecn.forces.gc.ca::046012a4-b312-4c37-863d-653c3913ec98" providerId="AD" clId="Web-{B30E838B-F239-4E7C-B940-88CD6E3A2D1D}" dt="2021-02-03T16:30:00.003" v="0"/>
        <pc:sldMkLst>
          <pc:docMk/>
          <pc:sldMk cId="0" sldId="677"/>
        </pc:sldMkLst>
        <pc:spChg chg="mod ord">
          <ac:chgData name="Sheppard MS JE@MCC RJOC(A)@Defence O365" userId="S::justin.sheppard@ecn.forces.gc.ca::046012a4-b312-4c37-863d-653c3913ec98" providerId="AD" clId="Web-{B30E838B-F239-4E7C-B940-88CD6E3A2D1D}" dt="2021-02-03T16:30:00.003" v="0"/>
          <ac:spMkLst>
            <pc:docMk/>
            <pc:sldMk cId="0" sldId="677"/>
            <ac:spMk id="8194" creationId="{57A5780D-8E32-430C-94AB-E52CE86F0A0E}"/>
          </ac:spMkLst>
        </pc:spChg>
        <pc:spChg chg="mod ord">
          <ac:chgData name="Sheppard MS JE@MCC RJOC(A)@Defence O365" userId="S::justin.sheppard@ecn.forces.gc.ca::046012a4-b312-4c37-863d-653c3913ec98" providerId="AD" clId="Web-{B30E838B-F239-4E7C-B940-88CD6E3A2D1D}" dt="2021-02-03T16:30:00.003" v="0"/>
          <ac:spMkLst>
            <pc:docMk/>
            <pc:sldMk cId="0" sldId="677"/>
            <ac:spMk id="8195" creationId="{C2CED492-E6CE-4738-AFE7-E3857A484ECC}"/>
          </ac:spMkLst>
        </pc:spChg>
      </pc:sldChg>
      <pc:sldChg chg="addSp modSp mod modClrScheme chgLayout">
        <pc:chgData name="Sheppard MS JE@MCC RJOC(A)@Defence O365" userId="S::justin.sheppard@ecn.forces.gc.ca::046012a4-b312-4c37-863d-653c3913ec98" providerId="AD" clId="Web-{B30E838B-F239-4E7C-B940-88CD6E3A2D1D}" dt="2021-02-03T16:30:00.550" v="4"/>
        <pc:sldMkLst>
          <pc:docMk/>
          <pc:sldMk cId="0" sldId="702"/>
        </pc:sldMkLst>
        <pc:spChg chg="add mod ord">
          <ac:chgData name="Sheppard MS JE@MCC RJOC(A)@Defence O365" userId="S::justin.sheppard@ecn.forces.gc.ca::046012a4-b312-4c37-863d-653c3913ec98" providerId="AD" clId="Web-{B30E838B-F239-4E7C-B940-88CD6E3A2D1D}" dt="2021-02-03T16:30:00.550" v="4"/>
          <ac:spMkLst>
            <pc:docMk/>
            <pc:sldMk cId="0" sldId="702"/>
            <ac:spMk id="2" creationId="{F19ECF6F-2151-42C4-9723-A10FCCF2D85C}"/>
          </ac:spMkLst>
        </pc:spChg>
        <pc:spChg chg="mod ord">
          <ac:chgData name="Sheppard MS JE@MCC RJOC(A)@Defence O365" userId="S::justin.sheppard@ecn.forces.gc.ca::046012a4-b312-4c37-863d-653c3913ec98" providerId="AD" clId="Web-{B30E838B-F239-4E7C-B940-88CD6E3A2D1D}" dt="2021-02-03T16:30:00.550" v="4"/>
          <ac:spMkLst>
            <pc:docMk/>
            <pc:sldMk cId="0" sldId="702"/>
            <ac:spMk id="55298" creationId="{52F6F384-3F17-404E-A06D-26E7836EA205}"/>
          </ac:spMkLst>
        </pc:spChg>
      </pc:sldChg>
      <pc:sldChg chg="addSp modSp mod modClrScheme chgLayout">
        <pc:chgData name="Sheppard MS JE@MCC RJOC(A)@Defence O365" userId="S::justin.sheppard@ecn.forces.gc.ca::046012a4-b312-4c37-863d-653c3913ec98" providerId="AD" clId="Web-{B30E838B-F239-4E7C-B940-88CD6E3A2D1D}" dt="2021-02-03T16:30:00.690" v="5"/>
        <pc:sldMkLst>
          <pc:docMk/>
          <pc:sldMk cId="0" sldId="703"/>
        </pc:sldMkLst>
        <pc:spChg chg="add mod ord">
          <ac:chgData name="Sheppard MS JE@MCC RJOC(A)@Defence O365" userId="S::justin.sheppard@ecn.forces.gc.ca::046012a4-b312-4c37-863d-653c3913ec98" providerId="AD" clId="Web-{B30E838B-F239-4E7C-B940-88CD6E3A2D1D}" dt="2021-02-03T16:30:00.690" v="5"/>
          <ac:spMkLst>
            <pc:docMk/>
            <pc:sldMk cId="0" sldId="703"/>
            <ac:spMk id="3" creationId="{D2E120CF-B832-4502-A4AE-4D12B7586DA7}"/>
          </ac:spMkLst>
        </pc:spChg>
        <pc:spChg chg="add mod ord">
          <ac:chgData name="Sheppard MS JE@MCC RJOC(A)@Defence O365" userId="S::justin.sheppard@ecn.forces.gc.ca::046012a4-b312-4c37-863d-653c3913ec98" providerId="AD" clId="Web-{B30E838B-F239-4E7C-B940-88CD6E3A2D1D}" dt="2021-02-03T16:30:00.690" v="5"/>
          <ac:spMkLst>
            <pc:docMk/>
            <pc:sldMk cId="0" sldId="703"/>
            <ac:spMk id="4" creationId="{BC8649F2-E788-44FC-99A4-16F9C64AF9B6}"/>
          </ac:spMkLst>
        </pc:spChg>
      </pc:sldChg>
      <pc:sldChg chg="modSp mod modClrScheme chgLayout">
        <pc:chgData name="Sheppard MS JE@MCC RJOC(A)@Defence O365" userId="S::justin.sheppard@ecn.forces.gc.ca::046012a4-b312-4c37-863d-653c3913ec98" providerId="AD" clId="Web-{B30E838B-F239-4E7C-B940-88CD6E3A2D1D}" dt="2021-02-03T16:30:00.956" v="7"/>
        <pc:sldMkLst>
          <pc:docMk/>
          <pc:sldMk cId="0" sldId="709"/>
        </pc:sldMkLst>
        <pc:spChg chg="mod ord">
          <ac:chgData name="Sheppard MS JE@MCC RJOC(A)@Defence O365" userId="S::justin.sheppard@ecn.forces.gc.ca::046012a4-b312-4c37-863d-653c3913ec98" providerId="AD" clId="Web-{B30E838B-F239-4E7C-B940-88CD6E3A2D1D}" dt="2021-02-03T16:30:00.956" v="7"/>
          <ac:spMkLst>
            <pc:docMk/>
            <pc:sldMk cId="0" sldId="709"/>
            <ac:spMk id="59394" creationId="{7C49821C-7939-4D73-8736-81D55387A368}"/>
          </ac:spMkLst>
        </pc:spChg>
        <pc:spChg chg="mod ord">
          <ac:chgData name="Sheppard MS JE@MCC RJOC(A)@Defence O365" userId="S::justin.sheppard@ecn.forces.gc.ca::046012a4-b312-4c37-863d-653c3913ec98" providerId="AD" clId="Web-{B30E838B-F239-4E7C-B940-88CD6E3A2D1D}" dt="2021-02-03T16:30:00.956" v="7"/>
          <ac:spMkLst>
            <pc:docMk/>
            <pc:sldMk cId="0" sldId="709"/>
            <ac:spMk id="59395" creationId="{C04328DE-EB67-493A-B637-3A251BEAFBD5}"/>
          </ac:spMkLst>
        </pc:spChg>
      </pc:sldChg>
      <pc:sldChg chg="modSp mod modClrScheme chgLayout">
        <pc:chgData name="Sheppard MS JE@MCC RJOC(A)@Defence O365" userId="S::justin.sheppard@ecn.forces.gc.ca::046012a4-b312-4c37-863d-653c3913ec98" providerId="AD" clId="Web-{B30E838B-F239-4E7C-B940-88CD6E3A2D1D}" dt="2021-02-03T16:30:00.300" v="2"/>
        <pc:sldMkLst>
          <pc:docMk/>
          <pc:sldMk cId="0" sldId="710"/>
        </pc:sldMkLst>
        <pc:spChg chg="mod ord">
          <ac:chgData name="Sheppard MS JE@MCC RJOC(A)@Defence O365" userId="S::justin.sheppard@ecn.forces.gc.ca::046012a4-b312-4c37-863d-653c3913ec98" providerId="AD" clId="Web-{B30E838B-F239-4E7C-B940-88CD6E3A2D1D}" dt="2021-02-03T16:30:00.300" v="2"/>
          <ac:spMkLst>
            <pc:docMk/>
            <pc:sldMk cId="0" sldId="710"/>
            <ac:spMk id="61442" creationId="{CE89414F-ADEB-4966-B530-F20B05A8337C}"/>
          </ac:spMkLst>
        </pc:spChg>
        <pc:spChg chg="mod ord">
          <ac:chgData name="Sheppard MS JE@MCC RJOC(A)@Defence O365" userId="S::justin.sheppard@ecn.forces.gc.ca::046012a4-b312-4c37-863d-653c3913ec98" providerId="AD" clId="Web-{B30E838B-F239-4E7C-B940-88CD6E3A2D1D}" dt="2021-02-03T16:30:00.300" v="2"/>
          <ac:spMkLst>
            <pc:docMk/>
            <pc:sldMk cId="0" sldId="710"/>
            <ac:spMk id="61443" creationId="{4315D08A-2CE7-4242-9B9C-6FDB6F3258CD}"/>
          </ac:spMkLst>
        </pc:spChg>
      </pc:sldChg>
      <pc:sldChg chg="addSp modSp mod modClrScheme chgLayout">
        <pc:chgData name="Sheppard MS JE@MCC RJOC(A)@Defence O365" userId="S::justin.sheppard@ecn.forces.gc.ca::046012a4-b312-4c37-863d-653c3913ec98" providerId="AD" clId="Web-{B30E838B-F239-4E7C-B940-88CD6E3A2D1D}" dt="2021-02-03T16:30:01.065" v="8"/>
        <pc:sldMkLst>
          <pc:docMk/>
          <pc:sldMk cId="0" sldId="723"/>
        </pc:sldMkLst>
        <pc:spChg chg="add mod ord">
          <ac:chgData name="Sheppard MS JE@MCC RJOC(A)@Defence O365" userId="S::justin.sheppard@ecn.forces.gc.ca::046012a4-b312-4c37-863d-653c3913ec98" providerId="AD" clId="Web-{B30E838B-F239-4E7C-B940-88CD6E3A2D1D}" dt="2021-02-03T16:30:01.065" v="8"/>
          <ac:spMkLst>
            <pc:docMk/>
            <pc:sldMk cId="0" sldId="723"/>
            <ac:spMk id="3" creationId="{37CEBB2D-9D09-4FCB-AA3E-7ACA31556405}"/>
          </ac:spMkLst>
        </pc:spChg>
        <pc:spChg chg="mod ord">
          <ac:chgData name="Sheppard MS JE@MCC RJOC(A)@Defence O365" userId="S::justin.sheppard@ecn.forces.gc.ca::046012a4-b312-4c37-863d-653c3913ec98" providerId="AD" clId="Web-{B30E838B-F239-4E7C-B940-88CD6E3A2D1D}" dt="2021-02-03T16:30:01.065" v="8"/>
          <ac:spMkLst>
            <pc:docMk/>
            <pc:sldMk cId="0" sldId="723"/>
            <ac:spMk id="83970" creationId="{57589DDF-252F-4142-8EAA-CE1B322C88E1}"/>
          </ac:spMkLst>
        </pc:spChg>
      </pc:sldChg>
      <pc:sldChg chg="addSp modSp mod modClrScheme chgLayout">
        <pc:chgData name="Sheppard MS JE@MCC RJOC(A)@Defence O365" userId="S::justin.sheppard@ecn.forces.gc.ca::046012a4-b312-4c37-863d-653c3913ec98" providerId="AD" clId="Web-{B30E838B-F239-4E7C-B940-88CD6E3A2D1D}" dt="2021-02-03T16:30:00.847" v="6"/>
        <pc:sldMkLst>
          <pc:docMk/>
          <pc:sldMk cId="1636896035" sldId="724"/>
        </pc:sldMkLst>
        <pc:spChg chg="add mod ord">
          <ac:chgData name="Sheppard MS JE@MCC RJOC(A)@Defence O365" userId="S::justin.sheppard@ecn.forces.gc.ca::046012a4-b312-4c37-863d-653c3913ec98" providerId="AD" clId="Web-{B30E838B-F239-4E7C-B940-88CD6E3A2D1D}" dt="2021-02-03T16:30:00.847" v="6"/>
          <ac:spMkLst>
            <pc:docMk/>
            <pc:sldMk cId="1636896035" sldId="724"/>
            <ac:spMk id="4" creationId="{4B96E438-DAA3-4F5B-BE37-61F296BAC144}"/>
          </ac:spMkLst>
        </pc:spChg>
        <pc:spChg chg="add mod ord">
          <ac:chgData name="Sheppard MS JE@MCC RJOC(A)@Defence O365" userId="S::justin.sheppard@ecn.forces.gc.ca::046012a4-b312-4c37-863d-653c3913ec98" providerId="AD" clId="Web-{B30E838B-F239-4E7C-B940-88CD6E3A2D1D}" dt="2021-02-03T16:30:00.847" v="6"/>
          <ac:spMkLst>
            <pc:docMk/>
            <pc:sldMk cId="1636896035" sldId="724"/>
            <ac:spMk id="6" creationId="{27319639-3E51-48CE-B8E4-AC8F38342F05}"/>
          </ac:spMkLst>
        </pc:spChg>
      </pc:sldChg>
      <pc:sldChg chg="addSp modSp mod modClrScheme chgLayout">
        <pc:chgData name="Sheppard MS JE@MCC RJOC(A)@Defence O365" userId="S::justin.sheppard@ecn.forces.gc.ca::046012a4-b312-4c37-863d-653c3913ec98" providerId="AD" clId="Web-{B30E838B-F239-4E7C-B940-88CD6E3A2D1D}" dt="2021-02-03T16:30:00.159" v="1"/>
        <pc:sldMkLst>
          <pc:docMk/>
          <pc:sldMk cId="3946041935" sldId="725"/>
        </pc:sldMkLst>
        <pc:spChg chg="add mod ord">
          <ac:chgData name="Sheppard MS JE@MCC RJOC(A)@Defence O365" userId="S::justin.sheppard@ecn.forces.gc.ca::046012a4-b312-4c37-863d-653c3913ec98" providerId="AD" clId="Web-{B30E838B-F239-4E7C-B940-88CD6E3A2D1D}" dt="2021-02-03T16:30:00.159" v="1"/>
          <ac:spMkLst>
            <pc:docMk/>
            <pc:sldMk cId="3946041935" sldId="725"/>
            <ac:spMk id="5" creationId="{39CFADAC-EFA2-4B27-8C81-128E98650F34}"/>
          </ac:spMkLst>
        </pc:spChg>
        <pc:spChg chg="add mod ord">
          <ac:chgData name="Sheppard MS JE@MCC RJOC(A)@Defence O365" userId="S::justin.sheppard@ecn.forces.gc.ca::046012a4-b312-4c37-863d-653c3913ec98" providerId="AD" clId="Web-{B30E838B-F239-4E7C-B940-88CD6E3A2D1D}" dt="2021-02-03T16:30:00.159" v="1"/>
          <ac:spMkLst>
            <pc:docMk/>
            <pc:sldMk cId="3946041935" sldId="725"/>
            <ac:spMk id="6" creationId="{A82FE477-4EC7-4030-846B-4586E16A1FB2}"/>
          </ac:spMkLst>
        </pc:spChg>
      </pc:sldChg>
      <pc:sldChg chg="modSp mod modClrScheme chgLayout">
        <pc:chgData name="Sheppard MS JE@MCC RJOC(A)@Defence O365" userId="S::justin.sheppard@ecn.forces.gc.ca::046012a4-b312-4c37-863d-653c3913ec98" providerId="AD" clId="Web-{B30E838B-F239-4E7C-B940-88CD6E3A2D1D}" dt="2021-02-03T16:30:00.425" v="3"/>
        <pc:sldMkLst>
          <pc:docMk/>
          <pc:sldMk cId="2989827457" sldId="726"/>
        </pc:sldMkLst>
        <pc:spChg chg="mod ord">
          <ac:chgData name="Sheppard MS JE@MCC RJOC(A)@Defence O365" userId="S::justin.sheppard@ecn.forces.gc.ca::046012a4-b312-4c37-863d-653c3913ec98" providerId="AD" clId="Web-{B30E838B-F239-4E7C-B940-88CD6E3A2D1D}" dt="2021-02-03T16:30:00.425" v="3"/>
          <ac:spMkLst>
            <pc:docMk/>
            <pc:sldMk cId="2989827457" sldId="726"/>
            <ac:spMk id="61442" creationId="{CE89414F-ADEB-4966-B530-F20B05A8337C}"/>
          </ac:spMkLst>
        </pc:spChg>
        <pc:spChg chg="mod ord">
          <ac:chgData name="Sheppard MS JE@MCC RJOC(A)@Defence O365" userId="S::justin.sheppard@ecn.forces.gc.ca::046012a4-b312-4c37-863d-653c3913ec98" providerId="AD" clId="Web-{B30E838B-F239-4E7C-B940-88CD6E3A2D1D}" dt="2021-02-03T16:30:00.425" v="3"/>
          <ac:spMkLst>
            <pc:docMk/>
            <pc:sldMk cId="2989827457" sldId="726"/>
            <ac:spMk id="61443" creationId="{4315D08A-2CE7-4242-9B9C-6FDB6F3258CD}"/>
          </ac:spMkLst>
        </pc:spChg>
      </pc:sldChg>
    </pc:docChg>
  </pc:docChgLst>
  <pc:docChgLst>
    <pc:chgData name="Blindback Sgt TJ@21 AC&amp;W Sqn CADS Ops@Defence O365" userId="S::timothy.blindback@ecn.forces.gc.ca::2699d6b2-7bae-42be-83da-ef360de0bb01" providerId="AD" clId="Web-{8704050C-8D32-47BA-6D88-2AC2A9AA0D05}"/>
    <pc:docChg chg="addSld delSld modSld sldOrd">
      <pc:chgData name="Blindback Sgt TJ@21 AC&amp;W Sqn CADS Ops@Defence O365" userId="S::timothy.blindback@ecn.forces.gc.ca::2699d6b2-7bae-42be-83da-ef360de0bb01" providerId="AD" clId="Web-{8704050C-8D32-47BA-6D88-2AC2A9AA0D05}" dt="2021-02-02T00:19:55.417" v="1528" actId="1076"/>
      <pc:docMkLst>
        <pc:docMk/>
      </pc:docMkLst>
      <pc:sldChg chg="modSp">
        <pc:chgData name="Blindback Sgt TJ@21 AC&amp;W Sqn CADS Ops@Defence O365" userId="S::timothy.blindback@ecn.forces.gc.ca::2699d6b2-7bae-42be-83da-ef360de0bb01" providerId="AD" clId="Web-{8704050C-8D32-47BA-6D88-2AC2A9AA0D05}" dt="2021-02-01T23:11:56.653" v="11" actId="14100"/>
        <pc:sldMkLst>
          <pc:docMk/>
          <pc:sldMk cId="0" sldId="675"/>
        </pc:sldMkLst>
        <pc:spChg chg="mod">
          <ac:chgData name="Blindback Sgt TJ@21 AC&amp;W Sqn CADS Ops@Defence O365" userId="S::timothy.blindback@ecn.forces.gc.ca::2699d6b2-7bae-42be-83da-ef360de0bb01" providerId="AD" clId="Web-{8704050C-8D32-47BA-6D88-2AC2A9AA0D05}" dt="2021-02-01T23:11:56.653" v="11" actId="14100"/>
          <ac:spMkLst>
            <pc:docMk/>
            <pc:sldMk cId="0" sldId="675"/>
            <ac:spMk id="6147" creationId="{528A9CC4-2BA3-4782-99E1-44AB9B4D9BB9}"/>
          </ac:spMkLst>
        </pc:spChg>
      </pc:sldChg>
      <pc:sldChg chg="modSp">
        <pc:chgData name="Blindback Sgt TJ@21 AC&amp;W Sqn CADS Ops@Defence O365" userId="S::timothy.blindback@ecn.forces.gc.ca::2699d6b2-7bae-42be-83da-ef360de0bb01" providerId="AD" clId="Web-{8704050C-8D32-47BA-6D88-2AC2A9AA0D05}" dt="2021-02-02T00:19:36.120" v="1524" actId="20577"/>
        <pc:sldMkLst>
          <pc:docMk/>
          <pc:sldMk cId="0" sldId="677"/>
        </pc:sldMkLst>
        <pc:spChg chg="mod">
          <ac:chgData name="Blindback Sgt TJ@21 AC&amp;W Sqn CADS Ops@Defence O365" userId="S::timothy.blindback@ecn.forces.gc.ca::2699d6b2-7bae-42be-83da-ef360de0bb01" providerId="AD" clId="Web-{8704050C-8D32-47BA-6D88-2AC2A9AA0D05}" dt="2021-02-02T00:19:36.120" v="1524" actId="20577"/>
          <ac:spMkLst>
            <pc:docMk/>
            <pc:sldMk cId="0" sldId="677"/>
            <ac:spMk id="8195" creationId="{C2CED492-E6CE-4738-AFE7-E3857A484ECC}"/>
          </ac:spMkLst>
        </pc:spChg>
      </pc:sldChg>
      <pc:sldChg chg="del">
        <pc:chgData name="Blindback Sgt TJ@21 AC&amp;W Sqn CADS Ops@Defence O365" userId="S::timothy.blindback@ecn.forces.gc.ca::2699d6b2-7bae-42be-83da-ef360de0bb01" providerId="AD" clId="Web-{8704050C-8D32-47BA-6D88-2AC2A9AA0D05}" dt="2021-02-01T23:18:35.200" v="177"/>
        <pc:sldMkLst>
          <pc:docMk/>
          <pc:sldMk cId="0" sldId="678"/>
        </pc:sldMkLst>
      </pc:sldChg>
      <pc:sldChg chg="del">
        <pc:chgData name="Blindback Sgt TJ@21 AC&amp;W Sqn CADS Ops@Defence O365" userId="S::timothy.blindback@ecn.forces.gc.ca::2699d6b2-7bae-42be-83da-ef360de0bb01" providerId="AD" clId="Web-{8704050C-8D32-47BA-6D88-2AC2A9AA0D05}" dt="2021-02-01T23:19:13.887" v="198"/>
        <pc:sldMkLst>
          <pc:docMk/>
          <pc:sldMk cId="0" sldId="679"/>
        </pc:sldMkLst>
      </pc:sldChg>
      <pc:sldChg chg="del">
        <pc:chgData name="Blindback Sgt TJ@21 AC&amp;W Sqn CADS Ops@Defence O365" userId="S::timothy.blindback@ecn.forces.gc.ca::2699d6b2-7bae-42be-83da-ef360de0bb01" providerId="AD" clId="Web-{8704050C-8D32-47BA-6D88-2AC2A9AA0D05}" dt="2021-02-01T23:19:13.887" v="197"/>
        <pc:sldMkLst>
          <pc:docMk/>
          <pc:sldMk cId="0" sldId="680"/>
        </pc:sldMkLst>
      </pc:sldChg>
      <pc:sldChg chg="del">
        <pc:chgData name="Blindback Sgt TJ@21 AC&amp;W Sqn CADS Ops@Defence O365" userId="S::timothy.blindback@ecn.forces.gc.ca::2699d6b2-7bae-42be-83da-ef360de0bb01" providerId="AD" clId="Web-{8704050C-8D32-47BA-6D88-2AC2A9AA0D05}" dt="2021-02-01T23:19:13.887" v="196"/>
        <pc:sldMkLst>
          <pc:docMk/>
          <pc:sldMk cId="0" sldId="681"/>
        </pc:sldMkLst>
      </pc:sldChg>
      <pc:sldChg chg="del">
        <pc:chgData name="Blindback Sgt TJ@21 AC&amp;W Sqn CADS Ops@Defence O365" userId="S::timothy.blindback@ecn.forces.gc.ca::2699d6b2-7bae-42be-83da-ef360de0bb01" providerId="AD" clId="Web-{8704050C-8D32-47BA-6D88-2AC2A9AA0D05}" dt="2021-02-01T23:19:13.871" v="195"/>
        <pc:sldMkLst>
          <pc:docMk/>
          <pc:sldMk cId="0" sldId="682"/>
        </pc:sldMkLst>
      </pc:sldChg>
      <pc:sldChg chg="del">
        <pc:chgData name="Blindback Sgt TJ@21 AC&amp;W Sqn CADS Ops@Defence O365" userId="S::timothy.blindback@ecn.forces.gc.ca::2699d6b2-7bae-42be-83da-ef360de0bb01" providerId="AD" clId="Web-{8704050C-8D32-47BA-6D88-2AC2A9AA0D05}" dt="2021-02-01T23:19:13.871" v="194"/>
        <pc:sldMkLst>
          <pc:docMk/>
          <pc:sldMk cId="0" sldId="683"/>
        </pc:sldMkLst>
      </pc:sldChg>
      <pc:sldChg chg="del">
        <pc:chgData name="Blindback Sgt TJ@21 AC&amp;W Sqn CADS Ops@Defence O365" userId="S::timothy.blindback@ecn.forces.gc.ca::2699d6b2-7bae-42be-83da-ef360de0bb01" providerId="AD" clId="Web-{8704050C-8D32-47BA-6D88-2AC2A9AA0D05}" dt="2021-02-01T23:19:13.856" v="193"/>
        <pc:sldMkLst>
          <pc:docMk/>
          <pc:sldMk cId="0" sldId="684"/>
        </pc:sldMkLst>
      </pc:sldChg>
      <pc:sldChg chg="del">
        <pc:chgData name="Blindback Sgt TJ@21 AC&amp;W Sqn CADS Ops@Defence O365" userId="S::timothy.blindback@ecn.forces.gc.ca::2699d6b2-7bae-42be-83da-ef360de0bb01" providerId="AD" clId="Web-{8704050C-8D32-47BA-6D88-2AC2A9AA0D05}" dt="2021-02-01T23:19:13.856" v="192"/>
        <pc:sldMkLst>
          <pc:docMk/>
          <pc:sldMk cId="0" sldId="685"/>
        </pc:sldMkLst>
      </pc:sldChg>
      <pc:sldChg chg="del">
        <pc:chgData name="Blindback Sgt TJ@21 AC&amp;W Sqn CADS Ops@Defence O365" userId="S::timothy.blindback@ecn.forces.gc.ca::2699d6b2-7bae-42be-83da-ef360de0bb01" providerId="AD" clId="Web-{8704050C-8D32-47BA-6D88-2AC2A9AA0D05}" dt="2021-02-01T23:19:13.856" v="191"/>
        <pc:sldMkLst>
          <pc:docMk/>
          <pc:sldMk cId="0" sldId="686"/>
        </pc:sldMkLst>
      </pc:sldChg>
      <pc:sldChg chg="del">
        <pc:chgData name="Blindback Sgt TJ@21 AC&amp;W Sqn CADS Ops@Defence O365" userId="S::timothy.blindback@ecn.forces.gc.ca::2699d6b2-7bae-42be-83da-ef360de0bb01" providerId="AD" clId="Web-{8704050C-8D32-47BA-6D88-2AC2A9AA0D05}" dt="2021-02-01T23:19:13.856" v="190"/>
        <pc:sldMkLst>
          <pc:docMk/>
          <pc:sldMk cId="0" sldId="687"/>
        </pc:sldMkLst>
      </pc:sldChg>
      <pc:sldChg chg="del">
        <pc:chgData name="Blindback Sgt TJ@21 AC&amp;W Sqn CADS Ops@Defence O365" userId="S::timothy.blindback@ecn.forces.gc.ca::2699d6b2-7bae-42be-83da-ef360de0bb01" providerId="AD" clId="Web-{8704050C-8D32-47BA-6D88-2AC2A9AA0D05}" dt="2021-02-01T23:19:13.840" v="189"/>
        <pc:sldMkLst>
          <pc:docMk/>
          <pc:sldMk cId="0" sldId="691"/>
        </pc:sldMkLst>
      </pc:sldChg>
      <pc:sldChg chg="del">
        <pc:chgData name="Blindback Sgt TJ@21 AC&amp;W Sqn CADS Ops@Defence O365" userId="S::timothy.blindback@ecn.forces.gc.ca::2699d6b2-7bae-42be-83da-ef360de0bb01" providerId="AD" clId="Web-{8704050C-8D32-47BA-6D88-2AC2A9AA0D05}" dt="2021-02-01T23:19:13.825" v="188"/>
        <pc:sldMkLst>
          <pc:docMk/>
          <pc:sldMk cId="0" sldId="692"/>
        </pc:sldMkLst>
      </pc:sldChg>
      <pc:sldChg chg="del">
        <pc:chgData name="Blindback Sgt TJ@21 AC&amp;W Sqn CADS Ops@Defence O365" userId="S::timothy.blindback@ecn.forces.gc.ca::2699d6b2-7bae-42be-83da-ef360de0bb01" providerId="AD" clId="Web-{8704050C-8D32-47BA-6D88-2AC2A9AA0D05}" dt="2021-02-01T23:19:13.825" v="187"/>
        <pc:sldMkLst>
          <pc:docMk/>
          <pc:sldMk cId="0" sldId="693"/>
        </pc:sldMkLst>
      </pc:sldChg>
      <pc:sldChg chg="del">
        <pc:chgData name="Blindback Sgt TJ@21 AC&amp;W Sqn CADS Ops@Defence O365" userId="S::timothy.blindback@ecn.forces.gc.ca::2699d6b2-7bae-42be-83da-ef360de0bb01" providerId="AD" clId="Web-{8704050C-8D32-47BA-6D88-2AC2A9AA0D05}" dt="2021-02-01T23:19:13.825" v="186"/>
        <pc:sldMkLst>
          <pc:docMk/>
          <pc:sldMk cId="0" sldId="694"/>
        </pc:sldMkLst>
      </pc:sldChg>
      <pc:sldChg chg="del">
        <pc:chgData name="Blindback Sgt TJ@21 AC&amp;W Sqn CADS Ops@Defence O365" userId="S::timothy.blindback@ecn.forces.gc.ca::2699d6b2-7bae-42be-83da-ef360de0bb01" providerId="AD" clId="Web-{8704050C-8D32-47BA-6D88-2AC2A9AA0D05}" dt="2021-02-01T23:19:13.825" v="185"/>
        <pc:sldMkLst>
          <pc:docMk/>
          <pc:sldMk cId="0" sldId="695"/>
        </pc:sldMkLst>
      </pc:sldChg>
      <pc:sldChg chg="del">
        <pc:chgData name="Blindback Sgt TJ@21 AC&amp;W Sqn CADS Ops@Defence O365" userId="S::timothy.blindback@ecn.forces.gc.ca::2699d6b2-7bae-42be-83da-ef360de0bb01" providerId="AD" clId="Web-{8704050C-8D32-47BA-6D88-2AC2A9AA0D05}" dt="2021-02-01T23:19:13.825" v="184"/>
        <pc:sldMkLst>
          <pc:docMk/>
          <pc:sldMk cId="0" sldId="696"/>
        </pc:sldMkLst>
      </pc:sldChg>
      <pc:sldChg chg="del">
        <pc:chgData name="Blindback Sgt TJ@21 AC&amp;W Sqn CADS Ops@Defence O365" userId="S::timothy.blindback@ecn.forces.gc.ca::2699d6b2-7bae-42be-83da-ef360de0bb01" providerId="AD" clId="Web-{8704050C-8D32-47BA-6D88-2AC2A9AA0D05}" dt="2021-02-01T23:19:13.825" v="183"/>
        <pc:sldMkLst>
          <pc:docMk/>
          <pc:sldMk cId="0" sldId="697"/>
        </pc:sldMkLst>
      </pc:sldChg>
      <pc:sldChg chg="del">
        <pc:chgData name="Blindback Sgt TJ@21 AC&amp;W Sqn CADS Ops@Defence O365" userId="S::timothy.blindback@ecn.forces.gc.ca::2699d6b2-7bae-42be-83da-ef360de0bb01" providerId="AD" clId="Web-{8704050C-8D32-47BA-6D88-2AC2A9AA0D05}" dt="2021-02-01T23:19:13.825" v="182"/>
        <pc:sldMkLst>
          <pc:docMk/>
          <pc:sldMk cId="0" sldId="698"/>
        </pc:sldMkLst>
      </pc:sldChg>
      <pc:sldChg chg="del">
        <pc:chgData name="Blindback Sgt TJ@21 AC&amp;W Sqn CADS Ops@Defence O365" userId="S::timothy.blindback@ecn.forces.gc.ca::2699d6b2-7bae-42be-83da-ef360de0bb01" providerId="AD" clId="Web-{8704050C-8D32-47BA-6D88-2AC2A9AA0D05}" dt="2021-02-01T23:19:13.825" v="181"/>
        <pc:sldMkLst>
          <pc:docMk/>
          <pc:sldMk cId="0" sldId="699"/>
        </pc:sldMkLst>
      </pc:sldChg>
      <pc:sldChg chg="del">
        <pc:chgData name="Blindback Sgt TJ@21 AC&amp;W Sqn CADS Ops@Defence O365" userId="S::timothy.blindback@ecn.forces.gc.ca::2699d6b2-7bae-42be-83da-ef360de0bb01" providerId="AD" clId="Web-{8704050C-8D32-47BA-6D88-2AC2A9AA0D05}" dt="2021-02-01T23:19:13.809" v="179"/>
        <pc:sldMkLst>
          <pc:docMk/>
          <pc:sldMk cId="0" sldId="700"/>
        </pc:sldMkLst>
      </pc:sldChg>
      <pc:sldChg chg="del">
        <pc:chgData name="Blindback Sgt TJ@21 AC&amp;W Sqn CADS Ops@Defence O365" userId="S::timothy.blindback@ecn.forces.gc.ca::2699d6b2-7bae-42be-83da-ef360de0bb01" providerId="AD" clId="Web-{8704050C-8D32-47BA-6D88-2AC2A9AA0D05}" dt="2021-02-01T23:19:13.809" v="178"/>
        <pc:sldMkLst>
          <pc:docMk/>
          <pc:sldMk cId="0" sldId="701"/>
        </pc:sldMkLst>
      </pc:sldChg>
      <pc:sldChg chg="delSp modSp">
        <pc:chgData name="Blindback Sgt TJ@21 AC&amp;W Sqn CADS Ops@Defence O365" userId="S::timothy.blindback@ecn.forces.gc.ca::2699d6b2-7bae-42be-83da-ef360de0bb01" providerId="AD" clId="Web-{8704050C-8D32-47BA-6D88-2AC2A9AA0D05}" dt="2021-02-01T23:41:17.748" v="634" actId="20577"/>
        <pc:sldMkLst>
          <pc:docMk/>
          <pc:sldMk cId="0" sldId="702"/>
        </pc:sldMkLst>
        <pc:spChg chg="mod">
          <ac:chgData name="Blindback Sgt TJ@21 AC&amp;W Sqn CADS Ops@Defence O365" userId="S::timothy.blindback@ecn.forces.gc.ca::2699d6b2-7bae-42be-83da-ef360de0bb01" providerId="AD" clId="Web-{8704050C-8D32-47BA-6D88-2AC2A9AA0D05}" dt="2021-02-01T23:41:17.748" v="634" actId="20577"/>
          <ac:spMkLst>
            <pc:docMk/>
            <pc:sldMk cId="0" sldId="702"/>
            <ac:spMk id="55298" creationId="{52F6F384-3F17-404E-A06D-26E7836EA205}"/>
          </ac:spMkLst>
        </pc:spChg>
        <pc:spChg chg="del">
          <ac:chgData name="Blindback Sgt TJ@21 AC&amp;W Sqn CADS Ops@Defence O365" userId="S::timothy.blindback@ecn.forces.gc.ca::2699d6b2-7bae-42be-83da-ef360de0bb01" providerId="AD" clId="Web-{8704050C-8D32-47BA-6D88-2AC2A9AA0D05}" dt="2021-02-01T23:33:24.449" v="554"/>
          <ac:spMkLst>
            <pc:docMk/>
            <pc:sldMk cId="0" sldId="702"/>
            <ac:spMk id="65540" creationId="{B3B1B19F-FD64-4BD0-9C51-0B4FAFE6C689}"/>
          </ac:spMkLst>
        </pc:spChg>
        <pc:picChg chg="mod">
          <ac:chgData name="Blindback Sgt TJ@21 AC&amp;W Sqn CADS Ops@Defence O365" userId="S::timothy.blindback@ecn.forces.gc.ca::2699d6b2-7bae-42be-83da-ef360de0bb01" providerId="AD" clId="Web-{8704050C-8D32-47BA-6D88-2AC2A9AA0D05}" dt="2021-02-01T23:33:20.621" v="553" actId="1076"/>
          <ac:picMkLst>
            <pc:docMk/>
            <pc:sldMk cId="0" sldId="702"/>
            <ac:picMk id="55300" creationId="{606434D6-7EF6-4C53-8737-9D5F85FDB5D7}"/>
          </ac:picMkLst>
        </pc:picChg>
      </pc:sldChg>
      <pc:sldChg chg="addSp delSp modSp delAnim">
        <pc:chgData name="Blindback Sgt TJ@21 AC&amp;W Sqn CADS Ops@Defence O365" userId="S::timothy.blindback@ecn.forces.gc.ca::2699d6b2-7bae-42be-83da-ef360de0bb01" providerId="AD" clId="Web-{8704050C-8D32-47BA-6D88-2AC2A9AA0D05}" dt="2021-02-02T00:08:08.699" v="1080" actId="1076"/>
        <pc:sldMkLst>
          <pc:docMk/>
          <pc:sldMk cId="0" sldId="703"/>
        </pc:sldMkLst>
        <pc:spChg chg="add mod">
          <ac:chgData name="Blindback Sgt TJ@21 AC&amp;W Sqn CADS Ops@Defence O365" userId="S::timothy.blindback@ecn.forces.gc.ca::2699d6b2-7bae-42be-83da-ef360de0bb01" providerId="AD" clId="Web-{8704050C-8D32-47BA-6D88-2AC2A9AA0D05}" dt="2021-02-02T00:08:08.699" v="1080" actId="1076"/>
          <ac:spMkLst>
            <pc:docMk/>
            <pc:sldMk cId="0" sldId="703"/>
            <ac:spMk id="2" creationId="{F958D101-1FA8-41FC-A395-4527BFF7DC1F}"/>
          </ac:spMkLst>
        </pc:spChg>
        <pc:spChg chg="mod">
          <ac:chgData name="Blindback Sgt TJ@21 AC&amp;W Sqn CADS Ops@Defence O365" userId="S::timothy.blindback@ecn.forces.gc.ca::2699d6b2-7bae-42be-83da-ef360de0bb01" providerId="AD" clId="Web-{8704050C-8D32-47BA-6D88-2AC2A9AA0D05}" dt="2021-02-02T00:08:03.417" v="1078" actId="1076"/>
          <ac:spMkLst>
            <pc:docMk/>
            <pc:sldMk cId="0" sldId="703"/>
            <ac:spMk id="67594" creationId="{B49B0F30-4F1D-45AF-841D-0A1F6DD42D30}"/>
          </ac:spMkLst>
        </pc:spChg>
        <pc:spChg chg="del">
          <ac:chgData name="Blindback Sgt TJ@21 AC&amp;W Sqn CADS Ops@Defence O365" userId="S::timothy.blindback@ecn.forces.gc.ca::2699d6b2-7bae-42be-83da-ef360de0bb01" providerId="AD" clId="Web-{8704050C-8D32-47BA-6D88-2AC2A9AA0D05}" dt="2021-02-01T23:41:47.902" v="637"/>
          <ac:spMkLst>
            <pc:docMk/>
            <pc:sldMk cId="0" sldId="703"/>
            <ac:spMk id="329732" creationId="{BBF32074-FD1F-4979-8B29-D0CE22A904B4}"/>
          </ac:spMkLst>
        </pc:spChg>
        <pc:spChg chg="del">
          <ac:chgData name="Blindback Sgt TJ@21 AC&amp;W Sqn CADS Ops@Defence O365" userId="S::timothy.blindback@ecn.forces.gc.ca::2699d6b2-7bae-42be-83da-ef360de0bb01" providerId="AD" clId="Web-{8704050C-8D32-47BA-6D88-2AC2A9AA0D05}" dt="2021-02-01T23:41:52.418" v="638"/>
          <ac:spMkLst>
            <pc:docMk/>
            <pc:sldMk cId="0" sldId="703"/>
            <ac:spMk id="329733" creationId="{F28DB318-8167-43E0-9542-3E8074D85997}"/>
          </ac:spMkLst>
        </pc:spChg>
        <pc:spChg chg="del mod">
          <ac:chgData name="Blindback Sgt TJ@21 AC&amp;W Sqn CADS Ops@Defence O365" userId="S::timothy.blindback@ecn.forces.gc.ca::2699d6b2-7bae-42be-83da-ef360de0bb01" providerId="AD" clId="Web-{8704050C-8D32-47BA-6D88-2AC2A9AA0D05}" dt="2021-02-01T23:43:35.168" v="646"/>
          <ac:spMkLst>
            <pc:docMk/>
            <pc:sldMk cId="0" sldId="703"/>
            <ac:spMk id="329734" creationId="{BD3F1C52-5B86-47B7-8B45-C122FC5EEAE6}"/>
          </ac:spMkLst>
        </pc:spChg>
        <pc:spChg chg="del">
          <ac:chgData name="Blindback Sgt TJ@21 AC&amp;W Sqn CADS Ops@Defence O365" userId="S::timothy.blindback@ecn.forces.gc.ca::2699d6b2-7bae-42be-83da-ef360de0bb01" providerId="AD" clId="Web-{8704050C-8D32-47BA-6D88-2AC2A9AA0D05}" dt="2021-02-01T23:43:36.918" v="647"/>
          <ac:spMkLst>
            <pc:docMk/>
            <pc:sldMk cId="0" sldId="703"/>
            <ac:spMk id="329735" creationId="{32CCEF9E-65E8-4E9A-A99B-E8CEAF896106}"/>
          </ac:spMkLst>
        </pc:spChg>
        <pc:spChg chg="del">
          <ac:chgData name="Blindback Sgt TJ@21 AC&amp;W Sqn CADS Ops@Defence O365" userId="S::timothy.blindback@ecn.forces.gc.ca::2699d6b2-7bae-42be-83da-ef360de0bb01" providerId="AD" clId="Web-{8704050C-8D32-47BA-6D88-2AC2A9AA0D05}" dt="2021-02-01T23:43:38.496" v="648"/>
          <ac:spMkLst>
            <pc:docMk/>
            <pc:sldMk cId="0" sldId="703"/>
            <ac:spMk id="329736" creationId="{06B74127-A5F3-40A4-9619-A28B90FC0066}"/>
          </ac:spMkLst>
        </pc:spChg>
        <pc:spChg chg="del">
          <ac:chgData name="Blindback Sgt TJ@21 AC&amp;W Sqn CADS Ops@Defence O365" userId="S::timothy.blindback@ecn.forces.gc.ca::2699d6b2-7bae-42be-83da-ef360de0bb01" providerId="AD" clId="Web-{8704050C-8D32-47BA-6D88-2AC2A9AA0D05}" dt="2021-02-01T23:41:56.730" v="639"/>
          <ac:spMkLst>
            <pc:docMk/>
            <pc:sldMk cId="0" sldId="703"/>
            <ac:spMk id="329738" creationId="{3A627951-4F24-41E4-B5FF-24DCDE4A4956}"/>
          </ac:spMkLst>
        </pc:spChg>
        <pc:spChg chg="del">
          <ac:chgData name="Blindback Sgt TJ@21 AC&amp;W Sqn CADS Ops@Defence O365" userId="S::timothy.blindback@ecn.forces.gc.ca::2699d6b2-7bae-42be-83da-ef360de0bb01" providerId="AD" clId="Web-{8704050C-8D32-47BA-6D88-2AC2A9AA0D05}" dt="2021-02-01T23:42:03.590" v="641"/>
          <ac:spMkLst>
            <pc:docMk/>
            <pc:sldMk cId="0" sldId="703"/>
            <ac:spMk id="329739" creationId="{B9AFC6ED-4173-4B49-BCF3-B1269EE26E4B}"/>
          </ac:spMkLst>
        </pc:spChg>
        <pc:picChg chg="mod">
          <ac:chgData name="Blindback Sgt TJ@21 AC&amp;W Sqn CADS Ops@Defence O365" userId="S::timothy.blindback@ecn.forces.gc.ca::2699d6b2-7bae-42be-83da-ef360de0bb01" providerId="AD" clId="Web-{8704050C-8D32-47BA-6D88-2AC2A9AA0D05}" dt="2021-02-02T00:07:56.402" v="1076" actId="1076"/>
          <ac:picMkLst>
            <pc:docMk/>
            <pc:sldMk cId="0" sldId="703"/>
            <ac:picMk id="57351" creationId="{4C2A8121-5029-4446-9FF3-B8E642CF956D}"/>
          </ac:picMkLst>
        </pc:picChg>
      </pc:sldChg>
      <pc:sldChg chg="delSp modSp">
        <pc:chgData name="Blindback Sgt TJ@21 AC&amp;W Sqn CADS Ops@Defence O365" userId="S::timothy.blindback@ecn.forces.gc.ca::2699d6b2-7bae-42be-83da-ef360de0bb01" providerId="AD" clId="Web-{8704050C-8D32-47BA-6D88-2AC2A9AA0D05}" dt="2021-02-02T00:19:07.401" v="1503" actId="20577"/>
        <pc:sldMkLst>
          <pc:docMk/>
          <pc:sldMk cId="0" sldId="709"/>
        </pc:sldMkLst>
        <pc:spChg chg="mod">
          <ac:chgData name="Blindback Sgt TJ@21 AC&amp;W Sqn CADS Ops@Defence O365" userId="S::timothy.blindback@ecn.forces.gc.ca::2699d6b2-7bae-42be-83da-ef360de0bb01" providerId="AD" clId="Web-{8704050C-8D32-47BA-6D88-2AC2A9AA0D05}" dt="2021-02-02T00:07:44.745" v="1073" actId="20577"/>
          <ac:spMkLst>
            <pc:docMk/>
            <pc:sldMk cId="0" sldId="709"/>
            <ac:spMk id="59394" creationId="{7C49821C-7939-4D73-8736-81D55387A368}"/>
          </ac:spMkLst>
        </pc:spChg>
        <pc:spChg chg="mod">
          <ac:chgData name="Blindback Sgt TJ@21 AC&amp;W Sqn CADS Ops@Defence O365" userId="S::timothy.blindback@ecn.forces.gc.ca::2699d6b2-7bae-42be-83da-ef360de0bb01" providerId="AD" clId="Web-{8704050C-8D32-47BA-6D88-2AC2A9AA0D05}" dt="2021-02-02T00:19:07.401" v="1503" actId="20577"/>
          <ac:spMkLst>
            <pc:docMk/>
            <pc:sldMk cId="0" sldId="709"/>
            <ac:spMk id="59395" creationId="{C04328DE-EB67-493A-B637-3A251BEAFBD5}"/>
          </ac:spMkLst>
        </pc:spChg>
        <pc:spChg chg="del">
          <ac:chgData name="Blindback Sgt TJ@21 AC&amp;W Sqn CADS Ops@Defence O365" userId="S::timothy.blindback@ecn.forces.gc.ca::2699d6b2-7bae-42be-83da-ef360de0bb01" providerId="AD" clId="Web-{8704050C-8D32-47BA-6D88-2AC2A9AA0D05}" dt="2021-02-02T00:07:49.855" v="1074"/>
          <ac:spMkLst>
            <pc:docMk/>
            <pc:sldMk cId="0" sldId="709"/>
            <ac:spMk id="59396" creationId="{8DEB9387-0C43-46C5-92A2-736D3280C37E}"/>
          </ac:spMkLst>
        </pc:spChg>
      </pc:sldChg>
      <pc:sldChg chg="delSp modSp ord delAnim">
        <pc:chgData name="Blindback Sgt TJ@21 AC&amp;W Sqn CADS Ops@Defence O365" userId="S::timothy.blindback@ecn.forces.gc.ca::2699d6b2-7bae-42be-83da-ef360de0bb01" providerId="AD" clId="Web-{8704050C-8D32-47BA-6D88-2AC2A9AA0D05}" dt="2021-02-01T23:29:27.793" v="519" actId="20577"/>
        <pc:sldMkLst>
          <pc:docMk/>
          <pc:sldMk cId="0" sldId="710"/>
        </pc:sldMkLst>
        <pc:spChg chg="del mod">
          <ac:chgData name="Blindback Sgt TJ@21 AC&amp;W Sqn CADS Ops@Defence O365" userId="S::timothy.blindback@ecn.forces.gc.ca::2699d6b2-7bae-42be-83da-ef360de0bb01" providerId="AD" clId="Web-{8704050C-8D32-47BA-6D88-2AC2A9AA0D05}" dt="2021-02-01T23:28:22.449" v="469"/>
          <ac:spMkLst>
            <pc:docMk/>
            <pc:sldMk cId="0" sldId="710"/>
            <ac:spMk id="16" creationId="{2519FA8F-C5B9-4D1F-8793-B7377968CB84}"/>
          </ac:spMkLst>
        </pc:spChg>
        <pc:spChg chg="mod">
          <ac:chgData name="Blindback Sgt TJ@21 AC&amp;W Sqn CADS Ops@Defence O365" userId="S::timothy.blindback@ecn.forces.gc.ca::2699d6b2-7bae-42be-83da-ef360de0bb01" providerId="AD" clId="Web-{8704050C-8D32-47BA-6D88-2AC2A9AA0D05}" dt="2021-02-01T23:20:23.637" v="223" actId="1076"/>
          <ac:spMkLst>
            <pc:docMk/>
            <pc:sldMk cId="0" sldId="710"/>
            <ac:spMk id="61442" creationId="{CE89414F-ADEB-4966-B530-F20B05A8337C}"/>
          </ac:spMkLst>
        </pc:spChg>
        <pc:spChg chg="mod">
          <ac:chgData name="Blindback Sgt TJ@21 AC&amp;W Sqn CADS Ops@Defence O365" userId="S::timothy.blindback@ecn.forces.gc.ca::2699d6b2-7bae-42be-83da-ef360de0bb01" providerId="AD" clId="Web-{8704050C-8D32-47BA-6D88-2AC2A9AA0D05}" dt="2021-02-01T23:29:27.793" v="519" actId="20577"/>
          <ac:spMkLst>
            <pc:docMk/>
            <pc:sldMk cId="0" sldId="710"/>
            <ac:spMk id="61443" creationId="{4315D08A-2CE7-4242-9B9C-6FDB6F3258CD}"/>
          </ac:spMkLst>
        </pc:spChg>
      </pc:sldChg>
      <pc:sldChg chg="del">
        <pc:chgData name="Blindback Sgt TJ@21 AC&amp;W Sqn CADS Ops@Defence O365" userId="S::timothy.blindback@ecn.forces.gc.ca::2699d6b2-7bae-42be-83da-ef360de0bb01" providerId="AD" clId="Web-{8704050C-8D32-47BA-6D88-2AC2A9AA0D05}" dt="2021-02-02T00:19:41.230" v="1525"/>
        <pc:sldMkLst>
          <pc:docMk/>
          <pc:sldMk cId="0" sldId="711"/>
        </pc:sldMkLst>
      </pc:sldChg>
      <pc:sldChg chg="del">
        <pc:chgData name="Blindback Sgt TJ@21 AC&amp;W Sqn CADS Ops@Defence O365" userId="S::timothy.blindback@ecn.forces.gc.ca::2699d6b2-7bae-42be-83da-ef360de0bb01" providerId="AD" clId="Web-{8704050C-8D32-47BA-6D88-2AC2A9AA0D05}" dt="2021-02-01T23:19:49.387" v="207"/>
        <pc:sldMkLst>
          <pc:docMk/>
          <pc:sldMk cId="0" sldId="713"/>
        </pc:sldMkLst>
      </pc:sldChg>
      <pc:sldChg chg="del">
        <pc:chgData name="Blindback Sgt TJ@21 AC&amp;W Sqn CADS Ops@Defence O365" userId="S::timothy.blindback@ecn.forces.gc.ca::2699d6b2-7bae-42be-83da-ef360de0bb01" providerId="AD" clId="Web-{8704050C-8D32-47BA-6D88-2AC2A9AA0D05}" dt="2021-02-01T23:19:49.387" v="206"/>
        <pc:sldMkLst>
          <pc:docMk/>
          <pc:sldMk cId="0" sldId="714"/>
        </pc:sldMkLst>
      </pc:sldChg>
      <pc:sldChg chg="del">
        <pc:chgData name="Blindback Sgt TJ@21 AC&amp;W Sqn CADS Ops@Defence O365" userId="S::timothy.blindback@ecn.forces.gc.ca::2699d6b2-7bae-42be-83da-ef360de0bb01" providerId="AD" clId="Web-{8704050C-8D32-47BA-6D88-2AC2A9AA0D05}" dt="2021-02-01T23:19:49.387" v="205"/>
        <pc:sldMkLst>
          <pc:docMk/>
          <pc:sldMk cId="0" sldId="715"/>
        </pc:sldMkLst>
      </pc:sldChg>
      <pc:sldChg chg="del">
        <pc:chgData name="Blindback Sgt TJ@21 AC&amp;W Sqn CADS Ops@Defence O365" userId="S::timothy.blindback@ecn.forces.gc.ca::2699d6b2-7bae-42be-83da-ef360de0bb01" providerId="AD" clId="Web-{8704050C-8D32-47BA-6D88-2AC2A9AA0D05}" dt="2021-02-01T23:19:49.371" v="204"/>
        <pc:sldMkLst>
          <pc:docMk/>
          <pc:sldMk cId="0" sldId="716"/>
        </pc:sldMkLst>
      </pc:sldChg>
      <pc:sldChg chg="del">
        <pc:chgData name="Blindback Sgt TJ@21 AC&amp;W Sqn CADS Ops@Defence O365" userId="S::timothy.blindback@ecn.forces.gc.ca::2699d6b2-7bae-42be-83da-ef360de0bb01" providerId="AD" clId="Web-{8704050C-8D32-47BA-6D88-2AC2A9AA0D05}" dt="2021-02-01T23:19:49.371" v="203"/>
        <pc:sldMkLst>
          <pc:docMk/>
          <pc:sldMk cId="0" sldId="717"/>
        </pc:sldMkLst>
      </pc:sldChg>
      <pc:sldChg chg="del">
        <pc:chgData name="Blindback Sgt TJ@21 AC&amp;W Sqn CADS Ops@Defence O365" userId="S::timothy.blindback@ecn.forces.gc.ca::2699d6b2-7bae-42be-83da-ef360de0bb01" providerId="AD" clId="Web-{8704050C-8D32-47BA-6D88-2AC2A9AA0D05}" dt="2021-02-01T23:19:49.371" v="202"/>
        <pc:sldMkLst>
          <pc:docMk/>
          <pc:sldMk cId="0" sldId="718"/>
        </pc:sldMkLst>
      </pc:sldChg>
      <pc:sldChg chg="del">
        <pc:chgData name="Blindback Sgt TJ@21 AC&amp;W Sqn CADS Ops@Defence O365" userId="S::timothy.blindback@ecn.forces.gc.ca::2699d6b2-7bae-42be-83da-ef360de0bb01" providerId="AD" clId="Web-{8704050C-8D32-47BA-6D88-2AC2A9AA0D05}" dt="2021-02-01T23:19:49.371" v="201"/>
        <pc:sldMkLst>
          <pc:docMk/>
          <pc:sldMk cId="0" sldId="719"/>
        </pc:sldMkLst>
      </pc:sldChg>
      <pc:sldChg chg="del">
        <pc:chgData name="Blindback Sgt TJ@21 AC&amp;W Sqn CADS Ops@Defence O365" userId="S::timothy.blindback@ecn.forces.gc.ca::2699d6b2-7bae-42be-83da-ef360de0bb01" providerId="AD" clId="Web-{8704050C-8D32-47BA-6D88-2AC2A9AA0D05}" dt="2021-02-01T23:19:49.371" v="200"/>
        <pc:sldMkLst>
          <pc:docMk/>
          <pc:sldMk cId="0" sldId="720"/>
        </pc:sldMkLst>
      </pc:sldChg>
      <pc:sldChg chg="addSp delSp modSp">
        <pc:chgData name="Blindback Sgt TJ@21 AC&amp;W Sqn CADS Ops@Defence O365" userId="S::timothy.blindback@ecn.forces.gc.ca::2699d6b2-7bae-42be-83da-ef360de0bb01" providerId="AD" clId="Web-{8704050C-8D32-47BA-6D88-2AC2A9AA0D05}" dt="2021-02-02T00:19:55.417" v="1528" actId="1076"/>
        <pc:sldMkLst>
          <pc:docMk/>
          <pc:sldMk cId="0" sldId="723"/>
        </pc:sldMkLst>
        <pc:spChg chg="add mod">
          <ac:chgData name="Blindback Sgt TJ@21 AC&amp;W Sqn CADS Ops@Defence O365" userId="S::timothy.blindback@ecn.forces.gc.ca::2699d6b2-7bae-42be-83da-ef360de0bb01" providerId="AD" clId="Web-{8704050C-8D32-47BA-6D88-2AC2A9AA0D05}" dt="2021-02-02T00:19:55.417" v="1528" actId="1076"/>
          <ac:spMkLst>
            <pc:docMk/>
            <pc:sldMk cId="0" sldId="723"/>
            <ac:spMk id="2" creationId="{CC7610FE-18FC-4DD4-B642-033609E7F4FD}"/>
          </ac:spMkLst>
        </pc:spChg>
        <pc:spChg chg="del">
          <ac:chgData name="Blindback Sgt TJ@21 AC&amp;W Sqn CADS Ops@Defence O365" userId="S::timothy.blindback@ecn.forces.gc.ca::2699d6b2-7bae-42be-83da-ef360de0bb01" providerId="AD" clId="Web-{8704050C-8D32-47BA-6D88-2AC2A9AA0D05}" dt="2021-02-02T00:19:52.964" v="1526"/>
          <ac:spMkLst>
            <pc:docMk/>
            <pc:sldMk cId="0" sldId="723"/>
            <ac:spMk id="83971" creationId="{7F04F229-5EFD-40AE-AA6A-500A82CD6389}"/>
          </ac:spMkLst>
        </pc:spChg>
      </pc:sldChg>
      <pc:sldChg chg="addSp delSp modSp add del replId">
        <pc:chgData name="Blindback Sgt TJ@21 AC&amp;W Sqn CADS Ops@Defence O365" userId="S::timothy.blindback@ecn.forces.gc.ca::2699d6b2-7bae-42be-83da-ef360de0bb01" providerId="AD" clId="Web-{8704050C-8D32-47BA-6D88-2AC2A9AA0D05}" dt="2021-02-02T00:09:00.042" v="1081" actId="1076"/>
        <pc:sldMkLst>
          <pc:docMk/>
          <pc:sldMk cId="1636896035" sldId="724"/>
        </pc:sldMkLst>
        <pc:spChg chg="mod">
          <ac:chgData name="Blindback Sgt TJ@21 AC&amp;W Sqn CADS Ops@Defence O365" userId="S::timothy.blindback@ecn.forces.gc.ca::2699d6b2-7bae-42be-83da-ef360de0bb01" providerId="AD" clId="Web-{8704050C-8D32-47BA-6D88-2AC2A9AA0D05}" dt="2021-02-02T00:04:37.277" v="1024" actId="1076"/>
          <ac:spMkLst>
            <pc:docMk/>
            <pc:sldMk cId="1636896035" sldId="724"/>
            <ac:spMk id="2" creationId="{F958D101-1FA8-41FC-A395-4527BFF7DC1F}"/>
          </ac:spMkLst>
        </pc:spChg>
        <pc:spChg chg="add mod">
          <ac:chgData name="Blindback Sgt TJ@21 AC&amp;W Sqn CADS Ops@Defence O365" userId="S::timothy.blindback@ecn.forces.gc.ca::2699d6b2-7bae-42be-83da-ef360de0bb01" providerId="AD" clId="Web-{8704050C-8D32-47BA-6D88-2AC2A9AA0D05}" dt="2021-02-02T00:05:04.855" v="1028" actId="14100"/>
          <ac:spMkLst>
            <pc:docMk/>
            <pc:sldMk cId="1636896035" sldId="724"/>
            <ac:spMk id="3" creationId="{EA9842D9-3110-406E-8D98-8FDCDC21C69E}"/>
          </ac:spMkLst>
        </pc:spChg>
        <pc:spChg chg="add mod">
          <ac:chgData name="Blindback Sgt TJ@21 AC&amp;W Sqn CADS Ops@Defence O365" userId="S::timothy.blindback@ecn.forces.gc.ca::2699d6b2-7bae-42be-83da-ef360de0bb01" providerId="AD" clId="Web-{8704050C-8D32-47BA-6D88-2AC2A9AA0D05}" dt="2021-02-02T00:05:40.902" v="1045" actId="1076"/>
          <ac:spMkLst>
            <pc:docMk/>
            <pc:sldMk cId="1636896035" sldId="724"/>
            <ac:spMk id="9" creationId="{0EE38154-842E-4525-B708-0AE26CEA8F2D}"/>
          </ac:spMkLst>
        </pc:spChg>
        <pc:spChg chg="mod">
          <ac:chgData name="Blindback Sgt TJ@21 AC&amp;W Sqn CADS Ops@Defence O365" userId="S::timothy.blindback@ecn.forces.gc.ca::2699d6b2-7bae-42be-83da-ef360de0bb01" providerId="AD" clId="Web-{8704050C-8D32-47BA-6D88-2AC2A9AA0D05}" dt="2021-02-02T00:01:07.949" v="837" actId="20577"/>
          <ac:spMkLst>
            <pc:docMk/>
            <pc:sldMk cId="1636896035" sldId="724"/>
            <ac:spMk id="57355" creationId="{9CB421CB-656B-46E7-AB22-A5DDD75112DF}"/>
          </ac:spMkLst>
        </pc:spChg>
        <pc:spChg chg="mod">
          <ac:chgData name="Blindback Sgt TJ@21 AC&amp;W Sqn CADS Ops@Defence O365" userId="S::timothy.blindback@ecn.forces.gc.ca::2699d6b2-7bae-42be-83da-ef360de0bb01" providerId="AD" clId="Web-{8704050C-8D32-47BA-6D88-2AC2A9AA0D05}" dt="2021-02-02T00:04:33.808" v="1023" actId="1076"/>
          <ac:spMkLst>
            <pc:docMk/>
            <pc:sldMk cId="1636896035" sldId="724"/>
            <ac:spMk id="67594" creationId="{B49B0F30-4F1D-45AF-841D-0A1F6DD42D30}"/>
          </ac:spMkLst>
        </pc:spChg>
        <pc:picChg chg="add del">
          <ac:chgData name="Blindback Sgt TJ@21 AC&amp;W Sqn CADS Ops@Defence O365" userId="S::timothy.blindback@ecn.forces.gc.ca::2699d6b2-7bae-42be-83da-ef360de0bb01" providerId="AD" clId="Web-{8704050C-8D32-47BA-6D88-2AC2A9AA0D05}" dt="2021-02-02T00:05:14.839" v="1030"/>
          <ac:picMkLst>
            <pc:docMk/>
            <pc:sldMk cId="1636896035" sldId="724"/>
            <ac:picMk id="4" creationId="{2B157D13-5167-4B76-9AD6-0DDD6F0373C7}"/>
          </ac:picMkLst>
        </pc:picChg>
        <pc:picChg chg="mod">
          <ac:chgData name="Blindback Sgt TJ@21 AC&amp;W Sqn CADS Ops@Defence O365" userId="S::timothy.blindback@ecn.forces.gc.ca::2699d6b2-7bae-42be-83da-ef360de0bb01" providerId="AD" clId="Web-{8704050C-8D32-47BA-6D88-2AC2A9AA0D05}" dt="2021-02-02T00:09:00.042" v="1081" actId="1076"/>
          <ac:picMkLst>
            <pc:docMk/>
            <pc:sldMk cId="1636896035" sldId="724"/>
            <ac:picMk id="57351" creationId="{4C2A8121-5029-4446-9FF3-B8E642CF956D}"/>
          </ac:picMkLst>
        </pc:picChg>
        <pc:cxnChg chg="add mod">
          <ac:chgData name="Blindback Sgt TJ@21 AC&amp;W Sqn CADS Ops@Defence O365" userId="S::timothy.blindback@ecn.forces.gc.ca::2699d6b2-7bae-42be-83da-ef360de0bb01" providerId="AD" clId="Web-{8704050C-8D32-47BA-6D88-2AC2A9AA0D05}" dt="2021-02-02T00:06:47.214" v="1055"/>
          <ac:cxnSpMkLst>
            <pc:docMk/>
            <pc:sldMk cId="1636896035" sldId="724"/>
            <ac:cxnSpMk id="5" creationId="{BAD3E803-7FE4-4BC7-8A6F-C0A5A3D5010F}"/>
          </ac:cxnSpMkLst>
        </pc:cxnChg>
        <pc:cxnChg chg="add mod">
          <ac:chgData name="Blindback Sgt TJ@21 AC&amp;W Sqn CADS Ops@Defence O365" userId="S::timothy.blindback@ecn.forces.gc.ca::2699d6b2-7bae-42be-83da-ef360de0bb01" providerId="AD" clId="Web-{8704050C-8D32-47BA-6D88-2AC2A9AA0D05}" dt="2021-02-02T00:07:08.511" v="1060" actId="14100"/>
          <ac:cxnSpMkLst>
            <pc:docMk/>
            <pc:sldMk cId="1636896035" sldId="724"/>
            <ac:cxnSpMk id="11" creationId="{FE6A7E6A-E075-4B33-8BFD-BD86805075D4}"/>
          </ac:cxnSpMkLst>
        </pc:cxnChg>
      </pc:sldChg>
      <pc:sldChg chg="del">
        <pc:chgData name="Blindback Sgt TJ@21 AC&amp;W Sqn CADS Ops@Defence O365" userId="S::timothy.blindback@ecn.forces.gc.ca::2699d6b2-7bae-42be-83da-ef360de0bb01" providerId="AD" clId="Web-{8704050C-8D32-47BA-6D88-2AC2A9AA0D05}" dt="2021-02-01T23:19:13.809" v="180"/>
        <pc:sldMkLst>
          <pc:docMk/>
          <pc:sldMk cId="3946041935" sldId="725"/>
        </pc:sldMkLst>
      </pc:sldChg>
    </pc:docChg>
  </pc:docChgLst>
  <pc:docChgLst>
    <pc:chgData name="Sheppard MS JE@MCC RJOC(A)@Defence O365" userId="S::justin.sheppard@ecn.forces.gc.ca::046012a4-b312-4c37-863d-653c3913ec98" providerId="AD" clId="Web-{3F90D29F-3E31-4893-B1BA-D25789B4841F}"/>
    <pc:docChg chg="modSld">
      <pc:chgData name="Sheppard MS JE@MCC RJOC(A)@Defence O365" userId="S::justin.sheppard@ecn.forces.gc.ca::046012a4-b312-4c37-863d-653c3913ec98" providerId="AD" clId="Web-{3F90D29F-3E31-4893-B1BA-D25789B4841F}" dt="2021-02-03T16:51:12.274" v="13" actId="1076"/>
      <pc:docMkLst>
        <pc:docMk/>
      </pc:docMkLst>
      <pc:sldChg chg="modSp">
        <pc:chgData name="Sheppard MS JE@MCC RJOC(A)@Defence O365" userId="S::justin.sheppard@ecn.forces.gc.ca::046012a4-b312-4c37-863d-653c3913ec98" providerId="AD" clId="Web-{3F90D29F-3E31-4893-B1BA-D25789B4841F}" dt="2021-02-03T16:51:12.274" v="13" actId="1076"/>
        <pc:sldMkLst>
          <pc:docMk/>
          <pc:sldMk cId="0" sldId="675"/>
        </pc:sldMkLst>
        <pc:spChg chg="mod">
          <ac:chgData name="Sheppard MS JE@MCC RJOC(A)@Defence O365" userId="S::justin.sheppard@ecn.forces.gc.ca::046012a4-b312-4c37-863d-653c3913ec98" providerId="AD" clId="Web-{3F90D29F-3E31-4893-B1BA-D25789B4841F}" dt="2021-02-03T16:51:12.274" v="13" actId="1076"/>
          <ac:spMkLst>
            <pc:docMk/>
            <pc:sldMk cId="0" sldId="675"/>
            <ac:spMk id="6146" creationId="{2A3516C9-0A96-4815-BB3D-2E980DEB2B6D}"/>
          </ac:spMkLst>
        </pc:spChg>
        <pc:spChg chg="mod">
          <ac:chgData name="Sheppard MS JE@MCC RJOC(A)@Defence O365" userId="S::justin.sheppard@ecn.forces.gc.ca::046012a4-b312-4c37-863d-653c3913ec98" providerId="AD" clId="Web-{3F90D29F-3E31-4893-B1BA-D25789B4841F}" dt="2021-02-03T16:50:48.290" v="10" actId="20577"/>
          <ac:spMkLst>
            <pc:docMk/>
            <pc:sldMk cId="0" sldId="675"/>
            <ac:spMk id="6147" creationId="{528A9CC4-2BA3-4782-99E1-44AB9B4D9BB9}"/>
          </ac:spMkLst>
        </pc:spChg>
      </pc:sldChg>
    </pc:docChg>
  </pc:docChgLst>
  <pc:docChgLst>
    <pc:chgData name="Blindback Sgt TJ@21 AC&amp;W Sqn CADS Ops@Defence O365" userId="S::timothy.blindback@ecn.forces.gc.ca::2699d6b2-7bae-42be-83da-ef360de0bb01" providerId="AD" clId="Web-{F7242B07-4BCF-3C4C-9D51-33B885D0C424}"/>
    <pc:docChg chg="modSld">
      <pc:chgData name="Blindback Sgt TJ@21 AC&amp;W Sqn CADS Ops@Defence O365" userId="S::timothy.blindback@ecn.forces.gc.ca::2699d6b2-7bae-42be-83da-ef360de0bb01" providerId="AD" clId="Web-{F7242B07-4BCF-3C4C-9D51-33B885D0C424}" dt="2021-02-05T21:36:57.763" v="251"/>
      <pc:docMkLst>
        <pc:docMk/>
      </pc:docMkLst>
      <pc:sldChg chg="modSp modNotes">
        <pc:chgData name="Blindback Sgt TJ@21 AC&amp;W Sqn CADS Ops@Defence O365" userId="S::timothy.blindback@ecn.forces.gc.ca::2699d6b2-7bae-42be-83da-ef360de0bb01" providerId="AD" clId="Web-{F7242B07-4BCF-3C4C-9D51-33B885D0C424}" dt="2021-02-05T21:36:57.763" v="251"/>
        <pc:sldMkLst>
          <pc:docMk/>
          <pc:sldMk cId="3946041935" sldId="725"/>
        </pc:sldMkLst>
        <pc:spChg chg="mod">
          <ac:chgData name="Blindback Sgt TJ@21 AC&amp;W Sqn CADS Ops@Defence O365" userId="S::timothy.blindback@ecn.forces.gc.ca::2699d6b2-7bae-42be-83da-ef360de0bb01" providerId="AD" clId="Web-{F7242B07-4BCF-3C4C-9D51-33B885D0C424}" dt="2021-02-05T21:35:08.434" v="129" actId="20577"/>
          <ac:spMkLst>
            <pc:docMk/>
            <pc:sldMk cId="3946041935" sldId="725"/>
            <ac:spMk id="2" creationId="{EE797F61-AE0E-4E12-B125-7CDD8CC5C320}"/>
          </ac:spMkLst>
        </pc:spChg>
      </pc:sldChg>
    </pc:docChg>
  </pc:docChgLst>
  <pc:docChgLst>
    <pc:chgData name="Sheppard MS JE@MCC RJOC(A)@Defence O365" userId="S::justin.sheppard@ecn.forces.gc.ca::046012a4-b312-4c37-863d-653c3913ec98" providerId="AD" clId="Web-{07E4220F-5524-457B-A3E2-7AB3A83003A5}"/>
    <pc:docChg chg="modSld">
      <pc:chgData name="Sheppard MS JE@MCC RJOC(A)@Defence O365" userId="S::justin.sheppard@ecn.forces.gc.ca::046012a4-b312-4c37-863d-653c3913ec98" providerId="AD" clId="Web-{07E4220F-5524-457B-A3E2-7AB3A83003A5}" dt="2021-02-11T20:40:27.852" v="8" actId="1076"/>
      <pc:docMkLst>
        <pc:docMk/>
      </pc:docMkLst>
      <pc:sldChg chg="modSp">
        <pc:chgData name="Sheppard MS JE@MCC RJOC(A)@Defence O365" userId="S::justin.sheppard@ecn.forces.gc.ca::046012a4-b312-4c37-863d-653c3913ec98" providerId="AD" clId="Web-{07E4220F-5524-457B-A3E2-7AB3A83003A5}" dt="2021-02-11T20:40:07.867" v="4" actId="1076"/>
        <pc:sldMkLst>
          <pc:docMk/>
          <pc:sldMk cId="0" sldId="702"/>
        </pc:sldMkLst>
        <pc:spChg chg="mod">
          <ac:chgData name="Sheppard MS JE@MCC RJOC(A)@Defence O365" userId="S::justin.sheppard@ecn.forces.gc.ca::046012a4-b312-4c37-863d-653c3913ec98" providerId="AD" clId="Web-{07E4220F-5524-457B-A3E2-7AB3A83003A5}" dt="2021-02-11T20:40:04.429" v="3" actId="1076"/>
          <ac:spMkLst>
            <pc:docMk/>
            <pc:sldMk cId="0" sldId="702"/>
            <ac:spMk id="55298" creationId="{52F6F384-3F17-404E-A06D-26E7836EA205}"/>
          </ac:spMkLst>
        </pc:spChg>
        <pc:picChg chg="mod">
          <ac:chgData name="Sheppard MS JE@MCC RJOC(A)@Defence O365" userId="S::justin.sheppard@ecn.forces.gc.ca::046012a4-b312-4c37-863d-653c3913ec98" providerId="AD" clId="Web-{07E4220F-5524-457B-A3E2-7AB3A83003A5}" dt="2021-02-11T20:40:07.867" v="4" actId="1076"/>
          <ac:picMkLst>
            <pc:docMk/>
            <pc:sldMk cId="0" sldId="702"/>
            <ac:picMk id="55300" creationId="{606434D6-7EF6-4C53-8737-9D5F85FDB5D7}"/>
          </ac:picMkLst>
        </pc:picChg>
      </pc:sldChg>
      <pc:sldChg chg="modSp">
        <pc:chgData name="Sheppard MS JE@MCC RJOC(A)@Defence O365" userId="S::justin.sheppard@ecn.forces.gc.ca::046012a4-b312-4c37-863d-653c3913ec98" providerId="AD" clId="Web-{07E4220F-5524-457B-A3E2-7AB3A83003A5}" dt="2021-02-11T20:40:27.852" v="8" actId="1076"/>
        <pc:sldMkLst>
          <pc:docMk/>
          <pc:sldMk cId="0" sldId="703"/>
        </pc:sldMkLst>
        <pc:spChg chg="mod">
          <ac:chgData name="Sheppard MS JE@MCC RJOC(A)@Defence O365" userId="S::justin.sheppard@ecn.forces.gc.ca::046012a4-b312-4c37-863d-653c3913ec98" providerId="AD" clId="Web-{07E4220F-5524-457B-A3E2-7AB3A83003A5}" dt="2021-02-11T20:40:15.805" v="5" actId="1076"/>
          <ac:spMkLst>
            <pc:docMk/>
            <pc:sldMk cId="0" sldId="703"/>
            <ac:spMk id="2" creationId="{F958D101-1FA8-41FC-A395-4527BFF7DC1F}"/>
          </ac:spMkLst>
        </pc:spChg>
        <pc:spChg chg="mod">
          <ac:chgData name="Sheppard MS JE@MCC RJOC(A)@Defence O365" userId="S::justin.sheppard@ecn.forces.gc.ca::046012a4-b312-4c37-863d-653c3913ec98" providerId="AD" clId="Web-{07E4220F-5524-457B-A3E2-7AB3A83003A5}" dt="2021-02-11T20:40:27.852" v="8" actId="1076"/>
          <ac:spMkLst>
            <pc:docMk/>
            <pc:sldMk cId="0" sldId="703"/>
            <ac:spMk id="67594" creationId="{B49B0F30-4F1D-45AF-841D-0A1F6DD42D30}"/>
          </ac:spMkLst>
        </pc:spChg>
        <pc:picChg chg="mod">
          <ac:chgData name="Sheppard MS JE@MCC RJOC(A)@Defence O365" userId="S::justin.sheppard@ecn.forces.gc.ca::046012a4-b312-4c37-863d-653c3913ec98" providerId="AD" clId="Web-{07E4220F-5524-457B-A3E2-7AB3A83003A5}" dt="2021-02-11T20:40:22.227" v="7" actId="1076"/>
          <ac:picMkLst>
            <pc:docMk/>
            <pc:sldMk cId="0" sldId="703"/>
            <ac:picMk id="57351" creationId="{4C2A8121-5029-4446-9FF3-B8E642CF956D}"/>
          </ac:picMkLst>
        </pc:picChg>
      </pc:sldChg>
      <pc:sldChg chg="modSp">
        <pc:chgData name="Sheppard MS JE@MCC RJOC(A)@Defence O365" userId="S::justin.sheppard@ecn.forces.gc.ca::046012a4-b312-4c37-863d-653c3913ec98" providerId="AD" clId="Web-{07E4220F-5524-457B-A3E2-7AB3A83003A5}" dt="2021-02-11T20:39:29.178" v="1" actId="1076"/>
        <pc:sldMkLst>
          <pc:docMk/>
          <pc:sldMk cId="0" sldId="710"/>
        </pc:sldMkLst>
        <pc:spChg chg="mod">
          <ac:chgData name="Sheppard MS JE@MCC RJOC(A)@Defence O365" userId="S::justin.sheppard@ecn.forces.gc.ca::046012a4-b312-4c37-863d-653c3913ec98" providerId="AD" clId="Web-{07E4220F-5524-457B-A3E2-7AB3A83003A5}" dt="2021-02-11T20:39:29.178" v="1" actId="1076"/>
          <ac:spMkLst>
            <pc:docMk/>
            <pc:sldMk cId="0" sldId="710"/>
            <ac:spMk id="61442" creationId="{CE89414F-ADEB-4966-B530-F20B05A8337C}"/>
          </ac:spMkLst>
        </pc:spChg>
      </pc:sldChg>
    </pc:docChg>
  </pc:docChgLst>
  <pc:docChgLst>
    <pc:chgData name="Blindback Sgt TJ@21 AC&amp;W Sqn CADS Ops@Defence O365" userId="S::timothy.blindback@ecn.forces.gc.ca::2699d6b2-7bae-42be-83da-ef360de0bb01" providerId="AD" clId="Web-{1CE7AE11-779C-2AC5-9CCE-1B63D127425A}"/>
    <pc:docChg chg="addSld modSld">
      <pc:chgData name="Blindback Sgt TJ@21 AC&amp;W Sqn CADS Ops@Defence O365" userId="S::timothy.blindback@ecn.forces.gc.ca::2699d6b2-7bae-42be-83da-ef360de0bb01" providerId="AD" clId="Web-{1CE7AE11-779C-2AC5-9CCE-1B63D127425A}" dt="2021-02-02T17:15:11.060" v="675" actId="20577"/>
      <pc:docMkLst>
        <pc:docMk/>
      </pc:docMkLst>
      <pc:sldChg chg="modSp">
        <pc:chgData name="Blindback Sgt TJ@21 AC&amp;W Sqn CADS Ops@Defence O365" userId="S::timothy.blindback@ecn.forces.gc.ca::2699d6b2-7bae-42be-83da-ef360de0bb01" providerId="AD" clId="Web-{1CE7AE11-779C-2AC5-9CCE-1B63D127425A}" dt="2021-02-02T17:15:06.591" v="673" actId="20577"/>
        <pc:sldMkLst>
          <pc:docMk/>
          <pc:sldMk cId="0" sldId="677"/>
        </pc:sldMkLst>
        <pc:spChg chg="mod">
          <ac:chgData name="Blindback Sgt TJ@21 AC&amp;W Sqn CADS Ops@Defence O365" userId="S::timothy.blindback@ecn.forces.gc.ca::2699d6b2-7bae-42be-83da-ef360de0bb01" providerId="AD" clId="Web-{1CE7AE11-779C-2AC5-9CCE-1B63D127425A}" dt="2021-02-02T17:15:06.591" v="673" actId="20577"/>
          <ac:spMkLst>
            <pc:docMk/>
            <pc:sldMk cId="0" sldId="677"/>
            <ac:spMk id="8195" creationId="{C2CED492-E6CE-4738-AFE7-E3857A484ECC}"/>
          </ac:spMkLst>
        </pc:spChg>
      </pc:sldChg>
      <pc:sldChg chg="modSp">
        <pc:chgData name="Blindback Sgt TJ@21 AC&amp;W Sqn CADS Ops@Defence O365" userId="S::timothy.blindback@ecn.forces.gc.ca::2699d6b2-7bae-42be-83da-ef360de0bb01" providerId="AD" clId="Web-{1CE7AE11-779C-2AC5-9CCE-1B63D127425A}" dt="2021-02-02T17:15:11.060" v="675" actId="20577"/>
        <pc:sldMkLst>
          <pc:docMk/>
          <pc:sldMk cId="0" sldId="723"/>
        </pc:sldMkLst>
        <pc:spChg chg="mod">
          <ac:chgData name="Blindback Sgt TJ@21 AC&amp;W Sqn CADS Ops@Defence O365" userId="S::timothy.blindback@ecn.forces.gc.ca::2699d6b2-7bae-42be-83da-ef360de0bb01" providerId="AD" clId="Web-{1CE7AE11-779C-2AC5-9CCE-1B63D127425A}" dt="2021-02-02T17:15:11.060" v="675" actId="20577"/>
          <ac:spMkLst>
            <pc:docMk/>
            <pc:sldMk cId="0" sldId="723"/>
            <ac:spMk id="2" creationId="{CC7610FE-18FC-4DD4-B642-033609E7F4FD}"/>
          </ac:spMkLst>
        </pc:spChg>
      </pc:sldChg>
      <pc:sldChg chg="modSp add replId">
        <pc:chgData name="Blindback Sgt TJ@21 AC&amp;W Sqn CADS Ops@Defence O365" userId="S::timothy.blindback@ecn.forces.gc.ca::2699d6b2-7bae-42be-83da-ef360de0bb01" providerId="AD" clId="Web-{1CE7AE11-779C-2AC5-9CCE-1B63D127425A}" dt="2021-02-02T17:14:24.806" v="625" actId="20577"/>
        <pc:sldMkLst>
          <pc:docMk/>
          <pc:sldMk cId="2989827457" sldId="726"/>
        </pc:sldMkLst>
        <pc:spChg chg="mod">
          <ac:chgData name="Blindback Sgt TJ@21 AC&amp;W Sqn CADS Ops@Defence O365" userId="S::timothy.blindback@ecn.forces.gc.ca::2699d6b2-7bae-42be-83da-ef360de0bb01" providerId="AD" clId="Web-{1CE7AE11-779C-2AC5-9CCE-1B63D127425A}" dt="2021-02-02T17:05:53.528" v="14" actId="20577"/>
          <ac:spMkLst>
            <pc:docMk/>
            <pc:sldMk cId="2989827457" sldId="726"/>
            <ac:spMk id="61442" creationId="{CE89414F-ADEB-4966-B530-F20B05A8337C}"/>
          </ac:spMkLst>
        </pc:spChg>
        <pc:spChg chg="mod">
          <ac:chgData name="Blindback Sgt TJ@21 AC&amp;W Sqn CADS Ops@Defence O365" userId="S::timothy.blindback@ecn.forces.gc.ca::2699d6b2-7bae-42be-83da-ef360de0bb01" providerId="AD" clId="Web-{1CE7AE11-779C-2AC5-9CCE-1B63D127425A}" dt="2021-02-02T17:14:24.806" v="625" actId="20577"/>
          <ac:spMkLst>
            <pc:docMk/>
            <pc:sldMk cId="2989827457" sldId="726"/>
            <ac:spMk id="61443" creationId="{4315D08A-2CE7-4242-9B9C-6FDB6F3258CD}"/>
          </ac:spMkLst>
        </pc:spChg>
      </pc:sldChg>
    </pc:docChg>
  </pc:docChgLst>
  <pc:docChgLst>
    <pc:chgData name="Sheppard MS JE@MCC RJOC(A)@Defence O365" userId="S::justin.sheppard@ecn.forces.gc.ca::046012a4-b312-4c37-863d-653c3913ec98" providerId="AD" clId="Web-{03BB1A39-1D6A-4EEA-8A7C-0369173ED978}"/>
    <pc:docChg chg="addSld">
      <pc:chgData name="Sheppard MS JE@MCC RJOC(A)@Defence O365" userId="S::justin.sheppard@ecn.forces.gc.ca::046012a4-b312-4c37-863d-653c3913ec98" providerId="AD" clId="Web-{03BB1A39-1D6A-4EEA-8A7C-0369173ED978}" dt="2021-02-05T16:42:36.604" v="0"/>
      <pc:docMkLst>
        <pc:docMk/>
      </pc:docMkLst>
      <pc:sldChg chg="add">
        <pc:chgData name="Sheppard MS JE@MCC RJOC(A)@Defence O365" userId="S::justin.sheppard@ecn.forces.gc.ca::046012a4-b312-4c37-863d-653c3913ec98" providerId="AD" clId="Web-{03BB1A39-1D6A-4EEA-8A7C-0369173ED978}" dt="2021-02-05T16:42:36.604" v="0"/>
        <pc:sldMkLst>
          <pc:docMk/>
          <pc:sldMk cId="3187260367" sldId="72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7D54E61-3A60-4598-8506-9927C6A8BA88}"/>
              </a:ext>
            </a:extLst>
          </p:cNvPr>
          <p:cNvSpPr>
            <a:spLocks noGrp="1" noChangeArrowheads="1"/>
          </p:cNvSpPr>
          <p:nvPr>
            <p:ph type="hdr" sz="quarter"/>
          </p:nvPr>
        </p:nvSpPr>
        <p:spPr bwMode="auto">
          <a:xfrm>
            <a:off x="533400" y="228600"/>
            <a:ext cx="59436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ctr" defTabSz="1022350" eaLnBrk="0" hangingPunct="0">
              <a:defRPr sz="1400">
                <a:latin typeface="Arial" charset="0"/>
                <a:ea typeface="ＭＳ Ｐゴシック" pitchFamily="-65" charset="-128"/>
              </a:defRPr>
            </a:lvl1pPr>
          </a:lstStyle>
          <a:p>
            <a:pPr>
              <a:defRPr/>
            </a:pPr>
            <a:endParaRPr lang="en-US"/>
          </a:p>
          <a:p>
            <a:pPr>
              <a:defRPr/>
            </a:pPr>
            <a:r>
              <a:rPr lang="en-US"/>
              <a:t>AT-101Link 16 Joint Interoperability Course</a:t>
            </a:r>
          </a:p>
        </p:txBody>
      </p:sp>
      <p:sp>
        <p:nvSpPr>
          <p:cNvPr id="3075" name="Rectangle 3">
            <a:extLst>
              <a:ext uri="{FF2B5EF4-FFF2-40B4-BE49-F238E27FC236}">
                <a16:creationId xmlns:a16="http://schemas.microsoft.com/office/drawing/2014/main" id="{6D02431A-0CA1-488E-A048-514AB496F9B8}"/>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3076" name="Rectangle 4">
            <a:extLst>
              <a:ext uri="{FF2B5EF4-FFF2-40B4-BE49-F238E27FC236}">
                <a16:creationId xmlns:a16="http://schemas.microsoft.com/office/drawing/2014/main" id="{2F5940EC-70C0-441A-8EC9-114BED34896C}"/>
              </a:ext>
            </a:extLst>
          </p:cNvPr>
          <p:cNvSpPr>
            <a:spLocks noGrp="1" noChangeArrowheads="1"/>
          </p:cNvSpPr>
          <p:nvPr>
            <p:ph type="ftr" sz="quarter" idx="2"/>
          </p:nvPr>
        </p:nvSpPr>
        <p:spPr bwMode="auto">
          <a:xfrm>
            <a:off x="533400" y="8382000"/>
            <a:ext cx="60960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a:latin typeface="Arial" charset="0"/>
                <a:ea typeface="ＭＳ Ｐゴシック" pitchFamily="-65" charset="-128"/>
                <a:cs typeface="Arial" charset="0"/>
              </a:defRPr>
            </a:lvl1pPr>
          </a:lstStyle>
          <a:p>
            <a:pPr>
              <a:defRPr/>
            </a:pPr>
            <a:r>
              <a:rPr lang="en-US"/>
              <a:t>Lesson 2 • Terminals</a:t>
            </a:r>
          </a:p>
          <a:p>
            <a:pPr>
              <a:defRPr/>
            </a:pPr>
            <a:r>
              <a:rPr lang="en-US"/>
              <a:t>Allied Training • Ft. McPherson, GA • 2007 </a:t>
            </a:r>
          </a:p>
          <a:p>
            <a:pPr>
              <a:defRPr/>
            </a:pPr>
            <a:endParaRPr lang="en-US"/>
          </a:p>
        </p:txBody>
      </p:sp>
      <p:sp>
        <p:nvSpPr>
          <p:cNvPr id="3077" name="Rectangle 5">
            <a:extLst>
              <a:ext uri="{FF2B5EF4-FFF2-40B4-BE49-F238E27FC236}">
                <a16:creationId xmlns:a16="http://schemas.microsoft.com/office/drawing/2014/main" id="{3C3A3A07-4C82-46B8-9D21-69742CF62E69}"/>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FB2611EE-8BAD-41D0-B312-BB909025B989}" type="slidenum">
              <a:rPr lang="en-US" altLang="en-US"/>
              <a:pPr/>
              <a:t>‹#›</a:t>
            </a:fld>
            <a:endParaRPr lang="en-US" altLang="en-US"/>
          </a:p>
        </p:txBody>
      </p:sp>
      <p:sp>
        <p:nvSpPr>
          <p:cNvPr id="5126" name="AutoShape 6">
            <a:extLst>
              <a:ext uri="{FF2B5EF4-FFF2-40B4-BE49-F238E27FC236}">
                <a16:creationId xmlns:a16="http://schemas.microsoft.com/office/drawing/2014/main" id="{BABFE571-9E4B-4EEE-A389-5373F363C101}"/>
              </a:ext>
            </a:extLst>
          </p:cNvPr>
          <p:cNvSpPr>
            <a:spLocks noChangeArrowheads="1"/>
          </p:cNvSpPr>
          <p:nvPr/>
        </p:nvSpPr>
        <p:spPr bwMode="auto">
          <a:xfrm>
            <a:off x="533400" y="228600"/>
            <a:ext cx="59436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
        <p:nvSpPr>
          <p:cNvPr id="5127" name="AutoShape 7">
            <a:extLst>
              <a:ext uri="{FF2B5EF4-FFF2-40B4-BE49-F238E27FC236}">
                <a16:creationId xmlns:a16="http://schemas.microsoft.com/office/drawing/2014/main" id="{8D004215-1891-4A61-BFDB-094C48D98624}"/>
              </a:ext>
            </a:extLst>
          </p:cNvPr>
          <p:cNvSpPr>
            <a:spLocks noChangeArrowheads="1"/>
          </p:cNvSpPr>
          <p:nvPr/>
        </p:nvSpPr>
        <p:spPr bwMode="auto">
          <a:xfrm>
            <a:off x="533400" y="8382000"/>
            <a:ext cx="60960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F245349-1F00-4CC1-8811-8D03F80FC0C4}"/>
              </a:ext>
            </a:extLst>
          </p:cNvPr>
          <p:cNvSpPr>
            <a:spLocks noGrp="1" noChangeArrowheads="1"/>
          </p:cNvSpPr>
          <p:nvPr>
            <p:ph type="hdr" sz="quarter"/>
          </p:nvPr>
        </p:nvSpPr>
        <p:spPr bwMode="auto">
          <a:xfrm>
            <a:off x="1219200" y="152400"/>
            <a:ext cx="45720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1" name="Rectangle 3">
            <a:extLst>
              <a:ext uri="{FF2B5EF4-FFF2-40B4-BE49-F238E27FC236}">
                <a16:creationId xmlns:a16="http://schemas.microsoft.com/office/drawing/2014/main" id="{FD4F03AE-F405-4D8F-B51B-7FDC0763D5AB}"/>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2" name="Rectangle 4">
            <a:extLst>
              <a:ext uri="{FF2B5EF4-FFF2-40B4-BE49-F238E27FC236}">
                <a16:creationId xmlns:a16="http://schemas.microsoft.com/office/drawing/2014/main" id="{166F052F-A1E5-44DB-B2CF-22639A59522D}"/>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3" name="Rectangle 5">
            <a:extLst>
              <a:ext uri="{FF2B5EF4-FFF2-40B4-BE49-F238E27FC236}">
                <a16:creationId xmlns:a16="http://schemas.microsoft.com/office/drawing/2014/main" id="{35547DEC-9734-4873-9422-6EE38CFAF6E0}"/>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D1955334-1191-4A22-95FB-A38D4F5D218F}" type="slidenum">
              <a:rPr lang="en-US" altLang="en-US"/>
              <a:pPr/>
              <a:t>‹#›</a:t>
            </a:fld>
            <a:endParaRPr lang="en-US" altLang="en-US"/>
          </a:p>
        </p:txBody>
      </p:sp>
      <p:sp>
        <p:nvSpPr>
          <p:cNvPr id="2054" name="Rectangle 6">
            <a:extLst>
              <a:ext uri="{FF2B5EF4-FFF2-40B4-BE49-F238E27FC236}">
                <a16:creationId xmlns:a16="http://schemas.microsoft.com/office/drawing/2014/main" id="{48B069AC-C305-47A0-8EC1-0A9FCC6BBC7B}"/>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3" name="Rectangle 7">
            <a:extLst>
              <a:ext uri="{FF2B5EF4-FFF2-40B4-BE49-F238E27FC236}">
                <a16:creationId xmlns:a16="http://schemas.microsoft.com/office/drawing/2014/main" id="{A57CAB71-678C-4607-9D83-A0FF9A0E278B}"/>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hf hdr="0" ftr="0" dt="0"/>
  <p:notesStyle>
    <a:lvl1pPr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ＭＳ Ｐゴシック" pitchFamily="-107" charset="-128"/>
      </a:defRPr>
    </a:lvl1pPr>
    <a:lvl2pPr marL="495300"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B7D78AFC-B449-4706-8D56-A63CC092B29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C81CA28B-D7D9-43A0-83A4-8AE242B18A6D}" type="slidenum">
              <a:rPr lang="en-US" altLang="en-US" sz="1000" b="0"/>
              <a:pPr/>
              <a:t>1</a:t>
            </a:fld>
            <a:endParaRPr lang="en-US" altLang="en-US" sz="1000" b="0"/>
          </a:p>
        </p:txBody>
      </p:sp>
      <p:sp>
        <p:nvSpPr>
          <p:cNvPr id="7171" name="Rectangle 2">
            <a:extLst>
              <a:ext uri="{FF2B5EF4-FFF2-40B4-BE49-F238E27FC236}">
                <a16:creationId xmlns:a16="http://schemas.microsoft.com/office/drawing/2014/main" id="{DB558C5B-FC2E-4927-A648-A0701A3DDDC3}"/>
              </a:ext>
            </a:extLst>
          </p:cNvPr>
          <p:cNvSpPr>
            <a:spLocks noGrp="1" noRot="1" noChangeAspect="1" noChangeArrowheads="1" noTextEdit="1"/>
          </p:cNvSpPr>
          <p:nvPr>
            <p:ph type="sldImg"/>
          </p:nvPr>
        </p:nvSpPr>
        <p:spPr>
          <a:xfrm>
            <a:off x="1203325" y="698500"/>
            <a:ext cx="4598988" cy="3448050"/>
          </a:xfrm>
          <a:ln/>
        </p:spPr>
      </p:sp>
      <p:sp>
        <p:nvSpPr>
          <p:cNvPr id="7172" name="Rectangle 3">
            <a:extLst>
              <a:ext uri="{FF2B5EF4-FFF2-40B4-BE49-F238E27FC236}">
                <a16:creationId xmlns:a16="http://schemas.microsoft.com/office/drawing/2014/main" id="{FAA3281C-1D66-4D60-A6D4-88E8015958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7/01/10	Format Change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638C2771-96B3-45A5-886F-5A82DBE51F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4B561BBE-67A6-4AFC-92E0-ABCB156134A1}" type="slidenum">
              <a:rPr lang="en-US" altLang="en-US" sz="1000" b="0"/>
              <a:pPr/>
              <a:t>11</a:t>
            </a:fld>
            <a:endParaRPr lang="en-US" altLang="en-US" sz="1000" b="0"/>
          </a:p>
        </p:txBody>
      </p:sp>
      <p:sp>
        <p:nvSpPr>
          <p:cNvPr id="84995" name="Rectangle 2">
            <a:extLst>
              <a:ext uri="{FF2B5EF4-FFF2-40B4-BE49-F238E27FC236}">
                <a16:creationId xmlns:a16="http://schemas.microsoft.com/office/drawing/2014/main" id="{F55C301B-E7D6-4BE4-8C76-C4AD6F737915}"/>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DD82D20E-3F18-480F-B85D-8C53EA02C45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F6F14F72-39DB-4B88-A044-F0A1DC47A87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BE3F96D2-6111-408D-BCD3-9B3A83AF4FBB}" type="slidenum">
              <a:rPr lang="en-US" altLang="en-US" sz="1000" b="0"/>
              <a:pPr/>
              <a:t>3</a:t>
            </a:fld>
            <a:endParaRPr lang="en-US" altLang="en-US" sz="1000" b="0"/>
          </a:p>
        </p:txBody>
      </p:sp>
      <p:sp>
        <p:nvSpPr>
          <p:cNvPr id="9219" name="Rectangle 2">
            <a:extLst>
              <a:ext uri="{FF2B5EF4-FFF2-40B4-BE49-F238E27FC236}">
                <a16:creationId xmlns:a16="http://schemas.microsoft.com/office/drawing/2014/main" id="{745BDCBD-15B0-43F5-93C6-B28701BF657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20368C54-F758-4642-9CB9-373561F0F0E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A lot of information in data links is in Octal notation. It's important to understand what that means, but not necessarily how to calculate it.</a:t>
            </a:r>
            <a:endParaRPr lang="en-US" dirty="0">
              <a:latin typeface="Calibri"/>
              <a:cs typeface="Calibri"/>
            </a:endParaRPr>
          </a:p>
          <a:p>
            <a:endParaRPr lang="en-US" dirty="0">
              <a:latin typeface="Calibri"/>
              <a:cs typeface="Calibri"/>
            </a:endParaRPr>
          </a:p>
          <a:p>
            <a:r>
              <a:rPr lang="en-US" dirty="0">
                <a:latin typeface="Calibri"/>
                <a:ea typeface="MS PGothic"/>
                <a:cs typeface="Calibri"/>
              </a:rPr>
              <a:t>The next step is Hexadecimal, which is base 16, and each character represents 4 bits. Most computer applications use hexadecimal nowadays.</a:t>
            </a:r>
          </a:p>
        </p:txBody>
      </p:sp>
      <p:sp>
        <p:nvSpPr>
          <p:cNvPr id="4" name="Slide Number Placeholder 3"/>
          <p:cNvSpPr>
            <a:spLocks noGrp="1"/>
          </p:cNvSpPr>
          <p:nvPr>
            <p:ph type="sldNum" sz="quarter" idx="5"/>
          </p:nvPr>
        </p:nvSpPr>
        <p:spPr/>
        <p:txBody>
          <a:bodyPr/>
          <a:lstStyle/>
          <a:p>
            <a:fld id="{D1955334-1191-4A22-95FB-A38D4F5D218F}" type="slidenum">
              <a:rPr lang="en-US" altLang="en-US"/>
              <a:pPr/>
              <a:t>4</a:t>
            </a:fld>
            <a:endParaRPr lang="en-US" altLang="en-US"/>
          </a:p>
        </p:txBody>
      </p:sp>
    </p:spTree>
    <p:extLst>
      <p:ext uri="{BB962C8B-B14F-4D97-AF65-F5344CB8AC3E}">
        <p14:creationId xmlns:p14="http://schemas.microsoft.com/office/powerpoint/2010/main" val="2872121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98730081-BC69-4D06-AD26-5813B75BE3D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32AAED9C-F718-4AA4-A2DA-4F5CA24464FA}" type="slidenum">
              <a:rPr lang="en-US" altLang="en-US" sz="1000" b="0"/>
              <a:pPr/>
              <a:t>5</a:t>
            </a:fld>
            <a:endParaRPr lang="en-US" altLang="en-US" sz="1000" b="0"/>
          </a:p>
        </p:txBody>
      </p:sp>
      <p:sp>
        <p:nvSpPr>
          <p:cNvPr id="62467" name="Rectangle 2">
            <a:extLst>
              <a:ext uri="{FF2B5EF4-FFF2-40B4-BE49-F238E27FC236}">
                <a16:creationId xmlns:a16="http://schemas.microsoft.com/office/drawing/2014/main" id="{ED53806C-B20D-41E5-A413-3CB6A850597C}"/>
              </a:ext>
            </a:extLst>
          </p:cNvPr>
          <p:cNvSpPr>
            <a:spLocks noGrp="1" noRot="1" noChangeAspect="1" noChangeArrowheads="1" noTextEdit="1"/>
          </p:cNvSpPr>
          <p:nvPr>
            <p:ph type="sldImg"/>
          </p:nvPr>
        </p:nvSpPr>
        <p:spPr>
          <a:xfrm>
            <a:off x="1203325" y="698500"/>
            <a:ext cx="4598988" cy="3448050"/>
          </a:xfrm>
          <a:ln/>
        </p:spPr>
      </p:sp>
      <p:sp>
        <p:nvSpPr>
          <p:cNvPr id="62468" name="Rectangle 3">
            <a:extLst>
              <a:ext uri="{FF2B5EF4-FFF2-40B4-BE49-F238E27FC236}">
                <a16:creationId xmlns:a16="http://schemas.microsoft.com/office/drawing/2014/main" id="{366D9DA6-ABF8-46EB-9788-A25B22011C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The initialization Parameters required include Unit Address (PU) ranging from 01 to 76</a:t>
            </a:r>
          </a:p>
          <a:p>
            <a:r>
              <a:rPr lang="en-CA" altLang="en-US">
                <a:latin typeface="Times New Roman" panose="02020603050405020304" pitchFamily="18" charset="0"/>
              </a:rPr>
              <a:t>Track block allocation from 0200-7776</a:t>
            </a:r>
          </a:p>
          <a:p>
            <a:r>
              <a:rPr lang="en-CA" altLang="en-US">
                <a:latin typeface="Times New Roman" panose="02020603050405020304" pitchFamily="18" charset="0"/>
              </a:rPr>
              <a:t>Encryption </a:t>
            </a:r>
          </a:p>
          <a:p>
            <a:r>
              <a:rPr lang="en-CA" altLang="en-US">
                <a:latin typeface="Times New Roman" panose="02020603050405020304" pitchFamily="18" charset="0"/>
              </a:rPr>
              <a:t>Radio Frequency</a:t>
            </a:r>
          </a:p>
          <a:p>
            <a:r>
              <a:rPr lang="en-CA" altLang="en-US">
                <a:latin typeface="Times New Roman" panose="02020603050405020304" pitchFamily="18" charset="0"/>
              </a:rPr>
              <a:t>Assigned NCS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98730081-BC69-4D06-AD26-5813B75BE3D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32AAED9C-F718-4AA4-A2DA-4F5CA24464FA}" type="slidenum">
              <a:rPr lang="en-US" altLang="en-US" sz="1000" b="0"/>
              <a:pPr/>
              <a:t>6</a:t>
            </a:fld>
            <a:endParaRPr lang="en-US" altLang="en-US" sz="1000" b="0"/>
          </a:p>
        </p:txBody>
      </p:sp>
      <p:sp>
        <p:nvSpPr>
          <p:cNvPr id="62467" name="Rectangle 2">
            <a:extLst>
              <a:ext uri="{FF2B5EF4-FFF2-40B4-BE49-F238E27FC236}">
                <a16:creationId xmlns:a16="http://schemas.microsoft.com/office/drawing/2014/main" id="{ED53806C-B20D-41E5-A413-3CB6A850597C}"/>
              </a:ext>
            </a:extLst>
          </p:cNvPr>
          <p:cNvSpPr>
            <a:spLocks noGrp="1" noRot="1" noChangeAspect="1" noChangeArrowheads="1" noTextEdit="1"/>
          </p:cNvSpPr>
          <p:nvPr>
            <p:ph type="sldImg"/>
          </p:nvPr>
        </p:nvSpPr>
        <p:spPr>
          <a:xfrm>
            <a:off x="1203325" y="698500"/>
            <a:ext cx="4598988" cy="3448050"/>
          </a:xfrm>
          <a:ln/>
        </p:spPr>
      </p:sp>
      <p:sp>
        <p:nvSpPr>
          <p:cNvPr id="62468" name="Rectangle 3">
            <a:extLst>
              <a:ext uri="{FF2B5EF4-FFF2-40B4-BE49-F238E27FC236}">
                <a16:creationId xmlns:a16="http://schemas.microsoft.com/office/drawing/2014/main" id="{366D9DA6-ABF8-46EB-9788-A25B22011C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The initialization Parameters required include Unit Address (PU) ranging from 01 to 76</a:t>
            </a:r>
          </a:p>
          <a:p>
            <a:r>
              <a:rPr lang="en-CA" altLang="en-US">
                <a:latin typeface="Times New Roman" panose="02020603050405020304" pitchFamily="18" charset="0"/>
              </a:rPr>
              <a:t>Track block allocation from 0200-7776</a:t>
            </a:r>
          </a:p>
          <a:p>
            <a:r>
              <a:rPr lang="en-CA" altLang="en-US">
                <a:latin typeface="Times New Roman" panose="02020603050405020304" pitchFamily="18" charset="0"/>
              </a:rPr>
              <a:t>Encryption </a:t>
            </a:r>
          </a:p>
          <a:p>
            <a:r>
              <a:rPr lang="en-CA" altLang="en-US">
                <a:latin typeface="Times New Roman" panose="02020603050405020304" pitchFamily="18" charset="0"/>
              </a:rPr>
              <a:t>Radio Frequency</a:t>
            </a:r>
          </a:p>
          <a:p>
            <a:r>
              <a:rPr lang="en-CA" altLang="en-US">
                <a:latin typeface="Times New Roman" panose="02020603050405020304" pitchFamily="18" charset="0"/>
              </a:rPr>
              <a:t>Assigned NCS</a:t>
            </a:r>
          </a:p>
        </p:txBody>
      </p:sp>
    </p:spTree>
    <p:extLst>
      <p:ext uri="{BB962C8B-B14F-4D97-AF65-F5344CB8AC3E}">
        <p14:creationId xmlns:p14="http://schemas.microsoft.com/office/powerpoint/2010/main" val="1356015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C24223C-1491-4B45-98B8-EBF66978B0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CF8025BA-447D-4B32-8EB7-E6CEDDC95533}" type="slidenum">
              <a:rPr lang="en-US" altLang="en-US" sz="1000" b="0"/>
              <a:pPr/>
              <a:t>7</a:t>
            </a:fld>
            <a:endParaRPr lang="en-US" altLang="en-US" sz="1000" b="0"/>
          </a:p>
        </p:txBody>
      </p:sp>
      <p:sp>
        <p:nvSpPr>
          <p:cNvPr id="56323" name="Rectangle 2">
            <a:extLst>
              <a:ext uri="{FF2B5EF4-FFF2-40B4-BE49-F238E27FC236}">
                <a16:creationId xmlns:a16="http://schemas.microsoft.com/office/drawing/2014/main" id="{A02A5983-C915-4FE6-A881-E532C09895FF}"/>
              </a:ext>
            </a:extLst>
          </p:cNvPr>
          <p:cNvSpPr>
            <a:spLocks noGrp="1" noRot="1" noChangeAspect="1" noChangeArrowheads="1" noTextEdit="1"/>
          </p:cNvSpPr>
          <p:nvPr>
            <p:ph type="sldImg"/>
          </p:nvPr>
        </p:nvSpPr>
        <p:spPr>
          <a:xfrm>
            <a:off x="1203325" y="698500"/>
            <a:ext cx="4598988" cy="3448050"/>
          </a:xfrm>
          <a:ln/>
        </p:spPr>
      </p:sp>
      <p:sp>
        <p:nvSpPr>
          <p:cNvPr id="56324" name="Rectangle 3">
            <a:extLst>
              <a:ext uri="{FF2B5EF4-FFF2-40B4-BE49-F238E27FC236}">
                <a16:creationId xmlns:a16="http://schemas.microsoft.com/office/drawing/2014/main" id="{4E4C1ABF-31C8-4440-AE63-583A2D593A7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Data Link Reference Point (DLRP): All tracks reported over a Link 11 network are reported on an X/Y grid. The center point of this grid is called the DLRP. This is a common reference point that all units participating on the link have to enter to ensure that all track reporting is correct. The DLRP can be found in the OPTASK LINK and is entered as a Latitude/Longitude. The DLRP grid measures 1024 data miles (dm) on each axis (X/Y) from the center point (DLRP), so is 2048 dm on each side. In some cases, the DLRP can be broadcast on the M.9G message.</a:t>
            </a:r>
            <a:endParaRPr lang="en-CA"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1D7530BE-7D78-46D5-A595-9585E84E993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BD9C0A09-6CE4-4873-95F6-460CA03BB1EC}" type="slidenum">
              <a:rPr lang="en-US" altLang="en-US" sz="1000" b="0"/>
              <a:pPr/>
              <a:t>8</a:t>
            </a:fld>
            <a:endParaRPr lang="en-US" altLang="en-US" sz="1000" b="0"/>
          </a:p>
        </p:txBody>
      </p:sp>
      <p:sp>
        <p:nvSpPr>
          <p:cNvPr id="58371" name="Rectangle 2">
            <a:extLst>
              <a:ext uri="{FF2B5EF4-FFF2-40B4-BE49-F238E27FC236}">
                <a16:creationId xmlns:a16="http://schemas.microsoft.com/office/drawing/2014/main" id="{92F5DACB-A6BC-4AE4-90AC-1BC1E1450154}"/>
              </a:ext>
            </a:extLst>
          </p:cNvPr>
          <p:cNvSpPr>
            <a:spLocks noGrp="1" noRot="1" noChangeAspect="1" noChangeArrowheads="1" noTextEdit="1"/>
          </p:cNvSpPr>
          <p:nvPr>
            <p:ph type="sldImg"/>
          </p:nvPr>
        </p:nvSpPr>
        <p:spPr>
          <a:xfrm>
            <a:off x="1203325" y="698500"/>
            <a:ext cx="4598988" cy="3448050"/>
          </a:xfrm>
          <a:ln/>
        </p:spPr>
      </p:sp>
      <p:sp>
        <p:nvSpPr>
          <p:cNvPr id="58372" name="Rectangle 3">
            <a:extLst>
              <a:ext uri="{FF2B5EF4-FFF2-40B4-BE49-F238E27FC236}">
                <a16:creationId xmlns:a16="http://schemas.microsoft.com/office/drawing/2014/main" id="{0910BB95-0371-45B0-B52F-E6638AEE53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The SCC is the center point of a unit’s display grid. Because of differences in capabilities in units, these grids can measure as small as 512 dm on each side, up to 2048 dm on each side. The SCC must exist within the DLRP grid for tracks to be plotted properly. The SCC is reported over the interface as an X/Y coordinate measured from the DLRP. </a:t>
            </a:r>
            <a:r>
              <a:rPr lang="en-CA" altLang="en-US">
                <a:latin typeface="Times New Roman" panose="02020603050405020304" pitchFamily="18" charset="0"/>
              </a:rPr>
              <a:t>Some PUs</a:t>
            </a:r>
          </a:p>
          <a:p>
            <a:r>
              <a:rPr lang="en-CA" altLang="en-US">
                <a:latin typeface="Times New Roman" panose="02020603050405020304" pitchFamily="18" charset="0"/>
              </a:rPr>
              <a:t>use their own unit position as SCC as is the case for CCS.</a:t>
            </a:r>
          </a:p>
          <a:p>
            <a:endParaRPr lang="en-CA"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1D7530BE-7D78-46D5-A595-9585E84E993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BD9C0A09-6CE4-4873-95F6-460CA03BB1EC}" type="slidenum">
              <a:rPr lang="en-US" altLang="en-US" sz="1000" b="0"/>
              <a:pPr/>
              <a:t>9</a:t>
            </a:fld>
            <a:endParaRPr lang="en-US" altLang="en-US" sz="1000" b="0"/>
          </a:p>
        </p:txBody>
      </p:sp>
      <p:sp>
        <p:nvSpPr>
          <p:cNvPr id="58371" name="Rectangle 2">
            <a:extLst>
              <a:ext uri="{FF2B5EF4-FFF2-40B4-BE49-F238E27FC236}">
                <a16:creationId xmlns:a16="http://schemas.microsoft.com/office/drawing/2014/main" id="{92F5DACB-A6BC-4AE4-90AC-1BC1E1450154}"/>
              </a:ext>
            </a:extLst>
          </p:cNvPr>
          <p:cNvSpPr>
            <a:spLocks noGrp="1" noRot="1" noChangeAspect="1" noChangeArrowheads="1" noTextEdit="1"/>
          </p:cNvSpPr>
          <p:nvPr>
            <p:ph type="sldImg"/>
          </p:nvPr>
        </p:nvSpPr>
        <p:spPr>
          <a:xfrm>
            <a:off x="1203325" y="698500"/>
            <a:ext cx="4598988" cy="3448050"/>
          </a:xfrm>
          <a:ln/>
        </p:spPr>
      </p:sp>
      <p:sp>
        <p:nvSpPr>
          <p:cNvPr id="58372" name="Rectangle 3">
            <a:extLst>
              <a:ext uri="{FF2B5EF4-FFF2-40B4-BE49-F238E27FC236}">
                <a16:creationId xmlns:a16="http://schemas.microsoft.com/office/drawing/2014/main" id="{0910BB95-0371-45B0-B52F-E6638AEE53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The SCC is the center point of a unit’s display grid. Because of differences in capabilities in units, these grids can measure as small as 512 dm on each side, up to 2048 dm on each side. The SCC must exist within the DLRP grid for tracks to be plotted properly. The SCC is reported over the interface as an X/Y coordinate measured from the DLRP. </a:t>
            </a:r>
            <a:r>
              <a:rPr lang="en-CA" altLang="en-US">
                <a:latin typeface="Times New Roman" panose="02020603050405020304" pitchFamily="18" charset="0"/>
              </a:rPr>
              <a:t>Some PUs</a:t>
            </a:r>
          </a:p>
          <a:p>
            <a:r>
              <a:rPr lang="en-CA" altLang="en-US">
                <a:latin typeface="Times New Roman" panose="02020603050405020304" pitchFamily="18" charset="0"/>
              </a:rPr>
              <a:t>use their own unit position as SCC as is the case for CCS.</a:t>
            </a:r>
          </a:p>
          <a:p>
            <a:endParaRPr lang="en-CA" altLang="en-US">
              <a:latin typeface="Times New Roman" panose="02020603050405020304" pitchFamily="18" charset="0"/>
            </a:endParaRPr>
          </a:p>
        </p:txBody>
      </p:sp>
    </p:spTree>
    <p:extLst>
      <p:ext uri="{BB962C8B-B14F-4D97-AF65-F5344CB8AC3E}">
        <p14:creationId xmlns:p14="http://schemas.microsoft.com/office/powerpoint/2010/main" val="1093860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1F217D68-3034-4839-A882-ED5AC48EBC4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9BCD0237-BFD4-4F6A-BD97-2A9D17F20586}" type="slidenum">
              <a:rPr lang="en-US" altLang="en-US" sz="1000" b="0"/>
              <a:pPr/>
              <a:t>10</a:t>
            </a:fld>
            <a:endParaRPr lang="en-US" altLang="en-US" sz="1000" b="0"/>
          </a:p>
        </p:txBody>
      </p:sp>
      <p:sp>
        <p:nvSpPr>
          <p:cNvPr id="60419" name="Rectangle 2">
            <a:extLst>
              <a:ext uri="{FF2B5EF4-FFF2-40B4-BE49-F238E27FC236}">
                <a16:creationId xmlns:a16="http://schemas.microsoft.com/office/drawing/2014/main" id="{001B6FFE-DBFB-40D9-AA42-BCDD58D78A93}"/>
              </a:ext>
            </a:extLst>
          </p:cNvPr>
          <p:cNvSpPr>
            <a:spLocks noGrp="1" noRot="1" noChangeAspect="1" noChangeArrowheads="1" noTextEdit="1"/>
          </p:cNvSpPr>
          <p:nvPr>
            <p:ph type="sldImg"/>
          </p:nvPr>
        </p:nvSpPr>
        <p:spPr>
          <a:xfrm>
            <a:off x="1203325" y="698500"/>
            <a:ext cx="4598988" cy="3448050"/>
          </a:xfrm>
          <a:ln/>
        </p:spPr>
      </p:sp>
      <p:sp>
        <p:nvSpPr>
          <p:cNvPr id="60420" name="Rectangle 3">
            <a:extLst>
              <a:ext uri="{FF2B5EF4-FFF2-40B4-BE49-F238E27FC236}">
                <a16:creationId xmlns:a16="http://schemas.microsoft.com/office/drawing/2014/main" id="{D7B8F16F-E04A-4BBA-A82B-F7C9F95C32E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Most of the information required by a unit to initialize Link 11 can be found in the OPTASK LINK. This information includes the DLRP, operating frequencies, unit addresses, track blocks, duties, etc. The unit must also enter data not found in the OPTASK LINK, such as SCC and UPOS. </a:t>
            </a:r>
            <a:endParaRPr lang="en-CA"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261706525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64EB8EF9-C27F-41A7-8EAA-7D14615191E3}"/>
              </a:ext>
            </a:extLst>
          </p:cNvPr>
          <p:cNvSpPr>
            <a:spLocks noGrp="1"/>
          </p:cNvSpPr>
          <p:nvPr>
            <p:ph type="ftr" sz="quarter" idx="10"/>
          </p:nvPr>
        </p:nvSpPr>
        <p:spPr>
          <a:xfrm>
            <a:off x="3124200" y="6416675"/>
            <a:ext cx="2895600" cy="365125"/>
          </a:xfrm>
          <a:prstGeom prst="rect">
            <a:avLst/>
          </a:prstGeom>
        </p:spPr>
        <p:txBody>
          <a:bodyPr/>
          <a:lstStyle>
            <a:lvl1pPr eaLnBrk="1" hangingPunct="1">
              <a:defRPr smtClean="0"/>
            </a:lvl1pPr>
          </a:lstStyle>
          <a:p>
            <a:pPr>
              <a:defRPr/>
            </a:pPr>
            <a:r>
              <a:rPr lang="en-US" altLang="en-US"/>
              <a:t>UNCLASSIFIED</a:t>
            </a:r>
          </a:p>
        </p:txBody>
      </p:sp>
    </p:spTree>
    <p:extLst>
      <p:ext uri="{BB962C8B-B14F-4D97-AF65-F5344CB8AC3E}">
        <p14:creationId xmlns:p14="http://schemas.microsoft.com/office/powerpoint/2010/main" val="1359151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4358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1450799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3B09D430-AD7E-448E-B5F9-B83251B65FFC}"/>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7FD72806-C3B6-4AB1-AD84-74C7A51716F8}"/>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02BDBA38-8337-4134-8144-766B5115361D}"/>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D38B8A59-2365-48C2-BC0C-315D06799D68}"/>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9C74E8C9-33DF-4CAB-9D68-CAB8BE4FC4E7}"/>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0F1AFDF9-02C4-468D-A9B1-8F19BE8D76D9}"/>
              </a:ext>
            </a:extLst>
          </p:cNvPr>
          <p:cNvSpPr txBox="1">
            <a:spLocks noChangeArrowheads="1"/>
          </p:cNvSpPr>
          <p:nvPr/>
        </p:nvSpPr>
        <p:spPr bwMode="auto">
          <a:xfrm>
            <a:off x="4076700" y="3810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36FBEF79-8F30-4069-BC92-4FE0EB991F62}"/>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fld id="{23AEEC17-E22C-49F6-92F3-8322EFEA6698}" type="slidenum">
              <a:rPr lang="en-CA" altLang="en-US" sz="900">
                <a:latin typeface="Arial" panose="020B0604020202020204" pitchFamily="34" charset="0"/>
              </a:rPr>
              <a:pPr algn="ctr" eaLnBrk="1" hangingPunct="1"/>
              <a:t>‹#›</a:t>
            </a:fld>
            <a:endParaRPr lang="en-CA" altLang="en-US" sz="2800">
              <a:latin typeface="Arial" panose="020B0604020202020204" pitchFamily="34" charset="0"/>
            </a:endParaRPr>
          </a:p>
        </p:txBody>
      </p:sp>
      <p:pic>
        <p:nvPicPr>
          <p:cNvPr id="1033" name="Picture 9" descr="fip-e_300">
            <a:extLst>
              <a:ext uri="{FF2B5EF4-FFF2-40B4-BE49-F238E27FC236}">
                <a16:creationId xmlns:a16="http://schemas.microsoft.com/office/drawing/2014/main" id="{B0915F79-419E-4E8A-9A4A-140B228EA0CD}"/>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3F4EE84E-2CF6-4E5F-819D-AA4A91671E32}"/>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120867F2-86F6-41F4-8AAE-6A43F8845EFC}"/>
              </a:ext>
            </a:extLst>
          </p:cNvPr>
          <p:cNvSpPr txBox="1">
            <a:spLocks noChangeArrowheads="1"/>
          </p:cNvSpPr>
          <p:nvPr/>
        </p:nvSpPr>
        <p:spPr bwMode="auto">
          <a:xfrm>
            <a:off x="4054475" y="661035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819" r:id="rId1"/>
    <p:sldLayoutId id="214748382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5837246-EDFD-4281-86A6-6FCFA7AB9285}"/>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48BD999F-DA10-43E3-AC56-17D89B4A72B9}"/>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23DE6E4A-F9E4-4712-9AFE-1BC1E10549B3}"/>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E9BF759F-5AD8-4E32-AD4F-845AE5BF1255}"/>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F53F8E7B-CB50-444C-9205-60277BE6C2F5}"/>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5B058A90-1935-4940-A37A-DF8A43E847E0}"/>
              </a:ext>
            </a:extLst>
          </p:cNvPr>
          <p:cNvSpPr txBox="1">
            <a:spLocks noChangeArrowheads="1"/>
          </p:cNvSpPr>
          <p:nvPr/>
        </p:nvSpPr>
        <p:spPr bwMode="auto">
          <a:xfrm>
            <a:off x="3949700" y="381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FBA70EFE-ADCF-424C-96B0-EE286F3B0D3E}"/>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fld id="{55ECE698-A060-44E3-8F1F-E8DB2A84DFF3}" type="slidenum">
              <a:rPr lang="en-CA" altLang="en-US" sz="900">
                <a:solidFill>
                  <a:srgbClr val="000000"/>
                </a:solidFill>
                <a:latin typeface="Arial" panose="020B0604020202020204" pitchFamily="34" charset="0"/>
              </a:rPr>
              <a:pPr eaLnBrk="1" hangingPunct="1"/>
              <a:t>‹#›</a:t>
            </a:fld>
            <a:endParaRPr lang="en-CA" altLang="en-US" sz="900">
              <a:solidFill>
                <a:srgbClr val="000000"/>
              </a:solidFill>
              <a:latin typeface="Arial" panose="020B0604020202020204" pitchFamily="34" charset="0"/>
            </a:endParaRPr>
          </a:p>
        </p:txBody>
      </p:sp>
      <p:pic>
        <p:nvPicPr>
          <p:cNvPr id="2057" name="Picture 9" descr="fip-e_300">
            <a:extLst>
              <a:ext uri="{FF2B5EF4-FFF2-40B4-BE49-F238E27FC236}">
                <a16:creationId xmlns:a16="http://schemas.microsoft.com/office/drawing/2014/main" id="{15212FFF-A69A-4E90-9205-A2DCF05921EF}"/>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C1AD3EB3-F22B-4584-AD73-23AA378C15E3}"/>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AE0E7893-B6A4-4ABA-AEAA-4078D620E061}"/>
              </a:ext>
            </a:extLst>
          </p:cNvPr>
          <p:cNvSpPr txBox="1">
            <a:spLocks noChangeArrowheads="1"/>
          </p:cNvSpPr>
          <p:nvPr/>
        </p:nvSpPr>
        <p:spPr bwMode="auto">
          <a:xfrm>
            <a:off x="3965575" y="66294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a:extLst>
              <a:ext uri="{FF2B5EF4-FFF2-40B4-BE49-F238E27FC236}">
                <a16:creationId xmlns:a16="http://schemas.microsoft.com/office/drawing/2014/main" id="{2A3516C9-0A96-4815-BB3D-2E980DEB2B6D}"/>
              </a:ext>
            </a:extLst>
          </p:cNvPr>
          <p:cNvSpPr txBox="1">
            <a:spLocks noChangeArrowheads="1"/>
          </p:cNvSpPr>
          <p:nvPr/>
        </p:nvSpPr>
        <p:spPr bwMode="auto">
          <a:xfrm>
            <a:off x="-35874" y="3221470"/>
            <a:ext cx="91440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r>
              <a:rPr lang="en-US" sz="3000" dirty="0">
                <a:solidFill>
                  <a:schemeClr val="accent6"/>
                </a:solidFill>
                <a:latin typeface="Arial"/>
                <a:ea typeface="MS PGothic"/>
                <a:cs typeface="Times New Roman"/>
              </a:rPr>
              <a:t>Mitigate Link 11 Limitations</a:t>
            </a:r>
            <a:endParaRPr lang="en-US" sz="3000" b="0" dirty="0">
              <a:solidFill>
                <a:schemeClr val="accent6"/>
              </a:solidFill>
              <a:latin typeface="Arial"/>
              <a:ea typeface="MS PGothic"/>
              <a:cs typeface="Times New Roman"/>
            </a:endParaRPr>
          </a:p>
        </p:txBody>
      </p:sp>
      <p:sp>
        <p:nvSpPr>
          <p:cNvPr id="6147" name="Rectangle 5">
            <a:extLst>
              <a:ext uri="{FF2B5EF4-FFF2-40B4-BE49-F238E27FC236}">
                <a16:creationId xmlns:a16="http://schemas.microsoft.com/office/drawing/2014/main" id="{528A9CC4-2BA3-4782-99E1-44AB9B4D9BB9}"/>
              </a:ext>
            </a:extLst>
          </p:cNvPr>
          <p:cNvSpPr>
            <a:spLocks noChangeArrowheads="1"/>
          </p:cNvSpPr>
          <p:nvPr/>
        </p:nvSpPr>
        <p:spPr bwMode="auto">
          <a:xfrm>
            <a:off x="3512140" y="302661"/>
            <a:ext cx="206367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000" dirty="0">
                <a:solidFill>
                  <a:schemeClr val="accent6"/>
                </a:solidFill>
                <a:latin typeface="Arial"/>
                <a:ea typeface="MS PGothic"/>
                <a:cs typeface="Times New Roman"/>
              </a:rPr>
              <a:t>EO 001.01</a:t>
            </a:r>
            <a:endParaRPr lang="en-US" sz="3000" dirty="0">
              <a:solidFill>
                <a:schemeClr val="accent6"/>
              </a:solidFill>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2">
            <a:extLst>
              <a:ext uri="{FF2B5EF4-FFF2-40B4-BE49-F238E27FC236}">
                <a16:creationId xmlns:a16="http://schemas.microsoft.com/office/drawing/2014/main" id="{7C49821C-7939-4D73-8736-81D55387A368}"/>
              </a:ext>
            </a:extLst>
          </p:cNvPr>
          <p:cNvSpPr>
            <a:spLocks noGrp="1"/>
          </p:cNvSpPr>
          <p:nvPr>
            <p:ph type="title"/>
          </p:nvPr>
        </p:nvSpPr>
        <p:spPr>
          <a:xfrm>
            <a:off x="1120787" y="562"/>
            <a:ext cx="7010400" cy="1143000"/>
          </a:xfrm>
        </p:spPr>
        <p:txBody>
          <a:bodyPr/>
          <a:lstStyle/>
          <a:p>
            <a:pPr algn="ctr"/>
            <a:r>
              <a:rPr lang="en-US" altLang="en-US" b="1" dirty="0">
                <a:solidFill>
                  <a:schemeClr val="accent6"/>
                </a:solidFill>
              </a:rPr>
              <a:t>Track Quality Limitations</a:t>
            </a:r>
            <a:endParaRPr lang="en-US" b="1">
              <a:solidFill>
                <a:schemeClr val="accent6"/>
              </a:solidFill>
              <a:cs typeface="Arial"/>
            </a:endParaRPr>
          </a:p>
        </p:txBody>
      </p:sp>
      <p:sp>
        <p:nvSpPr>
          <p:cNvPr id="59395" name="Content Placeholder 13">
            <a:extLst>
              <a:ext uri="{FF2B5EF4-FFF2-40B4-BE49-F238E27FC236}">
                <a16:creationId xmlns:a16="http://schemas.microsoft.com/office/drawing/2014/main" id="{C04328DE-EB67-493A-B637-3A251BEAFBD5}"/>
              </a:ext>
            </a:extLst>
          </p:cNvPr>
          <p:cNvSpPr>
            <a:spLocks noGrp="1"/>
          </p:cNvSpPr>
          <p:nvPr>
            <p:ph idx="1"/>
          </p:nvPr>
        </p:nvSpPr>
        <p:spPr>
          <a:xfrm>
            <a:off x="0" y="1254348"/>
            <a:ext cx="9144000" cy="4343400"/>
          </a:xfrm>
        </p:spPr>
        <p:txBody>
          <a:bodyPr/>
          <a:lstStyle/>
          <a:p>
            <a:pPr>
              <a:lnSpc>
                <a:spcPct val="90000"/>
              </a:lnSpc>
            </a:pPr>
            <a:r>
              <a:rPr lang="en-US" altLang="en-US" sz="2000"/>
              <a:t>Track Quality is a numerical value used in calculating Reporting Responsibility (R2)</a:t>
            </a:r>
            <a:endParaRPr lang="en-US" sz="2000">
              <a:cs typeface="Arial"/>
            </a:endParaRPr>
          </a:p>
          <a:p>
            <a:pPr>
              <a:lnSpc>
                <a:spcPct val="90000"/>
              </a:lnSpc>
            </a:pPr>
            <a:endParaRPr lang="en-US" altLang="en-US" sz="2000">
              <a:cs typeface="Arial"/>
            </a:endParaRPr>
          </a:p>
          <a:p>
            <a:pPr>
              <a:lnSpc>
                <a:spcPct val="90000"/>
              </a:lnSpc>
            </a:pPr>
            <a:r>
              <a:rPr lang="en-US" altLang="en-US" sz="2000">
                <a:cs typeface="Arial"/>
              </a:rPr>
              <a:t>It represents degrees of reliability of positional data of tracks</a:t>
            </a:r>
          </a:p>
          <a:p>
            <a:pPr>
              <a:lnSpc>
                <a:spcPct val="90000"/>
              </a:lnSpc>
            </a:pPr>
            <a:endParaRPr lang="en-US" altLang="en-US" sz="2000">
              <a:cs typeface="Arial"/>
            </a:endParaRPr>
          </a:p>
          <a:p>
            <a:pPr>
              <a:lnSpc>
                <a:spcPct val="90000"/>
              </a:lnSpc>
            </a:pPr>
            <a:r>
              <a:rPr lang="en-US" altLang="en-US" sz="2000">
                <a:cs typeface="Arial"/>
              </a:rPr>
              <a:t>If two participants in a Link hold the same track (under two different track numbers), R2 is used to determine who "owns" the track</a:t>
            </a:r>
          </a:p>
          <a:p>
            <a:pPr>
              <a:lnSpc>
                <a:spcPct val="90000"/>
              </a:lnSpc>
            </a:pPr>
            <a:endParaRPr lang="en-US" altLang="en-US" sz="2000">
              <a:cs typeface="Arial"/>
            </a:endParaRPr>
          </a:p>
          <a:p>
            <a:pPr>
              <a:lnSpc>
                <a:spcPct val="90000"/>
              </a:lnSpc>
            </a:pPr>
            <a:r>
              <a:rPr lang="en-US" altLang="en-US" sz="2000">
                <a:cs typeface="Arial"/>
              </a:rPr>
              <a:t>Track Quality is compared between the two units, and determines whose information is more correct</a:t>
            </a:r>
            <a:endParaRPr lang="en-US">
              <a:cs typeface="Arial"/>
            </a:endParaRPr>
          </a:p>
          <a:p>
            <a:pPr>
              <a:lnSpc>
                <a:spcPct val="90000"/>
              </a:lnSpc>
            </a:pPr>
            <a:endParaRPr lang="en-US" altLang="en-US" sz="2000">
              <a:cs typeface="Arial"/>
            </a:endParaRPr>
          </a:p>
          <a:p>
            <a:pPr>
              <a:lnSpc>
                <a:spcPct val="90000"/>
              </a:lnSpc>
            </a:pPr>
            <a:r>
              <a:rPr lang="en-US" altLang="en-US" sz="2000">
                <a:cs typeface="Arial"/>
              </a:rPr>
              <a:t>Link 11 assigns a track quality of 0-7, Link 16 0-15</a:t>
            </a:r>
          </a:p>
          <a:p>
            <a:pPr>
              <a:lnSpc>
                <a:spcPct val="90000"/>
              </a:lnSpc>
            </a:pPr>
            <a:endParaRPr lang="en-US" altLang="en-US" sz="2000">
              <a:cs typeface="Arial"/>
            </a:endParaRPr>
          </a:p>
          <a:p>
            <a:pPr>
              <a:lnSpc>
                <a:spcPct val="90000"/>
              </a:lnSpc>
            </a:pPr>
            <a:r>
              <a:rPr lang="en-US" altLang="en-US" sz="2000">
                <a:cs typeface="Arial"/>
              </a:rPr>
              <a:t>Therefore Link 11 will always be at a disadvantage to Link 16 in terms of accuracy of data</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7589DDF-252F-4142-8EAA-CE1B322C88E1}"/>
              </a:ext>
            </a:extLst>
          </p:cNvPr>
          <p:cNvSpPr>
            <a:spLocks noGrp="1" noChangeArrowheads="1"/>
          </p:cNvSpPr>
          <p:nvPr>
            <p:ph type="title"/>
          </p:nvPr>
        </p:nvSpPr>
        <p:spPr>
          <a:xfrm>
            <a:off x="943643" y="562"/>
            <a:ext cx="7010400" cy="1143000"/>
          </a:xfrm>
        </p:spPr>
        <p:txBody>
          <a:bodyPr/>
          <a:lstStyle/>
          <a:p>
            <a:pPr algn="ctr"/>
            <a:r>
              <a:rPr lang="en-US" altLang="en-US" b="1" dirty="0">
                <a:solidFill>
                  <a:schemeClr val="accent6"/>
                </a:solidFill>
              </a:rPr>
              <a:t>Summary</a:t>
            </a:r>
            <a:endParaRPr lang="en-US" altLang="en-US" b="1">
              <a:solidFill>
                <a:schemeClr val="accent6"/>
              </a:solidFill>
              <a:cs typeface="Arial"/>
            </a:endParaRPr>
          </a:p>
        </p:txBody>
      </p:sp>
      <p:sp>
        <p:nvSpPr>
          <p:cNvPr id="2" name="Rectangle 4">
            <a:extLst>
              <a:ext uri="{FF2B5EF4-FFF2-40B4-BE49-F238E27FC236}">
                <a16:creationId xmlns:a16="http://schemas.microsoft.com/office/drawing/2014/main" id="{CC7610FE-18FC-4DD4-B642-033609E7F4FD}"/>
              </a:ext>
            </a:extLst>
          </p:cNvPr>
          <p:cNvSpPr txBox="1">
            <a:spLocks noChangeArrowheads="1"/>
          </p:cNvSpPr>
          <p:nvPr/>
        </p:nvSpPr>
        <p:spPr bwMode="auto">
          <a:xfrm>
            <a:off x="4506" y="1275451"/>
            <a:ext cx="9148534" cy="4666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altLang="en-US" sz="2000" b="0" kern="0" dirty="0">
                <a:cs typeface="Arial"/>
              </a:rPr>
              <a:t>Identify Link 11 Participating Unit and Track Block Values</a:t>
            </a:r>
          </a:p>
          <a:p>
            <a:endParaRPr lang="en-US" altLang="en-US" sz="2000" b="0" kern="0" dirty="0">
              <a:ea typeface="+mn-lt"/>
              <a:cs typeface="+mn-lt"/>
            </a:endParaRPr>
          </a:p>
          <a:p>
            <a:r>
              <a:rPr lang="en-US" sz="2000" b="0" kern="0" dirty="0">
                <a:ea typeface="+mn-lt"/>
                <a:cs typeface="+mn-lt"/>
              </a:rPr>
              <a:t>Identify Link 11 Position Plotting and Gridlock</a:t>
            </a:r>
            <a:endParaRPr lang="en-US" altLang="en-US" sz="2000" b="0" kern="0" dirty="0">
              <a:cs typeface="Arial"/>
            </a:endParaRPr>
          </a:p>
          <a:p>
            <a:endParaRPr lang="en-US" sz="2000" b="0" kern="0" dirty="0">
              <a:cs typeface="Arial"/>
            </a:endParaRPr>
          </a:p>
          <a:p>
            <a:pPr eaLnBrk="1" hangingPunct="1"/>
            <a:r>
              <a:rPr lang="en-US" altLang="en-US" sz="2000" b="0" kern="0" dirty="0">
                <a:cs typeface="Arial"/>
              </a:rPr>
              <a:t>Identify Relationship between System Coordinate Center, Data Link Reference Point, Unit Position and Track Positions</a:t>
            </a:r>
          </a:p>
          <a:p>
            <a:endParaRPr lang="en-US" altLang="en-US" sz="2000" b="0" kern="0" dirty="0">
              <a:cs typeface="Arial"/>
            </a:endParaRPr>
          </a:p>
          <a:p>
            <a:pPr eaLnBrk="1" hangingPunct="1"/>
            <a:r>
              <a:rPr lang="en-US" altLang="en-US" sz="2000" b="0" kern="0" dirty="0">
                <a:cs typeface="Arial"/>
              </a:rPr>
              <a:t>Identify Track Quality Limitations of Link 11</a:t>
            </a:r>
          </a:p>
          <a:p>
            <a:endParaRPr lang="en-US" altLang="en-US" sz="2000" b="0" kern="0" dirty="0">
              <a:cs typeface="Arial"/>
            </a:endParaRPr>
          </a:p>
          <a:p>
            <a:pPr eaLnBrk="1" hangingPunct="1"/>
            <a:r>
              <a:rPr lang="en-US" altLang="en-US" sz="2000" b="0" kern="0" dirty="0">
                <a:cs typeface="Arial"/>
              </a:rPr>
              <a:t>Identify Track Identity and Amplification Limitations imposed by Link 11 (</a:t>
            </a:r>
            <a:r>
              <a:rPr lang="en-US" altLang="en-US" sz="2000" b="0" kern="0" dirty="0">
                <a:solidFill>
                  <a:srgbClr val="FF0000"/>
                </a:solidFill>
                <a:cs typeface="Arial"/>
              </a:rPr>
              <a:t>Talked about during M-Series Messages)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8726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ea typeface="MS PGothic"/>
                <a:cs typeface="Times New Roman"/>
              </a:rPr>
              <a:t>This brief is</a:t>
            </a:r>
            <a:endParaRPr lang="en-CA" sz="6600">
              <a:solidFill>
                <a:schemeClr val="accent6"/>
              </a:solidFill>
              <a:latin typeface="Arial"/>
              <a:ea typeface="MS PGothic"/>
              <a:cs typeface="Times New Roman"/>
            </a:endParaRPr>
          </a:p>
          <a:p>
            <a:pPr algn="ctr"/>
            <a:r>
              <a:rPr lang="en-CA" sz="6600" dirty="0">
                <a:solidFill>
                  <a:schemeClr val="accent6"/>
                </a:solidFill>
                <a:latin typeface="Arial"/>
                <a:ea typeface="MS PGothic"/>
                <a:cs typeface="Times New Roman"/>
              </a:rPr>
              <a:t>UNCLASSIFIED</a:t>
            </a:r>
            <a:r>
              <a:rPr lang="en-CA" sz="6600" dirty="0">
                <a:solidFill>
                  <a:schemeClr val="accent6"/>
                </a:solidFill>
                <a:latin typeface="Times New Roman"/>
                <a:ea typeface="MS PGothic"/>
                <a:cs typeface="Times New Roman"/>
              </a:rPr>
              <a:t> </a:t>
            </a:r>
            <a:endParaRPr lang="en-CA" sz="6600" dirty="0">
              <a:solidFill>
                <a:schemeClr val="accent6"/>
              </a:solidFill>
              <a:cs typeface="Times New Roman"/>
            </a:endParaRPr>
          </a:p>
        </p:txBody>
      </p:sp>
    </p:spTree>
    <p:extLst>
      <p:ext uri="{BB962C8B-B14F-4D97-AF65-F5344CB8AC3E}">
        <p14:creationId xmlns:p14="http://schemas.microsoft.com/office/powerpoint/2010/main" val="2376036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57A5780D-8E32-430C-94AB-E52CE86F0A0E}"/>
              </a:ext>
            </a:extLst>
          </p:cNvPr>
          <p:cNvSpPr>
            <a:spLocks noGrp="1" noChangeArrowheads="1"/>
          </p:cNvSpPr>
          <p:nvPr>
            <p:ph type="title"/>
          </p:nvPr>
        </p:nvSpPr>
        <p:spPr>
          <a:xfrm>
            <a:off x="1095480" y="562"/>
            <a:ext cx="7010400" cy="1143000"/>
          </a:xfrm>
        </p:spPr>
        <p:txBody>
          <a:bodyPr/>
          <a:lstStyle/>
          <a:p>
            <a:pPr algn="ctr"/>
            <a:r>
              <a:rPr lang="en-US" altLang="en-US" b="1" dirty="0">
                <a:solidFill>
                  <a:schemeClr val="accent6"/>
                </a:solidFill>
              </a:rPr>
              <a:t>Enabling Objectives</a:t>
            </a:r>
            <a:endParaRPr lang="en-US" altLang="en-US" b="1">
              <a:solidFill>
                <a:schemeClr val="accent6"/>
              </a:solidFill>
              <a:cs typeface="Arial"/>
            </a:endParaRPr>
          </a:p>
        </p:txBody>
      </p:sp>
      <p:sp>
        <p:nvSpPr>
          <p:cNvPr id="8195" name="Rectangle 4">
            <a:extLst>
              <a:ext uri="{FF2B5EF4-FFF2-40B4-BE49-F238E27FC236}">
                <a16:creationId xmlns:a16="http://schemas.microsoft.com/office/drawing/2014/main" id="{C2CED492-E6CE-4738-AFE7-E3857A484ECC}"/>
              </a:ext>
            </a:extLst>
          </p:cNvPr>
          <p:cNvSpPr>
            <a:spLocks noGrp="1" noChangeArrowheads="1"/>
          </p:cNvSpPr>
          <p:nvPr>
            <p:ph idx="1"/>
          </p:nvPr>
        </p:nvSpPr>
        <p:spPr>
          <a:xfrm>
            <a:off x="0" y="1194192"/>
            <a:ext cx="9144000" cy="4343400"/>
          </a:xfrm>
        </p:spPr>
        <p:txBody>
          <a:bodyPr/>
          <a:lstStyle/>
          <a:p>
            <a:r>
              <a:rPr lang="en-US" altLang="en-US" sz="2000" dirty="0">
                <a:cs typeface="Arial"/>
              </a:rPr>
              <a:t>Identify Link 11 Participating Unit and Track Block Values</a:t>
            </a:r>
          </a:p>
          <a:p>
            <a:endParaRPr lang="en-US" altLang="en-US" sz="2000" dirty="0">
              <a:cs typeface="Arial"/>
            </a:endParaRPr>
          </a:p>
          <a:p>
            <a:r>
              <a:rPr lang="en-US" altLang="en-US" sz="2000" dirty="0">
                <a:cs typeface="Arial"/>
              </a:rPr>
              <a:t>Identify Link 11 Position Plotting and Gridlock</a:t>
            </a:r>
          </a:p>
          <a:p>
            <a:endParaRPr lang="en-US" altLang="en-US" sz="2000" dirty="0">
              <a:cs typeface="Arial"/>
            </a:endParaRPr>
          </a:p>
          <a:p>
            <a:r>
              <a:rPr lang="en-US" altLang="en-US" sz="2000" dirty="0">
                <a:cs typeface="Arial"/>
              </a:rPr>
              <a:t>Identify Relationship between System Coordinate Center, Data Link</a:t>
            </a:r>
          </a:p>
          <a:p>
            <a:endParaRPr lang="en-US" altLang="en-US" sz="2000" dirty="0">
              <a:cs typeface="Arial"/>
            </a:endParaRPr>
          </a:p>
          <a:p>
            <a:r>
              <a:rPr lang="en-US" altLang="en-US" sz="2000" dirty="0">
                <a:cs typeface="Arial"/>
              </a:rPr>
              <a:t>Reference Point, Unit Position and Track Positions</a:t>
            </a:r>
            <a:endParaRPr lang="en-US" dirty="0"/>
          </a:p>
          <a:p>
            <a:endParaRPr lang="en-US" altLang="en-US" sz="2000" dirty="0">
              <a:cs typeface="Arial"/>
            </a:endParaRPr>
          </a:p>
          <a:p>
            <a:r>
              <a:rPr lang="en-US" altLang="en-US" sz="2000" dirty="0">
                <a:cs typeface="Arial"/>
              </a:rPr>
              <a:t>Identify Track Quality Limitations of Link 11</a:t>
            </a:r>
          </a:p>
          <a:p>
            <a:endParaRPr lang="en-US" altLang="en-US" sz="2000" dirty="0">
              <a:cs typeface="Arial"/>
            </a:endParaRPr>
          </a:p>
          <a:p>
            <a:r>
              <a:rPr lang="en-US" altLang="en-US" sz="2000" dirty="0">
                <a:cs typeface="Arial"/>
              </a:rPr>
              <a:t>Identify Track Identity and Amplification Limitations imposed by Link 11 (</a:t>
            </a:r>
            <a:r>
              <a:rPr lang="en-US" altLang="en-US" sz="2000" dirty="0">
                <a:solidFill>
                  <a:srgbClr val="FF0000"/>
                </a:solidFill>
                <a:cs typeface="Arial"/>
              </a:rPr>
              <a:t>Talked about during M-Series Messages)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3">
            <a:extLst>
              <a:ext uri="{FF2B5EF4-FFF2-40B4-BE49-F238E27FC236}">
                <a16:creationId xmlns:a16="http://schemas.microsoft.com/office/drawing/2014/main" id="{FD52E958-CBC5-4A23-B036-FAB14680D071}"/>
              </a:ext>
            </a:extLst>
          </p:cNvPr>
          <p:cNvSpPr txBox="1">
            <a:spLocks/>
          </p:cNvSpPr>
          <p:nvPr/>
        </p:nvSpPr>
        <p:spPr bwMode="auto">
          <a:xfrm>
            <a:off x="-92365" y="3727"/>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kern="0" dirty="0">
                <a:solidFill>
                  <a:schemeClr val="accent6"/>
                </a:solidFill>
              </a:rPr>
              <a:t>Octal Notation</a:t>
            </a:r>
            <a:endParaRPr lang="en-US" dirty="0">
              <a:solidFill>
                <a:schemeClr val="accent6"/>
              </a:solidFill>
              <a:cs typeface="Arial"/>
            </a:endParaRPr>
          </a:p>
        </p:txBody>
      </p:sp>
      <p:graphicFrame>
        <p:nvGraphicFramePr>
          <p:cNvPr id="4" name="Table 4">
            <a:extLst>
              <a:ext uri="{FF2B5EF4-FFF2-40B4-BE49-F238E27FC236}">
                <a16:creationId xmlns:a16="http://schemas.microsoft.com/office/drawing/2014/main" id="{27B00F55-7372-4C41-9D2C-63960CB9D5F8}"/>
              </a:ext>
            </a:extLst>
          </p:cNvPr>
          <p:cNvGraphicFramePr>
            <a:graphicFrameLocks noGrp="1"/>
          </p:cNvGraphicFramePr>
          <p:nvPr>
            <p:extLst>
              <p:ext uri="{D42A27DB-BD31-4B8C-83A1-F6EECF244321}">
                <p14:modId xmlns:p14="http://schemas.microsoft.com/office/powerpoint/2010/main" val="970770207"/>
              </p:ext>
            </p:extLst>
          </p:nvPr>
        </p:nvGraphicFramePr>
        <p:xfrm>
          <a:off x="3830273" y="1097759"/>
          <a:ext cx="5120640" cy="5191737"/>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232835831"/>
                    </a:ext>
                  </a:extLst>
                </a:gridCol>
                <a:gridCol w="1706880">
                  <a:extLst>
                    <a:ext uri="{9D8B030D-6E8A-4147-A177-3AD203B41FA5}">
                      <a16:colId xmlns:a16="http://schemas.microsoft.com/office/drawing/2014/main" val="2199837533"/>
                    </a:ext>
                  </a:extLst>
                </a:gridCol>
                <a:gridCol w="1706880">
                  <a:extLst>
                    <a:ext uri="{9D8B030D-6E8A-4147-A177-3AD203B41FA5}">
                      <a16:colId xmlns:a16="http://schemas.microsoft.com/office/drawing/2014/main" val="2909028083"/>
                    </a:ext>
                  </a:extLst>
                </a:gridCol>
              </a:tblGrid>
              <a:tr h="370840">
                <a:tc>
                  <a:txBody>
                    <a:bodyPr/>
                    <a:lstStyle/>
                    <a:p>
                      <a:pPr algn="ctr"/>
                      <a:r>
                        <a:rPr lang="en-US"/>
                        <a:t>Decimal</a:t>
                      </a:r>
                    </a:p>
                  </a:txBody>
                  <a:tcPr/>
                </a:tc>
                <a:tc>
                  <a:txBody>
                    <a:bodyPr/>
                    <a:lstStyle/>
                    <a:p>
                      <a:pPr algn="ctr"/>
                      <a:r>
                        <a:rPr lang="en-US"/>
                        <a:t>Binary</a:t>
                      </a:r>
                    </a:p>
                  </a:txBody>
                  <a:tcPr/>
                </a:tc>
                <a:tc>
                  <a:txBody>
                    <a:bodyPr/>
                    <a:lstStyle/>
                    <a:p>
                      <a:pPr algn="ctr"/>
                      <a:r>
                        <a:rPr lang="en-US"/>
                        <a:t>Octal</a:t>
                      </a:r>
                    </a:p>
                  </a:txBody>
                  <a:tcPr/>
                </a:tc>
                <a:extLst>
                  <a:ext uri="{0D108BD9-81ED-4DB2-BD59-A6C34878D82A}">
                    <a16:rowId xmlns:a16="http://schemas.microsoft.com/office/drawing/2014/main" val="1450621217"/>
                  </a:ext>
                </a:extLst>
              </a:tr>
              <a:tr h="370840">
                <a:tc>
                  <a:txBody>
                    <a:bodyPr/>
                    <a:lstStyle/>
                    <a:p>
                      <a:pPr algn="ctr"/>
                      <a:r>
                        <a:rPr lang="en-US"/>
                        <a:t>0</a:t>
                      </a:r>
                    </a:p>
                  </a:txBody>
                  <a:tcPr/>
                </a:tc>
                <a:tc>
                  <a:txBody>
                    <a:bodyPr/>
                    <a:lstStyle/>
                    <a:p>
                      <a:pPr algn="ctr"/>
                      <a:r>
                        <a:rPr lang="en-US"/>
                        <a:t>000</a:t>
                      </a:r>
                    </a:p>
                  </a:txBody>
                  <a:tcPr/>
                </a:tc>
                <a:tc>
                  <a:txBody>
                    <a:bodyPr/>
                    <a:lstStyle/>
                    <a:p>
                      <a:pPr algn="ctr"/>
                      <a:r>
                        <a:rPr lang="en-US"/>
                        <a:t>0</a:t>
                      </a:r>
                    </a:p>
                  </a:txBody>
                  <a:tcPr/>
                </a:tc>
                <a:extLst>
                  <a:ext uri="{0D108BD9-81ED-4DB2-BD59-A6C34878D82A}">
                    <a16:rowId xmlns:a16="http://schemas.microsoft.com/office/drawing/2014/main" val="1371065600"/>
                  </a:ext>
                </a:extLst>
              </a:tr>
              <a:tr h="370839">
                <a:tc>
                  <a:txBody>
                    <a:bodyPr/>
                    <a:lstStyle/>
                    <a:p>
                      <a:pPr lvl="0" algn="ctr">
                        <a:buNone/>
                      </a:pPr>
                      <a:r>
                        <a:rPr lang="en-US"/>
                        <a:t>1</a:t>
                      </a:r>
                    </a:p>
                  </a:txBody>
                  <a:tcPr/>
                </a:tc>
                <a:tc>
                  <a:txBody>
                    <a:bodyPr/>
                    <a:lstStyle/>
                    <a:p>
                      <a:pPr lvl="0" algn="ctr">
                        <a:buNone/>
                      </a:pPr>
                      <a:r>
                        <a:rPr lang="en-US"/>
                        <a:t>001</a:t>
                      </a:r>
                    </a:p>
                  </a:txBody>
                  <a:tcPr/>
                </a:tc>
                <a:tc>
                  <a:txBody>
                    <a:bodyPr/>
                    <a:lstStyle/>
                    <a:p>
                      <a:pPr lvl="0" algn="ctr">
                        <a:buNone/>
                      </a:pPr>
                      <a:r>
                        <a:rPr lang="en-US"/>
                        <a:t>1</a:t>
                      </a:r>
                    </a:p>
                  </a:txBody>
                  <a:tcPr/>
                </a:tc>
                <a:extLst>
                  <a:ext uri="{0D108BD9-81ED-4DB2-BD59-A6C34878D82A}">
                    <a16:rowId xmlns:a16="http://schemas.microsoft.com/office/drawing/2014/main" val="991483727"/>
                  </a:ext>
                </a:extLst>
              </a:tr>
              <a:tr h="370838">
                <a:tc>
                  <a:txBody>
                    <a:bodyPr/>
                    <a:lstStyle/>
                    <a:p>
                      <a:pPr lvl="0" algn="ctr">
                        <a:buNone/>
                      </a:pPr>
                      <a:r>
                        <a:rPr lang="en-US"/>
                        <a:t>2</a:t>
                      </a:r>
                    </a:p>
                  </a:txBody>
                  <a:tcPr/>
                </a:tc>
                <a:tc>
                  <a:txBody>
                    <a:bodyPr/>
                    <a:lstStyle/>
                    <a:p>
                      <a:pPr lvl="0" algn="ctr">
                        <a:buNone/>
                      </a:pPr>
                      <a:r>
                        <a:rPr lang="en-US"/>
                        <a:t>010</a:t>
                      </a:r>
                    </a:p>
                  </a:txBody>
                  <a:tcPr/>
                </a:tc>
                <a:tc>
                  <a:txBody>
                    <a:bodyPr/>
                    <a:lstStyle/>
                    <a:p>
                      <a:pPr lvl="0" algn="ctr">
                        <a:buNone/>
                      </a:pPr>
                      <a:r>
                        <a:rPr lang="en-US"/>
                        <a:t>2</a:t>
                      </a:r>
                    </a:p>
                  </a:txBody>
                  <a:tcPr/>
                </a:tc>
                <a:extLst>
                  <a:ext uri="{0D108BD9-81ED-4DB2-BD59-A6C34878D82A}">
                    <a16:rowId xmlns:a16="http://schemas.microsoft.com/office/drawing/2014/main" val="119652250"/>
                  </a:ext>
                </a:extLst>
              </a:tr>
              <a:tr h="370838">
                <a:tc>
                  <a:txBody>
                    <a:bodyPr/>
                    <a:lstStyle/>
                    <a:p>
                      <a:pPr lvl="0" algn="ctr">
                        <a:buNone/>
                      </a:pPr>
                      <a:r>
                        <a:rPr lang="en-US"/>
                        <a:t>3</a:t>
                      </a:r>
                    </a:p>
                  </a:txBody>
                  <a:tcPr/>
                </a:tc>
                <a:tc>
                  <a:txBody>
                    <a:bodyPr/>
                    <a:lstStyle/>
                    <a:p>
                      <a:pPr lvl="0" algn="ctr">
                        <a:buNone/>
                      </a:pPr>
                      <a:r>
                        <a:rPr lang="en-US"/>
                        <a:t>011</a:t>
                      </a:r>
                    </a:p>
                  </a:txBody>
                  <a:tcPr/>
                </a:tc>
                <a:tc>
                  <a:txBody>
                    <a:bodyPr/>
                    <a:lstStyle/>
                    <a:p>
                      <a:pPr lvl="0" algn="ctr">
                        <a:buNone/>
                      </a:pPr>
                      <a:r>
                        <a:rPr lang="en-US"/>
                        <a:t>3</a:t>
                      </a:r>
                    </a:p>
                  </a:txBody>
                  <a:tcPr/>
                </a:tc>
                <a:extLst>
                  <a:ext uri="{0D108BD9-81ED-4DB2-BD59-A6C34878D82A}">
                    <a16:rowId xmlns:a16="http://schemas.microsoft.com/office/drawing/2014/main" val="3863452071"/>
                  </a:ext>
                </a:extLst>
              </a:tr>
              <a:tr h="370838">
                <a:tc>
                  <a:txBody>
                    <a:bodyPr/>
                    <a:lstStyle/>
                    <a:p>
                      <a:pPr lvl="0" algn="ctr">
                        <a:buNone/>
                      </a:pPr>
                      <a:r>
                        <a:rPr lang="en-US"/>
                        <a:t>4</a:t>
                      </a:r>
                    </a:p>
                  </a:txBody>
                  <a:tcPr/>
                </a:tc>
                <a:tc>
                  <a:txBody>
                    <a:bodyPr/>
                    <a:lstStyle/>
                    <a:p>
                      <a:pPr lvl="0" algn="ctr">
                        <a:buNone/>
                      </a:pPr>
                      <a:r>
                        <a:rPr lang="en-US"/>
                        <a:t>100</a:t>
                      </a:r>
                    </a:p>
                  </a:txBody>
                  <a:tcPr/>
                </a:tc>
                <a:tc>
                  <a:txBody>
                    <a:bodyPr/>
                    <a:lstStyle/>
                    <a:p>
                      <a:pPr lvl="0" algn="ctr">
                        <a:buNone/>
                      </a:pPr>
                      <a:r>
                        <a:rPr lang="en-US"/>
                        <a:t>4</a:t>
                      </a:r>
                    </a:p>
                  </a:txBody>
                  <a:tcPr/>
                </a:tc>
                <a:extLst>
                  <a:ext uri="{0D108BD9-81ED-4DB2-BD59-A6C34878D82A}">
                    <a16:rowId xmlns:a16="http://schemas.microsoft.com/office/drawing/2014/main" val="448356632"/>
                  </a:ext>
                </a:extLst>
              </a:tr>
              <a:tr h="370838">
                <a:tc>
                  <a:txBody>
                    <a:bodyPr/>
                    <a:lstStyle/>
                    <a:p>
                      <a:pPr lvl="0" algn="ctr">
                        <a:buNone/>
                      </a:pPr>
                      <a:r>
                        <a:rPr lang="en-US"/>
                        <a:t>5</a:t>
                      </a:r>
                    </a:p>
                  </a:txBody>
                  <a:tcPr/>
                </a:tc>
                <a:tc>
                  <a:txBody>
                    <a:bodyPr/>
                    <a:lstStyle/>
                    <a:p>
                      <a:pPr lvl="0" algn="ctr">
                        <a:buNone/>
                      </a:pPr>
                      <a:r>
                        <a:rPr lang="en-US"/>
                        <a:t>101</a:t>
                      </a:r>
                    </a:p>
                  </a:txBody>
                  <a:tcPr/>
                </a:tc>
                <a:tc>
                  <a:txBody>
                    <a:bodyPr/>
                    <a:lstStyle/>
                    <a:p>
                      <a:pPr lvl="0" algn="ctr">
                        <a:buNone/>
                      </a:pPr>
                      <a:r>
                        <a:rPr lang="en-US"/>
                        <a:t>5</a:t>
                      </a:r>
                    </a:p>
                  </a:txBody>
                  <a:tcPr/>
                </a:tc>
                <a:extLst>
                  <a:ext uri="{0D108BD9-81ED-4DB2-BD59-A6C34878D82A}">
                    <a16:rowId xmlns:a16="http://schemas.microsoft.com/office/drawing/2014/main" val="659075066"/>
                  </a:ext>
                </a:extLst>
              </a:tr>
              <a:tr h="370838">
                <a:tc>
                  <a:txBody>
                    <a:bodyPr/>
                    <a:lstStyle/>
                    <a:p>
                      <a:pPr lvl="0" algn="ctr">
                        <a:buNone/>
                      </a:pPr>
                      <a:r>
                        <a:rPr lang="en-US"/>
                        <a:t>6</a:t>
                      </a:r>
                    </a:p>
                  </a:txBody>
                  <a:tcPr/>
                </a:tc>
                <a:tc>
                  <a:txBody>
                    <a:bodyPr/>
                    <a:lstStyle/>
                    <a:p>
                      <a:pPr lvl="0" algn="ctr">
                        <a:buNone/>
                      </a:pPr>
                      <a:r>
                        <a:rPr lang="en-US"/>
                        <a:t>110</a:t>
                      </a:r>
                    </a:p>
                  </a:txBody>
                  <a:tcPr/>
                </a:tc>
                <a:tc>
                  <a:txBody>
                    <a:bodyPr/>
                    <a:lstStyle/>
                    <a:p>
                      <a:pPr lvl="0" algn="ctr">
                        <a:buNone/>
                      </a:pPr>
                      <a:r>
                        <a:rPr lang="en-US"/>
                        <a:t>6</a:t>
                      </a:r>
                    </a:p>
                  </a:txBody>
                  <a:tcPr/>
                </a:tc>
                <a:extLst>
                  <a:ext uri="{0D108BD9-81ED-4DB2-BD59-A6C34878D82A}">
                    <a16:rowId xmlns:a16="http://schemas.microsoft.com/office/drawing/2014/main" val="568223071"/>
                  </a:ext>
                </a:extLst>
              </a:tr>
              <a:tr h="370838">
                <a:tc>
                  <a:txBody>
                    <a:bodyPr/>
                    <a:lstStyle/>
                    <a:p>
                      <a:pPr lvl="0" algn="ctr">
                        <a:buNone/>
                      </a:pPr>
                      <a:r>
                        <a:rPr lang="en-US"/>
                        <a:t>7</a:t>
                      </a:r>
                    </a:p>
                  </a:txBody>
                  <a:tcPr/>
                </a:tc>
                <a:tc>
                  <a:txBody>
                    <a:bodyPr/>
                    <a:lstStyle/>
                    <a:p>
                      <a:pPr lvl="0" algn="ctr">
                        <a:buNone/>
                      </a:pPr>
                      <a:r>
                        <a:rPr lang="en-US"/>
                        <a:t>111</a:t>
                      </a:r>
                    </a:p>
                  </a:txBody>
                  <a:tcPr/>
                </a:tc>
                <a:tc>
                  <a:txBody>
                    <a:bodyPr/>
                    <a:lstStyle/>
                    <a:p>
                      <a:pPr lvl="0" algn="ctr">
                        <a:buNone/>
                      </a:pPr>
                      <a:r>
                        <a:rPr lang="en-US"/>
                        <a:t>7</a:t>
                      </a:r>
                    </a:p>
                  </a:txBody>
                  <a:tcPr/>
                </a:tc>
                <a:extLst>
                  <a:ext uri="{0D108BD9-81ED-4DB2-BD59-A6C34878D82A}">
                    <a16:rowId xmlns:a16="http://schemas.microsoft.com/office/drawing/2014/main" val="2037106612"/>
                  </a:ext>
                </a:extLst>
              </a:tr>
              <a:tr h="370838">
                <a:tc>
                  <a:txBody>
                    <a:bodyPr/>
                    <a:lstStyle/>
                    <a:p>
                      <a:pPr lvl="0" algn="ctr">
                        <a:buNone/>
                      </a:pPr>
                      <a:r>
                        <a:rPr lang="en-US"/>
                        <a:t>8</a:t>
                      </a:r>
                    </a:p>
                  </a:txBody>
                  <a:tcPr/>
                </a:tc>
                <a:tc>
                  <a:txBody>
                    <a:bodyPr/>
                    <a:lstStyle/>
                    <a:p>
                      <a:pPr lvl="0" algn="ctr">
                        <a:buNone/>
                      </a:pPr>
                      <a:r>
                        <a:rPr lang="en-US"/>
                        <a:t>001 000</a:t>
                      </a:r>
                    </a:p>
                  </a:txBody>
                  <a:tcPr/>
                </a:tc>
                <a:tc>
                  <a:txBody>
                    <a:bodyPr/>
                    <a:lstStyle/>
                    <a:p>
                      <a:pPr lvl="0" algn="ctr">
                        <a:buNone/>
                      </a:pPr>
                      <a:r>
                        <a:rPr lang="en-US"/>
                        <a:t>10</a:t>
                      </a:r>
                    </a:p>
                  </a:txBody>
                  <a:tcPr/>
                </a:tc>
                <a:extLst>
                  <a:ext uri="{0D108BD9-81ED-4DB2-BD59-A6C34878D82A}">
                    <a16:rowId xmlns:a16="http://schemas.microsoft.com/office/drawing/2014/main" val="3097825209"/>
                  </a:ext>
                </a:extLst>
              </a:tr>
              <a:tr h="370838">
                <a:tc>
                  <a:txBody>
                    <a:bodyPr/>
                    <a:lstStyle/>
                    <a:p>
                      <a:pPr lvl="0" algn="ctr">
                        <a:buNone/>
                      </a:pPr>
                      <a:r>
                        <a:rPr lang="en-US"/>
                        <a:t>9</a:t>
                      </a:r>
                    </a:p>
                  </a:txBody>
                  <a:tcPr/>
                </a:tc>
                <a:tc>
                  <a:txBody>
                    <a:bodyPr/>
                    <a:lstStyle/>
                    <a:p>
                      <a:pPr lvl="0" algn="ctr">
                        <a:buNone/>
                      </a:pPr>
                      <a:r>
                        <a:rPr lang="en-US"/>
                        <a:t>001 001</a:t>
                      </a:r>
                    </a:p>
                  </a:txBody>
                  <a:tcPr/>
                </a:tc>
                <a:tc>
                  <a:txBody>
                    <a:bodyPr/>
                    <a:lstStyle/>
                    <a:p>
                      <a:pPr lvl="0" algn="ctr">
                        <a:buNone/>
                      </a:pPr>
                      <a:r>
                        <a:rPr lang="en-US"/>
                        <a:t>11</a:t>
                      </a:r>
                    </a:p>
                  </a:txBody>
                  <a:tcPr/>
                </a:tc>
                <a:extLst>
                  <a:ext uri="{0D108BD9-81ED-4DB2-BD59-A6C34878D82A}">
                    <a16:rowId xmlns:a16="http://schemas.microsoft.com/office/drawing/2014/main" val="4176377482"/>
                  </a:ext>
                </a:extLst>
              </a:tr>
              <a:tr h="370838">
                <a:tc>
                  <a:txBody>
                    <a:bodyPr/>
                    <a:lstStyle/>
                    <a:p>
                      <a:pPr lvl="0" algn="ctr">
                        <a:buNone/>
                      </a:pPr>
                      <a:r>
                        <a:rPr lang="en-US"/>
                        <a:t>10</a:t>
                      </a:r>
                    </a:p>
                  </a:txBody>
                  <a:tcPr/>
                </a:tc>
                <a:tc>
                  <a:txBody>
                    <a:bodyPr/>
                    <a:lstStyle/>
                    <a:p>
                      <a:pPr lvl="0" algn="ctr">
                        <a:buNone/>
                      </a:pPr>
                      <a:r>
                        <a:rPr lang="en-US"/>
                        <a:t>001 010</a:t>
                      </a:r>
                    </a:p>
                  </a:txBody>
                  <a:tcPr/>
                </a:tc>
                <a:tc>
                  <a:txBody>
                    <a:bodyPr/>
                    <a:lstStyle/>
                    <a:p>
                      <a:pPr lvl="0" algn="ctr">
                        <a:buNone/>
                      </a:pPr>
                      <a:r>
                        <a:rPr lang="en-US"/>
                        <a:t>12</a:t>
                      </a:r>
                    </a:p>
                  </a:txBody>
                  <a:tcPr/>
                </a:tc>
                <a:extLst>
                  <a:ext uri="{0D108BD9-81ED-4DB2-BD59-A6C34878D82A}">
                    <a16:rowId xmlns:a16="http://schemas.microsoft.com/office/drawing/2014/main" val="3848178529"/>
                  </a:ext>
                </a:extLst>
              </a:tr>
              <a:tr h="370838">
                <a:tc>
                  <a:txBody>
                    <a:bodyPr/>
                    <a:lstStyle/>
                    <a:p>
                      <a:pPr lvl="0" algn="ctr">
                        <a:buNone/>
                      </a:pPr>
                      <a:r>
                        <a:rPr lang="en-US"/>
                        <a:t>11</a:t>
                      </a:r>
                    </a:p>
                  </a:txBody>
                  <a:tcPr/>
                </a:tc>
                <a:tc>
                  <a:txBody>
                    <a:bodyPr/>
                    <a:lstStyle/>
                    <a:p>
                      <a:pPr lvl="0" algn="ctr">
                        <a:buNone/>
                      </a:pPr>
                      <a:r>
                        <a:rPr lang="en-US"/>
                        <a:t>001 011</a:t>
                      </a:r>
                    </a:p>
                  </a:txBody>
                  <a:tcPr/>
                </a:tc>
                <a:tc>
                  <a:txBody>
                    <a:bodyPr/>
                    <a:lstStyle/>
                    <a:p>
                      <a:pPr lvl="0" algn="ctr">
                        <a:buNone/>
                      </a:pPr>
                      <a:r>
                        <a:rPr lang="en-US"/>
                        <a:t>13</a:t>
                      </a:r>
                    </a:p>
                  </a:txBody>
                  <a:tcPr/>
                </a:tc>
                <a:extLst>
                  <a:ext uri="{0D108BD9-81ED-4DB2-BD59-A6C34878D82A}">
                    <a16:rowId xmlns:a16="http://schemas.microsoft.com/office/drawing/2014/main" val="3533190805"/>
                  </a:ext>
                </a:extLst>
              </a:tr>
              <a:tr h="370838">
                <a:tc>
                  <a:txBody>
                    <a:bodyPr/>
                    <a:lstStyle/>
                    <a:p>
                      <a:pPr lvl="0" algn="ctr">
                        <a:buNone/>
                      </a:pPr>
                      <a:r>
                        <a:rPr lang="en-US"/>
                        <a:t>12</a:t>
                      </a:r>
                    </a:p>
                  </a:txBody>
                  <a:tcPr/>
                </a:tc>
                <a:tc>
                  <a:txBody>
                    <a:bodyPr/>
                    <a:lstStyle/>
                    <a:p>
                      <a:pPr lvl="0" algn="ctr">
                        <a:buNone/>
                      </a:pPr>
                      <a:r>
                        <a:rPr lang="en-US"/>
                        <a:t>001 100</a:t>
                      </a:r>
                    </a:p>
                  </a:txBody>
                  <a:tcPr/>
                </a:tc>
                <a:tc>
                  <a:txBody>
                    <a:bodyPr/>
                    <a:lstStyle/>
                    <a:p>
                      <a:pPr lvl="0" algn="ctr">
                        <a:buNone/>
                      </a:pPr>
                      <a:r>
                        <a:rPr lang="en-US"/>
                        <a:t>14</a:t>
                      </a:r>
                    </a:p>
                  </a:txBody>
                  <a:tcPr/>
                </a:tc>
                <a:extLst>
                  <a:ext uri="{0D108BD9-81ED-4DB2-BD59-A6C34878D82A}">
                    <a16:rowId xmlns:a16="http://schemas.microsoft.com/office/drawing/2014/main" val="1435243331"/>
                  </a:ext>
                </a:extLst>
              </a:tr>
            </a:tbl>
          </a:graphicData>
        </a:graphic>
      </p:graphicFrame>
      <p:sp>
        <p:nvSpPr>
          <p:cNvPr id="2" name="Content Placeholder 14">
            <a:extLst>
              <a:ext uri="{FF2B5EF4-FFF2-40B4-BE49-F238E27FC236}">
                <a16:creationId xmlns:a16="http://schemas.microsoft.com/office/drawing/2014/main" id="{EE797F61-AE0E-4E12-B125-7CDD8CC5C320}"/>
              </a:ext>
            </a:extLst>
          </p:cNvPr>
          <p:cNvSpPr txBox="1">
            <a:spLocks/>
          </p:cNvSpPr>
          <p:nvPr/>
        </p:nvSpPr>
        <p:spPr bwMode="auto">
          <a:xfrm>
            <a:off x="0" y="1102659"/>
            <a:ext cx="3755197" cy="4567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t>Octal Notation is counting with 8 digits (0-7)</a:t>
            </a:r>
            <a:endParaRPr lang="en-US" altLang="en-US" sz="2000" b="0" kern="0" dirty="0">
              <a:cs typeface="Arial"/>
            </a:endParaRPr>
          </a:p>
          <a:p>
            <a:r>
              <a:rPr lang="en-US" altLang="en-US" sz="2000" b="0" kern="0" dirty="0">
                <a:cs typeface="Arial"/>
              </a:rPr>
              <a:t>Humans use decimal notation with 10 digits (0-9)</a:t>
            </a:r>
          </a:p>
          <a:p>
            <a:r>
              <a:rPr lang="en-US" altLang="en-US" sz="2000" b="0" kern="0" dirty="0">
                <a:cs typeface="Arial"/>
              </a:rPr>
              <a:t>Computers use binary notation with 2 digits (0-1)</a:t>
            </a:r>
          </a:p>
          <a:p>
            <a:r>
              <a:rPr lang="en-US" altLang="en-US" sz="2000" b="0" kern="0" dirty="0">
                <a:cs typeface="Arial"/>
              </a:rPr>
              <a:t>Computers can use decimal notation, but it is wasteful </a:t>
            </a:r>
          </a:p>
          <a:p>
            <a:pPr marL="556895" lvl="1" indent="-213995">
              <a:buFont typeface="Wingdings"/>
              <a:buChar char="§"/>
            </a:pPr>
            <a:r>
              <a:rPr lang="en-US" altLang="en-US" sz="2000" b="0" kern="0" dirty="0">
                <a:ea typeface="MS PGothic"/>
                <a:cs typeface="Arial"/>
              </a:rPr>
              <a:t>0-7 would use 3 bits</a:t>
            </a:r>
            <a:endParaRPr lang="en-US" altLang="en-US" sz="2000" b="0" kern="0" dirty="0">
              <a:cs typeface="Arial"/>
            </a:endParaRPr>
          </a:p>
          <a:p>
            <a:pPr marL="556895" lvl="1" indent="-213995">
              <a:buFont typeface="Wingdings"/>
              <a:buChar char="§"/>
            </a:pPr>
            <a:r>
              <a:rPr lang="en-US" altLang="en-US" sz="2000" b="0" kern="0" dirty="0">
                <a:ea typeface="MS PGothic"/>
                <a:cs typeface="Arial"/>
              </a:rPr>
              <a:t>8 and 9 would use 4 bits</a:t>
            </a:r>
          </a:p>
          <a:p>
            <a:pPr marL="556895" lvl="1" indent="-213995">
              <a:buFont typeface="Wingdings"/>
              <a:buChar char="§"/>
            </a:pPr>
            <a:r>
              <a:rPr lang="en-US" altLang="en-US" sz="2000" b="0" kern="0" dirty="0">
                <a:ea typeface="MS PGothic"/>
                <a:cs typeface="Arial"/>
              </a:rPr>
              <a:t>The rest of the 4 bits would be wasted</a:t>
            </a:r>
          </a:p>
          <a:p>
            <a:r>
              <a:rPr lang="en-US" altLang="en-US" sz="2000" b="0" kern="0" dirty="0">
                <a:ea typeface="MS PGothic"/>
                <a:cs typeface="Arial"/>
              </a:rPr>
              <a:t>A compromise is octal, which is easier for Humans to use and efficient for computers</a:t>
            </a:r>
          </a:p>
          <a:p>
            <a:endParaRPr lang="en-US" altLang="en-US" b="0" kern="0">
              <a:cs typeface="Arial"/>
            </a:endParaRPr>
          </a:p>
        </p:txBody>
      </p:sp>
    </p:spTree>
    <p:extLst>
      <p:ext uri="{BB962C8B-B14F-4D97-AF65-F5344CB8AC3E}">
        <p14:creationId xmlns:p14="http://schemas.microsoft.com/office/powerpoint/2010/main" val="3946041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3">
            <a:extLst>
              <a:ext uri="{FF2B5EF4-FFF2-40B4-BE49-F238E27FC236}">
                <a16:creationId xmlns:a16="http://schemas.microsoft.com/office/drawing/2014/main" id="{CE89414F-ADEB-4966-B530-F20B05A8337C}"/>
              </a:ext>
            </a:extLst>
          </p:cNvPr>
          <p:cNvSpPr>
            <a:spLocks noGrp="1"/>
          </p:cNvSpPr>
          <p:nvPr>
            <p:ph type="title"/>
          </p:nvPr>
        </p:nvSpPr>
        <p:spPr>
          <a:xfrm>
            <a:off x="1571382" y="260269"/>
            <a:ext cx="6065633" cy="1143000"/>
          </a:xfrm>
        </p:spPr>
        <p:txBody>
          <a:bodyPr/>
          <a:lstStyle/>
          <a:p>
            <a:pPr algn="ctr"/>
            <a:r>
              <a:rPr lang="en-US" altLang="en-US" b="1" dirty="0">
                <a:solidFill>
                  <a:schemeClr val="accent6"/>
                </a:solidFill>
              </a:rPr>
              <a:t>Link 11 PU and Track Block Values</a:t>
            </a:r>
            <a:endParaRPr lang="en-US" b="1" dirty="0">
              <a:solidFill>
                <a:schemeClr val="accent6"/>
              </a:solidFill>
            </a:endParaRPr>
          </a:p>
        </p:txBody>
      </p:sp>
      <p:sp>
        <p:nvSpPr>
          <p:cNvPr id="61443" name="Content Placeholder 14">
            <a:extLst>
              <a:ext uri="{FF2B5EF4-FFF2-40B4-BE49-F238E27FC236}">
                <a16:creationId xmlns:a16="http://schemas.microsoft.com/office/drawing/2014/main" id="{4315D08A-2CE7-4242-9B9C-6FDB6F3258CD}"/>
              </a:ext>
            </a:extLst>
          </p:cNvPr>
          <p:cNvSpPr>
            <a:spLocks noGrp="1"/>
          </p:cNvSpPr>
          <p:nvPr>
            <p:ph idx="1"/>
          </p:nvPr>
        </p:nvSpPr>
        <p:spPr/>
        <p:txBody>
          <a:bodyPr/>
          <a:lstStyle/>
          <a:p>
            <a:r>
              <a:rPr lang="en-US" altLang="en-US" sz="2000" dirty="0"/>
              <a:t>Participating Unit Addresses</a:t>
            </a:r>
            <a:endParaRPr lang="en-US" altLang="en-US" sz="2000" dirty="0">
              <a:cs typeface="Arial"/>
            </a:endParaRPr>
          </a:p>
          <a:p>
            <a:pPr marL="556895" lvl="1" indent="-213995">
              <a:buFont typeface="Wingdings"/>
              <a:buChar char="§"/>
            </a:pPr>
            <a:r>
              <a:rPr lang="en-US" altLang="en-US" sz="2000" dirty="0">
                <a:cs typeface="Arial"/>
              </a:rPr>
              <a:t>01-76 Octal for a total of 62 available PUs</a:t>
            </a:r>
          </a:p>
          <a:p>
            <a:pPr marL="556895" lvl="1" indent="-213995">
              <a:buFont typeface="Wingdings"/>
              <a:buChar char="§"/>
            </a:pPr>
            <a:r>
              <a:rPr lang="en-US" altLang="en-US" sz="2000" dirty="0">
                <a:cs typeface="Arial"/>
              </a:rPr>
              <a:t>00 and 77 are illegal numbers IAW MIL-STD 6011/STANAG 5511</a:t>
            </a:r>
          </a:p>
          <a:p>
            <a:pPr marL="556895" lvl="1" indent="-213995">
              <a:buFont typeface="Wingdings"/>
              <a:buChar char="§"/>
            </a:pPr>
            <a:r>
              <a:rPr lang="en-US" altLang="en-US" sz="2000" dirty="0">
                <a:cs typeface="Arial"/>
              </a:rPr>
              <a:t>100-175 are reserved for Link 11B RUs</a:t>
            </a:r>
          </a:p>
          <a:p>
            <a:pPr marL="556895" lvl="1" indent="-213995">
              <a:buFont typeface="Wingdings"/>
              <a:buChar char="§"/>
            </a:pPr>
            <a:r>
              <a:rPr lang="en-US" altLang="en-US" sz="2000" dirty="0">
                <a:cs typeface="Arial"/>
              </a:rPr>
              <a:t>176 is a Track Number used by Forwarding JTIDS Units for forwarding data originating from C2JUs with TNs of 200 and above</a:t>
            </a:r>
          </a:p>
          <a:p>
            <a:pPr marL="556895" lvl="1" indent="-213995">
              <a:buFont typeface="Wingdings"/>
              <a:buChar char="§"/>
            </a:pPr>
            <a:r>
              <a:rPr lang="en-US" altLang="en-US" sz="2000" dirty="0">
                <a:cs typeface="Arial"/>
              </a:rPr>
              <a:t>177 is a Collective Address for all Interface Units (PUs, RUs, JUs, </a:t>
            </a:r>
            <a:r>
              <a:rPr lang="en-US" altLang="en-US" sz="2000" dirty="0" err="1">
                <a:cs typeface="Arial"/>
              </a:rPr>
              <a:t>etc</a:t>
            </a:r>
            <a:r>
              <a:rPr lang="en-US" altLang="en-US" sz="2000" dirty="0">
                <a:cs typeface="Arial"/>
              </a:rPr>
              <a:t>)</a:t>
            </a:r>
          </a:p>
          <a:p>
            <a:pPr marL="342900" lvl="1" indent="0">
              <a:buNone/>
            </a:pPr>
            <a:endParaRPr lang="en-US" altLang="en-US" sz="2000"/>
          </a:p>
          <a:p>
            <a:r>
              <a:rPr lang="en-US" altLang="en-US" sz="2000" dirty="0"/>
              <a:t>Track Block</a:t>
            </a:r>
            <a:endParaRPr lang="en-US" altLang="en-US" sz="2000" dirty="0">
              <a:cs typeface="Arial"/>
            </a:endParaRPr>
          </a:p>
          <a:p>
            <a:pPr marL="556895" lvl="1" indent="-213995">
              <a:buFont typeface="Wingdings"/>
              <a:buChar char="§"/>
            </a:pPr>
            <a:r>
              <a:rPr lang="en-US" altLang="en-US" sz="2000" dirty="0">
                <a:cs typeface="Arial"/>
              </a:rPr>
              <a:t>0200-7776 Octal for a total of 3967 available tracks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3">
            <a:extLst>
              <a:ext uri="{FF2B5EF4-FFF2-40B4-BE49-F238E27FC236}">
                <a16:creationId xmlns:a16="http://schemas.microsoft.com/office/drawing/2014/main" id="{CE89414F-ADEB-4966-B530-F20B05A8337C}"/>
              </a:ext>
            </a:extLst>
          </p:cNvPr>
          <p:cNvSpPr>
            <a:spLocks noGrp="1"/>
          </p:cNvSpPr>
          <p:nvPr>
            <p:ph type="title"/>
          </p:nvPr>
        </p:nvSpPr>
        <p:spPr>
          <a:xfrm>
            <a:off x="1297931" y="-24744"/>
            <a:ext cx="7010400" cy="1143000"/>
          </a:xfrm>
        </p:spPr>
        <p:txBody>
          <a:bodyPr/>
          <a:lstStyle/>
          <a:p>
            <a:pPr algn="ctr"/>
            <a:r>
              <a:rPr lang="en-US" altLang="en-US" b="1" dirty="0">
                <a:solidFill>
                  <a:schemeClr val="accent6"/>
                </a:solidFill>
              </a:rPr>
              <a:t>Link 11 Positions and Gridlock</a:t>
            </a:r>
            <a:endParaRPr lang="en-US" b="1">
              <a:solidFill>
                <a:schemeClr val="accent6"/>
              </a:solidFill>
              <a:cs typeface="Arial"/>
            </a:endParaRPr>
          </a:p>
        </p:txBody>
      </p:sp>
      <p:sp>
        <p:nvSpPr>
          <p:cNvPr id="61443" name="Content Placeholder 14">
            <a:extLst>
              <a:ext uri="{FF2B5EF4-FFF2-40B4-BE49-F238E27FC236}">
                <a16:creationId xmlns:a16="http://schemas.microsoft.com/office/drawing/2014/main" id="{4315D08A-2CE7-4242-9B9C-6FDB6F3258CD}"/>
              </a:ext>
            </a:extLst>
          </p:cNvPr>
          <p:cNvSpPr>
            <a:spLocks noGrp="1"/>
          </p:cNvSpPr>
          <p:nvPr>
            <p:ph idx="1"/>
          </p:nvPr>
        </p:nvSpPr>
        <p:spPr>
          <a:xfrm>
            <a:off x="0" y="1119381"/>
            <a:ext cx="9144000" cy="4343400"/>
          </a:xfrm>
        </p:spPr>
        <p:txBody>
          <a:bodyPr/>
          <a:lstStyle/>
          <a:p>
            <a:r>
              <a:rPr lang="en-US" altLang="en-US" sz="2000" dirty="0">
                <a:cs typeface="Arial"/>
              </a:rPr>
              <a:t>Cartesian plotting vs Geodetic plotting</a:t>
            </a:r>
          </a:p>
          <a:p>
            <a:pPr marL="556895" lvl="1" indent="-213995">
              <a:buFont typeface="Wingdings"/>
              <a:buChar char="§"/>
            </a:pPr>
            <a:r>
              <a:rPr lang="en-US" altLang="en-US" sz="2000" dirty="0">
                <a:cs typeface="Arial"/>
              </a:rPr>
              <a:t>Cartesian plotting uses an externally defined point on a map as a reference</a:t>
            </a:r>
          </a:p>
          <a:p>
            <a:pPr marL="556895" lvl="1" indent="-213995">
              <a:buFont typeface="Wingdings"/>
              <a:buChar char="§"/>
            </a:pPr>
            <a:r>
              <a:rPr lang="en-US" altLang="en-US" sz="2000" dirty="0">
                <a:cs typeface="Arial"/>
              </a:rPr>
              <a:t>Units are plotted using a distance measured from that external point</a:t>
            </a:r>
          </a:p>
          <a:p>
            <a:pPr marL="556895" lvl="1" indent="-213995">
              <a:buFont typeface="Wingdings"/>
              <a:buChar char="§"/>
            </a:pPr>
            <a:r>
              <a:rPr lang="en-US" altLang="en-US" sz="2000" dirty="0">
                <a:cs typeface="Arial"/>
              </a:rPr>
              <a:t>Geodetic plotting defines points on a map for each unit</a:t>
            </a:r>
          </a:p>
          <a:p>
            <a:pPr marL="556895" lvl="1" indent="-213995">
              <a:buFont typeface="Wingdings"/>
              <a:buChar char="§"/>
            </a:pPr>
            <a:r>
              <a:rPr lang="en-US" altLang="en-US" sz="2000" dirty="0">
                <a:cs typeface="Arial"/>
              </a:rPr>
              <a:t>Cartesian plotting is more data efficient (less bits needed to transmit positional data), but requires external coordination</a:t>
            </a:r>
          </a:p>
          <a:p>
            <a:pPr marL="556895" lvl="1" indent="-213995"/>
            <a:endParaRPr lang="en-US" altLang="en-US" sz="2000" dirty="0">
              <a:cs typeface="Arial"/>
            </a:endParaRPr>
          </a:p>
          <a:p>
            <a:r>
              <a:rPr lang="en-US" altLang="en-US" sz="2000" dirty="0">
                <a:cs typeface="Arial"/>
              </a:rPr>
              <a:t>Link 11 uses Cartesian Plotting</a:t>
            </a:r>
          </a:p>
          <a:p>
            <a:endParaRPr lang="en-US" altLang="en-US" sz="2000" dirty="0">
              <a:cs typeface="Arial"/>
            </a:endParaRPr>
          </a:p>
          <a:p>
            <a:r>
              <a:rPr lang="en-US" altLang="en-US" sz="2000" dirty="0">
                <a:cs typeface="Arial"/>
              </a:rPr>
              <a:t>Link 16 uses Geodetic Plotting</a:t>
            </a:r>
          </a:p>
          <a:p>
            <a:endParaRPr lang="en-US" altLang="en-US" sz="2000" dirty="0">
              <a:cs typeface="Arial"/>
            </a:endParaRPr>
          </a:p>
          <a:p>
            <a:r>
              <a:rPr lang="en-US" altLang="en-US" sz="2000" dirty="0">
                <a:cs typeface="Arial"/>
              </a:rPr>
              <a:t>Gridlock considerations</a:t>
            </a:r>
          </a:p>
          <a:p>
            <a:pPr marL="556895" lvl="1" indent="-213995">
              <a:buFont typeface="Wingdings"/>
              <a:buChar char="§"/>
            </a:pPr>
            <a:r>
              <a:rPr lang="en-US" altLang="en-US" sz="2000" dirty="0">
                <a:cs typeface="Arial"/>
              </a:rPr>
              <a:t>Gridlock is the procedure of comparing locations of data, and applying corrections</a:t>
            </a:r>
          </a:p>
        </p:txBody>
      </p:sp>
    </p:spTree>
    <p:extLst>
      <p:ext uri="{BB962C8B-B14F-4D97-AF65-F5344CB8AC3E}">
        <p14:creationId xmlns:p14="http://schemas.microsoft.com/office/powerpoint/2010/main" val="298982745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3">
            <a:extLst>
              <a:ext uri="{FF2B5EF4-FFF2-40B4-BE49-F238E27FC236}">
                <a16:creationId xmlns:a16="http://schemas.microsoft.com/office/drawing/2014/main" id="{52F6F384-3F17-404E-A06D-26E7836EA205}"/>
              </a:ext>
            </a:extLst>
          </p:cNvPr>
          <p:cNvSpPr>
            <a:spLocks noGrp="1"/>
          </p:cNvSpPr>
          <p:nvPr>
            <p:ph idx="1"/>
          </p:nvPr>
        </p:nvSpPr>
        <p:spPr>
          <a:xfrm>
            <a:off x="0" y="1397913"/>
            <a:ext cx="4572001" cy="4343400"/>
          </a:xfrm>
        </p:spPr>
        <p:txBody>
          <a:bodyPr/>
          <a:lstStyle/>
          <a:p>
            <a:pPr>
              <a:lnSpc>
                <a:spcPct val="90000"/>
              </a:lnSpc>
            </a:pPr>
            <a:r>
              <a:rPr lang="en-US" altLang="en-US" sz="2000" dirty="0">
                <a:cs typeface="Arial"/>
              </a:rPr>
              <a:t>Fixed Geographical Position</a:t>
            </a:r>
            <a:endParaRPr lang="en-US" dirty="0"/>
          </a:p>
          <a:p>
            <a:pPr>
              <a:lnSpc>
                <a:spcPct val="90000"/>
              </a:lnSpc>
            </a:pPr>
            <a:endParaRPr lang="en-US" dirty="0"/>
          </a:p>
          <a:p>
            <a:pPr>
              <a:lnSpc>
                <a:spcPct val="90000"/>
              </a:lnSpc>
            </a:pPr>
            <a:r>
              <a:rPr lang="en-US" altLang="en-US" sz="2000" dirty="0"/>
              <a:t>Expressed in geodetic Lat/Long</a:t>
            </a:r>
            <a:endParaRPr lang="en-US" altLang="en-US" sz="2000">
              <a:cs typeface="Arial"/>
            </a:endParaRPr>
          </a:p>
          <a:p>
            <a:pPr>
              <a:lnSpc>
                <a:spcPct val="90000"/>
              </a:lnSpc>
            </a:pPr>
            <a:endParaRPr lang="en-US" altLang="en-US" sz="2000" dirty="0">
              <a:cs typeface="Arial"/>
            </a:endParaRPr>
          </a:p>
          <a:p>
            <a:pPr>
              <a:lnSpc>
                <a:spcPct val="90000"/>
              </a:lnSpc>
            </a:pPr>
            <a:r>
              <a:rPr lang="en-US" altLang="en-US" sz="2000" dirty="0"/>
              <a:t>Found in OPTASK LINK</a:t>
            </a:r>
            <a:endParaRPr lang="en-US" sz="2000">
              <a:cs typeface="Arial"/>
            </a:endParaRPr>
          </a:p>
          <a:p>
            <a:pPr>
              <a:lnSpc>
                <a:spcPct val="90000"/>
              </a:lnSpc>
            </a:pPr>
            <a:endParaRPr lang="en-US" altLang="en-US" sz="2000" dirty="0">
              <a:cs typeface="Arial"/>
            </a:endParaRPr>
          </a:p>
          <a:p>
            <a:pPr>
              <a:lnSpc>
                <a:spcPct val="90000"/>
              </a:lnSpc>
            </a:pPr>
            <a:r>
              <a:rPr lang="en-US" altLang="en-US" sz="2000" dirty="0">
                <a:cs typeface="Arial"/>
              </a:rPr>
              <a:t>Must be coordinated prior to operations</a:t>
            </a:r>
          </a:p>
          <a:p>
            <a:pPr>
              <a:lnSpc>
                <a:spcPct val="90000"/>
              </a:lnSpc>
            </a:pPr>
            <a:endParaRPr lang="en-US" altLang="en-US" sz="2000" dirty="0"/>
          </a:p>
          <a:p>
            <a:pPr>
              <a:lnSpc>
                <a:spcPct val="90000"/>
              </a:lnSpc>
            </a:pPr>
            <a:r>
              <a:rPr lang="en-US" altLang="en-US" sz="2000" dirty="0"/>
              <a:t>Reported by M.9G message</a:t>
            </a:r>
            <a:endParaRPr lang="en-US" altLang="en-US" sz="2000" dirty="0">
              <a:cs typeface="Arial"/>
            </a:endParaRPr>
          </a:p>
        </p:txBody>
      </p:sp>
      <p:sp>
        <p:nvSpPr>
          <p:cNvPr id="55299" name="Text Box 4">
            <a:extLst>
              <a:ext uri="{FF2B5EF4-FFF2-40B4-BE49-F238E27FC236}">
                <a16:creationId xmlns:a16="http://schemas.microsoft.com/office/drawing/2014/main" id="{ECD767B1-5041-4E18-9153-3E29E606EA43}"/>
              </a:ext>
            </a:extLst>
          </p:cNvPr>
          <p:cNvSpPr txBox="1">
            <a:spLocks noChangeArrowheads="1"/>
          </p:cNvSpPr>
          <p:nvPr/>
        </p:nvSpPr>
        <p:spPr bwMode="auto">
          <a:xfrm>
            <a:off x="480357" y="330444"/>
            <a:ext cx="9144000"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01600" dir="2700000" algn="tl" rotWithShape="0">
                    <a:srgbClr val="000000">
                      <a:alpha val="34998"/>
                    </a:srgbClr>
                  </a:outerShdw>
                </a:effectLst>
              </a14:hiddenEffects>
            </a:ext>
          </a:extLst>
        </p:spPr>
        <p:txBody>
          <a:bodyPr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a:spcBef>
                <a:spcPct val="50000"/>
              </a:spcBef>
            </a:pPr>
            <a:r>
              <a:rPr lang="en-US" altLang="en-US" sz="3000" dirty="0">
                <a:solidFill>
                  <a:schemeClr val="accent6"/>
                </a:solidFill>
                <a:latin typeface="Arial"/>
                <a:ea typeface="MS PGothic"/>
                <a:cs typeface="Arial"/>
              </a:rPr>
              <a:t>Data Link Reference Point (DLRP)</a:t>
            </a:r>
          </a:p>
        </p:txBody>
      </p:sp>
      <p:pic>
        <p:nvPicPr>
          <p:cNvPr id="55300" name="Picture 10" descr="0201011b">
            <a:extLst>
              <a:ext uri="{FF2B5EF4-FFF2-40B4-BE49-F238E27FC236}">
                <a16:creationId xmlns:a16="http://schemas.microsoft.com/office/drawing/2014/main" id="{606434D6-7EF6-4C53-8737-9D5F85FDB5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9552" y="1399197"/>
            <a:ext cx="4566271" cy="434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51" name="Picture 9" descr="0201011b">
            <a:extLst>
              <a:ext uri="{FF2B5EF4-FFF2-40B4-BE49-F238E27FC236}">
                <a16:creationId xmlns:a16="http://schemas.microsoft.com/office/drawing/2014/main" id="{4C2A8121-5029-4446-9FF3-B8E642CF9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3924" y="1390538"/>
            <a:ext cx="4570196" cy="4307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4" name="Text Box 12">
            <a:extLst>
              <a:ext uri="{FF2B5EF4-FFF2-40B4-BE49-F238E27FC236}">
                <a16:creationId xmlns:a16="http://schemas.microsoft.com/office/drawing/2014/main" id="{B49B0F30-4F1D-45AF-841D-0A1F6DD42D30}"/>
              </a:ext>
            </a:extLst>
          </p:cNvPr>
          <p:cNvSpPr txBox="1">
            <a:spLocks noChangeArrowheads="1"/>
          </p:cNvSpPr>
          <p:nvPr/>
        </p:nvSpPr>
        <p:spPr bwMode="auto">
          <a:xfrm>
            <a:off x="6627407" y="3271929"/>
            <a:ext cx="566738" cy="369888"/>
          </a:xfrm>
          <a:prstGeom prst="rect">
            <a:avLst/>
          </a:prstGeom>
          <a:noFill/>
          <a:ln w="9525">
            <a:noFill/>
            <a:miter lim="800000"/>
            <a:headEnd/>
            <a:tailEnd/>
          </a:ln>
        </p:spPr>
        <p:txBody>
          <a:bodyPr wrap="none">
            <a:spAutoFit/>
          </a:bodyPr>
          <a:lstStyle/>
          <a:p>
            <a:pPr>
              <a:defRPr/>
            </a:pPr>
            <a:r>
              <a:rPr lang="en-US" sz="1800">
                <a:latin typeface="+mn-lt"/>
                <a:ea typeface="ＭＳ Ｐゴシック" pitchFamily="-65" charset="-128"/>
              </a:rPr>
              <a:t>SCC</a:t>
            </a:r>
          </a:p>
        </p:txBody>
      </p:sp>
      <p:sp>
        <p:nvSpPr>
          <p:cNvPr id="57355" name="Rectangle 16">
            <a:extLst>
              <a:ext uri="{FF2B5EF4-FFF2-40B4-BE49-F238E27FC236}">
                <a16:creationId xmlns:a16="http://schemas.microsoft.com/office/drawing/2014/main" id="{9CB421CB-656B-46E7-AB22-A5DDD75112DF}"/>
              </a:ext>
            </a:extLst>
          </p:cNvPr>
          <p:cNvSpPr>
            <a:spLocks noChangeArrowheads="1"/>
          </p:cNvSpPr>
          <p:nvPr/>
        </p:nvSpPr>
        <p:spPr bwMode="auto">
          <a:xfrm>
            <a:off x="430168" y="326617"/>
            <a:ext cx="91440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r>
              <a:rPr lang="en-US" altLang="en-US" sz="3000" dirty="0">
                <a:solidFill>
                  <a:schemeClr val="accent6"/>
                </a:solidFill>
                <a:latin typeface="Arial"/>
                <a:ea typeface="MS PGothic"/>
                <a:cs typeface="Arial"/>
              </a:rPr>
              <a:t>System Coordinate Center (SCC)</a:t>
            </a:r>
            <a:endParaRPr lang="en-CA" altLang="en-US" sz="3000" dirty="0">
              <a:solidFill>
                <a:schemeClr val="accent6"/>
              </a:solidFill>
              <a:latin typeface="Arial"/>
              <a:ea typeface="MS PGothic"/>
              <a:cs typeface="Arial"/>
            </a:endParaRPr>
          </a:p>
        </p:txBody>
      </p:sp>
      <p:sp>
        <p:nvSpPr>
          <p:cNvPr id="2" name="Content Placeholder 13">
            <a:extLst>
              <a:ext uri="{FF2B5EF4-FFF2-40B4-BE49-F238E27FC236}">
                <a16:creationId xmlns:a16="http://schemas.microsoft.com/office/drawing/2014/main" id="{F958D101-1FA8-41FC-A395-4527BFF7DC1F}"/>
              </a:ext>
            </a:extLst>
          </p:cNvPr>
          <p:cNvSpPr txBox="1">
            <a:spLocks/>
          </p:cNvSpPr>
          <p:nvPr/>
        </p:nvSpPr>
        <p:spPr bwMode="auto">
          <a:xfrm>
            <a:off x="612" y="1391647"/>
            <a:ext cx="4571037" cy="4300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lnSpc>
                <a:spcPct val="90000"/>
              </a:lnSpc>
            </a:pPr>
            <a:r>
              <a:rPr lang="en-US" altLang="en-US" sz="2000" b="0" kern="0" dirty="0">
                <a:cs typeface="Arial"/>
              </a:rPr>
              <a:t>Represents center of Area of Operations of a specific unit</a:t>
            </a:r>
          </a:p>
          <a:p>
            <a:pPr>
              <a:lnSpc>
                <a:spcPct val="90000"/>
              </a:lnSpc>
            </a:pPr>
            <a:endParaRPr lang="en-US" altLang="en-US" sz="2000" b="0" kern="0" dirty="0"/>
          </a:p>
          <a:p>
            <a:pPr>
              <a:lnSpc>
                <a:spcPct val="90000"/>
              </a:lnSpc>
            </a:pPr>
            <a:r>
              <a:rPr lang="en-US" altLang="en-US" sz="2000" b="0" kern="0" dirty="0"/>
              <a:t>Commonly is the unit position</a:t>
            </a:r>
            <a:endParaRPr lang="en-US" altLang="en-US" sz="2000" b="0" kern="0" dirty="0">
              <a:cs typeface="Arial"/>
            </a:endParaRPr>
          </a:p>
          <a:p>
            <a:pPr>
              <a:lnSpc>
                <a:spcPct val="90000"/>
              </a:lnSpc>
            </a:pPr>
            <a:endParaRPr lang="en-US" altLang="en-US" sz="2000" b="0" kern="0" dirty="0"/>
          </a:p>
          <a:p>
            <a:pPr eaLnBrk="1" hangingPunct="1">
              <a:lnSpc>
                <a:spcPct val="90000"/>
              </a:lnSpc>
            </a:pPr>
            <a:r>
              <a:rPr lang="en-US" altLang="en-US" sz="2000" b="0" kern="0" dirty="0"/>
              <a:t>Expressed as +/- data miles from DLRP</a:t>
            </a:r>
            <a:endParaRPr lang="en-US" altLang="en-US" sz="2000" b="0" kern="0" dirty="0">
              <a:cs typeface="Arial"/>
            </a:endParaRPr>
          </a:p>
          <a:p>
            <a:pPr>
              <a:lnSpc>
                <a:spcPct val="90000"/>
              </a:lnSpc>
            </a:pPr>
            <a:endParaRPr lang="en-US" altLang="en-US" sz="2000" b="0" kern="0" dirty="0">
              <a:cs typeface="Arial"/>
            </a:endParaRPr>
          </a:p>
          <a:p>
            <a:pPr>
              <a:lnSpc>
                <a:spcPct val="90000"/>
              </a:lnSpc>
            </a:pPr>
            <a:r>
              <a:rPr lang="en-US" altLang="en-US" sz="2000" b="0" kern="0" dirty="0">
                <a:cs typeface="Arial"/>
              </a:rPr>
              <a:t>Needs to be within 1024 minutes of latitude and longitude of DLRP (approximately 1 NM)</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51" name="Picture 9" descr="0201011b">
            <a:extLst>
              <a:ext uri="{FF2B5EF4-FFF2-40B4-BE49-F238E27FC236}">
                <a16:creationId xmlns:a16="http://schemas.microsoft.com/office/drawing/2014/main" id="{4C2A8121-5029-4446-9FF3-B8E642CF9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778" y="1155360"/>
            <a:ext cx="4570196" cy="427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4" name="Text Box 12">
            <a:extLst>
              <a:ext uri="{FF2B5EF4-FFF2-40B4-BE49-F238E27FC236}">
                <a16:creationId xmlns:a16="http://schemas.microsoft.com/office/drawing/2014/main" id="{B49B0F30-4F1D-45AF-841D-0A1F6DD42D30}"/>
              </a:ext>
            </a:extLst>
          </p:cNvPr>
          <p:cNvSpPr txBox="1">
            <a:spLocks noChangeArrowheads="1"/>
          </p:cNvSpPr>
          <p:nvPr/>
        </p:nvSpPr>
        <p:spPr bwMode="auto">
          <a:xfrm>
            <a:off x="6570453" y="2734694"/>
            <a:ext cx="566738" cy="369888"/>
          </a:xfrm>
          <a:prstGeom prst="rect">
            <a:avLst/>
          </a:prstGeom>
          <a:noFill/>
          <a:ln w="9525">
            <a:noFill/>
            <a:miter lim="800000"/>
            <a:headEnd/>
            <a:tailEnd/>
          </a:ln>
        </p:spPr>
        <p:txBody>
          <a:bodyPr wrap="none">
            <a:spAutoFit/>
          </a:bodyPr>
          <a:lstStyle/>
          <a:p>
            <a:pPr>
              <a:defRPr/>
            </a:pPr>
            <a:r>
              <a:rPr lang="en-US" sz="1800">
                <a:latin typeface="+mn-lt"/>
                <a:ea typeface="ＭＳ Ｐゴシック" pitchFamily="-65" charset="-128"/>
              </a:rPr>
              <a:t>SCC</a:t>
            </a:r>
          </a:p>
        </p:txBody>
      </p:sp>
      <p:sp>
        <p:nvSpPr>
          <p:cNvPr id="57355" name="Rectangle 16">
            <a:extLst>
              <a:ext uri="{FF2B5EF4-FFF2-40B4-BE49-F238E27FC236}">
                <a16:creationId xmlns:a16="http://schemas.microsoft.com/office/drawing/2014/main" id="{9CB421CB-656B-46E7-AB22-A5DDD75112DF}"/>
              </a:ext>
            </a:extLst>
          </p:cNvPr>
          <p:cNvSpPr>
            <a:spLocks noChangeArrowheads="1"/>
          </p:cNvSpPr>
          <p:nvPr/>
        </p:nvSpPr>
        <p:spPr bwMode="auto">
          <a:xfrm>
            <a:off x="-111512" y="352890"/>
            <a:ext cx="9144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r>
              <a:rPr lang="en-US" altLang="en-US" sz="2800" dirty="0">
                <a:solidFill>
                  <a:schemeClr val="accent6"/>
                </a:solidFill>
                <a:latin typeface="Arial"/>
                <a:ea typeface="MS PGothic"/>
                <a:cs typeface="Arial"/>
              </a:rPr>
              <a:t>Track Location</a:t>
            </a:r>
            <a:endParaRPr lang="en-CA" altLang="en-US" sz="2800" dirty="0">
              <a:solidFill>
                <a:schemeClr val="accent6"/>
              </a:solidFill>
              <a:latin typeface="Arial" panose="020B0604020202020204" pitchFamily="34" charset="0"/>
              <a:cs typeface="Arial"/>
            </a:endParaRPr>
          </a:p>
        </p:txBody>
      </p:sp>
      <p:sp>
        <p:nvSpPr>
          <p:cNvPr id="2" name="Content Placeholder 13">
            <a:extLst>
              <a:ext uri="{FF2B5EF4-FFF2-40B4-BE49-F238E27FC236}">
                <a16:creationId xmlns:a16="http://schemas.microsoft.com/office/drawing/2014/main" id="{F958D101-1FA8-41FC-A395-4527BFF7DC1F}"/>
              </a:ext>
            </a:extLst>
          </p:cNvPr>
          <p:cNvSpPr txBox="1">
            <a:spLocks/>
          </p:cNvSpPr>
          <p:nvPr/>
        </p:nvSpPr>
        <p:spPr bwMode="auto">
          <a:xfrm>
            <a:off x="2330" y="1155132"/>
            <a:ext cx="4571037" cy="427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90000"/>
              </a:lnSpc>
            </a:pPr>
            <a:r>
              <a:rPr lang="en-US" altLang="en-US" sz="2000" b="0" kern="0" dirty="0">
                <a:cs typeface="Arial"/>
              </a:rPr>
              <a:t>Reported tracks are expressed at +/- data miles from SCC</a:t>
            </a:r>
          </a:p>
          <a:p>
            <a:pPr>
              <a:lnSpc>
                <a:spcPct val="90000"/>
              </a:lnSpc>
            </a:pPr>
            <a:endParaRPr lang="en-US" altLang="en-US" sz="2000" b="0" kern="0" dirty="0">
              <a:cs typeface="Arial"/>
            </a:endParaRPr>
          </a:p>
          <a:p>
            <a:pPr>
              <a:lnSpc>
                <a:spcPct val="90000"/>
              </a:lnSpc>
            </a:pPr>
            <a:r>
              <a:rPr lang="en-US" altLang="en-US" sz="2000" b="0" kern="0" dirty="0">
                <a:cs typeface="Arial"/>
              </a:rPr>
              <a:t>Limited to +/- 512 data miles</a:t>
            </a:r>
          </a:p>
          <a:p>
            <a:pPr>
              <a:lnSpc>
                <a:spcPct val="90000"/>
              </a:lnSpc>
            </a:pPr>
            <a:endParaRPr lang="en-US" altLang="en-US" sz="2000" b="0" kern="0" dirty="0">
              <a:cs typeface="Arial"/>
            </a:endParaRPr>
          </a:p>
          <a:p>
            <a:pPr>
              <a:lnSpc>
                <a:spcPct val="90000"/>
              </a:lnSpc>
            </a:pPr>
            <a:r>
              <a:rPr lang="en-US" altLang="en-US" sz="2000" b="0" kern="0" dirty="0">
                <a:cs typeface="Arial"/>
              </a:rPr>
              <a:t>Therefore, there is a practical limit to how far units can be apart before they cannot express location of a track</a:t>
            </a:r>
          </a:p>
          <a:p>
            <a:pPr marL="0" indent="0">
              <a:lnSpc>
                <a:spcPct val="90000"/>
              </a:lnSpc>
              <a:buNone/>
            </a:pPr>
            <a:endParaRPr lang="en-US" altLang="en-US" sz="2000" b="0" kern="0">
              <a:cs typeface="Arial"/>
            </a:endParaRPr>
          </a:p>
        </p:txBody>
      </p:sp>
      <p:sp>
        <p:nvSpPr>
          <p:cNvPr id="3" name="Oval 2">
            <a:extLst>
              <a:ext uri="{FF2B5EF4-FFF2-40B4-BE49-F238E27FC236}">
                <a16:creationId xmlns:a16="http://schemas.microsoft.com/office/drawing/2014/main" id="{EA9842D9-3110-406E-8D98-8FDCDC21C69E}"/>
              </a:ext>
            </a:extLst>
          </p:cNvPr>
          <p:cNvSpPr/>
          <p:nvPr/>
        </p:nvSpPr>
        <p:spPr>
          <a:xfrm>
            <a:off x="7082288" y="2014268"/>
            <a:ext cx="155275" cy="1466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12">
            <a:extLst>
              <a:ext uri="{FF2B5EF4-FFF2-40B4-BE49-F238E27FC236}">
                <a16:creationId xmlns:a16="http://schemas.microsoft.com/office/drawing/2014/main" id="{0EE38154-842E-4525-B708-0AE26CEA8F2D}"/>
              </a:ext>
            </a:extLst>
          </p:cNvPr>
          <p:cNvSpPr txBox="1">
            <a:spLocks noChangeArrowheads="1"/>
          </p:cNvSpPr>
          <p:nvPr/>
        </p:nvSpPr>
        <p:spPr bwMode="auto">
          <a:xfrm>
            <a:off x="7044906" y="1699524"/>
            <a:ext cx="1099725" cy="307777"/>
          </a:xfrm>
          <a:prstGeom prst="rect">
            <a:avLst/>
          </a:prstGeom>
          <a:noFill/>
          <a:ln w="9525">
            <a:noFill/>
            <a:miter lim="800000"/>
            <a:headEnd/>
            <a:tailEnd/>
          </a:ln>
        </p:spPr>
        <p:txBody>
          <a:bodyPr wrap="none" lIns="91440" tIns="45720" rIns="91440" bIns="45720" anchor="t">
            <a:spAutoFit/>
          </a:bodyPr>
          <a:lstStyle/>
          <a:p>
            <a:pPr>
              <a:defRPr/>
            </a:pPr>
            <a:r>
              <a:rPr lang="en-US" sz="1400">
                <a:latin typeface="+mn-lt"/>
                <a:ea typeface="ＭＳ Ｐゴシック"/>
              </a:rPr>
              <a:t>Track 1234</a:t>
            </a:r>
            <a:endParaRPr lang="en-US" sz="1400">
              <a:cs typeface="Times New Roman"/>
            </a:endParaRPr>
          </a:p>
        </p:txBody>
      </p:sp>
      <p:cxnSp>
        <p:nvCxnSpPr>
          <p:cNvPr id="5" name="Straight Arrow Connector 4">
            <a:extLst>
              <a:ext uri="{FF2B5EF4-FFF2-40B4-BE49-F238E27FC236}">
                <a16:creationId xmlns:a16="http://schemas.microsoft.com/office/drawing/2014/main" id="{BAD3E803-7FE4-4BC7-8A6F-C0A5A3D5010F}"/>
              </a:ext>
            </a:extLst>
          </p:cNvPr>
          <p:cNvCxnSpPr/>
          <p:nvPr/>
        </p:nvCxnSpPr>
        <p:spPr>
          <a:xfrm>
            <a:off x="6371145" y="2105384"/>
            <a:ext cx="1" cy="543464"/>
          </a:xfrm>
          <a:prstGeom prst="straightConnector1">
            <a:avLst/>
          </a:prstGeom>
          <a:ln>
            <a:prstDash val="dash"/>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FE6A7E6A-E075-4B33-8BFD-BD86805075D4}"/>
              </a:ext>
            </a:extLst>
          </p:cNvPr>
          <p:cNvCxnSpPr>
            <a:cxnSpLocks/>
          </p:cNvCxnSpPr>
          <p:nvPr/>
        </p:nvCxnSpPr>
        <p:spPr>
          <a:xfrm>
            <a:off x="6371145" y="2096758"/>
            <a:ext cx="707366" cy="17254"/>
          </a:xfrm>
          <a:prstGeom prst="straightConnector1">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36896035"/>
      </p:ext>
    </p:extLst>
  </p:cSld>
  <p:clrMapOvr>
    <a:masterClrMapping/>
  </p:clrMapOvr>
  <p:transition/>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D9E588-45D4-4D31-84AF-685D08921FF2}">
  <ds:schemaRefs>
    <ds:schemaRef ds:uri="http://schemas.microsoft.com/sharepoint/v3/contenttype/forms"/>
  </ds:schemaRefs>
</ds:datastoreItem>
</file>

<file path=customXml/itemProps2.xml><?xml version="1.0" encoding="utf-8"?>
<ds:datastoreItem xmlns:ds="http://schemas.openxmlformats.org/officeDocument/2006/customXml" ds:itemID="{7E6698E8-8EEB-402C-9D3C-B07CCE068CC0}">
  <ds:schemaRefs>
    <ds:schemaRef ds:uri="http://schemas.microsoft.com/sharepoint/events"/>
  </ds:schemaRefs>
</ds:datastoreItem>
</file>

<file path=customXml/itemProps3.xml><?xml version="1.0" encoding="utf-8"?>
<ds:datastoreItem xmlns:ds="http://schemas.openxmlformats.org/officeDocument/2006/customXml" ds:itemID="{57A3B71D-7A09-4297-8EFE-27DA2E19B30C}">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12</Slides>
  <Notes>10</Notes>
  <HiddenSlides>0</HiddenSlide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Joint_master_template</vt:lpstr>
      <vt:lpstr>CFD Master</vt:lpstr>
      <vt:lpstr>CF background</vt:lpstr>
      <vt:lpstr>PowerPoint Presentation</vt:lpstr>
      <vt:lpstr>PowerPoint Presentation</vt:lpstr>
      <vt:lpstr>Enabling Objectives</vt:lpstr>
      <vt:lpstr>PowerPoint Presentation</vt:lpstr>
      <vt:lpstr>Link 11 PU and Track Block Values</vt:lpstr>
      <vt:lpstr>Link 11 Positions and Gridlock</vt:lpstr>
      <vt:lpstr>PowerPoint Presentation</vt:lpstr>
      <vt:lpstr>PowerPoint Presentation</vt:lpstr>
      <vt:lpstr>PowerPoint Presentation</vt:lpstr>
      <vt:lpstr>Track Quality Limitations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Overview/Terminals</dc:title>
  <dc:creator>Quigley PO1 SM@NPTG TDCA@Halifax</dc:creator>
  <cp:revision>120</cp:revision>
  <cp:lastPrinted>1997-09-24T13:59:20Z</cp:lastPrinted>
  <dcterms:created xsi:type="dcterms:W3CDTF">2009-02-14T16:35:13Z</dcterms:created>
  <dcterms:modified xsi:type="dcterms:W3CDTF">2021-02-11T20:40:28Z</dcterms:modified>
  <cp:category>Background</cp:category>
</cp:coreProperties>
</file>