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5"/>
  </p:sldMasterIdLst>
  <p:notesMasterIdLst>
    <p:notesMasterId r:id="rId19"/>
  </p:notesMasterIdLst>
  <p:handoutMasterIdLst>
    <p:handoutMasterId r:id="rId20"/>
  </p:handoutMasterIdLst>
  <p:sldIdLst>
    <p:sldId id="258" r:id="rId6"/>
    <p:sldId id="288" r:id="rId7"/>
    <p:sldId id="267" r:id="rId8"/>
    <p:sldId id="289" r:id="rId9"/>
    <p:sldId id="290" r:id="rId10"/>
    <p:sldId id="291" r:id="rId11"/>
    <p:sldId id="292" r:id="rId12"/>
    <p:sldId id="294" r:id="rId13"/>
    <p:sldId id="295" r:id="rId14"/>
    <p:sldId id="303" r:id="rId15"/>
    <p:sldId id="304" r:id="rId16"/>
    <p:sldId id="308" r:id="rId17"/>
    <p:sldId id="307" r:id="rId18"/>
  </p:sldIdLst>
  <p:sldSz cx="9144000" cy="6858000" type="screen4x3"/>
  <p:notesSz cx="6985000" cy="9271000"/>
  <p:defaultTextStyle>
    <a:defPPr>
      <a:defRPr lang="en-CA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00FF98"/>
    <a:srgbClr val="FF9900"/>
    <a:srgbClr val="FF5050"/>
    <a:srgbClr val="FFFF99"/>
    <a:srgbClr val="99FF99"/>
    <a:srgbClr val="0000FF"/>
    <a:srgbClr val="00E063"/>
    <a:srgbClr val="9966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4A6B35-6D75-4E5C-95FD-2505A287756D}" v="249" dt="2021-02-05T15:16:41.014"/>
    <p1510:client id="{FA862BB3-171B-4406-9FD4-6E7476F5B683}" v="251" dt="2021-02-05T18:27:28.1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50" autoAdjust="0"/>
    <p:restoredTop sz="94958" autoAdjust="0"/>
  </p:normalViewPr>
  <p:slideViewPr>
    <p:cSldViewPr>
      <p:cViewPr varScale="1">
        <p:scale>
          <a:sx n="123" d="100"/>
          <a:sy n="123" d="100"/>
        </p:scale>
        <p:origin x="85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ppard MS JE@MCC RJOC(A)@Defence O365" userId="S::justin.sheppard@ecn.forces.gc.ca::046012a4-b312-4c37-863d-653c3913ec98" providerId="AD" clId="Web-{764A6B35-6D75-4E5C-95FD-2505A287756D}"/>
    <pc:docChg chg="modSld">
      <pc:chgData name="Sheppard MS JE@MCC RJOC(A)@Defence O365" userId="S::justin.sheppard@ecn.forces.gc.ca::046012a4-b312-4c37-863d-653c3913ec98" providerId="AD" clId="Web-{764A6B35-6D75-4E5C-95FD-2505A287756D}" dt="2021-02-05T15:16:41.014" v="167" actId="20577"/>
      <pc:docMkLst>
        <pc:docMk/>
      </pc:docMkLst>
      <pc:sldChg chg="modSp">
        <pc:chgData name="Sheppard MS JE@MCC RJOC(A)@Defence O365" userId="S::justin.sheppard@ecn.forces.gc.ca::046012a4-b312-4c37-863d-653c3913ec98" providerId="AD" clId="Web-{764A6B35-6D75-4E5C-95FD-2505A287756D}" dt="2021-02-05T15:16:41.014" v="167" actId="20577"/>
        <pc:sldMkLst>
          <pc:docMk/>
          <pc:sldMk cId="0" sldId="258"/>
        </pc:sldMkLst>
        <pc:spChg chg="mod">
          <ac:chgData name="Sheppard MS JE@MCC RJOC(A)@Defence O365" userId="S::justin.sheppard@ecn.forces.gc.ca::046012a4-b312-4c37-863d-653c3913ec98" providerId="AD" clId="Web-{764A6B35-6D75-4E5C-95FD-2505A287756D}" dt="2021-02-05T15:16:41.014" v="167" actId="20577"/>
          <ac:spMkLst>
            <pc:docMk/>
            <pc:sldMk cId="0" sldId="258"/>
            <ac:spMk id="7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6:38.670" v="166" actId="20577"/>
          <ac:spMkLst>
            <pc:docMk/>
            <pc:sldMk cId="0" sldId="258"/>
            <ac:spMk id="11" creationId="{4E375B69-8A08-4F5C-95BB-46ED48E1593F}"/>
          </ac:spMkLst>
        </pc:spChg>
      </pc:sldChg>
      <pc:sldChg chg="modSp">
        <pc:chgData name="Sheppard MS JE@MCC RJOC(A)@Defence O365" userId="S::justin.sheppard@ecn.forces.gc.ca::046012a4-b312-4c37-863d-653c3913ec98" providerId="AD" clId="Web-{764A6B35-6D75-4E5C-95FD-2505A287756D}" dt="2021-02-05T15:06:58.708" v="16" actId="1076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764A6B35-6D75-4E5C-95FD-2505A287756D}" dt="2021-02-05T15:06:27.942" v="14" actId="14100"/>
          <ac:spMkLst>
            <pc:docMk/>
            <pc:sldMk cId="1587703502" sldId="267"/>
            <ac:spMk id="4" creationId="{9B9326E2-2370-4BE0-A9ED-D72E3E3C7690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06:58.708" v="16" actId="1076"/>
          <ac:spMkLst>
            <pc:docMk/>
            <pc:sldMk cId="1587703502" sldId="26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764A6B35-6D75-4E5C-95FD-2505A287756D}" dt="2021-02-05T15:05:23.192" v="4" actId="20577"/>
        <pc:sldMkLst>
          <pc:docMk/>
          <pc:sldMk cId="1018954970" sldId="288"/>
        </pc:sldMkLst>
        <pc:spChg chg="mod">
          <ac:chgData name="Sheppard MS JE@MCC RJOC(A)@Defence O365" userId="S::justin.sheppard@ecn.forces.gc.ca::046012a4-b312-4c37-863d-653c3913ec98" providerId="AD" clId="Web-{764A6B35-6D75-4E5C-95FD-2505A287756D}" dt="2021-02-05T15:05:23.192" v="4" actId="20577"/>
          <ac:spMkLst>
            <pc:docMk/>
            <pc:sldMk cId="1018954970" sldId="288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764A6B35-6D75-4E5C-95FD-2505A287756D}" dt="2021-02-05T15:08:41.598" v="39" actId="20577"/>
        <pc:sldMkLst>
          <pc:docMk/>
          <pc:sldMk cId="1251806590" sldId="289"/>
        </pc:sldMkLst>
        <pc:spChg chg="mod">
          <ac:chgData name="Sheppard MS JE@MCC RJOC(A)@Defence O365" userId="S::justin.sheppard@ecn.forces.gc.ca::046012a4-b312-4c37-863d-653c3913ec98" providerId="AD" clId="Web-{764A6B35-6D75-4E5C-95FD-2505A287756D}" dt="2021-02-05T15:07:32.614" v="23" actId="20577"/>
          <ac:spMkLst>
            <pc:docMk/>
            <pc:sldMk cId="1251806590" sldId="289"/>
            <ac:spMk id="4" creationId="{9B9326E2-2370-4BE0-A9ED-D72E3E3C7690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08:41.598" v="39" actId="20577"/>
          <ac:spMkLst>
            <pc:docMk/>
            <pc:sldMk cId="1251806590" sldId="289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764A6B35-6D75-4E5C-95FD-2505A287756D}" dt="2021-02-05T15:08:38.614" v="38" actId="20577"/>
        <pc:sldMkLst>
          <pc:docMk/>
          <pc:sldMk cId="875054380" sldId="290"/>
        </pc:sldMkLst>
        <pc:spChg chg="mod">
          <ac:chgData name="Sheppard MS JE@MCC RJOC(A)@Defence O365" userId="S::justin.sheppard@ecn.forces.gc.ca::046012a4-b312-4c37-863d-653c3913ec98" providerId="AD" clId="Web-{764A6B35-6D75-4E5C-95FD-2505A287756D}" dt="2021-02-05T15:08:38.614" v="38" actId="20577"/>
          <ac:spMkLst>
            <pc:docMk/>
            <pc:sldMk cId="875054380" sldId="290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764A6B35-6D75-4E5C-95FD-2505A287756D}" dt="2021-02-05T15:08:35.130" v="37" actId="20577"/>
        <pc:sldMkLst>
          <pc:docMk/>
          <pc:sldMk cId="631316680" sldId="291"/>
        </pc:sldMkLst>
        <pc:spChg chg="mod">
          <ac:chgData name="Sheppard MS JE@MCC RJOC(A)@Defence O365" userId="S::justin.sheppard@ecn.forces.gc.ca::046012a4-b312-4c37-863d-653c3913ec98" providerId="AD" clId="Web-{764A6B35-6D75-4E5C-95FD-2505A287756D}" dt="2021-02-05T15:07:51.161" v="27" actId="20577"/>
          <ac:spMkLst>
            <pc:docMk/>
            <pc:sldMk cId="631316680" sldId="291"/>
            <ac:spMk id="4" creationId="{9B9326E2-2370-4BE0-A9ED-D72E3E3C7690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08:35.130" v="37" actId="20577"/>
          <ac:spMkLst>
            <pc:docMk/>
            <pc:sldMk cId="631316680" sldId="291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764A6B35-6D75-4E5C-95FD-2505A287756D}" dt="2021-02-05T15:09:08.848" v="45" actId="1076"/>
        <pc:sldMkLst>
          <pc:docMk/>
          <pc:sldMk cId="321114127" sldId="292"/>
        </pc:sldMkLst>
        <pc:spChg chg="mod">
          <ac:chgData name="Sheppard MS JE@MCC RJOC(A)@Defence O365" userId="S::justin.sheppard@ecn.forces.gc.ca::046012a4-b312-4c37-863d-653c3913ec98" providerId="AD" clId="Web-{764A6B35-6D75-4E5C-95FD-2505A287756D}" dt="2021-02-05T15:08:55.348" v="43" actId="20577"/>
          <ac:spMkLst>
            <pc:docMk/>
            <pc:sldMk cId="321114127" sldId="292"/>
            <ac:spMk id="4" creationId="{1EA5EF33-576B-4A3F-B0B0-0723D39DD30E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09:08.848" v="45" actId="1076"/>
          <ac:spMkLst>
            <pc:docMk/>
            <pc:sldMk cId="321114127" sldId="292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764A6B35-6D75-4E5C-95FD-2505A287756D}" dt="2021-02-05T15:14:18.841" v="130" actId="1076"/>
        <pc:sldMkLst>
          <pc:docMk/>
          <pc:sldMk cId="1018365228" sldId="294"/>
        </pc:sldMkLst>
        <pc:spChg chg="mod">
          <ac:chgData name="Sheppard MS JE@MCC RJOC(A)@Defence O365" userId="S::justin.sheppard@ecn.forces.gc.ca::046012a4-b312-4c37-863d-653c3913ec98" providerId="AD" clId="Web-{764A6B35-6D75-4E5C-95FD-2505A287756D}" dt="2021-02-05T15:14:18.841" v="130" actId="1076"/>
          <ac:spMkLst>
            <pc:docMk/>
            <pc:sldMk cId="1018365228" sldId="294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764A6B35-6D75-4E5C-95FD-2505A287756D}" dt="2021-02-05T15:14:14.247" v="129" actId="1076"/>
        <pc:sldMkLst>
          <pc:docMk/>
          <pc:sldMk cId="2753363991" sldId="295"/>
        </pc:sldMkLst>
        <pc:spChg chg="mod">
          <ac:chgData name="Sheppard MS JE@MCC RJOC(A)@Defence O365" userId="S::justin.sheppard@ecn.forces.gc.ca::046012a4-b312-4c37-863d-653c3913ec98" providerId="AD" clId="Web-{764A6B35-6D75-4E5C-95FD-2505A287756D}" dt="2021-02-05T15:14:14.247" v="129" actId="1076"/>
          <ac:spMkLst>
            <pc:docMk/>
            <pc:sldMk cId="2753363991" sldId="295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764A6B35-6D75-4E5C-95FD-2505A287756D}" dt="2021-02-05T15:12:55.303" v="102" actId="1076"/>
        <pc:sldMkLst>
          <pc:docMk/>
          <pc:sldMk cId="232699226" sldId="303"/>
        </pc:sldMkLst>
        <pc:spChg chg="mod">
          <ac:chgData name="Sheppard MS JE@MCC RJOC(A)@Defence O365" userId="S::justin.sheppard@ecn.forces.gc.ca::046012a4-b312-4c37-863d-653c3913ec98" providerId="AD" clId="Web-{764A6B35-6D75-4E5C-95FD-2505A287756D}" dt="2021-02-05T15:10:47.178" v="66" actId="20577"/>
          <ac:spMkLst>
            <pc:docMk/>
            <pc:sldMk cId="232699226" sldId="303"/>
            <ac:spMk id="4" creationId="{8A3B5756-B8DB-472B-84F0-47B24F9D9937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2:55.303" v="102" actId="1076"/>
          <ac:spMkLst>
            <pc:docMk/>
            <pc:sldMk cId="232699226" sldId="303"/>
            <ac:spMk id="5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0:41.787" v="63" actId="20577"/>
          <ac:spMkLst>
            <pc:docMk/>
            <pc:sldMk cId="232699226" sldId="303"/>
            <ac:spMk id="6" creationId="{16394CAF-DF2C-459C-8EE1-D90D442BCD49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0:53.756" v="70" actId="20577"/>
          <ac:spMkLst>
            <pc:docMk/>
            <pc:sldMk cId="232699226" sldId="303"/>
            <ac:spMk id="8" creationId="{17C4FE89-A43D-4AEB-89D1-151A640A8027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0:56.787" v="73" actId="20577"/>
          <ac:spMkLst>
            <pc:docMk/>
            <pc:sldMk cId="232699226" sldId="303"/>
            <ac:spMk id="9" creationId="{1A0AF18D-45F9-42CA-8F63-315CCA7BD024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1:01.256" v="76" actId="20577"/>
          <ac:spMkLst>
            <pc:docMk/>
            <pc:sldMk cId="232699226" sldId="303"/>
            <ac:spMk id="10" creationId="{EC906782-3551-4D96-AC73-93CB3425214D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1:06.131" v="79" actId="20577"/>
          <ac:spMkLst>
            <pc:docMk/>
            <pc:sldMk cId="232699226" sldId="303"/>
            <ac:spMk id="11" creationId="{4EBEA348-8E12-4E15-9EF8-0DB88EF244F4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1:11.678" v="82" actId="20577"/>
          <ac:spMkLst>
            <pc:docMk/>
            <pc:sldMk cId="232699226" sldId="303"/>
            <ac:spMk id="12" creationId="{09F91546-5407-43C5-AFC5-7393446AE7A8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1:50.553" v="96" actId="20577"/>
          <ac:spMkLst>
            <pc:docMk/>
            <pc:sldMk cId="232699226" sldId="303"/>
            <ac:spMk id="13" creationId="{D7997E78-925F-4D41-9BC6-8C165E4F51E0}"/>
          </ac:spMkLst>
        </pc:spChg>
      </pc:sldChg>
      <pc:sldChg chg="modSp">
        <pc:chgData name="Sheppard MS JE@MCC RJOC(A)@Defence O365" userId="S::justin.sheppard@ecn.forces.gc.ca::046012a4-b312-4c37-863d-653c3913ec98" providerId="AD" clId="Web-{764A6B35-6D75-4E5C-95FD-2505A287756D}" dt="2021-02-05T15:13:52.107" v="128" actId="20577"/>
        <pc:sldMkLst>
          <pc:docMk/>
          <pc:sldMk cId="1163658694" sldId="304"/>
        </pc:sldMkLst>
        <pc:spChg chg="mod">
          <ac:chgData name="Sheppard MS JE@MCC RJOC(A)@Defence O365" userId="S::justin.sheppard@ecn.forces.gc.ca::046012a4-b312-4c37-863d-653c3913ec98" providerId="AD" clId="Web-{764A6B35-6D75-4E5C-95FD-2505A287756D}" dt="2021-02-05T15:13:17.772" v="110" actId="20577"/>
          <ac:spMkLst>
            <pc:docMk/>
            <pc:sldMk cId="1163658694" sldId="304"/>
            <ac:spMk id="4" creationId="{8A3B5756-B8DB-472B-84F0-47B24F9D9937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2:37.740" v="99" actId="1076"/>
          <ac:spMkLst>
            <pc:docMk/>
            <pc:sldMk cId="1163658694" sldId="304"/>
            <ac:spMk id="5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3:08.881" v="106" actId="20577"/>
          <ac:spMkLst>
            <pc:docMk/>
            <pc:sldMk cId="1163658694" sldId="304"/>
            <ac:spMk id="6" creationId="{16394CAF-DF2C-459C-8EE1-D90D442BCD49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3:44.732" v="124" actId="20577"/>
          <ac:spMkLst>
            <pc:docMk/>
            <pc:sldMk cId="1163658694" sldId="304"/>
            <ac:spMk id="7" creationId="{299C7366-29C0-4BCC-B544-964A301E1FBC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3:52.107" v="128" actId="20577"/>
          <ac:spMkLst>
            <pc:docMk/>
            <pc:sldMk cId="1163658694" sldId="304"/>
            <ac:spMk id="8" creationId="{19535175-54B5-44A8-ADB6-694E37515BF5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3:26.075" v="115" actId="20577"/>
          <ac:spMkLst>
            <pc:docMk/>
            <pc:sldMk cId="1163658694" sldId="304"/>
            <ac:spMk id="10" creationId="{EC906782-3551-4D96-AC73-93CB3425214D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3:33.700" v="119" actId="20577"/>
          <ac:spMkLst>
            <pc:docMk/>
            <pc:sldMk cId="1163658694" sldId="304"/>
            <ac:spMk id="11" creationId="{4EBEA348-8E12-4E15-9EF8-0DB88EF244F4}"/>
          </ac:spMkLst>
        </pc:spChg>
      </pc:sldChg>
      <pc:sldChg chg="modSp">
        <pc:chgData name="Sheppard MS JE@MCC RJOC(A)@Defence O365" userId="S::justin.sheppard@ecn.forces.gc.ca::046012a4-b312-4c37-863d-653c3913ec98" providerId="AD" clId="Web-{764A6B35-6D75-4E5C-95FD-2505A287756D}" dt="2021-02-05T15:16:30.466" v="165" actId="20577"/>
        <pc:sldMkLst>
          <pc:docMk/>
          <pc:sldMk cId="3118391297" sldId="307"/>
        </pc:sldMkLst>
        <pc:spChg chg="mod">
          <ac:chgData name="Sheppard MS JE@MCC RJOC(A)@Defence O365" userId="S::justin.sheppard@ecn.forces.gc.ca::046012a4-b312-4c37-863d-653c3913ec98" providerId="AD" clId="Web-{764A6B35-6D75-4E5C-95FD-2505A287756D}" dt="2021-02-05T15:16:30.466" v="165" actId="20577"/>
          <ac:spMkLst>
            <pc:docMk/>
            <pc:sldMk cId="3118391297" sldId="307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764A6B35-6D75-4E5C-95FD-2505A287756D}" dt="2021-02-05T15:16:16.154" v="162" actId="1076"/>
        <pc:sldMkLst>
          <pc:docMk/>
          <pc:sldMk cId="603143060" sldId="308"/>
        </pc:sldMkLst>
        <pc:spChg chg="mod">
          <ac:chgData name="Sheppard MS JE@MCC RJOC(A)@Defence O365" userId="S::justin.sheppard@ecn.forces.gc.ca::046012a4-b312-4c37-863d-653c3913ec98" providerId="AD" clId="Web-{764A6B35-6D75-4E5C-95FD-2505A287756D}" dt="2021-02-05T15:15:06.982" v="142" actId="20577"/>
          <ac:spMkLst>
            <pc:docMk/>
            <pc:sldMk cId="603143060" sldId="308"/>
            <ac:spMk id="4" creationId="{8A3B5756-B8DB-472B-84F0-47B24F9D9937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4:32.701" v="132" actId="1076"/>
          <ac:spMkLst>
            <pc:docMk/>
            <pc:sldMk cId="603143060" sldId="308"/>
            <ac:spMk id="5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4:58.826" v="138" actId="20577"/>
          <ac:spMkLst>
            <pc:docMk/>
            <pc:sldMk cId="603143060" sldId="308"/>
            <ac:spMk id="6" creationId="{16394CAF-DF2C-459C-8EE1-D90D442BCD49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6:08.591" v="161" actId="1076"/>
          <ac:spMkLst>
            <pc:docMk/>
            <pc:sldMk cId="603143060" sldId="308"/>
            <ac:spMk id="7" creationId="{299C7366-29C0-4BCC-B544-964A301E1FBC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6:02.826" v="160" actId="1076"/>
          <ac:spMkLst>
            <pc:docMk/>
            <pc:sldMk cId="603143060" sldId="308"/>
            <ac:spMk id="8" creationId="{19535175-54B5-44A8-ADB6-694E37515BF5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5:14.466" v="146" actId="20577"/>
          <ac:spMkLst>
            <pc:docMk/>
            <pc:sldMk cId="603143060" sldId="308"/>
            <ac:spMk id="10" creationId="{EC906782-3551-4D96-AC73-93CB3425214D}"/>
          </ac:spMkLst>
        </pc:spChg>
        <pc:spChg chg="mod">
          <ac:chgData name="Sheppard MS JE@MCC RJOC(A)@Defence O365" userId="S::justin.sheppard@ecn.forces.gc.ca::046012a4-b312-4c37-863d-653c3913ec98" providerId="AD" clId="Web-{764A6B35-6D75-4E5C-95FD-2505A287756D}" dt="2021-02-05T15:16:16.154" v="162" actId="1076"/>
          <ac:spMkLst>
            <pc:docMk/>
            <pc:sldMk cId="603143060" sldId="308"/>
            <ac:spMk id="11" creationId="{4EBEA348-8E12-4E15-9EF8-0DB88EF244F4}"/>
          </ac:spMkLst>
        </pc:spChg>
      </pc:sldChg>
    </pc:docChg>
  </pc:docChgLst>
  <pc:docChgLst>
    <pc:chgData name="Sheppard MS JE@MCC RJOC(A)@Defence O365" userId="S::justin.sheppard@ecn.forces.gc.ca::046012a4-b312-4c37-863d-653c3913ec98" providerId="AD" clId="Web-{FA862BB3-171B-4406-9FD4-6E7476F5B683}"/>
    <pc:docChg chg="modSld">
      <pc:chgData name="Sheppard MS JE@MCC RJOC(A)@Defence O365" userId="S::justin.sheppard@ecn.forces.gc.ca::046012a4-b312-4c37-863d-653c3913ec98" providerId="AD" clId="Web-{FA862BB3-171B-4406-9FD4-6E7476F5B683}" dt="2021-02-05T18:27:28.125" v="112" actId="20577"/>
      <pc:docMkLst>
        <pc:docMk/>
      </pc:docMkLst>
      <pc:sldChg chg="modSp">
        <pc:chgData name="Sheppard MS JE@MCC RJOC(A)@Defence O365" userId="S::justin.sheppard@ecn.forces.gc.ca::046012a4-b312-4c37-863d-653c3913ec98" providerId="AD" clId="Web-{FA862BB3-171B-4406-9FD4-6E7476F5B683}" dt="2021-02-05T18:23:30.891" v="1" actId="14100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FA862BB3-171B-4406-9FD4-6E7476F5B683}" dt="2021-02-05T18:23:30.891" v="1" actId="14100"/>
          <ac:spMkLst>
            <pc:docMk/>
            <pc:sldMk cId="1587703502" sldId="267"/>
            <ac:spMk id="4" creationId="{9B9326E2-2370-4BE0-A9ED-D72E3E3C7690}"/>
          </ac:spMkLst>
        </pc:spChg>
      </pc:sldChg>
      <pc:sldChg chg="modSp">
        <pc:chgData name="Sheppard MS JE@MCC RJOC(A)@Defence O365" userId="S::justin.sheppard@ecn.forces.gc.ca::046012a4-b312-4c37-863d-653c3913ec98" providerId="AD" clId="Web-{FA862BB3-171B-4406-9FD4-6E7476F5B683}" dt="2021-02-05T18:23:53.876" v="6" actId="20577"/>
        <pc:sldMkLst>
          <pc:docMk/>
          <pc:sldMk cId="875054380" sldId="290"/>
        </pc:sldMkLst>
        <pc:spChg chg="mod">
          <ac:chgData name="Sheppard MS JE@MCC RJOC(A)@Defence O365" userId="S::justin.sheppard@ecn.forces.gc.ca::046012a4-b312-4c37-863d-653c3913ec98" providerId="AD" clId="Web-{FA862BB3-171B-4406-9FD4-6E7476F5B683}" dt="2021-02-05T18:23:53.876" v="6" actId="20577"/>
          <ac:spMkLst>
            <pc:docMk/>
            <pc:sldMk cId="875054380" sldId="290"/>
            <ac:spMk id="4" creationId="{15AB6CBC-DCC0-43D8-9C45-81E06FE033E8}"/>
          </ac:spMkLst>
        </pc:spChg>
      </pc:sldChg>
      <pc:sldChg chg="modSp">
        <pc:chgData name="Sheppard MS JE@MCC RJOC(A)@Defence O365" userId="S::justin.sheppard@ecn.forces.gc.ca::046012a4-b312-4c37-863d-653c3913ec98" providerId="AD" clId="Web-{FA862BB3-171B-4406-9FD4-6E7476F5B683}" dt="2021-02-05T18:24:14.860" v="8" actId="20577"/>
        <pc:sldMkLst>
          <pc:docMk/>
          <pc:sldMk cId="631316680" sldId="291"/>
        </pc:sldMkLst>
        <pc:spChg chg="mod">
          <ac:chgData name="Sheppard MS JE@MCC RJOC(A)@Defence O365" userId="S::justin.sheppard@ecn.forces.gc.ca::046012a4-b312-4c37-863d-653c3913ec98" providerId="AD" clId="Web-{FA862BB3-171B-4406-9FD4-6E7476F5B683}" dt="2021-02-05T18:24:14.860" v="8" actId="20577"/>
          <ac:spMkLst>
            <pc:docMk/>
            <pc:sldMk cId="631316680" sldId="291"/>
            <ac:spMk id="4" creationId="{9B9326E2-2370-4BE0-A9ED-D72E3E3C7690}"/>
          </ac:spMkLst>
        </pc:spChg>
      </pc:sldChg>
      <pc:sldChg chg="modSp">
        <pc:chgData name="Sheppard MS JE@MCC RJOC(A)@Defence O365" userId="S::justin.sheppard@ecn.forces.gc.ca::046012a4-b312-4c37-863d-653c3913ec98" providerId="AD" clId="Web-{FA862BB3-171B-4406-9FD4-6E7476F5B683}" dt="2021-02-05T18:24:20.720" v="10" actId="20577"/>
        <pc:sldMkLst>
          <pc:docMk/>
          <pc:sldMk cId="321114127" sldId="292"/>
        </pc:sldMkLst>
        <pc:spChg chg="mod">
          <ac:chgData name="Sheppard MS JE@MCC RJOC(A)@Defence O365" userId="S::justin.sheppard@ecn.forces.gc.ca::046012a4-b312-4c37-863d-653c3913ec98" providerId="AD" clId="Web-{FA862BB3-171B-4406-9FD4-6E7476F5B683}" dt="2021-02-05T18:24:20.720" v="10" actId="20577"/>
          <ac:spMkLst>
            <pc:docMk/>
            <pc:sldMk cId="321114127" sldId="292"/>
            <ac:spMk id="4" creationId="{1EA5EF33-576B-4A3F-B0B0-0723D39DD30E}"/>
          </ac:spMkLst>
        </pc:spChg>
      </pc:sldChg>
      <pc:sldChg chg="modSp">
        <pc:chgData name="Sheppard MS JE@MCC RJOC(A)@Defence O365" userId="S::justin.sheppard@ecn.forces.gc.ca::046012a4-b312-4c37-863d-653c3913ec98" providerId="AD" clId="Web-{FA862BB3-171B-4406-9FD4-6E7476F5B683}" dt="2021-02-05T18:24:38.813" v="19" actId="20577"/>
        <pc:sldMkLst>
          <pc:docMk/>
          <pc:sldMk cId="1018365228" sldId="294"/>
        </pc:sldMkLst>
        <pc:spChg chg="mod">
          <ac:chgData name="Sheppard MS JE@MCC RJOC(A)@Defence O365" userId="S::justin.sheppard@ecn.forces.gc.ca::046012a4-b312-4c37-863d-653c3913ec98" providerId="AD" clId="Web-{FA862BB3-171B-4406-9FD4-6E7476F5B683}" dt="2021-02-05T18:24:38.813" v="19" actId="20577"/>
          <ac:spMkLst>
            <pc:docMk/>
            <pc:sldMk cId="1018365228" sldId="294"/>
            <ac:spMk id="4" creationId="{9B9326E2-2370-4BE0-A9ED-D72E3E3C7690}"/>
          </ac:spMkLst>
        </pc:spChg>
      </pc:sldChg>
      <pc:sldChg chg="modSp">
        <pc:chgData name="Sheppard MS JE@MCC RJOC(A)@Defence O365" userId="S::justin.sheppard@ecn.forces.gc.ca::046012a4-b312-4c37-863d-653c3913ec98" providerId="AD" clId="Web-{FA862BB3-171B-4406-9FD4-6E7476F5B683}" dt="2021-02-05T18:25:43.953" v="54" actId="20577"/>
        <pc:sldMkLst>
          <pc:docMk/>
          <pc:sldMk cId="232699226" sldId="303"/>
        </pc:sldMkLst>
        <pc:spChg chg="mod">
          <ac:chgData name="Sheppard MS JE@MCC RJOC(A)@Defence O365" userId="S::justin.sheppard@ecn.forces.gc.ca::046012a4-b312-4c37-863d-653c3913ec98" providerId="AD" clId="Web-{FA862BB3-171B-4406-9FD4-6E7476F5B683}" dt="2021-02-05T18:25:01.266" v="27" actId="20577"/>
          <ac:spMkLst>
            <pc:docMk/>
            <pc:sldMk cId="232699226" sldId="303"/>
            <ac:spMk id="4" creationId="{8A3B5756-B8DB-472B-84F0-47B24F9D9937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4:53.016" v="22" actId="20577"/>
          <ac:spMkLst>
            <pc:docMk/>
            <pc:sldMk cId="232699226" sldId="303"/>
            <ac:spMk id="6" creationId="{16394CAF-DF2C-459C-8EE1-D90D442BCD49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5:08.407" v="30" actId="20577"/>
          <ac:spMkLst>
            <pc:docMk/>
            <pc:sldMk cId="232699226" sldId="303"/>
            <ac:spMk id="8" creationId="{17C4FE89-A43D-4AEB-89D1-151A640A8027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5:15.813" v="36" actId="20577"/>
          <ac:spMkLst>
            <pc:docMk/>
            <pc:sldMk cId="232699226" sldId="303"/>
            <ac:spMk id="9" creationId="{1A0AF18D-45F9-42CA-8F63-315CCA7BD024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5:22.250" v="39" actId="20577"/>
          <ac:spMkLst>
            <pc:docMk/>
            <pc:sldMk cId="232699226" sldId="303"/>
            <ac:spMk id="10" creationId="{EC906782-3551-4D96-AC73-93CB3425214D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5:30.625" v="44" actId="20577"/>
          <ac:spMkLst>
            <pc:docMk/>
            <pc:sldMk cId="232699226" sldId="303"/>
            <ac:spMk id="11" creationId="{4EBEA348-8E12-4E15-9EF8-0DB88EF244F4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5:39.516" v="49" actId="20577"/>
          <ac:spMkLst>
            <pc:docMk/>
            <pc:sldMk cId="232699226" sldId="303"/>
            <ac:spMk id="12" creationId="{09F91546-5407-43C5-AFC5-7393446AE7A8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5:43.953" v="54" actId="20577"/>
          <ac:spMkLst>
            <pc:docMk/>
            <pc:sldMk cId="232699226" sldId="303"/>
            <ac:spMk id="13" creationId="{D7997E78-925F-4D41-9BC6-8C165E4F51E0}"/>
          </ac:spMkLst>
        </pc:spChg>
      </pc:sldChg>
      <pc:sldChg chg="modSp">
        <pc:chgData name="Sheppard MS JE@MCC RJOC(A)@Defence O365" userId="S::justin.sheppard@ecn.forces.gc.ca::046012a4-b312-4c37-863d-653c3913ec98" providerId="AD" clId="Web-{FA862BB3-171B-4406-9FD4-6E7476F5B683}" dt="2021-02-05T18:26:41.547" v="80" actId="20577"/>
        <pc:sldMkLst>
          <pc:docMk/>
          <pc:sldMk cId="1163658694" sldId="304"/>
        </pc:sldMkLst>
        <pc:spChg chg="mod">
          <ac:chgData name="Sheppard MS JE@MCC RJOC(A)@Defence O365" userId="S::justin.sheppard@ecn.forces.gc.ca::046012a4-b312-4c37-863d-653c3913ec98" providerId="AD" clId="Web-{FA862BB3-171B-4406-9FD4-6E7476F5B683}" dt="2021-02-05T18:26:10.031" v="63" actId="20577"/>
          <ac:spMkLst>
            <pc:docMk/>
            <pc:sldMk cId="1163658694" sldId="304"/>
            <ac:spMk id="4" creationId="{8A3B5756-B8DB-472B-84F0-47B24F9D9937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6:01.188" v="59" actId="20577"/>
          <ac:spMkLst>
            <pc:docMk/>
            <pc:sldMk cId="1163658694" sldId="304"/>
            <ac:spMk id="6" creationId="{16394CAF-DF2C-459C-8EE1-D90D442BCD49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6:31.610" v="76" actId="20577"/>
          <ac:spMkLst>
            <pc:docMk/>
            <pc:sldMk cId="1163658694" sldId="304"/>
            <ac:spMk id="7" creationId="{299C7366-29C0-4BCC-B544-964A301E1FBC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6:41.547" v="80" actId="20577"/>
          <ac:spMkLst>
            <pc:docMk/>
            <pc:sldMk cId="1163658694" sldId="304"/>
            <ac:spMk id="8" creationId="{19535175-54B5-44A8-ADB6-694E37515BF5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6:15.953" v="66" actId="20577"/>
          <ac:spMkLst>
            <pc:docMk/>
            <pc:sldMk cId="1163658694" sldId="304"/>
            <ac:spMk id="10" creationId="{EC906782-3551-4D96-AC73-93CB3425214D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6:23.516" v="72" actId="20577"/>
          <ac:spMkLst>
            <pc:docMk/>
            <pc:sldMk cId="1163658694" sldId="304"/>
            <ac:spMk id="11" creationId="{4EBEA348-8E12-4E15-9EF8-0DB88EF244F4}"/>
          </ac:spMkLst>
        </pc:spChg>
      </pc:sldChg>
      <pc:sldChg chg="modSp">
        <pc:chgData name="Sheppard MS JE@MCC RJOC(A)@Defence O365" userId="S::justin.sheppard@ecn.forces.gc.ca::046012a4-b312-4c37-863d-653c3913ec98" providerId="AD" clId="Web-{FA862BB3-171B-4406-9FD4-6E7476F5B683}" dt="2021-02-05T18:27:28.125" v="112" actId="20577"/>
        <pc:sldMkLst>
          <pc:docMk/>
          <pc:sldMk cId="603143060" sldId="308"/>
        </pc:sldMkLst>
        <pc:spChg chg="mod">
          <ac:chgData name="Sheppard MS JE@MCC RJOC(A)@Defence O365" userId="S::justin.sheppard@ecn.forces.gc.ca::046012a4-b312-4c37-863d-653c3913ec98" providerId="AD" clId="Web-{FA862BB3-171B-4406-9FD4-6E7476F5B683}" dt="2021-02-05T18:27:03.422" v="96" actId="20577"/>
          <ac:spMkLst>
            <pc:docMk/>
            <pc:sldMk cId="603143060" sldId="308"/>
            <ac:spMk id="4" creationId="{8A3B5756-B8DB-472B-84F0-47B24F9D9937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6:50.969" v="84" actId="20577"/>
          <ac:spMkLst>
            <pc:docMk/>
            <pc:sldMk cId="603143060" sldId="308"/>
            <ac:spMk id="6" creationId="{16394CAF-DF2C-459C-8EE1-D90D442BCD49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7:20.547" v="106" actId="20577"/>
          <ac:spMkLst>
            <pc:docMk/>
            <pc:sldMk cId="603143060" sldId="308"/>
            <ac:spMk id="7" creationId="{299C7366-29C0-4BCC-B544-964A301E1FBC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7:28.125" v="112" actId="20577"/>
          <ac:spMkLst>
            <pc:docMk/>
            <pc:sldMk cId="603143060" sldId="308"/>
            <ac:spMk id="8" creationId="{19535175-54B5-44A8-ADB6-694E37515BF5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7:06.406" v="97" actId="20577"/>
          <ac:spMkLst>
            <pc:docMk/>
            <pc:sldMk cId="603143060" sldId="308"/>
            <ac:spMk id="10" creationId="{EC906782-3551-4D96-AC73-93CB3425214D}"/>
          </ac:spMkLst>
        </pc:spChg>
        <pc:spChg chg="mod">
          <ac:chgData name="Sheppard MS JE@MCC RJOC(A)@Defence O365" userId="S::justin.sheppard@ecn.forces.gc.ca::046012a4-b312-4c37-863d-653c3913ec98" providerId="AD" clId="Web-{FA862BB3-171B-4406-9FD4-6E7476F5B683}" dt="2021-02-05T18:27:17.437" v="103" actId="20577"/>
          <ac:spMkLst>
            <pc:docMk/>
            <pc:sldMk cId="603143060" sldId="308"/>
            <ac:spMk id="11" creationId="{4EBEA348-8E12-4E15-9EF8-0DB88EF244F4}"/>
          </ac:spMkLst>
        </pc:spChg>
      </pc:sldChg>
    </pc:docChg>
  </pc:docChgLst>
  <pc:docChgLst>
    <pc:chgData clId="Web-{FA862BB3-171B-4406-9FD4-6E7476F5B683}"/>
    <pc:docChg chg="modSld">
      <pc:chgData name="" userId="" providerId="" clId="Web-{FA862BB3-171B-4406-9FD4-6E7476F5B683}" dt="2021-02-05T18:23:23.235" v="1" actId="14100"/>
      <pc:docMkLst>
        <pc:docMk/>
      </pc:docMkLst>
      <pc:sldChg chg="modSp">
        <pc:chgData name="" userId="" providerId="" clId="Web-{FA862BB3-171B-4406-9FD4-6E7476F5B683}" dt="2021-02-05T18:23:23.235" v="1" actId="14100"/>
        <pc:sldMkLst>
          <pc:docMk/>
          <pc:sldMk cId="1587703502" sldId="267"/>
        </pc:sldMkLst>
        <pc:spChg chg="mod">
          <ac:chgData name="" userId="" providerId="" clId="Web-{FA862BB3-171B-4406-9FD4-6E7476F5B683}" dt="2021-02-05T18:23:23.235" v="1" actId="14100"/>
          <ac:spMkLst>
            <pc:docMk/>
            <pc:sldMk cId="1587703502" sldId="267"/>
            <ac:spMk id="4" creationId="{9B9326E2-2370-4BE0-A9ED-D72E3E3C769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284B9AB2-1206-4832-85A8-7CD471503561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197166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3738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8BFBBCA8-0C9D-4EC1-B549-96619A5E1B7E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710702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996557"/>
            <a:ext cx="2816119" cy="28648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28601"/>
            <a:ext cx="7239000" cy="1143000"/>
          </a:xfrm>
        </p:spPr>
        <p:txBody>
          <a:bodyPr/>
          <a:lstStyle>
            <a:lvl1pPr algn="ctr">
              <a:defRPr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403598"/>
            <a:ext cx="5105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37531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105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2400"/>
            <a:ext cx="22860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7056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1897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7010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1600200"/>
            <a:ext cx="9144000" cy="43434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12434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75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936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349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263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6157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1409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90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97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986088"/>
            <a:ext cx="9144000" cy="3871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4CBE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>
              <a:solidFill>
                <a:srgbClr val="000000"/>
              </a:solidFill>
            </a:endParaRPr>
          </a:p>
        </p:txBody>
      </p:sp>
      <p:pic>
        <p:nvPicPr>
          <p:cNvPr id="1027" name="Picture 3" descr="Banner Globe"/>
          <p:cNvPicPr>
            <a:picLocks noChangeAspect="1" noChangeArrowheads="1"/>
          </p:cNvPicPr>
          <p:nvPr/>
        </p:nvPicPr>
        <p:blipFill>
          <a:blip r:embed="rId1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0363"/>
            <a:ext cx="91440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DND-Flag-painting"/>
          <p:cNvPicPr preferRelativeResize="0"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88"/>
            <a:ext cx="2001838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0"/>
            <a:ext cx="7010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600200"/>
            <a:ext cx="9144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3949700" y="381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  <p:sp>
        <p:nvSpPr>
          <p:cNvPr id="1032" name="Text Box 5"/>
          <p:cNvSpPr txBox="1">
            <a:spLocks noChangeArrowheads="1"/>
          </p:cNvSpPr>
          <p:nvPr/>
        </p:nvSpPr>
        <p:spPr bwMode="auto">
          <a:xfrm>
            <a:off x="4419600" y="6278563"/>
            <a:ext cx="457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6CE9499-1771-4E2C-B4E7-1163907A17B4}" type="slidenum">
              <a:rPr lang="en-CA" altLang="en-US" sz="1200" b="0">
                <a:solidFill>
                  <a:srgbClr val="000000"/>
                </a:solidFill>
              </a:rPr>
              <a:pPr eaLnBrk="1" hangingPunct="1"/>
              <a:t>‹#›</a:t>
            </a:fld>
            <a:endParaRPr lang="en-CA" altLang="en-US" sz="1200" b="0">
              <a:solidFill>
                <a:srgbClr val="000000"/>
              </a:solidFill>
            </a:endParaRPr>
          </a:p>
        </p:txBody>
      </p:sp>
      <p:pic>
        <p:nvPicPr>
          <p:cNvPr id="1033" name="Picture 9" descr="fip-e_300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491288"/>
            <a:ext cx="15240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anada_wordmark_300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188" y="6477000"/>
            <a:ext cx="8874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Text Box 15"/>
          <p:cNvSpPr txBox="1">
            <a:spLocks noChangeArrowheads="1"/>
          </p:cNvSpPr>
          <p:nvPr/>
        </p:nvSpPr>
        <p:spPr bwMode="auto">
          <a:xfrm>
            <a:off x="3965575" y="66294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913517" y="319362"/>
            <a:ext cx="7319318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EO 001.04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4E375B69-8A08-4F5C-95BB-46ED48E1593F}"/>
              </a:ext>
            </a:extLst>
          </p:cNvPr>
          <p:cNvSpPr txBox="1">
            <a:spLocks/>
          </p:cNvSpPr>
          <p:nvPr/>
        </p:nvSpPr>
        <p:spPr>
          <a:xfrm>
            <a:off x="-1954" y="3124200"/>
            <a:ext cx="5564554" cy="6096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Networking Equipment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72390" y="372320"/>
            <a:ext cx="7010400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Confirmation Questions</a:t>
            </a:r>
            <a:endParaRPr lang="en-US" altLang="en-US" sz="2800" kern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394CAF-DF2C-459C-8EE1-D90D442BCD49}"/>
              </a:ext>
            </a:extLst>
          </p:cNvPr>
          <p:cNvSpPr txBox="1"/>
          <p:nvPr/>
        </p:nvSpPr>
        <p:spPr>
          <a:xfrm>
            <a:off x="2772" y="1325606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What is the primary function of a router?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3B5756-B8DB-472B-84F0-47B24F9D9937}"/>
              </a:ext>
            </a:extLst>
          </p:cNvPr>
          <p:cNvSpPr txBox="1"/>
          <p:nvPr/>
        </p:nvSpPr>
        <p:spPr>
          <a:xfrm>
            <a:off x="0" y="1804391"/>
            <a:ext cx="9141228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To connect two or more packet switched networks or subnetworks</a:t>
            </a:r>
            <a:endParaRPr lang="en-US" dirty="0">
              <a:cs typeface="Arial" panose="020B0604020202020204" pitchFamily="34" charset="0"/>
            </a:endParaRPr>
          </a:p>
          <a:p>
            <a:endParaRPr lang="en-US" sz="2000" b="0" dirty="0"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C4FE89-A43D-4AEB-89D1-151A640A8027}"/>
              </a:ext>
            </a:extLst>
          </p:cNvPr>
          <p:cNvSpPr txBox="1"/>
          <p:nvPr/>
        </p:nvSpPr>
        <p:spPr>
          <a:xfrm>
            <a:off x="4726" y="2285514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What are the two main types of routers?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0AF18D-45F9-42CA-8F63-315CCA7BD024}"/>
              </a:ext>
            </a:extLst>
          </p:cNvPr>
          <p:cNvSpPr txBox="1"/>
          <p:nvPr/>
        </p:nvSpPr>
        <p:spPr>
          <a:xfrm>
            <a:off x="0" y="2765246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Wireless and wired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906782-3551-4D96-AC73-93CB3425214D}"/>
              </a:ext>
            </a:extLst>
          </p:cNvPr>
          <p:cNvSpPr txBox="1"/>
          <p:nvPr/>
        </p:nvSpPr>
        <p:spPr>
          <a:xfrm>
            <a:off x="0" y="3244031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What is the main purpose of a switch?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BEA348-8E12-4E15-9EF8-0DB88EF244F4}"/>
              </a:ext>
            </a:extLst>
          </p:cNvPr>
          <p:cNvSpPr txBox="1"/>
          <p:nvPr/>
        </p:nvSpPr>
        <p:spPr>
          <a:xfrm>
            <a:off x="0" y="3725627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To connect devices that reside inside a network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F91546-5407-43C5-AFC5-7393446AE7A8}"/>
              </a:ext>
            </a:extLst>
          </p:cNvPr>
          <p:cNvSpPr txBox="1"/>
          <p:nvPr/>
        </p:nvSpPr>
        <p:spPr>
          <a:xfrm>
            <a:off x="77586" y="4207223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What is the main difference between a router and a switch?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997E78-925F-4D41-9BC6-8C165E4F51E0}"/>
              </a:ext>
            </a:extLst>
          </p:cNvPr>
          <p:cNvSpPr txBox="1"/>
          <p:nvPr/>
        </p:nvSpPr>
        <p:spPr>
          <a:xfrm>
            <a:off x="123568" y="4694834"/>
            <a:ext cx="9141228" cy="77745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lnSpc>
                <a:spcPct val="114999"/>
              </a:lnSpc>
              <a:spcAft>
                <a:spcPts val="1000"/>
              </a:spcAft>
              <a:buFont typeface="Wingdings"/>
              <a:buChar char="§"/>
            </a:pPr>
            <a:r>
              <a:rPr lang="en-CA" sz="2000" b="0" dirty="0">
                <a:latin typeface="Arial"/>
                <a:cs typeface="Times New Roman"/>
              </a:rPr>
              <a:t>Routers select paths for data packets to cross networks whereas switches are used to interconnect devices within a single network.</a:t>
            </a:r>
            <a:endParaRPr lang="en-US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699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72390" y="372320"/>
            <a:ext cx="7010400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Confirmation Questions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394CAF-DF2C-459C-8EE1-D90D442BCD49}"/>
              </a:ext>
            </a:extLst>
          </p:cNvPr>
          <p:cNvSpPr txBox="1"/>
          <p:nvPr/>
        </p:nvSpPr>
        <p:spPr>
          <a:xfrm>
            <a:off x="0" y="1322795"/>
            <a:ext cx="91412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CA" sz="2000" b="0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What physical device is required within a system to connect to a network?</a:t>
            </a:r>
            <a:endParaRPr lang="en-US" dirty="0"/>
          </a:p>
          <a:p>
            <a:endParaRPr lang="en-US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3B5756-B8DB-472B-84F0-47B24F9D9937}"/>
              </a:ext>
            </a:extLst>
          </p:cNvPr>
          <p:cNvSpPr txBox="1"/>
          <p:nvPr/>
        </p:nvSpPr>
        <p:spPr>
          <a:xfrm>
            <a:off x="0" y="1804391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Times New Roman"/>
              </a:rPr>
              <a:t>A</a:t>
            </a:r>
            <a:r>
              <a:rPr lang="en-CA" sz="2000" b="0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 Network interface card (NIC)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906782-3551-4D96-AC73-93CB3425214D}"/>
              </a:ext>
            </a:extLst>
          </p:cNvPr>
          <p:cNvSpPr txBox="1"/>
          <p:nvPr/>
        </p:nvSpPr>
        <p:spPr>
          <a:xfrm>
            <a:off x="-1292" y="2278030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CA" sz="2000" b="0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What does the NIC provide?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BEA348-8E12-4E15-9EF8-0DB88EF244F4}"/>
              </a:ext>
            </a:extLst>
          </p:cNvPr>
          <p:cNvSpPr txBox="1"/>
          <p:nvPr/>
        </p:nvSpPr>
        <p:spPr>
          <a:xfrm>
            <a:off x="-1292" y="2751669"/>
            <a:ext cx="9141228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Times New Roman"/>
              </a:rPr>
              <a:t>A</a:t>
            </a:r>
            <a:r>
              <a:rPr lang="en-CA" sz="2000" b="0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 NIC provides a connection between systems through internet protocol. It is what allows a system to have an IP address.</a:t>
            </a:r>
            <a:endParaRPr lang="en-US">
              <a:cs typeface="Arial" panose="020B0604020202020204" pitchFamily="34" charset="0"/>
            </a:endParaRPr>
          </a:p>
          <a:p>
            <a:endParaRPr lang="en-US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9C7366-29C0-4BCC-B544-964A301E1FBC}"/>
              </a:ext>
            </a:extLst>
          </p:cNvPr>
          <p:cNvSpPr txBox="1"/>
          <p:nvPr/>
        </p:nvSpPr>
        <p:spPr>
          <a:xfrm>
            <a:off x="5355" y="3553462"/>
            <a:ext cx="9141228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CA" sz="2000" b="0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How does a firewall control network traffic?</a:t>
            </a:r>
            <a:endParaRPr lang="en-US" dirty="0">
              <a:cs typeface="Arial" panose="020B0604020202020204" pitchFamily="34" charset="0"/>
            </a:endParaRPr>
          </a:p>
          <a:p>
            <a:endParaRPr lang="en-CA" sz="2000" b="0" dirty="0">
              <a:effectLst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535175-54B5-44A8-ADB6-694E37515BF5}"/>
              </a:ext>
            </a:extLst>
          </p:cNvPr>
          <p:cNvSpPr txBox="1"/>
          <p:nvPr/>
        </p:nvSpPr>
        <p:spPr>
          <a:xfrm>
            <a:off x="5355" y="4027101"/>
            <a:ext cx="9141228" cy="8207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lnSpc>
                <a:spcPct val="115000"/>
              </a:lnSpc>
              <a:spcAft>
                <a:spcPts val="1000"/>
              </a:spcAft>
              <a:buFont typeface="Wingdings"/>
              <a:buChar char="§"/>
            </a:pPr>
            <a:r>
              <a:rPr lang="en-CA" sz="2000" b="0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Based on a set of rules.</a:t>
            </a:r>
            <a:endParaRPr lang="en-US" dirty="0">
              <a:cs typeface="Arial" panose="020B0604020202020204" pitchFamily="34" charset="0"/>
            </a:endParaRP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63658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72390" y="372320"/>
            <a:ext cx="7010400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Confirmation Questions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394CAF-DF2C-459C-8EE1-D90D442BCD49}"/>
              </a:ext>
            </a:extLst>
          </p:cNvPr>
          <p:cNvSpPr txBox="1"/>
          <p:nvPr/>
        </p:nvSpPr>
        <p:spPr>
          <a:xfrm>
            <a:off x="0" y="1322795"/>
            <a:ext cx="9141228" cy="41620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0" indent="-342900" algn="l">
              <a:lnSpc>
                <a:spcPct val="115000"/>
              </a:lnSpc>
              <a:spcAft>
                <a:spcPts val="1000"/>
              </a:spcAft>
              <a:buFont typeface="Arial"/>
              <a:buChar char="•"/>
            </a:pPr>
            <a:r>
              <a:rPr lang="en-CA" sz="2000" b="0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Where does a firewall reside on a network typically?</a:t>
            </a:r>
            <a:endParaRPr lang="en-US" sz="2000" b="0" dirty="0">
              <a:latin typeface="Arial"/>
              <a:cs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3B5756-B8DB-472B-84F0-47B24F9D9937}"/>
              </a:ext>
            </a:extLst>
          </p:cNvPr>
          <p:cNvSpPr txBox="1"/>
          <p:nvPr/>
        </p:nvSpPr>
        <p:spPr>
          <a:xfrm>
            <a:off x="0" y="1804391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Between a trusted network and an untrusted network.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906782-3551-4D96-AC73-93CB3425214D}"/>
              </a:ext>
            </a:extLst>
          </p:cNvPr>
          <p:cNvSpPr txBox="1"/>
          <p:nvPr/>
        </p:nvSpPr>
        <p:spPr>
          <a:xfrm>
            <a:off x="-1292" y="2278030"/>
            <a:ext cx="9141228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CA" sz="2000" b="0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What are the two main factors to consider when selecting the appropriate ethernet cable?</a:t>
            </a:r>
            <a:endParaRPr lang="en-US"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BEA348-8E12-4E15-9EF8-0DB88EF244F4}"/>
              </a:ext>
            </a:extLst>
          </p:cNvPr>
          <p:cNvSpPr txBox="1"/>
          <p:nvPr/>
        </p:nvSpPr>
        <p:spPr>
          <a:xfrm>
            <a:off x="-1292" y="2928194"/>
            <a:ext cx="9141228" cy="41620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lnSpc>
                <a:spcPct val="115000"/>
              </a:lnSpc>
              <a:spcAft>
                <a:spcPts val="1000"/>
              </a:spcAft>
              <a:buFont typeface="Wingdings"/>
              <a:buChar char="§"/>
            </a:pPr>
            <a:r>
              <a:rPr lang="en-CA" sz="2000" b="0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Maximum distance and throughput.</a:t>
            </a:r>
            <a:endParaRPr lang="en-US" sz="2000" b="0" dirty="0">
              <a:latin typeface="Arial"/>
              <a:cs typeface="Times New Roman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9C7366-29C0-4BCC-B544-964A301E1FBC}"/>
              </a:ext>
            </a:extLst>
          </p:cNvPr>
          <p:cNvSpPr txBox="1"/>
          <p:nvPr/>
        </p:nvSpPr>
        <p:spPr>
          <a:xfrm>
            <a:off x="5166" y="3354050"/>
            <a:ext cx="9141228" cy="41620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0" indent="-342900" algn="l">
              <a:lnSpc>
                <a:spcPct val="115000"/>
              </a:lnSpc>
              <a:spcAft>
                <a:spcPts val="1000"/>
              </a:spcAft>
              <a:buFont typeface="Arial"/>
              <a:buChar char="•"/>
            </a:pPr>
            <a:r>
              <a:rPr lang="en-CA" sz="2000" b="0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What type of connector is used on most ethernet cables?</a:t>
            </a:r>
            <a:endParaRPr lang="en-US" sz="2000" b="0" dirty="0">
              <a:latin typeface="Arial"/>
              <a:cs typeface="Times New Roman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535175-54B5-44A8-ADB6-694E37515BF5}"/>
              </a:ext>
            </a:extLst>
          </p:cNvPr>
          <p:cNvSpPr txBox="1"/>
          <p:nvPr/>
        </p:nvSpPr>
        <p:spPr>
          <a:xfrm>
            <a:off x="-1292" y="3788732"/>
            <a:ext cx="9141228" cy="41620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lnSpc>
                <a:spcPct val="115000"/>
              </a:lnSpc>
              <a:spcAft>
                <a:spcPts val="1000"/>
              </a:spcAft>
              <a:buFont typeface="Wingdings"/>
              <a:buChar char="§"/>
            </a:pPr>
            <a:r>
              <a:rPr lang="en-CA" sz="2000" b="0" dirty="0">
                <a:latin typeface="Arial"/>
                <a:cs typeface="Times New Roman"/>
              </a:rPr>
              <a:t>RJ-45</a:t>
            </a:r>
            <a:endParaRPr lang="en-CA" sz="2000" b="0" dirty="0">
              <a:effectLst/>
              <a:latin typeface="Arial"/>
              <a:ea typeface="Calibri" panose="020F0502020204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03143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0578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4000" dirty="0">
                <a:solidFill>
                  <a:schemeClr val="accent6"/>
                </a:solidFill>
                <a:latin typeface="Arial"/>
                <a:cs typeface="Arial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8391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362200"/>
            <a:ext cx="8435546" cy="15388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2800" dirty="0">
                <a:solidFill>
                  <a:schemeClr val="accent6"/>
                </a:solidFill>
                <a:latin typeface="Arial"/>
                <a:cs typeface="Arial"/>
              </a:rPr>
              <a:t>This brief is</a:t>
            </a:r>
            <a:endParaRPr lang="en-CA" sz="6600" dirty="0">
              <a:solidFill>
                <a:schemeClr val="accent6"/>
              </a:solidFill>
              <a:latin typeface="Arial"/>
              <a:cs typeface="Arial"/>
            </a:endParaRPr>
          </a:p>
          <a:p>
            <a:r>
              <a:rPr lang="en-CA" sz="6600" dirty="0">
                <a:solidFill>
                  <a:schemeClr val="accent6"/>
                </a:solidFill>
                <a:latin typeface="Arial"/>
                <a:cs typeface="Arial"/>
              </a:rPr>
              <a:t>UNCLASSIFIED</a:t>
            </a:r>
            <a:r>
              <a:rPr lang="en-CA" sz="6600" dirty="0">
                <a:solidFill>
                  <a:srgbClr val="002060"/>
                </a:solidFill>
                <a:latin typeface="Arial"/>
                <a:cs typeface="Arial"/>
              </a:rPr>
              <a:t> </a:t>
            </a:r>
            <a:endParaRPr lang="en-CA" sz="6600" dirty="0">
              <a:solidFill>
                <a:srgbClr val="00206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8954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63564" y="345842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OVERVIEW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9326E2-2370-4BE0-A9ED-D72E3E3C7690}"/>
              </a:ext>
            </a:extLst>
          </p:cNvPr>
          <p:cNvSpPr txBox="1"/>
          <p:nvPr/>
        </p:nvSpPr>
        <p:spPr>
          <a:xfrm>
            <a:off x="-3278" y="1658880"/>
            <a:ext cx="9150053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Routers</a:t>
            </a:r>
            <a:endParaRPr lang="en-US" sz="2000" b="0">
              <a:latin typeface="Arial"/>
              <a:cs typeface="Arial"/>
            </a:endParaRPr>
          </a:p>
          <a:p>
            <a:pPr algn="l"/>
            <a:endParaRPr lang="en-CA" sz="2000" b="0" dirty="0"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Switches</a:t>
            </a:r>
          </a:p>
          <a:p>
            <a:pPr algn="l"/>
            <a:endParaRPr lang="en-CA" sz="2000" b="0" dirty="0"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NICs</a:t>
            </a:r>
          </a:p>
          <a:p>
            <a:pPr algn="l"/>
            <a:endParaRPr lang="en-CA" sz="2000" b="0" dirty="0"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Firewalls</a:t>
            </a:r>
          </a:p>
          <a:p>
            <a:pPr algn="l"/>
            <a:endParaRPr lang="en-CA" sz="2000" b="0" dirty="0"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Ethernet Cables</a:t>
            </a:r>
          </a:p>
        </p:txBody>
      </p:sp>
    </p:spTree>
    <p:extLst>
      <p:ext uri="{BB962C8B-B14F-4D97-AF65-F5344CB8AC3E}">
        <p14:creationId xmlns:p14="http://schemas.microsoft.com/office/powerpoint/2010/main" val="1587703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025625" y="301710"/>
            <a:ext cx="5103929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Routers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9326E2-2370-4BE0-A9ED-D72E3E3C7690}"/>
              </a:ext>
            </a:extLst>
          </p:cNvPr>
          <p:cNvSpPr txBox="1"/>
          <p:nvPr/>
        </p:nvSpPr>
        <p:spPr>
          <a:xfrm>
            <a:off x="2772" y="1325607"/>
            <a:ext cx="3278246" cy="467820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Connects two or more packet-switched networks or subnetworks. </a:t>
            </a:r>
            <a:endParaRPr lang="en-US" sz="2000" b="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b="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Two primary functions: managing traffic between these networks by forwarding data packets to their intended IP addresses, and allowing multiple devices to use the same Internet connection.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C3B343-9AAE-494A-B2A0-134CD923D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018" y="1325606"/>
            <a:ext cx="5881063" cy="330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806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325718" y="319362"/>
            <a:ext cx="4494918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Switches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AB6CBC-DCC0-43D8-9C45-81E06FE033E8}"/>
              </a:ext>
            </a:extLst>
          </p:cNvPr>
          <p:cNvSpPr txBox="1"/>
          <p:nvPr/>
        </p:nvSpPr>
        <p:spPr>
          <a:xfrm>
            <a:off x="2772" y="1325606"/>
            <a:ext cx="9141228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Connects devices within a network and forwards data packets to and from those devices. Unlike a router, a switch only sends data to the single device it is intended for, not to networks of multiple devices.</a:t>
            </a:r>
            <a:endParaRPr lang="en-CA" sz="2000" b="0">
              <a:latin typeface="Arial"/>
              <a:cs typeface="Arial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4B11848-0467-442E-A57A-2086545EC9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2772" y="2057400"/>
            <a:ext cx="9144000" cy="3354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054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866753" y="301710"/>
            <a:ext cx="5421675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NIC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9326E2-2370-4BE0-A9ED-D72E3E3C7690}"/>
              </a:ext>
            </a:extLst>
          </p:cNvPr>
          <p:cNvSpPr txBox="1"/>
          <p:nvPr/>
        </p:nvSpPr>
        <p:spPr>
          <a:xfrm>
            <a:off x="2772" y="1325606"/>
            <a:ext cx="9141228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A network interface card (NIC) is a hardware component without which a computer cannot be connected over a network. It is a circuit board installed in a computer that provides a dedicated network connection to the computer.</a:t>
            </a:r>
            <a:endParaRPr lang="en-CA" sz="2000" b="0">
              <a:latin typeface="Arial"/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8AAC12-9B9E-413C-9EB3-417C063F1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200400"/>
            <a:ext cx="4568313" cy="1371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11420C6-E62E-4D35-A8D0-7DDB5A895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3384" y="2642068"/>
            <a:ext cx="3442342" cy="2297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316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828815" y="328189"/>
            <a:ext cx="3488725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Firewalls</a:t>
            </a:r>
            <a:endParaRPr lang="en-US" altLang="en-US" sz="2800" kern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A5EF33-576B-4A3F-B0B0-0723D39DD30E}"/>
              </a:ext>
            </a:extLst>
          </p:cNvPr>
          <p:cNvSpPr txBox="1"/>
          <p:nvPr/>
        </p:nvSpPr>
        <p:spPr>
          <a:xfrm>
            <a:off x="2772" y="1325606"/>
            <a:ext cx="9141228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A firewall is a security system that monitors and controls network traffic based on a set of security rules. Firewalls usually sit between a trusted network and an untrusted network.</a:t>
            </a:r>
            <a:endParaRPr lang="en-CA" sz="2000" b="0" dirty="0">
              <a:latin typeface="Arial"/>
              <a:cs typeface="Arial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21C32FA-4BAA-4F11-B893-89F72A956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1600" y="2120409"/>
            <a:ext cx="6400800" cy="345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14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978861" y="345842"/>
            <a:ext cx="3197458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Ethernet Cables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9326E2-2370-4BE0-A9ED-D72E3E3C7690}"/>
              </a:ext>
            </a:extLst>
          </p:cNvPr>
          <p:cNvSpPr txBox="1"/>
          <p:nvPr/>
        </p:nvSpPr>
        <p:spPr>
          <a:xfrm>
            <a:off x="2772" y="1325606"/>
            <a:ext cx="9141228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An Ethernet cable is a common type of network cable used with wired networks. Ethernet cables connect devices such as PCs, routers, and switches within a local area network.</a:t>
            </a:r>
            <a:endParaRPr lang="en-US">
              <a:cs typeface="Arial" panose="020B0604020202020204" pitchFamily="34" charset="0"/>
            </a:endParaRPr>
          </a:p>
          <a:p>
            <a:pPr algn="l"/>
            <a:endParaRPr lang="en-US" sz="2000" b="0" dirty="0">
              <a:cs typeface="Arial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These physical cables are limited by length and durability. If a network cable is too long or of poor quality, it won't carry a good network signal. These limits are one reason there are different types of Ethernet cables that are optimized to perform certain tasks in specific situations. </a:t>
            </a:r>
            <a:endParaRPr lang="en-CA" sz="2000" b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8365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005340" y="345840"/>
            <a:ext cx="3126848" cy="569294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Ethernet Cables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CA89A1-5593-43F8-8A02-535DE7B2D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0629"/>
            <a:ext cx="9145349" cy="549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363991"/>
      </p:ext>
    </p:extLst>
  </p:cSld>
  <p:clrMapOvr>
    <a:masterClrMapping/>
  </p:clrMapOvr>
</p:sld>
</file>

<file path=ppt/theme/theme1.xml><?xml version="1.0" encoding="utf-8"?>
<a:theme xmlns:a="http://schemas.openxmlformats.org/drawingml/2006/main" name="CF background">
  <a:themeElements>
    <a:clrScheme name="CFD Master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FD Mast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Mast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ND Document" ma:contentTypeID="0x010100010C2ADD635BB5409CEF3A212D7D66C8004BCF2733CDB1E649BBF1DCD7B11F6A0A" ma:contentTypeVersion="21" ma:contentTypeDescription="This Content Type applies the default UIC, Unit Name and Parent Org to all documents in the site." ma:contentTypeScope="" ma:versionID="14d318d5327981a8add10258c2e4be4b">
  <xsd:schema xmlns:xsd="http://www.w3.org/2001/XMLSchema" xmlns:xs="http://www.w3.org/2001/XMLSchema" xmlns:p="http://schemas.microsoft.com/office/2006/metadata/properties" xmlns:ns1="http://schemas.microsoft.com/sharepoint/v3" xmlns:ns2="4e4e7067-1b66-4815-83c0-e5717f015141" xmlns:ns3="f9c68e3b-b0b8-4bfd-804b-9cf766a9dac6" xmlns:ns4="957318fd-b9ae-4514-bc89-1e58a167728b" targetNamespace="http://schemas.microsoft.com/office/2006/metadata/properties" ma:root="true" ma:fieldsID="a3af1f80591b94aea3ba7beef0440b0c" ns1:_="" ns2:_="" ns3:_="" ns4:_="">
    <xsd:import namespace="http://schemas.microsoft.com/sharepoint/v3"/>
    <xsd:import namespace="4e4e7067-1b66-4815-83c0-e5717f015141"/>
    <xsd:import namespace="f9c68e3b-b0b8-4bfd-804b-9cf766a9dac6"/>
    <xsd:import namespace="957318fd-b9ae-4514-bc89-1e58a167728b"/>
    <xsd:element name="properties">
      <xsd:complexType>
        <xsd:sequence>
          <xsd:element name="documentManagement">
            <xsd:complexType>
              <xsd:all>
                <xsd:element ref="ns2:UIC"/>
                <xsd:element ref="ns2:Unit_x0020_Name"/>
                <xsd:element ref="ns2:Parent_Org"/>
                <xsd:element ref="ns3:_dlc_DocId" minOccurs="0"/>
                <xsd:element ref="ns3:_dlc_DocIdUrl" minOccurs="0"/>
                <xsd:element ref="ns3:_dlc_DocIdPersistId" minOccurs="0"/>
                <xsd:element ref="ns2:Function" minOccurs="0"/>
                <xsd:element ref="ns1:DocumentSetDescription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1:_ip_UnifiedCompliancePolicyProperties" minOccurs="0"/>
                <xsd:element ref="ns1:_ip_UnifiedCompliancePolicyUIActio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5" nillable="true" ma:displayName="Description" ma:description="A description of the Document Set" ma:internalName="DocumentSetDescription">
      <xsd:simpleType>
        <xsd:restriction base="dms:Note"/>
      </xsd:simpleType>
    </xsd:element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4e7067-1b66-4815-83c0-e5717f015141" elementFormDefault="qualified">
    <xsd:import namespace="http://schemas.microsoft.com/office/2006/documentManagement/types"/>
    <xsd:import namespace="http://schemas.microsoft.com/office/infopath/2007/PartnerControls"/>
    <xsd:element name="UIC" ma:index="8" ma:displayName="UIC" ma:default="6148" ma:description="UIC" ma:internalName="UIC">
      <xsd:simpleType>
        <xsd:restriction base="dms:Text">
          <xsd:maxLength value="4"/>
        </xsd:restriction>
      </xsd:simpleType>
    </xsd:element>
    <xsd:element name="Unit_x0020_Name" ma:index="9" ma:displayName="Unit Name" ma:default="JTDL SWG Trg Sub-WG" ma:description="Unit Name" ma:internalName="Unit_x0020_Name">
      <xsd:simpleType>
        <xsd:restriction base="dms:Text">
          <xsd:maxLength value="255"/>
        </xsd:restriction>
      </xsd:simpleType>
    </xsd:element>
    <xsd:element name="Parent_Org" ma:index="10" ma:displayName="Parent_Org" ma:default="IM BRANCH" ma:format="Dropdown" ma:internalName="Parent_Org">
      <xsd:simpleType>
        <xsd:restriction base="dms:Choice">
          <xsd:enumeration value="O365_Admin"/>
          <xsd:enumeration value="CJOC"/>
          <xsd:enumeration value="ADM(RS)"/>
          <xsd:enumeration value="ADM(IE)"/>
          <xsd:enumeration value="ADM(Fin)"/>
          <xsd:enumeration value="ADM(S&amp;T)"/>
          <xsd:enumeration value="ADM(DIA)"/>
          <xsd:enumeration value="ADM(HR Civ)"/>
          <xsd:enumeration value="ADM(IM)"/>
          <xsd:enumeration value="ADM(Mat)"/>
          <xsd:enumeration value="ADM(PA)"/>
          <xsd:enumeration value="ADM(POL)"/>
          <xsd:enumeration value="CANSOFCOM"/>
          <xsd:enumeration value="CFINTCOM"/>
          <xsd:enumeration value="CMJ"/>
          <xsd:enumeration value="MPC"/>
          <xsd:enumeration value="Corp Sec"/>
          <xsd:enumeration value="CFHA"/>
          <xsd:enumeration value="JAG"/>
          <xsd:enumeration value="RCAF"/>
          <xsd:enumeration value="RCN"/>
          <xsd:enumeration value="SJS"/>
          <xsd:enumeration value="VCDS"/>
          <xsd:enumeration value="CA"/>
          <xsd:enumeration value="Ombudsman"/>
        </xsd:restriction>
      </xsd:simpleType>
    </xsd:element>
    <xsd:element name="Function" ma:index="14" nillable="true" ma:displayName="Function" ma:format="Dropdown" ma:internalName="Function">
      <xsd:simpleType>
        <xsd:restriction base="dms:Choice">
          <xsd:enumeration value="Acquisitions-Procurement"/>
          <xsd:enumeration value="Travel and Events"/>
          <xsd:enumeration value="Environment"/>
          <xsd:enumeration value="Finances"/>
          <xsd:enumeration value="Human Resources"/>
          <xsd:enumeration value="Information Management"/>
          <xsd:enumeration value="Information Technology"/>
          <xsd:enumeration value="Management and Oversight"/>
          <xsd:enumeration value="Materiel"/>
          <xsd:enumeration value="Military Personnel"/>
          <xsd:enumeration value="Occupational Health and Safety"/>
          <xsd:enumeration value="Public Affairs"/>
          <xsd:enumeration value="Real Property"/>
          <xsd:enumeration value="Ready Forces"/>
          <xsd:enumeration value="Operations"/>
          <xsd:enumeration value="Communications"/>
          <xsd:enumeration value="Legal Services"/>
          <xsd:enumeration value="Future Force Design"/>
          <xsd:enumeration value="Defence Team"/>
          <xsd:enumeration value="Sustainable Bases Information Technology System &amp; Infrastructure"/>
          <xsd:enumeration value="Procurement of Capabilitie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c68e3b-b0b8-4bfd-804b-9cf766a9dac6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318fd-b9ae-4514-bc89-1e58a16772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2" nillable="true" ma:displayName="Tags" ma:internalName="MediaServiceAutoTags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Unit_x0020_Name xmlns="4e4e7067-1b66-4815-83c0-e5717f015141">JTDL SWG Trg Sub-WG</Unit_x0020_Name>
    <DocumentSetDescription xmlns="http://schemas.microsoft.com/sharepoint/v3" xsi:nil="true"/>
    <_ip_UnifiedCompliancePolicyProperties xmlns="http://schemas.microsoft.com/sharepoint/v3" xsi:nil="true"/>
    <UIC xmlns="4e4e7067-1b66-4815-83c0-e5717f015141">6148</UIC>
    <Parent_Org xmlns="4e4e7067-1b66-4815-83c0-e5717f015141">IM BRANCH</Parent_Org>
    <Function xmlns="4e4e7067-1b66-4815-83c0-e5717f015141" xsi:nil="true"/>
  </documentManagement>
</p:properties>
</file>

<file path=customXml/itemProps1.xml><?xml version="1.0" encoding="utf-8"?>
<ds:datastoreItem xmlns:ds="http://schemas.openxmlformats.org/officeDocument/2006/customXml" ds:itemID="{25AB0A7F-EB6E-4293-9911-D6EB703F12D4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90885C6-D341-4D75-97A6-F68DFD27C9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e4e7067-1b66-4815-83c0-e5717f015141"/>
    <ds:schemaRef ds:uri="f9c68e3b-b0b8-4bfd-804b-9cf766a9dac6"/>
    <ds:schemaRef ds:uri="957318fd-b9ae-4514-bc89-1e58a16772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3F5FDE-CBFA-4824-89C3-0BE53112A811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BD28AB8-2528-465C-81EF-CDFD686B5ABA}">
  <ds:schemaRefs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c849b990-5f49-4754-9b71-10ab8b44beb8"/>
    <ds:schemaRef ds:uri="http://purl.org/dc/dcmitype/"/>
    <ds:schemaRef ds:uri="http://schemas.microsoft.com/sharepoint/v3"/>
    <ds:schemaRef ds:uri="4e4e7067-1b66-4815-83c0-e5717f01514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10456</TotalTime>
  <Words>505</Words>
  <Application>Microsoft Office PowerPoint</Application>
  <PresentationFormat>On-screen Show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CF 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DGIFD - Notes</dc:title>
  <dc:creator>DGIFD</dc:creator>
  <cp:lastModifiedBy>Shawn Quigley</cp:lastModifiedBy>
  <cp:revision>337</cp:revision>
  <dcterms:created xsi:type="dcterms:W3CDTF">2011-01-05T13:27:31Z</dcterms:created>
  <dcterms:modified xsi:type="dcterms:W3CDTF">2021-02-05T18:27:35Z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000800ce050000000000010243100207f6000400038000</vt:lpwstr>
  </property>
  <property fmtid="{D5CDD505-2E9C-101B-9397-08002B2CF9AE}" pid="3" name="ContentTypeId">
    <vt:lpwstr>0x010100010C2ADD635BB5409CEF3A212D7D66C8004BCF2733CDB1E649BBF1DCD7B11F6A0A</vt:lpwstr>
  </property>
</Properties>
</file>