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21"/>
  </p:notesMasterIdLst>
  <p:handoutMasterIdLst>
    <p:handoutMasterId r:id="rId22"/>
  </p:handoutMasterIdLst>
  <p:sldIdLst>
    <p:sldId id="258" r:id="rId6"/>
    <p:sldId id="288" r:id="rId7"/>
    <p:sldId id="316" r:id="rId8"/>
    <p:sldId id="267" r:id="rId9"/>
    <p:sldId id="289" r:id="rId10"/>
    <p:sldId id="308" r:id="rId11"/>
    <p:sldId id="309" r:id="rId12"/>
    <p:sldId id="310" r:id="rId13"/>
    <p:sldId id="320" r:id="rId14"/>
    <p:sldId id="313" r:id="rId15"/>
    <p:sldId id="314" r:id="rId16"/>
    <p:sldId id="315" r:id="rId17"/>
    <p:sldId id="317" r:id="rId18"/>
    <p:sldId id="303" r:id="rId19"/>
    <p:sldId id="307" r:id="rId20"/>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780CEA-7857-480B-89EC-907D2F0C357B}" v="198" dt="2021-02-05T21:36:48.9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2727" autoAdjust="0"/>
    <p:restoredTop sz="71671" autoAdjust="0"/>
  </p:normalViewPr>
  <p:slideViewPr>
    <p:cSldViewPr>
      <p:cViewPr varScale="1">
        <p:scale>
          <a:sx n="85" d="100"/>
          <a:sy n="85" d="100"/>
        </p:scale>
        <p:origin x="1973" y="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23780CEA-7857-480B-89EC-907D2F0C357B}"/>
    <pc:docChg chg="modSld">
      <pc:chgData name="Sheppard MS JE@MCC RJOC(A)@Defence O365" userId="S::justin.sheppard@ecn.forces.gc.ca::046012a4-b312-4c37-863d-653c3913ec98" providerId="AD" clId="Web-{23780CEA-7857-480B-89EC-907D2F0C357B}" dt="2021-02-05T21:36:48.997" v="122" actId="1076"/>
      <pc:docMkLst>
        <pc:docMk/>
      </pc:docMkLst>
      <pc:sldChg chg="modSp">
        <pc:chgData name="Sheppard MS JE@MCC RJOC(A)@Defence O365" userId="S::justin.sheppard@ecn.forces.gc.ca::046012a4-b312-4c37-863d-653c3913ec98" providerId="AD" clId="Web-{23780CEA-7857-480B-89EC-907D2F0C357B}" dt="2021-02-05T21:26:34.278" v="5" actId="20577"/>
        <pc:sldMkLst>
          <pc:docMk/>
          <pc:sldMk cId="0" sldId="258"/>
        </pc:sldMkLst>
        <pc:spChg chg="mod">
          <ac:chgData name="Sheppard MS JE@MCC RJOC(A)@Defence O365" userId="S::justin.sheppard@ecn.forces.gc.ca::046012a4-b312-4c37-863d-653c3913ec98" providerId="AD" clId="Web-{23780CEA-7857-480B-89EC-907D2F0C357B}" dt="2021-02-05T21:26:30.934" v="4" actId="20577"/>
          <ac:spMkLst>
            <pc:docMk/>
            <pc:sldMk cId="0" sldId="258"/>
            <ac:spMk id="7" creationId="{00000000-0000-0000-0000-000000000000}"/>
          </ac:spMkLst>
        </pc:spChg>
        <pc:spChg chg="mod">
          <ac:chgData name="Sheppard MS JE@MCC RJOC(A)@Defence O365" userId="S::justin.sheppard@ecn.forces.gc.ca::046012a4-b312-4c37-863d-653c3913ec98" providerId="AD" clId="Web-{23780CEA-7857-480B-89EC-907D2F0C357B}" dt="2021-02-05T21:26:34.278" v="5" actId="20577"/>
          <ac:spMkLst>
            <pc:docMk/>
            <pc:sldMk cId="0" sldId="258"/>
            <ac:spMk id="11" creationId="{4E375B69-8A08-4F5C-95BB-46ED48E1593F}"/>
          </ac:spMkLst>
        </pc:spChg>
      </pc:sldChg>
      <pc:sldChg chg="modSp">
        <pc:chgData name="Sheppard MS JE@MCC RJOC(A)@Defence O365" userId="S::justin.sheppard@ecn.forces.gc.ca::046012a4-b312-4c37-863d-653c3913ec98" providerId="AD" clId="Web-{23780CEA-7857-480B-89EC-907D2F0C357B}" dt="2021-02-05T21:27:30.137" v="22" actId="20577"/>
        <pc:sldMkLst>
          <pc:docMk/>
          <pc:sldMk cId="1587703502" sldId="267"/>
        </pc:sldMkLst>
        <pc:spChg chg="mod">
          <ac:chgData name="Sheppard MS JE@MCC RJOC(A)@Defence O365" userId="S::justin.sheppard@ecn.forces.gc.ca::046012a4-b312-4c37-863d-653c3913ec98" providerId="AD" clId="Web-{23780CEA-7857-480B-89EC-907D2F0C357B}" dt="2021-02-05T21:27:30.137" v="22" actId="20577"/>
          <ac:spMkLst>
            <pc:docMk/>
            <pc:sldMk cId="1587703502" sldId="267"/>
            <ac:spMk id="2" creationId="{00000000-0000-0000-0000-000000000000}"/>
          </ac:spMkLst>
        </pc:spChg>
        <pc:spChg chg="mod">
          <ac:chgData name="Sheppard MS JE@MCC RJOC(A)@Defence O365" userId="S::justin.sheppard@ecn.forces.gc.ca::046012a4-b312-4c37-863d-653c3913ec98" providerId="AD" clId="Web-{23780CEA-7857-480B-89EC-907D2F0C357B}" dt="2021-02-05T21:27:03.809" v="11" actId="1076"/>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23780CEA-7857-480B-89EC-907D2F0C357B}" dt="2021-02-05T21:26:23.919" v="3" actId="20577"/>
        <pc:sldMkLst>
          <pc:docMk/>
          <pc:sldMk cId="1018954970" sldId="288"/>
        </pc:sldMkLst>
        <pc:spChg chg="mod">
          <ac:chgData name="Sheppard MS JE@MCC RJOC(A)@Defence O365" userId="S::justin.sheppard@ecn.forces.gc.ca::046012a4-b312-4c37-863d-653c3913ec98" providerId="AD" clId="Web-{23780CEA-7857-480B-89EC-907D2F0C357B}" dt="2021-02-05T21:26:23.919" v="3"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23780CEA-7857-480B-89EC-907D2F0C357B}" dt="2021-02-05T21:28:07.450" v="28" actId="1076"/>
        <pc:sldMkLst>
          <pc:docMk/>
          <pc:sldMk cId="1251806590" sldId="289"/>
        </pc:sldMkLst>
        <pc:spChg chg="mod">
          <ac:chgData name="Sheppard MS JE@MCC RJOC(A)@Defence O365" userId="S::justin.sheppard@ecn.forces.gc.ca::046012a4-b312-4c37-863d-653c3913ec98" providerId="AD" clId="Web-{23780CEA-7857-480B-89EC-907D2F0C357B}" dt="2021-02-05T21:27:52.419" v="26" actId="1076"/>
          <ac:spMkLst>
            <pc:docMk/>
            <pc:sldMk cId="1251806590" sldId="289"/>
            <ac:spMk id="5" creationId="{00000000-0000-0000-0000-000000000000}"/>
          </ac:spMkLst>
        </pc:spChg>
        <pc:picChg chg="mod">
          <ac:chgData name="Sheppard MS JE@MCC RJOC(A)@Defence O365" userId="S::justin.sheppard@ecn.forces.gc.ca::046012a4-b312-4c37-863d-653c3913ec98" providerId="AD" clId="Web-{23780CEA-7857-480B-89EC-907D2F0C357B}" dt="2021-02-05T21:28:07.450" v="28" actId="1076"/>
          <ac:picMkLst>
            <pc:docMk/>
            <pc:sldMk cId="1251806590" sldId="289"/>
            <ac:picMk id="2" creationId="{00000000-0000-0000-0000-000000000000}"/>
          </ac:picMkLst>
        </pc:picChg>
      </pc:sldChg>
      <pc:sldChg chg="modSp">
        <pc:chgData name="Sheppard MS JE@MCC RJOC(A)@Defence O365" userId="S::justin.sheppard@ecn.forces.gc.ca::046012a4-b312-4c37-863d-653c3913ec98" providerId="AD" clId="Web-{23780CEA-7857-480B-89EC-907D2F0C357B}" dt="2021-02-05T21:36:35.481" v="120" actId="1076"/>
        <pc:sldMkLst>
          <pc:docMk/>
          <pc:sldMk cId="232699226" sldId="303"/>
        </pc:sldMkLst>
        <pc:spChg chg="mod">
          <ac:chgData name="Sheppard MS JE@MCC RJOC(A)@Defence O365" userId="S::justin.sheppard@ecn.forces.gc.ca::046012a4-b312-4c37-863d-653c3913ec98" providerId="AD" clId="Web-{23780CEA-7857-480B-89EC-907D2F0C357B}" dt="2021-02-05T21:36:35.481" v="120" actId="1076"/>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23780CEA-7857-480B-89EC-907D2F0C357B}" dt="2021-02-05T21:36:15.059" v="118" actId="20577"/>
        <pc:sldMkLst>
          <pc:docMk/>
          <pc:sldMk cId="3118391297" sldId="307"/>
        </pc:sldMkLst>
        <pc:spChg chg="mod">
          <ac:chgData name="Sheppard MS JE@MCC RJOC(A)@Defence O365" userId="S::justin.sheppard@ecn.forces.gc.ca::046012a4-b312-4c37-863d-653c3913ec98" providerId="AD" clId="Web-{23780CEA-7857-480B-89EC-907D2F0C357B}" dt="2021-02-05T21:36:15.059" v="118"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23780CEA-7857-480B-89EC-907D2F0C357B}" dt="2021-02-05T21:28:23.762" v="30" actId="1076"/>
        <pc:sldMkLst>
          <pc:docMk/>
          <pc:sldMk cId="530143809" sldId="308"/>
        </pc:sldMkLst>
        <pc:spChg chg="mod">
          <ac:chgData name="Sheppard MS JE@MCC RJOC(A)@Defence O365" userId="S::justin.sheppard@ecn.forces.gc.ca::046012a4-b312-4c37-863d-653c3913ec98" providerId="AD" clId="Web-{23780CEA-7857-480B-89EC-907D2F0C357B}" dt="2021-02-05T21:28:23.762" v="30" actId="1076"/>
          <ac:spMkLst>
            <pc:docMk/>
            <pc:sldMk cId="530143809" sldId="308"/>
            <ac:spMk id="101378" creationId="{00000000-0000-0000-0000-000000000000}"/>
          </ac:spMkLst>
        </pc:spChg>
      </pc:sldChg>
      <pc:sldChg chg="modSp">
        <pc:chgData name="Sheppard MS JE@MCC RJOC(A)@Defence O365" userId="S::justin.sheppard@ecn.forces.gc.ca::046012a4-b312-4c37-863d-653c3913ec98" providerId="AD" clId="Web-{23780CEA-7857-480B-89EC-907D2F0C357B}" dt="2021-02-05T21:28:47.575" v="32" actId="1076"/>
        <pc:sldMkLst>
          <pc:docMk/>
          <pc:sldMk cId="2072390064" sldId="309"/>
        </pc:sldMkLst>
        <pc:spChg chg="mod">
          <ac:chgData name="Sheppard MS JE@MCC RJOC(A)@Defence O365" userId="S::justin.sheppard@ecn.forces.gc.ca::046012a4-b312-4c37-863d-653c3913ec98" providerId="AD" clId="Web-{23780CEA-7857-480B-89EC-907D2F0C357B}" dt="2021-02-05T21:28:47.575" v="32" actId="1076"/>
          <ac:spMkLst>
            <pc:docMk/>
            <pc:sldMk cId="2072390064" sldId="309"/>
            <ac:spMk id="103426" creationId="{00000000-0000-0000-0000-000000000000}"/>
          </ac:spMkLst>
        </pc:spChg>
      </pc:sldChg>
      <pc:sldChg chg="modSp">
        <pc:chgData name="Sheppard MS JE@MCC RJOC(A)@Defence O365" userId="S::justin.sheppard@ecn.forces.gc.ca::046012a4-b312-4c37-863d-653c3913ec98" providerId="AD" clId="Web-{23780CEA-7857-480B-89EC-907D2F0C357B}" dt="2021-02-05T21:31:39.965" v="44" actId="1076"/>
        <pc:sldMkLst>
          <pc:docMk/>
          <pc:sldMk cId="2185693117" sldId="310"/>
        </pc:sldMkLst>
        <pc:spChg chg="mod">
          <ac:chgData name="Sheppard MS JE@MCC RJOC(A)@Defence O365" userId="S::justin.sheppard@ecn.forces.gc.ca::046012a4-b312-4c37-863d-653c3913ec98" providerId="AD" clId="Web-{23780CEA-7857-480B-89EC-907D2F0C357B}" dt="2021-02-05T21:31:39.965" v="44" actId="1076"/>
          <ac:spMkLst>
            <pc:docMk/>
            <pc:sldMk cId="2185693117" sldId="310"/>
            <ac:spMk id="2" creationId="{00000000-0000-0000-0000-000000000000}"/>
          </ac:spMkLst>
        </pc:spChg>
        <pc:spChg chg="mod">
          <ac:chgData name="Sheppard MS JE@MCC RJOC(A)@Defence O365" userId="S::justin.sheppard@ecn.forces.gc.ca::046012a4-b312-4c37-863d-653c3913ec98" providerId="AD" clId="Web-{23780CEA-7857-480B-89EC-907D2F0C357B}" dt="2021-02-05T21:31:11.887" v="36" actId="20577"/>
          <ac:spMkLst>
            <pc:docMk/>
            <pc:sldMk cId="2185693117" sldId="310"/>
            <ac:spMk id="4" creationId="{00000000-0000-0000-0000-000000000000}"/>
          </ac:spMkLst>
        </pc:spChg>
        <pc:spChg chg="mod">
          <ac:chgData name="Sheppard MS JE@MCC RJOC(A)@Defence O365" userId="S::justin.sheppard@ecn.forces.gc.ca::046012a4-b312-4c37-863d-653c3913ec98" providerId="AD" clId="Web-{23780CEA-7857-480B-89EC-907D2F0C357B}" dt="2021-02-05T21:31:27.872" v="42" actId="20577"/>
          <ac:spMkLst>
            <pc:docMk/>
            <pc:sldMk cId="2185693117" sldId="310"/>
            <ac:spMk id="5" creationId="{00000000-0000-0000-0000-000000000000}"/>
          </ac:spMkLst>
        </pc:spChg>
      </pc:sldChg>
      <pc:sldChg chg="modSp">
        <pc:chgData name="Sheppard MS JE@MCC RJOC(A)@Defence O365" userId="S::justin.sheppard@ecn.forces.gc.ca::046012a4-b312-4c37-863d-653c3913ec98" providerId="AD" clId="Web-{23780CEA-7857-480B-89EC-907D2F0C357B}" dt="2021-02-05T21:34:01.872" v="87" actId="20577"/>
        <pc:sldMkLst>
          <pc:docMk/>
          <pc:sldMk cId="2325126415" sldId="313"/>
        </pc:sldMkLst>
        <pc:spChg chg="mod">
          <ac:chgData name="Sheppard MS JE@MCC RJOC(A)@Defence O365" userId="S::justin.sheppard@ecn.forces.gc.ca::046012a4-b312-4c37-863d-653c3913ec98" providerId="AD" clId="Web-{23780CEA-7857-480B-89EC-907D2F0C357B}" dt="2021-02-05T21:34:01.872" v="87" actId="20577"/>
          <ac:spMkLst>
            <pc:docMk/>
            <pc:sldMk cId="2325126415" sldId="313"/>
            <ac:spMk id="3" creationId="{00000000-0000-0000-0000-000000000000}"/>
          </ac:spMkLst>
        </pc:spChg>
        <pc:spChg chg="mod">
          <ac:chgData name="Sheppard MS JE@MCC RJOC(A)@Defence O365" userId="S::justin.sheppard@ecn.forces.gc.ca::046012a4-b312-4c37-863d-653c3913ec98" providerId="AD" clId="Web-{23780CEA-7857-480B-89EC-907D2F0C357B}" dt="2021-02-05T21:32:43.606" v="54" actId="1076"/>
          <ac:spMkLst>
            <pc:docMk/>
            <pc:sldMk cId="2325126415" sldId="313"/>
            <ac:spMk id="112642" creationId="{00000000-0000-0000-0000-000000000000}"/>
          </ac:spMkLst>
        </pc:spChg>
      </pc:sldChg>
      <pc:sldChg chg="modSp">
        <pc:chgData name="Sheppard MS JE@MCC RJOC(A)@Defence O365" userId="S::justin.sheppard@ecn.forces.gc.ca::046012a4-b312-4c37-863d-653c3913ec98" providerId="AD" clId="Web-{23780CEA-7857-480B-89EC-907D2F0C357B}" dt="2021-02-05T21:34:54.075" v="98" actId="1076"/>
        <pc:sldMkLst>
          <pc:docMk/>
          <pc:sldMk cId="3407799733" sldId="314"/>
        </pc:sldMkLst>
        <pc:spChg chg="mod">
          <ac:chgData name="Sheppard MS JE@MCC RJOC(A)@Defence O365" userId="S::justin.sheppard@ecn.forces.gc.ca::046012a4-b312-4c37-863d-653c3913ec98" providerId="AD" clId="Web-{23780CEA-7857-480B-89EC-907D2F0C357B}" dt="2021-02-05T21:34:54.075" v="98" actId="1076"/>
          <ac:spMkLst>
            <pc:docMk/>
            <pc:sldMk cId="3407799733" sldId="314"/>
            <ac:spMk id="113666" creationId="{00000000-0000-0000-0000-000000000000}"/>
          </ac:spMkLst>
        </pc:spChg>
        <pc:spChg chg="mod">
          <ac:chgData name="Sheppard MS JE@MCC RJOC(A)@Defence O365" userId="S::justin.sheppard@ecn.forces.gc.ca::046012a4-b312-4c37-863d-653c3913ec98" providerId="AD" clId="Web-{23780CEA-7857-480B-89EC-907D2F0C357B}" dt="2021-02-05T21:34:25.778" v="92" actId="20577"/>
          <ac:spMkLst>
            <pc:docMk/>
            <pc:sldMk cId="3407799733" sldId="314"/>
            <ac:spMk id="113668" creationId="{00000000-0000-0000-0000-000000000000}"/>
          </ac:spMkLst>
        </pc:spChg>
        <pc:spChg chg="mod">
          <ac:chgData name="Sheppard MS JE@MCC RJOC(A)@Defence O365" userId="S::justin.sheppard@ecn.forces.gc.ca::046012a4-b312-4c37-863d-653c3913ec98" providerId="AD" clId="Web-{23780CEA-7857-480B-89EC-907D2F0C357B}" dt="2021-02-05T21:34:32.997" v="95" actId="20577"/>
          <ac:spMkLst>
            <pc:docMk/>
            <pc:sldMk cId="3407799733" sldId="314"/>
            <ac:spMk id="113669" creationId="{00000000-0000-0000-0000-000000000000}"/>
          </ac:spMkLst>
        </pc:spChg>
      </pc:sldChg>
      <pc:sldChg chg="modSp">
        <pc:chgData name="Sheppard MS JE@MCC RJOC(A)@Defence O365" userId="S::justin.sheppard@ecn.forces.gc.ca::046012a4-b312-4c37-863d-653c3913ec98" providerId="AD" clId="Web-{23780CEA-7857-480B-89EC-907D2F0C357B}" dt="2021-02-05T21:36:48.997" v="122" actId="1076"/>
        <pc:sldMkLst>
          <pc:docMk/>
          <pc:sldMk cId="863259059" sldId="315"/>
        </pc:sldMkLst>
        <pc:spChg chg="mod">
          <ac:chgData name="Sheppard MS JE@MCC RJOC(A)@Defence O365" userId="S::justin.sheppard@ecn.forces.gc.ca::046012a4-b312-4c37-863d-653c3913ec98" providerId="AD" clId="Web-{23780CEA-7857-480B-89EC-907D2F0C357B}" dt="2021-02-05T21:36:48.997" v="122" actId="1076"/>
          <ac:spMkLst>
            <pc:docMk/>
            <pc:sldMk cId="863259059" sldId="315"/>
            <ac:spMk id="114690" creationId="{00000000-0000-0000-0000-000000000000}"/>
          </ac:spMkLst>
        </pc:spChg>
        <pc:spChg chg="mod">
          <ac:chgData name="Sheppard MS JE@MCC RJOC(A)@Defence O365" userId="S::justin.sheppard@ecn.forces.gc.ca::046012a4-b312-4c37-863d-653c3913ec98" providerId="AD" clId="Web-{23780CEA-7857-480B-89EC-907D2F0C357B}" dt="2021-02-05T21:35:16.465" v="104" actId="20577"/>
          <ac:spMkLst>
            <pc:docMk/>
            <pc:sldMk cId="863259059" sldId="315"/>
            <ac:spMk id="114691" creationId="{00000000-0000-0000-0000-000000000000}"/>
          </ac:spMkLst>
        </pc:spChg>
        <pc:spChg chg="mod">
          <ac:chgData name="Sheppard MS JE@MCC RJOC(A)@Defence O365" userId="S::justin.sheppard@ecn.forces.gc.ca::046012a4-b312-4c37-863d-653c3913ec98" providerId="AD" clId="Web-{23780CEA-7857-480B-89EC-907D2F0C357B}" dt="2021-02-05T21:35:23.934" v="109" actId="20577"/>
          <ac:spMkLst>
            <pc:docMk/>
            <pc:sldMk cId="863259059" sldId="315"/>
            <ac:spMk id="114692" creationId="{00000000-0000-0000-0000-000000000000}"/>
          </ac:spMkLst>
        </pc:spChg>
      </pc:sldChg>
      <pc:sldChg chg="modSp">
        <pc:chgData name="Sheppard MS JE@MCC RJOC(A)@Defence O365" userId="S::justin.sheppard@ecn.forces.gc.ca::046012a4-b312-4c37-863d-653c3913ec98" providerId="AD" clId="Web-{23780CEA-7857-480B-89EC-907D2F0C357B}" dt="2021-02-05T21:26:53.903" v="9" actId="1076"/>
        <pc:sldMkLst>
          <pc:docMk/>
          <pc:sldMk cId="3706240601" sldId="316"/>
        </pc:sldMkLst>
        <pc:spChg chg="mod">
          <ac:chgData name="Sheppard MS JE@MCC RJOC(A)@Defence O365" userId="S::justin.sheppard@ecn.forces.gc.ca::046012a4-b312-4c37-863d-653c3913ec98" providerId="AD" clId="Web-{23780CEA-7857-480B-89EC-907D2F0C357B}" dt="2021-02-05T21:26:53.903" v="9" actId="1076"/>
          <ac:spMkLst>
            <pc:docMk/>
            <pc:sldMk cId="3706240601" sldId="316"/>
            <ac:spMk id="2" creationId="{00000000-0000-0000-0000-000000000000}"/>
          </ac:spMkLst>
        </pc:spChg>
      </pc:sldChg>
      <pc:sldChg chg="modSp">
        <pc:chgData name="Sheppard MS JE@MCC RJOC(A)@Defence O365" userId="S::justin.sheppard@ecn.forces.gc.ca::046012a4-b312-4c37-863d-653c3913ec98" providerId="AD" clId="Web-{23780CEA-7857-480B-89EC-907D2F0C357B}" dt="2021-02-05T21:36:03.059" v="116" actId="20577"/>
        <pc:sldMkLst>
          <pc:docMk/>
          <pc:sldMk cId="1337713503" sldId="317"/>
        </pc:sldMkLst>
        <pc:spChg chg="mod">
          <ac:chgData name="Sheppard MS JE@MCC RJOC(A)@Defence O365" userId="S::justin.sheppard@ecn.forces.gc.ca::046012a4-b312-4c37-863d-653c3913ec98" providerId="AD" clId="Web-{23780CEA-7857-480B-89EC-907D2F0C357B}" dt="2021-02-05T21:35:49.122" v="111" actId="1076"/>
          <ac:spMkLst>
            <pc:docMk/>
            <pc:sldMk cId="1337713503" sldId="317"/>
            <ac:spMk id="2" creationId="{00000000-0000-0000-0000-000000000000}"/>
          </ac:spMkLst>
        </pc:spChg>
        <pc:spChg chg="mod">
          <ac:chgData name="Sheppard MS JE@MCC RJOC(A)@Defence O365" userId="S::justin.sheppard@ecn.forces.gc.ca::046012a4-b312-4c37-863d-653c3913ec98" providerId="AD" clId="Web-{23780CEA-7857-480B-89EC-907D2F0C357B}" dt="2021-02-05T21:36:03.059" v="116" actId="20577"/>
          <ac:spMkLst>
            <pc:docMk/>
            <pc:sldMk cId="1337713503" sldId="317"/>
            <ac:spMk id="3" creationId="{00000000-0000-0000-0000-000000000000}"/>
          </ac:spMkLst>
        </pc:spChg>
      </pc:sldChg>
      <pc:sldChg chg="modSp">
        <pc:chgData name="Sheppard MS JE@MCC RJOC(A)@Defence O365" userId="S::justin.sheppard@ecn.forces.gc.ca::046012a4-b312-4c37-863d-653c3913ec98" providerId="AD" clId="Web-{23780CEA-7857-480B-89EC-907D2F0C357B}" dt="2021-02-05T21:32:25.106" v="53" actId="1076"/>
        <pc:sldMkLst>
          <pc:docMk/>
          <pc:sldMk cId="3554016610" sldId="320"/>
        </pc:sldMkLst>
        <pc:spChg chg="mod">
          <ac:chgData name="Sheppard MS JE@MCC RJOC(A)@Defence O365" userId="S::justin.sheppard@ecn.forces.gc.ca::046012a4-b312-4c37-863d-653c3913ec98" providerId="AD" clId="Web-{23780CEA-7857-480B-89EC-907D2F0C357B}" dt="2021-02-05T21:32:25.106" v="53" actId="1076"/>
          <ac:spMkLst>
            <pc:docMk/>
            <pc:sldMk cId="3554016610" sldId="320"/>
            <ac:spMk id="2" creationId="{00000000-0000-0000-0000-000000000000}"/>
          </ac:spMkLst>
        </pc:spChg>
      </pc:sldChg>
    </pc:docChg>
  </pc:docChgLst>
  <pc:docChgLst>
    <pc:chgData clId="Web-{23780CEA-7857-480B-89EC-907D2F0C357B}"/>
    <pc:docChg chg="modSld">
      <pc:chgData name="" userId="" providerId="" clId="Web-{23780CEA-7857-480B-89EC-907D2F0C357B}" dt="2021-02-05T21:26:01.309" v="3" actId="14100"/>
      <pc:docMkLst>
        <pc:docMk/>
      </pc:docMkLst>
      <pc:sldChg chg="modSp">
        <pc:chgData name="" userId="" providerId="" clId="Web-{23780CEA-7857-480B-89EC-907D2F0C357B}" dt="2021-02-05T21:26:01.309" v="3" actId="14100"/>
        <pc:sldMkLst>
          <pc:docMk/>
          <pc:sldMk cId="0" sldId="258"/>
        </pc:sldMkLst>
        <pc:spChg chg="mod">
          <ac:chgData name="" userId="" providerId="" clId="Web-{23780CEA-7857-480B-89EC-907D2F0C357B}" dt="2021-02-05T21:26:01.309" v="3" actId="14100"/>
          <ac:spMkLst>
            <pc:docMk/>
            <pc:sldMk cId="0" sldId="258"/>
            <ac:spMk id="7" creationId="{00000000-0000-0000-0000-000000000000}"/>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Throughout</a:t>
            </a:r>
            <a:r>
              <a:rPr lang="en-CA" baseline="0" dirty="0"/>
              <a:t> this course we will be talking about all the various components of Link 16. When referring to Link16, this diagram shows that it includes the software, hardware, RF equipment and the waveforms of Link 16. For the ease of instruction, this material will be spread over various Learning Objectives, Enabling Objectives and Performance Objectives to help solidify the theory of Link 16 and how the Canadian Armed Forces uses it within Multi-Link Operations.</a:t>
            </a:r>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3</a:t>
            </a:fld>
            <a:endParaRPr lang="en-CA" altLang="en-US"/>
          </a:p>
        </p:txBody>
      </p:sp>
    </p:spTree>
    <p:extLst>
      <p:ext uri="{BB962C8B-B14F-4D97-AF65-F5344CB8AC3E}">
        <p14:creationId xmlns:p14="http://schemas.microsoft.com/office/powerpoint/2010/main" val="11175055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13</a:t>
            </a:fld>
            <a:endParaRPr lang="en-CA" altLang="en-US"/>
          </a:p>
        </p:txBody>
      </p:sp>
    </p:spTree>
    <p:extLst>
      <p:ext uri="{BB962C8B-B14F-4D97-AF65-F5344CB8AC3E}">
        <p14:creationId xmlns:p14="http://schemas.microsoft.com/office/powerpoint/2010/main" val="37316761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b="1" baseline="0" dirty="0"/>
              <a:t> </a:t>
            </a:r>
            <a:r>
              <a:rPr lang="en-CA" dirty="0"/>
              <a:t>The host sends information to the terminal using JTIDS</a:t>
            </a:r>
            <a:r>
              <a:rPr lang="en-CA" baseline="0" dirty="0"/>
              <a:t> Terminal Input Messages (TIMS) or MIDS Functional Input Messages (FIMS). </a:t>
            </a:r>
          </a:p>
          <a:p>
            <a:endParaRPr lang="en-CA" baseline="0" dirty="0"/>
          </a:p>
          <a:p>
            <a:r>
              <a:rPr lang="en-CA" baseline="0" dirty="0"/>
              <a:t>On airborne platforms, the host is the mission computer; at ground-based installations, the host is the tactical computer. Host will be discussed in a later PO.</a:t>
            </a:r>
          </a:p>
          <a:p>
            <a:endParaRPr lang="en-CA" baseline="0" dirty="0"/>
          </a:p>
          <a:p>
            <a:r>
              <a:rPr lang="en-CA" baseline="0" dirty="0"/>
              <a:t>Excerpt from Understanding Link 16 Guidebook</a:t>
            </a:r>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5</a:t>
            </a:fld>
            <a:endParaRPr lang="en-CA" altLang="en-US"/>
          </a:p>
        </p:txBody>
      </p:sp>
    </p:spTree>
    <p:extLst>
      <p:ext uri="{BB962C8B-B14F-4D97-AF65-F5344CB8AC3E}">
        <p14:creationId xmlns:p14="http://schemas.microsoft.com/office/powerpoint/2010/main" val="2957220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CA" altLang="en-US" b="1" dirty="0"/>
              <a:t>TP:</a:t>
            </a:r>
            <a:r>
              <a:rPr lang="en-CA" altLang="en-US" b="1" baseline="0" dirty="0"/>
              <a:t> </a:t>
            </a:r>
            <a:r>
              <a:rPr lang="en-CA" altLang="en-US" dirty="0"/>
              <a:t>The building blocks of a MIDS network are Network Participation Groups (NPGs), they support a specific function and the exchange of specific J-series messages.</a:t>
            </a:r>
          </a:p>
          <a:p>
            <a:pPr eaLnBrk="1" hangingPunct="1">
              <a:spcBef>
                <a:spcPct val="0"/>
              </a:spcBef>
            </a:pPr>
            <a:endParaRPr lang="en-CA" altLang="en-US" dirty="0"/>
          </a:p>
          <a:p>
            <a:pPr eaLnBrk="1" hangingPunct="1">
              <a:spcBef>
                <a:spcPct val="0"/>
              </a:spcBef>
            </a:pPr>
            <a:r>
              <a:rPr lang="en-CA" altLang="en-US" dirty="0"/>
              <a:t>Up to</a:t>
            </a:r>
            <a:r>
              <a:rPr lang="en-CA" altLang="en-US" baseline="0" dirty="0"/>
              <a:t> 256 Messages are possible but not all are defined. (32 x 8 = 256)</a:t>
            </a:r>
            <a:endParaRPr lang="en-CA" altLang="en-US" dirty="0"/>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060D9C28-30CD-4DDF-BC41-F5F6C63EE1D6}" type="slidenum">
              <a:rPr lang="en-CA" altLang="en-US"/>
              <a:pPr/>
              <a:t>6</a:t>
            </a:fld>
            <a:endParaRPr lang="en-CA" altLang="en-US"/>
          </a:p>
        </p:txBody>
      </p:sp>
    </p:spTree>
    <p:extLst>
      <p:ext uri="{BB962C8B-B14F-4D97-AF65-F5344CB8AC3E}">
        <p14:creationId xmlns:p14="http://schemas.microsoft.com/office/powerpoint/2010/main" val="935669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CA" altLang="en-US" b="1" dirty="0"/>
              <a:t>TP:</a:t>
            </a:r>
            <a:r>
              <a:rPr lang="en-CA" altLang="en-US" dirty="0"/>
              <a:t> J-Series messages are generated by the terminal and the host system, which is usually the combat system. Each JTIDS word is 70 bits and 5 bits for parity. All J-Series messages begin with an Initial (I) word. Additional required information is then added in extension (E) words, and optional information is included in the continuation (C) words. The first two bits of a word indicate whether it is an I, E, or C message. Messages may be from two to eight words, but most are two or three words.</a:t>
            </a:r>
          </a:p>
          <a:p>
            <a:pPr eaLnBrk="1" hangingPunct="1">
              <a:spcBef>
                <a:spcPct val="0"/>
              </a:spcBef>
            </a:pPr>
            <a:endParaRPr lang="en-CA" altLang="en-US" dirty="0"/>
          </a:p>
          <a:p>
            <a:pPr eaLnBrk="1" hangingPunct="1">
              <a:spcBef>
                <a:spcPct val="0"/>
              </a:spcBef>
            </a:pPr>
            <a:r>
              <a:rPr lang="en-CA" sz="1200" b="0" i="0" u="none" strike="noStrike" kern="1200" baseline="0" dirty="0">
                <a:solidFill>
                  <a:schemeClr val="tx1"/>
                </a:solidFill>
                <a:latin typeface="Arial" charset="0"/>
                <a:ea typeface="+mn-ea"/>
                <a:cs typeface="+mn-cs"/>
              </a:rPr>
              <a:t>J-Series messages are functionally-oriented with variable-length strings of 75-bit words. A message is started by an initial word; it may then be followed by extension words to transmit logically associated data field groupings that are longer than can be accommodated by the initial word. The extension words may be followed by continuation words which supply supplemental information normally transmitted on a infrequent basis. There may be multiple J-Series messages varying in function within a time slot. </a:t>
            </a:r>
          </a:p>
          <a:p>
            <a:pPr eaLnBrk="1" hangingPunct="1">
              <a:spcBef>
                <a:spcPct val="0"/>
              </a:spcBef>
            </a:pPr>
            <a:endParaRPr lang="en-CA" altLang="en-US" sz="1200" b="0" i="0" u="none" strike="noStrike" kern="1200" baseline="0" dirty="0">
              <a:solidFill>
                <a:schemeClr val="tx1"/>
              </a:solidFill>
              <a:latin typeface="Arial" charset="0"/>
              <a:ea typeface="+mn-ea"/>
              <a:cs typeface="+mn-cs"/>
            </a:endParaRPr>
          </a:p>
          <a:p>
            <a:pPr eaLnBrk="1" hangingPunct="1">
              <a:spcBef>
                <a:spcPct val="0"/>
              </a:spcBef>
            </a:pPr>
            <a:r>
              <a:rPr lang="fr-FR" sz="1200" b="0" i="0" u="none" strike="noStrike" kern="1200" baseline="0" dirty="0">
                <a:solidFill>
                  <a:schemeClr val="tx1"/>
                </a:solidFill>
                <a:latin typeface="Arial" charset="0"/>
                <a:ea typeface="+mn-ea"/>
                <a:cs typeface="+mn-cs"/>
              </a:rPr>
              <a:t>SECTION 5, PART 1, J-SERIES MESSAGE DESCRIPTIONS of ATDLP 5.16 for more </a:t>
            </a:r>
            <a:r>
              <a:rPr lang="fr-FR" sz="1200" b="0" i="0" u="none" strike="noStrike" kern="1200" baseline="0" dirty="0" err="1">
                <a:solidFill>
                  <a:schemeClr val="tx1"/>
                </a:solidFill>
                <a:latin typeface="Arial" charset="0"/>
                <a:ea typeface="+mn-ea"/>
                <a:cs typeface="+mn-cs"/>
              </a:rPr>
              <a:t>detailed</a:t>
            </a:r>
            <a:r>
              <a:rPr lang="fr-FR" sz="1200" b="0" i="0" u="none" strike="noStrike" kern="1200" baseline="0" dirty="0">
                <a:solidFill>
                  <a:schemeClr val="tx1"/>
                </a:solidFill>
                <a:latin typeface="Arial" charset="0"/>
                <a:ea typeface="+mn-ea"/>
                <a:cs typeface="+mn-cs"/>
              </a:rPr>
              <a:t> information.</a:t>
            </a:r>
            <a:endParaRPr lang="en-CA" altLang="en-US" dirty="0"/>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F2F0D38F-BA0C-43FC-A6AC-C829637CA870}" type="slidenum">
              <a:rPr lang="en-CA" altLang="en-US"/>
              <a:pPr/>
              <a:t>7</a:t>
            </a:fld>
            <a:endParaRPr lang="en-CA" altLang="en-US"/>
          </a:p>
        </p:txBody>
      </p:sp>
    </p:spTree>
    <p:extLst>
      <p:ext uri="{BB962C8B-B14F-4D97-AF65-F5344CB8AC3E}">
        <p14:creationId xmlns:p14="http://schemas.microsoft.com/office/powerpoint/2010/main" val="8901892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b="1" baseline="0" dirty="0"/>
              <a:t> </a:t>
            </a:r>
            <a:r>
              <a:rPr lang="en-CA" b="0" baseline="0" dirty="0"/>
              <a:t>J-Series messages allow for more granular information about a single track to be passed and displayed. The above comparison shows all the different fields that can be populated with amplification information on a Single L16 air track vice that which is limited in Link 11. </a:t>
            </a:r>
          </a:p>
          <a:p>
            <a:endParaRPr lang="en-CA" b="0" baseline="0" dirty="0"/>
          </a:p>
          <a:p>
            <a:r>
              <a:rPr lang="en-CA" sz="1200" b="1" dirty="0"/>
              <a:t>BONUS</a:t>
            </a:r>
            <a:r>
              <a:rPr lang="en-CA" sz="1200" b="1" baseline="0" dirty="0"/>
              <a:t> TP</a:t>
            </a:r>
            <a:r>
              <a:rPr lang="en-CA" sz="1200" b="1" dirty="0"/>
              <a:t>: </a:t>
            </a:r>
            <a:r>
              <a:rPr lang="en-CA" sz="1200" dirty="0"/>
              <a:t>Not all J-Series Messages are compatible for forwarding to Link 11. This list is outlined in STANAG 5616. </a:t>
            </a:r>
          </a:p>
          <a:p>
            <a:endParaRPr lang="en-CA" sz="1200" dirty="0"/>
          </a:p>
          <a:p>
            <a:r>
              <a:rPr lang="en-CA" sz="1200" dirty="0"/>
              <a:t>Only the following</a:t>
            </a:r>
            <a:r>
              <a:rPr lang="en-CA" sz="1200" baseline="0" dirty="0"/>
              <a:t> J-series messages are compatible for translation to Link 11:</a:t>
            </a:r>
          </a:p>
          <a:p>
            <a:r>
              <a:rPr lang="en-CA" sz="1200" dirty="0"/>
              <a:t>J2.0, J2.2, J2.3, J2.4, J2.5, J2.6 </a:t>
            </a:r>
          </a:p>
          <a:p>
            <a:r>
              <a:rPr lang="en-CA" sz="1200" dirty="0"/>
              <a:t>J3.X</a:t>
            </a:r>
          </a:p>
          <a:p>
            <a:r>
              <a:rPr lang="en-CA" sz="1200" dirty="0"/>
              <a:t>J5.4 </a:t>
            </a:r>
          </a:p>
          <a:p>
            <a:r>
              <a:rPr lang="en-CA" sz="1200" dirty="0"/>
              <a:t>J6.0</a:t>
            </a:r>
          </a:p>
          <a:p>
            <a:r>
              <a:rPr lang="en-CA" sz="1200" dirty="0"/>
              <a:t>J7.0 – J7.7 (J7.6 excluded) </a:t>
            </a:r>
          </a:p>
          <a:p>
            <a:r>
              <a:rPr lang="en-CA" sz="1200" dirty="0"/>
              <a:t>J9.0 </a:t>
            </a:r>
          </a:p>
          <a:p>
            <a:r>
              <a:rPr lang="en-CA" sz="1200" dirty="0"/>
              <a:t>J10.6, J10.5, J10.3, J10.2 </a:t>
            </a:r>
          </a:p>
          <a:p>
            <a:r>
              <a:rPr lang="en-CA" sz="1200" dirty="0"/>
              <a:t>J13.5, J13.4, J13.3, J13.2</a:t>
            </a:r>
          </a:p>
          <a:p>
            <a:r>
              <a:rPr lang="en-CA" sz="1200" dirty="0"/>
              <a:t>J14.0, J14.2</a:t>
            </a:r>
          </a:p>
          <a:p>
            <a:endParaRPr lang="en-CA" b="1"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8</a:t>
            </a:fld>
            <a:endParaRPr lang="en-CA" altLang="en-US"/>
          </a:p>
        </p:txBody>
      </p:sp>
    </p:spTree>
    <p:extLst>
      <p:ext uri="{BB962C8B-B14F-4D97-AF65-F5344CB8AC3E}">
        <p14:creationId xmlns:p14="http://schemas.microsoft.com/office/powerpoint/2010/main" val="39982895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i="0" u="none" strike="noStrike" kern="1200" baseline="0" dirty="0">
                <a:solidFill>
                  <a:schemeClr val="tx1"/>
                </a:solidFill>
                <a:latin typeface="Arial" charset="0"/>
                <a:ea typeface="+mn-ea"/>
                <a:cs typeface="+mn-cs"/>
              </a:rPr>
              <a:t>TP: These were presented during EO 001.01 lessons where you learned why these links use OCTAL numbering; here you can see how they relate to PUs and TNs within Link 11. See how many more JUs (</a:t>
            </a:r>
            <a:r>
              <a:rPr lang="en-CA" sz="1200" b="1" i="0" u="none" strike="noStrike" kern="1200" baseline="0" dirty="0" err="1">
                <a:solidFill>
                  <a:schemeClr val="tx1"/>
                </a:solidFill>
                <a:latin typeface="Arial" charset="0"/>
                <a:ea typeface="+mn-ea"/>
                <a:cs typeface="+mn-cs"/>
              </a:rPr>
              <a:t>upto</a:t>
            </a:r>
            <a:r>
              <a:rPr lang="en-CA" sz="1200" b="1" i="0" u="none" strike="noStrike" kern="1200" baseline="0" dirty="0">
                <a:solidFill>
                  <a:schemeClr val="tx1"/>
                </a:solidFill>
                <a:latin typeface="Arial" charset="0"/>
                <a:ea typeface="+mn-ea"/>
                <a:cs typeface="+mn-cs"/>
              </a:rPr>
              <a:t> 5 digits in High block JUs) and TNs (alpha numeric &amp; 5 digits)</a:t>
            </a:r>
          </a:p>
          <a:p>
            <a:endParaRPr lang="en-CA" sz="1200" b="0" i="0" u="none" strike="noStrike" kern="1200" baseline="0" dirty="0">
              <a:solidFill>
                <a:schemeClr val="tx1"/>
              </a:solidFill>
              <a:latin typeface="Arial" charset="0"/>
              <a:ea typeface="+mn-ea"/>
              <a:cs typeface="+mn-cs"/>
            </a:endParaRPr>
          </a:p>
          <a:p>
            <a:r>
              <a:rPr lang="en-CA" sz="1200" b="0" i="0" u="none" strike="noStrike" kern="1200" baseline="0" dirty="0">
                <a:solidFill>
                  <a:schemeClr val="tx1"/>
                </a:solidFill>
                <a:latin typeface="Arial" charset="0"/>
                <a:ea typeface="+mn-ea"/>
                <a:cs typeface="+mn-cs"/>
              </a:rPr>
              <a:t>The octal numbers 00001-00076 and 00100-00175 are allocated as addresses on Link 16 for C2 IUs. </a:t>
            </a:r>
          </a:p>
          <a:p>
            <a:endParaRPr lang="en-CA" sz="1200" b="0" i="0" u="none" strike="noStrike" kern="1200" baseline="0" dirty="0">
              <a:solidFill>
                <a:schemeClr val="tx1"/>
              </a:solidFill>
              <a:latin typeface="Arial" charset="0"/>
              <a:ea typeface="+mn-ea"/>
              <a:cs typeface="+mn-cs"/>
            </a:endParaRPr>
          </a:p>
          <a:p>
            <a:r>
              <a:rPr lang="en-CA" sz="1200" b="0" i="0" u="none" strike="noStrike" kern="1200" baseline="0" dirty="0">
                <a:solidFill>
                  <a:schemeClr val="tx1"/>
                </a:solidFill>
                <a:latin typeface="Arial" charset="0"/>
                <a:ea typeface="+mn-ea"/>
                <a:cs typeface="+mn-cs"/>
              </a:rPr>
              <a:t>NonC2 IU addresses and TNs for the use of reporting tactical information are allocated from octal numbers 00200-07776. </a:t>
            </a:r>
          </a:p>
          <a:p>
            <a:endParaRPr lang="en-CA" sz="1200" b="0" i="0" u="none" strike="noStrike" kern="1200" baseline="0" dirty="0">
              <a:solidFill>
                <a:schemeClr val="tx1"/>
              </a:solidFill>
              <a:latin typeface="Arial" charset="0"/>
              <a:ea typeface="+mn-ea"/>
              <a:cs typeface="+mn-cs"/>
            </a:endParaRPr>
          </a:p>
          <a:p>
            <a:r>
              <a:rPr lang="en-CA" sz="1200" b="0" i="0" u="none" strike="noStrike" kern="1200" baseline="0" dirty="0">
                <a:solidFill>
                  <a:schemeClr val="tx1"/>
                </a:solidFill>
                <a:latin typeface="Arial" charset="0"/>
                <a:ea typeface="+mn-ea"/>
                <a:cs typeface="+mn-cs"/>
              </a:rPr>
              <a:t>The octal numbers from 10000-77776 are also reserved as nonC2 IU addresses and TNs for use in reporting tactical information. </a:t>
            </a:r>
          </a:p>
          <a:p>
            <a:endParaRPr lang="en-CA" sz="1200" b="0" i="0" u="none" strike="noStrike" kern="1200" baseline="0" dirty="0">
              <a:solidFill>
                <a:schemeClr val="tx1"/>
              </a:solidFill>
              <a:latin typeface="Arial" charset="0"/>
              <a:ea typeface="+mn-ea"/>
              <a:cs typeface="+mn-cs"/>
            </a:endParaRPr>
          </a:p>
          <a:p>
            <a:r>
              <a:rPr lang="en-CA" sz="1200" b="0" i="0" u="none" strike="noStrike" kern="1200" baseline="0" dirty="0">
                <a:solidFill>
                  <a:schemeClr val="tx1"/>
                </a:solidFill>
                <a:latin typeface="Arial" charset="0"/>
                <a:ea typeface="+mn-ea"/>
                <a:cs typeface="+mn-cs"/>
              </a:rPr>
              <a:t>The octal number 77777 is reserved as the Network Manager dedicated address and is assigned in addition to the unit's JU address. </a:t>
            </a:r>
          </a:p>
          <a:p>
            <a:endParaRPr lang="en-CA" sz="1200" b="0" i="0" u="none" strike="noStrike" kern="1200" baseline="0" dirty="0">
              <a:solidFill>
                <a:schemeClr val="tx1"/>
              </a:solidFill>
              <a:latin typeface="Arial" charset="0"/>
              <a:ea typeface="+mn-ea"/>
              <a:cs typeface="+mn-cs"/>
            </a:endParaRPr>
          </a:p>
          <a:p>
            <a:r>
              <a:rPr lang="en-CA" sz="1200" b="0" i="0" u="none" strike="noStrike" kern="1200" baseline="0" dirty="0">
                <a:solidFill>
                  <a:schemeClr val="tx1"/>
                </a:solidFill>
                <a:latin typeface="Arial" charset="0"/>
                <a:ea typeface="+mn-ea"/>
                <a:cs typeface="+mn-cs"/>
              </a:rPr>
              <a:t>The alphanumeric octal characters 0A000-ZZ777 are reserved as TNs for exclusive use in reporting tactical information.</a:t>
            </a:r>
          </a:p>
          <a:p>
            <a:endParaRPr lang="en-CA" sz="1200" b="0" i="0" u="none" strike="noStrike" kern="1200" baseline="0" dirty="0">
              <a:solidFill>
                <a:schemeClr val="tx1"/>
              </a:solidFill>
              <a:latin typeface="Arial" charset="0"/>
              <a:ea typeface="+mn-ea"/>
              <a:cs typeface="+mn-cs"/>
            </a:endParaRPr>
          </a:p>
          <a:p>
            <a:r>
              <a:rPr lang="en-CA" sz="1200" b="0" i="0" u="none" strike="noStrike" kern="1200" baseline="0" dirty="0">
                <a:solidFill>
                  <a:schemeClr val="tx1"/>
                </a:solidFill>
                <a:latin typeface="Arial" charset="0"/>
                <a:ea typeface="+mn-ea"/>
                <a:cs typeface="+mn-cs"/>
              </a:rPr>
              <a:t>Track number 00176 (octal) is reserved as a pseudo-TN for forwarding data from Link 16 C2 JUs with TNs greater than 00177 (octal).</a:t>
            </a:r>
          </a:p>
          <a:p>
            <a:endParaRPr lang="en-CA" sz="1200" b="0" i="0" u="none" strike="noStrike" kern="1200" baseline="0" dirty="0">
              <a:solidFill>
                <a:schemeClr val="tx1"/>
              </a:solidFill>
              <a:latin typeface="Arial" charset="0"/>
              <a:ea typeface="+mn-ea"/>
              <a:cs typeface="+mn-cs"/>
            </a:endParaRPr>
          </a:p>
          <a:p>
            <a:r>
              <a:rPr lang="en-CA" sz="1200" b="0" i="0" u="none" strike="noStrike" kern="1200" baseline="0" dirty="0">
                <a:solidFill>
                  <a:schemeClr val="tx1"/>
                </a:solidFill>
                <a:latin typeface="Arial" charset="0"/>
                <a:ea typeface="+mn-ea"/>
                <a:cs typeface="+mn-cs"/>
              </a:rPr>
              <a:t>The octal number 00177 is reserved as a collective address; it is not assignable as a unit address. The octal numbers 00077 and 07777 are illegal for use on the interface. </a:t>
            </a:r>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9</a:t>
            </a:fld>
            <a:endParaRPr lang="en-CA" altLang="en-US"/>
          </a:p>
        </p:txBody>
      </p:sp>
    </p:spTree>
    <p:extLst>
      <p:ext uri="{BB962C8B-B14F-4D97-AF65-F5344CB8AC3E}">
        <p14:creationId xmlns:p14="http://schemas.microsoft.com/office/powerpoint/2010/main" val="40232447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10</a:t>
            </a:fld>
            <a:endParaRPr lang="en-CA" altLang="en-US"/>
          </a:p>
        </p:txBody>
      </p:sp>
    </p:spTree>
    <p:extLst>
      <p:ext uri="{BB962C8B-B14F-4D97-AF65-F5344CB8AC3E}">
        <p14:creationId xmlns:p14="http://schemas.microsoft.com/office/powerpoint/2010/main" val="39524906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a:t>
            </a:r>
            <a:r>
              <a:rPr lang="en-CA" dirty="0"/>
              <a:t>:  All participants in the RF Link 16 Network</a:t>
            </a:r>
            <a:r>
              <a:rPr lang="en-CA" baseline="0" dirty="0"/>
              <a:t> require timeslot allocation for these System Messages. They are what allows the terminal to connect and report itself. </a:t>
            </a:r>
          </a:p>
          <a:p>
            <a:endParaRPr lang="en-CA" baseline="0" dirty="0"/>
          </a:p>
          <a:p>
            <a:r>
              <a:rPr lang="en-CA" baseline="0" dirty="0"/>
              <a:t>NOTE: not everyone will have transmit allocation in NPG 4, this is only assigned to the JICC or Network manager. NPG 4 allows for on-the-fly reallocation or design of a Network.</a:t>
            </a:r>
          </a:p>
          <a:p>
            <a:endParaRPr lang="en-CA" baseline="0" dirty="0"/>
          </a:p>
          <a:p>
            <a:r>
              <a:rPr lang="en-CA" baseline="0" dirty="0"/>
              <a:t>Function of Command and Control – </a:t>
            </a:r>
            <a:r>
              <a:rPr lang="en-CA" baseline="0" dirty="0" err="1"/>
              <a:t>Tx</a:t>
            </a:r>
            <a:r>
              <a:rPr lang="en-CA" baseline="0" dirty="0"/>
              <a:t> slots would be allocated to C2 platforms and track producers</a:t>
            </a:r>
            <a:endParaRPr lang="en-CA"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11</a:t>
            </a:fld>
            <a:endParaRPr lang="en-CA" altLang="en-US"/>
          </a:p>
        </p:txBody>
      </p:sp>
    </p:spTree>
    <p:extLst>
      <p:ext uri="{BB962C8B-B14F-4D97-AF65-F5344CB8AC3E}">
        <p14:creationId xmlns:p14="http://schemas.microsoft.com/office/powerpoint/2010/main" val="4266622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TP: </a:t>
            </a:r>
            <a:r>
              <a:rPr lang="en-CA" b="0" dirty="0"/>
              <a:t>Non-C2</a:t>
            </a:r>
            <a:r>
              <a:rPr lang="en-CA" b="0" baseline="0" dirty="0"/>
              <a:t> NPGs primarily used in the CAF are NPG 9 (Fighter Back-link) and the internal </a:t>
            </a:r>
            <a:r>
              <a:rPr lang="en-CA" b="0" baseline="0" dirty="0" err="1"/>
              <a:t>Ftr</a:t>
            </a:r>
            <a:r>
              <a:rPr lang="en-CA" b="0" baseline="0" dirty="0"/>
              <a:t>-to-</a:t>
            </a:r>
            <a:r>
              <a:rPr lang="en-CA" b="0" baseline="0" dirty="0" err="1"/>
              <a:t>Ftr</a:t>
            </a:r>
            <a:r>
              <a:rPr lang="en-CA" b="0" baseline="0" dirty="0"/>
              <a:t> (NPG 19); </a:t>
            </a:r>
          </a:p>
          <a:p>
            <a:endParaRPr lang="en-CA" b="0" baseline="0" dirty="0"/>
          </a:p>
          <a:p>
            <a:r>
              <a:rPr lang="en-CA" b="0" baseline="0" dirty="0"/>
              <a:t>US assets also use NPG 20 for crypto isolated message exchange between US fighters. Of note: the CF 188 is not capable of using NPG 20. </a:t>
            </a:r>
          </a:p>
          <a:p>
            <a:endParaRPr lang="en-CA" b="0" baseline="0" dirty="0"/>
          </a:p>
          <a:p>
            <a:r>
              <a:rPr lang="en-CA" b="0" baseline="0" dirty="0"/>
              <a:t>Some Canadian networks are now built with NPG 19 Crypto isolation when working with Allied partners in Canada. This was a request of the CF188 community during Maple Flag 17.  Most legacy networks allow NPG 19 to operate on the default Net/Crypto.</a:t>
            </a:r>
          </a:p>
          <a:p>
            <a:endParaRPr lang="en-CA" b="0" baseline="0" dirty="0"/>
          </a:p>
          <a:p>
            <a:r>
              <a:rPr lang="en-CA" b="0" baseline="0" dirty="0"/>
              <a:t>We will expand this into Stacked Nets, Multi-netting, Dedicated and Contention when we talk access modes in a later lesson.</a:t>
            </a:r>
          </a:p>
          <a:p>
            <a:endParaRPr lang="en-CA" b="0" baseline="0" dirty="0"/>
          </a:p>
          <a:p>
            <a:endParaRPr lang="en-CA" b="1" dirty="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12</a:t>
            </a:fld>
            <a:endParaRPr lang="en-CA" altLang="en-US"/>
          </a:p>
        </p:txBody>
      </p:sp>
    </p:spTree>
    <p:extLst>
      <p:ext uri="{BB962C8B-B14F-4D97-AF65-F5344CB8AC3E}">
        <p14:creationId xmlns:p14="http://schemas.microsoft.com/office/powerpoint/2010/main" val="9929566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dirty="0"/>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0.wmf"/><Relationship Id="rId5" Type="http://schemas.openxmlformats.org/officeDocument/2006/relationships/image" Target="../media/image9.emf"/><Relationship Id="rId4" Type="http://schemas.openxmlformats.org/officeDocument/2006/relationships/package" Target="../embeddings/Microsoft_Word_Document1.docx"/></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2519896" y="301710"/>
            <a:ext cx="4106563"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EO 001.02</a:t>
            </a:r>
            <a:endParaRPr lang="en-US" altLang="en-US" sz="2800" kern="0" dirty="0">
              <a:solidFill>
                <a:schemeClr val="accent6"/>
              </a:solidFill>
              <a:cs typeface="Arial"/>
            </a:endParaRP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54" y="3124200"/>
            <a:ext cx="5564554" cy="6096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Decode Link 16 Messages</a:t>
            </a:r>
            <a:endParaRPr lang="en-US" altLang="en-US" sz="2800" kern="0" dirty="0">
              <a:solidFill>
                <a:schemeClr val="accent6"/>
              </a:solidFil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a:xfrm>
            <a:off x="1213316" y="2354"/>
            <a:ext cx="7010400" cy="1143000"/>
          </a:xfrm>
        </p:spPr>
        <p:txBody>
          <a:bodyPr/>
          <a:lstStyle/>
          <a:p>
            <a:pPr algn="ctr" eaLnBrk="1" hangingPunct="1"/>
            <a:r>
              <a:rPr lang="en-CA" altLang="en-US" sz="2800" b="1" dirty="0">
                <a:solidFill>
                  <a:schemeClr val="accent2">
                    <a:lumMod val="75000"/>
                  </a:schemeClr>
                </a:solidFill>
              </a:rPr>
              <a:t>Network Participation Groups</a:t>
            </a:r>
          </a:p>
        </p:txBody>
      </p:sp>
      <p:sp>
        <p:nvSpPr>
          <p:cNvPr id="3" name="Content Placeholder 2"/>
          <p:cNvSpPr>
            <a:spLocks noGrp="1"/>
          </p:cNvSpPr>
          <p:nvPr>
            <p:ph idx="1"/>
          </p:nvPr>
        </p:nvSpPr>
        <p:spPr>
          <a:xfrm>
            <a:off x="0" y="1291281"/>
            <a:ext cx="9144000" cy="4343400"/>
          </a:xfrm>
        </p:spPr>
        <p:txBody>
          <a:bodyPr rtlCol="0">
            <a:normAutofit/>
          </a:bodyPr>
          <a:lstStyle/>
          <a:p>
            <a:pPr eaLnBrk="1" fontAlgn="auto" hangingPunct="1">
              <a:lnSpc>
                <a:spcPct val="90000"/>
              </a:lnSpc>
              <a:spcAft>
                <a:spcPts val="0"/>
              </a:spcAft>
              <a:defRPr/>
            </a:pPr>
            <a:r>
              <a:rPr lang="en-US" altLang="en-US" sz="2000" dirty="0"/>
              <a:t>NPG are:</a:t>
            </a:r>
            <a:endParaRPr lang="en-US" altLang="en-US" sz="2000" dirty="0">
              <a:cs typeface="Arial"/>
            </a:endParaRPr>
          </a:p>
          <a:p>
            <a:pPr lvl="1" eaLnBrk="1" fontAlgn="auto" hangingPunct="1">
              <a:lnSpc>
                <a:spcPct val="90000"/>
              </a:lnSpc>
              <a:spcAft>
                <a:spcPts val="0"/>
              </a:spcAft>
              <a:buFont typeface="Wingdings"/>
              <a:buChar char="§"/>
              <a:defRPr/>
            </a:pPr>
            <a:r>
              <a:rPr lang="en-US" altLang="en-US" sz="2000" dirty="0"/>
              <a:t>building blocks of a Link 16 Network</a:t>
            </a:r>
            <a:endParaRPr lang="en-US" altLang="en-US" sz="2000">
              <a:cs typeface="Arial"/>
            </a:endParaRPr>
          </a:p>
          <a:p>
            <a:pPr lvl="1" eaLnBrk="1" fontAlgn="auto" hangingPunct="1">
              <a:lnSpc>
                <a:spcPct val="90000"/>
              </a:lnSpc>
              <a:spcAft>
                <a:spcPts val="0"/>
              </a:spcAft>
              <a:buFont typeface="Wingdings"/>
              <a:buChar char="§"/>
              <a:defRPr/>
            </a:pPr>
            <a:r>
              <a:rPr lang="en-US" altLang="en-US" sz="2000" dirty="0"/>
              <a:t>Support a specific function</a:t>
            </a:r>
            <a:endParaRPr lang="en-US" altLang="en-US" sz="2000">
              <a:cs typeface="Arial"/>
            </a:endParaRPr>
          </a:p>
          <a:p>
            <a:pPr lvl="1" eaLnBrk="1" fontAlgn="auto" hangingPunct="1">
              <a:lnSpc>
                <a:spcPct val="90000"/>
              </a:lnSpc>
              <a:spcAft>
                <a:spcPts val="0"/>
              </a:spcAft>
              <a:buFont typeface="Wingdings"/>
              <a:buChar char="§"/>
              <a:defRPr/>
            </a:pPr>
            <a:r>
              <a:rPr lang="en-US" altLang="en-US" sz="2000" dirty="0"/>
              <a:t>Support the exchange of specific J-Series messages</a:t>
            </a:r>
            <a:endParaRPr lang="en-US" altLang="en-US" sz="2000">
              <a:cs typeface="Arial"/>
            </a:endParaRPr>
          </a:p>
          <a:p>
            <a:pPr lvl="1">
              <a:lnSpc>
                <a:spcPct val="90000"/>
              </a:lnSpc>
              <a:spcAft>
                <a:spcPts val="0"/>
              </a:spcAft>
              <a:buFont typeface="Wingdings"/>
              <a:buChar char="§"/>
              <a:defRPr/>
            </a:pPr>
            <a:endParaRPr lang="en-US" altLang="en-US" sz="2000" dirty="0"/>
          </a:p>
          <a:p>
            <a:pPr eaLnBrk="1" fontAlgn="auto" hangingPunct="1">
              <a:lnSpc>
                <a:spcPct val="90000"/>
              </a:lnSpc>
              <a:spcAft>
                <a:spcPts val="0"/>
              </a:spcAft>
              <a:defRPr/>
            </a:pPr>
            <a:r>
              <a:rPr lang="en-US" altLang="en-US" sz="2000" dirty="0"/>
              <a:t>NPGs are defined by</a:t>
            </a:r>
            <a:endParaRPr lang="en-US" altLang="en-US" sz="2000" dirty="0">
              <a:cs typeface="Arial"/>
            </a:endParaRPr>
          </a:p>
          <a:p>
            <a:pPr lvl="1" eaLnBrk="1" fontAlgn="auto" hangingPunct="1">
              <a:lnSpc>
                <a:spcPct val="90000"/>
              </a:lnSpc>
              <a:spcAft>
                <a:spcPts val="0"/>
              </a:spcAft>
              <a:buFont typeface="Wingdings"/>
              <a:buChar char="§"/>
              <a:defRPr/>
            </a:pPr>
            <a:r>
              <a:rPr lang="en-US" altLang="en-US" sz="2000" dirty="0"/>
              <a:t>Participants</a:t>
            </a:r>
            <a:endParaRPr lang="en-US" altLang="en-US" sz="2000">
              <a:cs typeface="Arial"/>
            </a:endParaRPr>
          </a:p>
          <a:p>
            <a:pPr lvl="1" eaLnBrk="1" fontAlgn="auto" hangingPunct="1">
              <a:lnSpc>
                <a:spcPct val="90000"/>
              </a:lnSpc>
              <a:spcAft>
                <a:spcPts val="0"/>
              </a:spcAft>
              <a:buFont typeface="Wingdings"/>
              <a:buChar char="§"/>
              <a:defRPr/>
            </a:pPr>
            <a:r>
              <a:rPr lang="en-US" altLang="en-US" sz="2000" dirty="0"/>
              <a:t>Function</a:t>
            </a:r>
            <a:endParaRPr lang="en-US" altLang="en-US" sz="2000" dirty="0">
              <a:cs typeface="Arial"/>
            </a:endParaRPr>
          </a:p>
          <a:p>
            <a:pPr lvl="1">
              <a:lnSpc>
                <a:spcPct val="90000"/>
              </a:lnSpc>
              <a:spcAft>
                <a:spcPts val="0"/>
              </a:spcAft>
              <a:buFont typeface="Wingdings"/>
              <a:buChar char="§"/>
              <a:defRPr/>
            </a:pPr>
            <a:r>
              <a:rPr lang="en-US" altLang="en-US" sz="2000" dirty="0">
                <a:cs typeface="Arial"/>
              </a:rPr>
              <a:t>Access Protocol</a:t>
            </a:r>
          </a:p>
        </p:txBody>
      </p:sp>
      <p:grpSp>
        <p:nvGrpSpPr>
          <p:cNvPr id="4" name="Group 1028"/>
          <p:cNvGrpSpPr>
            <a:grpSpLocks/>
          </p:cNvGrpSpPr>
          <p:nvPr/>
        </p:nvGrpSpPr>
        <p:grpSpPr bwMode="auto">
          <a:xfrm>
            <a:off x="4940300" y="5375275"/>
            <a:ext cx="1406525" cy="676275"/>
            <a:chOff x="3040" y="2856"/>
            <a:chExt cx="886" cy="426"/>
          </a:xfrm>
        </p:grpSpPr>
        <p:sp>
          <p:nvSpPr>
            <p:cNvPr id="112664" name="AutoShape 1029"/>
            <p:cNvSpPr>
              <a:spLocks noChangeArrowheads="1"/>
            </p:cNvSpPr>
            <p:nvPr/>
          </p:nvSpPr>
          <p:spPr bwMode="auto">
            <a:xfrm>
              <a:off x="3040" y="2856"/>
              <a:ext cx="886" cy="422"/>
            </a:xfrm>
            <a:prstGeom prst="cube">
              <a:avLst>
                <a:gd name="adj" fmla="val 24958"/>
              </a:avLst>
            </a:prstGeom>
            <a:gradFill rotWithShape="0">
              <a:gsLst>
                <a:gs pos="0">
                  <a:srgbClr val="FF9900"/>
                </a:gs>
                <a:gs pos="100000">
                  <a:srgbClr val="B26B00"/>
                </a:gs>
              </a:gsLst>
              <a:lin ang="2700000" scaled="1"/>
            </a:gradFill>
            <a:ln w="12700">
              <a:solidFill>
                <a:schemeClr val="tx2"/>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Cambria" panose="02040503050406030204" pitchFamily="18" charset="0"/>
              </a:endParaRPr>
            </a:p>
          </p:txBody>
        </p:sp>
        <p:sp>
          <p:nvSpPr>
            <p:cNvPr id="112665" name="Rectangle 1030"/>
            <p:cNvSpPr>
              <a:spLocks noChangeArrowheads="1"/>
            </p:cNvSpPr>
            <p:nvPr/>
          </p:nvSpPr>
          <p:spPr bwMode="auto">
            <a:xfrm>
              <a:off x="3050" y="2991"/>
              <a:ext cx="721"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400" b="1" dirty="0">
                  <a:solidFill>
                    <a:srgbClr val="000000"/>
                  </a:solidFill>
                  <a:latin typeface="Cambria" panose="02040503050406030204" pitchFamily="18" charset="0"/>
                </a:rPr>
                <a:t>ENTRY</a:t>
              </a:r>
            </a:p>
          </p:txBody>
        </p:sp>
      </p:grpSp>
      <p:grpSp>
        <p:nvGrpSpPr>
          <p:cNvPr id="7" name="Group 1031"/>
          <p:cNvGrpSpPr>
            <a:grpSpLocks/>
          </p:cNvGrpSpPr>
          <p:nvPr/>
        </p:nvGrpSpPr>
        <p:grpSpPr bwMode="auto">
          <a:xfrm>
            <a:off x="6202363" y="5386388"/>
            <a:ext cx="1406525" cy="669925"/>
            <a:chOff x="3835" y="2863"/>
            <a:chExt cx="886" cy="422"/>
          </a:xfrm>
        </p:grpSpPr>
        <p:sp>
          <p:nvSpPr>
            <p:cNvPr id="112662" name="AutoShape 1032"/>
            <p:cNvSpPr>
              <a:spLocks noChangeArrowheads="1"/>
            </p:cNvSpPr>
            <p:nvPr/>
          </p:nvSpPr>
          <p:spPr bwMode="auto">
            <a:xfrm>
              <a:off x="3835" y="2863"/>
              <a:ext cx="886" cy="422"/>
            </a:xfrm>
            <a:prstGeom prst="cube">
              <a:avLst>
                <a:gd name="adj" fmla="val 24958"/>
              </a:avLst>
            </a:prstGeom>
            <a:solidFill>
              <a:srgbClr val="0070C0"/>
            </a:solidFill>
            <a:ln w="12700">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Cambria" panose="02040503050406030204" pitchFamily="18" charset="0"/>
              </a:endParaRPr>
            </a:p>
          </p:txBody>
        </p:sp>
        <p:sp>
          <p:nvSpPr>
            <p:cNvPr id="112663" name="Rectangle 1033"/>
            <p:cNvSpPr>
              <a:spLocks noChangeArrowheads="1"/>
            </p:cNvSpPr>
            <p:nvPr/>
          </p:nvSpPr>
          <p:spPr bwMode="auto">
            <a:xfrm>
              <a:off x="3939" y="2984"/>
              <a:ext cx="561"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400" b="1">
                  <a:solidFill>
                    <a:srgbClr val="000000"/>
                  </a:solidFill>
                  <a:latin typeface="Cambria" panose="02040503050406030204" pitchFamily="18" charset="0"/>
                </a:rPr>
                <a:t>RTTs</a:t>
              </a:r>
            </a:p>
          </p:txBody>
        </p:sp>
      </p:grpSp>
      <p:grpSp>
        <p:nvGrpSpPr>
          <p:cNvPr id="10" name="Group 1034"/>
          <p:cNvGrpSpPr>
            <a:grpSpLocks/>
          </p:cNvGrpSpPr>
          <p:nvPr/>
        </p:nvGrpSpPr>
        <p:grpSpPr bwMode="auto">
          <a:xfrm>
            <a:off x="7462838" y="5386388"/>
            <a:ext cx="1406525" cy="669925"/>
            <a:chOff x="4629" y="2863"/>
            <a:chExt cx="886" cy="422"/>
          </a:xfrm>
        </p:grpSpPr>
        <p:sp>
          <p:nvSpPr>
            <p:cNvPr id="112660" name="AutoShape 1035"/>
            <p:cNvSpPr>
              <a:spLocks noChangeArrowheads="1"/>
            </p:cNvSpPr>
            <p:nvPr/>
          </p:nvSpPr>
          <p:spPr bwMode="auto">
            <a:xfrm>
              <a:off x="4629" y="2863"/>
              <a:ext cx="886" cy="422"/>
            </a:xfrm>
            <a:prstGeom prst="cube">
              <a:avLst>
                <a:gd name="adj" fmla="val 24958"/>
              </a:avLst>
            </a:prstGeom>
            <a:solidFill>
              <a:srgbClr val="FFCCFF"/>
            </a:solidFill>
            <a:ln w="12700">
              <a:solidFill>
                <a:schemeClr val="tx2"/>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Cambria" panose="02040503050406030204" pitchFamily="18" charset="0"/>
              </a:endParaRPr>
            </a:p>
          </p:txBody>
        </p:sp>
        <p:sp>
          <p:nvSpPr>
            <p:cNvPr id="112661" name="Rectangle 1036"/>
            <p:cNvSpPr>
              <a:spLocks noChangeArrowheads="1"/>
            </p:cNvSpPr>
            <p:nvPr/>
          </p:nvSpPr>
          <p:spPr bwMode="auto">
            <a:xfrm>
              <a:off x="4696" y="2981"/>
              <a:ext cx="61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400" b="1" dirty="0">
                  <a:solidFill>
                    <a:srgbClr val="000000"/>
                  </a:solidFill>
                  <a:latin typeface="Cambria" panose="02040503050406030204" pitchFamily="18" charset="0"/>
                </a:rPr>
                <a:t>PPLIs</a:t>
              </a:r>
            </a:p>
          </p:txBody>
        </p:sp>
      </p:grpSp>
      <p:grpSp>
        <p:nvGrpSpPr>
          <p:cNvPr id="13" name="Group 1037"/>
          <p:cNvGrpSpPr>
            <a:grpSpLocks/>
          </p:cNvGrpSpPr>
          <p:nvPr/>
        </p:nvGrpSpPr>
        <p:grpSpPr bwMode="auto">
          <a:xfrm>
            <a:off x="5565775" y="4864100"/>
            <a:ext cx="1406525" cy="669925"/>
            <a:chOff x="3434" y="2534"/>
            <a:chExt cx="886" cy="422"/>
          </a:xfrm>
        </p:grpSpPr>
        <p:sp>
          <p:nvSpPr>
            <p:cNvPr id="112658" name="AutoShape 1038"/>
            <p:cNvSpPr>
              <a:spLocks noChangeArrowheads="1"/>
            </p:cNvSpPr>
            <p:nvPr/>
          </p:nvSpPr>
          <p:spPr bwMode="auto">
            <a:xfrm>
              <a:off x="3434" y="2534"/>
              <a:ext cx="886" cy="422"/>
            </a:xfrm>
            <a:prstGeom prst="cube">
              <a:avLst>
                <a:gd name="adj" fmla="val 24958"/>
              </a:avLst>
            </a:prstGeom>
            <a:solidFill>
              <a:srgbClr val="FFCCFF"/>
            </a:solidFill>
            <a:ln w="12700">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Cambria" panose="02040503050406030204" pitchFamily="18" charset="0"/>
              </a:endParaRPr>
            </a:p>
          </p:txBody>
        </p:sp>
        <p:sp>
          <p:nvSpPr>
            <p:cNvPr id="112659" name="Rectangle 1039"/>
            <p:cNvSpPr>
              <a:spLocks noChangeArrowheads="1"/>
            </p:cNvSpPr>
            <p:nvPr/>
          </p:nvSpPr>
          <p:spPr bwMode="auto">
            <a:xfrm>
              <a:off x="3584" y="2655"/>
              <a:ext cx="416" cy="291"/>
            </a:xfrm>
            <a:prstGeom prst="rect">
              <a:avLst/>
            </a:prstGeom>
            <a:solidFill>
              <a:srgbClr val="FFC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400" b="1">
                  <a:solidFill>
                    <a:srgbClr val="000000"/>
                  </a:solidFill>
                  <a:latin typeface="Cambria" panose="02040503050406030204" pitchFamily="18" charset="0"/>
                </a:rPr>
                <a:t>EW</a:t>
              </a:r>
            </a:p>
          </p:txBody>
        </p:sp>
      </p:grpSp>
      <p:grpSp>
        <p:nvGrpSpPr>
          <p:cNvPr id="16" name="Group 1040"/>
          <p:cNvGrpSpPr>
            <a:grpSpLocks/>
          </p:cNvGrpSpPr>
          <p:nvPr/>
        </p:nvGrpSpPr>
        <p:grpSpPr bwMode="auto">
          <a:xfrm>
            <a:off x="6816725" y="4864100"/>
            <a:ext cx="1406525" cy="669925"/>
            <a:chOff x="4222" y="2534"/>
            <a:chExt cx="886" cy="422"/>
          </a:xfrm>
        </p:grpSpPr>
        <p:sp>
          <p:nvSpPr>
            <p:cNvPr id="112656" name="AutoShape 1041"/>
            <p:cNvSpPr>
              <a:spLocks noChangeArrowheads="1"/>
            </p:cNvSpPr>
            <p:nvPr/>
          </p:nvSpPr>
          <p:spPr bwMode="auto">
            <a:xfrm>
              <a:off x="4222" y="2534"/>
              <a:ext cx="886" cy="422"/>
            </a:xfrm>
            <a:prstGeom prst="cube">
              <a:avLst>
                <a:gd name="adj" fmla="val 24958"/>
              </a:avLst>
            </a:prstGeom>
            <a:gradFill rotWithShape="0">
              <a:gsLst>
                <a:gs pos="0">
                  <a:srgbClr val="B760F9"/>
                </a:gs>
                <a:gs pos="100000">
                  <a:srgbClr val="8043AE"/>
                </a:gs>
              </a:gsLst>
              <a:lin ang="2700000" scaled="1"/>
            </a:gradFill>
            <a:ln w="12700">
              <a:solidFill>
                <a:schemeClr val="tx2"/>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Cambria" panose="02040503050406030204" pitchFamily="18" charset="0"/>
              </a:endParaRPr>
            </a:p>
          </p:txBody>
        </p:sp>
        <p:sp>
          <p:nvSpPr>
            <p:cNvPr id="112657" name="Rectangle 1042"/>
            <p:cNvSpPr>
              <a:spLocks noChangeArrowheads="1"/>
            </p:cNvSpPr>
            <p:nvPr/>
          </p:nvSpPr>
          <p:spPr bwMode="auto">
            <a:xfrm>
              <a:off x="4398" y="2656"/>
              <a:ext cx="452" cy="291"/>
            </a:xfrm>
            <a:prstGeom prst="rect">
              <a:avLst/>
            </a:prstGeom>
            <a:gradFill rotWithShape="0">
              <a:gsLst>
                <a:gs pos="0">
                  <a:srgbClr val="B760F9"/>
                </a:gs>
                <a:gs pos="100000">
                  <a:srgbClr val="8043AE"/>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400" b="1" dirty="0">
                  <a:solidFill>
                    <a:srgbClr val="000000"/>
                  </a:solidFill>
                  <a:latin typeface="Cambria" panose="02040503050406030204" pitchFamily="18" charset="0"/>
                </a:rPr>
                <a:t>A/C</a:t>
              </a:r>
            </a:p>
          </p:txBody>
        </p:sp>
      </p:grpSp>
      <p:grpSp>
        <p:nvGrpSpPr>
          <p:cNvPr id="19" name="Group 1043"/>
          <p:cNvGrpSpPr>
            <a:grpSpLocks/>
          </p:cNvGrpSpPr>
          <p:nvPr/>
        </p:nvGrpSpPr>
        <p:grpSpPr bwMode="auto">
          <a:xfrm>
            <a:off x="4992688" y="4352925"/>
            <a:ext cx="1406525" cy="669925"/>
            <a:chOff x="3073" y="2212"/>
            <a:chExt cx="886" cy="422"/>
          </a:xfrm>
        </p:grpSpPr>
        <p:sp>
          <p:nvSpPr>
            <p:cNvPr id="112654" name="AutoShape 1044"/>
            <p:cNvSpPr>
              <a:spLocks noChangeArrowheads="1"/>
            </p:cNvSpPr>
            <p:nvPr/>
          </p:nvSpPr>
          <p:spPr bwMode="auto">
            <a:xfrm>
              <a:off x="3073" y="2212"/>
              <a:ext cx="886" cy="422"/>
            </a:xfrm>
            <a:prstGeom prst="cube">
              <a:avLst>
                <a:gd name="adj" fmla="val 24958"/>
              </a:avLst>
            </a:prstGeom>
            <a:solidFill>
              <a:srgbClr val="F8F200"/>
            </a:solidFill>
            <a:ln w="12700">
              <a:solidFill>
                <a:schemeClr val="tx2"/>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Cambria" panose="02040503050406030204" pitchFamily="18" charset="0"/>
              </a:endParaRPr>
            </a:p>
          </p:txBody>
        </p:sp>
        <p:sp>
          <p:nvSpPr>
            <p:cNvPr id="112655" name="Rectangle 1045"/>
            <p:cNvSpPr>
              <a:spLocks noChangeArrowheads="1"/>
            </p:cNvSpPr>
            <p:nvPr/>
          </p:nvSpPr>
          <p:spPr bwMode="auto">
            <a:xfrm>
              <a:off x="3155" y="2333"/>
              <a:ext cx="591" cy="291"/>
            </a:xfrm>
            <a:prstGeom prst="rect">
              <a:avLst/>
            </a:prstGeom>
            <a:solidFill>
              <a:srgbClr val="F8F2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400" b="1" dirty="0">
                  <a:solidFill>
                    <a:srgbClr val="000000"/>
                  </a:solidFill>
                  <a:latin typeface="Cambria" panose="02040503050406030204" pitchFamily="18" charset="0"/>
                </a:rPr>
                <a:t>SURV</a:t>
              </a:r>
            </a:p>
          </p:txBody>
        </p:sp>
      </p:grpSp>
      <p:grpSp>
        <p:nvGrpSpPr>
          <p:cNvPr id="22" name="Group 1046"/>
          <p:cNvGrpSpPr>
            <a:grpSpLocks/>
          </p:cNvGrpSpPr>
          <p:nvPr/>
        </p:nvGrpSpPr>
        <p:grpSpPr bwMode="auto">
          <a:xfrm>
            <a:off x="6251709" y="4350945"/>
            <a:ext cx="1406525" cy="669925"/>
            <a:chOff x="3866" y="2211"/>
            <a:chExt cx="886" cy="422"/>
          </a:xfrm>
          <a:solidFill>
            <a:srgbClr val="00B0F0"/>
          </a:solidFill>
        </p:grpSpPr>
        <p:sp>
          <p:nvSpPr>
            <p:cNvPr id="23" name="AutoShape 1047"/>
            <p:cNvSpPr>
              <a:spLocks noChangeArrowheads="1"/>
            </p:cNvSpPr>
            <p:nvPr/>
          </p:nvSpPr>
          <p:spPr bwMode="auto">
            <a:xfrm>
              <a:off x="3866" y="2211"/>
              <a:ext cx="886" cy="422"/>
            </a:xfrm>
            <a:prstGeom prst="cube">
              <a:avLst>
                <a:gd name="adj" fmla="val 24958"/>
              </a:avLst>
            </a:prstGeom>
            <a:grpFill/>
            <a:ln w="12700">
              <a:solidFill>
                <a:schemeClr val="tx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mbria"/>
              </a:endParaRPr>
            </a:p>
          </p:txBody>
        </p:sp>
        <p:sp>
          <p:nvSpPr>
            <p:cNvPr id="24" name="Rectangle 1048"/>
            <p:cNvSpPr>
              <a:spLocks noChangeArrowheads="1"/>
            </p:cNvSpPr>
            <p:nvPr/>
          </p:nvSpPr>
          <p:spPr bwMode="auto">
            <a:xfrm>
              <a:off x="3869" y="2342"/>
              <a:ext cx="660" cy="291"/>
            </a:xfrm>
            <a:prstGeom prst="rect">
              <a:avLst/>
            </a:prstGeom>
            <a:grpFill/>
            <a:ln w="9525">
              <a:noFill/>
              <a:miter lim="800000"/>
              <a:headEnd/>
              <a:tailEnd/>
            </a:ln>
          </p:spPr>
          <p:txBody>
            <a:bodyPr wrap="none" lIns="92075" tIns="46038" rIns="92075" bIns="46038">
              <a:spAutoFit/>
            </a:bodyPr>
            <a:lstStyle/>
            <a:p>
              <a:pPr fontAlgn="auto">
                <a:spcBef>
                  <a:spcPts val="0"/>
                </a:spcBef>
                <a:spcAft>
                  <a:spcPts val="0"/>
                </a:spcAft>
                <a:defRPr/>
              </a:pPr>
              <a:r>
                <a:rPr lang="en-US" b="1" dirty="0">
                  <a:solidFill>
                    <a:srgbClr val="000000"/>
                  </a:solidFill>
                  <a:latin typeface="Cambria"/>
                </a:rPr>
                <a:t>VOICE</a:t>
              </a:r>
            </a:p>
          </p:txBody>
        </p:sp>
      </p:grpSp>
      <p:grpSp>
        <p:nvGrpSpPr>
          <p:cNvPr id="25" name="Group 1049"/>
          <p:cNvGrpSpPr>
            <a:grpSpLocks/>
          </p:cNvGrpSpPr>
          <p:nvPr/>
        </p:nvGrpSpPr>
        <p:grpSpPr bwMode="auto">
          <a:xfrm>
            <a:off x="7419975" y="4356100"/>
            <a:ext cx="1406525" cy="669925"/>
            <a:chOff x="4602" y="2214"/>
            <a:chExt cx="886" cy="422"/>
          </a:xfrm>
        </p:grpSpPr>
        <p:sp>
          <p:nvSpPr>
            <p:cNvPr id="112652" name="AutoShape 1050"/>
            <p:cNvSpPr>
              <a:spLocks noChangeArrowheads="1"/>
            </p:cNvSpPr>
            <p:nvPr/>
          </p:nvSpPr>
          <p:spPr bwMode="auto">
            <a:xfrm>
              <a:off x="4602" y="2214"/>
              <a:ext cx="886" cy="422"/>
            </a:xfrm>
            <a:prstGeom prst="cube">
              <a:avLst>
                <a:gd name="adj" fmla="val 24958"/>
              </a:avLst>
            </a:prstGeom>
            <a:gradFill rotWithShape="0">
              <a:gsLst>
                <a:gs pos="0">
                  <a:srgbClr val="FF7C80"/>
                </a:gs>
                <a:gs pos="100000">
                  <a:srgbClr val="E56F73"/>
                </a:gs>
              </a:gsLst>
              <a:lin ang="2700000" scaled="1"/>
            </a:gradFill>
            <a:ln w="12700">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solidFill>
                  <a:srgbClr val="000000"/>
                </a:solidFill>
                <a:latin typeface="Cambria" panose="02040503050406030204" pitchFamily="18" charset="0"/>
              </a:endParaRPr>
            </a:p>
          </p:txBody>
        </p:sp>
        <p:sp>
          <p:nvSpPr>
            <p:cNvPr id="112653" name="Rectangle 1051"/>
            <p:cNvSpPr>
              <a:spLocks noChangeArrowheads="1"/>
            </p:cNvSpPr>
            <p:nvPr/>
          </p:nvSpPr>
          <p:spPr bwMode="auto">
            <a:xfrm>
              <a:off x="4605" y="2345"/>
              <a:ext cx="559" cy="291"/>
            </a:xfrm>
            <a:prstGeom prst="rect">
              <a:avLst/>
            </a:prstGeom>
            <a:gradFill rotWithShape="0">
              <a:gsLst>
                <a:gs pos="0">
                  <a:srgbClr val="FF7C80"/>
                </a:gs>
                <a:gs pos="100000">
                  <a:srgbClr val="E56F73"/>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400" b="1" dirty="0">
                  <a:solidFill>
                    <a:srgbClr val="000000"/>
                  </a:solidFill>
                  <a:latin typeface="Cambria" panose="02040503050406030204" pitchFamily="18" charset="0"/>
                </a:rPr>
                <a:t>    F-F</a:t>
              </a:r>
            </a:p>
          </p:txBody>
        </p:sp>
      </p:grpSp>
    </p:spTree>
    <p:extLst>
      <p:ext uri="{BB962C8B-B14F-4D97-AF65-F5344CB8AC3E}">
        <p14:creationId xmlns:p14="http://schemas.microsoft.com/office/powerpoint/2010/main" val="2325126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a:xfrm>
            <a:off x="1063270" y="2354"/>
            <a:ext cx="7010400" cy="1143000"/>
          </a:xfrm>
        </p:spPr>
        <p:txBody>
          <a:bodyPr/>
          <a:lstStyle/>
          <a:p>
            <a:pPr algn="ctr" eaLnBrk="1" hangingPunct="1"/>
            <a:r>
              <a:rPr lang="en-CA" altLang="en-US" sz="2800" b="1" dirty="0">
                <a:solidFill>
                  <a:schemeClr val="accent2">
                    <a:lumMod val="75000"/>
                  </a:schemeClr>
                </a:solidFill>
              </a:rPr>
              <a:t>Categories of NPGs</a:t>
            </a:r>
          </a:p>
        </p:txBody>
      </p:sp>
      <p:graphicFrame>
        <p:nvGraphicFramePr>
          <p:cNvPr id="113667" name="Object 5"/>
          <p:cNvGraphicFramePr>
            <a:graphicFrameLocks noChangeAspect="1"/>
          </p:cNvGraphicFramePr>
          <p:nvPr>
            <p:extLst>
              <p:ext uri="{D42A27DB-BD31-4B8C-83A1-F6EECF244321}">
                <p14:modId xmlns:p14="http://schemas.microsoft.com/office/powerpoint/2010/main" val="4019759884"/>
              </p:ext>
            </p:extLst>
          </p:nvPr>
        </p:nvGraphicFramePr>
        <p:xfrm>
          <a:off x="238125" y="1925637"/>
          <a:ext cx="8667750" cy="1443038"/>
        </p:xfrm>
        <a:graphic>
          <a:graphicData uri="http://schemas.openxmlformats.org/presentationml/2006/ole">
            <mc:AlternateContent xmlns:mc="http://schemas.openxmlformats.org/markup-compatibility/2006">
              <mc:Choice xmlns:v="urn:schemas-microsoft-com:vml" Requires="v">
                <p:oleObj spid="_x0000_s1096" name="Document" r:id="rId4" imgW="8667887" imgH="1442293" progId="Word.Document.12">
                  <p:embed/>
                </p:oleObj>
              </mc:Choice>
              <mc:Fallback>
                <p:oleObj name="Document" r:id="rId4" imgW="8667887" imgH="1442293" progId="Word.Documen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8125" y="1925637"/>
                        <a:ext cx="8667750" cy="1443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3668" name="TextBox 6"/>
          <p:cNvSpPr txBox="1">
            <a:spLocks noChangeArrowheads="1"/>
          </p:cNvSpPr>
          <p:nvPr/>
        </p:nvSpPr>
        <p:spPr bwMode="auto">
          <a:xfrm>
            <a:off x="19050" y="1381125"/>
            <a:ext cx="31686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2000" dirty="0">
                <a:solidFill>
                  <a:schemeClr val="accent4"/>
                </a:solidFill>
                <a:latin typeface="+mj-lt"/>
                <a:ea typeface="+mj-ea"/>
                <a:cs typeface="+mj-cs"/>
              </a:rPr>
              <a:t>System NPGs</a:t>
            </a:r>
            <a:endParaRPr lang="en-CA" altLang="en-US" sz="2000">
              <a:solidFill>
                <a:schemeClr val="accent4"/>
              </a:solidFill>
              <a:latin typeface="+mj-lt"/>
              <a:ea typeface="+mj-ea"/>
              <a:cs typeface="Arial"/>
            </a:endParaRPr>
          </a:p>
        </p:txBody>
      </p:sp>
      <p:sp>
        <p:nvSpPr>
          <p:cNvPr id="113669" name="TextBox 7"/>
          <p:cNvSpPr txBox="1">
            <a:spLocks noChangeArrowheads="1"/>
          </p:cNvSpPr>
          <p:nvPr/>
        </p:nvSpPr>
        <p:spPr bwMode="auto">
          <a:xfrm>
            <a:off x="14288" y="3397250"/>
            <a:ext cx="31686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en-CA" altLang="en-US" sz="2000" dirty="0">
                <a:solidFill>
                  <a:schemeClr val="accent4"/>
                </a:solidFill>
                <a:latin typeface="+mj-lt"/>
                <a:ea typeface="+mj-ea"/>
                <a:cs typeface="+mj-cs"/>
              </a:rPr>
              <a:t>C2 NPGs</a:t>
            </a:r>
            <a:endParaRPr lang="en-CA" altLang="en-US" sz="2000">
              <a:solidFill>
                <a:schemeClr val="accent4"/>
              </a:solidFill>
              <a:latin typeface="+mj-lt"/>
              <a:ea typeface="+mj-ea"/>
              <a:cs typeface="Arial"/>
            </a:endParaRPr>
          </a:p>
        </p:txBody>
      </p:sp>
      <p:pic>
        <p:nvPicPr>
          <p:cNvPr id="113670" name="Picture 37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3363" y="4046537"/>
            <a:ext cx="8659812"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7799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a:xfrm>
            <a:off x="2334250" y="2354"/>
            <a:ext cx="4530223" cy="1143000"/>
          </a:xfrm>
        </p:spPr>
        <p:txBody>
          <a:bodyPr/>
          <a:lstStyle/>
          <a:p>
            <a:pPr algn="ctr" eaLnBrk="1" hangingPunct="1"/>
            <a:r>
              <a:rPr lang="en-CA" altLang="en-US" sz="2800" b="1" dirty="0">
                <a:solidFill>
                  <a:schemeClr val="accent2">
                    <a:lumMod val="75000"/>
                  </a:schemeClr>
                </a:solidFill>
              </a:rPr>
              <a:t>Categories cont’d</a:t>
            </a:r>
          </a:p>
        </p:txBody>
      </p:sp>
      <p:sp>
        <p:nvSpPr>
          <p:cNvPr id="114691" name="TextBox 6"/>
          <p:cNvSpPr txBox="1">
            <a:spLocks noChangeArrowheads="1"/>
          </p:cNvSpPr>
          <p:nvPr/>
        </p:nvSpPr>
        <p:spPr bwMode="auto">
          <a:xfrm>
            <a:off x="19050" y="1314450"/>
            <a:ext cx="31686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2000" dirty="0">
                <a:solidFill>
                  <a:schemeClr val="accent4"/>
                </a:solidFill>
                <a:latin typeface="+mj-lt"/>
                <a:ea typeface="+mj-ea"/>
                <a:cs typeface="+mj-cs"/>
              </a:rPr>
              <a:t>Non-C2 NPGs</a:t>
            </a:r>
            <a:endParaRPr lang="en-CA" altLang="en-US" sz="2000">
              <a:solidFill>
                <a:schemeClr val="accent4"/>
              </a:solidFill>
              <a:latin typeface="+mj-lt"/>
              <a:ea typeface="+mj-ea"/>
              <a:cs typeface="Arial"/>
            </a:endParaRPr>
          </a:p>
        </p:txBody>
      </p:sp>
      <p:sp>
        <p:nvSpPr>
          <p:cNvPr id="114692" name="TextBox 7"/>
          <p:cNvSpPr txBox="1">
            <a:spLocks noChangeArrowheads="1"/>
          </p:cNvSpPr>
          <p:nvPr/>
        </p:nvSpPr>
        <p:spPr bwMode="auto">
          <a:xfrm>
            <a:off x="19050" y="3414712"/>
            <a:ext cx="31686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CA" altLang="en-US" sz="2000" dirty="0">
                <a:solidFill>
                  <a:schemeClr val="accent4"/>
                </a:solidFill>
                <a:latin typeface="+mj-lt"/>
                <a:ea typeface="+mj-ea"/>
                <a:cs typeface="+mj-cs"/>
              </a:rPr>
              <a:t>Single</a:t>
            </a:r>
            <a:r>
              <a:rPr lang="en-CA" altLang="en-US" sz="2000" dirty="0">
                <a:solidFill>
                  <a:schemeClr val="accent4"/>
                </a:solidFill>
                <a:latin typeface="Calibri"/>
                <a:cs typeface="Calibri"/>
              </a:rPr>
              <a:t> </a:t>
            </a:r>
            <a:r>
              <a:rPr lang="en-CA" altLang="en-US" sz="2000" dirty="0">
                <a:solidFill>
                  <a:schemeClr val="accent4"/>
                </a:solidFill>
                <a:latin typeface="+mj-lt"/>
                <a:ea typeface="+mj-ea"/>
                <a:cs typeface="+mj-cs"/>
              </a:rPr>
              <a:t>use</a:t>
            </a:r>
          </a:p>
        </p:txBody>
      </p:sp>
      <p:pic>
        <p:nvPicPr>
          <p:cNvPr id="114693" name="Picture 45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125" y="1852612"/>
            <a:ext cx="8667750" cy="144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694" name="Picture 6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5113" y="4119562"/>
            <a:ext cx="8667750" cy="144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3259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9038" y="2354"/>
            <a:ext cx="3947690" cy="1143000"/>
          </a:xfrm>
        </p:spPr>
        <p:txBody>
          <a:bodyPr/>
          <a:lstStyle/>
          <a:p>
            <a:pPr algn="ctr"/>
            <a:r>
              <a:rPr lang="en-CA" sz="2800" b="1" dirty="0">
                <a:solidFill>
                  <a:schemeClr val="accent2">
                    <a:lumMod val="75000"/>
                  </a:schemeClr>
                </a:solidFill>
              </a:rPr>
              <a:t>Standards</a:t>
            </a:r>
            <a:r>
              <a:rPr lang="en-CA" dirty="0"/>
              <a:t> </a:t>
            </a:r>
            <a:r>
              <a:rPr lang="en-CA" sz="2800" b="1" dirty="0">
                <a:solidFill>
                  <a:schemeClr val="accent2">
                    <a:lumMod val="75000"/>
                  </a:schemeClr>
                </a:solidFill>
              </a:rPr>
              <a:t>for Link 16</a:t>
            </a:r>
          </a:p>
        </p:txBody>
      </p:sp>
      <p:sp>
        <p:nvSpPr>
          <p:cNvPr id="3" name="Content Placeholder 2"/>
          <p:cNvSpPr>
            <a:spLocks noGrp="1"/>
          </p:cNvSpPr>
          <p:nvPr>
            <p:ph idx="1"/>
          </p:nvPr>
        </p:nvSpPr>
        <p:spPr/>
        <p:txBody>
          <a:bodyPr/>
          <a:lstStyle/>
          <a:p>
            <a:r>
              <a:rPr lang="en-CA" sz="2000" dirty="0"/>
              <a:t>MIL-STD 6016, F, Ch 1: TDL 16 Message Standard, January 31, 2017 </a:t>
            </a:r>
            <a:endParaRPr lang="en-CA" sz="2000" dirty="0">
              <a:cs typeface="Arial"/>
            </a:endParaRPr>
          </a:p>
          <a:p>
            <a:endParaRPr lang="en-CA" sz="2000" dirty="0"/>
          </a:p>
          <a:p>
            <a:r>
              <a:rPr lang="en-CA" sz="2000" dirty="0"/>
              <a:t>STANAG 5516, Ed 8: Tactical Data Exchange - Link 16, April 1, 2019</a:t>
            </a:r>
            <a:endParaRPr lang="en-CA" sz="2000" dirty="0">
              <a:cs typeface="Arial"/>
            </a:endParaRPr>
          </a:p>
          <a:p>
            <a:endParaRPr lang="en-CA" sz="2000" dirty="0"/>
          </a:p>
          <a:p>
            <a:r>
              <a:rPr lang="en-CA" sz="2000" dirty="0"/>
              <a:t>ATDLP 5.16, B1:	Standard Operating Procedures for NATO Link-16, April 1, 2019</a:t>
            </a:r>
            <a:endParaRPr lang="en-CA" sz="2000" dirty="0">
              <a:cs typeface="Arial"/>
            </a:endParaRPr>
          </a:p>
          <a:p>
            <a:endParaRPr lang="en-CA" sz="2000" dirty="0">
              <a:cs typeface="Arial"/>
            </a:endParaRPr>
          </a:p>
          <a:p>
            <a:r>
              <a:rPr lang="en-CA" sz="2000" dirty="0"/>
              <a:t>ATDLP 5.16 (A) (1): Tactical Data Exchange - Link 16</a:t>
            </a:r>
          </a:p>
          <a:p>
            <a:endParaRPr lang="en-CA" sz="2000" dirty="0">
              <a:cs typeface="Arial"/>
            </a:endParaRPr>
          </a:p>
          <a:p>
            <a:r>
              <a:rPr lang="en-CA" sz="2000" dirty="0"/>
              <a:t>STANAG 5616, Ed 5: Standards for Data Forwarding between Tactical Data Systems employing Link 11/11B, Link 16 and Link 22, August 17, 2011</a:t>
            </a:r>
            <a:endParaRPr lang="en-CA" sz="2000" dirty="0">
              <a:cs typeface="Arial"/>
            </a:endParaRPr>
          </a:p>
        </p:txBody>
      </p:sp>
    </p:spTree>
    <p:extLst>
      <p:ext uri="{BB962C8B-B14F-4D97-AF65-F5344CB8AC3E}">
        <p14:creationId xmlns:p14="http://schemas.microsoft.com/office/powerpoint/2010/main" val="1337713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125347" y="310537"/>
            <a:ext cx="7010400" cy="11430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6"/>
                </a:solidFill>
              </a:rPr>
              <a:t>Confirmation Questions</a:t>
            </a:r>
            <a:endParaRPr lang="en-US" altLang="en-US" sz="2800" kern="0" dirty="0">
              <a:solidFill>
                <a:schemeClr val="accent6"/>
              </a:solidFill>
              <a:cs typeface="Arial"/>
            </a:endParaRPr>
          </a:p>
        </p:txBody>
      </p:sp>
    </p:spTree>
    <p:extLst>
      <p:ext uri="{BB962C8B-B14F-4D97-AF65-F5344CB8AC3E}">
        <p14:creationId xmlns:p14="http://schemas.microsoft.com/office/powerpoint/2010/main" val="232699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dirty="0">
                <a:solidFill>
                  <a:schemeClr val="accent6"/>
                </a:solidFill>
                <a:latin typeface="Arial"/>
                <a:cs typeface="Arial"/>
              </a:rPr>
              <a:t>This brief is</a:t>
            </a:r>
            <a:endParaRPr lang="en-CA" sz="6600" dirty="0">
              <a:solidFill>
                <a:schemeClr val="accent6"/>
              </a:solidFill>
              <a:latin typeface="Arial"/>
              <a:cs typeface="Arial"/>
            </a:endParaRPr>
          </a:p>
          <a:p>
            <a:r>
              <a:rPr lang="en-CA" sz="6600" dirty="0">
                <a:solidFill>
                  <a:schemeClr val="accent6"/>
                </a:solidFill>
                <a:latin typeface="Arial"/>
                <a:cs typeface="Arial"/>
              </a:rPr>
              <a:t>UNCLASSIFIED</a:t>
            </a:r>
            <a:r>
              <a:rPr lang="en-CA" sz="6600" dirty="0">
                <a:solidFill>
                  <a:srgbClr val="002060"/>
                </a:solidFill>
                <a:latin typeface="Arial"/>
                <a:cs typeface="Arial"/>
              </a:rPr>
              <a:t> </a:t>
            </a:r>
            <a:endParaRPr lang="en-CA" sz="6600" dirty="0">
              <a:solidFill>
                <a:srgbClr val="002060"/>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7679" y="2354"/>
            <a:ext cx="5121582" cy="1143000"/>
          </a:xfrm>
        </p:spPr>
        <p:txBody>
          <a:bodyPr/>
          <a:lstStyle/>
          <a:p>
            <a:pPr algn="ctr"/>
            <a:r>
              <a:rPr lang="en-CA" sz="2800" b="1" cap="all" dirty="0">
                <a:solidFill>
                  <a:schemeClr val="accent2">
                    <a:lumMod val="75000"/>
                  </a:schemeClr>
                </a:solidFill>
              </a:rPr>
              <a:t>Introduction</a:t>
            </a:r>
          </a:p>
        </p:txBody>
      </p:sp>
      <p:pic>
        <p:nvPicPr>
          <p:cNvPr id="4" name="Content Placeholder 3"/>
          <p:cNvPicPr>
            <a:picLocks noGrp="1" noChangeAspect="1"/>
          </p:cNvPicPr>
          <p:nvPr>
            <p:ph idx="1"/>
          </p:nvPr>
        </p:nvPicPr>
        <p:blipFill>
          <a:blip r:embed="rId3"/>
          <a:stretch>
            <a:fillRect/>
          </a:stretch>
        </p:blipFill>
        <p:spPr>
          <a:xfrm>
            <a:off x="1593850" y="1600200"/>
            <a:ext cx="5956300" cy="4343400"/>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706240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314259" y="328189"/>
            <a:ext cx="2517837"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OVERVIEW</a:t>
            </a:r>
          </a:p>
        </p:txBody>
      </p:sp>
      <p:sp>
        <p:nvSpPr>
          <p:cNvPr id="2" name="TextBox 1"/>
          <p:cNvSpPr txBox="1"/>
          <p:nvPr/>
        </p:nvSpPr>
        <p:spPr>
          <a:xfrm>
            <a:off x="-4413" y="1603583"/>
            <a:ext cx="9150766" cy="2554545"/>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r>
              <a:rPr lang="en-CA" sz="2000" b="0" dirty="0">
                <a:latin typeface="Arial"/>
                <a:cs typeface="Arial"/>
              </a:rPr>
              <a:t>Describe J-Series Messages to include:</a:t>
            </a:r>
          </a:p>
          <a:p>
            <a:pPr marL="800100" lvl="1" indent="-342900" algn="l">
              <a:buFont typeface="Wingdings"/>
              <a:buChar char="§"/>
            </a:pPr>
            <a:r>
              <a:rPr lang="en-CA" sz="2000" b="0" dirty="0">
                <a:latin typeface="Arial"/>
                <a:cs typeface="Arial"/>
              </a:rPr>
              <a:t>Initial, Extension, and Continuation Words</a:t>
            </a:r>
          </a:p>
          <a:p>
            <a:pPr marL="800100" lvl="1" indent="-342900" algn="l">
              <a:buFont typeface="Wingdings"/>
              <a:buChar char="§"/>
            </a:pPr>
            <a:r>
              <a:rPr lang="en-CA" sz="2000" b="0" dirty="0">
                <a:latin typeface="Arial"/>
                <a:cs typeface="Arial"/>
              </a:rPr>
              <a:t>Common Messages and their use</a:t>
            </a:r>
          </a:p>
          <a:p>
            <a:pPr marL="800100" lvl="1" indent="-342900" algn="l">
              <a:buFont typeface="Wingdings"/>
              <a:buChar char="§"/>
            </a:pPr>
            <a:r>
              <a:rPr lang="en-CA" sz="2000" b="0" dirty="0">
                <a:latin typeface="Arial"/>
                <a:cs typeface="Arial"/>
              </a:rPr>
              <a:t>Network Participation Groups</a:t>
            </a:r>
          </a:p>
          <a:p>
            <a:pPr marL="285750" indent="-285750" algn="l">
              <a:buFont typeface="Arial" panose="020B0604020202020204" pitchFamily="34" charset="0"/>
              <a:buChar char="•"/>
            </a:pPr>
            <a:endParaRPr lang="en-CA" sz="2000" b="0" dirty="0">
              <a:cs typeface="Arial"/>
            </a:endParaRPr>
          </a:p>
          <a:p>
            <a:pPr marL="285750" indent="-285750" algn="l">
              <a:buFont typeface="Arial" panose="020B0604020202020204" pitchFamily="34" charset="0"/>
              <a:buChar char="•"/>
            </a:pPr>
            <a:r>
              <a:rPr lang="en-CA" sz="2000" b="0" dirty="0">
                <a:latin typeface="Arial"/>
                <a:cs typeface="Arial"/>
              </a:rPr>
              <a:t>Compare Identity and Amplification categories of Link 16 v Link 11</a:t>
            </a:r>
          </a:p>
          <a:p>
            <a:pPr marL="285750" indent="-285750" algn="l">
              <a:buFont typeface="Arial" panose="020B0604020202020204" pitchFamily="34" charset="0"/>
              <a:buChar char="•"/>
            </a:pPr>
            <a:endParaRPr lang="en-CA" sz="2000" b="0" dirty="0">
              <a:cs typeface="Arial"/>
            </a:endParaRPr>
          </a:p>
          <a:p>
            <a:pPr marL="285750" indent="-285750" algn="l">
              <a:buFont typeface="Arial" panose="020B0604020202020204" pitchFamily="34" charset="0"/>
              <a:buChar char="•"/>
            </a:pPr>
            <a:r>
              <a:rPr lang="en-CA" sz="2000" b="0" dirty="0">
                <a:latin typeface="Arial"/>
                <a:cs typeface="Arial"/>
              </a:rPr>
              <a:t>Examine </a:t>
            </a:r>
            <a:r>
              <a:rPr lang="en-CA" sz="2000" b="0" dirty="0" err="1">
                <a:latin typeface="Arial"/>
                <a:cs typeface="Arial"/>
              </a:rPr>
              <a:t>MilStd</a:t>
            </a:r>
            <a:r>
              <a:rPr lang="en-CA" sz="2000" b="0" dirty="0">
                <a:latin typeface="Arial"/>
                <a:cs typeface="Arial"/>
              </a:rPr>
              <a:t> 6016 / STANAG 5516 in relation to Link 16 principles </a:t>
            </a:r>
            <a:endParaRPr lang="en-CA" sz="2000" b="0" dirty="0">
              <a:cs typeface="Arial"/>
            </a:endParaRPr>
          </a:p>
        </p:txBody>
      </p:sp>
    </p:spTree>
    <p:extLst>
      <p:ext uri="{BB962C8B-B14F-4D97-AF65-F5344CB8AC3E}">
        <p14:creationId xmlns:p14="http://schemas.microsoft.com/office/powerpoint/2010/main" val="1587703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782050" y="301711"/>
            <a:ext cx="1573428" cy="498684"/>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Lesson</a:t>
            </a:r>
          </a:p>
        </p:txBody>
      </p:sp>
      <p:pic>
        <p:nvPicPr>
          <p:cNvPr id="2" name="Picture 1"/>
          <p:cNvPicPr>
            <a:picLocks noChangeAspect="1"/>
          </p:cNvPicPr>
          <p:nvPr/>
        </p:nvPicPr>
        <p:blipFill>
          <a:blip r:embed="rId3"/>
          <a:stretch>
            <a:fillRect/>
          </a:stretch>
        </p:blipFill>
        <p:spPr>
          <a:xfrm>
            <a:off x="2193030" y="1390135"/>
            <a:ext cx="4866485" cy="4672858"/>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251806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p:nvPr>
        </p:nvSpPr>
        <p:spPr>
          <a:xfrm>
            <a:off x="2546080" y="2354"/>
            <a:ext cx="4230130" cy="1143000"/>
          </a:xfrm>
        </p:spPr>
        <p:txBody>
          <a:bodyPr/>
          <a:lstStyle/>
          <a:p>
            <a:pPr algn="ctr" eaLnBrk="1" hangingPunct="1"/>
            <a:r>
              <a:rPr lang="en-CA" altLang="en-US" sz="2800" b="1" dirty="0">
                <a:solidFill>
                  <a:schemeClr val="accent2">
                    <a:lumMod val="75000"/>
                  </a:schemeClr>
                </a:solidFill>
              </a:rPr>
              <a:t>J-Series Message Sets</a:t>
            </a:r>
          </a:p>
        </p:txBody>
      </p:sp>
      <p:sp>
        <p:nvSpPr>
          <p:cNvPr id="101379" name="Rectangle 1027"/>
          <p:cNvSpPr>
            <a:spLocks noGrp="1" noChangeArrowheads="1"/>
          </p:cNvSpPr>
          <p:nvPr>
            <p:ph idx="1"/>
          </p:nvPr>
        </p:nvSpPr>
        <p:spPr/>
        <p:txBody>
          <a:bodyPr/>
          <a:lstStyle/>
          <a:p>
            <a:pPr eaLnBrk="1" hangingPunct="1">
              <a:lnSpc>
                <a:spcPct val="80000"/>
              </a:lnSpc>
            </a:pPr>
            <a:r>
              <a:rPr lang="en-US" altLang="en-US" sz="2400" dirty="0"/>
              <a:t>J0.X	System </a:t>
            </a:r>
            <a:r>
              <a:rPr lang="en-US" altLang="en-US" sz="2400" dirty="0" err="1"/>
              <a:t>Mgmt</a:t>
            </a:r>
            <a:endParaRPr lang="en-US" altLang="en-US" sz="2400" dirty="0"/>
          </a:p>
          <a:p>
            <a:pPr eaLnBrk="1" hangingPunct="1">
              <a:lnSpc>
                <a:spcPct val="80000"/>
              </a:lnSpc>
            </a:pPr>
            <a:r>
              <a:rPr lang="en-US" altLang="en-US" sz="2400" dirty="0"/>
              <a:t>J2.X	PPLIs</a:t>
            </a:r>
          </a:p>
          <a:p>
            <a:pPr eaLnBrk="1" hangingPunct="1">
              <a:lnSpc>
                <a:spcPct val="80000"/>
              </a:lnSpc>
            </a:pPr>
            <a:r>
              <a:rPr lang="en-US" altLang="en-US" sz="2400" dirty="0"/>
              <a:t>J3.X	Track Reports</a:t>
            </a:r>
          </a:p>
          <a:p>
            <a:pPr eaLnBrk="1" hangingPunct="1">
              <a:lnSpc>
                <a:spcPct val="80000"/>
              </a:lnSpc>
            </a:pPr>
            <a:r>
              <a:rPr lang="en-US" altLang="en-US" sz="2400" dirty="0"/>
              <a:t>J7.X	Information </a:t>
            </a:r>
            <a:r>
              <a:rPr lang="en-US" altLang="en-US" sz="2400" dirty="0" err="1"/>
              <a:t>Mgmt</a:t>
            </a:r>
            <a:endParaRPr lang="en-US" altLang="en-US" sz="2400" dirty="0"/>
          </a:p>
          <a:p>
            <a:pPr eaLnBrk="1" hangingPunct="1">
              <a:lnSpc>
                <a:spcPct val="80000"/>
              </a:lnSpc>
            </a:pPr>
            <a:r>
              <a:rPr lang="en-US" altLang="en-US" sz="2400" dirty="0"/>
              <a:t>J9.0	Commands</a:t>
            </a:r>
          </a:p>
          <a:p>
            <a:pPr eaLnBrk="1" hangingPunct="1">
              <a:lnSpc>
                <a:spcPct val="80000"/>
              </a:lnSpc>
            </a:pPr>
            <a:r>
              <a:rPr lang="en-US" altLang="en-US" sz="2400" dirty="0"/>
              <a:t>J10.X	Weapons </a:t>
            </a:r>
            <a:r>
              <a:rPr lang="en-US" altLang="en-US" sz="2400" dirty="0" err="1"/>
              <a:t>Coord</a:t>
            </a:r>
            <a:br>
              <a:rPr lang="en-US" altLang="en-US" sz="2400" dirty="0"/>
            </a:br>
            <a:r>
              <a:rPr lang="en-US" altLang="en-US" sz="2400" dirty="0"/>
              <a:t>		and Mission </a:t>
            </a:r>
            <a:r>
              <a:rPr lang="en-US" altLang="en-US" sz="2400" dirty="0" err="1"/>
              <a:t>Mgmt</a:t>
            </a:r>
            <a:endParaRPr lang="en-US" altLang="en-US" sz="2400" dirty="0"/>
          </a:p>
          <a:p>
            <a:pPr eaLnBrk="1" hangingPunct="1">
              <a:lnSpc>
                <a:spcPct val="80000"/>
              </a:lnSpc>
            </a:pPr>
            <a:r>
              <a:rPr lang="en-US" altLang="en-US" sz="2400" dirty="0"/>
              <a:t>J12.X	Air Control</a:t>
            </a:r>
          </a:p>
          <a:p>
            <a:pPr eaLnBrk="1" hangingPunct="1">
              <a:lnSpc>
                <a:spcPct val="80000"/>
              </a:lnSpc>
            </a:pPr>
            <a:r>
              <a:rPr lang="en-US" altLang="en-US" sz="2400" dirty="0"/>
              <a:t>J13.X	Platform Status</a:t>
            </a:r>
          </a:p>
          <a:p>
            <a:pPr eaLnBrk="1" hangingPunct="1">
              <a:lnSpc>
                <a:spcPct val="80000"/>
              </a:lnSpc>
            </a:pPr>
            <a:r>
              <a:rPr lang="en-US" altLang="en-US" sz="2400" dirty="0"/>
              <a:t>J14.X	EW</a:t>
            </a:r>
          </a:p>
          <a:p>
            <a:pPr eaLnBrk="1" hangingPunct="1">
              <a:lnSpc>
                <a:spcPct val="80000"/>
              </a:lnSpc>
            </a:pPr>
            <a:r>
              <a:rPr lang="en-US" altLang="en-US" sz="2400" dirty="0"/>
              <a:t>J15.0	Threat Warning</a:t>
            </a:r>
            <a:r>
              <a:rPr lang="en-US" altLang="en-US" dirty="0"/>
              <a:t> 	</a:t>
            </a:r>
          </a:p>
        </p:txBody>
      </p:sp>
      <p:grpSp>
        <p:nvGrpSpPr>
          <p:cNvPr id="5" name="Group 1028"/>
          <p:cNvGrpSpPr>
            <a:grpSpLocks/>
          </p:cNvGrpSpPr>
          <p:nvPr/>
        </p:nvGrpSpPr>
        <p:grpSpPr bwMode="auto">
          <a:xfrm>
            <a:off x="4083050" y="1216025"/>
            <a:ext cx="5140326" cy="2693988"/>
            <a:chOff x="2473" y="865"/>
            <a:chExt cx="3238" cy="1697"/>
          </a:xfrm>
        </p:grpSpPr>
        <p:grpSp>
          <p:nvGrpSpPr>
            <p:cNvPr id="101382" name="AutoShape 1029"/>
            <p:cNvGrpSpPr>
              <a:grpSpLocks/>
            </p:cNvGrpSpPr>
            <p:nvPr/>
          </p:nvGrpSpPr>
          <p:grpSpPr bwMode="auto">
            <a:xfrm>
              <a:off x="2473" y="865"/>
              <a:ext cx="1505" cy="1697"/>
              <a:chOff x="4413504" y="1395984"/>
              <a:chExt cx="2389632" cy="2694432"/>
            </a:xfrm>
          </p:grpSpPr>
          <p:pic>
            <p:nvPicPr>
              <p:cNvPr id="101384" name="AutoShape 102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3504" y="1395984"/>
                <a:ext cx="2389632" cy="2694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85" name="Text Box 7"/>
              <p:cNvSpPr txBox="1">
                <a:spLocks noChangeArrowheads="1"/>
              </p:cNvSpPr>
              <p:nvPr/>
            </p:nvSpPr>
            <p:spPr bwMode="auto">
              <a:xfrm rot="-5400000">
                <a:off x="5460428" y="2140662"/>
                <a:ext cx="120015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latin typeface="Cambria" panose="02040503050406030204" pitchFamily="18" charset="0"/>
                  <a:ea typeface="MS PGothic" panose="020B0600070205080204" pitchFamily="34" charset="-128"/>
                </a:endParaRPr>
              </a:p>
            </p:txBody>
          </p:sp>
        </p:grpSp>
        <p:sp>
          <p:nvSpPr>
            <p:cNvPr id="101383" name="Rectangle 1030"/>
            <p:cNvSpPr>
              <a:spLocks noChangeArrowheads="1"/>
            </p:cNvSpPr>
            <p:nvPr/>
          </p:nvSpPr>
          <p:spPr bwMode="auto">
            <a:xfrm>
              <a:off x="3840" y="875"/>
              <a:ext cx="1871" cy="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en-US" altLang="en-US" sz="2000" dirty="0">
                  <a:ea typeface="MS PGothic" panose="020B0600070205080204" pitchFamily="34" charset="-128"/>
                </a:rPr>
                <a:t>3.0 Reference Point</a:t>
              </a:r>
            </a:p>
            <a:p>
              <a:pPr algn="l">
                <a:spcBef>
                  <a:spcPct val="0"/>
                </a:spcBef>
                <a:buFontTx/>
                <a:buNone/>
              </a:pPr>
              <a:r>
                <a:rPr lang="en-US" altLang="en-US" sz="2000" dirty="0">
                  <a:ea typeface="MS PGothic" panose="020B0600070205080204" pitchFamily="34" charset="-128"/>
                </a:rPr>
                <a:t>3.1 Emergency Point</a:t>
              </a:r>
            </a:p>
            <a:p>
              <a:pPr algn="l">
                <a:spcBef>
                  <a:spcPct val="0"/>
                </a:spcBef>
                <a:buFontTx/>
                <a:buNone/>
              </a:pPr>
              <a:r>
                <a:rPr lang="en-US" altLang="en-US" sz="2000" dirty="0">
                  <a:ea typeface="MS PGothic" panose="020B0600070205080204" pitchFamily="34" charset="-128"/>
                </a:rPr>
                <a:t>3.2 Air Track</a:t>
              </a:r>
            </a:p>
            <a:p>
              <a:pPr algn="l">
                <a:spcBef>
                  <a:spcPct val="0"/>
                </a:spcBef>
                <a:buFontTx/>
                <a:buNone/>
              </a:pPr>
              <a:r>
                <a:rPr lang="en-US" altLang="en-US" sz="2000" dirty="0">
                  <a:ea typeface="MS PGothic" panose="020B0600070205080204" pitchFamily="34" charset="-128"/>
                </a:rPr>
                <a:t>3.3 Surface Track</a:t>
              </a:r>
            </a:p>
            <a:p>
              <a:pPr algn="l">
                <a:spcBef>
                  <a:spcPct val="0"/>
                </a:spcBef>
                <a:buFontTx/>
                <a:buNone/>
              </a:pPr>
              <a:r>
                <a:rPr lang="en-US" altLang="en-US" sz="2000" dirty="0">
                  <a:ea typeface="MS PGothic" panose="020B0600070205080204" pitchFamily="34" charset="-128"/>
                </a:rPr>
                <a:t>3.4 Subsurface Track</a:t>
              </a:r>
            </a:p>
            <a:p>
              <a:pPr algn="l">
                <a:spcBef>
                  <a:spcPct val="0"/>
                </a:spcBef>
                <a:buFontTx/>
                <a:buNone/>
              </a:pPr>
              <a:r>
                <a:rPr lang="en-US" altLang="en-US" sz="2000" dirty="0">
                  <a:ea typeface="MS PGothic" panose="020B0600070205080204" pitchFamily="34" charset="-128"/>
                </a:rPr>
                <a:t>3.5 Land Track</a:t>
              </a:r>
              <a:br>
                <a:rPr lang="en-US" altLang="en-US" sz="2000" dirty="0">
                  <a:ea typeface="MS PGothic" panose="020B0600070205080204" pitchFamily="34" charset="-128"/>
                </a:rPr>
              </a:br>
              <a:r>
                <a:rPr lang="en-US" altLang="en-US" sz="2000" dirty="0">
                  <a:ea typeface="MS PGothic" panose="020B0600070205080204" pitchFamily="34" charset="-128"/>
                </a:rPr>
                <a:t>3.6 Space Track</a:t>
              </a:r>
            </a:p>
            <a:p>
              <a:pPr algn="l">
                <a:spcBef>
                  <a:spcPct val="0"/>
                </a:spcBef>
                <a:buFontTx/>
                <a:buNone/>
              </a:pPr>
              <a:r>
                <a:rPr lang="en-US" altLang="en-US" sz="2000" dirty="0">
                  <a:ea typeface="MS PGothic" panose="020B0600070205080204" pitchFamily="34" charset="-128"/>
                </a:rPr>
                <a:t>3.7 EW Product</a:t>
              </a:r>
            </a:p>
          </p:txBody>
        </p:sp>
      </p:grpSp>
      <p:sp>
        <p:nvSpPr>
          <p:cNvPr id="10" name="Text Box 1031"/>
          <p:cNvSpPr txBox="1">
            <a:spLocks noChangeArrowheads="1"/>
          </p:cNvSpPr>
          <p:nvPr/>
        </p:nvSpPr>
        <p:spPr bwMode="auto">
          <a:xfrm>
            <a:off x="5521325" y="4618038"/>
            <a:ext cx="2784475" cy="1016000"/>
          </a:xfrm>
          <a:prstGeom prst="rect">
            <a:avLst/>
          </a:prstGeom>
          <a:ln>
            <a:headEnd type="none" w="sm" len="sm"/>
            <a:tailEnd type="none" w="sm" len="sm"/>
          </a:ln>
        </p:spPr>
        <p:style>
          <a:lnRef idx="1">
            <a:schemeClr val="dk1"/>
          </a:lnRef>
          <a:fillRef idx="2">
            <a:schemeClr val="dk1"/>
          </a:fillRef>
          <a:effectRef idx="1">
            <a:schemeClr val="dk1"/>
          </a:effectRef>
          <a:fontRef idx="minor">
            <a:schemeClr val="dk1"/>
          </a:fontRef>
        </p:style>
        <p:txBody>
          <a:bodyPr>
            <a:spAutoFit/>
          </a:bodyPr>
          <a:lstStyle/>
          <a:p>
            <a:pPr eaLnBrk="1" fontAlgn="auto" hangingPunct="1">
              <a:spcBef>
                <a:spcPct val="50000"/>
              </a:spcBef>
              <a:spcAft>
                <a:spcPts val="0"/>
              </a:spcAft>
              <a:defRPr/>
            </a:pPr>
            <a:r>
              <a:rPr lang="en-US" dirty="0">
                <a:solidFill>
                  <a:schemeClr val="tx2"/>
                </a:solidFill>
                <a:cs typeface="Arial" charset="0"/>
              </a:rPr>
              <a:t>32 Categories</a:t>
            </a:r>
          </a:p>
          <a:p>
            <a:pPr eaLnBrk="1" fontAlgn="auto" hangingPunct="1">
              <a:spcBef>
                <a:spcPct val="50000"/>
              </a:spcBef>
              <a:spcAft>
                <a:spcPts val="0"/>
              </a:spcAft>
              <a:defRPr/>
            </a:pPr>
            <a:r>
              <a:rPr lang="en-US" dirty="0">
                <a:solidFill>
                  <a:schemeClr val="tx2"/>
                </a:solidFill>
                <a:cs typeface="Arial" charset="0"/>
              </a:rPr>
              <a:t> 8  Sub-categories</a:t>
            </a:r>
          </a:p>
        </p:txBody>
      </p:sp>
    </p:spTree>
    <p:extLst>
      <p:ext uri="{BB962C8B-B14F-4D97-AF65-F5344CB8AC3E}">
        <p14:creationId xmlns:p14="http://schemas.microsoft.com/office/powerpoint/2010/main" val="5301438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p:nvPr>
        </p:nvSpPr>
        <p:spPr>
          <a:xfrm>
            <a:off x="2581385" y="2354"/>
            <a:ext cx="4027126" cy="1143000"/>
          </a:xfrm>
        </p:spPr>
        <p:txBody>
          <a:bodyPr/>
          <a:lstStyle/>
          <a:p>
            <a:pPr algn="ctr" eaLnBrk="1" hangingPunct="1"/>
            <a:r>
              <a:rPr lang="en-CA" altLang="en-US" sz="2800" b="1" dirty="0">
                <a:solidFill>
                  <a:schemeClr val="accent2">
                    <a:lumMod val="75000"/>
                  </a:schemeClr>
                </a:solidFill>
              </a:rPr>
              <a:t>J Series Message Sets</a:t>
            </a:r>
          </a:p>
        </p:txBody>
      </p:sp>
      <p:grpSp>
        <p:nvGrpSpPr>
          <p:cNvPr id="103427" name="Group 1028"/>
          <p:cNvGrpSpPr>
            <a:grpSpLocks/>
          </p:cNvGrpSpPr>
          <p:nvPr/>
        </p:nvGrpSpPr>
        <p:grpSpPr bwMode="auto">
          <a:xfrm>
            <a:off x="269875" y="1603375"/>
            <a:ext cx="5119688" cy="2693988"/>
            <a:chOff x="2473" y="865"/>
            <a:chExt cx="3225" cy="1697"/>
          </a:xfrm>
        </p:grpSpPr>
        <p:grpSp>
          <p:nvGrpSpPr>
            <p:cNvPr id="103432" name="AutoShape 1029"/>
            <p:cNvGrpSpPr>
              <a:grpSpLocks/>
            </p:cNvGrpSpPr>
            <p:nvPr/>
          </p:nvGrpSpPr>
          <p:grpSpPr bwMode="auto">
            <a:xfrm>
              <a:off x="2473" y="865"/>
              <a:ext cx="1505" cy="1697"/>
              <a:chOff x="4413504" y="1395984"/>
              <a:chExt cx="2389632" cy="2694432"/>
            </a:xfrm>
          </p:grpSpPr>
          <p:pic>
            <p:nvPicPr>
              <p:cNvPr id="103434" name="AutoShape 102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3504" y="1395984"/>
                <a:ext cx="2389632" cy="2694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35" name="Text Box 7"/>
              <p:cNvSpPr txBox="1">
                <a:spLocks noChangeArrowheads="1"/>
              </p:cNvSpPr>
              <p:nvPr/>
            </p:nvSpPr>
            <p:spPr bwMode="auto">
              <a:xfrm rot="-5400000">
                <a:off x="5560288" y="2151333"/>
                <a:ext cx="120015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2400">
                  <a:latin typeface="Cambria" panose="02040503050406030204" pitchFamily="18" charset="0"/>
                  <a:ea typeface="MS PGothic" panose="020B0600070205080204" pitchFamily="34" charset="-128"/>
                </a:endParaRPr>
              </a:p>
            </p:txBody>
          </p:sp>
        </p:grpSp>
        <p:sp>
          <p:nvSpPr>
            <p:cNvPr id="103433" name="Rectangle 1030"/>
            <p:cNvSpPr>
              <a:spLocks noChangeArrowheads="1"/>
            </p:cNvSpPr>
            <p:nvPr/>
          </p:nvSpPr>
          <p:spPr bwMode="auto">
            <a:xfrm>
              <a:off x="3827" y="869"/>
              <a:ext cx="1871" cy="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en-US" altLang="en-US" sz="2000" dirty="0">
                  <a:ea typeface="MS PGothic" panose="020B0600070205080204" pitchFamily="34" charset="-128"/>
                </a:rPr>
                <a:t>3.0 Reference Point</a:t>
              </a:r>
            </a:p>
            <a:p>
              <a:pPr algn="l">
                <a:spcBef>
                  <a:spcPct val="0"/>
                </a:spcBef>
                <a:buFontTx/>
                <a:buNone/>
              </a:pPr>
              <a:r>
                <a:rPr lang="en-US" altLang="en-US" sz="2000" dirty="0">
                  <a:ea typeface="MS PGothic" panose="020B0600070205080204" pitchFamily="34" charset="-128"/>
                </a:rPr>
                <a:t>3.1 Emergency Point</a:t>
              </a:r>
            </a:p>
            <a:p>
              <a:pPr algn="l">
                <a:spcBef>
                  <a:spcPct val="0"/>
                </a:spcBef>
                <a:buFontTx/>
                <a:buNone/>
              </a:pPr>
              <a:r>
                <a:rPr lang="en-US" altLang="en-US" sz="2000" dirty="0">
                  <a:ea typeface="MS PGothic" panose="020B0600070205080204" pitchFamily="34" charset="-128"/>
                </a:rPr>
                <a:t>3.2 Air Track</a:t>
              </a:r>
            </a:p>
            <a:p>
              <a:pPr algn="l">
                <a:spcBef>
                  <a:spcPct val="0"/>
                </a:spcBef>
                <a:buFontTx/>
                <a:buNone/>
              </a:pPr>
              <a:r>
                <a:rPr lang="en-US" altLang="en-US" sz="2000" dirty="0">
                  <a:ea typeface="MS PGothic" panose="020B0600070205080204" pitchFamily="34" charset="-128"/>
                </a:rPr>
                <a:t>3.3 Surface Track</a:t>
              </a:r>
            </a:p>
            <a:p>
              <a:pPr algn="l">
                <a:spcBef>
                  <a:spcPct val="0"/>
                </a:spcBef>
                <a:buFontTx/>
                <a:buNone/>
              </a:pPr>
              <a:r>
                <a:rPr lang="en-US" altLang="en-US" sz="2000" dirty="0">
                  <a:ea typeface="MS PGothic" panose="020B0600070205080204" pitchFamily="34" charset="-128"/>
                </a:rPr>
                <a:t>3.4 Subsurface Track</a:t>
              </a:r>
            </a:p>
            <a:p>
              <a:pPr algn="l">
                <a:spcBef>
                  <a:spcPct val="0"/>
                </a:spcBef>
                <a:buFontTx/>
                <a:buNone/>
              </a:pPr>
              <a:r>
                <a:rPr lang="en-US" altLang="en-US" sz="2000" dirty="0">
                  <a:ea typeface="MS PGothic" panose="020B0600070205080204" pitchFamily="34" charset="-128"/>
                </a:rPr>
                <a:t>3.5 Land Track</a:t>
              </a:r>
              <a:br>
                <a:rPr lang="en-US" altLang="en-US" sz="2000" dirty="0">
                  <a:ea typeface="MS PGothic" panose="020B0600070205080204" pitchFamily="34" charset="-128"/>
                </a:rPr>
              </a:br>
              <a:r>
                <a:rPr lang="en-US" altLang="en-US" sz="2000" dirty="0">
                  <a:ea typeface="MS PGothic" panose="020B0600070205080204" pitchFamily="34" charset="-128"/>
                </a:rPr>
                <a:t>3.6 Space Track</a:t>
              </a:r>
            </a:p>
            <a:p>
              <a:pPr algn="l">
                <a:spcBef>
                  <a:spcPct val="0"/>
                </a:spcBef>
                <a:buFontTx/>
                <a:buNone/>
              </a:pPr>
              <a:r>
                <a:rPr lang="en-US" altLang="en-US" sz="2000" dirty="0">
                  <a:ea typeface="MS PGothic" panose="020B0600070205080204" pitchFamily="34" charset="-128"/>
                </a:rPr>
                <a:t>3.7 EW Product</a:t>
              </a:r>
            </a:p>
          </p:txBody>
        </p:sp>
      </p:grpSp>
      <p:grpSp>
        <p:nvGrpSpPr>
          <p:cNvPr id="11" name="Group 7"/>
          <p:cNvGrpSpPr>
            <a:grpSpLocks/>
          </p:cNvGrpSpPr>
          <p:nvPr/>
        </p:nvGrpSpPr>
        <p:grpSpPr bwMode="auto">
          <a:xfrm>
            <a:off x="4876800" y="1828801"/>
            <a:ext cx="2039938" cy="1117600"/>
            <a:chOff x="4304" y="1564"/>
            <a:chExt cx="1285" cy="704"/>
          </a:xfrm>
        </p:grpSpPr>
        <p:sp>
          <p:nvSpPr>
            <p:cNvPr id="103430" name="Rectangle 8"/>
            <p:cNvSpPr>
              <a:spLocks noChangeArrowheads="1"/>
            </p:cNvSpPr>
            <p:nvPr/>
          </p:nvSpPr>
          <p:spPr bwMode="auto">
            <a:xfrm>
              <a:off x="4851" y="1564"/>
              <a:ext cx="738"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en-US" altLang="en-US" sz="1800" b="1" dirty="0">
                  <a:solidFill>
                    <a:schemeClr val="tx2"/>
                  </a:solidFill>
                  <a:ea typeface="MS PGothic" panose="020B0600070205080204" pitchFamily="34" charset="-128"/>
                </a:rPr>
                <a:t>3.2I</a:t>
              </a:r>
            </a:p>
            <a:p>
              <a:pPr algn="l">
                <a:spcBef>
                  <a:spcPct val="0"/>
                </a:spcBef>
                <a:buFontTx/>
                <a:buNone/>
              </a:pPr>
              <a:r>
                <a:rPr lang="en-US" altLang="en-US" sz="1800" b="1" dirty="0">
                  <a:solidFill>
                    <a:schemeClr val="tx2"/>
                  </a:solidFill>
                  <a:ea typeface="MS PGothic" panose="020B0600070205080204" pitchFamily="34" charset="-128"/>
                </a:rPr>
                <a:t>3.2E0</a:t>
              </a:r>
            </a:p>
            <a:p>
              <a:pPr algn="l">
                <a:spcBef>
                  <a:spcPct val="0"/>
                </a:spcBef>
                <a:buFontTx/>
                <a:buNone/>
              </a:pPr>
              <a:r>
                <a:rPr lang="en-US" altLang="en-US" sz="1800" b="1" dirty="0">
                  <a:solidFill>
                    <a:schemeClr val="tx2"/>
                  </a:solidFill>
                  <a:ea typeface="MS PGothic" panose="020B0600070205080204" pitchFamily="34" charset="-128"/>
                </a:rPr>
                <a:t>3.2C1</a:t>
              </a:r>
            </a:p>
          </p:txBody>
        </p:sp>
        <p:sp>
          <p:nvSpPr>
            <p:cNvPr id="13" name="AutoShape 9"/>
            <p:cNvSpPr>
              <a:spLocks noChangeArrowheads="1"/>
            </p:cNvSpPr>
            <p:nvPr/>
          </p:nvSpPr>
          <p:spPr bwMode="auto">
            <a:xfrm rot="-5400000">
              <a:off x="4241" y="1677"/>
              <a:ext cx="654" cy="528"/>
            </a:xfrm>
            <a:prstGeom prst="triangle">
              <a:avLst>
                <a:gd name="adj" fmla="val 50458"/>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eaLnBrk="1" fontAlgn="auto" hangingPunct="1">
                <a:spcBef>
                  <a:spcPts val="0"/>
                </a:spcBef>
                <a:spcAft>
                  <a:spcPts val="0"/>
                </a:spcAft>
                <a:defRPr/>
              </a:pPr>
              <a:endParaRPr lang="en-US"/>
            </a:p>
          </p:txBody>
        </p:sp>
      </p:grpSp>
      <p:sp>
        <p:nvSpPr>
          <p:cNvPr id="14" name="Text Box 6"/>
          <p:cNvSpPr txBox="1">
            <a:spLocks noChangeArrowheads="1"/>
          </p:cNvSpPr>
          <p:nvPr/>
        </p:nvSpPr>
        <p:spPr bwMode="auto">
          <a:xfrm>
            <a:off x="4343400" y="4343400"/>
            <a:ext cx="3941763" cy="1200329"/>
          </a:xfrm>
          <a:prstGeom prst="rect">
            <a:avLst/>
          </a:prstGeom>
          <a:ln>
            <a:headEnd type="none" w="sm" len="sm"/>
            <a:tailEnd type="none" w="sm" len="sm"/>
          </a:ln>
        </p:spPr>
        <p:style>
          <a:lnRef idx="1">
            <a:schemeClr val="dk1"/>
          </a:lnRef>
          <a:fillRef idx="2">
            <a:schemeClr val="dk1"/>
          </a:fillRef>
          <a:effectRef idx="1">
            <a:schemeClr val="dk1"/>
          </a:effectRef>
          <a:fontRef idx="minor">
            <a:schemeClr val="dk1"/>
          </a:fontRef>
        </p:style>
        <p:txBody>
          <a:bodyPr wrap="square">
            <a:spAutoFit/>
          </a:bodyPr>
          <a:lstStyle/>
          <a:p>
            <a:pPr algn="l" eaLnBrk="1" fontAlgn="auto" hangingPunct="1">
              <a:spcBef>
                <a:spcPts val="0"/>
              </a:spcBef>
              <a:spcAft>
                <a:spcPts val="0"/>
              </a:spcAft>
              <a:defRPr/>
            </a:pPr>
            <a:r>
              <a:rPr lang="en-US" dirty="0">
                <a:solidFill>
                  <a:schemeClr val="tx2"/>
                </a:solidFill>
              </a:rPr>
              <a:t>Most messages are 2 or 3 words:</a:t>
            </a:r>
          </a:p>
          <a:p>
            <a:pPr algn="l" eaLnBrk="1" fontAlgn="auto" hangingPunct="1">
              <a:spcBef>
                <a:spcPts val="0"/>
              </a:spcBef>
              <a:spcAft>
                <a:spcPts val="0"/>
              </a:spcAft>
              <a:defRPr/>
            </a:pPr>
            <a:r>
              <a:rPr lang="en-US" dirty="0">
                <a:solidFill>
                  <a:schemeClr val="tx2"/>
                </a:solidFill>
              </a:rPr>
              <a:t>I = initial word</a:t>
            </a:r>
          </a:p>
          <a:p>
            <a:pPr algn="l" eaLnBrk="1" fontAlgn="auto" hangingPunct="1">
              <a:spcBef>
                <a:spcPts val="0"/>
              </a:spcBef>
              <a:spcAft>
                <a:spcPts val="0"/>
              </a:spcAft>
              <a:defRPr/>
            </a:pPr>
            <a:r>
              <a:rPr lang="en-US" dirty="0">
                <a:solidFill>
                  <a:schemeClr val="tx2"/>
                </a:solidFill>
              </a:rPr>
              <a:t>E = extension word</a:t>
            </a:r>
          </a:p>
          <a:p>
            <a:pPr algn="l" eaLnBrk="1" fontAlgn="auto" hangingPunct="1">
              <a:spcBef>
                <a:spcPts val="0"/>
              </a:spcBef>
              <a:spcAft>
                <a:spcPts val="0"/>
              </a:spcAft>
              <a:defRPr/>
            </a:pPr>
            <a:r>
              <a:rPr lang="en-US" dirty="0">
                <a:solidFill>
                  <a:schemeClr val="tx2"/>
                </a:solidFill>
              </a:rPr>
              <a:t>C = continuation word</a:t>
            </a:r>
          </a:p>
        </p:txBody>
      </p:sp>
    </p:spTree>
    <p:extLst>
      <p:ext uri="{BB962C8B-B14F-4D97-AF65-F5344CB8AC3E}">
        <p14:creationId xmlns:p14="http://schemas.microsoft.com/office/powerpoint/2010/main" val="20723900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8428" y="2354"/>
            <a:ext cx="4300740" cy="1143000"/>
          </a:xfrm>
        </p:spPr>
        <p:txBody>
          <a:bodyPr/>
          <a:lstStyle/>
          <a:p>
            <a:pPr algn="ctr"/>
            <a:r>
              <a:rPr lang="en-CA" sz="2800" b="1" dirty="0">
                <a:solidFill>
                  <a:schemeClr val="accent2">
                    <a:lumMod val="75000"/>
                  </a:schemeClr>
                </a:solidFill>
              </a:rPr>
              <a:t>Track Data Comparison</a:t>
            </a:r>
          </a:p>
        </p:txBody>
      </p:sp>
      <p:sp>
        <p:nvSpPr>
          <p:cNvPr id="4" name="Rectangle 3"/>
          <p:cNvSpPr>
            <a:spLocks noChangeArrowheads="1"/>
          </p:cNvSpPr>
          <p:nvPr/>
        </p:nvSpPr>
        <p:spPr bwMode="auto">
          <a:xfrm>
            <a:off x="390560" y="1373858"/>
            <a:ext cx="3695242" cy="5325177"/>
          </a:xfrm>
          <a:prstGeom prst="rect">
            <a:avLst/>
          </a:prstGeom>
          <a:ln/>
        </p:spPr>
        <p:style>
          <a:lnRef idx="2">
            <a:schemeClr val="accent2"/>
          </a:lnRef>
          <a:fillRef idx="1">
            <a:schemeClr val="lt1"/>
          </a:fillRef>
          <a:effectRef idx="0">
            <a:schemeClr val="accent2"/>
          </a:effectRef>
          <a:fontRef idx="minor">
            <a:schemeClr val="dk1"/>
          </a:fontRef>
        </p:style>
        <p:txBody>
          <a:bodyPr wrap="none" lIns="92075" tIns="46038" rIns="92075" bIns="46038"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000" b="1" u="sng" dirty="0">
                <a:latin typeface="Arial"/>
                <a:ea typeface="MS PGothic"/>
                <a:cs typeface="Arial"/>
              </a:rPr>
              <a:t>J3.2 AIR TRACK</a:t>
            </a:r>
          </a:p>
          <a:p>
            <a:pPr algn="l">
              <a:spcBef>
                <a:spcPct val="0"/>
              </a:spcBef>
              <a:buFontTx/>
              <a:buNone/>
            </a:pPr>
            <a:r>
              <a:rPr lang="en-US" altLang="en-US" sz="2000" dirty="0">
                <a:latin typeface="Arial"/>
                <a:ea typeface="MS PGothic"/>
                <a:cs typeface="Arial"/>
              </a:rPr>
              <a:t>TRACK NUMBER</a:t>
            </a:r>
          </a:p>
          <a:p>
            <a:pPr algn="l">
              <a:spcBef>
                <a:spcPct val="0"/>
              </a:spcBef>
              <a:buFontTx/>
              <a:buNone/>
            </a:pPr>
            <a:r>
              <a:rPr lang="en-US" altLang="en-US" sz="2000" dirty="0">
                <a:latin typeface="Arial"/>
                <a:ea typeface="MS PGothic"/>
                <a:cs typeface="Arial"/>
              </a:rPr>
              <a:t>STRENGTH</a:t>
            </a:r>
          </a:p>
          <a:p>
            <a:pPr algn="l">
              <a:spcBef>
                <a:spcPct val="0"/>
              </a:spcBef>
              <a:buFontTx/>
              <a:buNone/>
            </a:pPr>
            <a:r>
              <a:rPr lang="en-US" altLang="en-US" sz="2000" dirty="0">
                <a:latin typeface="Arial"/>
                <a:ea typeface="MS PGothic"/>
                <a:cs typeface="Arial"/>
              </a:rPr>
              <a:t>ALTITUDE &amp; SOURCE</a:t>
            </a:r>
          </a:p>
          <a:p>
            <a:pPr algn="l">
              <a:spcBef>
                <a:spcPct val="0"/>
              </a:spcBef>
              <a:buFontTx/>
              <a:buNone/>
            </a:pPr>
            <a:r>
              <a:rPr lang="en-US" altLang="en-US" sz="2000" dirty="0">
                <a:latin typeface="Arial"/>
                <a:ea typeface="MS PGothic"/>
                <a:cs typeface="Arial"/>
              </a:rPr>
              <a:t>ID CONFLICT INDICATOR</a:t>
            </a:r>
          </a:p>
          <a:p>
            <a:pPr algn="l">
              <a:spcBef>
                <a:spcPct val="0"/>
              </a:spcBef>
              <a:buFontTx/>
              <a:buNone/>
            </a:pPr>
            <a:r>
              <a:rPr lang="en-US" altLang="en-US" sz="2000" dirty="0">
                <a:latin typeface="Arial"/>
                <a:ea typeface="MS PGothic"/>
                <a:cs typeface="Arial"/>
              </a:rPr>
              <a:t>TRACK QUALITY</a:t>
            </a:r>
          </a:p>
          <a:p>
            <a:pPr algn="l">
              <a:spcBef>
                <a:spcPct val="0"/>
              </a:spcBef>
              <a:buFontTx/>
              <a:buNone/>
            </a:pPr>
            <a:r>
              <a:rPr lang="en-US" altLang="en-US" sz="2000" dirty="0">
                <a:latin typeface="Arial"/>
                <a:ea typeface="MS PGothic"/>
                <a:cs typeface="Arial"/>
              </a:rPr>
              <a:t>ID CONFIDENCE</a:t>
            </a:r>
          </a:p>
          <a:p>
            <a:pPr algn="l">
              <a:spcBef>
                <a:spcPct val="0"/>
              </a:spcBef>
              <a:buFontTx/>
              <a:buNone/>
            </a:pPr>
            <a:r>
              <a:rPr lang="en-US" altLang="en-US" sz="2000" dirty="0">
                <a:latin typeface="Arial"/>
                <a:ea typeface="MS PGothic"/>
                <a:cs typeface="Arial"/>
              </a:rPr>
              <a:t>ID &amp; AMP &amp; SPEC INTEREST</a:t>
            </a:r>
          </a:p>
          <a:p>
            <a:pPr algn="l">
              <a:spcBef>
                <a:spcPct val="0"/>
              </a:spcBef>
              <a:buFontTx/>
              <a:buNone/>
            </a:pPr>
            <a:r>
              <a:rPr lang="en-US" altLang="en-US" sz="2000" dirty="0">
                <a:latin typeface="Arial"/>
                <a:ea typeface="MS PGothic"/>
                <a:cs typeface="Arial"/>
              </a:rPr>
              <a:t>LATITUDE</a:t>
            </a:r>
          </a:p>
          <a:p>
            <a:pPr algn="l">
              <a:spcBef>
                <a:spcPct val="0"/>
              </a:spcBef>
              <a:buFontTx/>
              <a:buNone/>
            </a:pPr>
            <a:r>
              <a:rPr lang="en-US" altLang="en-US" sz="2000" dirty="0">
                <a:latin typeface="Arial"/>
                <a:ea typeface="MS PGothic"/>
                <a:cs typeface="Arial"/>
              </a:rPr>
              <a:t>LONGITUDE</a:t>
            </a:r>
          </a:p>
          <a:p>
            <a:pPr algn="l">
              <a:spcBef>
                <a:spcPct val="0"/>
              </a:spcBef>
              <a:buFontTx/>
              <a:buNone/>
            </a:pPr>
            <a:r>
              <a:rPr lang="en-US" altLang="en-US" sz="2000" dirty="0">
                <a:latin typeface="Arial"/>
                <a:ea typeface="MS PGothic"/>
                <a:cs typeface="Arial"/>
              </a:rPr>
              <a:t>PASSIVE/ACTIVE</a:t>
            </a:r>
          </a:p>
          <a:p>
            <a:pPr algn="l">
              <a:spcBef>
                <a:spcPct val="0"/>
              </a:spcBef>
              <a:buFontTx/>
              <a:buNone/>
            </a:pPr>
            <a:r>
              <a:rPr lang="en-US" altLang="en-US" sz="2000" dirty="0">
                <a:latin typeface="Arial"/>
                <a:ea typeface="MS PGothic"/>
                <a:cs typeface="Arial"/>
              </a:rPr>
              <a:t>COURSE</a:t>
            </a:r>
          </a:p>
          <a:p>
            <a:pPr algn="l">
              <a:spcBef>
                <a:spcPct val="0"/>
              </a:spcBef>
              <a:buFontTx/>
              <a:buNone/>
            </a:pPr>
            <a:r>
              <a:rPr lang="en-US" altLang="en-US" sz="2000" dirty="0">
                <a:latin typeface="Arial"/>
                <a:ea typeface="MS PGothic"/>
                <a:cs typeface="Arial"/>
              </a:rPr>
              <a:t>SPEED</a:t>
            </a:r>
          </a:p>
          <a:p>
            <a:pPr algn="l">
              <a:spcBef>
                <a:spcPct val="0"/>
              </a:spcBef>
              <a:buFontTx/>
              <a:buNone/>
            </a:pPr>
            <a:r>
              <a:rPr lang="en-US" altLang="en-US" sz="2000" dirty="0">
                <a:latin typeface="Arial"/>
                <a:ea typeface="MS PGothic"/>
                <a:cs typeface="Arial"/>
              </a:rPr>
              <a:t>IFF MODE 1,2,3,4 &amp; SOURCE</a:t>
            </a:r>
          </a:p>
          <a:p>
            <a:pPr algn="l">
              <a:spcBef>
                <a:spcPct val="0"/>
              </a:spcBef>
              <a:buFontTx/>
              <a:buNone/>
            </a:pPr>
            <a:r>
              <a:rPr lang="en-US" altLang="en-US" sz="2000" dirty="0">
                <a:latin typeface="Arial"/>
                <a:ea typeface="MS PGothic"/>
                <a:cs typeface="Arial"/>
              </a:rPr>
              <a:t>PLATFORM TYPE</a:t>
            </a:r>
          </a:p>
          <a:p>
            <a:pPr algn="l">
              <a:spcBef>
                <a:spcPct val="0"/>
              </a:spcBef>
              <a:buFontTx/>
              <a:buNone/>
            </a:pPr>
            <a:r>
              <a:rPr lang="en-US" altLang="en-US" sz="2000" dirty="0">
                <a:latin typeface="Arial"/>
                <a:ea typeface="MS PGothic"/>
                <a:cs typeface="Arial"/>
              </a:rPr>
              <a:t>PLATFORM ACTIVITY</a:t>
            </a:r>
          </a:p>
          <a:p>
            <a:pPr algn="l">
              <a:spcBef>
                <a:spcPct val="0"/>
              </a:spcBef>
              <a:buFontTx/>
              <a:buNone/>
            </a:pPr>
            <a:r>
              <a:rPr lang="en-US" altLang="en-US" sz="2000" dirty="0">
                <a:latin typeface="Arial"/>
                <a:ea typeface="MS PGothic"/>
                <a:cs typeface="Arial"/>
              </a:rPr>
              <a:t>PLATFORM ID</a:t>
            </a:r>
          </a:p>
        </p:txBody>
      </p:sp>
      <p:sp>
        <p:nvSpPr>
          <p:cNvPr id="5" name="Rectangle 4"/>
          <p:cNvSpPr>
            <a:spLocks noChangeArrowheads="1"/>
          </p:cNvSpPr>
          <p:nvPr/>
        </p:nvSpPr>
        <p:spPr bwMode="auto">
          <a:xfrm>
            <a:off x="5101565" y="1377685"/>
            <a:ext cx="2707664" cy="4094070"/>
          </a:xfrm>
          <a:prstGeom prst="rect">
            <a:avLst/>
          </a:prstGeom>
          <a:ln/>
        </p:spPr>
        <p:style>
          <a:lnRef idx="2">
            <a:schemeClr val="accent2"/>
          </a:lnRef>
          <a:fillRef idx="1">
            <a:schemeClr val="lt1"/>
          </a:fillRef>
          <a:effectRef idx="0">
            <a:schemeClr val="accent2"/>
          </a:effectRef>
          <a:fontRef idx="minor">
            <a:schemeClr val="dk1"/>
          </a:fontRef>
        </p:style>
        <p:txBody>
          <a:bodyPr wrap="none" lIns="92075" tIns="46038" rIns="92075" bIns="46038"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000" b="0" u="sng" dirty="0">
                <a:latin typeface="Arial"/>
                <a:ea typeface="MS PGothic"/>
                <a:cs typeface="Calibri"/>
              </a:rPr>
              <a:t>M2 AIR TRACK</a:t>
            </a:r>
          </a:p>
          <a:p>
            <a:pPr algn="l">
              <a:spcBef>
                <a:spcPct val="0"/>
              </a:spcBef>
              <a:buFontTx/>
              <a:buNone/>
            </a:pPr>
            <a:r>
              <a:rPr lang="en-US" altLang="en-US" sz="2000" b="0" dirty="0">
                <a:latin typeface="Arial"/>
                <a:ea typeface="MS PGothic"/>
                <a:cs typeface="Arial"/>
              </a:rPr>
              <a:t>TRACK NUMBER</a:t>
            </a:r>
          </a:p>
          <a:p>
            <a:pPr algn="l">
              <a:spcBef>
                <a:spcPct val="0"/>
              </a:spcBef>
              <a:buFontTx/>
              <a:buNone/>
            </a:pPr>
            <a:r>
              <a:rPr lang="en-US" altLang="en-US" sz="2000" b="0" dirty="0">
                <a:latin typeface="Arial"/>
                <a:ea typeface="MS PGothic"/>
                <a:cs typeface="Arial"/>
              </a:rPr>
              <a:t>ID &amp; AMP</a:t>
            </a:r>
          </a:p>
          <a:p>
            <a:pPr algn="l">
              <a:spcBef>
                <a:spcPct val="0"/>
              </a:spcBef>
              <a:buFontTx/>
              <a:buNone/>
            </a:pPr>
            <a:r>
              <a:rPr lang="en-US" altLang="en-US" sz="2000" b="0" dirty="0">
                <a:latin typeface="Arial"/>
                <a:ea typeface="MS PGothic"/>
                <a:cs typeface="Arial"/>
              </a:rPr>
              <a:t>TRACK QUALITY</a:t>
            </a:r>
          </a:p>
          <a:p>
            <a:pPr algn="l">
              <a:spcBef>
                <a:spcPct val="0"/>
              </a:spcBef>
              <a:buFontTx/>
              <a:buNone/>
            </a:pPr>
            <a:r>
              <a:rPr lang="en-US" altLang="en-US" sz="2000" b="0" dirty="0">
                <a:latin typeface="Arial"/>
                <a:ea typeface="MS PGothic"/>
                <a:cs typeface="Arial"/>
              </a:rPr>
              <a:t>X,Y COORDINATE</a:t>
            </a:r>
          </a:p>
          <a:p>
            <a:pPr algn="l">
              <a:spcBef>
                <a:spcPct val="0"/>
              </a:spcBef>
              <a:buFontTx/>
              <a:buNone/>
            </a:pPr>
            <a:endParaRPr lang="en-US" altLang="en-US" sz="2000" b="0" dirty="0">
              <a:latin typeface="Arial"/>
              <a:ea typeface="MS PGothic" panose="020B0600070205080204" pitchFamily="34" charset="-128"/>
              <a:cs typeface="Arial"/>
            </a:endParaRPr>
          </a:p>
          <a:p>
            <a:pPr algn="l">
              <a:spcBef>
                <a:spcPct val="0"/>
              </a:spcBef>
              <a:buFontTx/>
              <a:buNone/>
            </a:pPr>
            <a:r>
              <a:rPr lang="en-US" altLang="en-US" sz="2000" b="0" u="sng" dirty="0">
                <a:latin typeface="Arial"/>
                <a:ea typeface="MS PGothic"/>
                <a:cs typeface="Calibri"/>
              </a:rPr>
              <a:t>M.82</a:t>
            </a:r>
          </a:p>
          <a:p>
            <a:pPr algn="l">
              <a:spcBef>
                <a:spcPct val="0"/>
              </a:spcBef>
              <a:buFontTx/>
              <a:buNone/>
            </a:pPr>
            <a:r>
              <a:rPr lang="en-US" altLang="en-US" sz="2000" b="0" dirty="0">
                <a:latin typeface="Arial"/>
                <a:ea typeface="MS PGothic"/>
                <a:cs typeface="Arial"/>
              </a:rPr>
              <a:t>TRACK NUMBER</a:t>
            </a:r>
          </a:p>
          <a:p>
            <a:pPr algn="l">
              <a:spcBef>
                <a:spcPct val="0"/>
              </a:spcBef>
              <a:buFontTx/>
              <a:buNone/>
            </a:pPr>
            <a:r>
              <a:rPr lang="en-US" altLang="en-US" sz="2000" b="0" dirty="0">
                <a:latin typeface="Arial"/>
                <a:ea typeface="MS PGothic"/>
                <a:cs typeface="Arial"/>
              </a:rPr>
              <a:t>ALTIUDE &amp; SOURCE</a:t>
            </a:r>
          </a:p>
          <a:p>
            <a:pPr algn="l">
              <a:spcBef>
                <a:spcPct val="0"/>
              </a:spcBef>
              <a:buFontTx/>
              <a:buNone/>
            </a:pPr>
            <a:r>
              <a:rPr lang="en-US" altLang="en-US" sz="2000" b="0" dirty="0">
                <a:latin typeface="Arial"/>
                <a:ea typeface="MS PGothic"/>
                <a:cs typeface="Arial"/>
              </a:rPr>
              <a:t>X,Y SPEED</a:t>
            </a:r>
          </a:p>
          <a:p>
            <a:pPr algn="l">
              <a:spcBef>
                <a:spcPct val="0"/>
              </a:spcBef>
              <a:buFontTx/>
              <a:buNone/>
            </a:pPr>
            <a:r>
              <a:rPr lang="en-US" altLang="en-US" sz="2000" b="0" dirty="0">
                <a:latin typeface="Arial"/>
                <a:ea typeface="MS PGothic"/>
                <a:cs typeface="Arial"/>
              </a:rPr>
              <a:t>TIME TAG</a:t>
            </a:r>
          </a:p>
          <a:p>
            <a:pPr algn="l">
              <a:spcBef>
                <a:spcPct val="0"/>
              </a:spcBef>
              <a:buFontTx/>
              <a:buNone/>
            </a:pPr>
            <a:r>
              <a:rPr lang="en-US" altLang="en-US" sz="2000" b="0" dirty="0">
                <a:latin typeface="Arial"/>
                <a:ea typeface="MS PGothic"/>
                <a:cs typeface="Arial"/>
              </a:rPr>
              <a:t>STRENGTH</a:t>
            </a:r>
          </a:p>
          <a:p>
            <a:pPr algn="l">
              <a:spcBef>
                <a:spcPct val="0"/>
              </a:spcBef>
              <a:buFontTx/>
              <a:buNone/>
            </a:pPr>
            <a:r>
              <a:rPr lang="en-US" altLang="en-US" sz="2000" b="0" dirty="0">
                <a:latin typeface="Arial"/>
                <a:ea typeface="MS PGothic"/>
                <a:cs typeface="Arial"/>
              </a:rPr>
              <a:t>ID AMP</a:t>
            </a:r>
          </a:p>
        </p:txBody>
      </p:sp>
    </p:spTree>
    <p:extLst>
      <p:ext uri="{BB962C8B-B14F-4D97-AF65-F5344CB8AC3E}">
        <p14:creationId xmlns:p14="http://schemas.microsoft.com/office/powerpoint/2010/main" val="2185693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8853" y="161226"/>
            <a:ext cx="6675002" cy="1143000"/>
          </a:xfrm>
        </p:spPr>
        <p:txBody>
          <a:bodyPr/>
          <a:lstStyle/>
          <a:p>
            <a:r>
              <a:rPr lang="en-CA" sz="2800" b="1" dirty="0">
                <a:solidFill>
                  <a:schemeClr val="accent2">
                    <a:lumMod val="75000"/>
                  </a:schemeClr>
                </a:solidFill>
              </a:rPr>
              <a:t>Octal numbers for IUs and Track Numbers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29174555"/>
              </p:ext>
            </p:extLst>
          </p:nvPr>
        </p:nvGraphicFramePr>
        <p:xfrm>
          <a:off x="0" y="1600200"/>
          <a:ext cx="9144000" cy="3606800"/>
        </p:xfrm>
        <a:graphic>
          <a:graphicData uri="http://schemas.openxmlformats.org/drawingml/2006/table">
            <a:tbl>
              <a:tblPr firstRow="1" bandRow="1">
                <a:tableStyleId>{93296810-A885-4BE3-A3E7-6D5BEEA58F35}</a:tableStyleId>
              </a:tblPr>
              <a:tblGrid>
                <a:gridCol w="4572000">
                  <a:extLst>
                    <a:ext uri="{9D8B030D-6E8A-4147-A177-3AD203B41FA5}">
                      <a16:colId xmlns:a16="http://schemas.microsoft.com/office/drawing/2014/main" val="20000"/>
                    </a:ext>
                  </a:extLst>
                </a:gridCol>
                <a:gridCol w="4572000">
                  <a:extLst>
                    <a:ext uri="{9D8B030D-6E8A-4147-A177-3AD203B41FA5}">
                      <a16:colId xmlns:a16="http://schemas.microsoft.com/office/drawing/2014/main" val="20001"/>
                    </a:ext>
                  </a:extLst>
                </a:gridCol>
              </a:tblGrid>
              <a:tr h="370840">
                <a:tc>
                  <a:txBody>
                    <a:bodyPr/>
                    <a:lstStyle/>
                    <a:p>
                      <a:r>
                        <a:rPr lang="en-CA" dirty="0"/>
                        <a:t>IU / TN Range (Octal)</a:t>
                      </a:r>
                    </a:p>
                  </a:txBody>
                  <a:tcPr/>
                </a:tc>
                <a:tc>
                  <a:txBody>
                    <a:bodyPr/>
                    <a:lstStyle/>
                    <a:p>
                      <a:r>
                        <a:rPr lang="en-CA" dirty="0"/>
                        <a:t>Use</a:t>
                      </a:r>
                    </a:p>
                  </a:txBody>
                  <a:tcPr/>
                </a:tc>
                <a:extLst>
                  <a:ext uri="{0D108BD9-81ED-4DB2-BD59-A6C34878D82A}">
                    <a16:rowId xmlns:a16="http://schemas.microsoft.com/office/drawing/2014/main" val="10000"/>
                  </a:ext>
                </a:extLst>
              </a:tr>
              <a:tr h="370840">
                <a:tc>
                  <a:txBody>
                    <a:bodyPr/>
                    <a:lstStyle/>
                    <a:p>
                      <a:r>
                        <a:rPr lang="en-CA" dirty="0"/>
                        <a:t>00001-00076</a:t>
                      </a:r>
                      <a:r>
                        <a:rPr lang="en-CA" baseline="0" dirty="0"/>
                        <a:t> and 00100-00176</a:t>
                      </a:r>
                      <a:endParaRPr lang="en-CA" dirty="0"/>
                    </a:p>
                  </a:txBody>
                  <a:tcPr/>
                </a:tc>
                <a:tc>
                  <a:txBody>
                    <a:bodyPr/>
                    <a:lstStyle/>
                    <a:p>
                      <a:r>
                        <a:rPr lang="en-CA" dirty="0"/>
                        <a:t>C2 IUs</a:t>
                      </a:r>
                    </a:p>
                  </a:txBody>
                  <a:tcPr/>
                </a:tc>
                <a:extLst>
                  <a:ext uri="{0D108BD9-81ED-4DB2-BD59-A6C34878D82A}">
                    <a16:rowId xmlns:a16="http://schemas.microsoft.com/office/drawing/2014/main" val="10001"/>
                  </a:ext>
                </a:extLst>
              </a:tr>
              <a:tr h="370840">
                <a:tc>
                  <a:txBody>
                    <a:bodyPr/>
                    <a:lstStyle/>
                    <a:p>
                      <a:r>
                        <a:rPr lang="en-CA" dirty="0"/>
                        <a:t>00200 – 07776</a:t>
                      </a:r>
                    </a:p>
                  </a:txBody>
                  <a:tcPr/>
                </a:tc>
                <a:tc>
                  <a:txBody>
                    <a:bodyPr/>
                    <a:lstStyle/>
                    <a:p>
                      <a:r>
                        <a:rPr lang="en-CA" dirty="0"/>
                        <a:t>Non-C2 IUs</a:t>
                      </a:r>
                      <a:r>
                        <a:rPr lang="en-CA" baseline="0" dirty="0"/>
                        <a:t> and TNs </a:t>
                      </a:r>
                      <a:endParaRPr lang="en-CA" dirty="0"/>
                    </a:p>
                  </a:txBody>
                  <a:tcPr/>
                </a:tc>
                <a:extLst>
                  <a:ext uri="{0D108BD9-81ED-4DB2-BD59-A6C34878D82A}">
                    <a16:rowId xmlns:a16="http://schemas.microsoft.com/office/drawing/2014/main" val="10002"/>
                  </a:ext>
                </a:extLst>
              </a:tr>
              <a:tr h="370840">
                <a:tc>
                  <a:txBody>
                    <a:bodyPr/>
                    <a:lstStyle/>
                    <a:p>
                      <a:r>
                        <a:rPr lang="en-CA" dirty="0"/>
                        <a:t>10000 – 77776</a:t>
                      </a:r>
                    </a:p>
                  </a:txBody>
                  <a:tcPr/>
                </a:tc>
                <a:tc>
                  <a:txBody>
                    <a:bodyPr/>
                    <a:lstStyle/>
                    <a:p>
                      <a:r>
                        <a:rPr lang="en-CA" dirty="0"/>
                        <a:t>Non-C2</a:t>
                      </a:r>
                      <a:r>
                        <a:rPr lang="en-CA" baseline="0" dirty="0"/>
                        <a:t> IUs and TNs</a:t>
                      </a:r>
                      <a:endParaRPr lang="en-CA" dirty="0"/>
                    </a:p>
                  </a:txBody>
                  <a:tcPr/>
                </a:tc>
                <a:extLst>
                  <a:ext uri="{0D108BD9-81ED-4DB2-BD59-A6C34878D82A}">
                    <a16:rowId xmlns:a16="http://schemas.microsoft.com/office/drawing/2014/main" val="10003"/>
                  </a:ext>
                </a:extLst>
              </a:tr>
              <a:tr h="370840">
                <a:tc>
                  <a:txBody>
                    <a:bodyPr/>
                    <a:lstStyle/>
                    <a:p>
                      <a:r>
                        <a:rPr lang="en-CA" dirty="0"/>
                        <a:t>77777</a:t>
                      </a:r>
                    </a:p>
                  </a:txBody>
                  <a:tcPr/>
                </a:tc>
                <a:tc>
                  <a:txBody>
                    <a:bodyPr/>
                    <a:lstStyle/>
                    <a:p>
                      <a:r>
                        <a:rPr lang="en-CA" dirty="0"/>
                        <a:t>Reserved</a:t>
                      </a:r>
                      <a:r>
                        <a:rPr lang="en-CA" baseline="0" dirty="0"/>
                        <a:t> for Network Manager</a:t>
                      </a:r>
                      <a:endParaRPr lang="en-CA" dirty="0"/>
                    </a:p>
                  </a:txBody>
                  <a:tcPr/>
                </a:tc>
                <a:extLst>
                  <a:ext uri="{0D108BD9-81ED-4DB2-BD59-A6C34878D82A}">
                    <a16:rowId xmlns:a16="http://schemas.microsoft.com/office/drawing/2014/main" val="10004"/>
                  </a:ext>
                </a:extLst>
              </a:tr>
              <a:tr h="370840">
                <a:tc>
                  <a:txBody>
                    <a:bodyPr/>
                    <a:lstStyle/>
                    <a:p>
                      <a:r>
                        <a:rPr lang="en-CA" dirty="0"/>
                        <a:t>00176 </a:t>
                      </a:r>
                    </a:p>
                  </a:txBody>
                  <a:tcPr/>
                </a:tc>
                <a:tc>
                  <a:txBody>
                    <a:bodyPr/>
                    <a:lstStyle/>
                    <a:p>
                      <a:r>
                        <a:rPr lang="en-CA" dirty="0"/>
                        <a:t>Pseudo-TN</a:t>
                      </a:r>
                      <a:r>
                        <a:rPr lang="en-CA" baseline="0" dirty="0"/>
                        <a:t> for forwarding data from C2 JUs with TN greater than 00177</a:t>
                      </a:r>
                      <a:endParaRPr lang="en-CA" dirty="0"/>
                    </a:p>
                  </a:txBody>
                  <a:tcPr/>
                </a:tc>
                <a:extLst>
                  <a:ext uri="{0D108BD9-81ED-4DB2-BD59-A6C34878D82A}">
                    <a16:rowId xmlns:a16="http://schemas.microsoft.com/office/drawing/2014/main" val="10005"/>
                  </a:ext>
                </a:extLst>
              </a:tr>
              <a:tr h="370840">
                <a:tc>
                  <a:txBody>
                    <a:bodyPr/>
                    <a:lstStyle/>
                    <a:p>
                      <a:r>
                        <a:rPr lang="en-CA" dirty="0"/>
                        <a:t>00177</a:t>
                      </a:r>
                    </a:p>
                  </a:txBody>
                  <a:tcPr/>
                </a:tc>
                <a:tc>
                  <a:txBody>
                    <a:bodyPr/>
                    <a:lstStyle/>
                    <a:p>
                      <a:r>
                        <a:rPr lang="en-CA" dirty="0"/>
                        <a:t>Collective Address</a:t>
                      </a:r>
                    </a:p>
                  </a:txBody>
                  <a:tcPr/>
                </a:tc>
                <a:extLst>
                  <a:ext uri="{0D108BD9-81ED-4DB2-BD59-A6C34878D82A}">
                    <a16:rowId xmlns:a16="http://schemas.microsoft.com/office/drawing/2014/main" val="10006"/>
                  </a:ext>
                </a:extLst>
              </a:tr>
              <a:tr h="370840">
                <a:tc>
                  <a:txBody>
                    <a:bodyPr/>
                    <a:lstStyle/>
                    <a:p>
                      <a:r>
                        <a:rPr lang="en-CA" dirty="0"/>
                        <a:t>00077</a:t>
                      </a:r>
                      <a:r>
                        <a:rPr lang="en-CA" baseline="0" dirty="0"/>
                        <a:t> and 07777</a:t>
                      </a:r>
                      <a:endParaRPr lang="en-CA" dirty="0"/>
                    </a:p>
                  </a:txBody>
                  <a:tcPr/>
                </a:tc>
                <a:tc>
                  <a:txBody>
                    <a:bodyPr/>
                    <a:lstStyle/>
                    <a:p>
                      <a:r>
                        <a:rPr lang="en-CA" dirty="0"/>
                        <a:t>Illegal</a:t>
                      </a:r>
                      <a:r>
                        <a:rPr lang="en-CA" baseline="0" dirty="0"/>
                        <a:t> for use on the interface</a:t>
                      </a:r>
                      <a:endParaRPr lang="en-CA" dirty="0"/>
                    </a:p>
                  </a:txBody>
                  <a:tcPr/>
                </a:tc>
                <a:extLst>
                  <a:ext uri="{0D108BD9-81ED-4DB2-BD59-A6C34878D82A}">
                    <a16:rowId xmlns:a16="http://schemas.microsoft.com/office/drawing/2014/main" val="10007"/>
                  </a:ext>
                </a:extLst>
              </a:tr>
              <a:tr h="370840">
                <a:tc>
                  <a:txBody>
                    <a:bodyPr/>
                    <a:lstStyle/>
                    <a:p>
                      <a:r>
                        <a:rPr lang="en-CA" dirty="0"/>
                        <a:t>0A000</a:t>
                      </a:r>
                      <a:r>
                        <a:rPr lang="en-CA" baseline="0" dirty="0"/>
                        <a:t> – ZZ777</a:t>
                      </a:r>
                      <a:endParaRPr lang="en-CA" dirty="0"/>
                    </a:p>
                  </a:txBody>
                  <a:tcPr/>
                </a:tc>
                <a:tc>
                  <a:txBody>
                    <a:bodyPr/>
                    <a:lstStyle/>
                    <a:p>
                      <a:r>
                        <a:rPr lang="en-CA" dirty="0"/>
                        <a:t>Reserved exclusively</a:t>
                      </a:r>
                      <a:r>
                        <a:rPr lang="en-CA" baseline="0" dirty="0"/>
                        <a:t> for TN allocation</a:t>
                      </a:r>
                      <a:endParaRPr lang="en-CA" dirty="0"/>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554016610"/>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2.xml><?xml version="1.0" encoding="utf-8"?>
<ds:datastoreItem xmlns:ds="http://schemas.openxmlformats.org/officeDocument/2006/customXml" ds:itemID="{3BD28AB8-2528-465C-81EF-CDFD686B5ABA}">
  <ds:schemaRefs>
    <ds:schemaRef ds:uri="http://schemas.openxmlformats.org/package/2006/metadata/core-properties"/>
    <ds:schemaRef ds:uri="http://schemas.microsoft.com/office/2006/documentManagement/types"/>
    <ds:schemaRef ds:uri="http://purl.org/dc/terms/"/>
    <ds:schemaRef ds:uri="http://purl.org/dc/elements/1.1/"/>
    <ds:schemaRef ds:uri="http://schemas.microsoft.com/office/2006/metadata/properties"/>
    <ds:schemaRef ds:uri="http://schemas.microsoft.com/office/infopath/2007/PartnerControls"/>
    <ds:schemaRef ds:uri="c849b990-5f49-4754-9b71-10ab8b44beb8"/>
    <ds:schemaRef ds:uri="http://www.w3.org/XML/1998/namespace"/>
    <ds:schemaRef ds:uri="http://purl.org/dc/dcmitype/"/>
    <ds:schemaRef ds:uri="http://schemas.microsoft.com/sharepoint/v3"/>
    <ds:schemaRef ds:uri="4e4e7067-1b66-4815-83c0-e5717f015141"/>
  </ds:schemaRefs>
</ds:datastoreItem>
</file>

<file path=customXml/itemProps3.xml><?xml version="1.0" encoding="utf-8"?>
<ds:datastoreItem xmlns:ds="http://schemas.openxmlformats.org/officeDocument/2006/customXml" ds:itemID="{DE753D26-C08E-456D-B1F7-E472DCCD3A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e4e7067-1b66-4815-83c0-e5717f015141"/>
    <ds:schemaRef ds:uri="f9c68e3b-b0b8-4bfd-804b-9cf766a9dac6"/>
    <ds:schemaRef ds:uri="957318fd-b9ae-4514-bc89-1e58a16772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A02B8A86-28AD-40A5-AEB3-5CBDEC48F975}">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10936</TotalTime>
  <Words>1318</Words>
  <Application>Microsoft Office PowerPoint</Application>
  <PresentationFormat>On-screen Show (4:3)</PresentationFormat>
  <Paragraphs>196</Paragraphs>
  <Slides>15</Slides>
  <Notes>10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CF background</vt:lpstr>
      <vt:lpstr>PowerPoint Presentation</vt:lpstr>
      <vt:lpstr>PowerPoint Presentation</vt:lpstr>
      <vt:lpstr>Introduction</vt:lpstr>
      <vt:lpstr>PowerPoint Presentation</vt:lpstr>
      <vt:lpstr>PowerPoint Presentation</vt:lpstr>
      <vt:lpstr>J-Series Message Sets</vt:lpstr>
      <vt:lpstr>J Series Message Sets</vt:lpstr>
      <vt:lpstr>Track Data Comparison</vt:lpstr>
      <vt:lpstr>Octal numbers for IUs and Track Numbers</vt:lpstr>
      <vt:lpstr>Network Participation Groups</vt:lpstr>
      <vt:lpstr>Categories of NPGs</vt:lpstr>
      <vt:lpstr>Categories cont’d</vt:lpstr>
      <vt:lpstr>Standards for Link 16</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lastModifiedBy>clifford.ac</cp:lastModifiedBy>
  <cp:revision>313</cp:revision>
  <dcterms:created xsi:type="dcterms:W3CDTF">2011-01-05T13:27:31Z</dcterms:created>
  <dcterms:modified xsi:type="dcterms:W3CDTF">2021-02-05T21:36:52Z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