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4"/>
  </p:notesMasterIdLst>
  <p:handoutMasterIdLst>
    <p:handoutMasterId r:id="rId25"/>
  </p:handoutMasterIdLst>
  <p:sldIdLst>
    <p:sldId id="258" r:id="rId6"/>
    <p:sldId id="288" r:id="rId7"/>
    <p:sldId id="267" r:id="rId8"/>
    <p:sldId id="289" r:id="rId9"/>
    <p:sldId id="290" r:id="rId10"/>
    <p:sldId id="291" r:id="rId11"/>
    <p:sldId id="292" r:id="rId12"/>
    <p:sldId id="294" r:id="rId13"/>
    <p:sldId id="296" r:id="rId14"/>
    <p:sldId id="297" r:id="rId15"/>
    <p:sldId id="298" r:id="rId16"/>
    <p:sldId id="300" r:id="rId17"/>
    <p:sldId id="301" r:id="rId18"/>
    <p:sldId id="303" r:id="rId19"/>
    <p:sldId id="304" r:id="rId20"/>
    <p:sldId id="305" r:id="rId21"/>
    <p:sldId id="306" r:id="rId22"/>
    <p:sldId id="307" r:id="rId23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CDEF96-2100-46E0-02C1-50DE248D8218}" v="2" dt="2021-02-03T18:44:07.354"/>
    <p1510:client id="{A7828A9D-ADD2-9080-8A4E-85CE6EBC443C}" v="749" dt="2021-02-04T21:24:00.453"/>
    <p1510:client id="{E256C8F5-EE47-4A91-B473-665708D3BDDE}" v="451" dt="2021-02-05T17:28:02.7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27" autoAdjust="0"/>
    <p:restoredTop sz="79403" autoAdjust="0"/>
  </p:normalViewPr>
  <p:slideViewPr>
    <p:cSldViewPr>
      <p:cViewPr varScale="1">
        <p:scale>
          <a:sx n="103" d="100"/>
          <a:sy n="103" d="100"/>
        </p:scale>
        <p:origin x="14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A7828A9D-ADD2-9080-8A4E-85CE6EBC443C}"/>
    <pc:docChg chg="modSld">
      <pc:chgData name="Sheppard MS JE@MCC RJOC(A)@Defence O365" userId="S::justin.sheppard@ecn.forces.gc.ca::046012a4-b312-4c37-863d-653c3913ec98" providerId="AD" clId="Web-{A7828A9D-ADD2-9080-8A4E-85CE6EBC443C}" dt="2021-02-04T21:24:00.453" v="537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A7828A9D-ADD2-9080-8A4E-85CE6EBC443C}" dt="2021-02-04T20:43:13.390" v="5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0:43:13.390" v="5" actId="1076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07:36.087" v="316" actId="1076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07:36.087" v="316" actId="1076"/>
          <ac:spMkLst>
            <pc:docMk/>
            <pc:sldMk cId="1587703502" sldId="267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3:28.265" v="7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07:46.196" v="318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07:46.196" v="318" actId="20577"/>
          <ac:spMkLst>
            <pc:docMk/>
            <pc:sldMk cId="1251806590" sldId="289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3:37.124" v="8" actId="1076"/>
          <ac:spMkLst>
            <pc:docMk/>
            <pc:sldMk cId="1251806590" sldId="289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0:45:28.438" v="29" actId="1076"/>
          <ac:picMkLst>
            <pc:docMk/>
            <pc:sldMk cId="1251806590" sldId="289"/>
            <ac:picMk id="3" creationId="{EE01A3A8-F298-447A-9AD7-1F6F7D497F42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08:06.806" v="322" actId="1076"/>
        <pc:sldMkLst>
          <pc:docMk/>
          <pc:sldMk cId="875054380" sldId="290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08:06.806" v="322" actId="1076"/>
          <ac:spMkLst>
            <pc:docMk/>
            <pc:sldMk cId="875054380" sldId="290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7:39.720" v="46" actId="1076"/>
          <ac:spMkLst>
            <pc:docMk/>
            <pc:sldMk cId="875054380" sldId="290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0:46:17.047" v="37" actId="1076"/>
          <ac:picMkLst>
            <pc:docMk/>
            <pc:sldMk cId="875054380" sldId="290"/>
            <ac:picMk id="2" creationId="{7AAFBE40-CAB9-4DA1-923A-1E120A247749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08:14.884" v="324" actId="20577"/>
        <pc:sldMkLst>
          <pc:docMk/>
          <pc:sldMk cId="631316680" sldId="291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08:14.884" v="324" actId="20577"/>
          <ac:spMkLst>
            <pc:docMk/>
            <pc:sldMk cId="631316680" sldId="291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7:49.439" v="47" actId="1076"/>
          <ac:spMkLst>
            <pc:docMk/>
            <pc:sldMk cId="631316680" sldId="291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0:46:39.485" v="41" actId="1076"/>
          <ac:picMkLst>
            <pc:docMk/>
            <pc:sldMk cId="631316680" sldId="291"/>
            <ac:picMk id="7" creationId="{BC561AC6-2FFD-446C-81C9-5DF0C4EFD9FF}"/>
          </ac:picMkLst>
        </pc:picChg>
      </pc:sldChg>
      <pc:sldChg chg="addSp delSp modSp">
        <pc:chgData name="Sheppard MS JE@MCC RJOC(A)@Defence O365" userId="S::justin.sheppard@ecn.forces.gc.ca::046012a4-b312-4c37-863d-653c3913ec98" providerId="AD" clId="Web-{A7828A9D-ADD2-9080-8A4E-85CE6EBC443C}" dt="2021-02-04T21:09:55.197" v="356"/>
        <pc:sldMkLst>
          <pc:docMk/>
          <pc:sldMk cId="321114127" sldId="292"/>
        </pc:sldMkLst>
        <pc:spChg chg="add del mod">
          <ac:chgData name="Sheppard MS JE@MCC RJOC(A)@Defence O365" userId="S::justin.sheppard@ecn.forces.gc.ca::046012a4-b312-4c37-863d-653c3913ec98" providerId="AD" clId="Web-{A7828A9D-ADD2-9080-8A4E-85CE6EBC443C}" dt="2021-02-04T21:09:55.197" v="356"/>
          <ac:spMkLst>
            <pc:docMk/>
            <pc:sldMk cId="321114127" sldId="292"/>
            <ac:spMk id="2" creationId="{07F67D2D-FCE8-4F61-806C-142F9FBA3160}"/>
          </ac:spMkLst>
        </pc:spChg>
        <pc:spChg chg="add del mod">
          <ac:chgData name="Sheppard MS JE@MCC RJOC(A)@Defence O365" userId="S::justin.sheppard@ecn.forces.gc.ca::046012a4-b312-4c37-863d-653c3913ec98" providerId="AD" clId="Web-{A7828A9D-ADD2-9080-8A4E-85CE6EBC443C}" dt="2021-02-04T21:09:33.885" v="347"/>
          <ac:spMkLst>
            <pc:docMk/>
            <pc:sldMk cId="321114127" sldId="292"/>
            <ac:spMk id="3" creationId="{A5E452A8-113D-420C-84C9-3A994C7E7E0B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09:51.510" v="355" actId="20577"/>
          <ac:spMkLst>
            <pc:docMk/>
            <pc:sldMk cId="321114127" sldId="292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8:22.251" v="52" actId="1076"/>
          <ac:spMkLst>
            <pc:docMk/>
            <pc:sldMk cId="321114127" sldId="292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0:59:52.021" v="250" actId="1076"/>
          <ac:picMkLst>
            <pc:docMk/>
            <pc:sldMk cId="321114127" sldId="292"/>
            <ac:picMk id="6" creationId="{4AA4ED6F-76F0-44CD-9EE9-D3A7C6A6A607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10:57.588" v="360" actId="1076"/>
        <pc:sldMkLst>
          <pc:docMk/>
          <pc:sldMk cId="1018365228" sldId="294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10:49.885" v="358" actId="20577"/>
          <ac:spMkLst>
            <pc:docMk/>
            <pc:sldMk cId="1018365228" sldId="294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9:01.908" v="57" actId="1076"/>
          <ac:spMkLst>
            <pc:docMk/>
            <pc:sldMk cId="1018365228" sldId="294"/>
            <ac:spMk id="5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1:10:57.588" v="360" actId="1076"/>
          <ac:picMkLst>
            <pc:docMk/>
            <pc:sldMk cId="1018365228" sldId="294"/>
            <ac:picMk id="2" creationId="{5326E4D7-78EE-4EB6-80D2-21C654E6A88B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07:09.837" v="312" actId="20577"/>
        <pc:sldMkLst>
          <pc:docMk/>
          <pc:sldMk cId="1044107049" sldId="296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0:49:17.252" v="59" actId="1076"/>
          <ac:spMkLst>
            <pc:docMk/>
            <pc:sldMk cId="1044107049" sldId="296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07:09.837" v="312" actId="20577"/>
          <ac:spMkLst>
            <pc:docMk/>
            <pc:sldMk cId="1044107049" sldId="296"/>
            <ac:spMk id="7" creationId="{8BE4EDAF-0E75-4806-BC29-C9074379D15B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13:46.339" v="397" actId="1076"/>
        <pc:sldMkLst>
          <pc:docMk/>
          <pc:sldMk cId="3225318109" sldId="297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13:46.339" v="397" actId="1076"/>
          <ac:spMkLst>
            <pc:docMk/>
            <pc:sldMk cId="3225318109" sldId="297"/>
            <ac:spMk id="4" creationId="{9B9326E2-2370-4BE0-A9ED-D72E3E3C769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0:49:31.814" v="61" actId="1076"/>
          <ac:spMkLst>
            <pc:docMk/>
            <pc:sldMk cId="3225318109" sldId="29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14:39.887" v="404" actId="20577"/>
        <pc:sldMkLst>
          <pc:docMk/>
          <pc:sldMk cId="3054481037" sldId="298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0:49:38.533" v="62" actId="1076"/>
          <ac:spMkLst>
            <pc:docMk/>
            <pc:sldMk cId="3054481037" sldId="298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4:39.887" v="404" actId="20577"/>
          <ac:spMkLst>
            <pc:docMk/>
            <pc:sldMk cId="3054481037" sldId="298"/>
            <ac:spMk id="6" creationId="{16394CAF-DF2C-459C-8EE1-D90D442BCD49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0:50:34.161" v="72" actId="1076"/>
          <ac:picMkLst>
            <pc:docMk/>
            <pc:sldMk cId="3054481037" sldId="298"/>
            <ac:picMk id="4" creationId="{1E246758-44B7-4610-9758-208B40906685}"/>
          </ac:picMkLst>
        </pc:picChg>
        <pc:picChg chg="mod">
          <ac:chgData name="Sheppard MS JE@MCC RJOC(A)@Defence O365" userId="S::justin.sheppard@ecn.forces.gc.ca::046012a4-b312-4c37-863d-653c3913ec98" providerId="AD" clId="Web-{A7828A9D-ADD2-9080-8A4E-85CE6EBC443C}" dt="2021-02-04T20:50:30.174" v="71" actId="1076"/>
          <ac:picMkLst>
            <pc:docMk/>
            <pc:sldMk cId="3054481037" sldId="298"/>
            <ac:picMk id="7" creationId="{D0B40F32-365D-4B9E-B5DF-504F92B7F06F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0:49:58.736" v="64" actId="1076"/>
        <pc:sldMkLst>
          <pc:docMk/>
          <pc:sldMk cId="3597897476" sldId="300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0:49:58.736" v="64" actId="1076"/>
          <ac:spMkLst>
            <pc:docMk/>
            <pc:sldMk cId="3597897476" sldId="300"/>
            <ac:spMk id="5" creationId="{00000000-0000-0000-0000-000000000000}"/>
          </ac:spMkLst>
        </pc:spChg>
      </pc:sldChg>
      <pc:sldChg chg="addSp delSp modSp">
        <pc:chgData name="Sheppard MS JE@MCC RJOC(A)@Defence O365" userId="S::justin.sheppard@ecn.forces.gc.ca::046012a4-b312-4c37-863d-653c3913ec98" providerId="AD" clId="Web-{A7828A9D-ADD2-9080-8A4E-85CE6EBC443C}" dt="2021-02-04T21:19:16.514" v="458"/>
        <pc:sldMkLst>
          <pc:docMk/>
          <pc:sldMk cId="977178854" sldId="301"/>
        </pc:sldMkLst>
        <pc:spChg chg="add del mod">
          <ac:chgData name="Sheppard MS JE@MCC RJOC(A)@Defence O365" userId="S::justin.sheppard@ecn.forces.gc.ca::046012a4-b312-4c37-863d-653c3913ec98" providerId="AD" clId="Web-{A7828A9D-ADD2-9080-8A4E-85CE6EBC443C}" dt="2021-02-04T21:19:16.514" v="458"/>
          <ac:spMkLst>
            <pc:docMk/>
            <pc:sldMk cId="977178854" sldId="301"/>
            <ac:spMk id="3" creationId="{1FBA2CF8-E7C3-4CAC-926A-2D83B85E8D6B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4:54.418" v="405" actId="1076"/>
          <ac:spMkLst>
            <pc:docMk/>
            <pc:sldMk cId="977178854" sldId="301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14.389" v="457" actId="20577"/>
          <ac:spMkLst>
            <pc:docMk/>
            <pc:sldMk cId="977178854" sldId="301"/>
            <ac:spMk id="6" creationId="{16394CAF-DF2C-459C-8EE1-D90D442BCD49}"/>
          </ac:spMkLst>
        </pc:spChg>
        <pc:picChg chg="mod">
          <ac:chgData name="Sheppard MS JE@MCC RJOC(A)@Defence O365" userId="S::justin.sheppard@ecn.forces.gc.ca::046012a4-b312-4c37-863d-653c3913ec98" providerId="AD" clId="Web-{A7828A9D-ADD2-9080-8A4E-85CE6EBC443C}" dt="2021-02-04T21:17:25.841" v="429" actId="1076"/>
          <ac:picMkLst>
            <pc:docMk/>
            <pc:sldMk cId="977178854" sldId="301"/>
            <ac:picMk id="2" creationId="{5919923B-666A-4E9B-9742-B82F3FBA67EF}"/>
          </ac:picMkLst>
        </pc:pic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24:00.453" v="537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19:35.373" v="462" actId="20577"/>
          <ac:spMkLst>
            <pc:docMk/>
            <pc:sldMk cId="232699226" sldId="303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4:00.453" v="537" actId="1076"/>
          <ac:spMkLst>
            <pc:docMk/>
            <pc:sldMk cId="232699226" sldId="303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31.545" v="460" actId="20577"/>
          <ac:spMkLst>
            <pc:docMk/>
            <pc:sldMk cId="232699226" sldId="303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39.404" v="464" actId="20577"/>
          <ac:spMkLst>
            <pc:docMk/>
            <pc:sldMk cId="232699226" sldId="303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43.686" v="466" actId="20577"/>
          <ac:spMkLst>
            <pc:docMk/>
            <pc:sldMk cId="232699226" sldId="303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47.342" v="468" actId="20577"/>
          <ac:spMkLst>
            <pc:docMk/>
            <pc:sldMk cId="232699226" sldId="303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52.201" v="470" actId="20577"/>
          <ac:spMkLst>
            <pc:docMk/>
            <pc:sldMk cId="232699226" sldId="303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19:56.561" v="472" actId="20577"/>
          <ac:spMkLst>
            <pc:docMk/>
            <pc:sldMk cId="232699226" sldId="303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00.311" v="474" actId="20577"/>
          <ac:spMkLst>
            <pc:docMk/>
            <pc:sldMk cId="232699226" sldId="303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23:34.297" v="533" actId="1076"/>
        <pc:sldMkLst>
          <pc:docMk/>
          <pc:sldMk cId="1163658694" sldId="304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20:10.295" v="478" actId="20577"/>
          <ac:spMkLst>
            <pc:docMk/>
            <pc:sldMk cId="1163658694" sldId="304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3:34.297" v="533" actId="1076"/>
          <ac:spMkLst>
            <pc:docMk/>
            <pc:sldMk cId="1163658694" sldId="304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06.545" v="476" actId="20577"/>
          <ac:spMkLst>
            <pc:docMk/>
            <pc:sldMk cId="1163658694" sldId="304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14.076" v="480" actId="20577"/>
          <ac:spMkLst>
            <pc:docMk/>
            <pc:sldMk cId="1163658694" sldId="304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18.076" v="482" actId="20577"/>
          <ac:spMkLst>
            <pc:docMk/>
            <pc:sldMk cId="1163658694" sldId="304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24.311" v="484" actId="20577"/>
          <ac:spMkLst>
            <pc:docMk/>
            <pc:sldMk cId="1163658694" sldId="304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15.561" v="494" actId="1076"/>
          <ac:spMkLst>
            <pc:docMk/>
            <pc:sldMk cId="1163658694" sldId="304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01.842" v="493" actId="1076"/>
          <ac:spMkLst>
            <pc:docMk/>
            <pc:sldMk cId="1163658694" sldId="304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0:57.967" v="492" actId="1076"/>
          <ac:spMkLst>
            <pc:docMk/>
            <pc:sldMk cId="1163658694" sldId="304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23:01.031" v="528" actId="1076"/>
        <pc:sldMkLst>
          <pc:docMk/>
          <pc:sldMk cId="840442033" sldId="305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21:39.030" v="498" actId="20577"/>
          <ac:spMkLst>
            <pc:docMk/>
            <pc:sldMk cId="840442033" sldId="305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3:01.031" v="528" actId="1076"/>
          <ac:spMkLst>
            <pc:docMk/>
            <pc:sldMk cId="840442033" sldId="305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34.749" v="496" actId="20577"/>
          <ac:spMkLst>
            <pc:docMk/>
            <pc:sldMk cId="840442033" sldId="305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42.983" v="500" actId="20577"/>
          <ac:spMkLst>
            <pc:docMk/>
            <pc:sldMk cId="840442033" sldId="305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46.561" v="502" actId="20577"/>
          <ac:spMkLst>
            <pc:docMk/>
            <pc:sldMk cId="840442033" sldId="305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51.030" v="504" actId="20577"/>
          <ac:spMkLst>
            <pc:docMk/>
            <pc:sldMk cId="840442033" sldId="305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54.780" v="506" actId="20577"/>
          <ac:spMkLst>
            <pc:docMk/>
            <pc:sldMk cId="840442033" sldId="305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1:58.546" v="508" actId="20577"/>
          <ac:spMkLst>
            <pc:docMk/>
            <pc:sldMk cId="840442033" sldId="305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02.437" v="510" actId="20577"/>
          <ac:spMkLst>
            <pc:docMk/>
            <pc:sldMk cId="840442033" sldId="305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A7828A9D-ADD2-9080-8A4E-85CE6EBC443C}" dt="2021-02-04T21:23:27.859" v="532" actId="1076"/>
        <pc:sldMkLst>
          <pc:docMk/>
          <pc:sldMk cId="57900351" sldId="306"/>
        </pc:sldMkLst>
        <pc:spChg chg="mod">
          <ac:chgData name="Sheppard MS JE@MCC RJOC(A)@Defence O365" userId="S::justin.sheppard@ecn.forces.gc.ca::046012a4-b312-4c37-863d-653c3913ec98" providerId="AD" clId="Web-{A7828A9D-ADD2-9080-8A4E-85CE6EBC443C}" dt="2021-02-04T21:22:13.312" v="514" actId="20577"/>
          <ac:spMkLst>
            <pc:docMk/>
            <pc:sldMk cId="57900351" sldId="306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3:27.859" v="532" actId="1076"/>
          <ac:spMkLst>
            <pc:docMk/>
            <pc:sldMk cId="57900351" sldId="306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09.640" v="512" actId="20577"/>
          <ac:spMkLst>
            <pc:docMk/>
            <pc:sldMk cId="57900351" sldId="306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17.655" v="516" actId="20577"/>
          <ac:spMkLst>
            <pc:docMk/>
            <pc:sldMk cId="57900351" sldId="306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21.671" v="518" actId="20577"/>
          <ac:spMkLst>
            <pc:docMk/>
            <pc:sldMk cId="57900351" sldId="306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25.843" v="520" actId="20577"/>
          <ac:spMkLst>
            <pc:docMk/>
            <pc:sldMk cId="57900351" sldId="306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29.469" v="522" actId="20577"/>
          <ac:spMkLst>
            <pc:docMk/>
            <pc:sldMk cId="57900351" sldId="306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34.562" v="524" actId="20577"/>
          <ac:spMkLst>
            <pc:docMk/>
            <pc:sldMk cId="57900351" sldId="306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A7828A9D-ADD2-9080-8A4E-85CE6EBC443C}" dt="2021-02-04T21:22:45.624" v="527" actId="1076"/>
          <ac:spMkLst>
            <pc:docMk/>
            <pc:sldMk cId="57900351" sldId="306"/>
            <ac:spMk id="13" creationId="{D7997E78-925F-4D41-9BC6-8C165E4F51E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E256C8F5-EE47-4A91-B473-665708D3BDDE}"/>
    <pc:docChg chg="modSld">
      <pc:chgData name="Sheppard MS JE@MCC RJOC(A)@Defence O365" userId="S::justin.sheppard@ecn.forces.gc.ca::046012a4-b312-4c37-863d-653c3913ec98" providerId="AD" clId="Web-{E256C8F5-EE47-4A91-B473-665708D3BDDE}" dt="2021-02-05T17:28:02.137" v="203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E256C8F5-EE47-4A91-B473-665708D3BDDE}" dt="2021-02-05T17:19:44.981" v="3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19:44.981" v="3" actId="20577"/>
          <ac:spMkLst>
            <pc:docMk/>
            <pc:sldMk cId="1587703502" sldId="267"/>
            <ac:spMk id="4" creationId="{9B9326E2-2370-4BE0-A9ED-D72E3E3C7690}"/>
          </ac:spMkLst>
        </pc:spChg>
      </pc:sldChg>
      <pc:sldChg chg="modSp">
        <pc:chgData name="Sheppard MS JE@MCC RJOC(A)@Defence O365" userId="S::justin.sheppard@ecn.forces.gc.ca::046012a4-b312-4c37-863d-653c3913ec98" providerId="AD" clId="Web-{E256C8F5-EE47-4A91-B473-665708D3BDDE}" dt="2021-02-05T17:22:14.021" v="60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21:58.427" v="49" actId="20577"/>
          <ac:spMkLst>
            <pc:docMk/>
            <pc:sldMk cId="232699226" sldId="303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1:54.692" v="48" actId="20577"/>
          <ac:spMkLst>
            <pc:docMk/>
            <pc:sldMk cId="232699226" sldId="303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02.396" v="51" actId="20577"/>
          <ac:spMkLst>
            <pc:docMk/>
            <pc:sldMk cId="232699226" sldId="303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04.865" v="53" actId="20577"/>
          <ac:spMkLst>
            <pc:docMk/>
            <pc:sldMk cId="232699226" sldId="303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07.584" v="55" actId="20577"/>
          <ac:spMkLst>
            <pc:docMk/>
            <pc:sldMk cId="232699226" sldId="303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13.084" v="57" actId="20577"/>
          <ac:spMkLst>
            <pc:docMk/>
            <pc:sldMk cId="232699226" sldId="303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13.975" v="59" actId="20577"/>
          <ac:spMkLst>
            <pc:docMk/>
            <pc:sldMk cId="232699226" sldId="303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14.021" v="60" actId="20577"/>
          <ac:spMkLst>
            <pc:docMk/>
            <pc:sldMk cId="232699226" sldId="303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E256C8F5-EE47-4A91-B473-665708D3BDDE}" dt="2021-02-05T17:24:20.373" v="106" actId="20577"/>
        <pc:sldMkLst>
          <pc:docMk/>
          <pc:sldMk cId="1163658694" sldId="304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23:55.637" v="95" actId="20577"/>
          <ac:spMkLst>
            <pc:docMk/>
            <pc:sldMk cId="1163658694" sldId="304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40.476" v="66" actId="20577"/>
          <ac:spMkLst>
            <pc:docMk/>
            <pc:sldMk cId="1163658694" sldId="304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2:59.009" v="76" actId="20577"/>
          <ac:spMkLst>
            <pc:docMk/>
            <pc:sldMk cId="1163658694" sldId="304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3:51.590" v="94" actId="20577"/>
          <ac:spMkLst>
            <pc:docMk/>
            <pc:sldMk cId="1163658694" sldId="304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3:37.370" v="90" actId="1076"/>
          <ac:spMkLst>
            <pc:docMk/>
            <pc:sldMk cId="1163658694" sldId="304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3:48.168" v="92" actId="20577"/>
          <ac:spMkLst>
            <pc:docMk/>
            <pc:sldMk cId="1163658694" sldId="304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4:07.950" v="99" actId="20577"/>
          <ac:spMkLst>
            <pc:docMk/>
            <pc:sldMk cId="1163658694" sldId="304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4:20.373" v="106" actId="20577"/>
          <ac:spMkLst>
            <pc:docMk/>
            <pc:sldMk cId="1163658694" sldId="304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E256C8F5-EE47-4A91-B473-665708D3BDDE}" dt="2021-02-05T17:26:08.505" v="147" actId="20577"/>
        <pc:sldMkLst>
          <pc:docMk/>
          <pc:sldMk cId="840442033" sldId="305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24:47.453" v="119" actId="20577"/>
          <ac:spMkLst>
            <pc:docMk/>
            <pc:sldMk cId="840442033" sldId="305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4:36.109" v="111" actId="20577"/>
          <ac:spMkLst>
            <pc:docMk/>
            <pc:sldMk cId="840442033" sldId="305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5:01.938" v="123" actId="20577"/>
          <ac:spMkLst>
            <pc:docMk/>
            <pc:sldMk cId="840442033" sldId="305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5:23.799" v="129" actId="20577"/>
          <ac:spMkLst>
            <pc:docMk/>
            <pc:sldMk cId="840442033" sldId="305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5:33.847" v="135" actId="20577"/>
          <ac:spMkLst>
            <pc:docMk/>
            <pc:sldMk cId="840442033" sldId="305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5:47.816" v="140" actId="20577"/>
          <ac:spMkLst>
            <pc:docMk/>
            <pc:sldMk cId="840442033" sldId="305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5:57.801" v="144" actId="20577"/>
          <ac:spMkLst>
            <pc:docMk/>
            <pc:sldMk cId="840442033" sldId="305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6:08.505" v="147" actId="20577"/>
          <ac:spMkLst>
            <pc:docMk/>
            <pc:sldMk cId="840442033" sldId="305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E256C8F5-EE47-4A91-B473-665708D3BDDE}" dt="2021-02-05T17:27:52.262" v="202" actId="20577"/>
        <pc:sldMkLst>
          <pc:docMk/>
          <pc:sldMk cId="57900351" sldId="306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26:32.819" v="160" actId="20577"/>
          <ac:spMkLst>
            <pc:docMk/>
            <pc:sldMk cId="57900351" sldId="306"/>
            <ac:spMk id="4" creationId="{8A3B5756-B8DB-472B-84F0-47B24F9D993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6:22.537" v="152" actId="20577"/>
          <ac:spMkLst>
            <pc:docMk/>
            <pc:sldMk cId="57900351" sldId="306"/>
            <ac:spMk id="6" creationId="{16394CAF-DF2C-459C-8EE1-D90D442BCD49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6:40.554" v="164" actId="20577"/>
          <ac:spMkLst>
            <pc:docMk/>
            <pc:sldMk cId="57900351" sldId="306"/>
            <ac:spMk id="8" creationId="{17C4FE89-A43D-4AEB-89D1-151A640A8027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6:49.351" v="170" actId="20577"/>
          <ac:spMkLst>
            <pc:docMk/>
            <pc:sldMk cId="57900351" sldId="306"/>
            <ac:spMk id="9" creationId="{1A0AF18D-45F9-42CA-8F63-315CCA7BD02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7:06.274" v="178" actId="20577"/>
          <ac:spMkLst>
            <pc:docMk/>
            <pc:sldMk cId="57900351" sldId="306"/>
            <ac:spMk id="10" creationId="{EC906782-3551-4D96-AC73-93CB3425214D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7:52.262" v="202" actId="20577"/>
          <ac:spMkLst>
            <pc:docMk/>
            <pc:sldMk cId="57900351" sldId="306"/>
            <ac:spMk id="11" creationId="{4EBEA348-8E12-4E15-9EF8-0DB88EF244F4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7:31.135" v="193" actId="14100"/>
          <ac:spMkLst>
            <pc:docMk/>
            <pc:sldMk cId="57900351" sldId="306"/>
            <ac:spMk id="12" creationId="{09F91546-5407-43C5-AFC5-7393446AE7A8}"/>
          </ac:spMkLst>
        </pc:spChg>
        <pc:spChg chg="mod">
          <ac:chgData name="Sheppard MS JE@MCC RJOC(A)@Defence O365" userId="S::justin.sheppard@ecn.forces.gc.ca::046012a4-b312-4c37-863d-653c3913ec98" providerId="AD" clId="Web-{E256C8F5-EE47-4A91-B473-665708D3BDDE}" dt="2021-02-05T17:27:48.996" v="201" actId="20577"/>
          <ac:spMkLst>
            <pc:docMk/>
            <pc:sldMk cId="57900351" sldId="306"/>
            <ac:spMk id="13" creationId="{D7997E78-925F-4D41-9BC6-8C165E4F51E0}"/>
          </ac:spMkLst>
        </pc:spChg>
      </pc:sldChg>
      <pc:sldChg chg="modSp">
        <pc:chgData name="Sheppard MS JE@MCC RJOC(A)@Defence O365" userId="S::justin.sheppard@ecn.forces.gc.ca::046012a4-b312-4c37-863d-653c3913ec98" providerId="AD" clId="Web-{E256C8F5-EE47-4A91-B473-665708D3BDDE}" dt="2021-02-05T17:28:02.137" v="203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E256C8F5-EE47-4A91-B473-665708D3BDDE}" dt="2021-02-05T17:28:02.137" v="203" actId="20577"/>
          <ac:spMkLst>
            <pc:docMk/>
            <pc:sldMk cId="3118391297" sldId="307"/>
            <ac:spMk id="4" creationId="{00000000-0000-0000-0000-000000000000}"/>
          </ac:spMkLst>
        </pc:spChg>
      </pc:sldChg>
    </pc:docChg>
  </pc:docChgLst>
  <pc:docChgLst>
    <pc:chgData name="Quigley PO1 SM@NPTG TDCA@Defence O365" userId="S::shawn.quigley@ecn.forces.gc.ca::04763a05-7aa1-40ee-aeae-eaa30ae41e74" providerId="AD" clId="Web-{72CDEF96-2100-46E0-02C1-50DE248D8218}"/>
    <pc:docChg chg="modSld">
      <pc:chgData name="Quigley PO1 SM@NPTG TDCA@Defence O365" userId="S::shawn.quigley@ecn.forces.gc.ca::04763a05-7aa1-40ee-aeae-eaa30ae41e74" providerId="AD" clId="Web-{72CDEF96-2100-46E0-02C1-50DE248D8218}" dt="2021-02-03T18:44:07.354" v="1"/>
      <pc:docMkLst>
        <pc:docMk/>
      </pc:docMkLst>
      <pc:sldChg chg="mod modShow">
        <pc:chgData name="Quigley PO1 SM@NPTG TDCA@Defence O365" userId="S::shawn.quigley@ecn.forces.gc.ca::04763a05-7aa1-40ee-aeae-eaa30ae41e74" providerId="AD" clId="Web-{72CDEF96-2100-46E0-02C1-50DE248D8218}" dt="2021-02-03T18:44:04.932" v="0"/>
        <pc:sldMkLst>
          <pc:docMk/>
          <pc:sldMk cId="1044107049" sldId="296"/>
        </pc:sldMkLst>
      </pc:sldChg>
      <pc:sldChg chg="mod modShow">
        <pc:chgData name="Quigley PO1 SM@NPTG TDCA@Defence O365" userId="S::shawn.quigley@ecn.forces.gc.ca::04763a05-7aa1-40ee-aeae-eaa30ae41e74" providerId="AD" clId="Web-{72CDEF96-2100-46E0-02C1-50DE248D8218}" dt="2021-02-03T18:44:07.354" v="1"/>
        <pc:sldMkLst>
          <pc:docMk/>
          <pc:sldMk cId="3225318109" sldId="2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From left-to-right within the octet, bits carry a value, 2-to-the-power-of-8, all the way to 2-to-the-power-of-0. For example, the address 0.0.0.0 would contain all 8 zero bits across each octet, while the address 255.255.255.255 would contain 8 one bits across each octet..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37521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so the class A address of, 10.1.25.1, has a major network address of 10. Octets 2, 3, and 4 (the next 24 bits) are for the hosts. Class A addresses are used for networks that have more than 65,536 hosts.</a:t>
            </a:r>
          </a:p>
          <a:p>
            <a:endParaRPr lang="en-CA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so the class B address of, 172.16.122.204, has a major network address of 172.16. Octets 3 and 4 (the next 16 bits) are for the hosts. Class B addresses are used for networks that have between 256 and 65,536 hosts.</a:t>
            </a:r>
          </a:p>
          <a:p>
            <a:endParaRPr lang="en-CA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class C address of, 193.18.9.45, has a major network address of 193.18.9. Octet 4 (the last 8 bits) is for hosts. Class C addresses are used for networks with less than 254 hosts.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Because TDL is a relatively small network in the grand scheme it typically uses a Class C address and in some small cases for example the TDL enclave it would use a Class B.</a:t>
            </a:r>
            <a:endParaRPr lang="en-CA" sz="120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673935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IPv6 uses a 128-bit address, theoretically allowing 2</a:t>
            </a:r>
            <a:r>
              <a:rPr lang="en-US" baseline="30000" dirty="0"/>
              <a:t>128</a:t>
            </a:r>
            <a:r>
              <a:rPr lang="en-US" dirty="0"/>
              <a:t>, or approximately 3.4×10</a:t>
            </a:r>
            <a:r>
              <a:rPr lang="en-US" baseline="30000" dirty="0"/>
              <a:t>38</a:t>
            </a:r>
            <a:r>
              <a:rPr lang="en-US" dirty="0"/>
              <a:t> addresses.</a:t>
            </a:r>
          </a:p>
          <a:p>
            <a:endParaRPr lang="en-US" dirty="0"/>
          </a:p>
          <a:p>
            <a:r>
              <a:rPr lang="en-US" dirty="0"/>
              <a:t>IPv6 addresses are represented as eight groups, separated by colons, of four hexadecimal digits; for example, 2001:0db8:0000:0000:0000:8a2e:0370:7334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10835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Computers that belong to a subnet are addressed with an identical most-significant bit-group in their IP addresses. This results in the logical division of an IP address into two fields: the network number or routing prefix and the rest field or host identifier. The rest field is an identifier for a specific host or network interface. </a:t>
            </a:r>
          </a:p>
          <a:p>
            <a:endParaRPr lang="en-US" sz="1200" dirty="0"/>
          </a:p>
          <a:p>
            <a:r>
              <a:rPr lang="en-US" sz="1200" dirty="0"/>
              <a:t>For IPv4, a network may also be characterized by its subnet mask or netmask, which is the bitmask that when applied by a bitwise AND operation to any IP address in the network, yields the routing prefix. Subnet masks are also expressed in dot-decimal notation like an address. For example, 255.255.255.0 is the subnet mask for the prefix 198.51.100.0/24</a:t>
            </a:r>
          </a:p>
          <a:p>
            <a:endParaRPr lang="en-US" sz="1200" dirty="0"/>
          </a:p>
          <a:p>
            <a:r>
              <a:rPr lang="en-US" sz="1200" dirty="0"/>
              <a:t>Traffic is exchanged between subnetworks through routers when the routing prefixes of the source address and the destination address differ. A router serves as a logical or physical boundary between the subnets.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8694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the software level, within an operating system, a port is a logical construct that identifies a specific process or a type of network service. A port is identified for each transport protocol and address combination by a 16-bit unsigned number, known as the port number. The most common transport protocols that use port numbers are the Transmission Control Protocol (TCP) and the User Datagram Protocol (UDP).</a:t>
            </a:r>
          </a:p>
          <a:p>
            <a:endParaRPr lang="en-CA" dirty="0"/>
          </a:p>
          <a:p>
            <a:r>
              <a:rPr lang="en-US" sz="1200" dirty="0"/>
              <a:t>It completes the destination or origination network address of a message. Specific port numbers are reserved to identify specific services so that an arriving packet can be easily forwarded to a running application.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47380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067081" y="350923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EO 001.04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3124200"/>
            <a:ext cx="5564554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Describe Internet Protocols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IPV6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080979"/>
            <a:ext cx="9141228" cy="50167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sz="2000" b="0" dirty="0">
                <a:latin typeface="Arial"/>
                <a:cs typeface="Arial"/>
              </a:rPr>
              <a:t>Even after converting into Hexadecimal format, IPv6 address remains long. IPv6 provides some rules to shorten the address. The rules are as follows:</a:t>
            </a:r>
            <a:endParaRPr lang="en-US" sz="2000" dirty="0">
              <a:cs typeface="Arial"/>
            </a:endParaRPr>
          </a:p>
          <a:p>
            <a:pPr algn="l"/>
            <a:endParaRPr lang="en-US" sz="2000" dirty="0">
              <a:latin typeface="Arial"/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Rule.1: </a:t>
            </a:r>
            <a:r>
              <a:rPr lang="en-US" sz="2000" b="0" dirty="0">
                <a:latin typeface="Arial"/>
                <a:cs typeface="Arial"/>
              </a:rPr>
              <a:t>Discard leading Zero(es): In Block 5, 0063, the leading two 0s can be omitted.</a:t>
            </a:r>
            <a:endParaRPr lang="en-US" sz="2000" b="0"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    </a:t>
            </a:r>
            <a:r>
              <a:rPr lang="en-US" sz="2000" b="0" dirty="0">
                <a:latin typeface="Arial"/>
                <a:cs typeface="Arial"/>
              </a:rPr>
              <a:t>2001:0000:3238:DFE1:63:0000:0000:FEFB</a:t>
            </a:r>
          </a:p>
          <a:p>
            <a:endParaRPr lang="en-US" sz="200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Rule.2: </a:t>
            </a:r>
            <a:r>
              <a:rPr lang="en-US" sz="2000" b="0" dirty="0">
                <a:latin typeface="Arial"/>
                <a:cs typeface="Arial"/>
              </a:rPr>
              <a:t>If two of more blocks contain consecutive zeroes, omit them all and replace with double colon sign ::, such as (6th and 7th block):</a:t>
            </a:r>
          </a:p>
          <a:p>
            <a:pPr marL="342900" indent="-342900" algn="l">
              <a:buFont typeface="Arial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    </a:t>
            </a:r>
            <a:r>
              <a:rPr lang="en-US" sz="2000" b="0" dirty="0">
                <a:latin typeface="Arial"/>
                <a:cs typeface="Arial"/>
              </a:rPr>
              <a:t>2001:0000:3238:DFE1:63::FEFB</a:t>
            </a:r>
          </a:p>
          <a:p>
            <a:endParaRPr lang="en-US" sz="2000" dirty="0">
              <a:cs typeface="Arial"/>
            </a:endParaRPr>
          </a:p>
          <a:p>
            <a:pPr algn="l"/>
            <a:r>
              <a:rPr lang="en-US" sz="2000" b="0" dirty="0">
                <a:latin typeface="Arial"/>
                <a:cs typeface="Arial"/>
              </a:rPr>
              <a:t>Consecutive blocks of zeroes can be replaced only once by :: so if there are still blocks of zeroes in the address, they can be shrunk down to a single zero, such as (2nd block):</a:t>
            </a:r>
          </a:p>
          <a:p>
            <a:r>
              <a:rPr lang="en-US" sz="2000" dirty="0">
                <a:latin typeface="Arial"/>
                <a:cs typeface="Arial"/>
              </a:rPr>
              <a:t>   </a:t>
            </a:r>
            <a:r>
              <a:rPr lang="en-US" sz="2000" b="0" dirty="0">
                <a:latin typeface="Arial"/>
                <a:cs typeface="Arial"/>
              </a:rPr>
              <a:t>2001:0:3238:DFE1:63::FEFB</a:t>
            </a:r>
            <a:endParaRPr lang="en-CA" sz="20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5318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Subnet Masks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2772" y="1148462"/>
            <a:ext cx="914122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0" dirty="0">
                <a:latin typeface="Arial"/>
                <a:cs typeface="Arial"/>
              </a:rPr>
              <a:t>A subnetwork or subnet is a logical subdivision of an IP network. The practice of dividing a network into two or more networks is called subnetting.</a:t>
            </a:r>
            <a:endParaRPr lang="en-US">
              <a:cs typeface="Arial" panose="020B0604020202020204" pitchFamily="34" charset="0"/>
            </a:endParaRPr>
          </a:p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46758-44B7-4610-9758-208B40906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262728"/>
            <a:ext cx="2789988" cy="3709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B40F32-365D-4B9E-B5DF-504F92B7F0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61" t="16124" r="8261" b="10912"/>
          <a:stretch/>
        </p:blipFill>
        <p:spPr>
          <a:xfrm>
            <a:off x="5082859" y="2262729"/>
            <a:ext cx="3179892" cy="37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8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Subnet Masks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A5BB03-FDB5-4B8A-B202-F247064D5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45" y="1143000"/>
            <a:ext cx="7382510" cy="427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97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91875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Port Numbers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2772" y="1080979"/>
            <a:ext cx="4188228" cy="62478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 computer networking, a port is a communication end point. Port numbers can run from 0 to 65353.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A port number is always associated with an IP address of a host and the type of transport protocol used for communication. </a:t>
            </a: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Port numbers from 0 to 1023 are reserved for common TCP/IP applications and are called well-known ports.</a:t>
            </a:r>
            <a:endParaRPr lang="en-US" sz="2000" dirty="0">
              <a:cs typeface="Arial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Higher-numbered ports are available for general use by applications and are known as ephemeral ports.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19923B-666A-4E9B-9742-B82F3FBA6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569" y="1089414"/>
            <a:ext cx="4993431" cy="357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78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384664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Confirmation 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2772" y="139621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does IPv4 Stand for?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Internet Protocol Version 4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4FE89-A43D-4AEB-89D1-151A640A8027}"/>
              </a:ext>
            </a:extLst>
          </p:cNvPr>
          <p:cNvSpPr txBox="1"/>
          <p:nvPr/>
        </p:nvSpPr>
        <p:spPr>
          <a:xfrm>
            <a:off x="4726" y="2285514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many Octets are in a IPv4 IP address?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AF18D-45F9-42CA-8F63-315CCA7BD024}"/>
              </a:ext>
            </a:extLst>
          </p:cNvPr>
          <p:cNvSpPr txBox="1"/>
          <p:nvPr/>
        </p:nvSpPr>
        <p:spPr>
          <a:xfrm>
            <a:off x="0" y="276524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Four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0" y="324403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are the 2 identifiers of an IP Address?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0" y="3725627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The network identifier and the host identifier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F91546-5407-43C5-AFC5-7393446AE7A8}"/>
              </a:ext>
            </a:extLst>
          </p:cNvPr>
          <p:cNvSpPr txBox="1"/>
          <p:nvPr/>
        </p:nvSpPr>
        <p:spPr>
          <a:xfrm>
            <a:off x="77586" y="4207223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many bits is a IPv4 Address?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97E78-925F-4D41-9BC6-8C165E4F51E0}"/>
              </a:ext>
            </a:extLst>
          </p:cNvPr>
          <p:cNvSpPr txBox="1"/>
          <p:nvPr/>
        </p:nvSpPr>
        <p:spPr>
          <a:xfrm>
            <a:off x="0" y="4686008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32 Bits</a:t>
            </a:r>
            <a:endParaRPr lang="en-US" b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384664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Confirmation 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0" y="1322795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many groups are in an IPv6 IP address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8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4FE89-A43D-4AEB-89D1-151A640A8027}"/>
              </a:ext>
            </a:extLst>
          </p:cNvPr>
          <p:cNvSpPr txBox="1"/>
          <p:nvPr/>
        </p:nvSpPr>
        <p:spPr>
          <a:xfrm>
            <a:off x="4726" y="2285514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many bits is an IPv6 address?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AF18D-45F9-42CA-8F63-315CCA7BD024}"/>
              </a:ext>
            </a:extLst>
          </p:cNvPr>
          <p:cNvSpPr txBox="1"/>
          <p:nvPr/>
        </p:nvSpPr>
        <p:spPr>
          <a:xfrm>
            <a:off x="0" y="276524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128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0" y="3173421"/>
            <a:ext cx="914122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is an IPv6 address converted into after being converted from binary to decimal?</a:t>
            </a:r>
            <a:endParaRPr lang="en-US" b="0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8826" y="3887692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Hexadecimal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F91546-5407-43C5-AFC5-7393446AE7A8}"/>
              </a:ext>
            </a:extLst>
          </p:cNvPr>
          <p:cNvSpPr txBox="1"/>
          <p:nvPr/>
        </p:nvSpPr>
        <p:spPr>
          <a:xfrm>
            <a:off x="77586" y="4527769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does two colons (:</a:t>
            </a:r>
            <a:r>
              <a:rPr lang="en-US" sz="2000" b="0" dirty="0">
                <a:latin typeface="Arial"/>
                <a:cs typeface="Arial"/>
                <a:sym typeface="Wingdings" panose="05000000000000000000" pitchFamily="2" charset="2"/>
              </a:rPr>
              <a:t>:) mean in an IPv6 address?</a:t>
            </a:r>
            <a:endParaRPr lang="en-US" sz="2000" b="0" dirty="0"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97E78-925F-4D41-9BC6-8C165E4F51E0}"/>
              </a:ext>
            </a:extLst>
          </p:cNvPr>
          <p:cNvSpPr txBox="1"/>
          <p:nvPr/>
        </p:nvSpPr>
        <p:spPr>
          <a:xfrm>
            <a:off x="8435" y="4989683"/>
            <a:ext cx="914122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If two of more blocks contain consecutive zeroes, omit them all and replace with double colon sign ::</a:t>
            </a:r>
            <a:endParaRPr lang="en-US" b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658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384664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Confirmation 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0" y="1322795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do you call dividing a network into two or more networks?</a:t>
            </a:r>
            <a:endParaRPr lang="en-US" b="0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Subnetting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4FE89-A43D-4AEB-89D1-151A640A8027}"/>
              </a:ext>
            </a:extLst>
          </p:cNvPr>
          <p:cNvSpPr txBox="1"/>
          <p:nvPr/>
        </p:nvSpPr>
        <p:spPr>
          <a:xfrm>
            <a:off x="4726" y="2285514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can information be passed between two sub networks?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AF18D-45F9-42CA-8F63-315CCA7BD024}"/>
              </a:ext>
            </a:extLst>
          </p:cNvPr>
          <p:cNvSpPr txBox="1"/>
          <p:nvPr/>
        </p:nvSpPr>
        <p:spPr>
          <a:xfrm>
            <a:off x="0" y="276524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Through a router</a:t>
            </a:r>
            <a:endParaRPr lang="en-US" b="0" dirty="0"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0" y="324403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number denotes the network identifier?</a:t>
            </a:r>
            <a:endParaRPr lang="en-US" b="0" dirty="0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0" y="3725627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255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F91546-5407-43C5-AFC5-7393446AE7A8}"/>
              </a:ext>
            </a:extLst>
          </p:cNvPr>
          <p:cNvSpPr txBox="1"/>
          <p:nvPr/>
        </p:nvSpPr>
        <p:spPr>
          <a:xfrm>
            <a:off x="77586" y="4207223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How many “255” octets does a class C network have?</a:t>
            </a:r>
            <a:endParaRPr lang="en-US" b="0"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97E78-925F-4D41-9BC6-8C165E4F51E0}"/>
              </a:ext>
            </a:extLst>
          </p:cNvPr>
          <p:cNvSpPr txBox="1"/>
          <p:nvPr/>
        </p:nvSpPr>
        <p:spPr>
          <a:xfrm>
            <a:off x="0" y="4686008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A. 3. (255.255.255.0)</a:t>
            </a:r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42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384664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Confirmation Questions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94CAF-DF2C-459C-8EE1-D90D442BCD49}"/>
              </a:ext>
            </a:extLst>
          </p:cNvPr>
          <p:cNvSpPr txBox="1"/>
          <p:nvPr/>
        </p:nvSpPr>
        <p:spPr>
          <a:xfrm>
            <a:off x="0" y="1322795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At what level do port numbers operate at?</a:t>
            </a:r>
            <a:endParaRPr lang="en-US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3B5756-B8DB-472B-84F0-47B24F9D9937}"/>
              </a:ext>
            </a:extLst>
          </p:cNvPr>
          <p:cNvSpPr txBox="1"/>
          <p:nvPr/>
        </p:nvSpPr>
        <p:spPr>
          <a:xfrm>
            <a:off x="0" y="180439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The software level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4FE89-A43D-4AEB-89D1-151A640A8027}"/>
              </a:ext>
            </a:extLst>
          </p:cNvPr>
          <p:cNvSpPr txBox="1"/>
          <p:nvPr/>
        </p:nvSpPr>
        <p:spPr>
          <a:xfrm>
            <a:off x="4726" y="2285514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are the two common transport protocols that use port numbers?</a:t>
            </a:r>
            <a:endParaRPr lang="en-US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AF18D-45F9-42CA-8F63-315CCA7BD024}"/>
              </a:ext>
            </a:extLst>
          </p:cNvPr>
          <p:cNvSpPr txBox="1"/>
          <p:nvPr/>
        </p:nvSpPr>
        <p:spPr>
          <a:xfrm>
            <a:off x="0" y="2765246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TCP and UDP</a:t>
            </a:r>
            <a:endParaRPr lang="en-US" b="0" dirty="0"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06782-3551-4D96-AC73-93CB3425214D}"/>
              </a:ext>
            </a:extLst>
          </p:cNvPr>
          <p:cNvSpPr txBox="1"/>
          <p:nvPr/>
        </p:nvSpPr>
        <p:spPr>
          <a:xfrm>
            <a:off x="0" y="3244031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What are high numbered ports identified as?</a:t>
            </a:r>
            <a:endParaRPr lang="en-US" b="0" dirty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EA348-8E12-4E15-9EF8-0DB88EF244F4}"/>
              </a:ext>
            </a:extLst>
          </p:cNvPr>
          <p:cNvSpPr txBox="1"/>
          <p:nvPr/>
        </p:nvSpPr>
        <p:spPr>
          <a:xfrm>
            <a:off x="0" y="3725627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Ephemeral ports</a:t>
            </a:r>
            <a:endParaRPr lang="en-US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F91546-5407-43C5-AFC5-7393446AE7A8}"/>
              </a:ext>
            </a:extLst>
          </p:cNvPr>
          <p:cNvSpPr txBox="1"/>
          <p:nvPr/>
        </p:nvSpPr>
        <p:spPr>
          <a:xfrm>
            <a:off x="6976" y="4207223"/>
            <a:ext cx="915005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0" dirty="0">
                <a:latin typeface="Arial"/>
                <a:cs typeface="Arial"/>
              </a:rPr>
              <a:t>Give a couple examples of ports that you should not use in a TDL network.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97E78-925F-4D41-9BC6-8C165E4F51E0}"/>
              </a:ext>
            </a:extLst>
          </p:cNvPr>
          <p:cNvSpPr txBox="1"/>
          <p:nvPr/>
        </p:nvSpPr>
        <p:spPr>
          <a:xfrm>
            <a:off x="0" y="4640150"/>
            <a:ext cx="9141228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20, 21, 22, 23, 25, 80, 110, 143, 443  </a:t>
            </a:r>
            <a:endParaRPr lang="en-US" sz="2000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00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rgbClr val="002060"/>
                </a:solidFill>
              </a:rPr>
              <a:t>This brief is</a:t>
            </a:r>
            <a:endParaRPr lang="en-CA" sz="6600" dirty="0">
              <a:solidFill>
                <a:srgbClr val="002060"/>
              </a:solidFill>
            </a:endParaRPr>
          </a:p>
          <a:p>
            <a:pPr algn="ctr"/>
            <a:r>
              <a:rPr lang="en-CA" sz="6600" dirty="0">
                <a:solidFill>
                  <a:srgbClr val="002060"/>
                </a:solidFill>
              </a:rPr>
              <a:t>UNCLASSIFIED </a:t>
            </a: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325616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OVERVIEW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785" y="1605917"/>
            <a:ext cx="262299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Internet Protocol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IPV4</a:t>
            </a:r>
          </a:p>
          <a:p>
            <a:pPr algn="l"/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IPV6</a:t>
            </a:r>
          </a:p>
          <a:p>
            <a:pPr algn="l"/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Subnet Mask</a:t>
            </a:r>
          </a:p>
          <a:p>
            <a:pPr algn="l"/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Port Numbers</a:t>
            </a: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91875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Internet Protocol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671459"/>
            <a:ext cx="9141228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The Internet Protocol (IP) is the principal communications protocol in the Internet protocol suite for relaying datagrams across network boundaries. </a:t>
            </a:r>
            <a:endParaRPr lang="en-US" sz="2000" b="0" dirty="0">
              <a:cs typeface="Arial"/>
            </a:endParaRPr>
          </a:p>
          <a:p>
            <a:pPr algn="l"/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Its routing function enables internetworking, and essentially establishes the Internet. </a:t>
            </a:r>
            <a:endParaRPr lang="en-CA" sz="2000" b="0"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01A3A8-F298-447A-9AD7-1F6F7D497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28" y="4355491"/>
            <a:ext cx="3644506" cy="171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2">
                    <a:lumMod val="75000"/>
                  </a:schemeClr>
                </a:solidFill>
              </a:rPr>
              <a:t>IPV4</a:t>
            </a:r>
            <a:endParaRPr lang="en-US" altLang="en-US" sz="28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376219"/>
            <a:ext cx="9141228" cy="261610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Internet Protocol version 4 (IPv4) is the fourth version of the Internet Protocol (IP). </a:t>
            </a:r>
            <a:endParaRPr lang="en-US" sz="2000" b="0">
              <a:cs typeface="Arial"/>
            </a:endParaRPr>
          </a:p>
          <a:p>
            <a:pPr algn="l"/>
            <a:endParaRPr lang="en-US" sz="24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It is one of the core protocols of standards-based internetworking methods in the Internet and other packet-switched networks.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IPv4 uses a 32-bit address space which provides 4,294,967,296 (2</a:t>
            </a:r>
            <a:r>
              <a:rPr lang="en-US" sz="2000" b="0" baseline="30000" dirty="0">
                <a:latin typeface="Arial"/>
                <a:cs typeface="Arial"/>
              </a:rPr>
              <a:t>32</a:t>
            </a:r>
            <a:r>
              <a:rPr lang="en-US" sz="2000" b="0" dirty="0">
                <a:latin typeface="Arial"/>
                <a:cs typeface="Arial"/>
              </a:rPr>
              <a:t>) unique addresses.</a:t>
            </a:r>
            <a:endParaRPr lang="en-CA" sz="2000" b="0"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AFBE40-CAB9-4DA1-923A-1E120A2477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1" t="15765" r="5999" b="10562"/>
          <a:stretch/>
        </p:blipFill>
        <p:spPr>
          <a:xfrm>
            <a:off x="4349768" y="4241281"/>
            <a:ext cx="3776457" cy="19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54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40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2">
                    <a:lumMod val="75000"/>
                  </a:schemeClr>
                </a:solidFill>
              </a:rPr>
              <a:t>IPV4</a:t>
            </a:r>
            <a:endParaRPr lang="en-US" altLang="en-US" sz="28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325606"/>
            <a:ext cx="9141228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IPv4 Addresses specify four octets of summed bit values.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where each bit value represents 2-to-the-power-of-its position in the octet. </a:t>
            </a:r>
            <a:endParaRPr lang="en-US" sz="2000" b="0" dirty="0">
              <a:cs typeface="Arial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561AC6-2FFD-446C-81C9-5DF0C4EFD9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458" y="2598111"/>
            <a:ext cx="644692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1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2">
                    <a:lumMod val="75000"/>
                  </a:schemeClr>
                </a:solidFill>
              </a:rPr>
              <a:t>IPV4</a:t>
            </a:r>
            <a:endParaRPr lang="en-US" altLang="en-US" sz="28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097850"/>
            <a:ext cx="3891019" cy="53860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IP addressing supports three different commercial address classes; Class A, Class B, and Class C.</a:t>
            </a:r>
            <a:endParaRPr lang="en-US" sz="200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400" b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 a class A address, the first octet is the network portion.</a:t>
            </a:r>
            <a:endParaRPr lang="en-US" sz="200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latin typeface="Arial"/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 a Class B address, the first two octets are the network portion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 a class C address, the first three octets are the network portion.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400" b="0" dirty="0">
              <a:cs typeface="Arial" panose="020B0604020202020204" pitchFamily="34" charset="0"/>
            </a:endParaRPr>
          </a:p>
          <a:p>
            <a:endParaRPr lang="en-US" sz="1600" dirty="0">
              <a:cs typeface="Arial" panose="020B060402020202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AA4ED6F-76F0-44CD-9EE9-D3A7C6A6A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44" y="1092262"/>
            <a:ext cx="5372056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4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39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IPV6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9326E2-2370-4BE0-A9ED-D72E3E3C7690}"/>
              </a:ext>
            </a:extLst>
          </p:cNvPr>
          <p:cNvSpPr txBox="1"/>
          <p:nvPr/>
        </p:nvSpPr>
        <p:spPr>
          <a:xfrm>
            <a:off x="2772" y="1097850"/>
            <a:ext cx="9141228" cy="19082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Internet Protocol version 6 (IPv6) is the most recent version of the Internet Protocol (IP). </a:t>
            </a:r>
            <a:endParaRPr lang="en-US" sz="2000" b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Arial"/>
                <a:cs typeface="Arial"/>
              </a:rPr>
              <a:t>The communications protocol that provides an identification and location system for computers on networks and routes traffic across the Internet.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26E4D7-78EE-4EB6-80D2-21C654E6A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354" y="2938895"/>
            <a:ext cx="5928561" cy="317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65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7081" y="283440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IPV6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E4EDAF-0E75-4806-BC29-C9074379D15B}"/>
              </a:ext>
            </a:extLst>
          </p:cNvPr>
          <p:cNvSpPr txBox="1"/>
          <p:nvPr/>
        </p:nvSpPr>
        <p:spPr>
          <a:xfrm>
            <a:off x="2771" y="1325607"/>
            <a:ext cx="6017029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0" dirty="0">
                <a:latin typeface="Arial"/>
                <a:cs typeface="Arial"/>
              </a:rPr>
              <a:t>An IPv6 address is made of 128 bits divided into eight 16-bits blocks. Each block is then converted into 4-digit Hexadecimal numbers separated by colon symbols.</a:t>
            </a:r>
          </a:p>
          <a:p>
            <a:endParaRPr lang="en-US" sz="1600" dirty="0"/>
          </a:p>
          <a:p>
            <a:r>
              <a:rPr lang="en-US" sz="1600" dirty="0"/>
              <a:t>    </a:t>
            </a:r>
            <a:r>
              <a:rPr lang="en-US" sz="1600" b="0" dirty="0">
                <a:solidFill>
                  <a:srgbClr val="FF0000"/>
                </a:solidFill>
              </a:rPr>
              <a:t>0010</a:t>
            </a:r>
            <a:r>
              <a:rPr lang="en-US" sz="1600" b="0" dirty="0">
                <a:solidFill>
                  <a:srgbClr val="00FF98"/>
                </a:solidFill>
              </a:rPr>
              <a:t>0000</a:t>
            </a:r>
            <a:r>
              <a:rPr lang="en-US" sz="1600" b="0" dirty="0">
                <a:solidFill>
                  <a:srgbClr val="33CCFF"/>
                </a:solidFill>
              </a:rPr>
              <a:t>0000</a:t>
            </a:r>
            <a:r>
              <a:rPr lang="en-US" sz="1600" b="0" dirty="0">
                <a:solidFill>
                  <a:srgbClr val="FF9900"/>
                </a:solidFill>
              </a:rPr>
              <a:t>0001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0000</a:t>
            </a:r>
            <a:r>
              <a:rPr lang="en-US" sz="1600" b="0" dirty="0">
                <a:solidFill>
                  <a:srgbClr val="00FF98"/>
                </a:solidFill>
              </a:rPr>
              <a:t>0000</a:t>
            </a:r>
            <a:r>
              <a:rPr lang="en-US" sz="1600" b="0" dirty="0">
                <a:solidFill>
                  <a:srgbClr val="33CCFF"/>
                </a:solidFill>
              </a:rPr>
              <a:t>0000</a:t>
            </a:r>
            <a:r>
              <a:rPr lang="en-US" sz="1600" b="0" dirty="0">
                <a:solidFill>
                  <a:srgbClr val="FFC000"/>
                </a:solidFill>
              </a:rPr>
              <a:t>0000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0011</a:t>
            </a:r>
            <a:r>
              <a:rPr lang="en-US" sz="1600" b="0" dirty="0">
                <a:solidFill>
                  <a:srgbClr val="00FF98"/>
                </a:solidFill>
              </a:rPr>
              <a:t>0010</a:t>
            </a:r>
            <a:r>
              <a:rPr lang="en-US" sz="1600" b="0" dirty="0">
                <a:solidFill>
                  <a:srgbClr val="33CCFF"/>
                </a:solidFill>
              </a:rPr>
              <a:t>0011</a:t>
            </a:r>
            <a:r>
              <a:rPr lang="en-US" sz="1600" b="0" dirty="0">
                <a:solidFill>
                  <a:srgbClr val="FFC000"/>
                </a:solidFill>
              </a:rPr>
              <a:t>1000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1101</a:t>
            </a:r>
            <a:r>
              <a:rPr lang="en-US" sz="1600" b="0" dirty="0">
                <a:solidFill>
                  <a:srgbClr val="00FF98"/>
                </a:solidFill>
              </a:rPr>
              <a:t>1111</a:t>
            </a:r>
            <a:r>
              <a:rPr lang="en-US" sz="1600" b="0" dirty="0">
                <a:solidFill>
                  <a:srgbClr val="33CCFF"/>
                </a:solidFill>
              </a:rPr>
              <a:t>1110</a:t>
            </a:r>
            <a:r>
              <a:rPr lang="en-US" sz="1600" b="0" dirty="0">
                <a:solidFill>
                  <a:srgbClr val="FFC000"/>
                </a:solidFill>
              </a:rPr>
              <a:t>0001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0000</a:t>
            </a:r>
            <a:r>
              <a:rPr lang="en-US" sz="1600" b="0" dirty="0">
                <a:solidFill>
                  <a:srgbClr val="00FF98"/>
                </a:solidFill>
              </a:rPr>
              <a:t>0000</a:t>
            </a:r>
            <a:r>
              <a:rPr lang="en-US" sz="1600" b="0" dirty="0">
                <a:solidFill>
                  <a:srgbClr val="33CCFF"/>
                </a:solidFill>
              </a:rPr>
              <a:t>0110</a:t>
            </a:r>
            <a:r>
              <a:rPr lang="en-US" sz="1600" b="0" dirty="0">
                <a:solidFill>
                  <a:srgbClr val="FFC000"/>
                </a:solidFill>
              </a:rPr>
              <a:t>0011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0000</a:t>
            </a:r>
            <a:r>
              <a:rPr lang="en-US" sz="1600" b="0" dirty="0">
                <a:solidFill>
                  <a:srgbClr val="00FF98"/>
                </a:solidFill>
              </a:rPr>
              <a:t>0000</a:t>
            </a:r>
            <a:r>
              <a:rPr lang="en-US" sz="1600" b="0" dirty="0">
                <a:solidFill>
                  <a:srgbClr val="33CCFF"/>
                </a:solidFill>
              </a:rPr>
              <a:t>0000</a:t>
            </a:r>
            <a:r>
              <a:rPr lang="en-US" sz="1600" b="0" dirty="0">
                <a:solidFill>
                  <a:srgbClr val="FFC000"/>
                </a:solidFill>
              </a:rPr>
              <a:t>0000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0000</a:t>
            </a:r>
            <a:r>
              <a:rPr lang="en-US" sz="1600" b="0" dirty="0">
                <a:solidFill>
                  <a:srgbClr val="00FF98"/>
                </a:solidFill>
              </a:rPr>
              <a:t>0000</a:t>
            </a:r>
            <a:r>
              <a:rPr lang="en-US" sz="1600" b="0" dirty="0">
                <a:solidFill>
                  <a:srgbClr val="33CCFF"/>
                </a:solidFill>
              </a:rPr>
              <a:t>0000</a:t>
            </a:r>
            <a:r>
              <a:rPr lang="en-US" sz="1600" b="0" dirty="0">
                <a:solidFill>
                  <a:srgbClr val="FFC000"/>
                </a:solidFill>
              </a:rPr>
              <a:t>0000</a:t>
            </a:r>
            <a:r>
              <a:rPr lang="en-US" sz="1600" b="0" dirty="0"/>
              <a:t> </a:t>
            </a:r>
            <a:r>
              <a:rPr lang="en-US" sz="1600" b="0" dirty="0">
                <a:solidFill>
                  <a:srgbClr val="FF0000"/>
                </a:solidFill>
              </a:rPr>
              <a:t>1111</a:t>
            </a:r>
            <a:r>
              <a:rPr lang="en-US" sz="1600" b="0" dirty="0">
                <a:solidFill>
                  <a:srgbClr val="00FF98"/>
                </a:solidFill>
              </a:rPr>
              <a:t>1110</a:t>
            </a:r>
            <a:r>
              <a:rPr lang="en-US" sz="1600" b="0" dirty="0">
                <a:solidFill>
                  <a:srgbClr val="33CCFF"/>
                </a:solidFill>
              </a:rPr>
              <a:t>1111</a:t>
            </a:r>
            <a:r>
              <a:rPr lang="en-US" sz="1600" b="0" dirty="0">
                <a:solidFill>
                  <a:srgbClr val="FFC000"/>
                </a:solidFill>
              </a:rPr>
              <a:t>1011</a:t>
            </a:r>
          </a:p>
          <a:p>
            <a:endParaRPr lang="en-US" sz="1600" dirty="0"/>
          </a:p>
          <a:p>
            <a:r>
              <a:rPr lang="en-US" sz="2000" b="0" dirty="0">
                <a:latin typeface="Arial"/>
                <a:cs typeface="Arial"/>
              </a:rPr>
              <a:t>Each block is then converted into Hexadecimal and separated by ‘:’ symbol:</a:t>
            </a:r>
          </a:p>
          <a:p>
            <a:endParaRPr lang="en-US" sz="1600" dirty="0"/>
          </a:p>
          <a:p>
            <a:r>
              <a:rPr lang="en-US" sz="1600" dirty="0"/>
              <a:t>    </a:t>
            </a:r>
            <a:r>
              <a:rPr lang="en-US" sz="1600" b="0" dirty="0"/>
              <a:t>2001:0000:3238:DFE1:0063:0000:0000:FEFB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98132B-2C76-466B-9344-0614DAAEF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325606"/>
            <a:ext cx="2847975" cy="390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07049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D28AB8-2528-465C-81EF-CDFD686B5ABA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c849b990-5f49-4754-9b71-10ab8b44beb8"/>
    <ds:schemaRef ds:uri="http://purl.org/dc/dcmitype/"/>
    <ds:schemaRef ds:uri="http://schemas.microsoft.com/sharepoint/v3"/>
    <ds:schemaRef ds:uri="4e4e7067-1b66-4815-83c0-e5717f015141"/>
  </ds:schemaRefs>
</ds:datastoreItem>
</file>

<file path=customXml/itemProps2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DDF7F1-2D89-4F93-8A9F-FCD4880C047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0C7E019-0538-438A-899B-0F64F47DB5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9256</TotalTime>
  <Words>1388</Words>
  <Application>Microsoft Office PowerPoint</Application>
  <PresentationFormat>On-screen Show (4:3)</PresentationFormat>
  <Paragraphs>135</Paragraphs>
  <Slides>18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Shawn Quigley</cp:lastModifiedBy>
  <cp:revision>503</cp:revision>
  <dcterms:created xsi:type="dcterms:W3CDTF">2011-01-05T13:27:31Z</dcterms:created>
  <dcterms:modified xsi:type="dcterms:W3CDTF">2021-02-05T17:28:07Z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