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2"/>
  </p:notesMasterIdLst>
  <p:handoutMasterIdLst>
    <p:handoutMasterId r:id="rId23"/>
  </p:handoutMasterIdLst>
  <p:sldIdLst>
    <p:sldId id="258" r:id="rId6"/>
    <p:sldId id="288" r:id="rId7"/>
    <p:sldId id="267" r:id="rId8"/>
    <p:sldId id="289" r:id="rId9"/>
    <p:sldId id="313" r:id="rId10"/>
    <p:sldId id="318" r:id="rId11"/>
    <p:sldId id="312" r:id="rId12"/>
    <p:sldId id="309" r:id="rId13"/>
    <p:sldId id="315" r:id="rId14"/>
    <p:sldId id="311" r:id="rId15"/>
    <p:sldId id="308" r:id="rId16"/>
    <p:sldId id="316" r:id="rId17"/>
    <p:sldId id="317" r:id="rId18"/>
    <p:sldId id="310" r:id="rId19"/>
    <p:sldId id="319" r:id="rId20"/>
    <p:sldId id="307" r:id="rId21"/>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D548F-56C9-483C-8774-A2650582F091}" v="96" dt="2021-02-11T17:22:38.281"/>
    <p1510:client id="{50636698-49CB-11F6-E94C-72C95BD98C1E}" v="7105" dt="2021-02-05T20:30:18.817"/>
    <p1510:client id="{82AE514E-7B0B-D7DF-4830-3E2E06E0E1FF}" v="1087" dt="2021-02-09T20:58:50.888"/>
    <p1510:client id="{B06A81AD-54FC-4207-90AE-667A02FB5687}" v="307" dt="2021-02-08T19:19:43.236"/>
    <p1510:client id="{E337CF21-18CA-4D97-A7C4-2720E59E2C53}" v="187" dt="2021-02-10T16:42:54.930"/>
    <p1510:client id="{EF921B53-FF25-F688-02D6-E426F020D6FC}" v="277" dt="2021-02-08T16:36:18.494"/>
    <p1510:client id="{F766120D-B087-629A-C4A3-DF115AE5DE78}" v="2294" dt="2021-02-09T20:34:32.3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B06A81AD-54FC-4207-90AE-667A02FB5687}"/>
    <pc:docChg chg="modSld">
      <pc:chgData name="Sheppard MS JE@MCC RJOC(A)@Defence O365" userId="S::justin.sheppard@ecn.forces.gc.ca::046012a4-b312-4c37-863d-653c3913ec98" providerId="AD" clId="Web-{B06A81AD-54FC-4207-90AE-667A02FB5687}" dt="2021-02-08T19:19:42.861" v="199" actId="20577"/>
      <pc:docMkLst>
        <pc:docMk/>
      </pc:docMkLst>
      <pc:sldChg chg="modSp">
        <pc:chgData name="Sheppard MS JE@MCC RJOC(A)@Defence O365" userId="S::justin.sheppard@ecn.forces.gc.ca::046012a4-b312-4c37-863d-653c3913ec98" providerId="AD" clId="Web-{B06A81AD-54FC-4207-90AE-667A02FB5687}" dt="2021-02-08T19:09:43.164" v="5" actId="1076"/>
        <pc:sldMkLst>
          <pc:docMk/>
          <pc:sldMk cId="0" sldId="258"/>
        </pc:sldMkLst>
        <pc:spChg chg="mod">
          <ac:chgData name="Sheppard MS JE@MCC RJOC(A)@Defence O365" userId="S::justin.sheppard@ecn.forces.gc.ca::046012a4-b312-4c37-863d-653c3913ec98" providerId="AD" clId="Web-{B06A81AD-54FC-4207-90AE-667A02FB5687}" dt="2021-02-08T19:09:43.164" v="5"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B06A81AD-54FC-4207-90AE-667A02FB5687}" dt="2021-02-08T19:10:46.262" v="49" actId="1076"/>
        <pc:sldMkLst>
          <pc:docMk/>
          <pc:sldMk cId="1587703502" sldId="267"/>
        </pc:sldMkLst>
        <pc:spChg chg="mod">
          <ac:chgData name="Sheppard MS JE@MCC RJOC(A)@Defence O365" userId="S::justin.sheppard@ecn.forces.gc.ca::046012a4-b312-4c37-863d-653c3913ec98" providerId="AD" clId="Web-{B06A81AD-54FC-4207-90AE-667A02FB5687}" dt="2021-02-08T19:10:46.262" v="49" actId="1076"/>
          <ac:spMkLst>
            <pc:docMk/>
            <pc:sldMk cId="1587703502" sldId="267"/>
            <ac:spMk id="3" creationId="{51C731A1-56E2-44D7-8C6B-61B325DF7EB9}"/>
          </ac:spMkLst>
        </pc:spChg>
        <pc:spChg chg="mod">
          <ac:chgData name="Sheppard MS JE@MCC RJOC(A)@Defence O365" userId="S::justin.sheppard@ecn.forces.gc.ca::046012a4-b312-4c37-863d-653c3913ec98" providerId="AD" clId="Web-{B06A81AD-54FC-4207-90AE-667A02FB5687}" dt="2021-02-08T19:10:13.182" v="14"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09:53.509" v="6" actId="20577"/>
        <pc:sldMkLst>
          <pc:docMk/>
          <pc:sldMk cId="1018954970" sldId="288"/>
        </pc:sldMkLst>
        <pc:spChg chg="mod">
          <ac:chgData name="Sheppard MS JE@MCC RJOC(A)@Defence O365" userId="S::justin.sheppard@ecn.forces.gc.ca::046012a4-b312-4c37-863d-653c3913ec98" providerId="AD" clId="Web-{B06A81AD-54FC-4207-90AE-667A02FB5687}" dt="2021-02-08T19:09:53.509" v="6"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B06A81AD-54FC-4207-90AE-667A02FB5687}" dt="2021-02-08T19:11:53.611" v="69" actId="20577"/>
        <pc:sldMkLst>
          <pc:docMk/>
          <pc:sldMk cId="1251806590" sldId="289"/>
        </pc:sldMkLst>
        <pc:spChg chg="mod">
          <ac:chgData name="Sheppard MS JE@MCC RJOC(A)@Defence O365" userId="S::justin.sheppard@ecn.forces.gc.ca::046012a4-b312-4c37-863d-653c3913ec98" providerId="AD" clId="Web-{B06A81AD-54FC-4207-90AE-667A02FB5687}" dt="2021-02-08T19:11:47.751" v="68" actId="20577"/>
          <ac:spMkLst>
            <pc:docMk/>
            <pc:sldMk cId="1251806590" sldId="289"/>
            <ac:spMk id="2" creationId="{913F2465-F998-4BC2-90F8-FDD7414D11BC}"/>
          </ac:spMkLst>
        </pc:spChg>
        <pc:spChg chg="mod">
          <ac:chgData name="Sheppard MS JE@MCC RJOC(A)@Defence O365" userId="S::justin.sheppard@ecn.forces.gc.ca::046012a4-b312-4c37-863d-653c3913ec98" providerId="AD" clId="Web-{B06A81AD-54FC-4207-90AE-667A02FB5687}" dt="2021-02-08T19:11:53.611" v="69"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9:42.861" v="199" actId="20577"/>
        <pc:sldMkLst>
          <pc:docMk/>
          <pc:sldMk cId="3118391297" sldId="307"/>
        </pc:sldMkLst>
        <pc:spChg chg="mod">
          <ac:chgData name="Sheppard MS JE@MCC RJOC(A)@Defence O365" userId="S::justin.sheppard@ecn.forces.gc.ca::046012a4-b312-4c37-863d-653c3913ec98" providerId="AD" clId="Web-{B06A81AD-54FC-4207-90AE-667A02FB5687}" dt="2021-02-08T19:19:42.861" v="199"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06A81AD-54FC-4207-90AE-667A02FB5687}" dt="2021-02-08T19:18:08.511" v="175" actId="20577"/>
        <pc:sldMkLst>
          <pc:docMk/>
          <pc:sldMk cId="630241630" sldId="308"/>
        </pc:sldMkLst>
        <pc:spChg chg="mod">
          <ac:chgData name="Sheppard MS JE@MCC RJOC(A)@Defence O365" userId="S::justin.sheppard@ecn.forces.gc.ca::046012a4-b312-4c37-863d-653c3913ec98" providerId="AD" clId="Web-{B06A81AD-54FC-4207-90AE-667A02FB5687}" dt="2021-02-08T19:18:08.511" v="175" actId="20577"/>
          <ac:spMkLst>
            <pc:docMk/>
            <pc:sldMk cId="630241630" sldId="308"/>
            <ac:spMk id="2" creationId="{8BC97958-F6AA-442E-A81F-2AF113E32A03}"/>
          </ac:spMkLst>
        </pc:spChg>
        <pc:spChg chg="mod">
          <ac:chgData name="Sheppard MS JE@MCC RJOC(A)@Defence O365" userId="S::justin.sheppard@ecn.forces.gc.ca::046012a4-b312-4c37-863d-653c3913ec98" providerId="AD" clId="Web-{B06A81AD-54FC-4207-90AE-667A02FB5687}" dt="2021-02-08T19:17:48.634" v="167" actId="1076"/>
          <ac:spMkLst>
            <pc:docMk/>
            <pc:sldMk cId="630241630" sldId="308"/>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6:56.693" v="153" actId="14100"/>
        <pc:sldMkLst>
          <pc:docMk/>
          <pc:sldMk cId="2074957209" sldId="309"/>
        </pc:sldMkLst>
        <pc:spChg chg="mod">
          <ac:chgData name="Sheppard MS JE@MCC RJOC(A)@Defence O365" userId="S::justin.sheppard@ecn.forces.gc.ca::046012a4-b312-4c37-863d-653c3913ec98" providerId="AD" clId="Web-{B06A81AD-54FC-4207-90AE-667A02FB5687}" dt="2021-02-08T19:16:56.693" v="153" actId="14100"/>
          <ac:spMkLst>
            <pc:docMk/>
            <pc:sldMk cId="2074957209" sldId="309"/>
            <ac:spMk id="2" creationId="{31C75F82-00DB-42CF-B121-F7331C1F1F28}"/>
          </ac:spMkLst>
        </pc:spChg>
        <pc:spChg chg="mod">
          <ac:chgData name="Sheppard MS JE@MCC RJOC(A)@Defence O365" userId="S::justin.sheppard@ecn.forces.gc.ca::046012a4-b312-4c37-863d-653c3913ec98" providerId="AD" clId="Web-{B06A81AD-54FC-4207-90AE-667A02FB5687}" dt="2021-02-08T19:16:37.192" v="145" actId="1076"/>
          <ac:spMkLst>
            <pc:docMk/>
            <pc:sldMk cId="2074957209" sldId="309"/>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6:08.940" v="141" actId="20577"/>
        <pc:sldMkLst>
          <pc:docMk/>
          <pc:sldMk cId="3294269681" sldId="310"/>
        </pc:sldMkLst>
        <pc:spChg chg="mod">
          <ac:chgData name="Sheppard MS JE@MCC RJOC(A)@Defence O365" userId="S::justin.sheppard@ecn.forces.gc.ca::046012a4-b312-4c37-863d-653c3913ec98" providerId="AD" clId="Web-{B06A81AD-54FC-4207-90AE-667A02FB5687}" dt="2021-02-08T19:16:08.940" v="141" actId="20577"/>
          <ac:spMkLst>
            <pc:docMk/>
            <pc:sldMk cId="3294269681" sldId="310"/>
            <ac:spMk id="2" creationId="{6BCA553B-9458-483E-8D61-42275D8F4DB7}"/>
          </ac:spMkLst>
        </pc:spChg>
        <pc:spChg chg="mod">
          <ac:chgData name="Sheppard MS JE@MCC RJOC(A)@Defence O365" userId="S::justin.sheppard@ecn.forces.gc.ca::046012a4-b312-4c37-863d-653c3913ec98" providerId="AD" clId="Web-{B06A81AD-54FC-4207-90AE-667A02FB5687}" dt="2021-02-08T19:15:47.954" v="131" actId="1076"/>
          <ac:spMkLst>
            <pc:docMk/>
            <pc:sldMk cId="3294269681" sldId="310"/>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5:34.672" v="128" actId="1076"/>
        <pc:sldMkLst>
          <pc:docMk/>
          <pc:sldMk cId="3232658452" sldId="311"/>
        </pc:sldMkLst>
        <pc:spChg chg="mod">
          <ac:chgData name="Sheppard MS JE@MCC RJOC(A)@Defence O365" userId="S::justin.sheppard@ecn.forces.gc.ca::046012a4-b312-4c37-863d-653c3913ec98" providerId="AD" clId="Web-{B06A81AD-54FC-4207-90AE-667A02FB5687}" dt="2021-02-08T19:15:25.578" v="125" actId="20577"/>
          <ac:spMkLst>
            <pc:docMk/>
            <pc:sldMk cId="3232658452" sldId="311"/>
            <ac:spMk id="2" creationId="{CD8F5FD5-8DEE-44EB-8F63-E2AD15A1349D}"/>
          </ac:spMkLst>
        </pc:spChg>
        <pc:spChg chg="mod">
          <ac:chgData name="Sheppard MS JE@MCC RJOC(A)@Defence O365" userId="S::justin.sheppard@ecn.forces.gc.ca::046012a4-b312-4c37-863d-653c3913ec98" providerId="AD" clId="Web-{B06A81AD-54FC-4207-90AE-667A02FB5687}" dt="2021-02-08T19:15:34.672" v="128" actId="1076"/>
          <ac:spMkLst>
            <pc:docMk/>
            <pc:sldMk cId="3232658452" sldId="311"/>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6:19.097" v="142" actId="1076"/>
        <pc:sldMkLst>
          <pc:docMk/>
          <pc:sldMk cId="1131510230" sldId="312"/>
        </pc:sldMkLst>
        <pc:spChg chg="mod">
          <ac:chgData name="Sheppard MS JE@MCC RJOC(A)@Defence O365" userId="S::justin.sheppard@ecn.forces.gc.ca::046012a4-b312-4c37-863d-653c3913ec98" providerId="AD" clId="Web-{B06A81AD-54FC-4207-90AE-667A02FB5687}" dt="2021-02-08T19:14:43.106" v="115" actId="14100"/>
          <ac:spMkLst>
            <pc:docMk/>
            <pc:sldMk cId="1131510230" sldId="312"/>
            <ac:spMk id="2" creationId="{AB79F1C2-B873-4069-AEA9-7E92C491458E}"/>
          </ac:spMkLst>
        </pc:spChg>
        <pc:spChg chg="mod">
          <ac:chgData name="Sheppard MS JE@MCC RJOC(A)@Defence O365" userId="S::justin.sheppard@ecn.forces.gc.ca::046012a4-b312-4c37-863d-653c3913ec98" providerId="AD" clId="Web-{B06A81AD-54FC-4207-90AE-667A02FB5687}" dt="2021-02-08T19:16:19.097" v="142" actId="1076"/>
          <ac:spMkLst>
            <pc:docMk/>
            <pc:sldMk cId="1131510230" sldId="312"/>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4:17.683" v="108" actId="1076"/>
        <pc:sldMkLst>
          <pc:docMk/>
          <pc:sldMk cId="2534537265" sldId="313"/>
        </pc:sldMkLst>
        <pc:spChg chg="mod">
          <ac:chgData name="Sheppard MS JE@MCC RJOC(A)@Defence O365" userId="S::justin.sheppard@ecn.forces.gc.ca::046012a4-b312-4c37-863d-653c3913ec98" providerId="AD" clId="Web-{B06A81AD-54FC-4207-90AE-667A02FB5687}" dt="2021-02-08T19:14:17.683" v="108" actId="1076"/>
          <ac:spMkLst>
            <pc:docMk/>
            <pc:sldMk cId="2534537265" sldId="313"/>
            <ac:spMk id="2" creationId="{B1857806-78E3-4801-9B15-2CE22A9A3276}"/>
          </ac:spMkLst>
        </pc:spChg>
        <pc:spChg chg="mod">
          <ac:chgData name="Sheppard MS JE@MCC RJOC(A)@Defence O365" userId="S::justin.sheppard@ecn.forces.gc.ca::046012a4-b312-4c37-863d-653c3913ec98" providerId="AD" clId="Web-{B06A81AD-54FC-4207-90AE-667A02FB5687}" dt="2021-02-08T19:13:22.070" v="89" actId="1076"/>
          <ac:spMkLst>
            <pc:docMk/>
            <pc:sldMk cId="2534537265" sldId="313"/>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2:51.489" v="85" actId="1076"/>
        <pc:sldMkLst>
          <pc:docMk/>
          <pc:sldMk cId="382267838" sldId="314"/>
        </pc:sldMkLst>
        <pc:spChg chg="mod">
          <ac:chgData name="Sheppard MS JE@MCC RJOC(A)@Defence O365" userId="S::justin.sheppard@ecn.forces.gc.ca::046012a4-b312-4c37-863d-653c3913ec98" providerId="AD" clId="Web-{B06A81AD-54FC-4207-90AE-667A02FB5687}" dt="2021-02-08T19:12:35.942" v="82" actId="20577"/>
          <ac:spMkLst>
            <pc:docMk/>
            <pc:sldMk cId="382267838" sldId="314"/>
            <ac:spMk id="2" creationId="{913F2465-F998-4BC2-90F8-FDD7414D11BC}"/>
          </ac:spMkLst>
        </pc:spChg>
        <pc:spChg chg="mod">
          <ac:chgData name="Sheppard MS JE@MCC RJOC(A)@Defence O365" userId="S::justin.sheppard@ecn.forces.gc.ca::046012a4-b312-4c37-863d-653c3913ec98" providerId="AD" clId="Web-{B06A81AD-54FC-4207-90AE-667A02FB5687}" dt="2021-02-08T19:12:51.489" v="85" actId="1076"/>
          <ac:spMkLst>
            <pc:docMk/>
            <pc:sldMk cId="382267838" sldId="314"/>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7:37.915" v="165" actId="14100"/>
        <pc:sldMkLst>
          <pc:docMk/>
          <pc:sldMk cId="3173300965" sldId="315"/>
        </pc:sldMkLst>
        <pc:spChg chg="mod">
          <ac:chgData name="Sheppard MS JE@MCC RJOC(A)@Defence O365" userId="S::justin.sheppard@ecn.forces.gc.ca::046012a4-b312-4c37-863d-653c3913ec98" providerId="AD" clId="Web-{B06A81AD-54FC-4207-90AE-667A02FB5687}" dt="2021-02-08T19:17:37.915" v="165" actId="14100"/>
          <ac:spMkLst>
            <pc:docMk/>
            <pc:sldMk cId="3173300965" sldId="315"/>
            <ac:spMk id="2" creationId="{31C75F82-00DB-42CF-B121-F7331C1F1F28}"/>
          </ac:spMkLst>
        </pc:spChg>
        <pc:spChg chg="mod">
          <ac:chgData name="Sheppard MS JE@MCC RJOC(A)@Defence O365" userId="S::justin.sheppard@ecn.forces.gc.ca::046012a4-b312-4c37-863d-653c3913ec98" providerId="AD" clId="Web-{B06A81AD-54FC-4207-90AE-667A02FB5687}" dt="2021-02-08T19:17:08.319" v="155" actId="1076"/>
          <ac:spMkLst>
            <pc:docMk/>
            <pc:sldMk cId="3173300965" sldId="315"/>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8:56.733" v="181" actId="14100"/>
        <pc:sldMkLst>
          <pc:docMk/>
          <pc:sldMk cId="1777120111" sldId="316"/>
        </pc:sldMkLst>
        <pc:spChg chg="mod">
          <ac:chgData name="Sheppard MS JE@MCC RJOC(A)@Defence O365" userId="S::justin.sheppard@ecn.forces.gc.ca::046012a4-b312-4c37-863d-653c3913ec98" providerId="AD" clId="Web-{B06A81AD-54FC-4207-90AE-667A02FB5687}" dt="2021-02-08T19:18:56.733" v="181" actId="14100"/>
          <ac:spMkLst>
            <pc:docMk/>
            <pc:sldMk cId="1777120111" sldId="316"/>
            <ac:spMk id="2" creationId="{8BC97958-F6AA-442E-A81F-2AF113E32A03}"/>
          </ac:spMkLst>
        </pc:spChg>
        <pc:spChg chg="mod">
          <ac:chgData name="Sheppard MS JE@MCC RJOC(A)@Defence O365" userId="S::justin.sheppard@ecn.forces.gc.ca::046012a4-b312-4c37-863d-653c3913ec98" providerId="AD" clId="Web-{B06A81AD-54FC-4207-90AE-667A02FB5687}" dt="2021-02-08T19:18:45.701" v="177" actId="1076"/>
          <ac:spMkLst>
            <pc:docMk/>
            <pc:sldMk cId="1777120111" sldId="316"/>
            <ac:spMk id="5" creationId="{00000000-0000-0000-0000-000000000000}"/>
          </ac:spMkLst>
        </pc:spChg>
      </pc:sldChg>
      <pc:sldChg chg="modSp">
        <pc:chgData name="Sheppard MS JE@MCC RJOC(A)@Defence O365" userId="S::justin.sheppard@ecn.forces.gc.ca::046012a4-b312-4c37-863d-653c3913ec98" providerId="AD" clId="Web-{B06A81AD-54FC-4207-90AE-667A02FB5687}" dt="2021-02-08T19:19:37.282" v="198" actId="14100"/>
        <pc:sldMkLst>
          <pc:docMk/>
          <pc:sldMk cId="2746072567" sldId="317"/>
        </pc:sldMkLst>
        <pc:spChg chg="mod">
          <ac:chgData name="Sheppard MS JE@MCC RJOC(A)@Defence O365" userId="S::justin.sheppard@ecn.forces.gc.ca::046012a4-b312-4c37-863d-653c3913ec98" providerId="AD" clId="Web-{B06A81AD-54FC-4207-90AE-667A02FB5687}" dt="2021-02-08T19:19:37.282" v="198" actId="14100"/>
          <ac:spMkLst>
            <pc:docMk/>
            <pc:sldMk cId="2746072567" sldId="317"/>
            <ac:spMk id="2" creationId="{8BC97958-F6AA-442E-A81F-2AF113E32A03}"/>
          </ac:spMkLst>
        </pc:spChg>
        <pc:spChg chg="mod">
          <ac:chgData name="Sheppard MS JE@MCC RJOC(A)@Defence O365" userId="S::justin.sheppard@ecn.forces.gc.ca::046012a4-b312-4c37-863d-653c3913ec98" providerId="AD" clId="Web-{B06A81AD-54FC-4207-90AE-667A02FB5687}" dt="2021-02-08T19:19:09.249" v="183" actId="1076"/>
          <ac:spMkLst>
            <pc:docMk/>
            <pc:sldMk cId="2746072567" sldId="317"/>
            <ac:spMk id="5" creationId="{00000000-0000-0000-0000-000000000000}"/>
          </ac:spMkLst>
        </pc:spChg>
      </pc:sldChg>
    </pc:docChg>
  </pc:docChgLst>
  <pc:docChgLst>
    <pc:chgData clId="Web-{E337CF21-18CA-4D97-A7C4-2720E59E2C53}"/>
    <pc:docChg chg="modSld">
      <pc:chgData name="" userId="" providerId="" clId="Web-{E337CF21-18CA-4D97-A7C4-2720E59E2C53}" dt="2021-02-10T16:35:03.709" v="0" actId="14100"/>
      <pc:docMkLst>
        <pc:docMk/>
      </pc:docMkLst>
      <pc:sldChg chg="modSp">
        <pc:chgData name="" userId="" providerId="" clId="Web-{E337CF21-18CA-4D97-A7C4-2720E59E2C53}" dt="2021-02-10T16:35:03.709" v="0" actId="14100"/>
        <pc:sldMkLst>
          <pc:docMk/>
          <pc:sldMk cId="0" sldId="258"/>
        </pc:sldMkLst>
        <pc:spChg chg="mod">
          <ac:chgData name="" userId="" providerId="" clId="Web-{E337CF21-18CA-4D97-A7C4-2720E59E2C53}" dt="2021-02-10T16:35:03.709" v="0" actId="14100"/>
          <ac:spMkLst>
            <pc:docMk/>
            <pc:sldMk cId="0" sldId="258"/>
            <ac:spMk id="7" creationId="{00000000-0000-0000-0000-000000000000}"/>
          </ac:spMkLst>
        </pc:spChg>
      </pc:sldChg>
    </pc:docChg>
  </pc:docChgLst>
  <pc:docChgLst>
    <pc:chgData name="Sheppard MS JE@MCC RJOC(A)@Defence O365" userId="S::justin.sheppard@ecn.forces.gc.ca::046012a4-b312-4c37-863d-653c3913ec98" providerId="AD" clId="Web-{3FFD548F-56C9-483C-8774-A2650582F091}"/>
    <pc:docChg chg="modSld">
      <pc:chgData name="Sheppard MS JE@MCC RJOC(A)@Defence O365" userId="S::justin.sheppard@ecn.forces.gc.ca::046012a4-b312-4c37-863d-653c3913ec98" providerId="AD" clId="Web-{3FFD548F-56C9-483C-8774-A2650582F091}" dt="2021-02-11T17:22:38.281" v="86" actId="14100"/>
      <pc:docMkLst>
        <pc:docMk/>
      </pc:docMkLst>
      <pc:sldChg chg="modSp">
        <pc:chgData name="Sheppard MS JE@MCC RJOC(A)@Defence O365" userId="S::justin.sheppard@ecn.forces.gc.ca::046012a4-b312-4c37-863d-653c3913ec98" providerId="AD" clId="Web-{3FFD548F-56C9-483C-8774-A2650582F091}" dt="2021-02-11T17:16:07.889" v="4" actId="1076"/>
        <pc:sldMkLst>
          <pc:docMk/>
          <pc:sldMk cId="0" sldId="258"/>
        </pc:sldMkLst>
        <pc:spChg chg="mod">
          <ac:chgData name="Sheppard MS JE@MCC RJOC(A)@Defence O365" userId="S::justin.sheppard@ecn.forces.gc.ca::046012a4-b312-4c37-863d-653c3913ec98" providerId="AD" clId="Web-{3FFD548F-56C9-483C-8774-A2650582F091}" dt="2021-02-11T17:16:00.561" v="3" actId="14100"/>
          <ac:spMkLst>
            <pc:docMk/>
            <pc:sldMk cId="0" sldId="258"/>
            <ac:spMk id="7" creationId="{00000000-0000-0000-0000-000000000000}"/>
          </ac:spMkLst>
        </pc:spChg>
        <pc:spChg chg="mod">
          <ac:chgData name="Sheppard MS JE@MCC RJOC(A)@Defence O365" userId="S::justin.sheppard@ecn.forces.gc.ca::046012a4-b312-4c37-863d-653c3913ec98" providerId="AD" clId="Web-{3FFD548F-56C9-483C-8774-A2650582F091}" dt="2021-02-11T17:16:07.889" v="4"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3FFD548F-56C9-483C-8774-A2650582F091}" dt="2021-02-11T17:16:29.608" v="5" actId="20577"/>
        <pc:sldMkLst>
          <pc:docMk/>
          <pc:sldMk cId="1587703502" sldId="267"/>
        </pc:sldMkLst>
        <pc:spChg chg="mod">
          <ac:chgData name="Sheppard MS JE@MCC RJOC(A)@Defence O365" userId="S::justin.sheppard@ecn.forces.gc.ca::046012a4-b312-4c37-863d-653c3913ec98" providerId="AD" clId="Web-{3FFD548F-56C9-483C-8774-A2650582F091}" dt="2021-02-11T17:16:29.608" v="5"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16:47.811" v="8" actId="14100"/>
        <pc:sldMkLst>
          <pc:docMk/>
          <pc:sldMk cId="1251806590" sldId="289"/>
        </pc:sldMkLst>
        <pc:spChg chg="mod">
          <ac:chgData name="Sheppard MS JE@MCC RJOC(A)@Defence O365" userId="S::justin.sheppard@ecn.forces.gc.ca::046012a4-b312-4c37-863d-653c3913ec98" providerId="AD" clId="Web-{3FFD548F-56C9-483C-8774-A2650582F091}" dt="2021-02-11T17:16:47.811" v="8" actId="14100"/>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1:44.922" v="73" actId="1076"/>
        <pc:sldMkLst>
          <pc:docMk/>
          <pc:sldMk cId="630241630" sldId="308"/>
        </pc:sldMkLst>
        <pc:spChg chg="mod">
          <ac:chgData name="Sheppard MS JE@MCC RJOC(A)@Defence O365" userId="S::justin.sheppard@ecn.forces.gc.ca::046012a4-b312-4c37-863d-653c3913ec98" providerId="AD" clId="Web-{3FFD548F-56C9-483C-8774-A2650582F091}" dt="2021-02-11T17:21:44.922" v="73" actId="1076"/>
          <ac:spMkLst>
            <pc:docMk/>
            <pc:sldMk cId="630241630" sldId="308"/>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0:13.515" v="50" actId="14100"/>
        <pc:sldMkLst>
          <pc:docMk/>
          <pc:sldMk cId="2074957209" sldId="309"/>
        </pc:sldMkLst>
        <pc:spChg chg="mod">
          <ac:chgData name="Sheppard MS JE@MCC RJOC(A)@Defence O365" userId="S::justin.sheppard@ecn.forces.gc.ca::046012a4-b312-4c37-863d-653c3913ec98" providerId="AD" clId="Web-{3FFD548F-56C9-483C-8774-A2650582F091}" dt="2021-02-11T17:20:13.515" v="50" actId="14100"/>
          <ac:spMkLst>
            <pc:docMk/>
            <pc:sldMk cId="2074957209" sldId="309"/>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2:15.563" v="81" actId="14100"/>
        <pc:sldMkLst>
          <pc:docMk/>
          <pc:sldMk cId="3294269681" sldId="310"/>
        </pc:sldMkLst>
        <pc:spChg chg="mod">
          <ac:chgData name="Sheppard MS JE@MCC RJOC(A)@Defence O365" userId="S::justin.sheppard@ecn.forces.gc.ca::046012a4-b312-4c37-863d-653c3913ec98" providerId="AD" clId="Web-{3FFD548F-56C9-483C-8774-A2650582F091}" dt="2021-02-11T17:22:15.563" v="81" actId="14100"/>
          <ac:spMkLst>
            <pc:docMk/>
            <pc:sldMk cId="3294269681" sldId="310"/>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0:54.453" v="62" actId="20577"/>
        <pc:sldMkLst>
          <pc:docMk/>
          <pc:sldMk cId="3232658452" sldId="311"/>
        </pc:sldMkLst>
        <pc:spChg chg="mod">
          <ac:chgData name="Sheppard MS JE@MCC RJOC(A)@Defence O365" userId="S::justin.sheppard@ecn.forces.gc.ca::046012a4-b312-4c37-863d-653c3913ec98" providerId="AD" clId="Web-{3FFD548F-56C9-483C-8774-A2650582F091}" dt="2021-02-11T17:20:54.453" v="62" actId="20577"/>
          <ac:spMkLst>
            <pc:docMk/>
            <pc:sldMk cId="3232658452" sldId="311"/>
            <ac:spMk id="2" creationId="{CD8F5FD5-8DEE-44EB-8F63-E2AD15A1349D}"/>
          </ac:spMkLst>
        </pc:spChg>
        <pc:spChg chg="mod">
          <ac:chgData name="Sheppard MS JE@MCC RJOC(A)@Defence O365" userId="S::justin.sheppard@ecn.forces.gc.ca::046012a4-b312-4c37-863d-653c3913ec98" providerId="AD" clId="Web-{3FFD548F-56C9-483C-8774-A2650582F091}" dt="2021-02-11T17:20:34.406" v="55" actId="14100"/>
          <ac:spMkLst>
            <pc:docMk/>
            <pc:sldMk cId="3232658452" sldId="311"/>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18:05.280" v="21" actId="1076"/>
        <pc:sldMkLst>
          <pc:docMk/>
          <pc:sldMk cId="2534537265" sldId="313"/>
        </pc:sldMkLst>
        <pc:spChg chg="mod">
          <ac:chgData name="Sheppard MS JE@MCC RJOC(A)@Defence O365" userId="S::justin.sheppard@ecn.forces.gc.ca::046012a4-b312-4c37-863d-653c3913ec98" providerId="AD" clId="Web-{3FFD548F-56C9-483C-8774-A2650582F091}" dt="2021-02-11T17:18:05.280" v="21" actId="1076"/>
          <ac:spMkLst>
            <pc:docMk/>
            <pc:sldMk cId="2534537265" sldId="313"/>
            <ac:spMk id="2" creationId="{B1857806-78E3-4801-9B15-2CE22A9A3276}"/>
          </ac:spMkLst>
        </pc:spChg>
        <pc:spChg chg="mod">
          <ac:chgData name="Sheppard MS JE@MCC RJOC(A)@Defence O365" userId="S::justin.sheppard@ecn.forces.gc.ca::046012a4-b312-4c37-863d-653c3913ec98" providerId="AD" clId="Web-{3FFD548F-56C9-483C-8774-A2650582F091}" dt="2021-02-11T17:17:25.921" v="16" actId="1076"/>
          <ac:spMkLst>
            <pc:docMk/>
            <pc:sldMk cId="2534537265" sldId="313"/>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19:59.609" v="47" actId="14100"/>
        <pc:sldMkLst>
          <pc:docMk/>
          <pc:sldMk cId="3173300965" sldId="315"/>
        </pc:sldMkLst>
        <pc:spChg chg="mod">
          <ac:chgData name="Sheppard MS JE@MCC RJOC(A)@Defence O365" userId="S::justin.sheppard@ecn.forces.gc.ca::046012a4-b312-4c37-863d-653c3913ec98" providerId="AD" clId="Web-{3FFD548F-56C9-483C-8774-A2650582F091}" dt="2021-02-11T17:19:59.609" v="47" actId="14100"/>
          <ac:spMkLst>
            <pc:docMk/>
            <pc:sldMk cId="3173300965" sldId="315"/>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1:37.875" v="72" actId="1076"/>
        <pc:sldMkLst>
          <pc:docMk/>
          <pc:sldMk cId="1777120111" sldId="316"/>
        </pc:sldMkLst>
        <pc:spChg chg="mod">
          <ac:chgData name="Sheppard MS JE@MCC RJOC(A)@Defence O365" userId="S::justin.sheppard@ecn.forces.gc.ca::046012a4-b312-4c37-863d-653c3913ec98" providerId="AD" clId="Web-{3FFD548F-56C9-483C-8774-A2650582F091}" dt="2021-02-11T17:21:37.875" v="72" actId="1076"/>
          <ac:spMkLst>
            <pc:docMk/>
            <pc:sldMk cId="1777120111" sldId="316"/>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1:59.828" v="76" actId="14100"/>
        <pc:sldMkLst>
          <pc:docMk/>
          <pc:sldMk cId="2746072567" sldId="317"/>
        </pc:sldMkLst>
        <pc:spChg chg="mod">
          <ac:chgData name="Sheppard MS JE@MCC RJOC(A)@Defence O365" userId="S::justin.sheppard@ecn.forces.gc.ca::046012a4-b312-4c37-863d-653c3913ec98" providerId="AD" clId="Web-{3FFD548F-56C9-483C-8774-A2650582F091}" dt="2021-02-11T17:21:59.828" v="76" actId="14100"/>
          <ac:spMkLst>
            <pc:docMk/>
            <pc:sldMk cId="2746072567" sldId="317"/>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19:15.234" v="37" actId="1076"/>
        <pc:sldMkLst>
          <pc:docMk/>
          <pc:sldMk cId="2166153459" sldId="318"/>
        </pc:sldMkLst>
        <pc:spChg chg="mod">
          <ac:chgData name="Sheppard MS JE@MCC RJOC(A)@Defence O365" userId="S::justin.sheppard@ecn.forces.gc.ca::046012a4-b312-4c37-863d-653c3913ec98" providerId="AD" clId="Web-{3FFD548F-56C9-483C-8774-A2650582F091}" dt="2021-02-11T17:18:10.468" v="22" actId="1076"/>
          <ac:spMkLst>
            <pc:docMk/>
            <pc:sldMk cId="2166153459" sldId="318"/>
            <ac:spMk id="2" creationId="{B1857806-78E3-4801-9B15-2CE22A9A3276}"/>
          </ac:spMkLst>
        </pc:spChg>
        <pc:spChg chg="mod">
          <ac:chgData name="Sheppard MS JE@MCC RJOC(A)@Defence O365" userId="S::justin.sheppard@ecn.forces.gc.ca::046012a4-b312-4c37-863d-653c3913ec98" providerId="AD" clId="Web-{3FFD548F-56C9-483C-8774-A2650582F091}" dt="2021-02-11T17:19:15.234" v="37" actId="1076"/>
          <ac:spMkLst>
            <pc:docMk/>
            <pc:sldMk cId="2166153459" sldId="318"/>
            <ac:spMk id="5" creationId="{00000000-0000-0000-0000-000000000000}"/>
          </ac:spMkLst>
        </pc:spChg>
      </pc:sldChg>
      <pc:sldChg chg="modSp">
        <pc:chgData name="Sheppard MS JE@MCC RJOC(A)@Defence O365" userId="S::justin.sheppard@ecn.forces.gc.ca::046012a4-b312-4c37-863d-653c3913ec98" providerId="AD" clId="Web-{3FFD548F-56C9-483C-8774-A2650582F091}" dt="2021-02-11T17:22:38.281" v="86" actId="14100"/>
        <pc:sldMkLst>
          <pc:docMk/>
          <pc:sldMk cId="3849745183" sldId="319"/>
        </pc:sldMkLst>
        <pc:spChg chg="mod">
          <ac:chgData name="Sheppard MS JE@MCC RJOC(A)@Defence O365" userId="S::justin.sheppard@ecn.forces.gc.ca::046012a4-b312-4c37-863d-653c3913ec98" providerId="AD" clId="Web-{3FFD548F-56C9-483C-8774-A2650582F091}" dt="2021-02-11T17:22:38.281" v="86" actId="14100"/>
          <ac:spMkLst>
            <pc:docMk/>
            <pc:sldMk cId="3849745183" sldId="319"/>
            <ac:spMk id="5" creationId="{00000000-0000-0000-0000-000000000000}"/>
          </ac:spMkLst>
        </pc:spChg>
      </pc:sldChg>
    </pc:docChg>
  </pc:docChgLst>
  <pc:docChgLst>
    <pc:chgData name="Blindback Sgt TJ@21 AC&amp;W Sqn CADS Ops@Defence O365" userId="S::timothy.blindback@ecn.forces.gc.ca::2699d6b2-7bae-42be-83da-ef360de0bb01" providerId="AD" clId="Web-{50636698-49CB-11F6-E94C-72C95BD98C1E}"/>
    <pc:docChg chg="addSld delSld modSld">
      <pc:chgData name="Blindback Sgt TJ@21 AC&amp;W Sqn CADS Ops@Defence O365" userId="S::timothy.blindback@ecn.forces.gc.ca::2699d6b2-7bae-42be-83da-ef360de0bb01" providerId="AD" clId="Web-{50636698-49CB-11F6-E94C-72C95BD98C1E}" dt="2021-02-05T20:30:18.817" v="3552"/>
      <pc:docMkLst>
        <pc:docMk/>
      </pc:docMkLst>
      <pc:sldChg chg="modSp">
        <pc:chgData name="Blindback Sgt TJ@21 AC&amp;W Sqn CADS Ops@Defence O365" userId="S::timothy.blindback@ecn.forces.gc.ca::2699d6b2-7bae-42be-83da-ef360de0bb01" providerId="AD" clId="Web-{50636698-49CB-11F6-E94C-72C95BD98C1E}" dt="2021-02-05T17:28:21.126" v="21" actId="20577"/>
        <pc:sldMkLst>
          <pc:docMk/>
          <pc:sldMk cId="0" sldId="258"/>
        </pc:sldMkLst>
        <pc:spChg chg="mod">
          <ac:chgData name="Blindback Sgt TJ@21 AC&amp;W Sqn CADS Ops@Defence O365" userId="S::timothy.blindback@ecn.forces.gc.ca::2699d6b2-7bae-42be-83da-ef360de0bb01" providerId="AD" clId="Web-{50636698-49CB-11F6-E94C-72C95BD98C1E}" dt="2021-02-05T17:27:43.438" v="4" actId="20577"/>
          <ac:spMkLst>
            <pc:docMk/>
            <pc:sldMk cId="0" sldId="258"/>
            <ac:spMk id="7" creationId="{00000000-0000-0000-0000-000000000000}"/>
          </ac:spMkLst>
        </pc:spChg>
        <pc:spChg chg="mod">
          <ac:chgData name="Blindback Sgt TJ@21 AC&amp;W Sqn CADS Ops@Defence O365" userId="S::timothy.blindback@ecn.forces.gc.ca::2699d6b2-7bae-42be-83da-ef360de0bb01" providerId="AD" clId="Web-{50636698-49CB-11F6-E94C-72C95BD98C1E}" dt="2021-02-05T17:28:21.126" v="21" actId="20577"/>
          <ac:spMkLst>
            <pc:docMk/>
            <pc:sldMk cId="0" sldId="258"/>
            <ac:spMk id="11" creationId="{4E375B69-8A08-4F5C-95BB-46ED48E1593F}"/>
          </ac:spMkLst>
        </pc:spChg>
      </pc:sldChg>
      <pc:sldChg chg="addSp modSp">
        <pc:chgData name="Blindback Sgt TJ@21 AC&amp;W Sqn CADS Ops@Defence O365" userId="S::timothy.blindback@ecn.forces.gc.ca::2699d6b2-7bae-42be-83da-ef360de0bb01" providerId="AD" clId="Web-{50636698-49CB-11F6-E94C-72C95BD98C1E}" dt="2021-02-05T20:15:15.436" v="2619" actId="20577"/>
        <pc:sldMkLst>
          <pc:docMk/>
          <pc:sldMk cId="1587703502" sldId="267"/>
        </pc:sldMkLst>
        <pc:spChg chg="add mod">
          <ac:chgData name="Blindback Sgt TJ@21 AC&amp;W Sqn CADS Ops@Defence O365" userId="S::timothy.blindback@ecn.forces.gc.ca::2699d6b2-7bae-42be-83da-ef360de0bb01" providerId="AD" clId="Web-{50636698-49CB-11F6-E94C-72C95BD98C1E}" dt="2021-02-05T20:15:15.436" v="2619" actId="20577"/>
          <ac:spMkLst>
            <pc:docMk/>
            <pc:sldMk cId="1587703502" sldId="267"/>
            <ac:spMk id="3" creationId="{51C731A1-56E2-44D7-8C6B-61B325DF7EB9}"/>
          </ac:spMkLst>
        </pc:spChg>
      </pc:sldChg>
      <pc:sldChg chg="addSp modSp">
        <pc:chgData name="Blindback Sgt TJ@21 AC&amp;W Sqn CADS Ops@Defence O365" userId="S::timothy.blindback@ecn.forces.gc.ca::2699d6b2-7bae-42be-83da-ef360de0bb01" providerId="AD" clId="Web-{50636698-49CB-11F6-E94C-72C95BD98C1E}" dt="2021-02-05T20:01:22.571" v="2565" actId="20577"/>
        <pc:sldMkLst>
          <pc:docMk/>
          <pc:sldMk cId="1251806590" sldId="289"/>
        </pc:sldMkLst>
        <pc:spChg chg="add mod">
          <ac:chgData name="Blindback Sgt TJ@21 AC&amp;W Sqn CADS Ops@Defence O365" userId="S::timothy.blindback@ecn.forces.gc.ca::2699d6b2-7bae-42be-83da-ef360de0bb01" providerId="AD" clId="Web-{50636698-49CB-11F6-E94C-72C95BD98C1E}" dt="2021-02-05T20:01:22.571" v="2565" actId="20577"/>
          <ac:spMkLst>
            <pc:docMk/>
            <pc:sldMk cId="1251806590" sldId="289"/>
            <ac:spMk id="2" creationId="{913F2465-F998-4BC2-90F8-FDD7414D11BC}"/>
          </ac:spMkLst>
        </pc:spChg>
        <pc:spChg chg="mod">
          <ac:chgData name="Blindback Sgt TJ@21 AC&amp;W Sqn CADS Ops@Defence O365" userId="S::timothy.blindback@ecn.forces.gc.ca::2699d6b2-7bae-42be-83da-ef360de0bb01" providerId="AD" clId="Web-{50636698-49CB-11F6-E94C-72C95BD98C1E}" dt="2021-02-05T19:52:02.301" v="2162" actId="20577"/>
          <ac:spMkLst>
            <pc:docMk/>
            <pc:sldMk cId="1251806590" sldId="289"/>
            <ac:spMk id="5" creationId="{00000000-0000-0000-0000-000000000000}"/>
          </ac:spMkLst>
        </pc:spChg>
      </pc:sldChg>
      <pc:sldChg chg="del">
        <pc:chgData name="Blindback Sgt TJ@21 AC&amp;W Sqn CADS Ops@Defence O365" userId="S::timothy.blindback@ecn.forces.gc.ca::2699d6b2-7bae-42be-83da-ef360de0bb01" providerId="AD" clId="Web-{50636698-49CB-11F6-E94C-72C95BD98C1E}" dt="2021-02-05T20:30:18.817" v="3552"/>
        <pc:sldMkLst>
          <pc:docMk/>
          <pc:sldMk cId="232699226" sldId="303"/>
        </pc:sldMkLst>
      </pc:sldChg>
      <pc:sldChg chg="addSp modSp add replId">
        <pc:chgData name="Blindback Sgt TJ@21 AC&amp;W Sqn CADS Ops@Defence O365" userId="S::timothy.blindback@ecn.forces.gc.ca::2699d6b2-7bae-42be-83da-ef360de0bb01" providerId="AD" clId="Web-{50636698-49CB-11F6-E94C-72C95BD98C1E}" dt="2021-02-05T20:24:01.174" v="3093" actId="20577"/>
        <pc:sldMkLst>
          <pc:docMk/>
          <pc:sldMk cId="630241630" sldId="308"/>
        </pc:sldMkLst>
        <pc:spChg chg="add mod">
          <ac:chgData name="Blindback Sgt TJ@21 AC&amp;W Sqn CADS Ops@Defence O365" userId="S::timothy.blindback@ecn.forces.gc.ca::2699d6b2-7bae-42be-83da-ef360de0bb01" providerId="AD" clId="Web-{50636698-49CB-11F6-E94C-72C95BD98C1E}" dt="2021-02-05T20:24:01.174" v="3093" actId="20577"/>
          <ac:spMkLst>
            <pc:docMk/>
            <pc:sldMk cId="630241630" sldId="308"/>
            <ac:spMk id="2" creationId="{8BC97958-F6AA-442E-A81F-2AF113E32A03}"/>
          </ac:spMkLst>
        </pc:spChg>
        <pc:spChg chg="mod">
          <ac:chgData name="Blindback Sgt TJ@21 AC&amp;W Sqn CADS Ops@Defence O365" userId="S::timothy.blindback@ecn.forces.gc.ca::2699d6b2-7bae-42be-83da-ef360de0bb01" providerId="AD" clId="Web-{50636698-49CB-11F6-E94C-72C95BD98C1E}" dt="2021-02-05T17:56:16.522" v="2118" actId="20577"/>
          <ac:spMkLst>
            <pc:docMk/>
            <pc:sldMk cId="630241630" sldId="308"/>
            <ac:spMk id="5" creationId="{00000000-0000-0000-0000-000000000000}"/>
          </ac:spMkLst>
        </pc:spChg>
      </pc:sldChg>
      <pc:sldChg chg="addSp modSp add replId">
        <pc:chgData name="Blindback Sgt TJ@21 AC&amp;W Sqn CADS Ops@Defence O365" userId="S::timothy.blindback@ecn.forces.gc.ca::2699d6b2-7bae-42be-83da-ef360de0bb01" providerId="AD" clId="Web-{50636698-49CB-11F6-E94C-72C95BD98C1E}" dt="2021-02-05T17:55:09.647" v="2115" actId="20577"/>
        <pc:sldMkLst>
          <pc:docMk/>
          <pc:sldMk cId="2074957209" sldId="309"/>
        </pc:sldMkLst>
        <pc:spChg chg="add mod">
          <ac:chgData name="Blindback Sgt TJ@21 AC&amp;W Sqn CADS Ops@Defence O365" userId="S::timothy.blindback@ecn.forces.gc.ca::2699d6b2-7bae-42be-83da-ef360de0bb01" providerId="AD" clId="Web-{50636698-49CB-11F6-E94C-72C95BD98C1E}" dt="2021-02-05T17:55:09.647" v="2115" actId="20577"/>
          <ac:spMkLst>
            <pc:docMk/>
            <pc:sldMk cId="2074957209" sldId="309"/>
            <ac:spMk id="2" creationId="{31C75F82-00DB-42CF-B121-F7331C1F1F28}"/>
          </ac:spMkLst>
        </pc:spChg>
        <pc:spChg chg="mod">
          <ac:chgData name="Blindback Sgt TJ@21 AC&amp;W Sqn CADS Ops@Defence O365" userId="S::timothy.blindback@ecn.forces.gc.ca::2699d6b2-7bae-42be-83da-ef360de0bb01" providerId="AD" clId="Web-{50636698-49CB-11F6-E94C-72C95BD98C1E}" dt="2021-02-05T17:52:06.099" v="1702" actId="20577"/>
          <ac:spMkLst>
            <pc:docMk/>
            <pc:sldMk cId="2074957209" sldId="309"/>
            <ac:spMk id="5" creationId="{00000000-0000-0000-0000-000000000000}"/>
          </ac:spMkLst>
        </pc:spChg>
      </pc:sldChg>
      <pc:sldChg chg="addSp modSp add replId">
        <pc:chgData name="Blindback Sgt TJ@21 AC&amp;W Sqn CADS Ops@Defence O365" userId="S::timothy.blindback@ecn.forces.gc.ca::2699d6b2-7bae-42be-83da-ef360de0bb01" providerId="AD" clId="Web-{50636698-49CB-11F6-E94C-72C95BD98C1E}" dt="2021-02-05T17:51:33.068" v="1696" actId="20577"/>
        <pc:sldMkLst>
          <pc:docMk/>
          <pc:sldMk cId="3294269681" sldId="310"/>
        </pc:sldMkLst>
        <pc:spChg chg="add mod">
          <ac:chgData name="Blindback Sgt TJ@21 AC&amp;W Sqn CADS Ops@Defence O365" userId="S::timothy.blindback@ecn.forces.gc.ca::2699d6b2-7bae-42be-83da-ef360de0bb01" providerId="AD" clId="Web-{50636698-49CB-11F6-E94C-72C95BD98C1E}" dt="2021-02-05T17:51:33.068" v="1696" actId="20577"/>
          <ac:spMkLst>
            <pc:docMk/>
            <pc:sldMk cId="3294269681" sldId="310"/>
            <ac:spMk id="2" creationId="{6BCA553B-9458-483E-8D61-42275D8F4DB7}"/>
          </ac:spMkLst>
        </pc:spChg>
        <pc:spChg chg="mod">
          <ac:chgData name="Blindback Sgt TJ@21 AC&amp;W Sqn CADS Ops@Defence O365" userId="S::timothy.blindback@ecn.forces.gc.ca::2699d6b2-7bae-42be-83da-ef360de0bb01" providerId="AD" clId="Web-{50636698-49CB-11F6-E94C-72C95BD98C1E}" dt="2021-02-05T17:49:06.145" v="1475" actId="20577"/>
          <ac:spMkLst>
            <pc:docMk/>
            <pc:sldMk cId="3294269681" sldId="310"/>
            <ac:spMk id="5" creationId="{00000000-0000-0000-0000-000000000000}"/>
          </ac:spMkLst>
        </pc:spChg>
      </pc:sldChg>
      <pc:sldChg chg="addSp modSp add replId">
        <pc:chgData name="Blindback Sgt TJ@21 AC&amp;W Sqn CADS Ops@Defence O365" userId="S::timothy.blindback@ecn.forces.gc.ca::2699d6b2-7bae-42be-83da-ef360de0bb01" providerId="AD" clId="Web-{50636698-49CB-11F6-E94C-72C95BD98C1E}" dt="2021-02-05T17:48:29.302" v="1468" actId="20577"/>
        <pc:sldMkLst>
          <pc:docMk/>
          <pc:sldMk cId="3232658452" sldId="311"/>
        </pc:sldMkLst>
        <pc:spChg chg="add mod">
          <ac:chgData name="Blindback Sgt TJ@21 AC&amp;W Sqn CADS Ops@Defence O365" userId="S::timothy.blindback@ecn.forces.gc.ca::2699d6b2-7bae-42be-83da-ef360de0bb01" providerId="AD" clId="Web-{50636698-49CB-11F6-E94C-72C95BD98C1E}" dt="2021-02-05T17:48:29.302" v="1468" actId="20577"/>
          <ac:spMkLst>
            <pc:docMk/>
            <pc:sldMk cId="3232658452" sldId="311"/>
            <ac:spMk id="2" creationId="{CD8F5FD5-8DEE-44EB-8F63-E2AD15A1349D}"/>
          </ac:spMkLst>
        </pc:spChg>
        <pc:spChg chg="mod">
          <ac:chgData name="Blindback Sgt TJ@21 AC&amp;W Sqn CADS Ops@Defence O365" userId="S::timothy.blindback@ecn.forces.gc.ca::2699d6b2-7bae-42be-83da-ef360de0bb01" providerId="AD" clId="Web-{50636698-49CB-11F6-E94C-72C95BD98C1E}" dt="2021-02-05T17:46:19.004" v="1275" actId="20577"/>
          <ac:spMkLst>
            <pc:docMk/>
            <pc:sldMk cId="3232658452" sldId="311"/>
            <ac:spMk id="5" creationId="{00000000-0000-0000-0000-000000000000}"/>
          </ac:spMkLst>
        </pc:spChg>
      </pc:sldChg>
      <pc:sldChg chg="addSp modSp add replId">
        <pc:chgData name="Blindback Sgt TJ@21 AC&amp;W Sqn CADS Ops@Defence O365" userId="S::timothy.blindback@ecn.forces.gc.ca::2699d6b2-7bae-42be-83da-ef360de0bb01" providerId="AD" clId="Web-{50636698-49CB-11F6-E94C-72C95BD98C1E}" dt="2021-02-05T17:45:35.285" v="1269" actId="20577"/>
        <pc:sldMkLst>
          <pc:docMk/>
          <pc:sldMk cId="1131510230" sldId="312"/>
        </pc:sldMkLst>
        <pc:spChg chg="add mod">
          <ac:chgData name="Blindback Sgt TJ@21 AC&amp;W Sqn CADS Ops@Defence O365" userId="S::timothy.blindback@ecn.forces.gc.ca::2699d6b2-7bae-42be-83da-ef360de0bb01" providerId="AD" clId="Web-{50636698-49CB-11F6-E94C-72C95BD98C1E}" dt="2021-02-05T17:45:35.285" v="1269" actId="20577"/>
          <ac:spMkLst>
            <pc:docMk/>
            <pc:sldMk cId="1131510230" sldId="312"/>
            <ac:spMk id="2" creationId="{AB79F1C2-B873-4069-AEA9-7E92C491458E}"/>
          </ac:spMkLst>
        </pc:spChg>
        <pc:spChg chg="mod">
          <ac:chgData name="Blindback Sgt TJ@21 AC&amp;W Sqn CADS Ops@Defence O365" userId="S::timothy.blindback@ecn.forces.gc.ca::2699d6b2-7bae-42be-83da-ef360de0bb01" providerId="AD" clId="Web-{50636698-49CB-11F6-E94C-72C95BD98C1E}" dt="2021-02-05T17:42:30.035" v="1070" actId="20577"/>
          <ac:spMkLst>
            <pc:docMk/>
            <pc:sldMk cId="1131510230" sldId="312"/>
            <ac:spMk id="5" creationId="{00000000-0000-0000-0000-000000000000}"/>
          </ac:spMkLst>
        </pc:spChg>
      </pc:sldChg>
      <pc:sldChg chg="addSp modSp add replId">
        <pc:chgData name="Blindback Sgt TJ@21 AC&amp;W Sqn CADS Ops@Defence O365" userId="S::timothy.blindback@ecn.forces.gc.ca::2699d6b2-7bae-42be-83da-ef360de0bb01" providerId="AD" clId="Web-{50636698-49CB-11F6-E94C-72C95BD98C1E}" dt="2021-02-05T20:20:32.532" v="2777" actId="20577"/>
        <pc:sldMkLst>
          <pc:docMk/>
          <pc:sldMk cId="2534537265" sldId="313"/>
        </pc:sldMkLst>
        <pc:spChg chg="add mod">
          <ac:chgData name="Blindback Sgt TJ@21 AC&amp;W Sqn CADS Ops@Defence O365" userId="S::timothy.blindback@ecn.forces.gc.ca::2699d6b2-7bae-42be-83da-ef360de0bb01" providerId="AD" clId="Web-{50636698-49CB-11F6-E94C-72C95BD98C1E}" dt="2021-02-05T20:20:32.532" v="2777" actId="20577"/>
          <ac:spMkLst>
            <pc:docMk/>
            <pc:sldMk cId="2534537265" sldId="313"/>
            <ac:spMk id="2" creationId="{B1857806-78E3-4801-9B15-2CE22A9A3276}"/>
          </ac:spMkLst>
        </pc:spChg>
        <pc:spChg chg="mod">
          <ac:chgData name="Blindback Sgt TJ@21 AC&amp;W Sqn CADS Ops@Defence O365" userId="S::timothy.blindback@ecn.forces.gc.ca::2699d6b2-7bae-42be-83da-ef360de0bb01" providerId="AD" clId="Web-{50636698-49CB-11F6-E94C-72C95BD98C1E}" dt="2021-02-05T17:37:00.487" v="689" actId="20577"/>
          <ac:spMkLst>
            <pc:docMk/>
            <pc:sldMk cId="2534537265" sldId="313"/>
            <ac:spMk id="5" creationId="{00000000-0000-0000-0000-000000000000}"/>
          </ac:spMkLst>
        </pc:spChg>
      </pc:sldChg>
      <pc:sldChg chg="add mod replId modShow">
        <pc:chgData name="Blindback Sgt TJ@21 AC&amp;W Sqn CADS Ops@Defence O365" userId="S::timothy.blindback@ecn.forces.gc.ca::2699d6b2-7bae-42be-83da-ef360de0bb01" providerId="AD" clId="Web-{50636698-49CB-11F6-E94C-72C95BD98C1E}" dt="2021-02-05T19:47:42.722" v="2151"/>
        <pc:sldMkLst>
          <pc:docMk/>
          <pc:sldMk cId="382267838" sldId="314"/>
        </pc:sldMkLst>
      </pc:sldChg>
      <pc:sldChg chg="modSp new del">
        <pc:chgData name="Blindback Sgt TJ@21 AC&amp;W Sqn CADS Ops@Defence O365" userId="S::timothy.blindback@ecn.forces.gc.ca::2699d6b2-7bae-42be-83da-ef360de0bb01" providerId="AD" clId="Web-{50636698-49CB-11F6-E94C-72C95BD98C1E}" dt="2021-02-05T20:14:39.842" v="2604"/>
        <pc:sldMkLst>
          <pc:docMk/>
          <pc:sldMk cId="79713898" sldId="315"/>
        </pc:sldMkLst>
        <pc:spChg chg="mod">
          <ac:chgData name="Blindback Sgt TJ@21 AC&amp;W Sqn CADS Ops@Defence O365" userId="S::timothy.blindback@ecn.forces.gc.ca::2699d6b2-7bae-42be-83da-ef360de0bb01" providerId="AD" clId="Web-{50636698-49CB-11F6-E94C-72C95BD98C1E}" dt="2021-02-05T20:14:37.170" v="2603" actId="20577"/>
          <ac:spMkLst>
            <pc:docMk/>
            <pc:sldMk cId="79713898" sldId="315"/>
            <ac:spMk id="2" creationId="{2BDEC827-3D96-462E-9F3F-0B372D770C9A}"/>
          </ac:spMkLst>
        </pc:spChg>
      </pc:sldChg>
      <pc:sldChg chg="modSp add replId">
        <pc:chgData name="Blindback Sgt TJ@21 AC&amp;W Sqn CADS Ops@Defence O365" userId="S::timothy.blindback@ecn.forces.gc.ca::2699d6b2-7bae-42be-83da-ef360de0bb01" providerId="AD" clId="Web-{50636698-49CB-11F6-E94C-72C95BD98C1E}" dt="2021-02-05T20:21:34.579" v="2853" actId="20577"/>
        <pc:sldMkLst>
          <pc:docMk/>
          <pc:sldMk cId="3173300965" sldId="315"/>
        </pc:sldMkLst>
        <pc:spChg chg="mod">
          <ac:chgData name="Blindback Sgt TJ@21 AC&amp;W Sqn CADS Ops@Defence O365" userId="S::timothy.blindback@ecn.forces.gc.ca::2699d6b2-7bae-42be-83da-ef360de0bb01" providerId="AD" clId="Web-{50636698-49CB-11F6-E94C-72C95BD98C1E}" dt="2021-02-05T20:21:34.579" v="2853" actId="20577"/>
          <ac:spMkLst>
            <pc:docMk/>
            <pc:sldMk cId="3173300965" sldId="315"/>
            <ac:spMk id="2" creationId="{31C75F82-00DB-42CF-B121-F7331C1F1F28}"/>
          </ac:spMkLst>
        </pc:spChg>
        <pc:spChg chg="mod">
          <ac:chgData name="Blindback Sgt TJ@21 AC&amp;W Sqn CADS Ops@Defence O365" userId="S::timothy.blindback@ecn.forces.gc.ca::2699d6b2-7bae-42be-83da-ef360de0bb01" providerId="AD" clId="Web-{50636698-49CB-11F6-E94C-72C95BD98C1E}" dt="2021-02-05T20:15:05.733" v="2616" actId="20577"/>
          <ac:spMkLst>
            <pc:docMk/>
            <pc:sldMk cId="3173300965" sldId="315"/>
            <ac:spMk id="5" creationId="{00000000-0000-0000-0000-000000000000}"/>
          </ac:spMkLst>
        </pc:spChg>
      </pc:sldChg>
      <pc:sldChg chg="modSp add replId">
        <pc:chgData name="Blindback Sgt TJ@21 AC&amp;W Sqn CADS Ops@Defence O365" userId="S::timothy.blindback@ecn.forces.gc.ca::2699d6b2-7bae-42be-83da-ef360de0bb01" providerId="AD" clId="Web-{50636698-49CB-11F6-E94C-72C95BD98C1E}" dt="2021-02-05T20:26:12.737" v="3295" actId="20577"/>
        <pc:sldMkLst>
          <pc:docMk/>
          <pc:sldMk cId="1777120111" sldId="316"/>
        </pc:sldMkLst>
        <pc:spChg chg="mod">
          <ac:chgData name="Blindback Sgt TJ@21 AC&amp;W Sqn CADS Ops@Defence O365" userId="S::timothy.blindback@ecn.forces.gc.ca::2699d6b2-7bae-42be-83da-ef360de0bb01" providerId="AD" clId="Web-{50636698-49CB-11F6-E94C-72C95BD98C1E}" dt="2021-02-05T20:26:12.737" v="3295" actId="20577"/>
          <ac:spMkLst>
            <pc:docMk/>
            <pc:sldMk cId="1777120111" sldId="316"/>
            <ac:spMk id="2" creationId="{8BC97958-F6AA-442E-A81F-2AF113E32A03}"/>
          </ac:spMkLst>
        </pc:spChg>
        <pc:spChg chg="mod">
          <ac:chgData name="Blindback Sgt TJ@21 AC&amp;W Sqn CADS Ops@Defence O365" userId="S::timothy.blindback@ecn.forces.gc.ca::2699d6b2-7bae-42be-83da-ef360de0bb01" providerId="AD" clId="Web-{50636698-49CB-11F6-E94C-72C95BD98C1E}" dt="2021-02-05T20:24:12.643" v="3094" actId="20577"/>
          <ac:spMkLst>
            <pc:docMk/>
            <pc:sldMk cId="1777120111" sldId="316"/>
            <ac:spMk id="5" creationId="{00000000-0000-0000-0000-000000000000}"/>
          </ac:spMkLst>
        </pc:spChg>
      </pc:sldChg>
      <pc:sldChg chg="modSp add replId">
        <pc:chgData name="Blindback Sgt TJ@21 AC&amp;W Sqn CADS Ops@Defence O365" userId="S::timothy.blindback@ecn.forces.gc.ca::2699d6b2-7bae-42be-83da-ef360de0bb01" providerId="AD" clId="Web-{50636698-49CB-11F6-E94C-72C95BD98C1E}" dt="2021-02-05T20:30:10.379" v="3551" actId="20577"/>
        <pc:sldMkLst>
          <pc:docMk/>
          <pc:sldMk cId="2746072567" sldId="317"/>
        </pc:sldMkLst>
        <pc:spChg chg="mod">
          <ac:chgData name="Blindback Sgt TJ@21 AC&amp;W Sqn CADS Ops@Defence O365" userId="S::timothy.blindback@ecn.forces.gc.ca::2699d6b2-7bae-42be-83da-ef360de0bb01" providerId="AD" clId="Web-{50636698-49CB-11F6-E94C-72C95BD98C1E}" dt="2021-02-05T20:30:10.379" v="3551" actId="20577"/>
          <ac:spMkLst>
            <pc:docMk/>
            <pc:sldMk cId="2746072567" sldId="317"/>
            <ac:spMk id="2" creationId="{8BC97958-F6AA-442E-A81F-2AF113E32A03}"/>
          </ac:spMkLst>
        </pc:spChg>
        <pc:spChg chg="mod">
          <ac:chgData name="Blindback Sgt TJ@21 AC&amp;W Sqn CADS Ops@Defence O365" userId="S::timothy.blindback@ecn.forces.gc.ca::2699d6b2-7bae-42be-83da-ef360de0bb01" providerId="AD" clId="Web-{50636698-49CB-11F6-E94C-72C95BD98C1E}" dt="2021-02-05T20:26:21.940" v="3296" actId="20577"/>
          <ac:spMkLst>
            <pc:docMk/>
            <pc:sldMk cId="2746072567" sldId="317"/>
            <ac:spMk id="5" creationId="{00000000-0000-0000-0000-000000000000}"/>
          </ac:spMkLst>
        </pc:spChg>
      </pc:sldChg>
    </pc:docChg>
  </pc:docChgLst>
  <pc:docChgLst>
    <pc:chgData name="Blindback Sgt TJ@21 AC&amp;W Sqn CADS Ops@Defence O365" userId="S::timothy.blindback@ecn.forces.gc.ca::2699d6b2-7bae-42be-83da-ef360de0bb01" providerId="AD" clId="Web-{F766120D-B087-629A-C4A3-DF115AE5DE78}"/>
    <pc:docChg chg="addSld delSld modSld sldOrd">
      <pc:chgData name="Blindback Sgt TJ@21 AC&amp;W Sqn CADS Ops@Defence O365" userId="S::timothy.blindback@ecn.forces.gc.ca::2699d6b2-7bae-42be-83da-ef360de0bb01" providerId="AD" clId="Web-{F766120D-B087-629A-C4A3-DF115AE5DE78}" dt="2021-02-09T20:34:32.314" v="3278" actId="20577"/>
      <pc:docMkLst>
        <pc:docMk/>
      </pc:docMkLst>
      <pc:sldChg chg="modSp">
        <pc:chgData name="Blindback Sgt TJ@21 AC&amp;W Sqn CADS Ops@Defence O365" userId="S::timothy.blindback@ecn.forces.gc.ca::2699d6b2-7bae-42be-83da-ef360de0bb01" providerId="AD" clId="Web-{F766120D-B087-629A-C4A3-DF115AE5DE78}" dt="2021-02-09T20:34:32.314" v="3278" actId="20577"/>
        <pc:sldMkLst>
          <pc:docMk/>
          <pc:sldMk cId="0" sldId="258"/>
        </pc:sldMkLst>
        <pc:spChg chg="mod">
          <ac:chgData name="Blindback Sgt TJ@21 AC&amp;W Sqn CADS Ops@Defence O365" userId="S::timothy.blindback@ecn.forces.gc.ca::2699d6b2-7bae-42be-83da-ef360de0bb01" providerId="AD" clId="Web-{F766120D-B087-629A-C4A3-DF115AE5DE78}" dt="2021-02-09T20:34:32.314" v="3278" actId="20577"/>
          <ac:spMkLst>
            <pc:docMk/>
            <pc:sldMk cId="0" sldId="258"/>
            <ac:spMk id="11" creationId="{4E375B69-8A08-4F5C-95BB-46ED48E1593F}"/>
          </ac:spMkLst>
        </pc:spChg>
      </pc:sldChg>
      <pc:sldChg chg="modSp">
        <pc:chgData name="Blindback Sgt TJ@21 AC&amp;W Sqn CADS Ops@Defence O365" userId="S::timothy.blindback@ecn.forces.gc.ca::2699d6b2-7bae-42be-83da-ef360de0bb01" providerId="AD" clId="Web-{F766120D-B087-629A-C4A3-DF115AE5DE78}" dt="2021-02-09T18:39:47.756" v="17" actId="20577"/>
        <pc:sldMkLst>
          <pc:docMk/>
          <pc:sldMk cId="1587703502" sldId="267"/>
        </pc:sldMkLst>
        <pc:spChg chg="mod">
          <ac:chgData name="Blindback Sgt TJ@21 AC&amp;W Sqn CADS Ops@Defence O365" userId="S::timothy.blindback@ecn.forces.gc.ca::2699d6b2-7bae-42be-83da-ef360de0bb01" providerId="AD" clId="Web-{F766120D-B087-629A-C4A3-DF115AE5DE78}" dt="2021-02-09T18:39:47.756" v="17" actId="20577"/>
          <ac:spMkLst>
            <pc:docMk/>
            <pc:sldMk cId="1587703502" sldId="267"/>
            <ac:spMk id="3" creationId="{51C731A1-56E2-44D7-8C6B-61B325DF7EB9}"/>
          </ac:spMkLst>
        </pc:spChg>
      </pc:sldChg>
      <pc:sldChg chg="modNotes">
        <pc:chgData name="Blindback Sgt TJ@21 AC&amp;W Sqn CADS Ops@Defence O365" userId="S::timothy.blindback@ecn.forces.gc.ca::2699d6b2-7bae-42be-83da-ef360de0bb01" providerId="AD" clId="Web-{F766120D-B087-629A-C4A3-DF115AE5DE78}" dt="2021-02-09T19:20:57.217" v="699"/>
        <pc:sldMkLst>
          <pc:docMk/>
          <pc:sldMk cId="1251806590" sldId="289"/>
        </pc:sldMkLst>
      </pc:sldChg>
      <pc:sldChg chg="modNotes">
        <pc:chgData name="Blindback Sgt TJ@21 AC&amp;W Sqn CADS Ops@Defence O365" userId="S::timothy.blindback@ecn.forces.gc.ca::2699d6b2-7bae-42be-83da-ef360de0bb01" providerId="AD" clId="Web-{F766120D-B087-629A-C4A3-DF115AE5DE78}" dt="2021-02-09T19:55:57.598" v="2900"/>
        <pc:sldMkLst>
          <pc:docMk/>
          <pc:sldMk cId="630241630" sldId="308"/>
        </pc:sldMkLst>
      </pc:sldChg>
      <pc:sldChg chg="modSp ord modNotes">
        <pc:chgData name="Blindback Sgt TJ@21 AC&amp;W Sqn CADS Ops@Defence O365" userId="S::timothy.blindback@ecn.forces.gc.ca::2699d6b2-7bae-42be-83da-ef360de0bb01" providerId="AD" clId="Web-{F766120D-B087-629A-C4A3-DF115AE5DE78}" dt="2021-02-09T19:47:59.737" v="2393"/>
        <pc:sldMkLst>
          <pc:docMk/>
          <pc:sldMk cId="2074957209" sldId="309"/>
        </pc:sldMkLst>
        <pc:spChg chg="mod">
          <ac:chgData name="Blindback Sgt TJ@21 AC&amp;W Sqn CADS Ops@Defence O365" userId="S::timothy.blindback@ecn.forces.gc.ca::2699d6b2-7bae-42be-83da-ef360de0bb01" providerId="AD" clId="Web-{F766120D-B087-629A-C4A3-DF115AE5DE78}" dt="2021-02-09T19:47:59.737" v="2393"/>
          <ac:spMkLst>
            <pc:docMk/>
            <pc:sldMk cId="2074957209" sldId="309"/>
            <ac:spMk id="2" creationId="{31C75F82-00DB-42CF-B121-F7331C1F1F28}"/>
          </ac:spMkLst>
        </pc:spChg>
      </pc:sldChg>
      <pc:sldChg chg="ord modNotes">
        <pc:chgData name="Blindback Sgt TJ@21 AC&amp;W Sqn CADS Ops@Defence O365" userId="S::timothy.blindback@ecn.forces.gc.ca::2699d6b2-7bae-42be-83da-ef360de0bb01" providerId="AD" clId="Web-{F766120D-B087-629A-C4A3-DF115AE5DE78}" dt="2021-02-09T20:08:05.226" v="3261"/>
        <pc:sldMkLst>
          <pc:docMk/>
          <pc:sldMk cId="3294269681" sldId="310"/>
        </pc:sldMkLst>
      </pc:sldChg>
      <pc:sldChg chg="modSp modNotes">
        <pc:chgData name="Blindback Sgt TJ@21 AC&amp;W Sqn CADS Ops@Defence O365" userId="S::timothy.blindback@ecn.forces.gc.ca::2699d6b2-7bae-42be-83da-ef360de0bb01" providerId="AD" clId="Web-{F766120D-B087-629A-C4A3-DF115AE5DE78}" dt="2021-02-09T19:55:13.129" v="2853"/>
        <pc:sldMkLst>
          <pc:docMk/>
          <pc:sldMk cId="3232658452" sldId="311"/>
        </pc:sldMkLst>
        <pc:spChg chg="mod">
          <ac:chgData name="Blindback Sgt TJ@21 AC&amp;W Sqn CADS Ops@Defence O365" userId="S::timothy.blindback@ecn.forces.gc.ca::2699d6b2-7bae-42be-83da-ef360de0bb01" providerId="AD" clId="Web-{F766120D-B087-629A-C4A3-DF115AE5DE78}" dt="2021-02-09T19:53:31.785" v="2625" actId="20577"/>
          <ac:spMkLst>
            <pc:docMk/>
            <pc:sldMk cId="3232658452" sldId="311"/>
            <ac:spMk id="2" creationId="{CD8F5FD5-8DEE-44EB-8F63-E2AD15A1349D}"/>
          </ac:spMkLst>
        </pc:spChg>
      </pc:sldChg>
      <pc:sldChg chg="modSp ord modNotes">
        <pc:chgData name="Blindback Sgt TJ@21 AC&amp;W Sqn CADS Ops@Defence O365" userId="S::timothy.blindback@ecn.forces.gc.ca::2699d6b2-7bae-42be-83da-ef360de0bb01" providerId="AD" clId="Web-{F766120D-B087-629A-C4A3-DF115AE5DE78}" dt="2021-02-09T19:40:49.236" v="1853"/>
        <pc:sldMkLst>
          <pc:docMk/>
          <pc:sldMk cId="1131510230" sldId="312"/>
        </pc:sldMkLst>
        <pc:spChg chg="mod">
          <ac:chgData name="Blindback Sgt TJ@21 AC&amp;W Sqn CADS Ops@Defence O365" userId="S::timothy.blindback@ecn.forces.gc.ca::2699d6b2-7bae-42be-83da-ef360de0bb01" providerId="AD" clId="Web-{F766120D-B087-629A-C4A3-DF115AE5DE78}" dt="2021-02-09T19:39:20.298" v="1686" actId="20577"/>
          <ac:spMkLst>
            <pc:docMk/>
            <pc:sldMk cId="1131510230" sldId="312"/>
            <ac:spMk id="2" creationId="{AB79F1C2-B873-4069-AEA9-7E92C491458E}"/>
          </ac:spMkLst>
        </pc:spChg>
      </pc:sldChg>
      <pc:sldChg chg="modSp modNotes">
        <pc:chgData name="Blindback Sgt TJ@21 AC&amp;W Sqn CADS Ops@Defence O365" userId="S::timothy.blindback@ecn.forces.gc.ca::2699d6b2-7bae-42be-83da-ef360de0bb01" providerId="AD" clId="Web-{F766120D-B087-629A-C4A3-DF115AE5DE78}" dt="2021-02-09T19:35:33.704" v="1499" actId="20577"/>
        <pc:sldMkLst>
          <pc:docMk/>
          <pc:sldMk cId="2534537265" sldId="313"/>
        </pc:sldMkLst>
        <pc:spChg chg="mod">
          <ac:chgData name="Blindback Sgt TJ@21 AC&amp;W Sqn CADS Ops@Defence O365" userId="S::timothy.blindback@ecn.forces.gc.ca::2699d6b2-7bae-42be-83da-ef360de0bb01" providerId="AD" clId="Web-{F766120D-B087-629A-C4A3-DF115AE5DE78}" dt="2021-02-09T19:35:33.704" v="1499" actId="20577"/>
          <ac:spMkLst>
            <pc:docMk/>
            <pc:sldMk cId="2534537265" sldId="313"/>
            <ac:spMk id="2" creationId="{B1857806-78E3-4801-9B15-2CE22A9A3276}"/>
          </ac:spMkLst>
        </pc:spChg>
      </pc:sldChg>
      <pc:sldChg chg="del">
        <pc:chgData name="Blindback Sgt TJ@21 AC&amp;W Sqn CADS Ops@Defence O365" userId="S::timothy.blindback@ecn.forces.gc.ca::2699d6b2-7bae-42be-83da-ef360de0bb01" providerId="AD" clId="Web-{F766120D-B087-629A-C4A3-DF115AE5DE78}" dt="2021-02-09T18:29:34.533" v="0"/>
        <pc:sldMkLst>
          <pc:docMk/>
          <pc:sldMk cId="382267838" sldId="314"/>
        </pc:sldMkLst>
      </pc:sldChg>
      <pc:sldChg chg="modSp ord modNotes">
        <pc:chgData name="Blindback Sgt TJ@21 AC&amp;W Sqn CADS Ops@Defence O365" userId="S::timothy.blindback@ecn.forces.gc.ca::2699d6b2-7bae-42be-83da-ef360de0bb01" providerId="AD" clId="Web-{F766120D-B087-629A-C4A3-DF115AE5DE78}" dt="2021-02-09T19:47:09.659" v="2338"/>
        <pc:sldMkLst>
          <pc:docMk/>
          <pc:sldMk cId="3173300965" sldId="315"/>
        </pc:sldMkLst>
        <pc:spChg chg="mod">
          <ac:chgData name="Blindback Sgt TJ@21 AC&amp;W Sqn CADS Ops@Defence O365" userId="S::timothy.blindback@ecn.forces.gc.ca::2699d6b2-7bae-42be-83da-ef360de0bb01" providerId="AD" clId="Web-{F766120D-B087-629A-C4A3-DF115AE5DE78}" dt="2021-02-09T19:46:51.925" v="2328" actId="20577"/>
          <ac:spMkLst>
            <pc:docMk/>
            <pc:sldMk cId="3173300965" sldId="315"/>
            <ac:spMk id="2" creationId="{31C75F82-00DB-42CF-B121-F7331C1F1F28}"/>
          </ac:spMkLst>
        </pc:spChg>
      </pc:sldChg>
      <pc:sldChg chg="modNotes">
        <pc:chgData name="Blindback Sgt TJ@21 AC&amp;W Sqn CADS Ops@Defence O365" userId="S::timothy.blindback@ecn.forces.gc.ca::2699d6b2-7bae-42be-83da-ef360de0bb01" providerId="AD" clId="Web-{F766120D-B087-629A-C4A3-DF115AE5DE78}" dt="2021-02-09T19:57:12.317" v="2982"/>
        <pc:sldMkLst>
          <pc:docMk/>
          <pc:sldMk cId="1777120111" sldId="316"/>
        </pc:sldMkLst>
      </pc:sldChg>
      <pc:sldChg chg="modNotes">
        <pc:chgData name="Blindback Sgt TJ@21 AC&amp;W Sqn CADS Ops@Defence O365" userId="S::timothy.blindback@ecn.forces.gc.ca::2699d6b2-7bae-42be-83da-ef360de0bb01" providerId="AD" clId="Web-{F766120D-B087-629A-C4A3-DF115AE5DE78}" dt="2021-02-09T19:58:40.427" v="3183"/>
        <pc:sldMkLst>
          <pc:docMk/>
          <pc:sldMk cId="2746072567" sldId="317"/>
        </pc:sldMkLst>
      </pc:sldChg>
      <pc:sldChg chg="modSp add replId modNotes">
        <pc:chgData name="Blindback Sgt TJ@21 AC&amp;W Sqn CADS Ops@Defence O365" userId="S::timothy.blindback@ecn.forces.gc.ca::2699d6b2-7bae-42be-83da-ef360de0bb01" providerId="AD" clId="Web-{F766120D-B087-629A-C4A3-DF115AE5DE78}" dt="2021-02-09T19:38:02.673" v="1660"/>
        <pc:sldMkLst>
          <pc:docMk/>
          <pc:sldMk cId="2166153459" sldId="318"/>
        </pc:sldMkLst>
        <pc:spChg chg="mod">
          <ac:chgData name="Blindback Sgt TJ@21 AC&amp;W Sqn CADS Ops@Defence O365" userId="S::timothy.blindback@ecn.forces.gc.ca::2699d6b2-7bae-42be-83da-ef360de0bb01" providerId="AD" clId="Web-{F766120D-B087-629A-C4A3-DF115AE5DE78}" dt="2021-02-09T19:37:34.189" v="1634" actId="20577"/>
          <ac:spMkLst>
            <pc:docMk/>
            <pc:sldMk cId="2166153459" sldId="318"/>
            <ac:spMk id="2" creationId="{B1857806-78E3-4801-9B15-2CE22A9A3276}"/>
          </ac:spMkLst>
        </pc:spChg>
      </pc:sldChg>
      <pc:sldChg chg="delSp modSp new del">
        <pc:chgData name="Blindback Sgt TJ@21 AC&amp;W Sqn CADS Ops@Defence O365" userId="S::timothy.blindback@ecn.forces.gc.ca::2699d6b2-7bae-42be-83da-ef360de0bb01" providerId="AD" clId="Web-{F766120D-B087-629A-C4A3-DF115AE5DE78}" dt="2021-02-09T20:33:52.266" v="3272"/>
        <pc:sldMkLst>
          <pc:docMk/>
          <pc:sldMk cId="781146988" sldId="319"/>
        </pc:sldMkLst>
        <pc:spChg chg="mod">
          <ac:chgData name="Blindback Sgt TJ@21 AC&amp;W Sqn CADS Ops@Defence O365" userId="S::timothy.blindback@ecn.forces.gc.ca::2699d6b2-7bae-42be-83da-ef360de0bb01" providerId="AD" clId="Web-{F766120D-B087-629A-C4A3-DF115AE5DE78}" dt="2021-02-09T20:33:41.626" v="3270" actId="20577"/>
          <ac:spMkLst>
            <pc:docMk/>
            <pc:sldMk cId="781146988" sldId="319"/>
            <ac:spMk id="2" creationId="{6BF88938-14B1-4CC5-A1F7-92D3448D7274}"/>
          </ac:spMkLst>
        </pc:spChg>
        <pc:spChg chg="del">
          <ac:chgData name="Blindback Sgt TJ@21 AC&amp;W Sqn CADS Ops@Defence O365" userId="S::timothy.blindback@ecn.forces.gc.ca::2699d6b2-7bae-42be-83da-ef360de0bb01" providerId="AD" clId="Web-{F766120D-B087-629A-C4A3-DF115AE5DE78}" dt="2021-02-09T20:33:44.626" v="3271"/>
          <ac:spMkLst>
            <pc:docMk/>
            <pc:sldMk cId="781146988" sldId="319"/>
            <ac:spMk id="3" creationId="{8958A0F8-4428-49FE-8CDE-A4005CD2BC93}"/>
          </ac:spMkLst>
        </pc:spChg>
      </pc:sldChg>
      <pc:sldChg chg="modSp add replId">
        <pc:chgData name="Blindback Sgt TJ@21 AC&amp;W Sqn CADS Ops@Defence O365" userId="S::timothy.blindback@ecn.forces.gc.ca::2699d6b2-7bae-42be-83da-ef360de0bb01" providerId="AD" clId="Web-{F766120D-B087-629A-C4A3-DF115AE5DE78}" dt="2021-02-09T20:34:09.173" v="3277" actId="20577"/>
        <pc:sldMkLst>
          <pc:docMk/>
          <pc:sldMk cId="3849745183" sldId="319"/>
        </pc:sldMkLst>
        <pc:spChg chg="mod">
          <ac:chgData name="Blindback Sgt TJ@21 AC&amp;W Sqn CADS Ops@Defence O365" userId="S::timothy.blindback@ecn.forces.gc.ca::2699d6b2-7bae-42be-83da-ef360de0bb01" providerId="AD" clId="Web-{F766120D-B087-629A-C4A3-DF115AE5DE78}" dt="2021-02-09T20:34:09.173" v="3277" actId="20577"/>
          <ac:spMkLst>
            <pc:docMk/>
            <pc:sldMk cId="3849745183" sldId="319"/>
            <ac:spMk id="2" creationId="{6BCA553B-9458-483E-8D61-42275D8F4DB7}"/>
          </ac:spMkLst>
        </pc:spChg>
        <pc:spChg chg="mod">
          <ac:chgData name="Blindback Sgt TJ@21 AC&amp;W Sqn CADS Ops@Defence O365" userId="S::timothy.blindback@ecn.forces.gc.ca::2699d6b2-7bae-42be-83da-ef360de0bb01" providerId="AD" clId="Web-{F766120D-B087-629A-C4A3-DF115AE5DE78}" dt="2021-02-09T20:34:07.173" v="3275" actId="20577"/>
          <ac:spMkLst>
            <pc:docMk/>
            <pc:sldMk cId="3849745183" sldId="319"/>
            <ac:spMk id="5" creationId="{00000000-0000-0000-0000-000000000000}"/>
          </ac:spMkLst>
        </pc:spChg>
      </pc:sldChg>
    </pc:docChg>
  </pc:docChgLst>
  <pc:docChgLst>
    <pc:chgData name="Blindback Sgt TJ@21 AC&amp;W Sqn CADS Ops@Defence O365" userId="S::timothy.blindback@ecn.forces.gc.ca::2699d6b2-7bae-42be-83da-ef360de0bb01" providerId="AD" clId="Web-{82AE514E-7B0B-D7DF-4830-3E2E06E0E1FF}"/>
    <pc:docChg chg="modSld">
      <pc:chgData name="Blindback Sgt TJ@21 AC&amp;W Sqn CADS Ops@Defence O365" userId="S::timothy.blindback@ecn.forces.gc.ca::2699d6b2-7bae-42be-83da-ef360de0bb01" providerId="AD" clId="Web-{82AE514E-7B0B-D7DF-4830-3E2E06E0E1FF}" dt="2021-02-09T20:58:50.373" v="702"/>
      <pc:docMkLst>
        <pc:docMk/>
      </pc:docMkLst>
      <pc:sldChg chg="addSp modSp">
        <pc:chgData name="Blindback Sgt TJ@21 AC&amp;W Sqn CADS Ops@Defence O365" userId="S::timothy.blindback@ecn.forces.gc.ca::2699d6b2-7bae-42be-83da-ef360de0bb01" providerId="AD" clId="Web-{82AE514E-7B0B-D7DF-4830-3E2E06E0E1FF}" dt="2021-02-09T20:42:00.119" v="18" actId="14100"/>
        <pc:sldMkLst>
          <pc:docMk/>
          <pc:sldMk cId="630241630" sldId="308"/>
        </pc:sldMkLst>
        <pc:picChg chg="add mod">
          <ac:chgData name="Blindback Sgt TJ@21 AC&amp;W Sqn CADS Ops@Defence O365" userId="S::timothy.blindback@ecn.forces.gc.ca::2699d6b2-7bae-42be-83da-ef360de0bb01" providerId="AD" clId="Web-{82AE514E-7B0B-D7DF-4830-3E2E06E0E1FF}" dt="2021-02-09T20:42:00.119" v="18" actId="14100"/>
          <ac:picMkLst>
            <pc:docMk/>
            <pc:sldMk cId="630241630" sldId="308"/>
            <ac:picMk id="3" creationId="{0CA948D3-9620-47B0-BCC9-89D31E944215}"/>
          </ac:picMkLst>
        </pc:picChg>
      </pc:sldChg>
      <pc:sldChg chg="addSp modSp">
        <pc:chgData name="Blindback Sgt TJ@21 AC&amp;W Sqn CADS Ops@Defence O365" userId="S::timothy.blindback@ecn.forces.gc.ca::2699d6b2-7bae-42be-83da-ef360de0bb01" providerId="AD" clId="Web-{82AE514E-7B0B-D7DF-4830-3E2E06E0E1FF}" dt="2021-02-09T20:39:39.491" v="7" actId="1076"/>
        <pc:sldMkLst>
          <pc:docMk/>
          <pc:sldMk cId="2074957209" sldId="309"/>
        </pc:sldMkLst>
        <pc:picChg chg="add mod">
          <ac:chgData name="Blindback Sgt TJ@21 AC&amp;W Sqn CADS Ops@Defence O365" userId="S::timothy.blindback@ecn.forces.gc.ca::2699d6b2-7bae-42be-83da-ef360de0bb01" providerId="AD" clId="Web-{82AE514E-7B0B-D7DF-4830-3E2E06E0E1FF}" dt="2021-02-09T20:39:39.491" v="7" actId="1076"/>
          <ac:picMkLst>
            <pc:docMk/>
            <pc:sldMk cId="2074957209" sldId="309"/>
            <ac:picMk id="3" creationId="{6745B7D1-5DF3-4929-AC8B-DCB945ED6EFA}"/>
          </ac:picMkLst>
        </pc:picChg>
      </pc:sldChg>
      <pc:sldChg chg="addSp modSp">
        <pc:chgData name="Blindback Sgt TJ@21 AC&amp;W Sqn CADS Ops@Defence O365" userId="S::timothy.blindback@ecn.forces.gc.ca::2699d6b2-7bae-42be-83da-ef360de0bb01" providerId="AD" clId="Web-{82AE514E-7B0B-D7DF-4830-3E2E06E0E1FF}" dt="2021-02-09T20:44:14.044" v="30" actId="14100"/>
        <pc:sldMkLst>
          <pc:docMk/>
          <pc:sldMk cId="3294269681" sldId="310"/>
        </pc:sldMkLst>
        <pc:picChg chg="add mod">
          <ac:chgData name="Blindback Sgt TJ@21 AC&amp;W Sqn CADS Ops@Defence O365" userId="S::timothy.blindback@ecn.forces.gc.ca::2699d6b2-7bae-42be-83da-ef360de0bb01" providerId="AD" clId="Web-{82AE514E-7B0B-D7DF-4830-3E2E06E0E1FF}" dt="2021-02-09T20:44:14.044" v="30" actId="14100"/>
          <ac:picMkLst>
            <pc:docMk/>
            <pc:sldMk cId="3294269681" sldId="310"/>
            <ac:picMk id="3" creationId="{BF8B64E6-0A2D-4087-81C6-46FEB461B809}"/>
          </ac:picMkLst>
        </pc:picChg>
      </pc:sldChg>
      <pc:sldChg chg="addSp modSp">
        <pc:chgData name="Blindback Sgt TJ@21 AC&amp;W Sqn CADS Ops@Defence O365" userId="S::timothy.blindback@ecn.forces.gc.ca::2699d6b2-7bae-42be-83da-ef360de0bb01" providerId="AD" clId="Web-{82AE514E-7B0B-D7DF-4830-3E2E06E0E1FF}" dt="2021-02-09T20:41:24.790" v="15" actId="1076"/>
        <pc:sldMkLst>
          <pc:docMk/>
          <pc:sldMk cId="3232658452" sldId="311"/>
        </pc:sldMkLst>
        <pc:picChg chg="add mod">
          <ac:chgData name="Blindback Sgt TJ@21 AC&amp;W Sqn CADS Ops@Defence O365" userId="S::timothy.blindback@ecn.forces.gc.ca::2699d6b2-7bae-42be-83da-ef360de0bb01" providerId="AD" clId="Web-{82AE514E-7B0B-D7DF-4830-3E2E06E0E1FF}" dt="2021-02-09T20:41:24.790" v="15" actId="1076"/>
          <ac:picMkLst>
            <pc:docMk/>
            <pc:sldMk cId="3232658452" sldId="311"/>
            <ac:picMk id="3" creationId="{C97BDE6A-4157-42AC-A437-6E35C678020F}"/>
          </ac:picMkLst>
        </pc:picChg>
      </pc:sldChg>
      <pc:sldChg chg="addSp modSp">
        <pc:chgData name="Blindback Sgt TJ@21 AC&amp;W Sqn CADS Ops@Defence O365" userId="S::timothy.blindback@ecn.forces.gc.ca::2699d6b2-7bae-42be-83da-ef360de0bb01" providerId="AD" clId="Web-{82AE514E-7B0B-D7DF-4830-3E2E06E0E1FF}" dt="2021-02-09T20:38:34.850" v="2" actId="14100"/>
        <pc:sldMkLst>
          <pc:docMk/>
          <pc:sldMk cId="1131510230" sldId="312"/>
        </pc:sldMkLst>
        <pc:picChg chg="add mod">
          <ac:chgData name="Blindback Sgt TJ@21 AC&amp;W Sqn CADS Ops@Defence O365" userId="S::timothy.blindback@ecn.forces.gc.ca::2699d6b2-7bae-42be-83da-ef360de0bb01" providerId="AD" clId="Web-{82AE514E-7B0B-D7DF-4830-3E2E06E0E1FF}" dt="2021-02-09T20:38:34.850" v="2" actId="14100"/>
          <ac:picMkLst>
            <pc:docMk/>
            <pc:sldMk cId="1131510230" sldId="312"/>
            <ac:picMk id="3" creationId="{E1A7D61D-2E42-4C61-AD20-BEBDBEA3030A}"/>
          </ac:picMkLst>
        </pc:picChg>
      </pc:sldChg>
      <pc:sldChg chg="addSp modSp">
        <pc:chgData name="Blindback Sgt TJ@21 AC&amp;W Sqn CADS Ops@Defence O365" userId="S::timothy.blindback@ecn.forces.gc.ca::2699d6b2-7bae-42be-83da-ef360de0bb01" providerId="AD" clId="Web-{82AE514E-7B0B-D7DF-4830-3E2E06E0E1FF}" dt="2021-02-09T20:40:36.805" v="11" actId="1076"/>
        <pc:sldMkLst>
          <pc:docMk/>
          <pc:sldMk cId="3173300965" sldId="315"/>
        </pc:sldMkLst>
        <pc:picChg chg="add mod">
          <ac:chgData name="Blindback Sgt TJ@21 AC&amp;W Sqn CADS Ops@Defence O365" userId="S::timothy.blindback@ecn.forces.gc.ca::2699d6b2-7bae-42be-83da-ef360de0bb01" providerId="AD" clId="Web-{82AE514E-7B0B-D7DF-4830-3E2E06E0E1FF}" dt="2021-02-09T20:40:36.805" v="11" actId="1076"/>
          <ac:picMkLst>
            <pc:docMk/>
            <pc:sldMk cId="3173300965" sldId="315"/>
            <ac:picMk id="3" creationId="{7025CA54-F694-4F30-877D-BDD57F2DE501}"/>
          </ac:picMkLst>
        </pc:picChg>
      </pc:sldChg>
      <pc:sldChg chg="addSp modSp">
        <pc:chgData name="Blindback Sgt TJ@21 AC&amp;W Sqn CADS Ops@Defence O365" userId="S::timothy.blindback@ecn.forces.gc.ca::2699d6b2-7bae-42be-83da-ef360de0bb01" providerId="AD" clId="Web-{82AE514E-7B0B-D7DF-4830-3E2E06E0E1FF}" dt="2021-02-09T20:42:45.870" v="23" actId="14100"/>
        <pc:sldMkLst>
          <pc:docMk/>
          <pc:sldMk cId="1777120111" sldId="316"/>
        </pc:sldMkLst>
        <pc:picChg chg="add mod">
          <ac:chgData name="Blindback Sgt TJ@21 AC&amp;W Sqn CADS Ops@Defence O365" userId="S::timothy.blindback@ecn.forces.gc.ca::2699d6b2-7bae-42be-83da-ef360de0bb01" providerId="AD" clId="Web-{82AE514E-7B0B-D7DF-4830-3E2E06E0E1FF}" dt="2021-02-09T20:42:45.870" v="23" actId="14100"/>
          <ac:picMkLst>
            <pc:docMk/>
            <pc:sldMk cId="1777120111" sldId="316"/>
            <ac:picMk id="3" creationId="{ED078228-41B4-467A-B909-35C2B4308317}"/>
          </ac:picMkLst>
        </pc:picChg>
      </pc:sldChg>
      <pc:sldChg chg="addSp modSp">
        <pc:chgData name="Blindback Sgt TJ@21 AC&amp;W Sqn CADS Ops@Defence O365" userId="S::timothy.blindback@ecn.forces.gc.ca::2699d6b2-7bae-42be-83da-ef360de0bb01" providerId="AD" clId="Web-{82AE514E-7B0B-D7DF-4830-3E2E06E0E1FF}" dt="2021-02-09T20:43:31.996" v="27" actId="1076"/>
        <pc:sldMkLst>
          <pc:docMk/>
          <pc:sldMk cId="2746072567" sldId="317"/>
        </pc:sldMkLst>
        <pc:picChg chg="add mod">
          <ac:chgData name="Blindback Sgt TJ@21 AC&amp;W Sqn CADS Ops@Defence O365" userId="S::timothy.blindback@ecn.forces.gc.ca::2699d6b2-7bae-42be-83da-ef360de0bb01" providerId="AD" clId="Web-{82AE514E-7B0B-D7DF-4830-3E2E06E0E1FF}" dt="2021-02-09T20:43:31.996" v="27" actId="1076"/>
          <ac:picMkLst>
            <pc:docMk/>
            <pc:sldMk cId="2746072567" sldId="317"/>
            <ac:picMk id="3" creationId="{FE46AC05-E2B3-4E5E-90BA-257680398371}"/>
          </ac:picMkLst>
        </pc:picChg>
      </pc:sldChg>
      <pc:sldChg chg="addSp modSp modNotes">
        <pc:chgData name="Blindback Sgt TJ@21 AC&amp;W Sqn CADS Ops@Defence O365" userId="S::timothy.blindback@ecn.forces.gc.ca::2699d6b2-7bae-42be-83da-ef360de0bb01" providerId="AD" clId="Web-{82AE514E-7B0B-D7DF-4830-3E2E06E0E1FF}" dt="2021-02-09T20:58:50.373" v="702"/>
        <pc:sldMkLst>
          <pc:docMk/>
          <pc:sldMk cId="3849745183" sldId="319"/>
        </pc:sldMkLst>
        <pc:spChg chg="add mod">
          <ac:chgData name="Blindback Sgt TJ@21 AC&amp;W Sqn CADS Ops@Defence O365" userId="S::timothy.blindback@ecn.forces.gc.ca::2699d6b2-7bae-42be-83da-ef360de0bb01" providerId="AD" clId="Web-{82AE514E-7B0B-D7DF-4830-3E2E06E0E1FF}" dt="2021-02-09T20:57:42.278" v="564" actId="20577"/>
          <ac:spMkLst>
            <pc:docMk/>
            <pc:sldMk cId="3849745183" sldId="319"/>
            <ac:spMk id="3" creationId="{39F6B443-10A2-489C-8215-24B2B3E13560}"/>
          </ac:spMkLst>
        </pc:spChg>
      </pc:sldChg>
    </pc:docChg>
  </pc:docChgLst>
  <pc:docChgLst>
    <pc:chgData name="Blindback Sgt TJ@21 AC&amp;W Sqn CADS Ops@Defence O365" userId="S::timothy.blindback@ecn.forces.gc.ca::2699d6b2-7bae-42be-83da-ef360de0bb01" providerId="AD" clId="Web-{EF921B53-FF25-F688-02D6-E426F020D6FC}"/>
    <pc:docChg chg="modSld">
      <pc:chgData name="Blindback Sgt TJ@21 AC&amp;W Sqn CADS Ops@Defence O365" userId="S::timothy.blindback@ecn.forces.gc.ca::2699d6b2-7bae-42be-83da-ef360de0bb01" providerId="AD" clId="Web-{EF921B53-FF25-F688-02D6-E426F020D6FC}" dt="2021-02-08T16:36:18.478" v="137" actId="20577"/>
      <pc:docMkLst>
        <pc:docMk/>
      </pc:docMkLst>
      <pc:sldChg chg="modSp">
        <pc:chgData name="Blindback Sgt TJ@21 AC&amp;W Sqn CADS Ops@Defence O365" userId="S::timothy.blindback@ecn.forces.gc.ca::2699d6b2-7bae-42be-83da-ef360de0bb01" providerId="AD" clId="Web-{EF921B53-FF25-F688-02D6-E426F020D6FC}" dt="2021-02-08T16:36:18.478" v="137" actId="20577"/>
        <pc:sldMkLst>
          <pc:docMk/>
          <pc:sldMk cId="1251806590" sldId="289"/>
        </pc:sldMkLst>
        <pc:spChg chg="mod">
          <ac:chgData name="Blindback Sgt TJ@21 AC&amp;W Sqn CADS Ops@Defence O365" userId="S::timothy.blindback@ecn.forces.gc.ca::2699d6b2-7bae-42be-83da-ef360de0bb01" providerId="AD" clId="Web-{EF921B53-FF25-F688-02D6-E426F020D6FC}" dt="2021-02-08T16:36:18.478" v="137" actId="20577"/>
          <ac:spMkLst>
            <pc:docMk/>
            <pc:sldMk cId="1251806590" sldId="289"/>
            <ac:spMk id="2" creationId="{913F2465-F998-4BC2-90F8-FDD7414D11BC}"/>
          </ac:spMkLst>
        </pc:spChg>
      </pc:sldChg>
      <pc:sldChg chg="modSp">
        <pc:chgData name="Blindback Sgt TJ@21 AC&amp;W Sqn CADS Ops@Defence O365" userId="S::timothy.blindback@ecn.forces.gc.ca::2699d6b2-7bae-42be-83da-ef360de0bb01" providerId="AD" clId="Web-{EF921B53-FF25-F688-02D6-E426F020D6FC}" dt="2021-02-08T16:32:58.648" v="5" actId="20577"/>
        <pc:sldMkLst>
          <pc:docMk/>
          <pc:sldMk cId="3173300965" sldId="315"/>
        </pc:sldMkLst>
        <pc:spChg chg="mod">
          <ac:chgData name="Blindback Sgt TJ@21 AC&amp;W Sqn CADS Ops@Defence O365" userId="S::timothy.blindback@ecn.forces.gc.ca::2699d6b2-7bae-42be-83da-ef360de0bb01" providerId="AD" clId="Web-{EF921B53-FF25-F688-02D6-E426F020D6FC}" dt="2021-02-08T16:32:58.648" v="5" actId="20577"/>
          <ac:spMkLst>
            <pc:docMk/>
            <pc:sldMk cId="3173300965" sldId="315"/>
            <ac:spMk id="2" creationId="{31C75F82-00DB-42CF-B121-F7331C1F1F28}"/>
          </ac:spMkLst>
        </pc:spChg>
      </pc:sldChg>
      <pc:sldChg chg="modSp">
        <pc:chgData name="Blindback Sgt TJ@21 AC&amp;W Sqn CADS Ops@Defence O365" userId="S::timothy.blindback@ecn.forces.gc.ca::2699d6b2-7bae-42be-83da-ef360de0bb01" providerId="AD" clId="Web-{EF921B53-FF25-F688-02D6-E426F020D6FC}" dt="2021-02-08T16:34:15.680" v="135" actId="20577"/>
        <pc:sldMkLst>
          <pc:docMk/>
          <pc:sldMk cId="2746072567" sldId="317"/>
        </pc:sldMkLst>
        <pc:spChg chg="mod">
          <ac:chgData name="Blindback Sgt TJ@21 AC&amp;W Sqn CADS Ops@Defence O365" userId="S::timothy.blindback@ecn.forces.gc.ca::2699d6b2-7bae-42be-83da-ef360de0bb01" providerId="AD" clId="Web-{EF921B53-FF25-F688-02D6-E426F020D6FC}" dt="2021-02-08T16:34:15.680" v="135" actId="20577"/>
          <ac:spMkLst>
            <pc:docMk/>
            <pc:sldMk cId="2746072567" sldId="317"/>
            <ac:spMk id="2" creationId="{8BC97958-F6AA-442E-A81F-2AF113E32A03}"/>
          </ac:spMkLst>
        </pc:spChg>
      </pc:sldChg>
    </pc:docChg>
  </pc:docChgLst>
  <pc:docChgLst>
    <pc:chgData name="Sheppard MS JE@MCC RJOC(A)@Defence O365" userId="S::justin.sheppard@ecn.forces.gc.ca::046012a4-b312-4c37-863d-653c3913ec98" providerId="AD" clId="Web-{E337CF21-18CA-4D97-A7C4-2720E59E2C53}"/>
    <pc:docChg chg="modSld">
      <pc:chgData name="Sheppard MS JE@MCC RJOC(A)@Defence O365" userId="S::justin.sheppard@ecn.forces.gc.ca::046012a4-b312-4c37-863d-653c3913ec98" providerId="AD" clId="Web-{E337CF21-18CA-4D97-A7C4-2720E59E2C53}" dt="2021-02-10T16:42:54.930" v="119" actId="20577"/>
      <pc:docMkLst>
        <pc:docMk/>
      </pc:docMkLst>
      <pc:sldChg chg="modSp">
        <pc:chgData name="Sheppard MS JE@MCC RJOC(A)@Defence O365" userId="S::justin.sheppard@ecn.forces.gc.ca::046012a4-b312-4c37-863d-653c3913ec98" providerId="AD" clId="Web-{E337CF21-18CA-4D97-A7C4-2720E59E2C53}" dt="2021-02-10T16:35:11.740" v="1" actId="14100"/>
        <pc:sldMkLst>
          <pc:docMk/>
          <pc:sldMk cId="0" sldId="258"/>
        </pc:sldMkLst>
        <pc:spChg chg="mod">
          <ac:chgData name="Sheppard MS JE@MCC RJOC(A)@Defence O365" userId="S::justin.sheppard@ecn.forces.gc.ca::046012a4-b312-4c37-863d-653c3913ec98" providerId="AD" clId="Web-{E337CF21-18CA-4D97-A7C4-2720E59E2C53}" dt="2021-02-10T16:35:11.740" v="1" actId="14100"/>
          <ac:spMkLst>
            <pc:docMk/>
            <pc:sldMk cId="0" sldId="258"/>
            <ac:spMk id="7" creationId="{00000000-0000-0000-0000-000000000000}"/>
          </ac:spMkLst>
        </pc:spChg>
      </pc:sldChg>
      <pc:sldChg chg="modSp">
        <pc:chgData name="Sheppard MS JE@MCC RJOC(A)@Defence O365" userId="S::justin.sheppard@ecn.forces.gc.ca::046012a4-b312-4c37-863d-653c3913ec98" providerId="AD" clId="Web-{E337CF21-18CA-4D97-A7C4-2720E59E2C53}" dt="2021-02-10T16:35:46.693" v="5" actId="14100"/>
        <pc:sldMkLst>
          <pc:docMk/>
          <pc:sldMk cId="1587703502" sldId="267"/>
        </pc:sldMkLst>
        <pc:spChg chg="mod">
          <ac:chgData name="Sheppard MS JE@MCC RJOC(A)@Defence O365" userId="S::justin.sheppard@ecn.forces.gc.ca::046012a4-b312-4c37-863d-653c3913ec98" providerId="AD" clId="Web-{E337CF21-18CA-4D97-A7C4-2720E59E2C53}" dt="2021-02-10T16:35:46.693" v="5"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6:04.912" v="10" actId="14100"/>
        <pc:sldMkLst>
          <pc:docMk/>
          <pc:sldMk cId="1251806590" sldId="289"/>
        </pc:sldMkLst>
        <pc:spChg chg="mod">
          <ac:chgData name="Sheppard MS JE@MCC RJOC(A)@Defence O365" userId="S::justin.sheppard@ecn.forces.gc.ca::046012a4-b312-4c37-863d-653c3913ec98" providerId="AD" clId="Web-{E337CF21-18CA-4D97-A7C4-2720E59E2C53}" dt="2021-02-10T16:36:04.912" v="10" actId="14100"/>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40:25.132" v="58" actId="14100"/>
        <pc:sldMkLst>
          <pc:docMk/>
          <pc:sldMk cId="630241630" sldId="308"/>
        </pc:sldMkLst>
        <pc:spChg chg="mod">
          <ac:chgData name="Sheppard MS JE@MCC RJOC(A)@Defence O365" userId="S::justin.sheppard@ecn.forces.gc.ca::046012a4-b312-4c37-863d-653c3913ec98" providerId="AD" clId="Web-{E337CF21-18CA-4D97-A7C4-2720E59E2C53}" dt="2021-02-10T16:40:25.132" v="58" actId="14100"/>
          <ac:spMkLst>
            <pc:docMk/>
            <pc:sldMk cId="630241630" sldId="308"/>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9:08.976" v="45" actId="14100"/>
        <pc:sldMkLst>
          <pc:docMk/>
          <pc:sldMk cId="2074957209" sldId="309"/>
        </pc:sldMkLst>
        <pc:spChg chg="mod">
          <ac:chgData name="Sheppard MS JE@MCC RJOC(A)@Defence O365" userId="S::justin.sheppard@ecn.forces.gc.ca::046012a4-b312-4c37-863d-653c3913ec98" providerId="AD" clId="Web-{E337CF21-18CA-4D97-A7C4-2720E59E2C53}" dt="2021-02-10T16:39:08.976" v="45" actId="14100"/>
          <ac:spMkLst>
            <pc:docMk/>
            <pc:sldMk cId="2074957209" sldId="309"/>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41:33.867" v="73" actId="14100"/>
        <pc:sldMkLst>
          <pc:docMk/>
          <pc:sldMk cId="3294269681" sldId="310"/>
        </pc:sldMkLst>
        <pc:spChg chg="mod">
          <ac:chgData name="Sheppard MS JE@MCC RJOC(A)@Defence O365" userId="S::justin.sheppard@ecn.forces.gc.ca::046012a4-b312-4c37-863d-653c3913ec98" providerId="AD" clId="Web-{E337CF21-18CA-4D97-A7C4-2720E59E2C53}" dt="2021-02-10T16:41:33.867" v="73" actId="14100"/>
          <ac:spMkLst>
            <pc:docMk/>
            <pc:sldMk cId="3294269681" sldId="310"/>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9:54.382" v="53" actId="14100"/>
        <pc:sldMkLst>
          <pc:docMk/>
          <pc:sldMk cId="3232658452" sldId="311"/>
        </pc:sldMkLst>
        <pc:spChg chg="mod">
          <ac:chgData name="Sheppard MS JE@MCC RJOC(A)@Defence O365" userId="S::justin.sheppard@ecn.forces.gc.ca::046012a4-b312-4c37-863d-653c3913ec98" providerId="AD" clId="Web-{E337CF21-18CA-4D97-A7C4-2720E59E2C53}" dt="2021-02-10T16:39:54.382" v="53" actId="14100"/>
          <ac:spMkLst>
            <pc:docMk/>
            <pc:sldMk cId="3232658452" sldId="311"/>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8:49.444" v="43" actId="14100"/>
        <pc:sldMkLst>
          <pc:docMk/>
          <pc:sldMk cId="1131510230" sldId="312"/>
        </pc:sldMkLst>
        <pc:spChg chg="mod">
          <ac:chgData name="Sheppard MS JE@MCC RJOC(A)@Defence O365" userId="S::justin.sheppard@ecn.forces.gc.ca::046012a4-b312-4c37-863d-653c3913ec98" providerId="AD" clId="Web-{E337CF21-18CA-4D97-A7C4-2720E59E2C53}" dt="2021-02-10T16:38:49.444" v="43" actId="14100"/>
          <ac:spMkLst>
            <pc:docMk/>
            <pc:sldMk cId="1131510230" sldId="312"/>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6:46.209" v="12" actId="14100"/>
        <pc:sldMkLst>
          <pc:docMk/>
          <pc:sldMk cId="2534537265" sldId="313"/>
        </pc:sldMkLst>
        <pc:spChg chg="mod">
          <ac:chgData name="Sheppard MS JE@MCC RJOC(A)@Defence O365" userId="S::justin.sheppard@ecn.forces.gc.ca::046012a4-b312-4c37-863d-653c3913ec98" providerId="AD" clId="Web-{E337CF21-18CA-4D97-A7C4-2720E59E2C53}" dt="2021-02-10T16:36:46.209" v="12" actId="14100"/>
          <ac:spMkLst>
            <pc:docMk/>
            <pc:sldMk cId="2534537265" sldId="313"/>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9:34.476" v="51" actId="14100"/>
        <pc:sldMkLst>
          <pc:docMk/>
          <pc:sldMk cId="3173300965" sldId="315"/>
        </pc:sldMkLst>
        <pc:spChg chg="mod">
          <ac:chgData name="Sheppard MS JE@MCC RJOC(A)@Defence O365" userId="S::justin.sheppard@ecn.forces.gc.ca::046012a4-b312-4c37-863d-653c3913ec98" providerId="AD" clId="Web-{E337CF21-18CA-4D97-A7C4-2720E59E2C53}" dt="2021-02-10T16:39:34.476" v="51" actId="14100"/>
          <ac:spMkLst>
            <pc:docMk/>
            <pc:sldMk cId="3173300965" sldId="315"/>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40:45.492" v="64" actId="14100"/>
        <pc:sldMkLst>
          <pc:docMk/>
          <pc:sldMk cId="1777120111" sldId="316"/>
        </pc:sldMkLst>
        <pc:spChg chg="mod">
          <ac:chgData name="Sheppard MS JE@MCC RJOC(A)@Defence O365" userId="S::justin.sheppard@ecn.forces.gc.ca::046012a4-b312-4c37-863d-653c3913ec98" providerId="AD" clId="Web-{E337CF21-18CA-4D97-A7C4-2720E59E2C53}" dt="2021-02-10T16:40:45.492" v="64" actId="14100"/>
          <ac:spMkLst>
            <pc:docMk/>
            <pc:sldMk cId="1777120111" sldId="316"/>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41:11.289" v="70" actId="14100"/>
        <pc:sldMkLst>
          <pc:docMk/>
          <pc:sldMk cId="2746072567" sldId="317"/>
        </pc:sldMkLst>
        <pc:spChg chg="mod">
          <ac:chgData name="Sheppard MS JE@MCC RJOC(A)@Defence O365" userId="S::justin.sheppard@ecn.forces.gc.ca::046012a4-b312-4c37-863d-653c3913ec98" providerId="AD" clId="Web-{E337CF21-18CA-4D97-A7C4-2720E59E2C53}" dt="2021-02-10T16:41:11.289" v="70" actId="14100"/>
          <ac:spMkLst>
            <pc:docMk/>
            <pc:sldMk cId="2746072567" sldId="317"/>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37:49.710" v="36" actId="20577"/>
        <pc:sldMkLst>
          <pc:docMk/>
          <pc:sldMk cId="2166153459" sldId="318"/>
        </pc:sldMkLst>
        <pc:spChg chg="mod">
          <ac:chgData name="Sheppard MS JE@MCC RJOC(A)@Defence O365" userId="S::justin.sheppard@ecn.forces.gc.ca::046012a4-b312-4c37-863d-653c3913ec98" providerId="AD" clId="Web-{E337CF21-18CA-4D97-A7C4-2720E59E2C53}" dt="2021-02-10T16:37:49.710" v="36" actId="20577"/>
          <ac:spMkLst>
            <pc:docMk/>
            <pc:sldMk cId="2166153459" sldId="318"/>
            <ac:spMk id="2" creationId="{B1857806-78E3-4801-9B15-2CE22A9A3276}"/>
          </ac:spMkLst>
        </pc:spChg>
        <pc:spChg chg="mod">
          <ac:chgData name="Sheppard MS JE@MCC RJOC(A)@Defence O365" userId="S::justin.sheppard@ecn.forces.gc.ca::046012a4-b312-4c37-863d-653c3913ec98" providerId="AD" clId="Web-{E337CF21-18CA-4D97-A7C4-2720E59E2C53}" dt="2021-02-10T16:37:06.959" v="13" actId="14100"/>
          <ac:spMkLst>
            <pc:docMk/>
            <pc:sldMk cId="2166153459" sldId="318"/>
            <ac:spMk id="5" creationId="{00000000-0000-0000-0000-000000000000}"/>
          </ac:spMkLst>
        </pc:spChg>
      </pc:sldChg>
      <pc:sldChg chg="modSp">
        <pc:chgData name="Sheppard MS JE@MCC RJOC(A)@Defence O365" userId="S::justin.sheppard@ecn.forces.gc.ca::046012a4-b312-4c37-863d-653c3913ec98" providerId="AD" clId="Web-{E337CF21-18CA-4D97-A7C4-2720E59E2C53}" dt="2021-02-10T16:42:54.930" v="119" actId="20577"/>
        <pc:sldMkLst>
          <pc:docMk/>
          <pc:sldMk cId="3849745183" sldId="319"/>
        </pc:sldMkLst>
        <pc:spChg chg="mod">
          <ac:chgData name="Sheppard MS JE@MCC RJOC(A)@Defence O365" userId="S::justin.sheppard@ecn.forces.gc.ca::046012a4-b312-4c37-863d-653c3913ec98" providerId="AD" clId="Web-{E337CF21-18CA-4D97-A7C4-2720E59E2C53}" dt="2021-02-10T16:42:54.930" v="119" actId="20577"/>
          <ac:spMkLst>
            <pc:docMk/>
            <pc:sldMk cId="3849745183" sldId="319"/>
            <ac:spMk id="3" creationId="{39F6B443-10A2-489C-8215-24B2B3E13560}"/>
          </ac:spMkLst>
        </pc:spChg>
        <pc:spChg chg="mod">
          <ac:chgData name="Sheppard MS JE@MCC RJOC(A)@Defence O365" userId="S::justin.sheppard@ecn.forces.gc.ca::046012a4-b312-4c37-863d-653c3913ec98" providerId="AD" clId="Web-{E337CF21-18CA-4D97-A7C4-2720E59E2C53}" dt="2021-02-10T16:41:50.195" v="76" actId="14100"/>
          <ac:spMkLst>
            <pc:docMk/>
            <pc:sldMk cId="3849745183" sldId="319"/>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The JREAP Protocols define how to exchange data, including data assurance, transfer rates, and error detection. They may use existing protocols (such as TCP/IP), but it defines </a:t>
            </a:r>
            <a:r>
              <a:rPr lang="en-US" i="1">
                <a:latin typeface="Calibri"/>
                <a:cs typeface="Calibri"/>
              </a:rPr>
              <a:t>how</a:t>
            </a:r>
            <a:r>
              <a:rPr lang="en-US">
                <a:latin typeface="Calibri"/>
                <a:cs typeface="Calibri"/>
              </a:rPr>
              <a:t> those protocols are used to exchange data.</a:t>
            </a:r>
          </a:p>
          <a:p>
            <a:endParaRPr lang="en-US">
              <a:latin typeface="Calibri"/>
              <a:cs typeface="Calibri"/>
            </a:endParaRPr>
          </a:p>
          <a:p>
            <a:r>
              <a:rPr lang="en-US">
                <a:latin typeface="Calibri"/>
                <a:cs typeface="Calibri"/>
              </a:rPr>
              <a:t>NATO has developed a competing product called SIMPLE (Standard Interface for Multiple Platform Link Evaluation), which is governed by STANAG 5602. It does not have a JREAP-A analogue, but can used on computer networks and serial connections. </a:t>
            </a:r>
          </a:p>
          <a:p>
            <a:endParaRPr lang="en-US">
              <a:latin typeface="Calibri"/>
              <a:cs typeface="Calibri"/>
            </a:endParaRPr>
          </a:p>
          <a:p>
            <a:r>
              <a:rPr lang="en-US">
                <a:latin typeface="Calibri"/>
                <a:cs typeface="Calibri"/>
              </a:rPr>
              <a:t>The legacy protocols were developed independently of each other, usually by vendors looking to sell a product. The protocol would then be exclusive to a specific piece of equipment, or licensed for a fee. JREAP was introduced to bring order to chaos, and create an open standard.</a:t>
            </a:r>
          </a:p>
          <a:p>
            <a:endParaRPr lang="en-US">
              <a:latin typeface="Calibri"/>
              <a:cs typeface="Calibri"/>
            </a:endParaRPr>
          </a:p>
          <a:p>
            <a:r>
              <a:rPr lang="en-US">
                <a:latin typeface="Calibri"/>
                <a:cs typeface="Calibri"/>
              </a:rPr>
              <a:t>Not all organizations or countries have the ability to upgrade their link equipment, so backwards compatibility is important. It comes down to what equipment is available, and what that equipment is capable of.</a:t>
            </a:r>
          </a:p>
          <a:p>
            <a:endParaRPr lang="en-US">
              <a:latin typeface="Calibri"/>
              <a:cs typeface="Calibri"/>
            </a:endParaRPr>
          </a:p>
          <a:p>
            <a:r>
              <a:rPr lang="en-US">
                <a:latin typeface="Calibri"/>
                <a:cs typeface="Calibri"/>
              </a:rPr>
              <a:t>Gateways can also move between standards as well. Input SIMPLE, and output JREAP C for example.</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4</a:t>
            </a:fld>
            <a:endParaRPr lang="en-CA" altLang="en-US"/>
          </a:p>
        </p:txBody>
      </p:sp>
    </p:spTree>
    <p:extLst>
      <p:ext uri="{BB962C8B-B14F-4D97-AF65-F5344CB8AC3E}">
        <p14:creationId xmlns:p14="http://schemas.microsoft.com/office/powerpoint/2010/main" val="3370819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Again, no infrastructure information. No firewall configurations or subnet masks, just the information you enter into your gateway to configure this link.</a:t>
            </a:r>
          </a:p>
          <a:p>
            <a:endParaRPr lang="en-US">
              <a:latin typeface="Calibri"/>
              <a:cs typeface="Calibri"/>
            </a:endParaRPr>
          </a:p>
          <a:p>
            <a:r>
              <a:rPr lang="en-US">
                <a:latin typeface="Calibri"/>
                <a:cs typeface="Calibri"/>
              </a:rPr>
              <a:t>Although computer networks have connected all the computers and systems together, a JREAP C is a point-to-point connection between 2 computers.</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13</a:t>
            </a:fld>
            <a:endParaRPr lang="en-CA" altLang="en-US"/>
          </a:p>
        </p:txBody>
      </p:sp>
    </p:spTree>
    <p:extLst>
      <p:ext uri="{BB962C8B-B14F-4D97-AF65-F5344CB8AC3E}">
        <p14:creationId xmlns:p14="http://schemas.microsoft.com/office/powerpoint/2010/main" val="1726164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This filter set is similar to, and serves the same purpose of the other filter fields in the OTL.</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14</a:t>
            </a:fld>
            <a:endParaRPr lang="en-CA" altLang="en-US"/>
          </a:p>
        </p:txBody>
      </p:sp>
    </p:spTree>
    <p:extLst>
      <p:ext uri="{BB962C8B-B14F-4D97-AF65-F5344CB8AC3E}">
        <p14:creationId xmlns:p14="http://schemas.microsoft.com/office/powerpoint/2010/main" val="12747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This segment only defines 4 JREAPs from CADS to it's adjacent sectors.</a:t>
            </a:r>
          </a:p>
          <a:p>
            <a:endParaRPr lang="en-US">
              <a:latin typeface="Calibri"/>
              <a:cs typeface="Calibri"/>
            </a:endParaRPr>
          </a:p>
          <a:p>
            <a:r>
              <a:rPr lang="en-US">
                <a:latin typeface="Calibri"/>
                <a:cs typeface="Calibri"/>
              </a:rPr>
              <a:t>Each unit is required to spell out all of it's connections in the same way.</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15</a:t>
            </a:fld>
            <a:endParaRPr lang="en-CA" altLang="en-US"/>
          </a:p>
        </p:txBody>
      </p:sp>
    </p:spTree>
    <p:extLst>
      <p:ext uri="{BB962C8B-B14F-4D97-AF65-F5344CB8AC3E}">
        <p14:creationId xmlns:p14="http://schemas.microsoft.com/office/powerpoint/2010/main" val="1724911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The JRE Segment is divided into Units and Networks.</a:t>
            </a:r>
          </a:p>
          <a:p>
            <a:endParaRPr lang="en-US">
              <a:latin typeface="Calibri"/>
              <a:cs typeface="Calibri"/>
            </a:endParaRPr>
          </a:p>
          <a:p>
            <a:r>
              <a:rPr lang="en-US">
                <a:latin typeface="Calibri"/>
                <a:cs typeface="Calibri"/>
              </a:rPr>
              <a:t>In APP-11, the units and networks are not well divided, and it takes some effort not to get lost in the document. Treat the UNITINFO Set as a header, and all of the information after it as you would LPUDATA for Link11 or JUDATA for Link 16.</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1521347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If you have an OTL that relies heavily on JREAP, the JOINT RANGE EXTENTION Segment will be very bulky.</a:t>
            </a:r>
          </a:p>
          <a:p>
            <a:endParaRPr lang="en-US">
              <a:latin typeface="Calibri"/>
              <a:cs typeface="Calibri"/>
            </a:endParaRPr>
          </a:p>
          <a:p>
            <a:r>
              <a:rPr lang="en-US">
                <a:latin typeface="Calibri"/>
                <a:cs typeface="Calibri"/>
              </a:rPr>
              <a:t>In each network, only FORCEFLTR is not required. A unit with 2 JREAP-Bs will require 9 lines to defined.</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6</a:t>
            </a:fld>
            <a:endParaRPr lang="en-CA" altLang="en-US"/>
          </a:p>
        </p:txBody>
      </p:sp>
    </p:spTree>
    <p:extLst>
      <p:ext uri="{BB962C8B-B14F-4D97-AF65-F5344CB8AC3E}">
        <p14:creationId xmlns:p14="http://schemas.microsoft.com/office/powerpoint/2010/main" val="2763767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Usually, the JRE Track Block is the same as a Link 16 track block. JREAP Units that are not C2 may still require a small trackblock for generating reference points or similar data.</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7</a:t>
            </a:fld>
            <a:endParaRPr lang="en-CA" altLang="en-US"/>
          </a:p>
        </p:txBody>
      </p:sp>
    </p:spTree>
    <p:extLst>
      <p:ext uri="{BB962C8B-B14F-4D97-AF65-F5344CB8AC3E}">
        <p14:creationId xmlns:p14="http://schemas.microsoft.com/office/powerpoint/2010/main" val="1743126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Units that are on low bandwidth, high latency connections (such as satellite) will tend to use UTC, as no timing data is required to be sent over the network.</a:t>
            </a:r>
          </a:p>
          <a:p>
            <a:r>
              <a:rPr lang="en-US">
                <a:latin typeface="Calibri"/>
                <a:cs typeface="Calibri"/>
              </a:rPr>
              <a:t>Units that are on high bandwidth, low latency connections (such as TDLWAN) will tend to use RTT as it is reliable. Also, if a unit does not have access to a time server such as an NTP server, or GPS, RTT is the method of choice.</a:t>
            </a:r>
          </a:p>
          <a:p>
            <a:endParaRPr lang="en-US">
              <a:latin typeface="Calibri"/>
              <a:cs typeface="Calibri"/>
            </a:endParaRPr>
          </a:p>
          <a:p>
            <a:r>
              <a:rPr lang="en-US">
                <a:latin typeface="Calibri"/>
                <a:cs typeface="Calibri"/>
              </a:rPr>
              <a:t>If the time information is incorrect, the corrective calculations (called extrapolation in JREAP) will incorrectly calculate the tracks in incorrect positions.</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8</a:t>
            </a:fld>
            <a:endParaRPr lang="en-CA" altLang="en-US"/>
          </a:p>
        </p:txBody>
      </p:sp>
    </p:spTree>
    <p:extLst>
      <p:ext uri="{BB962C8B-B14F-4D97-AF65-F5344CB8AC3E}">
        <p14:creationId xmlns:p14="http://schemas.microsoft.com/office/powerpoint/2010/main" val="3242879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Each LNKPROT Set is </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9</a:t>
            </a:fld>
            <a:endParaRPr lang="en-CA" altLang="en-US"/>
          </a:p>
        </p:txBody>
      </p:sp>
    </p:spTree>
    <p:extLst>
      <p:ext uri="{BB962C8B-B14F-4D97-AF65-F5344CB8AC3E}">
        <p14:creationId xmlns:p14="http://schemas.microsoft.com/office/powerpoint/2010/main" val="4253236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Each Gateway defines their connections as a source link designator. If a unit has multiple JREAP Cs with another unit, it allows the OTL to specify which connection it is referring to.</a:t>
            </a:r>
          </a:p>
          <a:p>
            <a:endParaRPr lang="en-US">
              <a:latin typeface="Calibri"/>
              <a:cs typeface="Calibri"/>
            </a:endParaRPr>
          </a:p>
          <a:p>
            <a:r>
              <a:rPr lang="en-US">
                <a:latin typeface="Calibri"/>
                <a:cs typeface="Calibri"/>
              </a:rPr>
              <a:t>Nowhere in the OTL does it define what these source designator numbers mean, the must be referenced elsewhere.</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10</a:t>
            </a:fld>
            <a:endParaRPr lang="en-CA" altLang="en-US"/>
          </a:p>
        </p:txBody>
      </p:sp>
    </p:spTree>
    <p:extLst>
      <p:ext uri="{BB962C8B-B14F-4D97-AF65-F5344CB8AC3E}">
        <p14:creationId xmlns:p14="http://schemas.microsoft.com/office/powerpoint/2010/main" val="4184506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This is the only set where multiple CONMATRX partipants make sense.</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11</a:t>
            </a:fld>
            <a:endParaRPr lang="en-CA" altLang="en-US"/>
          </a:p>
        </p:txBody>
      </p:sp>
    </p:spTree>
    <p:extLst>
      <p:ext uri="{BB962C8B-B14F-4D97-AF65-F5344CB8AC3E}">
        <p14:creationId xmlns:p14="http://schemas.microsoft.com/office/powerpoint/2010/main" val="1249402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No infrastructure information is here either. No mention of line crypto or VIPER vs STE. Just the information an operator needs to input into his gateway.</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12</a:t>
            </a:fld>
            <a:endParaRPr lang="en-CA" altLang="en-US"/>
          </a:p>
        </p:txBody>
      </p:sp>
    </p:spTree>
    <p:extLst>
      <p:ext uri="{BB962C8B-B14F-4D97-AF65-F5344CB8AC3E}">
        <p14:creationId xmlns:p14="http://schemas.microsoft.com/office/powerpoint/2010/main" val="1006989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225995" y="372319"/>
            <a:ext cx="2685537" cy="383943"/>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EO 002.04</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2894717"/>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Extract JREAP and Legacy Information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031820" y="363494"/>
            <a:ext cx="2941496" cy="40159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CONMATRX Set</a:t>
            </a:r>
            <a:endParaRPr lang="en-US" altLang="en-US" sz="2800" kern="0" dirty="0">
              <a:solidFill>
                <a:schemeClr val="accent6"/>
              </a:solidFill>
              <a:cs typeface="Arial"/>
            </a:endParaRPr>
          </a:p>
        </p:txBody>
      </p:sp>
      <p:sp>
        <p:nvSpPr>
          <p:cNvPr id="2" name="TextBox 1">
            <a:extLst>
              <a:ext uri="{FF2B5EF4-FFF2-40B4-BE49-F238E27FC236}">
                <a16:creationId xmlns:a16="http://schemas.microsoft.com/office/drawing/2014/main" id="{CD8F5FD5-8DEE-44EB-8F63-E2AD15A1349D}"/>
              </a:ext>
            </a:extLst>
          </p:cNvPr>
          <p:cNvSpPr txBox="1"/>
          <p:nvPr/>
        </p:nvSpPr>
        <p:spPr>
          <a:xfrm>
            <a:off x="-25879" y="1319842"/>
            <a:ext cx="9057735" cy="31393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dirty="0">
                <a:latin typeface="Arial"/>
                <a:cs typeface="Arial"/>
              </a:rPr>
              <a:t>CONMATRX defines, for a specific network, which units are connected</a:t>
            </a:r>
            <a:endParaRPr lang="en-US" sz="2000" b="0" dirty="0">
              <a:cs typeface="Arial" panose="020B0604020202020204" pitchFamily="34" charset="0"/>
            </a:endParaRPr>
          </a:p>
          <a:p>
            <a:pPr marL="285750" indent="-285750" algn="l">
              <a:buFont typeface="Arial"/>
              <a:buChar char="•"/>
            </a:pPr>
            <a:endParaRPr lang="en-US" sz="2000" b="0">
              <a:cs typeface="Arial"/>
            </a:endParaRPr>
          </a:p>
          <a:p>
            <a:pPr marL="285750" indent="-285750" algn="l">
              <a:buFont typeface="Arial"/>
              <a:buChar char="•"/>
            </a:pPr>
            <a:r>
              <a:rPr lang="en-US" sz="2000" b="0" dirty="0">
                <a:latin typeface="Arial"/>
                <a:cs typeface="Arial"/>
              </a:rPr>
              <a:t>Each network requires one CONMATRX line.</a:t>
            </a:r>
            <a:endParaRPr lang="en-US" dirty="0"/>
          </a:p>
          <a:p>
            <a:pPr marL="800100" lvl="1" indent="-342900" algn="l">
              <a:buFont typeface="Wingdings"/>
              <a:buChar char="§"/>
            </a:pPr>
            <a:r>
              <a:rPr lang="en-US" sz="2000" b="0" dirty="0">
                <a:latin typeface="Arial"/>
                <a:cs typeface="Arial"/>
              </a:rPr>
              <a:t>For JREAP B &amp; C, it is who you are connected to.</a:t>
            </a:r>
            <a:endParaRPr lang="en-US" sz="2000" b="0" dirty="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dirty="0">
                <a:latin typeface="Arial"/>
                <a:cs typeface="Arial"/>
              </a:rPr>
              <a:t>It defines units as 2 pieces of data</a:t>
            </a:r>
            <a:endParaRPr lang="en-US" dirty="0"/>
          </a:p>
          <a:p>
            <a:pPr marL="800100" lvl="1" indent="-342900" algn="l">
              <a:buFont typeface="Wingdings"/>
              <a:buChar char="§"/>
            </a:pPr>
            <a:r>
              <a:rPr lang="en-US" sz="2000" b="0" dirty="0">
                <a:latin typeface="Arial"/>
                <a:cs typeface="Arial"/>
              </a:rPr>
              <a:t>Source Link Designator</a:t>
            </a:r>
            <a:endParaRPr lang="en-US" sz="2000" b="0" dirty="0">
              <a:cs typeface="Arial"/>
            </a:endParaRPr>
          </a:p>
          <a:p>
            <a:pPr marL="800100" lvl="1" indent="-342900" algn="l">
              <a:buFont typeface="Wingdings"/>
              <a:buChar char="§"/>
            </a:pPr>
            <a:r>
              <a:rPr lang="en-US" sz="2000" b="0" dirty="0">
                <a:latin typeface="Arial"/>
                <a:cs typeface="Arial"/>
              </a:rPr>
              <a:t>Unit Designator</a:t>
            </a:r>
            <a:endParaRPr lang="en-US" sz="2000" b="0" dirty="0">
              <a:cs typeface="Arial"/>
            </a:endParaRPr>
          </a:p>
          <a:p>
            <a:pPr marL="285750" indent="-285750" algn="l">
              <a:buFont typeface="Arial"/>
              <a:buChar char="•"/>
            </a:pPr>
            <a:endParaRPr lang="en-US" sz="2000" b="0">
              <a:cs typeface="Arial"/>
            </a:endParaRPr>
          </a:p>
          <a:p>
            <a:pPr marL="285750" indent="-285750" algn="l">
              <a:buFont typeface="Arial"/>
              <a:buChar char="•"/>
            </a:pPr>
            <a:endParaRPr lang="en-US">
              <a:cs typeface="Arial"/>
            </a:endParaRPr>
          </a:p>
        </p:txBody>
      </p:sp>
      <p:pic>
        <p:nvPicPr>
          <p:cNvPr id="3" name="Picture 3" descr="Table&#10;&#10;Description automatically generated">
            <a:extLst>
              <a:ext uri="{FF2B5EF4-FFF2-40B4-BE49-F238E27FC236}">
                <a16:creationId xmlns:a16="http://schemas.microsoft.com/office/drawing/2014/main" id="{C97BDE6A-4157-42AC-A437-6E35C678020F}"/>
              </a:ext>
            </a:extLst>
          </p:cNvPr>
          <p:cNvPicPr>
            <a:picLocks noChangeAspect="1"/>
          </p:cNvPicPr>
          <p:nvPr/>
        </p:nvPicPr>
        <p:blipFill>
          <a:blip r:embed="rId3"/>
          <a:stretch>
            <a:fillRect/>
          </a:stretch>
        </p:blipFill>
        <p:spPr>
          <a:xfrm>
            <a:off x="772413" y="4073289"/>
            <a:ext cx="6860839" cy="1735756"/>
          </a:xfrm>
          <a:prstGeom prst="rect">
            <a:avLst/>
          </a:prstGeom>
        </p:spPr>
      </p:pic>
    </p:spTree>
    <p:extLst>
      <p:ext uri="{BB962C8B-B14F-4D97-AF65-F5344CB8AC3E}">
        <p14:creationId xmlns:p14="http://schemas.microsoft.com/office/powerpoint/2010/main" val="3232658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43649" y="337015"/>
            <a:ext cx="2606099"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SATCONN Set</a:t>
            </a:r>
            <a:endParaRPr lang="en-US" dirty="0">
              <a:solidFill>
                <a:schemeClr val="accent6"/>
              </a:solidFill>
              <a:cs typeface="Arial"/>
            </a:endParaRPr>
          </a:p>
        </p:txBody>
      </p:sp>
      <p:sp>
        <p:nvSpPr>
          <p:cNvPr id="2" name="TextBox 1">
            <a:extLst>
              <a:ext uri="{FF2B5EF4-FFF2-40B4-BE49-F238E27FC236}">
                <a16:creationId xmlns:a16="http://schemas.microsoft.com/office/drawing/2014/main" id="{8BC97958-F6AA-442E-A81F-2AF113E32A03}"/>
              </a:ext>
            </a:extLst>
          </p:cNvPr>
          <p:cNvSpPr txBox="1"/>
          <p:nvPr/>
        </p:nvSpPr>
        <p:spPr>
          <a:xfrm>
            <a:off x="599" y="1319842"/>
            <a:ext cx="9145998" cy="344709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Sans-Serif"/>
              <a:buChar char="•"/>
            </a:pPr>
            <a:r>
              <a:rPr lang="en-US" sz="2000" b="0">
                <a:latin typeface="Arial"/>
                <a:cs typeface="Arial"/>
              </a:rPr>
              <a:t>The SATCONN Set determines if the satellite is using a VHF or UHF satellite connection</a:t>
            </a:r>
            <a:endParaRPr lang="en-US" sz="2000" b="0">
              <a:cs typeface="Arial" panose="020B0604020202020204" pitchFamily="34" charset="0"/>
            </a:endParaRPr>
          </a:p>
          <a:p>
            <a:pPr marL="285750" indent="-285750" algn="l">
              <a:buFont typeface="Arial,Sans-Serif"/>
              <a:buChar char="•"/>
            </a:pPr>
            <a:endParaRPr lang="en-US" sz="2000" b="0">
              <a:cs typeface="Arial"/>
            </a:endParaRPr>
          </a:p>
          <a:p>
            <a:pPr marL="285750" indent="-285750" algn="l">
              <a:buFont typeface="Arial,Sans-Serif"/>
              <a:buChar char="•"/>
            </a:pPr>
            <a:r>
              <a:rPr lang="en-US" sz="2000" b="0">
                <a:latin typeface="Arial"/>
                <a:cs typeface="Arial"/>
              </a:rPr>
              <a:t>JREAP A is defined to be a UHF DAMA circuit</a:t>
            </a:r>
          </a:p>
          <a:p>
            <a:pPr marL="800100" lvl="1" indent="-342900" algn="l">
              <a:buFont typeface="Wingdings"/>
              <a:buChar char="§"/>
            </a:pPr>
            <a:r>
              <a:rPr lang="en-US" sz="2000" b="0">
                <a:latin typeface="Arial"/>
                <a:cs typeface="Arial"/>
              </a:rPr>
              <a:t>VHF in SATCONN set is only for legacy protocols</a:t>
            </a:r>
          </a:p>
          <a:p>
            <a:pPr marL="285750" indent="-285750" algn="l">
              <a:buFont typeface="Arial,Sans-Serif"/>
              <a:buChar char="•"/>
            </a:pPr>
            <a:endParaRPr lang="en-US" sz="2000" b="0">
              <a:latin typeface="Arial"/>
              <a:cs typeface="Arial"/>
            </a:endParaRPr>
          </a:p>
          <a:p>
            <a:pPr marL="285750" indent="-285750" algn="l">
              <a:buFont typeface="Arial,Sans-Serif"/>
              <a:buChar char="•"/>
            </a:pPr>
            <a:r>
              <a:rPr lang="en-US" sz="2000" b="0">
                <a:latin typeface="Arial"/>
                <a:cs typeface="Arial"/>
              </a:rPr>
              <a:t>It carries no information about DAMA configurations or Satellite Network Controllers</a:t>
            </a:r>
            <a:endParaRPr lang="en-US" sz="2000" b="0">
              <a:cs typeface="Arial"/>
            </a:endParaRPr>
          </a:p>
          <a:p>
            <a:pPr marL="800100" lvl="1" indent="-342900" algn="l">
              <a:buFont typeface="Wingdings"/>
              <a:buChar char="§"/>
            </a:pPr>
            <a:r>
              <a:rPr lang="en-US" sz="2000" b="0">
                <a:latin typeface="Arial"/>
                <a:cs typeface="Arial"/>
              </a:rPr>
              <a:t>Consult the OPTASKCOMMS for this information</a:t>
            </a:r>
          </a:p>
          <a:p>
            <a:pPr marL="285750" indent="-285750" algn="l">
              <a:buFont typeface="Arial"/>
              <a:buChar char="•"/>
            </a:pPr>
            <a:endParaRPr lang="en-US" sz="2000" b="0">
              <a:cs typeface="Arial"/>
            </a:endParaRPr>
          </a:p>
          <a:p>
            <a:pPr marL="285750" indent="-285750" algn="l">
              <a:buFont typeface="Arial"/>
              <a:buChar char="•"/>
            </a:pPr>
            <a:endParaRPr lang="en-US">
              <a:cs typeface="Arial"/>
            </a:endParaRPr>
          </a:p>
        </p:txBody>
      </p:sp>
      <p:pic>
        <p:nvPicPr>
          <p:cNvPr id="3" name="Picture 3" descr="Table&#10;&#10;Description automatically generated">
            <a:extLst>
              <a:ext uri="{FF2B5EF4-FFF2-40B4-BE49-F238E27FC236}">
                <a16:creationId xmlns:a16="http://schemas.microsoft.com/office/drawing/2014/main" id="{0CA948D3-9620-47B0-BCC9-89D31E944215}"/>
              </a:ext>
            </a:extLst>
          </p:cNvPr>
          <p:cNvPicPr>
            <a:picLocks noChangeAspect="1"/>
          </p:cNvPicPr>
          <p:nvPr/>
        </p:nvPicPr>
        <p:blipFill>
          <a:blip r:embed="rId3"/>
          <a:stretch>
            <a:fillRect/>
          </a:stretch>
        </p:blipFill>
        <p:spPr>
          <a:xfrm>
            <a:off x="914400" y="4520336"/>
            <a:ext cx="6846640" cy="1438011"/>
          </a:xfrm>
          <a:prstGeom prst="rect">
            <a:avLst/>
          </a:prstGeom>
        </p:spPr>
      </p:pic>
    </p:spTree>
    <p:extLst>
      <p:ext uri="{BB962C8B-B14F-4D97-AF65-F5344CB8AC3E}">
        <p14:creationId xmlns:p14="http://schemas.microsoft.com/office/powerpoint/2010/main" val="630241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20174" y="345842"/>
            <a:ext cx="2253049" cy="40159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SECTEL Set</a:t>
            </a:r>
            <a:endParaRPr lang="en-US" dirty="0">
              <a:solidFill>
                <a:schemeClr val="accent6"/>
              </a:solidFill>
              <a:cs typeface="Arial"/>
            </a:endParaRPr>
          </a:p>
        </p:txBody>
      </p:sp>
      <p:sp>
        <p:nvSpPr>
          <p:cNvPr id="2" name="TextBox 1">
            <a:extLst>
              <a:ext uri="{FF2B5EF4-FFF2-40B4-BE49-F238E27FC236}">
                <a16:creationId xmlns:a16="http://schemas.microsoft.com/office/drawing/2014/main" id="{8BC97958-F6AA-442E-A81F-2AF113E32A03}"/>
              </a:ext>
            </a:extLst>
          </p:cNvPr>
          <p:cNvSpPr txBox="1"/>
          <p:nvPr/>
        </p:nvSpPr>
        <p:spPr>
          <a:xfrm>
            <a:off x="599" y="1319842"/>
            <a:ext cx="9145998" cy="16312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The SECTEL set provides the data to establish Secure Telephone Lines for serial links</a:t>
            </a:r>
            <a:endParaRPr lang="en-US" sz="2000" b="0">
              <a:cs typeface="Arial" panose="020B0604020202020204" pitchFamily="34" charset="0"/>
            </a:endParaRPr>
          </a:p>
          <a:p>
            <a:pPr marL="285750" indent="-285750" algn="l">
              <a:buFont typeface="Arial"/>
              <a:buChar char="•"/>
            </a:pPr>
            <a:endParaRPr lang="en-US" sz="2000" b="0">
              <a:cs typeface="Arial" panose="020B0604020202020204" pitchFamily="34" charset="0"/>
            </a:endParaRPr>
          </a:p>
          <a:p>
            <a:pPr marL="285750" indent="-285750" algn="l">
              <a:buFont typeface="Arial"/>
              <a:buChar char="•"/>
            </a:pPr>
            <a:r>
              <a:rPr lang="en-US" sz="2000" b="0">
                <a:latin typeface="Arial"/>
                <a:cs typeface="Arial"/>
              </a:rPr>
              <a:t>It provides the transmission rate in bits per second (or baud) and a telephone number</a:t>
            </a:r>
            <a:endParaRPr lang="en-US" sz="2000" b="0">
              <a:cs typeface="Arial" panose="020B0604020202020204" pitchFamily="34" charset="0"/>
            </a:endParaRPr>
          </a:p>
        </p:txBody>
      </p:sp>
      <p:pic>
        <p:nvPicPr>
          <p:cNvPr id="3" name="Picture 3" descr="Table&#10;&#10;Description automatically generated">
            <a:extLst>
              <a:ext uri="{FF2B5EF4-FFF2-40B4-BE49-F238E27FC236}">
                <a16:creationId xmlns:a16="http://schemas.microsoft.com/office/drawing/2014/main" id="{ED078228-41B4-467A-B909-35C2B4308317}"/>
              </a:ext>
            </a:extLst>
          </p:cNvPr>
          <p:cNvPicPr>
            <a:picLocks noChangeAspect="1"/>
          </p:cNvPicPr>
          <p:nvPr/>
        </p:nvPicPr>
        <p:blipFill>
          <a:blip r:embed="rId3"/>
          <a:stretch>
            <a:fillRect/>
          </a:stretch>
        </p:blipFill>
        <p:spPr>
          <a:xfrm>
            <a:off x="1240971" y="3429645"/>
            <a:ext cx="6775646" cy="1517976"/>
          </a:xfrm>
          <a:prstGeom prst="rect">
            <a:avLst/>
          </a:prstGeom>
        </p:spPr>
      </p:pic>
    </p:spTree>
    <p:extLst>
      <p:ext uri="{BB962C8B-B14F-4D97-AF65-F5344CB8AC3E}">
        <p14:creationId xmlns:p14="http://schemas.microsoft.com/office/powerpoint/2010/main" val="1777120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52475" y="354668"/>
            <a:ext cx="2641404" cy="40159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SECINTER Set</a:t>
            </a:r>
            <a:endParaRPr lang="en-US" dirty="0">
              <a:solidFill>
                <a:schemeClr val="accent6"/>
              </a:solidFill>
              <a:cs typeface="Arial"/>
            </a:endParaRPr>
          </a:p>
        </p:txBody>
      </p:sp>
      <p:sp>
        <p:nvSpPr>
          <p:cNvPr id="2" name="TextBox 1">
            <a:extLst>
              <a:ext uri="{FF2B5EF4-FFF2-40B4-BE49-F238E27FC236}">
                <a16:creationId xmlns:a16="http://schemas.microsoft.com/office/drawing/2014/main" id="{8BC97958-F6AA-442E-A81F-2AF113E32A03}"/>
              </a:ext>
            </a:extLst>
          </p:cNvPr>
          <p:cNvSpPr txBox="1"/>
          <p:nvPr/>
        </p:nvSpPr>
        <p:spPr>
          <a:xfrm>
            <a:off x="599" y="1319842"/>
            <a:ext cx="9145998" cy="37548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The SECINTER Set provides information on the configuration of network parameters for BLOS links</a:t>
            </a:r>
            <a:endParaRPr lang="en-US" sz="2000" b="0">
              <a:cs typeface="Arial" panose="020B0604020202020204" pitchFamily="34" charset="0"/>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It provides:</a:t>
            </a:r>
            <a:endParaRPr lang="en-US" sz="2000" b="0">
              <a:cs typeface="Arial"/>
            </a:endParaRPr>
          </a:p>
          <a:p>
            <a:pPr marL="800100" lvl="1" indent="-342900" algn="l">
              <a:buFont typeface="Wingdings"/>
              <a:buChar char="§"/>
            </a:pPr>
            <a:r>
              <a:rPr lang="en-US" sz="2000" b="0">
                <a:latin typeface="Arial"/>
                <a:cs typeface="Arial"/>
              </a:rPr>
              <a:t>Either an IPV4 or IPV6 network address</a:t>
            </a:r>
            <a:endParaRPr lang="en-US" sz="2000" b="0">
              <a:cs typeface="Arial"/>
            </a:endParaRPr>
          </a:p>
          <a:p>
            <a:pPr marL="800100" lvl="1" indent="-342900" algn="l">
              <a:buFont typeface="Wingdings"/>
              <a:buChar char="§"/>
            </a:pPr>
            <a:r>
              <a:rPr lang="en-US" sz="2000" b="0">
                <a:latin typeface="Arial"/>
                <a:cs typeface="Arial"/>
              </a:rPr>
              <a:t>A TCP Port Number</a:t>
            </a:r>
            <a:endParaRPr lang="en-US" sz="2000" b="0">
              <a:cs typeface="Arial"/>
            </a:endParaRPr>
          </a:p>
          <a:p>
            <a:pPr marL="800100" lvl="1" indent="-342900" algn="l">
              <a:buFont typeface="Wingdings"/>
              <a:buChar char="§"/>
            </a:pPr>
            <a:r>
              <a:rPr lang="en-US" sz="2000" b="0">
                <a:latin typeface="Arial"/>
                <a:cs typeface="Arial"/>
              </a:rPr>
              <a:t>Network Client or Server designation</a:t>
            </a:r>
          </a:p>
          <a:p>
            <a:pPr lvl="2" algn="l"/>
            <a:r>
              <a:rPr lang="en-US" sz="2000" b="0">
                <a:latin typeface="Arial"/>
                <a:cs typeface="Arial"/>
              </a:rPr>
              <a:t>- In APP-11(D)(1), Server is called MASTER</a:t>
            </a:r>
            <a:endParaRPr lang="en-US" sz="2000" b="0">
              <a:cs typeface="Arial"/>
            </a:endParaRPr>
          </a:p>
          <a:p>
            <a:pPr marL="1200150" lvl="2" indent="-285750" algn="l">
              <a:buFont typeface="Arial"/>
              <a:buChar char="•"/>
            </a:pPr>
            <a:endParaRPr lang="en-US" sz="2000" b="0">
              <a:cs typeface="Arial"/>
            </a:endParaRPr>
          </a:p>
          <a:p>
            <a:pPr marL="285750" indent="-285750" algn="l">
              <a:buFont typeface="Arial"/>
              <a:buChar char="•"/>
            </a:pPr>
            <a:r>
              <a:rPr lang="en-US" sz="2000" b="0">
                <a:solidFill>
                  <a:srgbClr val="000000"/>
                </a:solidFill>
                <a:latin typeface="Arial"/>
                <a:cs typeface="Arial"/>
              </a:rPr>
              <a:t>If the LNKPROT is UDP, the Network Client set will be /-/</a:t>
            </a:r>
            <a:endParaRPr lang="en-US" sz="2000" b="0">
              <a:solidFill>
                <a:srgbClr val="000000"/>
              </a:solidFill>
              <a:cs typeface="Arial"/>
            </a:endParaRPr>
          </a:p>
          <a:p>
            <a:pPr marL="1200150" lvl="2" indent="-285750" algn="l">
              <a:buFont typeface="Arial"/>
              <a:buChar char="•"/>
            </a:pPr>
            <a:endParaRPr lang="en-US" sz="2000" b="0">
              <a:solidFill>
                <a:srgbClr val="000000"/>
              </a:solidFill>
              <a:cs typeface="Arial"/>
            </a:endParaRPr>
          </a:p>
          <a:p>
            <a:pPr marL="1200150" lvl="2" indent="-285750" algn="l">
              <a:buFont typeface="Arial"/>
              <a:buChar char="•"/>
            </a:pPr>
            <a:endParaRPr lang="en-US">
              <a:solidFill>
                <a:srgbClr val="FF0000"/>
              </a:solidFill>
              <a:cs typeface="Arial"/>
            </a:endParaRPr>
          </a:p>
        </p:txBody>
      </p:sp>
      <p:pic>
        <p:nvPicPr>
          <p:cNvPr id="3" name="Picture 3">
            <a:extLst>
              <a:ext uri="{FF2B5EF4-FFF2-40B4-BE49-F238E27FC236}">
                <a16:creationId xmlns:a16="http://schemas.microsoft.com/office/drawing/2014/main" id="{FE46AC05-E2B3-4E5E-90BA-257680398371}"/>
              </a:ext>
            </a:extLst>
          </p:cNvPr>
          <p:cNvPicPr>
            <a:picLocks noChangeAspect="1"/>
          </p:cNvPicPr>
          <p:nvPr/>
        </p:nvPicPr>
        <p:blipFill>
          <a:blip r:embed="rId3"/>
          <a:stretch>
            <a:fillRect/>
          </a:stretch>
        </p:blipFill>
        <p:spPr>
          <a:xfrm>
            <a:off x="374848" y="4593464"/>
            <a:ext cx="7982541" cy="1703519"/>
          </a:xfrm>
          <a:prstGeom prst="rect">
            <a:avLst/>
          </a:prstGeom>
        </p:spPr>
      </p:pic>
    </p:spTree>
    <p:extLst>
      <p:ext uri="{BB962C8B-B14F-4D97-AF65-F5344CB8AC3E}">
        <p14:creationId xmlns:p14="http://schemas.microsoft.com/office/powerpoint/2010/main" val="2746072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508436" y="345841"/>
            <a:ext cx="2138308" cy="410422"/>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FORCFLTR</a:t>
            </a:r>
            <a:endParaRPr lang="en-US" dirty="0">
              <a:solidFill>
                <a:schemeClr val="accent6"/>
              </a:solidFill>
            </a:endParaRPr>
          </a:p>
        </p:txBody>
      </p:sp>
      <p:sp>
        <p:nvSpPr>
          <p:cNvPr id="2" name="TextBox 1">
            <a:extLst>
              <a:ext uri="{FF2B5EF4-FFF2-40B4-BE49-F238E27FC236}">
                <a16:creationId xmlns:a16="http://schemas.microsoft.com/office/drawing/2014/main" id="{6BCA553B-9458-483E-8D61-42275D8F4DB7}"/>
              </a:ext>
            </a:extLst>
          </p:cNvPr>
          <p:cNvSpPr txBox="1"/>
          <p:nvPr/>
        </p:nvSpPr>
        <p:spPr>
          <a:xfrm>
            <a:off x="599" y="1319842"/>
            <a:ext cx="9145998" cy="31700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Assigns a unit filters when operating in the architecture</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Just like other OTL filter sets, the filter is designated by a letter and number, which is defined elsewhere</a:t>
            </a: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The term FORCE is FORCFLTR means that the filter is a force-level filter rather than an individual filter</a:t>
            </a:r>
          </a:p>
          <a:p>
            <a:pPr marL="800100" lvl="1" indent="-342900" algn="l">
              <a:buFont typeface="Wingdings"/>
              <a:buChar char="§"/>
            </a:pPr>
            <a:r>
              <a:rPr lang="en-US" sz="2000" b="0">
                <a:latin typeface="Arial"/>
                <a:cs typeface="Arial"/>
              </a:rPr>
              <a:t>It doesn't mean that the unit is forced to use the filter</a:t>
            </a:r>
          </a:p>
          <a:p>
            <a:pPr marL="800100" lvl="1" indent="-342900" algn="l">
              <a:buFont typeface="Wingdings"/>
              <a:buChar char="§"/>
            </a:pPr>
            <a:r>
              <a:rPr lang="en-US" sz="2000" b="0">
                <a:latin typeface="Arial"/>
                <a:cs typeface="Arial"/>
              </a:rPr>
              <a:t>All filters designated in an OTL are required</a:t>
            </a:r>
          </a:p>
          <a:p>
            <a:pPr marL="285750" indent="-285750" algn="l">
              <a:buFont typeface="Arial"/>
              <a:buChar char="•"/>
            </a:pPr>
            <a:endParaRPr lang="en-US" sz="2000" b="0">
              <a:cs typeface="Arial"/>
            </a:endParaRPr>
          </a:p>
        </p:txBody>
      </p:sp>
      <p:pic>
        <p:nvPicPr>
          <p:cNvPr id="3" name="Picture 3" descr="Table&#10;&#10;Description automatically generated">
            <a:extLst>
              <a:ext uri="{FF2B5EF4-FFF2-40B4-BE49-F238E27FC236}">
                <a16:creationId xmlns:a16="http://schemas.microsoft.com/office/drawing/2014/main" id="{BF8B64E6-0A2D-4087-81C6-46FEB461B809}"/>
              </a:ext>
            </a:extLst>
          </p:cNvPr>
          <p:cNvPicPr>
            <a:picLocks noChangeAspect="1"/>
          </p:cNvPicPr>
          <p:nvPr/>
        </p:nvPicPr>
        <p:blipFill>
          <a:blip r:embed="rId3"/>
          <a:stretch>
            <a:fillRect/>
          </a:stretch>
        </p:blipFill>
        <p:spPr>
          <a:xfrm>
            <a:off x="729816" y="4484016"/>
            <a:ext cx="7826355" cy="1581643"/>
          </a:xfrm>
          <a:prstGeom prst="rect">
            <a:avLst/>
          </a:prstGeom>
        </p:spPr>
      </p:pic>
    </p:spTree>
    <p:extLst>
      <p:ext uri="{BB962C8B-B14F-4D97-AF65-F5344CB8AC3E}">
        <p14:creationId xmlns:p14="http://schemas.microsoft.com/office/powerpoint/2010/main" val="3294269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99610" y="363494"/>
            <a:ext cx="2147134" cy="39277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Example</a:t>
            </a:r>
            <a:endParaRPr lang="en-US" dirty="0">
              <a:solidFill>
                <a:schemeClr val="accent6"/>
              </a:solidFill>
              <a:cs typeface="Arial"/>
            </a:endParaRPr>
          </a:p>
        </p:txBody>
      </p:sp>
      <p:sp>
        <p:nvSpPr>
          <p:cNvPr id="2" name="TextBox 1">
            <a:extLst>
              <a:ext uri="{FF2B5EF4-FFF2-40B4-BE49-F238E27FC236}">
                <a16:creationId xmlns:a16="http://schemas.microsoft.com/office/drawing/2014/main" id="{6BCA553B-9458-483E-8D61-42275D8F4DB7}"/>
              </a:ext>
            </a:extLst>
          </p:cNvPr>
          <p:cNvSpPr txBox="1"/>
          <p:nvPr/>
        </p:nvSpPr>
        <p:spPr>
          <a:xfrm>
            <a:off x="599" y="1319842"/>
            <a:ext cx="9145998" cy="7078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endParaRPr lang="en-US" sz="2000" b="0">
              <a:latin typeface="Arial"/>
              <a:cs typeface="Arial"/>
            </a:endParaRPr>
          </a:p>
          <a:p>
            <a:pPr marL="285750" indent="-285750" algn="l">
              <a:buFont typeface="Arial"/>
              <a:buChar char="•"/>
            </a:pPr>
            <a:endParaRPr lang="en-US" sz="2000" b="0">
              <a:cs typeface="Arial"/>
            </a:endParaRPr>
          </a:p>
        </p:txBody>
      </p:sp>
      <p:sp>
        <p:nvSpPr>
          <p:cNvPr id="3" name="TextBox 2">
            <a:extLst>
              <a:ext uri="{FF2B5EF4-FFF2-40B4-BE49-F238E27FC236}">
                <a16:creationId xmlns:a16="http://schemas.microsoft.com/office/drawing/2014/main" id="{39F6B443-10A2-489C-8215-24B2B3E13560}"/>
              </a:ext>
            </a:extLst>
          </p:cNvPr>
          <p:cNvSpPr txBox="1"/>
          <p:nvPr/>
        </p:nvSpPr>
        <p:spPr>
          <a:xfrm>
            <a:off x="5679" y="1098984"/>
            <a:ext cx="8763473"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0" dirty="0">
                <a:latin typeface="Arial"/>
                <a:cs typeface="Arial"/>
              </a:rPr>
              <a:t>HEADING/JOINT RANGE EXTENSION DATA SEGMENT//</a:t>
            </a:r>
          </a:p>
          <a:p>
            <a:pPr algn="l"/>
            <a:r>
              <a:rPr lang="en-US" b="0" dirty="0">
                <a:latin typeface="Arial"/>
                <a:cs typeface="Arial"/>
              </a:rPr>
              <a:t>UNITINFO/UNIT:CADS/-/CS:SIDECAR/44444/AA000-AA777//</a:t>
            </a:r>
          </a:p>
          <a:p>
            <a:pPr algn="l"/>
            <a:r>
              <a:rPr lang="en-US" b="0" dirty="0">
                <a:latin typeface="Arial"/>
                <a:cs typeface="Arial"/>
              </a:rPr>
              <a:t>TIMEREF/RTT//</a:t>
            </a:r>
          </a:p>
          <a:p>
            <a:pPr algn="l"/>
            <a:r>
              <a:rPr lang="en-US" b="0" dirty="0">
                <a:latin typeface="Arial"/>
                <a:cs typeface="Arial"/>
              </a:rPr>
              <a:t>LNKPROT/16/UNIT:EADS/TCP-IP(JPC)//</a:t>
            </a:r>
          </a:p>
          <a:p>
            <a:pPr algn="l"/>
            <a:r>
              <a:rPr lang="en-US" b="0" dirty="0">
                <a:latin typeface="Arial"/>
                <a:cs typeface="Arial"/>
              </a:rPr>
              <a:t>SECINTER/IPV4:10.20.30.1/6000/MASTER//</a:t>
            </a:r>
            <a:endParaRPr lang="en-US" dirty="0"/>
          </a:p>
          <a:p>
            <a:pPr algn="l"/>
            <a:r>
              <a:rPr lang="en-US" b="0" dirty="0">
                <a:latin typeface="Arial"/>
                <a:cs typeface="Arial"/>
              </a:rPr>
              <a:t>CONMATRX/100/UNIT:EADS//</a:t>
            </a:r>
          </a:p>
          <a:p>
            <a:pPr algn="l"/>
            <a:r>
              <a:rPr lang="en-US" b="0" dirty="0">
                <a:latin typeface="Arial"/>
                <a:cs typeface="Arial"/>
              </a:rPr>
              <a:t>TIMEREF/RTT//</a:t>
            </a:r>
            <a:endParaRPr lang="en-US" b="0" dirty="0">
              <a:cs typeface="Arial"/>
            </a:endParaRPr>
          </a:p>
          <a:p>
            <a:pPr algn="l"/>
            <a:r>
              <a:rPr lang="en-US" b="0" dirty="0">
                <a:latin typeface="Arial"/>
                <a:cs typeface="Arial"/>
              </a:rPr>
              <a:t>LNKPROT/16/UNIT:WADS/TCP-IP(JPC)//</a:t>
            </a:r>
          </a:p>
          <a:p>
            <a:pPr algn="l"/>
            <a:r>
              <a:rPr lang="en-US" b="0" dirty="0">
                <a:latin typeface="Arial"/>
                <a:cs typeface="Arial"/>
              </a:rPr>
              <a:t>SECINTER/IPV4:10.20.30.2/6005/CLIENT//</a:t>
            </a:r>
            <a:endParaRPr lang="en-US" b="0" dirty="0">
              <a:cs typeface="Arial"/>
            </a:endParaRPr>
          </a:p>
          <a:p>
            <a:pPr algn="l"/>
            <a:r>
              <a:rPr lang="en-US" b="0" dirty="0">
                <a:latin typeface="Arial"/>
                <a:cs typeface="Arial"/>
              </a:rPr>
              <a:t>CONMATRX/200/UNIT:WADS//</a:t>
            </a:r>
            <a:endParaRPr lang="en-US" b="0" dirty="0">
              <a:cs typeface="Arial"/>
            </a:endParaRPr>
          </a:p>
          <a:p>
            <a:pPr algn="l"/>
            <a:r>
              <a:rPr lang="en-US" b="0" dirty="0">
                <a:latin typeface="Arial"/>
                <a:cs typeface="Arial"/>
              </a:rPr>
              <a:t>TIMEREF/UTC//</a:t>
            </a:r>
            <a:endParaRPr lang="en-US" b="0" dirty="0">
              <a:cs typeface="Arial"/>
            </a:endParaRPr>
          </a:p>
          <a:p>
            <a:pPr algn="l"/>
            <a:r>
              <a:rPr lang="en-US" b="0" dirty="0">
                <a:latin typeface="Arial"/>
                <a:cs typeface="Arial"/>
              </a:rPr>
              <a:t>LNKPROT/16/UNIT:ANR/UDP-IP(JPC)/</a:t>
            </a:r>
            <a:endParaRPr lang="en-US" b="0" dirty="0">
              <a:cs typeface="Arial"/>
            </a:endParaRPr>
          </a:p>
          <a:p>
            <a:pPr algn="l"/>
            <a:r>
              <a:rPr lang="en-US" b="0" dirty="0">
                <a:latin typeface="Arial"/>
                <a:cs typeface="Arial"/>
              </a:rPr>
              <a:t>SECINTER/IPV4:10.20.30.3/6010/-//</a:t>
            </a:r>
            <a:endParaRPr lang="en-US" b="0" dirty="0">
              <a:cs typeface="Arial"/>
            </a:endParaRPr>
          </a:p>
          <a:p>
            <a:pPr algn="l"/>
            <a:r>
              <a:rPr lang="en-US" b="0" dirty="0">
                <a:latin typeface="Arial"/>
                <a:cs typeface="Arial"/>
              </a:rPr>
              <a:t>CONMATRX/300/UNIT:ANR//</a:t>
            </a:r>
            <a:endParaRPr lang="en-US" b="0" dirty="0">
              <a:cs typeface="Arial"/>
            </a:endParaRPr>
          </a:p>
          <a:p>
            <a:pPr algn="l"/>
            <a:r>
              <a:rPr lang="en-US" b="0" dirty="0">
                <a:latin typeface="Arial"/>
                <a:cs typeface="Arial"/>
              </a:rPr>
              <a:t>TIMEREF/UTC//</a:t>
            </a:r>
            <a:endParaRPr lang="en-US" b="0" dirty="0">
              <a:cs typeface="Arial"/>
            </a:endParaRPr>
          </a:p>
          <a:p>
            <a:pPr algn="l"/>
            <a:r>
              <a:rPr lang="en-US" b="0" dirty="0">
                <a:latin typeface="Arial"/>
                <a:cs typeface="Arial"/>
              </a:rPr>
              <a:t>LNKPROT/16/UNIT:CONR/JREAP-B//</a:t>
            </a:r>
            <a:endParaRPr lang="en-US" b="0" dirty="0">
              <a:cs typeface="Arial"/>
            </a:endParaRPr>
          </a:p>
          <a:p>
            <a:pPr algn="l"/>
            <a:r>
              <a:rPr lang="en-US" b="0" dirty="0">
                <a:latin typeface="Arial"/>
                <a:cs typeface="Arial"/>
              </a:rPr>
              <a:t>SECTEL/9600/1-705-494-2011//</a:t>
            </a:r>
            <a:endParaRPr lang="en-US" b="0" dirty="0">
              <a:cs typeface="Arial"/>
            </a:endParaRPr>
          </a:p>
          <a:p>
            <a:pPr algn="l"/>
            <a:r>
              <a:rPr lang="en-US" b="0" dirty="0">
                <a:latin typeface="Arial"/>
                <a:cs typeface="Arial"/>
              </a:rPr>
              <a:t>CONMATRX/400/UNIT:CONR//</a:t>
            </a:r>
            <a:endParaRPr lang="en-US" b="0" dirty="0">
              <a:cs typeface="Arial"/>
            </a:endParaRPr>
          </a:p>
          <a:p>
            <a:pPr algn="l"/>
            <a:endParaRPr lang="en-US" b="0" dirty="0">
              <a:cs typeface="Arial"/>
            </a:endParaRPr>
          </a:p>
          <a:p>
            <a:pPr algn="l"/>
            <a:endParaRPr lang="en-US">
              <a:cs typeface="Arial"/>
            </a:endParaRPr>
          </a:p>
        </p:txBody>
      </p:sp>
    </p:spTree>
    <p:extLst>
      <p:ext uri="{BB962C8B-B14F-4D97-AF65-F5344CB8AC3E}">
        <p14:creationId xmlns:p14="http://schemas.microsoft.com/office/powerpoint/2010/main" val="3849745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 </a:t>
            </a:r>
            <a:endParaRPr lang="en-CA" sz="660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579046" y="345842"/>
            <a:ext cx="1988262" cy="46337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3" name="TextBox 1">
            <a:extLst>
              <a:ext uri="{FF2B5EF4-FFF2-40B4-BE49-F238E27FC236}">
                <a16:creationId xmlns:a16="http://schemas.microsoft.com/office/drawing/2014/main" id="{51C731A1-56E2-44D7-8C6B-61B325DF7EB9}"/>
              </a:ext>
            </a:extLst>
          </p:cNvPr>
          <p:cNvSpPr txBox="1"/>
          <p:nvPr/>
        </p:nvSpPr>
        <p:spPr>
          <a:xfrm>
            <a:off x="600" y="1672893"/>
            <a:ext cx="9057735" cy="409342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JREAP and Legacy Links</a:t>
            </a:r>
            <a:endParaRPr lang="en-US" sz="2000" b="0">
              <a:cs typeface="Arial"/>
            </a:endParaRPr>
          </a:p>
          <a:p>
            <a:pPr marL="285750" indent="-285750" algn="l">
              <a:buFont typeface="Arial"/>
              <a:buChar char="•"/>
            </a:pPr>
            <a:r>
              <a:rPr lang="en-US" sz="2000" b="0">
                <a:latin typeface="Arial"/>
                <a:cs typeface="Arial"/>
              </a:rPr>
              <a:t>JOINT RANGE EXTENTION Segment</a:t>
            </a:r>
            <a:endParaRPr lang="en-US" sz="2000" b="0">
              <a:cs typeface="Arial"/>
            </a:endParaRPr>
          </a:p>
          <a:p>
            <a:pPr marL="285750" indent="-285750" algn="l">
              <a:buFont typeface="Arial"/>
              <a:buChar char="•"/>
            </a:pPr>
            <a:r>
              <a:rPr lang="en-US" sz="2000" b="0">
                <a:latin typeface="Arial"/>
                <a:cs typeface="Arial"/>
              </a:rPr>
              <a:t>UNITINFO Set</a:t>
            </a:r>
            <a:endParaRPr lang="en-US" sz="2000" b="0">
              <a:cs typeface="Arial"/>
            </a:endParaRPr>
          </a:p>
          <a:p>
            <a:pPr marL="285750" indent="-285750" algn="l">
              <a:buFont typeface="Arial"/>
              <a:buChar char="•"/>
            </a:pPr>
            <a:r>
              <a:rPr lang="en-US" sz="2000" b="0">
                <a:latin typeface="Arial"/>
                <a:cs typeface="Arial"/>
              </a:rPr>
              <a:t>TIMEREF Set</a:t>
            </a:r>
          </a:p>
          <a:p>
            <a:pPr marL="342900" indent="-342900" algn="l">
              <a:buFont typeface="Arial"/>
              <a:buChar char="•"/>
            </a:pPr>
            <a:r>
              <a:rPr lang="en-US" sz="2000" b="0">
                <a:latin typeface="Arial"/>
                <a:cs typeface="Arial"/>
              </a:rPr>
              <a:t>LNKPROT Set</a:t>
            </a:r>
          </a:p>
          <a:p>
            <a:pPr marL="285750" indent="-285750" algn="l">
              <a:buFont typeface="Arial"/>
              <a:buChar char="•"/>
            </a:pPr>
            <a:r>
              <a:rPr lang="en-US" sz="2000" b="0">
                <a:latin typeface="Arial"/>
                <a:cs typeface="Arial"/>
              </a:rPr>
              <a:t>CONMATRX Set</a:t>
            </a:r>
          </a:p>
          <a:p>
            <a:pPr marL="285750" indent="-285750" algn="l">
              <a:buFont typeface="Arial"/>
              <a:buChar char="•"/>
            </a:pPr>
            <a:r>
              <a:rPr lang="en-US" sz="2000" b="0">
                <a:latin typeface="Arial"/>
                <a:cs typeface="Arial"/>
              </a:rPr>
              <a:t>FORCFLTR Set</a:t>
            </a:r>
          </a:p>
          <a:p>
            <a:pPr marL="285750" indent="-285750" algn="l">
              <a:buFont typeface="Arial"/>
              <a:buChar char="•"/>
            </a:pPr>
            <a:r>
              <a:rPr lang="en-US" sz="2000" b="0">
                <a:latin typeface="Arial"/>
                <a:cs typeface="Arial"/>
              </a:rPr>
              <a:t>SATCONN Set</a:t>
            </a:r>
            <a:endParaRPr lang="en-US" sz="2000" b="0">
              <a:cs typeface="Arial"/>
            </a:endParaRPr>
          </a:p>
          <a:p>
            <a:pPr marL="285750" indent="-285750" algn="l">
              <a:buFont typeface="Arial"/>
              <a:buChar char="•"/>
            </a:pPr>
            <a:r>
              <a:rPr lang="en-US" sz="2000" b="0">
                <a:latin typeface="Arial"/>
                <a:cs typeface="Arial"/>
              </a:rPr>
              <a:t>SECTEL Set</a:t>
            </a:r>
          </a:p>
          <a:p>
            <a:pPr marL="285750" indent="-285750" algn="l">
              <a:buFont typeface="Arial"/>
              <a:buChar char="•"/>
            </a:pPr>
            <a:r>
              <a:rPr lang="en-US" sz="2000" b="0">
                <a:latin typeface="Arial"/>
                <a:cs typeface="Arial"/>
              </a:rPr>
              <a:t>SECINTER Set</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endParaRPr lang="en-US" sz="2000" b="0">
              <a:cs typeface="Arial"/>
            </a:endParaRPr>
          </a:p>
          <a:p>
            <a:pPr algn="l"/>
            <a:endParaRPr lang="en-US" sz="2000" b="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140368" y="345842"/>
            <a:ext cx="4733225" cy="410422"/>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a:solidFill>
                  <a:schemeClr val="accent6"/>
                </a:solidFill>
              </a:rPr>
              <a:t>JREAP and Legacy Links</a:t>
            </a:r>
            <a:endParaRPr lang="en-US">
              <a:solidFill>
                <a:schemeClr val="accent6"/>
              </a:solidFill>
              <a:cs typeface="Arial"/>
            </a:endParaRPr>
          </a:p>
        </p:txBody>
      </p:sp>
      <p:sp>
        <p:nvSpPr>
          <p:cNvPr id="2" name="TextBox 1">
            <a:extLst>
              <a:ext uri="{FF2B5EF4-FFF2-40B4-BE49-F238E27FC236}">
                <a16:creationId xmlns:a16="http://schemas.microsoft.com/office/drawing/2014/main" id="{913F2465-F998-4BC2-90F8-FDD7414D11BC}"/>
              </a:ext>
            </a:extLst>
          </p:cNvPr>
          <p:cNvSpPr txBox="1"/>
          <p:nvPr/>
        </p:nvSpPr>
        <p:spPr>
          <a:xfrm>
            <a:off x="-25879" y="1319842"/>
            <a:ext cx="9057735" cy="550920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Joint Range Extension Application Protocol is defined by MIL-STD 3011, and has 3 annexes</a:t>
            </a:r>
            <a:endParaRPr lang="en-US" sz="2000" b="0">
              <a:cs typeface="Arial"/>
            </a:endParaRPr>
          </a:p>
          <a:p>
            <a:pPr marL="800100" lvl="1" indent="-342900" algn="l">
              <a:buFont typeface="Wingdings"/>
              <a:buChar char="§"/>
            </a:pPr>
            <a:r>
              <a:rPr lang="en-US" sz="2000" b="0">
                <a:latin typeface="Arial"/>
                <a:cs typeface="Arial"/>
              </a:rPr>
              <a:t>Annex A for Satellite Communications</a:t>
            </a:r>
            <a:endParaRPr lang="en-US" sz="2000" b="0">
              <a:cs typeface="Arial"/>
            </a:endParaRPr>
          </a:p>
          <a:p>
            <a:pPr marL="800100" lvl="1" indent="-342900" algn="l">
              <a:buFont typeface="Wingdings"/>
              <a:buChar char="§"/>
            </a:pPr>
            <a:r>
              <a:rPr lang="en-US" sz="2000" b="0">
                <a:latin typeface="Arial"/>
                <a:cs typeface="Arial"/>
              </a:rPr>
              <a:t>Annex B for Serial Communications</a:t>
            </a:r>
            <a:endParaRPr lang="en-US" sz="2000" b="0">
              <a:cs typeface="Arial"/>
            </a:endParaRPr>
          </a:p>
          <a:p>
            <a:pPr marL="800100" lvl="1" indent="-342900" algn="l">
              <a:buFont typeface="Wingdings"/>
              <a:buChar char="§"/>
            </a:pPr>
            <a:r>
              <a:rPr lang="en-US" sz="2000" b="0">
                <a:latin typeface="Arial"/>
                <a:cs typeface="Arial"/>
              </a:rPr>
              <a:t>Annex C for Computer Network Communications</a:t>
            </a:r>
            <a:endParaRPr lang="en-US" sz="2000" b="0">
              <a:cs typeface="Arial"/>
            </a:endParaRPr>
          </a:p>
          <a:p>
            <a:pPr marL="742950" lvl="1" indent="-285750" algn="l">
              <a:buFont typeface="Arial"/>
              <a:buChar char="•"/>
            </a:pPr>
            <a:endParaRPr lang="en-US" sz="2000" b="0">
              <a:cs typeface="Arial"/>
            </a:endParaRPr>
          </a:p>
          <a:p>
            <a:pPr marL="285750" indent="-285750" algn="l">
              <a:buFont typeface="Arial"/>
              <a:buChar char="•"/>
            </a:pPr>
            <a:r>
              <a:rPr lang="en-US" sz="2000" b="0">
                <a:latin typeface="Arial"/>
                <a:cs typeface="Arial"/>
              </a:rPr>
              <a:t>JREAP was developed to solve the problem of many different BLOS standards that were developed independently</a:t>
            </a:r>
          </a:p>
          <a:p>
            <a:pPr marL="800100" lvl="1" indent="-342900" algn="l">
              <a:buFont typeface="Wingdings"/>
              <a:buChar char="§"/>
            </a:pPr>
            <a:r>
              <a:rPr lang="en-US" sz="2000" b="0">
                <a:latin typeface="Arial"/>
                <a:cs typeface="Arial"/>
              </a:rPr>
              <a:t>Sat-J replaced by JREAP A</a:t>
            </a:r>
            <a:endParaRPr lang="en-US" sz="2000" b="0">
              <a:cs typeface="Arial"/>
            </a:endParaRPr>
          </a:p>
          <a:p>
            <a:pPr marL="800100" lvl="1" indent="-342900" algn="l">
              <a:buFont typeface="Wingdings"/>
              <a:buChar char="§"/>
            </a:pPr>
            <a:r>
              <a:rPr lang="en-US" sz="2000" b="0">
                <a:latin typeface="Arial"/>
                <a:cs typeface="Arial"/>
              </a:rPr>
              <a:t>Serial-J replaced by JREAP B</a:t>
            </a:r>
            <a:endParaRPr lang="en-US" sz="2000" b="0">
              <a:cs typeface="Arial"/>
            </a:endParaRPr>
          </a:p>
          <a:p>
            <a:pPr marL="800100" lvl="1" indent="-342900" algn="l">
              <a:buFont typeface="Wingdings"/>
              <a:buChar char="§"/>
            </a:pPr>
            <a:r>
              <a:rPr lang="en-US" sz="2000" b="0">
                <a:latin typeface="Arial"/>
                <a:cs typeface="Arial"/>
              </a:rPr>
              <a:t>Socket-J replaced by JREAP C</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These Legacy standards are still in use in some countries/operations</a:t>
            </a:r>
            <a:endParaRPr lang="en-US" sz="2000" b="0">
              <a:cs typeface="Arial"/>
            </a:endParaRPr>
          </a:p>
          <a:p>
            <a:pPr marL="800100" lvl="1" indent="-342900" algn="l">
              <a:buFont typeface="Wingdings"/>
              <a:buChar char="§"/>
            </a:pPr>
            <a:r>
              <a:rPr lang="en-US" sz="2000" b="0">
                <a:latin typeface="Arial"/>
                <a:cs typeface="Arial"/>
              </a:rPr>
              <a:t>Most Gateways are backwards compatible</a:t>
            </a:r>
            <a:endParaRPr lang="en-US" sz="2000" b="0">
              <a:cs typeface="Arial"/>
            </a:endParaRPr>
          </a:p>
          <a:p>
            <a:pPr marL="742950" lvl="1" indent="-285750" algn="l">
              <a:buFont typeface="Arial"/>
              <a:buChar char="•"/>
            </a:pPr>
            <a:endParaRPr lang="en-US">
              <a:cs typeface="Arial"/>
            </a:endParaRPr>
          </a:p>
          <a:p>
            <a:pPr marL="285750" indent="-285750" algn="l">
              <a:buFont typeface="Arial"/>
              <a:buChar char="•"/>
            </a:pPr>
            <a:endParaRPr lang="en-US">
              <a:cs typeface="Arial"/>
            </a:endParaRPr>
          </a:p>
          <a:p>
            <a:pPr marL="285750" indent="-285750" algn="l">
              <a:buFont typeface="Arial"/>
              <a:buChar char="•"/>
            </a:pPr>
            <a:endParaRPr lang="en-US">
              <a:cs typeface="Arial"/>
            </a:endParaRPr>
          </a:p>
          <a:p>
            <a:pPr algn="l"/>
            <a:endParaRPr lang="en-US">
              <a:cs typeface="Arial"/>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89182" y="363094"/>
            <a:ext cx="5562895" cy="40159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JOINT RANGE EXTENTION Segment</a:t>
            </a:r>
            <a:endParaRPr lang="en-US" sz="2800">
              <a:solidFill>
                <a:schemeClr val="accent6"/>
              </a:solidFill>
              <a:cs typeface="Arial"/>
            </a:endParaRPr>
          </a:p>
        </p:txBody>
      </p:sp>
      <p:sp>
        <p:nvSpPr>
          <p:cNvPr id="2" name="TextBox 1">
            <a:extLst>
              <a:ext uri="{FF2B5EF4-FFF2-40B4-BE49-F238E27FC236}">
                <a16:creationId xmlns:a16="http://schemas.microsoft.com/office/drawing/2014/main" id="{B1857806-78E3-4801-9B15-2CE22A9A3276}"/>
              </a:ext>
            </a:extLst>
          </p:cNvPr>
          <p:cNvSpPr txBox="1"/>
          <p:nvPr/>
        </p:nvSpPr>
        <p:spPr>
          <a:xfrm>
            <a:off x="599" y="1302190"/>
            <a:ext cx="9145998" cy="563231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The JOINT RANGE EXTENTION Segment in the OTL holds all the information for units to be configured to operate JREAP and Legacy Links</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The segment describes</a:t>
            </a:r>
            <a:endParaRPr lang="en-US" sz="2000" b="0">
              <a:cs typeface="Arial"/>
            </a:endParaRPr>
          </a:p>
          <a:p>
            <a:pPr marL="800100" lvl="1" indent="-342900" algn="l">
              <a:buFont typeface="Wingdings"/>
              <a:buChar char="§"/>
            </a:pPr>
            <a:r>
              <a:rPr lang="en-US" sz="2000" b="0">
                <a:latin typeface="Arial"/>
                <a:cs typeface="Arial"/>
              </a:rPr>
              <a:t>JREAP A and Sat J</a:t>
            </a:r>
            <a:endParaRPr lang="en-US" sz="2000" b="0">
              <a:cs typeface="Arial"/>
            </a:endParaRPr>
          </a:p>
          <a:p>
            <a:pPr marL="800100" lvl="1" indent="-342900" algn="l">
              <a:buFont typeface="Wingdings"/>
              <a:buChar char="§"/>
            </a:pPr>
            <a:r>
              <a:rPr lang="en-US" sz="2000" b="0">
                <a:latin typeface="Arial"/>
                <a:cs typeface="Arial"/>
              </a:rPr>
              <a:t>JREAP B and Serial J </a:t>
            </a:r>
          </a:p>
          <a:p>
            <a:pPr marL="800100" lvl="1" indent="-342900" algn="l">
              <a:buFont typeface="Wingdings"/>
              <a:buChar char="§"/>
            </a:pPr>
            <a:r>
              <a:rPr lang="en-US" sz="2000" b="0">
                <a:latin typeface="Arial"/>
                <a:cs typeface="Arial"/>
              </a:rPr>
              <a:t>JREAP C and Socket J</a:t>
            </a: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It is divided into JRE Units and then further into JRE networks</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JOINT RANGE EXTENTION SEGMENT</a:t>
            </a:r>
            <a:endParaRPr lang="en-US" sz="2000" b="0">
              <a:cs typeface="Arial"/>
            </a:endParaRPr>
          </a:p>
          <a:p>
            <a:pPr marL="742950" lvl="1" indent="-285750" algn="l">
              <a:buFont typeface="Arial"/>
              <a:buChar char="•"/>
            </a:pPr>
            <a:r>
              <a:rPr lang="en-US" sz="2000" b="0">
                <a:latin typeface="Arial"/>
                <a:cs typeface="Arial"/>
              </a:rPr>
              <a:t>JRE Unit info</a:t>
            </a:r>
            <a:endParaRPr lang="en-US" sz="2000" b="0">
              <a:cs typeface="Arial"/>
            </a:endParaRPr>
          </a:p>
          <a:p>
            <a:pPr marL="1200150" lvl="2" indent="-285750" algn="l">
              <a:buFont typeface="Arial"/>
              <a:buChar char="•"/>
            </a:pPr>
            <a:r>
              <a:rPr lang="en-US" sz="2000" b="0">
                <a:latin typeface="Arial"/>
                <a:cs typeface="Arial"/>
              </a:rPr>
              <a:t>Network 1</a:t>
            </a:r>
          </a:p>
          <a:p>
            <a:pPr marL="1200150" lvl="2" indent="-285750" algn="l">
              <a:buFont typeface="Arial"/>
              <a:buChar char="•"/>
            </a:pPr>
            <a:r>
              <a:rPr lang="en-US" sz="2000" b="0">
                <a:latin typeface="Arial"/>
                <a:cs typeface="Arial"/>
              </a:rPr>
              <a:t>Network 2</a:t>
            </a:r>
            <a:endParaRPr lang="en-US" sz="2000" b="0">
              <a:cs typeface="Arial"/>
            </a:endParaRPr>
          </a:p>
          <a:p>
            <a:pPr marL="742950" lvl="1" indent="-285750" algn="l">
              <a:buFont typeface="Arial"/>
              <a:buChar char="•"/>
            </a:pPr>
            <a:r>
              <a:rPr lang="en-US" sz="2000" b="0">
                <a:latin typeface="Arial"/>
                <a:cs typeface="Arial"/>
              </a:rPr>
              <a:t>JRE Unit info</a:t>
            </a:r>
            <a:endParaRPr lang="en-US" sz="2000" b="0">
              <a:cs typeface="Arial"/>
            </a:endParaRPr>
          </a:p>
          <a:p>
            <a:pPr marL="1200150" lvl="2" indent="-285750" algn="l">
              <a:buFont typeface="Arial"/>
              <a:buChar char="•"/>
            </a:pPr>
            <a:r>
              <a:rPr lang="en-US" sz="2000" b="0">
                <a:latin typeface="Arial"/>
                <a:cs typeface="Arial"/>
              </a:rPr>
              <a:t>Network 3</a:t>
            </a:r>
          </a:p>
          <a:p>
            <a:pPr marL="1200150" lvl="2" indent="-285750" algn="l">
              <a:buFont typeface="Arial"/>
              <a:buChar char="•"/>
            </a:pPr>
            <a:r>
              <a:rPr lang="en-US" sz="2000" b="0">
                <a:latin typeface="Arial"/>
                <a:cs typeface="Arial"/>
              </a:rPr>
              <a:t>Network 4</a:t>
            </a:r>
            <a:endParaRPr lang="en-US" sz="2000" b="0">
              <a:cs typeface="Arial"/>
            </a:endParaRPr>
          </a:p>
          <a:p>
            <a:pPr algn="l"/>
            <a:endParaRPr lang="en-US" sz="2000" b="0">
              <a:cs typeface="Arial"/>
            </a:endParaRPr>
          </a:p>
        </p:txBody>
      </p:sp>
    </p:spTree>
    <p:extLst>
      <p:ext uri="{BB962C8B-B14F-4D97-AF65-F5344CB8AC3E}">
        <p14:creationId xmlns:p14="http://schemas.microsoft.com/office/powerpoint/2010/main" val="2534537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159885" y="363095"/>
            <a:ext cx="4830316" cy="40159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JOINT RANGE EXTENTION Segment</a:t>
            </a:r>
            <a:endParaRPr lang="en-US" dirty="0">
              <a:solidFill>
                <a:schemeClr val="accent6"/>
              </a:solidFill>
              <a:cs typeface="Arial"/>
            </a:endParaRPr>
          </a:p>
        </p:txBody>
      </p:sp>
      <p:sp>
        <p:nvSpPr>
          <p:cNvPr id="2" name="TextBox 1">
            <a:extLst>
              <a:ext uri="{FF2B5EF4-FFF2-40B4-BE49-F238E27FC236}">
                <a16:creationId xmlns:a16="http://schemas.microsoft.com/office/drawing/2014/main" id="{B1857806-78E3-4801-9B15-2CE22A9A3276}"/>
              </a:ext>
            </a:extLst>
          </p:cNvPr>
          <p:cNvSpPr txBox="1"/>
          <p:nvPr/>
        </p:nvSpPr>
        <p:spPr>
          <a:xfrm>
            <a:off x="599" y="1302189"/>
            <a:ext cx="9145998" cy="563231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dirty="0">
                <a:latin typeface="Arial"/>
                <a:cs typeface="Arial"/>
              </a:rPr>
              <a:t>Each unit is defined with the UNITINFO Set</a:t>
            </a:r>
            <a:endParaRPr lang="en-US" sz="2000" b="0" dirty="0">
              <a:cs typeface="Arial"/>
            </a:endParaRPr>
          </a:p>
          <a:p>
            <a:pPr marL="800100" lvl="1" indent="-342900" algn="l">
              <a:buFont typeface="Wingdings"/>
              <a:buChar char="§"/>
            </a:pPr>
            <a:r>
              <a:rPr lang="en-US" sz="2000" b="0" dirty="0">
                <a:latin typeface="Arial"/>
                <a:cs typeface="Arial"/>
              </a:rPr>
              <a:t>A single unit can have many different networks</a:t>
            </a:r>
            <a:endParaRPr lang="en-US" sz="2000" b="0" dirty="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dirty="0">
                <a:latin typeface="Arial"/>
                <a:cs typeface="Arial"/>
              </a:rPr>
              <a:t>Each network is defined by several sets</a:t>
            </a:r>
          </a:p>
          <a:p>
            <a:pPr marL="800100" lvl="1" indent="-342900" algn="l">
              <a:buFont typeface="Wingdings"/>
              <a:buChar char="§"/>
            </a:pPr>
            <a:r>
              <a:rPr lang="en-US" sz="2000" b="0" dirty="0">
                <a:latin typeface="Arial"/>
                <a:cs typeface="Arial"/>
              </a:rPr>
              <a:t>TIMEREF – Time Reference</a:t>
            </a:r>
          </a:p>
          <a:p>
            <a:pPr marL="800100" lvl="1" indent="-342900" algn="l">
              <a:buFont typeface="Wingdings"/>
              <a:buChar char="§"/>
            </a:pPr>
            <a:r>
              <a:rPr lang="en-US" sz="2000" b="0" dirty="0">
                <a:latin typeface="Arial"/>
                <a:cs typeface="Arial"/>
              </a:rPr>
              <a:t>LNKPROT – Link Protocol</a:t>
            </a:r>
          </a:p>
          <a:p>
            <a:pPr marL="800100" lvl="1" indent="-342900" algn="l">
              <a:buFont typeface="Wingdings"/>
              <a:buChar char="§"/>
            </a:pPr>
            <a:r>
              <a:rPr lang="en-US" sz="2000" b="0" dirty="0">
                <a:latin typeface="Arial"/>
                <a:cs typeface="Arial"/>
              </a:rPr>
              <a:t>SECINTER/SECTEL/SATCONN - Secure internet/telephone/satellite</a:t>
            </a:r>
          </a:p>
          <a:p>
            <a:pPr marL="800100" lvl="1" indent="-342900" algn="l">
              <a:buFont typeface="Wingdings"/>
              <a:buChar char="§"/>
            </a:pPr>
            <a:r>
              <a:rPr lang="en-US" sz="2000" b="0" dirty="0">
                <a:latin typeface="Arial"/>
                <a:cs typeface="Arial"/>
              </a:rPr>
              <a:t>CONMATRX – Connection matrix</a:t>
            </a:r>
          </a:p>
          <a:p>
            <a:pPr marL="800100" lvl="1" indent="-342900" algn="l">
              <a:buFont typeface="Wingdings"/>
              <a:buChar char="§"/>
            </a:pPr>
            <a:r>
              <a:rPr lang="en-US" sz="2000" b="0" dirty="0">
                <a:latin typeface="Arial"/>
                <a:cs typeface="Arial"/>
              </a:rPr>
              <a:t>FORCFLTR – Force level filter</a:t>
            </a:r>
          </a:p>
          <a:p>
            <a:pPr marL="742950" lvl="1" indent="-285750" algn="l">
              <a:buFont typeface="Arial"/>
              <a:buChar char="•"/>
            </a:pPr>
            <a:endParaRPr lang="en-US" sz="2000" b="0">
              <a:cs typeface="Arial"/>
            </a:endParaRPr>
          </a:p>
          <a:p>
            <a:pPr marL="285750" indent="-285750" algn="l">
              <a:buFont typeface="Arial"/>
              <a:buChar char="•"/>
            </a:pPr>
            <a:r>
              <a:rPr lang="en-US" sz="2000" b="0" dirty="0">
                <a:latin typeface="Arial"/>
                <a:cs typeface="Arial"/>
              </a:rPr>
              <a:t>The term network is </a:t>
            </a:r>
            <a:r>
              <a:rPr lang="en-US" sz="2000" b="0" dirty="0" err="1">
                <a:latin typeface="Arial"/>
                <a:cs typeface="Arial"/>
              </a:rPr>
              <a:t>decieving</a:t>
            </a:r>
            <a:r>
              <a:rPr lang="en-US" sz="2000" b="0" dirty="0">
                <a:latin typeface="Arial"/>
                <a:cs typeface="Arial"/>
              </a:rPr>
              <a:t>. Most networks have 2 participants</a:t>
            </a:r>
            <a:endParaRPr lang="en-US" sz="2000" b="0" dirty="0">
              <a:cs typeface="Arial"/>
            </a:endParaRPr>
          </a:p>
          <a:p>
            <a:pPr marL="800100" lvl="1" indent="-342900" algn="l">
              <a:buFont typeface="Wingdings"/>
              <a:buChar char="§"/>
            </a:pPr>
            <a:r>
              <a:rPr lang="en-US" sz="2000" b="0" dirty="0">
                <a:latin typeface="Arial"/>
                <a:cs typeface="Arial"/>
              </a:rPr>
              <a:t>JREAP A is capable of multiple participants on a network</a:t>
            </a:r>
            <a:endParaRPr lang="en-US" sz="2000" b="0" dirty="0">
              <a:cs typeface="Arial"/>
            </a:endParaRPr>
          </a:p>
          <a:p>
            <a:pPr marL="800100" lvl="1" indent="-342900" algn="l">
              <a:buFont typeface="Wingdings"/>
              <a:buChar char="§"/>
            </a:pPr>
            <a:r>
              <a:rPr lang="en-US" sz="2000" b="0" dirty="0">
                <a:latin typeface="Arial"/>
                <a:cs typeface="Arial"/>
              </a:rPr>
              <a:t>JREAP B is capable of 2 (phone line)</a:t>
            </a:r>
            <a:endParaRPr lang="en-US" sz="2000" b="0" dirty="0">
              <a:cs typeface="Arial"/>
            </a:endParaRPr>
          </a:p>
          <a:p>
            <a:pPr marL="800100" lvl="1" indent="-342900" algn="l">
              <a:buFont typeface="Wingdings"/>
              <a:buChar char="§"/>
            </a:pPr>
            <a:r>
              <a:rPr lang="en-US" sz="2000" b="0" dirty="0">
                <a:latin typeface="Arial"/>
                <a:cs typeface="Arial"/>
              </a:rPr>
              <a:t>JREAP C is capable of 2 (TCP Client and Server)</a:t>
            </a:r>
          </a:p>
          <a:p>
            <a:pPr lvl="1" algn="l"/>
            <a:endParaRPr lang="en-US" sz="2000" b="0">
              <a:cs typeface="Arial"/>
            </a:endParaRPr>
          </a:p>
          <a:p>
            <a:pPr lvl="1" algn="l"/>
            <a:endParaRPr lang="en-US" sz="2000" b="0">
              <a:cs typeface="Arial"/>
            </a:endParaRPr>
          </a:p>
          <a:p>
            <a:pPr marL="285750" indent="-285750" algn="l">
              <a:buFont typeface="Arial"/>
              <a:buChar char="•"/>
            </a:pPr>
            <a:endParaRPr lang="en-US" sz="2000" b="0">
              <a:cs typeface="Arial"/>
            </a:endParaRPr>
          </a:p>
          <a:p>
            <a:pPr algn="l"/>
            <a:endParaRPr lang="en-US" sz="2000" b="0">
              <a:cs typeface="Arial"/>
            </a:endParaRPr>
          </a:p>
        </p:txBody>
      </p:sp>
    </p:spTree>
    <p:extLst>
      <p:ext uri="{BB962C8B-B14F-4D97-AF65-F5344CB8AC3E}">
        <p14:creationId xmlns:p14="http://schemas.microsoft.com/office/powerpoint/2010/main" val="2166153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78954" y="345842"/>
            <a:ext cx="2588447" cy="46337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UNITINFO Set</a:t>
            </a:r>
            <a:endParaRPr lang="en-US">
              <a:solidFill>
                <a:schemeClr val="accent6"/>
              </a:solidFill>
              <a:cs typeface="Arial"/>
            </a:endParaRPr>
          </a:p>
        </p:txBody>
      </p:sp>
      <p:sp>
        <p:nvSpPr>
          <p:cNvPr id="2" name="TextBox 1">
            <a:extLst>
              <a:ext uri="{FF2B5EF4-FFF2-40B4-BE49-F238E27FC236}">
                <a16:creationId xmlns:a16="http://schemas.microsoft.com/office/drawing/2014/main" id="{AB79F1C2-B873-4069-AEA9-7E92C491458E}"/>
              </a:ext>
            </a:extLst>
          </p:cNvPr>
          <p:cNvSpPr txBox="1"/>
          <p:nvPr/>
        </p:nvSpPr>
        <p:spPr>
          <a:xfrm>
            <a:off x="599" y="1319842"/>
            <a:ext cx="9145998" cy="224676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UNITINFO describes a unit's JREAP data in the architecture</a:t>
            </a:r>
          </a:p>
          <a:p>
            <a:pPr marL="742950" lvl="1" indent="-285750" algn="l">
              <a:buFont typeface="Wingdings"/>
              <a:buChar char="§"/>
            </a:pPr>
            <a:r>
              <a:rPr lang="en-US" sz="2000" b="0">
                <a:latin typeface="Arial"/>
                <a:cs typeface="Arial"/>
              </a:rPr>
              <a:t>Similar to LPUDATA and JUDATA</a:t>
            </a:r>
          </a:p>
          <a:p>
            <a:pPr marL="742950" lvl="1" indent="-285750" algn="l">
              <a:buFont typeface="Arial"/>
              <a:buChar char="•"/>
            </a:pPr>
            <a:endParaRPr lang="en-US" sz="2000" b="0">
              <a:cs typeface="Arial"/>
            </a:endParaRPr>
          </a:p>
          <a:p>
            <a:pPr marL="285750" indent="-285750" algn="l">
              <a:buFont typeface="Arial"/>
              <a:buChar char="•"/>
            </a:pPr>
            <a:r>
              <a:rPr lang="en-US" sz="2000" b="0">
                <a:latin typeface="Arial"/>
                <a:cs typeface="Arial"/>
              </a:rPr>
              <a:t>If a unit has a secondary JU (due to being on two architectures), it is also listed</a:t>
            </a:r>
          </a:p>
          <a:p>
            <a:pPr marL="285750" indent="-285750" algn="l">
              <a:buFont typeface="Arial"/>
              <a:buChar char="•"/>
            </a:pPr>
            <a:endParaRPr lang="en-US" sz="2000" b="0">
              <a:latin typeface="Arial"/>
              <a:cs typeface="Arial"/>
            </a:endParaRPr>
          </a:p>
          <a:p>
            <a:pPr marL="285750" indent="-285750" algn="l">
              <a:buFont typeface="Arial"/>
              <a:buChar char="•"/>
            </a:pPr>
            <a:r>
              <a:rPr lang="en-US" sz="2000" b="0">
                <a:latin typeface="Arial"/>
                <a:cs typeface="Arial"/>
              </a:rPr>
              <a:t>A JREAP track block is also assigned, if necessary</a:t>
            </a:r>
          </a:p>
        </p:txBody>
      </p:sp>
      <p:pic>
        <p:nvPicPr>
          <p:cNvPr id="3" name="Picture 3">
            <a:extLst>
              <a:ext uri="{FF2B5EF4-FFF2-40B4-BE49-F238E27FC236}">
                <a16:creationId xmlns:a16="http://schemas.microsoft.com/office/drawing/2014/main" id="{E1A7D61D-2E42-4C61-AD20-BEBDBEA3030A}"/>
              </a:ext>
            </a:extLst>
          </p:cNvPr>
          <p:cNvPicPr>
            <a:picLocks noChangeAspect="1"/>
          </p:cNvPicPr>
          <p:nvPr/>
        </p:nvPicPr>
        <p:blipFill>
          <a:blip r:embed="rId3"/>
          <a:stretch>
            <a:fillRect/>
          </a:stretch>
        </p:blipFill>
        <p:spPr>
          <a:xfrm>
            <a:off x="5680" y="3746066"/>
            <a:ext cx="9132640" cy="1935843"/>
          </a:xfrm>
          <a:prstGeom prst="rect">
            <a:avLst/>
          </a:prstGeom>
        </p:spPr>
      </p:pic>
    </p:spTree>
    <p:extLst>
      <p:ext uri="{BB962C8B-B14F-4D97-AF65-F5344CB8AC3E}">
        <p14:creationId xmlns:p14="http://schemas.microsoft.com/office/powerpoint/2010/main" val="1131510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70128" y="354668"/>
            <a:ext cx="2447226" cy="410422"/>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TIMEREF Set</a:t>
            </a:r>
            <a:endParaRPr lang="en-US" dirty="0">
              <a:solidFill>
                <a:schemeClr val="accent6"/>
              </a:solidFill>
            </a:endParaRPr>
          </a:p>
        </p:txBody>
      </p:sp>
      <p:sp>
        <p:nvSpPr>
          <p:cNvPr id="2" name="TextBox 1">
            <a:extLst>
              <a:ext uri="{FF2B5EF4-FFF2-40B4-BE49-F238E27FC236}">
                <a16:creationId xmlns:a16="http://schemas.microsoft.com/office/drawing/2014/main" id="{31C75F82-00DB-42CF-B121-F7331C1F1F28}"/>
              </a:ext>
            </a:extLst>
          </p:cNvPr>
          <p:cNvSpPr txBox="1"/>
          <p:nvPr/>
        </p:nvSpPr>
        <p:spPr>
          <a:xfrm>
            <a:off x="599" y="1319842"/>
            <a:ext cx="9145998" cy="406265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JREAP and Legacy links require the timing to be configured</a:t>
            </a: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This is used to determine the </a:t>
            </a:r>
            <a:r>
              <a:rPr lang="en-US" sz="2000" b="0" err="1">
                <a:latin typeface="Arial"/>
                <a:cs typeface="Arial"/>
              </a:rPr>
              <a:t>timelate</a:t>
            </a:r>
            <a:r>
              <a:rPr lang="en-US" sz="2000" b="0">
                <a:latin typeface="Arial"/>
                <a:cs typeface="Arial"/>
              </a:rPr>
              <a:t> of the information, and to apply corrections if necessary</a:t>
            </a: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There 2 main ways to measure the timing</a:t>
            </a:r>
            <a:endParaRPr lang="en-US" sz="2000" b="0">
              <a:cs typeface="Arial"/>
            </a:endParaRPr>
          </a:p>
          <a:p>
            <a:pPr marL="800100" lvl="1" indent="-342900" algn="l">
              <a:buFont typeface="Wingdings"/>
              <a:buChar char="§"/>
            </a:pPr>
            <a:r>
              <a:rPr lang="en-US" sz="2000" b="0">
                <a:latin typeface="Arial"/>
                <a:cs typeface="Arial"/>
              </a:rPr>
              <a:t>If both units have a good time signal, read the timestamp of the received message, and compare with your local clock = UTC</a:t>
            </a:r>
          </a:p>
          <a:p>
            <a:pPr marL="800100" lvl="1" indent="-342900" algn="l">
              <a:buFont typeface="Wingdings"/>
              <a:buChar char="§"/>
            </a:pPr>
            <a:r>
              <a:rPr lang="en-US" sz="2000" b="0">
                <a:latin typeface="Arial"/>
                <a:cs typeface="Arial"/>
              </a:rPr>
              <a:t>The network can send Round-Trip timing messages to measure the delay, and use that value = RTT</a:t>
            </a:r>
          </a:p>
          <a:p>
            <a:pPr marL="800100" lvl="1" indent="-342900" algn="l">
              <a:buFont typeface="Wingdings"/>
              <a:buChar char="§"/>
            </a:pPr>
            <a:endParaRPr lang="en-US" sz="2000" b="0">
              <a:latin typeface="Arial"/>
              <a:cs typeface="Arial"/>
            </a:endParaRPr>
          </a:p>
          <a:p>
            <a:pPr marL="342900" indent="-342900" algn="l">
              <a:buFont typeface="Wingdings"/>
              <a:buChar char="§"/>
            </a:pPr>
            <a:r>
              <a:rPr lang="en-US" sz="2000" b="0">
                <a:latin typeface="Arial"/>
                <a:cs typeface="Arial"/>
              </a:rPr>
              <a:t>TIMEREF determines the timing solution for one network of the unit.</a:t>
            </a:r>
          </a:p>
          <a:p>
            <a:pPr algn="l"/>
            <a:endParaRPr lang="en-US" sz="2000" b="0">
              <a:latin typeface="Arial"/>
              <a:cs typeface="Arial"/>
            </a:endParaRPr>
          </a:p>
        </p:txBody>
      </p:sp>
      <p:pic>
        <p:nvPicPr>
          <p:cNvPr id="3" name="Picture 3" descr="A picture containing diagram&#10;&#10;Description automatically generated">
            <a:extLst>
              <a:ext uri="{FF2B5EF4-FFF2-40B4-BE49-F238E27FC236}">
                <a16:creationId xmlns:a16="http://schemas.microsoft.com/office/drawing/2014/main" id="{6745B7D1-5DF3-4929-AC8B-DCB945ED6EFA}"/>
              </a:ext>
            </a:extLst>
          </p:cNvPr>
          <p:cNvPicPr>
            <a:picLocks noChangeAspect="1"/>
          </p:cNvPicPr>
          <p:nvPr/>
        </p:nvPicPr>
        <p:blipFill>
          <a:blip r:embed="rId3"/>
          <a:stretch>
            <a:fillRect/>
          </a:stretch>
        </p:blipFill>
        <p:spPr>
          <a:xfrm>
            <a:off x="715618" y="5034192"/>
            <a:ext cx="7371995" cy="1645590"/>
          </a:xfrm>
          <a:prstGeom prst="rect">
            <a:avLst/>
          </a:prstGeom>
        </p:spPr>
      </p:pic>
    </p:spTree>
    <p:extLst>
      <p:ext uri="{BB962C8B-B14F-4D97-AF65-F5344CB8AC3E}">
        <p14:creationId xmlns:p14="http://schemas.microsoft.com/office/powerpoint/2010/main" val="2074957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70128" y="372321"/>
            <a:ext cx="2561968" cy="39277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altLang="en-US" sz="2800" kern="0" dirty="0">
                <a:solidFill>
                  <a:schemeClr val="accent6"/>
                </a:solidFill>
              </a:rPr>
              <a:t>LNKPROT Set</a:t>
            </a:r>
            <a:endParaRPr lang="en-US" dirty="0">
              <a:solidFill>
                <a:schemeClr val="accent6"/>
              </a:solidFill>
              <a:cs typeface="Arial"/>
            </a:endParaRPr>
          </a:p>
        </p:txBody>
      </p:sp>
      <p:sp>
        <p:nvSpPr>
          <p:cNvPr id="2" name="TextBox 1">
            <a:extLst>
              <a:ext uri="{FF2B5EF4-FFF2-40B4-BE49-F238E27FC236}">
                <a16:creationId xmlns:a16="http://schemas.microsoft.com/office/drawing/2014/main" id="{31C75F82-00DB-42CF-B121-F7331C1F1F28}"/>
              </a:ext>
            </a:extLst>
          </p:cNvPr>
          <p:cNvSpPr txBox="1"/>
          <p:nvPr/>
        </p:nvSpPr>
        <p:spPr>
          <a:xfrm>
            <a:off x="599" y="1319842"/>
            <a:ext cx="9145998" cy="224676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marL="285750" indent="-285750" algn="l">
              <a:buFont typeface="Arial"/>
              <a:buChar char="•"/>
            </a:pPr>
            <a:r>
              <a:rPr lang="en-US" sz="2000" b="0">
                <a:latin typeface="Arial"/>
                <a:cs typeface="Arial"/>
              </a:rPr>
              <a:t>The LNKPROT Set defines the critical elements of the JRE protocol for the one network</a:t>
            </a:r>
            <a:endParaRPr lang="en-US" sz="2000" b="0">
              <a:cs typeface="Arial"/>
            </a:endParaRPr>
          </a:p>
          <a:p>
            <a:pPr marL="285750" indent="-285750" algn="l">
              <a:buFont typeface="Arial"/>
              <a:buChar char="•"/>
            </a:pPr>
            <a:endParaRPr lang="en-US" sz="2000" b="0">
              <a:cs typeface="Arial"/>
            </a:endParaRPr>
          </a:p>
          <a:p>
            <a:pPr marL="285750" indent="-285750" algn="l">
              <a:buFont typeface="Arial"/>
              <a:buChar char="•"/>
            </a:pPr>
            <a:r>
              <a:rPr lang="en-US" sz="2000" b="0">
                <a:latin typeface="Arial"/>
                <a:cs typeface="Arial"/>
              </a:rPr>
              <a:t>This is where it is stated if a unit is using JREAP or a Legacy Protocol</a:t>
            </a:r>
            <a:endParaRPr lang="en-US" sz="2000" b="0">
              <a:cs typeface="Arial"/>
            </a:endParaRPr>
          </a:p>
          <a:p>
            <a:pPr marL="800100" lvl="1" indent="-342900" algn="l">
              <a:buFont typeface="Wingdings"/>
              <a:buChar char="§"/>
            </a:pPr>
            <a:r>
              <a:rPr lang="en-US" sz="2000" b="0">
                <a:latin typeface="Arial"/>
                <a:cs typeface="Arial"/>
              </a:rPr>
              <a:t>For JREAP-C, it also determines if TCP/IP or UDP is in use</a:t>
            </a:r>
            <a:endParaRPr lang="en-US" sz="2000" b="0">
              <a:cs typeface="Arial"/>
            </a:endParaRPr>
          </a:p>
          <a:p>
            <a:pPr marL="742950" lvl="1" indent="-285750" algn="l">
              <a:buFont typeface="Arial"/>
              <a:buChar char="•"/>
            </a:pPr>
            <a:endParaRPr lang="en-US" sz="2000" b="0">
              <a:cs typeface="Arial"/>
            </a:endParaRPr>
          </a:p>
          <a:p>
            <a:pPr marL="285750" indent="-285750" algn="l">
              <a:buFont typeface="Arial"/>
              <a:buChar char="•"/>
            </a:pPr>
            <a:endParaRPr lang="en-US" sz="2000" b="0">
              <a:cs typeface="Arial"/>
            </a:endParaRPr>
          </a:p>
        </p:txBody>
      </p:sp>
      <p:pic>
        <p:nvPicPr>
          <p:cNvPr id="3" name="Picture 3" descr="Table&#10;&#10;Description automatically generated">
            <a:extLst>
              <a:ext uri="{FF2B5EF4-FFF2-40B4-BE49-F238E27FC236}">
                <a16:creationId xmlns:a16="http://schemas.microsoft.com/office/drawing/2014/main" id="{7025CA54-F694-4F30-877D-BDD57F2DE501}"/>
              </a:ext>
            </a:extLst>
          </p:cNvPr>
          <p:cNvPicPr>
            <a:picLocks noChangeAspect="1"/>
          </p:cNvPicPr>
          <p:nvPr/>
        </p:nvPicPr>
        <p:blipFill>
          <a:blip r:embed="rId3"/>
          <a:stretch>
            <a:fillRect/>
          </a:stretch>
        </p:blipFill>
        <p:spPr>
          <a:xfrm>
            <a:off x="5680" y="3514277"/>
            <a:ext cx="9132640" cy="1945059"/>
          </a:xfrm>
          <a:prstGeom prst="rect">
            <a:avLst/>
          </a:prstGeom>
        </p:spPr>
      </p:pic>
    </p:spTree>
    <p:extLst>
      <p:ext uri="{BB962C8B-B14F-4D97-AF65-F5344CB8AC3E}">
        <p14:creationId xmlns:p14="http://schemas.microsoft.com/office/powerpoint/2010/main" val="3173300965"/>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BCE0F80-D940-4850-B84A-2C596BD6AFF7}">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AB840060-3F4A-4922-B563-65D3F9B1E1D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16</Slides>
  <Notes>12</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89</cp:revision>
  <dcterms:created xsi:type="dcterms:W3CDTF">2011-01-05T13:27:31Z</dcterms:created>
  <dcterms:modified xsi:type="dcterms:W3CDTF">2021-02-11T17:22:46Z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