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7"/>
  </p:notesMasterIdLst>
  <p:handoutMasterIdLst>
    <p:handoutMasterId r:id="rId18"/>
  </p:handoutMasterIdLst>
  <p:sldIdLst>
    <p:sldId id="258" r:id="rId6"/>
    <p:sldId id="288" r:id="rId7"/>
    <p:sldId id="267" r:id="rId8"/>
    <p:sldId id="289" r:id="rId9"/>
    <p:sldId id="308" r:id="rId10"/>
    <p:sldId id="309" r:id="rId11"/>
    <p:sldId id="310" r:id="rId12"/>
    <p:sldId id="313" r:id="rId13"/>
    <p:sldId id="314" r:id="rId14"/>
    <p:sldId id="303" r:id="rId15"/>
    <p:sldId id="307" r:id="rId16"/>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3FBCA9-057C-4D5E-830F-D536694D2EB7}" v="4" dt="2021-02-04T16:11:53.386"/>
    <p1510:client id="{1F225F3E-17E2-4491-9253-BD97EA3D0E65}" v="4" dt="2021-02-03T16:57:40.261"/>
    <p1510:client id="{26CB99E5-1E89-4191-B7EC-1F097DDB2656}" v="37" dt="2021-02-16T13:30:20.769"/>
    <p1510:client id="{478F5B35-A8DC-4B3B-AB51-AA727CECC304}" v="88" dt="2021-02-04T15:45:02.883"/>
    <p1510:client id="{AF79794E-1587-46F6-8E4A-B4B3D13E1DD6}" v="26" dt="2021-02-05T18:45:30.849"/>
    <p1510:client id="{B8C3E5C8-E317-49F3-BF24-79BA28833028}" v="20" dt="2021-02-03T19:19:50.807"/>
    <p1510:client id="{ECE3F4A9-0E4B-4451-8063-6BB07B6E0D30}" v="22" dt="2021-02-03T17:33:53.2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B8C3E5C8-E317-49F3-BF24-79BA28833028}"/>
    <pc:docChg chg="modSld">
      <pc:chgData name="Sheppard MS JE@MCC RJOC(A)@Defence O365" userId="S::justin.sheppard@ecn.forces.gc.ca::046012a4-b312-4c37-863d-653c3913ec98" providerId="AD" clId="Web-{B8C3E5C8-E317-49F3-BF24-79BA28833028}" dt="2021-02-03T19:19:50.807" v="16" actId="20577"/>
      <pc:docMkLst>
        <pc:docMk/>
      </pc:docMkLst>
      <pc:sldChg chg="modSp">
        <pc:chgData name="Sheppard MS JE@MCC RJOC(A)@Defence O365" userId="S::justin.sheppard@ecn.forces.gc.ca::046012a4-b312-4c37-863d-653c3913ec98" providerId="AD" clId="Web-{B8C3E5C8-E317-49F3-BF24-79BA28833028}" dt="2021-02-03T19:19:01.260" v="4" actId="20577"/>
        <pc:sldMkLst>
          <pc:docMk/>
          <pc:sldMk cId="0" sldId="258"/>
        </pc:sldMkLst>
        <pc:spChg chg="mod">
          <ac:chgData name="Sheppard MS JE@MCC RJOC(A)@Defence O365" userId="S::justin.sheppard@ecn.forces.gc.ca::046012a4-b312-4c37-863d-653c3913ec98" providerId="AD" clId="Web-{B8C3E5C8-E317-49F3-BF24-79BA28833028}" dt="2021-02-03T19:18:44.244" v="2" actId="20577"/>
          <ac:spMkLst>
            <pc:docMk/>
            <pc:sldMk cId="0" sldId="258"/>
            <ac:spMk id="7" creationId="{00000000-0000-0000-0000-000000000000}"/>
          </ac:spMkLst>
        </pc:spChg>
        <pc:spChg chg="mod">
          <ac:chgData name="Sheppard MS JE@MCC RJOC(A)@Defence O365" userId="S::justin.sheppard@ecn.forces.gc.ca::046012a4-b312-4c37-863d-653c3913ec98" providerId="AD" clId="Web-{B8C3E5C8-E317-49F3-BF24-79BA28833028}" dt="2021-02-03T19:19:01.260" v="4"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B8C3E5C8-E317-49F3-BF24-79BA28833028}" dt="2021-02-03T19:19:12.963" v="6" actId="20577"/>
        <pc:sldMkLst>
          <pc:docMk/>
          <pc:sldMk cId="1587703502" sldId="267"/>
        </pc:sldMkLst>
        <pc:spChg chg="mod">
          <ac:chgData name="Sheppard MS JE@MCC RJOC(A)@Defence O365" userId="S::justin.sheppard@ecn.forces.gc.ca::046012a4-b312-4c37-863d-653c3913ec98" providerId="AD" clId="Web-{B8C3E5C8-E317-49F3-BF24-79BA28833028}" dt="2021-02-03T19:19:12.963"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07.479" v="5" actId="20577"/>
        <pc:sldMkLst>
          <pc:docMk/>
          <pc:sldMk cId="1018954970" sldId="288"/>
        </pc:sldMkLst>
        <pc:spChg chg="mod">
          <ac:chgData name="Sheppard MS JE@MCC RJOC(A)@Defence O365" userId="S::justin.sheppard@ecn.forces.gc.ca::046012a4-b312-4c37-863d-653c3913ec98" providerId="AD" clId="Web-{B8C3E5C8-E317-49F3-BF24-79BA28833028}" dt="2021-02-03T19:19:07.479" v="5"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5.432" v="7" actId="20577"/>
        <pc:sldMkLst>
          <pc:docMk/>
          <pc:sldMk cId="1251806590" sldId="289"/>
        </pc:sldMkLst>
        <pc:spChg chg="mod">
          <ac:chgData name="Sheppard MS JE@MCC RJOC(A)@Defence O365" userId="S::justin.sheppard@ecn.forces.gc.ca::046012a4-b312-4c37-863d-653c3913ec98" providerId="AD" clId="Web-{B8C3E5C8-E317-49F3-BF24-79BA28833028}" dt="2021-02-03T19:19:15.432" v="7"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47.573" v="15" actId="20577"/>
        <pc:sldMkLst>
          <pc:docMk/>
          <pc:sldMk cId="232699226" sldId="303"/>
        </pc:sldMkLst>
        <pc:spChg chg="mod">
          <ac:chgData name="Sheppard MS JE@MCC RJOC(A)@Defence O365" userId="S::justin.sheppard@ecn.forces.gc.ca::046012a4-b312-4c37-863d-653c3913ec98" providerId="AD" clId="Web-{B8C3E5C8-E317-49F3-BF24-79BA28833028}" dt="2021-02-03T19:19:47.573" v="15"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50.807" v="16" actId="20577"/>
        <pc:sldMkLst>
          <pc:docMk/>
          <pc:sldMk cId="3118391297" sldId="307"/>
        </pc:sldMkLst>
        <pc:spChg chg="mod">
          <ac:chgData name="Sheppard MS JE@MCC RJOC(A)@Defence O365" userId="S::justin.sheppard@ecn.forces.gc.ca::046012a4-b312-4c37-863d-653c3913ec98" providerId="AD" clId="Web-{B8C3E5C8-E317-49F3-BF24-79BA28833028}" dt="2021-02-03T19:19:50.807" v="16"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8.166" v="8" actId="20577"/>
        <pc:sldMkLst>
          <pc:docMk/>
          <pc:sldMk cId="2194033351" sldId="308"/>
        </pc:sldMkLst>
        <pc:spChg chg="mod">
          <ac:chgData name="Sheppard MS JE@MCC RJOC(A)@Defence O365" userId="S::justin.sheppard@ecn.forces.gc.ca::046012a4-b312-4c37-863d-653c3913ec98" providerId="AD" clId="Web-{B8C3E5C8-E317-49F3-BF24-79BA28833028}" dt="2021-02-03T19:19:18.166" v="8"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1.666" v="9" actId="20577"/>
        <pc:sldMkLst>
          <pc:docMk/>
          <pc:sldMk cId="4064174595" sldId="309"/>
        </pc:sldMkLst>
        <pc:spChg chg="mod">
          <ac:chgData name="Sheppard MS JE@MCC RJOC(A)@Defence O365" userId="S::justin.sheppard@ecn.forces.gc.ca::046012a4-b312-4c37-863d-653c3913ec98" providerId="AD" clId="Web-{B8C3E5C8-E317-49F3-BF24-79BA28833028}" dt="2021-02-03T19:19:21.666" v="9"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5.588" v="10" actId="20577"/>
        <pc:sldMkLst>
          <pc:docMk/>
          <pc:sldMk cId="3365886166" sldId="310"/>
        </pc:sldMkLst>
        <pc:spChg chg="mod">
          <ac:chgData name="Sheppard MS JE@MCC RJOC(A)@Defence O365" userId="S::justin.sheppard@ecn.forces.gc.ca::046012a4-b312-4c37-863d-653c3913ec98" providerId="AD" clId="Web-{B8C3E5C8-E317-49F3-BF24-79BA28833028}" dt="2021-02-03T19:19:25.588"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9.104" v="11" actId="20577"/>
        <pc:sldMkLst>
          <pc:docMk/>
          <pc:sldMk cId="2512534476" sldId="311"/>
        </pc:sldMkLst>
        <pc:spChg chg="mod">
          <ac:chgData name="Sheppard MS JE@MCC RJOC(A)@Defence O365" userId="S::justin.sheppard@ecn.forces.gc.ca::046012a4-b312-4c37-863d-653c3913ec98" providerId="AD" clId="Web-{B8C3E5C8-E317-49F3-BF24-79BA28833028}" dt="2021-02-03T19:19:29.104" v="11" actId="20577"/>
          <ac:spMkLst>
            <pc:docMk/>
            <pc:sldMk cId="2512534476" sldId="311"/>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33.713" v="12" actId="20577"/>
        <pc:sldMkLst>
          <pc:docMk/>
          <pc:sldMk cId="514748872" sldId="313"/>
        </pc:sldMkLst>
        <pc:spChg chg="mod">
          <ac:chgData name="Sheppard MS JE@MCC RJOC(A)@Defence O365" userId="S::justin.sheppard@ecn.forces.gc.ca::046012a4-b312-4c37-863d-653c3913ec98" providerId="AD" clId="Web-{B8C3E5C8-E317-49F3-BF24-79BA28833028}" dt="2021-02-03T19:19:33.713"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40.807" v="14" actId="20577"/>
        <pc:sldMkLst>
          <pc:docMk/>
          <pc:sldMk cId="3565837402" sldId="314"/>
        </pc:sldMkLst>
        <pc:spChg chg="mod">
          <ac:chgData name="Sheppard MS JE@MCC RJOC(A)@Defence O365" userId="S::justin.sheppard@ecn.forces.gc.ca::046012a4-b312-4c37-863d-653c3913ec98" providerId="AD" clId="Web-{B8C3E5C8-E317-49F3-BF24-79BA28833028}" dt="2021-02-03T19:19:40.807" v="14" actId="20577"/>
          <ac:spMkLst>
            <pc:docMk/>
            <pc:sldMk cId="3565837402" sldId="314"/>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38.026" v="13" actId="20577"/>
        <pc:sldMkLst>
          <pc:docMk/>
          <pc:sldMk cId="2382736725" sldId="315"/>
        </pc:sldMkLst>
        <pc:spChg chg="mod">
          <ac:chgData name="Sheppard MS JE@MCC RJOC(A)@Defence O365" userId="S::justin.sheppard@ecn.forces.gc.ca::046012a4-b312-4c37-863d-653c3913ec98" providerId="AD" clId="Web-{B8C3E5C8-E317-49F3-BF24-79BA28833028}" dt="2021-02-03T19:19:38.026" v="13" actId="20577"/>
          <ac:spMkLst>
            <pc:docMk/>
            <pc:sldMk cId="2382736725" sldId="315"/>
            <ac:spMk id="4" creationId="{00000000-0000-0000-0000-000000000000}"/>
          </ac:spMkLst>
        </pc:spChg>
      </pc:sldChg>
    </pc:docChg>
  </pc:docChgLst>
  <pc:docChgLst>
    <pc:chgData clId="Web-{1F225F3E-17E2-4491-9253-BD97EA3D0E65}"/>
    <pc:docChg chg="modSld">
      <pc:chgData name="" userId="" providerId="" clId="Web-{1F225F3E-17E2-4491-9253-BD97EA3D0E65}" dt="2021-02-03T16:57:28.761" v="1" actId="1076"/>
      <pc:docMkLst>
        <pc:docMk/>
      </pc:docMkLst>
      <pc:sldChg chg="modSp">
        <pc:chgData name="" userId="" providerId="" clId="Web-{1F225F3E-17E2-4491-9253-BD97EA3D0E65}" dt="2021-02-03T16:57:28.761" v="1" actId="1076"/>
        <pc:sldMkLst>
          <pc:docMk/>
          <pc:sldMk cId="0" sldId="258"/>
        </pc:sldMkLst>
        <pc:spChg chg="mod">
          <ac:chgData name="" userId="" providerId="" clId="Web-{1F225F3E-17E2-4491-9253-BD97EA3D0E65}" dt="2021-02-03T16:57:28.761" v="1" actId="1076"/>
          <ac:spMkLst>
            <pc:docMk/>
            <pc:sldMk cId="0" sldId="258"/>
            <ac:spMk id="2" creationId="{00000000-0000-0000-0000-000000000000}"/>
          </ac:spMkLst>
        </pc:spChg>
        <pc:spChg chg="mod">
          <ac:chgData name="" userId="" providerId="" clId="Web-{1F225F3E-17E2-4491-9253-BD97EA3D0E65}" dt="2021-02-03T16:57:23.089" v="0" actId="1076"/>
          <ac:spMkLst>
            <pc:docMk/>
            <pc:sldMk cId="0" sldId="258"/>
            <ac:spMk id="11" creationId="{4E375B69-8A08-4F5C-95BB-46ED48E1593F}"/>
          </ac:spMkLst>
        </pc:spChg>
      </pc:sldChg>
    </pc:docChg>
  </pc:docChgLst>
  <pc:docChgLst>
    <pc:chgData name="Roache WO GS@CTC Arty Sch@Defence O365" userId="S::greg.roache@ecn.forces.gc.ca::13fdff87-3a5c-44cc-8108-5a80a85e5494" providerId="AD" clId="Web-{26CB99E5-1E89-4191-B7EC-1F097DDB2656}"/>
    <pc:docChg chg="modSld">
      <pc:chgData name="Roache WO GS@CTC Arty Sch@Defence O365" userId="S::greg.roache@ecn.forces.gc.ca::13fdff87-3a5c-44cc-8108-5a80a85e5494" providerId="AD" clId="Web-{26CB99E5-1E89-4191-B7EC-1F097DDB2656}" dt="2021-02-16T13:34:21.583" v="302"/>
      <pc:docMkLst>
        <pc:docMk/>
      </pc:docMkLst>
      <pc:sldChg chg="modSp">
        <pc:chgData name="Roache WO GS@CTC Arty Sch@Defence O365" userId="S::greg.roache@ecn.forces.gc.ca::13fdff87-3a5c-44cc-8108-5a80a85e5494" providerId="AD" clId="Web-{26CB99E5-1E89-4191-B7EC-1F097DDB2656}" dt="2021-02-16T13:26:11.658" v="2" actId="20577"/>
        <pc:sldMkLst>
          <pc:docMk/>
          <pc:sldMk cId="0" sldId="258"/>
        </pc:sldMkLst>
        <pc:spChg chg="mod">
          <ac:chgData name="Roache WO GS@CTC Arty Sch@Defence O365" userId="S::greg.roache@ecn.forces.gc.ca::13fdff87-3a5c-44cc-8108-5a80a85e5494" providerId="AD" clId="Web-{26CB99E5-1E89-4191-B7EC-1F097DDB2656}" dt="2021-02-16T13:26:11.658" v="2" actId="20577"/>
          <ac:spMkLst>
            <pc:docMk/>
            <pc:sldMk cId="0" sldId="258"/>
            <ac:spMk id="7" creationId="{00000000-0000-0000-0000-000000000000}"/>
          </ac:spMkLst>
        </pc:spChg>
      </pc:sldChg>
      <pc:sldChg chg="modNotes">
        <pc:chgData name="Roache WO GS@CTC Arty Sch@Defence O365" userId="S::greg.roache@ecn.forces.gc.ca::13fdff87-3a5c-44cc-8108-5a80a85e5494" providerId="AD" clId="Web-{26CB99E5-1E89-4191-B7EC-1F097DDB2656}" dt="2021-02-16T13:34:21.583" v="302"/>
        <pc:sldMkLst>
          <pc:docMk/>
          <pc:sldMk cId="232699226" sldId="303"/>
        </pc:sldMkLst>
      </pc:sldChg>
      <pc:sldChg chg="modNotes">
        <pc:chgData name="Roache WO GS@CTC Arty Sch@Defence O365" userId="S::greg.roache@ecn.forces.gc.ca::13fdff87-3a5c-44cc-8108-5a80a85e5494" providerId="AD" clId="Web-{26CB99E5-1E89-4191-B7EC-1F097DDB2656}" dt="2021-02-16T13:28:40.972" v="71"/>
        <pc:sldMkLst>
          <pc:docMk/>
          <pc:sldMk cId="4064174595" sldId="309"/>
        </pc:sldMkLst>
      </pc:sldChg>
      <pc:sldChg chg="modNotes">
        <pc:chgData name="Roache WO GS@CTC Arty Sch@Defence O365" userId="S::greg.roache@ecn.forces.gc.ca::13fdff87-3a5c-44cc-8108-5a80a85e5494" providerId="AD" clId="Web-{26CB99E5-1E89-4191-B7EC-1F097DDB2656}" dt="2021-02-16T13:29:37.191" v="130"/>
        <pc:sldMkLst>
          <pc:docMk/>
          <pc:sldMk cId="3365886166" sldId="310"/>
        </pc:sldMkLst>
      </pc:sldChg>
      <pc:sldChg chg="modSp">
        <pc:chgData name="Roache WO GS@CTC Arty Sch@Defence O365" userId="S::greg.roache@ecn.forces.gc.ca::13fdff87-3a5c-44cc-8108-5a80a85e5494" providerId="AD" clId="Web-{26CB99E5-1E89-4191-B7EC-1F097DDB2656}" dt="2021-02-16T13:30:20.769" v="163" actId="20577"/>
        <pc:sldMkLst>
          <pc:docMk/>
          <pc:sldMk cId="514748872" sldId="313"/>
        </pc:sldMkLst>
        <pc:spChg chg="mod">
          <ac:chgData name="Roache WO GS@CTC Arty Sch@Defence O365" userId="S::greg.roache@ecn.forces.gc.ca::13fdff87-3a5c-44cc-8108-5a80a85e5494" providerId="AD" clId="Web-{26CB99E5-1E89-4191-B7EC-1F097DDB2656}" dt="2021-02-16T13:30:20.769" v="163" actId="20577"/>
          <ac:spMkLst>
            <pc:docMk/>
            <pc:sldMk cId="514748872" sldId="313"/>
            <ac:spMk id="3" creationId="{00000000-0000-0000-0000-000000000000}"/>
          </ac:spMkLst>
        </pc:spChg>
      </pc:sldChg>
      <pc:sldChg chg="modNotes">
        <pc:chgData name="Roache WO GS@CTC Arty Sch@Defence O365" userId="S::greg.roache@ecn.forces.gc.ca::13fdff87-3a5c-44cc-8108-5a80a85e5494" providerId="AD" clId="Web-{26CB99E5-1E89-4191-B7EC-1F097DDB2656}" dt="2021-02-16T13:34:12.927" v="296"/>
        <pc:sldMkLst>
          <pc:docMk/>
          <pc:sldMk cId="3565837402" sldId="314"/>
        </pc:sldMkLst>
      </pc:sldChg>
    </pc:docChg>
  </pc:docChgLst>
  <pc:docChgLst>
    <pc:chgData name="Sheppard MS JE@MCC RJOC(A)@Defence O365" userId="S::justin.sheppard@ecn.forces.gc.ca::046012a4-b312-4c37-863d-653c3913ec98" providerId="AD" clId="Web-{ECE3F4A9-0E4B-4451-8063-6BB07B6E0D30}"/>
    <pc:docChg chg="modSld">
      <pc:chgData name="Sheppard MS JE@MCC RJOC(A)@Defence O365" userId="S::justin.sheppard@ecn.forces.gc.ca::046012a4-b312-4c37-863d-653c3913ec98" providerId="AD" clId="Web-{ECE3F4A9-0E4B-4451-8063-6BB07B6E0D30}" dt="2021-02-03T17:33:53.029" v="17" actId="20577"/>
      <pc:docMkLst>
        <pc:docMk/>
      </pc:docMkLst>
      <pc:sldChg chg="modSp">
        <pc:chgData name="Sheppard MS JE@MCC RJOC(A)@Defence O365" userId="S::justin.sheppard@ecn.forces.gc.ca::046012a4-b312-4c37-863d-653c3913ec98" providerId="AD" clId="Web-{ECE3F4A9-0E4B-4451-8063-6BB07B6E0D30}" dt="2021-02-03T17:31:51.793" v="3" actId="20577"/>
        <pc:sldMkLst>
          <pc:docMk/>
          <pc:sldMk cId="0" sldId="258"/>
        </pc:sldMkLst>
        <pc:spChg chg="mod">
          <ac:chgData name="Sheppard MS JE@MCC RJOC(A)@Defence O365" userId="S::justin.sheppard@ecn.forces.gc.ca::046012a4-b312-4c37-863d-653c3913ec98" providerId="AD" clId="Web-{ECE3F4A9-0E4B-4451-8063-6BB07B6E0D30}" dt="2021-02-03T17:31:21.949" v="1" actId="20577"/>
          <ac:spMkLst>
            <pc:docMk/>
            <pc:sldMk cId="0" sldId="258"/>
            <ac:spMk id="7" creationId="{00000000-0000-0000-0000-000000000000}"/>
          </ac:spMkLst>
        </pc:spChg>
        <pc:spChg chg="mod">
          <ac:chgData name="Sheppard MS JE@MCC RJOC(A)@Defence O365" userId="S::justin.sheppard@ecn.forces.gc.ca::046012a4-b312-4c37-863d-653c3913ec98" providerId="AD" clId="Web-{ECE3F4A9-0E4B-4451-8063-6BB07B6E0D30}" dt="2021-02-03T17:31:51.793"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ECE3F4A9-0E4B-4451-8063-6BB07B6E0D30}" dt="2021-02-03T17:32:06.465" v="5" actId="20577"/>
        <pc:sldMkLst>
          <pc:docMk/>
          <pc:sldMk cId="1587703502" sldId="267"/>
        </pc:sldMkLst>
        <pc:spChg chg="mod">
          <ac:chgData name="Sheppard MS JE@MCC RJOC(A)@Defence O365" userId="S::justin.sheppard@ecn.forces.gc.ca::046012a4-b312-4c37-863d-653c3913ec98" providerId="AD" clId="Web-{ECE3F4A9-0E4B-4451-8063-6BB07B6E0D30}" dt="2021-02-03T17:32:06.465" v="5"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1:58.262" v="4" actId="20577"/>
        <pc:sldMkLst>
          <pc:docMk/>
          <pc:sldMk cId="1018954970" sldId="288"/>
        </pc:sldMkLst>
        <pc:spChg chg="mod">
          <ac:chgData name="Sheppard MS JE@MCC RJOC(A)@Defence O365" userId="S::justin.sheppard@ecn.forces.gc.ca::046012a4-b312-4c37-863d-653c3913ec98" providerId="AD" clId="Web-{ECE3F4A9-0E4B-4451-8063-6BB07B6E0D30}" dt="2021-02-03T17:31:58.262"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2:10.387" v="6" actId="20577"/>
        <pc:sldMkLst>
          <pc:docMk/>
          <pc:sldMk cId="1251806590" sldId="289"/>
        </pc:sldMkLst>
        <pc:spChg chg="mod">
          <ac:chgData name="Sheppard MS JE@MCC RJOC(A)@Defence O365" userId="S::justin.sheppard@ecn.forces.gc.ca::046012a4-b312-4c37-863d-653c3913ec98" providerId="AD" clId="Web-{ECE3F4A9-0E4B-4451-8063-6BB07B6E0D30}" dt="2021-02-03T17:32:10.387" v="6"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45.419" v="14" actId="20577"/>
        <pc:sldMkLst>
          <pc:docMk/>
          <pc:sldMk cId="232699226" sldId="303"/>
        </pc:sldMkLst>
        <pc:spChg chg="mod">
          <ac:chgData name="Sheppard MS JE@MCC RJOC(A)@Defence O365" userId="S::justin.sheppard@ecn.forces.gc.ca::046012a4-b312-4c37-863d-653c3913ec98" providerId="AD" clId="Web-{ECE3F4A9-0E4B-4451-8063-6BB07B6E0D30}" dt="2021-02-03T17:33:45.419" v="14"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53.029" v="17" actId="20577"/>
        <pc:sldMkLst>
          <pc:docMk/>
          <pc:sldMk cId="3118391297" sldId="307"/>
        </pc:sldMkLst>
        <pc:spChg chg="mod">
          <ac:chgData name="Sheppard MS JE@MCC RJOC(A)@Defence O365" userId="S::justin.sheppard@ecn.forces.gc.ca::046012a4-b312-4c37-863d-653c3913ec98" providerId="AD" clId="Web-{ECE3F4A9-0E4B-4451-8063-6BB07B6E0D30}" dt="2021-02-03T17:33:53.029" v="17"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3:03.403" v="9" actId="20577"/>
        <pc:sldMkLst>
          <pc:docMk/>
          <pc:sldMk cId="2194033351" sldId="308"/>
        </pc:sldMkLst>
        <pc:spChg chg="mod">
          <ac:chgData name="Sheppard MS JE@MCC RJOC(A)@Defence O365" userId="S::justin.sheppard@ecn.forces.gc.ca::046012a4-b312-4c37-863d-653c3913ec98" providerId="AD" clId="Web-{ECE3F4A9-0E4B-4451-8063-6BB07B6E0D30}" dt="2021-02-03T17:33:03.403" v="9"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27.904" v="11" actId="20577"/>
        <pc:sldMkLst>
          <pc:docMk/>
          <pc:sldMk cId="4064174595" sldId="309"/>
        </pc:sldMkLst>
        <pc:spChg chg="mod">
          <ac:chgData name="Sheppard MS JE@MCC RJOC(A)@Defence O365" userId="S::justin.sheppard@ecn.forces.gc.ca::046012a4-b312-4c37-863d-653c3913ec98" providerId="AD" clId="Web-{ECE3F4A9-0E4B-4451-8063-6BB07B6E0D30}" dt="2021-02-03T17:33:27.904" v="11"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19.872" v="10" actId="20577"/>
        <pc:sldMkLst>
          <pc:docMk/>
          <pc:sldMk cId="3365886166" sldId="310"/>
        </pc:sldMkLst>
        <pc:spChg chg="mod">
          <ac:chgData name="Sheppard MS JE@MCC RJOC(A)@Defence O365" userId="S::justin.sheppard@ecn.forces.gc.ca::046012a4-b312-4c37-863d-653c3913ec98" providerId="AD" clId="Web-{ECE3F4A9-0E4B-4451-8063-6BB07B6E0D30}" dt="2021-02-03T17:33:19.872"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4.372" v="12" actId="20577"/>
        <pc:sldMkLst>
          <pc:docMk/>
          <pc:sldMk cId="514748872" sldId="313"/>
        </pc:sldMkLst>
        <pc:spChg chg="mod">
          <ac:chgData name="Sheppard MS JE@MCC RJOC(A)@Defence O365" userId="S::justin.sheppard@ecn.forces.gc.ca::046012a4-b312-4c37-863d-653c3913ec98" providerId="AD" clId="Web-{ECE3F4A9-0E4B-4451-8063-6BB07B6E0D30}" dt="2021-02-03T17:33:34.372"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8.747" v="13" actId="20577"/>
        <pc:sldMkLst>
          <pc:docMk/>
          <pc:sldMk cId="3565837402" sldId="314"/>
        </pc:sldMkLst>
        <pc:spChg chg="mod">
          <ac:chgData name="Sheppard MS JE@MCC RJOC(A)@Defence O365" userId="S::justin.sheppard@ecn.forces.gc.ca::046012a4-b312-4c37-863d-653c3913ec98" providerId="AD" clId="Web-{ECE3F4A9-0E4B-4451-8063-6BB07B6E0D30}" dt="2021-02-03T17:33:38.747" v="13" actId="20577"/>
          <ac:spMkLst>
            <pc:docMk/>
            <pc:sldMk cId="3565837402" sldId="314"/>
            <ac:spMk id="2" creationId="{00000000-0000-0000-0000-000000000000}"/>
          </ac:spMkLst>
        </pc:spChg>
      </pc:sldChg>
    </pc:docChg>
  </pc:docChgLst>
  <pc:docChgLst>
    <pc:chgData name="Roache WO GS@CTC Arty Sch@Defence O365" userId="S::greg.roache@ecn.forces.gc.ca::13fdff87-3a5c-44cc-8108-5a80a85e5494" providerId="AD" clId="Web-{1D3FBCA9-057C-4D5E-830F-D536694D2EB7}"/>
    <pc:docChg chg="modSld">
      <pc:chgData name="Roache WO GS@CTC Arty Sch@Defence O365" userId="S::greg.roache@ecn.forces.gc.ca::13fdff87-3a5c-44cc-8108-5a80a85e5494" providerId="AD" clId="Web-{1D3FBCA9-057C-4D5E-830F-D536694D2EB7}" dt="2021-02-04T16:12:30.248" v="13"/>
      <pc:docMkLst>
        <pc:docMk/>
      </pc:docMkLst>
      <pc:sldChg chg="addSp delSp modSp modNotes">
        <pc:chgData name="Roache WO GS@CTC Arty Sch@Defence O365" userId="S::greg.roache@ecn.forces.gc.ca::13fdff87-3a5c-44cc-8108-5a80a85e5494" providerId="AD" clId="Web-{1D3FBCA9-057C-4D5E-830F-D536694D2EB7}" dt="2021-02-04T16:12:30.248" v="13"/>
        <pc:sldMkLst>
          <pc:docMk/>
          <pc:sldMk cId="2194033351" sldId="308"/>
        </pc:sldMkLst>
        <pc:spChg chg="add del mod">
          <ac:chgData name="Roache WO GS@CTC Arty Sch@Defence O365" userId="S::greg.roache@ecn.forces.gc.ca::13fdff87-3a5c-44cc-8108-5a80a85e5494" providerId="AD" clId="Web-{1D3FBCA9-057C-4D5E-830F-D536694D2EB7}" dt="2021-02-04T16:11:51.277" v="5"/>
          <ac:spMkLst>
            <pc:docMk/>
            <pc:sldMk cId="2194033351" sldId="308"/>
            <ac:spMk id="5" creationId="{03A4EAAC-BB8C-4CA0-B318-78094B61D34A}"/>
          </ac:spMkLst>
        </pc:spChg>
      </pc:sldChg>
    </pc:docChg>
  </pc:docChgLst>
  <pc:docChgLst>
    <pc:chgData name="Quigley PO1 SM@NPTG TDCA@Defence O365" userId="S::shawn.quigley@ecn.forces.gc.ca::04763a05-7aa1-40ee-aeae-eaa30ae41e74" providerId="AD" clId="Web-{985D83E8-93CB-A386-8303-A1925BC2E8B0}"/>
    <pc:docChg chg="modSld">
      <pc:chgData name="Quigley PO1 SM@NPTG TDCA@Defence O365" userId="S::shawn.quigley@ecn.forces.gc.ca::04763a05-7aa1-40ee-aeae-eaa30ae41e74" providerId="AD" clId="Web-{985D83E8-93CB-A386-8303-A1925BC2E8B0}" dt="2021-02-03T19:16:03.794" v="1"/>
      <pc:docMkLst>
        <pc:docMk/>
      </pc:docMkLst>
      <pc:sldChg chg="modNotes">
        <pc:chgData name="Quigley PO1 SM@NPTG TDCA@Defence O365" userId="S::shawn.quigley@ecn.forces.gc.ca::04763a05-7aa1-40ee-aeae-eaa30ae41e74" providerId="AD" clId="Web-{985D83E8-93CB-A386-8303-A1925BC2E8B0}" dt="2021-02-03T19:16:03.794" v="1"/>
        <pc:sldMkLst>
          <pc:docMk/>
          <pc:sldMk cId="514748872" sldId="313"/>
        </pc:sldMkLst>
      </pc:sldChg>
    </pc:docChg>
  </pc:docChgLst>
  <pc:docChgLst>
    <pc:chgData name="Roache WO GS@CTC Arty Sch@Defence O365" userId="S::greg.roache@ecn.forces.gc.ca::13fdff87-3a5c-44cc-8108-5a80a85e5494" providerId="AD" clId="Web-{478F5B35-A8DC-4B3B-AB51-AA727CECC304}"/>
    <pc:docChg chg="modSld">
      <pc:chgData name="Roache WO GS@CTC Arty Sch@Defence O365" userId="S::greg.roache@ecn.forces.gc.ca::13fdff87-3a5c-44cc-8108-5a80a85e5494" providerId="AD" clId="Web-{478F5B35-A8DC-4B3B-AB51-AA727CECC304}" dt="2021-02-04T16:02:09.862" v="690"/>
      <pc:docMkLst>
        <pc:docMk/>
      </pc:docMkLst>
      <pc:sldChg chg="modSp modNotes">
        <pc:chgData name="Roache WO GS@CTC Arty Sch@Defence O365" userId="S::greg.roache@ecn.forces.gc.ca::13fdff87-3a5c-44cc-8108-5a80a85e5494" providerId="AD" clId="Web-{478F5B35-A8DC-4B3B-AB51-AA727CECC304}" dt="2021-02-04T16:02:09.862" v="690"/>
        <pc:sldMkLst>
          <pc:docMk/>
          <pc:sldMk cId="232699226" sldId="303"/>
        </pc:sldMkLst>
        <pc:spChg chg="mod">
          <ac:chgData name="Roache WO GS@CTC Arty Sch@Defence O365" userId="S::greg.roache@ecn.forces.gc.ca::13fdff87-3a5c-44cc-8108-5a80a85e5494" providerId="AD" clId="Web-{478F5B35-A8DC-4B3B-AB51-AA727CECC304}" dt="2021-02-04T15:45:02.883" v="646" actId="20577"/>
          <ac:spMkLst>
            <pc:docMk/>
            <pc:sldMk cId="232699226" sldId="303"/>
            <ac:spMk id="3" creationId="{00000000-0000-0000-0000-000000000000}"/>
          </ac:spMkLst>
        </pc:spChg>
      </pc:sldChg>
      <pc:sldChg chg="modNotes">
        <pc:chgData name="Roache WO GS@CTC Arty Sch@Defence O365" userId="S::greg.roache@ecn.forces.gc.ca::13fdff87-3a5c-44cc-8108-5a80a85e5494" providerId="AD" clId="Web-{478F5B35-A8DC-4B3B-AB51-AA727CECC304}" dt="2021-02-04T13:45:48.891" v="93"/>
        <pc:sldMkLst>
          <pc:docMk/>
          <pc:sldMk cId="2194033351" sldId="308"/>
        </pc:sldMkLst>
      </pc:sldChg>
      <pc:sldChg chg="modSp">
        <pc:chgData name="Roache WO GS@CTC Arty Sch@Defence O365" userId="S::greg.roache@ecn.forces.gc.ca::13fdff87-3a5c-44cc-8108-5a80a85e5494" providerId="AD" clId="Web-{478F5B35-A8DC-4B3B-AB51-AA727CECC304}" dt="2021-02-04T14:38:55.588" v="117" actId="20577"/>
        <pc:sldMkLst>
          <pc:docMk/>
          <pc:sldMk cId="4064174595" sldId="309"/>
        </pc:sldMkLst>
        <pc:spChg chg="mod">
          <ac:chgData name="Roache WO GS@CTC Arty Sch@Defence O365" userId="S::greg.roache@ecn.forces.gc.ca::13fdff87-3a5c-44cc-8108-5a80a85e5494" providerId="AD" clId="Web-{478F5B35-A8DC-4B3B-AB51-AA727CECC304}" dt="2021-02-04T14:38:55.588" v="117" actId="20577"/>
          <ac:spMkLst>
            <pc:docMk/>
            <pc:sldMk cId="4064174595" sldId="309"/>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4:47:42.467" v="188"/>
        <pc:sldMkLst>
          <pc:docMk/>
          <pc:sldMk cId="3365886166" sldId="310"/>
        </pc:sldMkLst>
        <pc:spChg chg="mod">
          <ac:chgData name="Roache WO GS@CTC Arty Sch@Defence O365" userId="S::greg.roache@ecn.forces.gc.ca::13fdff87-3a5c-44cc-8108-5a80a85e5494" providerId="AD" clId="Web-{478F5B35-A8DC-4B3B-AB51-AA727CECC304}" dt="2021-02-04T14:42:30.715" v="165" actId="20577"/>
          <ac:spMkLst>
            <pc:docMk/>
            <pc:sldMk cId="3365886166" sldId="310"/>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5:33:32.427" v="334"/>
        <pc:sldMkLst>
          <pc:docMk/>
          <pc:sldMk cId="514748872" sldId="313"/>
        </pc:sldMkLst>
        <pc:spChg chg="mod">
          <ac:chgData name="Roache WO GS@CTC Arty Sch@Defence O365" userId="S::greg.roache@ecn.forces.gc.ca::13fdff87-3a5c-44cc-8108-5a80a85e5494" providerId="AD" clId="Web-{478F5B35-A8DC-4B3B-AB51-AA727CECC304}" dt="2021-02-04T15:27:55.159" v="191" actId="20577"/>
          <ac:spMkLst>
            <pc:docMk/>
            <pc:sldMk cId="514748872" sldId="313"/>
            <ac:spMk id="3" creationId="{00000000-0000-0000-0000-000000000000}"/>
          </ac:spMkLst>
        </pc:spChg>
        <pc:picChg chg="mod">
          <ac:chgData name="Roache WO GS@CTC Arty Sch@Defence O365" userId="S::greg.roache@ecn.forces.gc.ca::13fdff87-3a5c-44cc-8108-5a80a85e5494" providerId="AD" clId="Web-{478F5B35-A8DC-4B3B-AB51-AA727CECC304}" dt="2021-02-04T15:27:46.362" v="189" actId="1076"/>
          <ac:picMkLst>
            <pc:docMk/>
            <pc:sldMk cId="514748872" sldId="313"/>
            <ac:picMk id="6" creationId="{00000000-0000-0000-0000-000000000000}"/>
          </ac:picMkLst>
        </pc:picChg>
      </pc:sldChg>
      <pc:sldChg chg="modSp modNotes">
        <pc:chgData name="Roache WO GS@CTC Arty Sch@Defence O365" userId="S::greg.roache@ecn.forces.gc.ca::13fdff87-3a5c-44cc-8108-5a80a85e5494" providerId="AD" clId="Web-{478F5B35-A8DC-4B3B-AB51-AA727CECC304}" dt="2021-02-04T15:43:28.102" v="644"/>
        <pc:sldMkLst>
          <pc:docMk/>
          <pc:sldMk cId="3565837402" sldId="314"/>
        </pc:sldMkLst>
        <pc:spChg chg="mod">
          <ac:chgData name="Roache WO GS@CTC Arty Sch@Defence O365" userId="S::greg.roache@ecn.forces.gc.ca::13fdff87-3a5c-44cc-8108-5a80a85e5494" providerId="AD" clId="Web-{478F5B35-A8DC-4B3B-AB51-AA727CECC304}" dt="2021-02-04T15:34:10.224" v="345" actId="20577"/>
          <ac:spMkLst>
            <pc:docMk/>
            <pc:sldMk cId="3565837402" sldId="314"/>
            <ac:spMk id="3" creationId="{00000000-0000-0000-0000-000000000000}"/>
          </ac:spMkLst>
        </pc:spChg>
      </pc:sldChg>
    </pc:docChg>
  </pc:docChgLst>
  <pc:docChgLst>
    <pc:chgData name="Sheppard MS JE@MCC RJOC(A)@Defence O365" userId="S::justin.sheppard@ecn.forces.gc.ca::046012a4-b312-4c37-863d-653c3913ec98" providerId="AD" clId="Web-{AF79794E-1587-46F6-8E4A-B4B3D13E1DD6}"/>
    <pc:docChg chg="delSld modSld">
      <pc:chgData name="Sheppard MS JE@MCC RJOC(A)@Defence O365" userId="S::justin.sheppard@ecn.forces.gc.ca::046012a4-b312-4c37-863d-653c3913ec98" providerId="AD" clId="Web-{AF79794E-1587-46F6-8E4A-B4B3D13E1DD6}" dt="2021-02-05T18:45:30.849" v="24" actId="20577"/>
      <pc:docMkLst>
        <pc:docMk/>
      </pc:docMkLst>
      <pc:sldChg chg="modSp">
        <pc:chgData name="Sheppard MS JE@MCC RJOC(A)@Defence O365" userId="S::justin.sheppard@ecn.forces.gc.ca::046012a4-b312-4c37-863d-653c3913ec98" providerId="AD" clId="Web-{AF79794E-1587-46F6-8E4A-B4B3D13E1DD6}" dt="2021-02-05T18:42:39.130" v="2" actId="1076"/>
        <pc:sldMkLst>
          <pc:docMk/>
          <pc:sldMk cId="0" sldId="258"/>
        </pc:sldMkLst>
        <pc:spChg chg="mod">
          <ac:chgData name="Sheppard MS JE@MCC RJOC(A)@Defence O365" userId="S::justin.sheppard@ecn.forces.gc.ca::046012a4-b312-4c37-863d-653c3913ec98" providerId="AD" clId="Web-{AF79794E-1587-46F6-8E4A-B4B3D13E1DD6}" dt="2021-02-05T18:42:39.130" v="2" actId="1076"/>
          <ac:spMkLst>
            <pc:docMk/>
            <pc:sldMk cId="0" sldId="258"/>
            <ac:spMk id="7" creationId="{00000000-0000-0000-0000-000000000000}"/>
          </ac:spMkLst>
        </pc:spChg>
      </pc:sldChg>
      <pc:sldChg chg="modSp">
        <pc:chgData name="Sheppard MS JE@MCC RJOC(A)@Defence O365" userId="S::justin.sheppard@ecn.forces.gc.ca::046012a4-b312-4c37-863d-653c3913ec98" providerId="AD" clId="Web-{AF79794E-1587-46F6-8E4A-B4B3D13E1DD6}" dt="2021-02-05T18:42:50.599" v="4" actId="20577"/>
        <pc:sldMkLst>
          <pc:docMk/>
          <pc:sldMk cId="1587703502" sldId="267"/>
        </pc:sldMkLst>
        <pc:spChg chg="mod">
          <ac:chgData name="Sheppard MS JE@MCC RJOC(A)@Defence O365" userId="S::justin.sheppard@ecn.forces.gc.ca::046012a4-b312-4c37-863d-653c3913ec98" providerId="AD" clId="Web-{AF79794E-1587-46F6-8E4A-B4B3D13E1DD6}" dt="2021-02-05T18:42:50.599" v="4" actId="20577"/>
          <ac:spMkLst>
            <pc:docMk/>
            <pc:sldMk cId="1587703502" sldId="267"/>
            <ac:spMk id="4" creationId="{00000000-0000-0000-0000-000000000000}"/>
          </ac:spMkLst>
        </pc:spChg>
      </pc:sldChg>
      <pc:sldChg chg="modSp">
        <pc:chgData name="Sheppard MS JE@MCC RJOC(A)@Defence O365" userId="S::justin.sheppard@ecn.forces.gc.ca::046012a4-b312-4c37-863d-653c3913ec98" providerId="AD" clId="Web-{AF79794E-1587-46F6-8E4A-B4B3D13E1DD6}" dt="2021-02-05T18:43:01.052" v="6" actId="20577"/>
        <pc:sldMkLst>
          <pc:docMk/>
          <pc:sldMk cId="1251806590" sldId="289"/>
        </pc:sldMkLst>
        <pc:spChg chg="mod">
          <ac:chgData name="Sheppard MS JE@MCC RJOC(A)@Defence O365" userId="S::justin.sheppard@ecn.forces.gc.ca::046012a4-b312-4c37-863d-653c3913ec98" providerId="AD" clId="Web-{AF79794E-1587-46F6-8E4A-B4B3D13E1DD6}" dt="2021-02-05T18:43:01.052" v="6" actId="20577"/>
          <ac:spMkLst>
            <pc:docMk/>
            <pc:sldMk cId="1251806590" sldId="289"/>
            <ac:spMk id="6" creationId="{00000000-0000-0000-0000-000000000000}"/>
          </ac:spMkLst>
        </pc:spChg>
      </pc:sldChg>
      <pc:sldChg chg="modSp">
        <pc:chgData name="Sheppard MS JE@MCC RJOC(A)@Defence O365" userId="S::justin.sheppard@ecn.forces.gc.ca::046012a4-b312-4c37-863d-653c3913ec98" providerId="AD" clId="Web-{AF79794E-1587-46F6-8E4A-B4B3D13E1DD6}" dt="2021-02-05T18:45:30.849" v="24" actId="20577"/>
        <pc:sldMkLst>
          <pc:docMk/>
          <pc:sldMk cId="232699226" sldId="303"/>
        </pc:sldMkLst>
        <pc:spChg chg="mod">
          <ac:chgData name="Sheppard MS JE@MCC RJOC(A)@Defence O365" userId="S::justin.sheppard@ecn.forces.gc.ca::046012a4-b312-4c37-863d-653c3913ec98" providerId="AD" clId="Web-{AF79794E-1587-46F6-8E4A-B4B3D13E1DD6}" dt="2021-02-05T18:45:30.849" v="24" actId="20577"/>
          <ac:spMkLst>
            <pc:docMk/>
            <pc:sldMk cId="232699226" sldId="303"/>
            <ac:spMk id="3" creationId="{00000000-0000-0000-0000-000000000000}"/>
          </ac:spMkLst>
        </pc:spChg>
      </pc:sldChg>
      <pc:sldChg chg="modSp">
        <pc:chgData name="Sheppard MS JE@MCC RJOC(A)@Defence O365" userId="S::justin.sheppard@ecn.forces.gc.ca::046012a4-b312-4c37-863d-653c3913ec98" providerId="AD" clId="Web-{AF79794E-1587-46F6-8E4A-B4B3D13E1DD6}" dt="2021-02-05T18:43:08.880" v="8" actId="20577"/>
        <pc:sldMkLst>
          <pc:docMk/>
          <pc:sldMk cId="2194033351" sldId="308"/>
        </pc:sldMkLst>
        <pc:spChg chg="mod">
          <ac:chgData name="Sheppard MS JE@MCC RJOC(A)@Defence O365" userId="S::justin.sheppard@ecn.forces.gc.ca::046012a4-b312-4c37-863d-653c3913ec98" providerId="AD" clId="Web-{AF79794E-1587-46F6-8E4A-B4B3D13E1DD6}" dt="2021-02-05T18:43:08.880" v="8" actId="20577"/>
          <ac:spMkLst>
            <pc:docMk/>
            <pc:sldMk cId="2194033351" sldId="308"/>
            <ac:spMk id="3" creationId="{00000000-0000-0000-0000-000000000000}"/>
          </ac:spMkLst>
        </pc:spChg>
      </pc:sldChg>
      <pc:sldChg chg="modSp">
        <pc:chgData name="Sheppard MS JE@MCC RJOC(A)@Defence O365" userId="S::justin.sheppard@ecn.forces.gc.ca::046012a4-b312-4c37-863d-653c3913ec98" providerId="AD" clId="Web-{AF79794E-1587-46F6-8E4A-B4B3D13E1DD6}" dt="2021-02-05T18:43:12.911" v="9" actId="20577"/>
        <pc:sldMkLst>
          <pc:docMk/>
          <pc:sldMk cId="4064174595" sldId="309"/>
        </pc:sldMkLst>
        <pc:spChg chg="mod">
          <ac:chgData name="Sheppard MS JE@MCC RJOC(A)@Defence O365" userId="S::justin.sheppard@ecn.forces.gc.ca::046012a4-b312-4c37-863d-653c3913ec98" providerId="AD" clId="Web-{AF79794E-1587-46F6-8E4A-B4B3D13E1DD6}" dt="2021-02-05T18:43:12.911" v="9" actId="20577"/>
          <ac:spMkLst>
            <pc:docMk/>
            <pc:sldMk cId="4064174595" sldId="309"/>
            <ac:spMk id="3" creationId="{00000000-0000-0000-0000-000000000000}"/>
          </ac:spMkLst>
        </pc:spChg>
      </pc:sldChg>
      <pc:sldChg chg="modSp">
        <pc:chgData name="Sheppard MS JE@MCC RJOC(A)@Defence O365" userId="S::justin.sheppard@ecn.forces.gc.ca::046012a4-b312-4c37-863d-653c3913ec98" providerId="AD" clId="Web-{AF79794E-1587-46F6-8E4A-B4B3D13E1DD6}" dt="2021-02-05T18:45:00.474" v="19" actId="1076"/>
        <pc:sldMkLst>
          <pc:docMk/>
          <pc:sldMk cId="3365886166" sldId="310"/>
        </pc:sldMkLst>
        <pc:spChg chg="mod">
          <ac:chgData name="Sheppard MS JE@MCC RJOC(A)@Defence O365" userId="S::justin.sheppard@ecn.forces.gc.ca::046012a4-b312-4c37-863d-653c3913ec98" providerId="AD" clId="Web-{AF79794E-1587-46F6-8E4A-B4B3D13E1DD6}" dt="2021-02-05T18:45:00.474" v="19" actId="1076"/>
          <ac:spMkLst>
            <pc:docMk/>
            <pc:sldMk cId="3365886166" sldId="310"/>
            <ac:spMk id="3" creationId="{00000000-0000-0000-0000-000000000000}"/>
          </ac:spMkLst>
        </pc:spChg>
      </pc:sldChg>
      <pc:sldChg chg="delSp del">
        <pc:chgData name="Sheppard MS JE@MCC RJOC(A)@Defence O365" userId="S::justin.sheppard@ecn.forces.gc.ca::046012a4-b312-4c37-863d-653c3913ec98" providerId="AD" clId="Web-{AF79794E-1587-46F6-8E4A-B4B3D13E1DD6}" dt="2021-02-05T18:43:57.021" v="12"/>
        <pc:sldMkLst>
          <pc:docMk/>
          <pc:sldMk cId="2512534476" sldId="311"/>
        </pc:sldMkLst>
        <pc:picChg chg="del">
          <ac:chgData name="Sheppard MS JE@MCC RJOC(A)@Defence O365" userId="S::justin.sheppard@ecn.forces.gc.ca::046012a4-b312-4c37-863d-653c3913ec98" providerId="AD" clId="Web-{AF79794E-1587-46F6-8E4A-B4B3D13E1DD6}" dt="2021-02-05T18:43:27.317" v="11"/>
          <ac:picMkLst>
            <pc:docMk/>
            <pc:sldMk cId="2512534476" sldId="311"/>
            <ac:picMk id="6" creationId="{00000000-0000-0000-0000-000000000000}"/>
          </ac:picMkLst>
        </pc:picChg>
      </pc:sldChg>
      <pc:sldChg chg="modSp">
        <pc:chgData name="Sheppard MS JE@MCC RJOC(A)@Defence O365" userId="S::justin.sheppard@ecn.forces.gc.ca::046012a4-b312-4c37-863d-653c3913ec98" providerId="AD" clId="Web-{AF79794E-1587-46F6-8E4A-B4B3D13E1DD6}" dt="2021-02-05T18:45:17.163" v="21" actId="20577"/>
        <pc:sldMkLst>
          <pc:docMk/>
          <pc:sldMk cId="514748872" sldId="313"/>
        </pc:sldMkLst>
        <pc:spChg chg="mod">
          <ac:chgData name="Sheppard MS JE@MCC RJOC(A)@Defence O365" userId="S::justin.sheppard@ecn.forces.gc.ca::046012a4-b312-4c37-863d-653c3913ec98" providerId="AD" clId="Web-{AF79794E-1587-46F6-8E4A-B4B3D13E1DD6}" dt="2021-02-05T18:45:17.163" v="21" actId="20577"/>
          <ac:spMkLst>
            <pc:docMk/>
            <pc:sldMk cId="514748872" sldId="313"/>
            <ac:spMk id="3" creationId="{00000000-0000-0000-0000-000000000000}"/>
          </ac:spMkLst>
        </pc:spChg>
      </pc:sldChg>
      <pc:sldChg chg="modSp">
        <pc:chgData name="Sheppard MS JE@MCC RJOC(A)@Defence O365" userId="S::justin.sheppard@ecn.forces.gc.ca::046012a4-b312-4c37-863d-653c3913ec98" providerId="AD" clId="Web-{AF79794E-1587-46F6-8E4A-B4B3D13E1DD6}" dt="2021-02-05T18:45:23.568" v="22" actId="20577"/>
        <pc:sldMkLst>
          <pc:docMk/>
          <pc:sldMk cId="3565837402" sldId="314"/>
        </pc:sldMkLst>
        <pc:spChg chg="mod">
          <ac:chgData name="Sheppard MS JE@MCC RJOC(A)@Defence O365" userId="S::justin.sheppard@ecn.forces.gc.ca::046012a4-b312-4c37-863d-653c3913ec98" providerId="AD" clId="Web-{AF79794E-1587-46F6-8E4A-B4B3D13E1DD6}" dt="2021-02-05T18:45:23.568" v="22" actId="20577"/>
          <ac:spMkLst>
            <pc:docMk/>
            <pc:sldMk cId="3565837402" sldId="314"/>
            <ac:spMk id="3" creationId="{00000000-0000-0000-0000-000000000000}"/>
          </ac:spMkLst>
        </pc:spChg>
      </pc:sldChg>
      <pc:sldChg chg="del">
        <pc:chgData name="Sheppard MS JE@MCC RJOC(A)@Defence O365" userId="S::justin.sheppard@ecn.forces.gc.ca::046012a4-b312-4c37-863d-653c3913ec98" providerId="AD" clId="Web-{AF79794E-1587-46F6-8E4A-B4B3D13E1DD6}" dt="2021-02-05T18:44:05.521" v="13"/>
        <pc:sldMkLst>
          <pc:docMk/>
          <pc:sldMk cId="2382736725" sldId="315"/>
        </pc:sldMkLst>
      </pc:sldChg>
    </pc:docChg>
  </pc:docChgLst>
  <pc:docChgLst>
    <pc:chgData name="Sheppard MS JE@MCC RJOC(A)@Defence O365" userId="S::justin.sheppard@ecn.forces.gc.ca::046012a4-b312-4c37-863d-653c3913ec98" providerId="AD" clId="Web-{1F225F3E-17E2-4491-9253-BD97EA3D0E65}"/>
    <pc:docChg chg="modSld">
      <pc:chgData name="Sheppard MS JE@MCC RJOC(A)@Defence O365" userId="S::justin.sheppard@ecn.forces.gc.ca::046012a4-b312-4c37-863d-653c3913ec98" providerId="AD" clId="Web-{1F225F3E-17E2-4491-9253-BD97EA3D0E65}" dt="2021-02-03T16:57:40.261" v="1"/>
      <pc:docMkLst>
        <pc:docMk/>
      </pc:docMkLst>
      <pc:sldChg chg="delSp">
        <pc:chgData name="Sheppard MS JE@MCC RJOC(A)@Defence O365" userId="S::justin.sheppard@ecn.forces.gc.ca::046012a4-b312-4c37-863d-653c3913ec98" providerId="AD" clId="Web-{1F225F3E-17E2-4491-9253-BD97EA3D0E65}" dt="2021-02-03T16:57:40.261" v="1"/>
        <pc:sldMkLst>
          <pc:docMk/>
          <pc:sldMk cId="0" sldId="258"/>
        </pc:sldMkLst>
        <pc:spChg chg="del">
          <ac:chgData name="Sheppard MS JE@MCC RJOC(A)@Defence O365" userId="S::justin.sheppard@ecn.forces.gc.ca::046012a4-b312-4c37-863d-653c3913ec98" providerId="AD" clId="Web-{1F225F3E-17E2-4491-9253-BD97EA3D0E65}" dt="2021-02-03T16:57:37.417" v="0"/>
          <ac:spMkLst>
            <pc:docMk/>
            <pc:sldMk cId="0" sldId="258"/>
            <ac:spMk id="2" creationId="{00000000-0000-0000-0000-000000000000}"/>
          </ac:spMkLst>
        </pc:spChg>
        <pc:spChg chg="del">
          <ac:chgData name="Sheppard MS JE@MCC RJOC(A)@Defence O365" userId="S::justin.sheppard@ecn.forces.gc.ca::046012a4-b312-4c37-863d-653c3913ec98" providerId="AD" clId="Web-{1F225F3E-17E2-4491-9253-BD97EA3D0E65}" dt="2021-02-03T16:57:40.261" v="1"/>
          <ac:spMkLst>
            <pc:docMk/>
            <pc:sldMk cId="0" sldId="25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cs typeface="Calibri"/>
              </a:rPr>
              <a:t>Link 11,16,22 </a:t>
            </a:r>
            <a:r>
              <a:rPr lang="en-US" dirty="0" err="1">
                <a:latin typeface="Calibri"/>
                <a:cs typeface="Calibri"/>
              </a:rPr>
              <a:t>etc</a:t>
            </a:r>
            <a:r>
              <a:rPr lang="en-US" dirty="0">
                <a:latin typeface="Calibri"/>
                <a:cs typeface="Calibri"/>
              </a:rPr>
              <a:t> are reliant on a particular type of equipment, VMF can use a variety of mediums for data exchange.</a:t>
            </a:r>
          </a:p>
          <a:p>
            <a:endParaRPr lang="en-US" dirty="0">
              <a:latin typeface="Calibri"/>
              <a:cs typeface="Calibri"/>
            </a:endParaRPr>
          </a:p>
          <a:p>
            <a:r>
              <a:rPr lang="en-US" dirty="0">
                <a:latin typeface="Arial"/>
                <a:cs typeface="Arial"/>
              </a:rPr>
              <a:t>The four advantages are listed below: </a:t>
            </a:r>
          </a:p>
          <a:p>
            <a:r>
              <a:rPr lang="en-US" dirty="0">
                <a:latin typeface="Arial"/>
                <a:cs typeface="Arial"/>
              </a:rPr>
              <a:t>①Information coding standard of variable message format is bit-oriented. Messages are passed vie binary code. It can not only reduce the amount of data transmitted, but also improve machine automatically recognize and deal with the message easily.</a:t>
            </a:r>
          </a:p>
          <a:p>
            <a:endParaRPr lang="en-US" dirty="0">
              <a:latin typeface="Arial"/>
              <a:cs typeface="Arial"/>
            </a:endParaRPr>
          </a:p>
          <a:p>
            <a:r>
              <a:rPr lang="en-US" dirty="0">
                <a:latin typeface="Arial"/>
                <a:cs typeface="Arial"/>
              </a:rPr>
              <a:t> ②Because of its coding standards, VMF can make use of network resource to enhance the adaptability and effectiveness of the message.</a:t>
            </a:r>
            <a:endParaRPr lang="en-US" dirty="0">
              <a:cs typeface="Arial" charset="0"/>
            </a:endParaRPr>
          </a:p>
          <a:p>
            <a:endParaRPr lang="en-US" dirty="0">
              <a:latin typeface="Arial"/>
              <a:cs typeface="Arial"/>
            </a:endParaRPr>
          </a:p>
          <a:p>
            <a:r>
              <a:rPr lang="en-US" dirty="0">
                <a:latin typeface="Arial"/>
                <a:cs typeface="Arial"/>
              </a:rPr>
              <a:t> ③According to the literal meaning of VMF, the specific format and length of VMF can be adjusted in practical application.</a:t>
            </a:r>
            <a:endParaRPr lang="en-US" dirty="0">
              <a:cs typeface="Arial"/>
            </a:endParaRPr>
          </a:p>
          <a:p>
            <a:endParaRPr lang="en-US" dirty="0">
              <a:latin typeface="Arial"/>
              <a:cs typeface="Arial"/>
            </a:endParaRPr>
          </a:p>
          <a:p>
            <a:r>
              <a:rPr lang="en-US" dirty="0">
                <a:latin typeface="Arial"/>
                <a:cs typeface="Arial"/>
              </a:rPr>
              <a:t> ④Because of its flexible syntax, VMF only allow users to send necessary information. The size of the necessary information could be changed, thereby reducing the amount of data transmitted and saving bandwidths. </a:t>
            </a:r>
            <a:endParaRPr lang="en-US">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33331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Fixed format</a:t>
            </a:r>
            <a:r>
              <a:rPr lang="en-CA" baseline="0" dirty="0">
                <a:latin typeface="Arial"/>
                <a:cs typeface="Arial"/>
              </a:rPr>
              <a:t> words in link 16 consist of 75 bits 70 data 4 parity and one spare bit,</a:t>
            </a:r>
          </a:p>
          <a:p>
            <a:endParaRPr lang="en-CA" baseline="0"/>
          </a:p>
          <a:p>
            <a:r>
              <a:rPr lang="en-CA" baseline="0" dirty="0">
                <a:latin typeface="Arial"/>
                <a:cs typeface="Arial"/>
              </a:rPr>
              <a:t>VMF messages vary in content and length.</a:t>
            </a:r>
            <a:endParaRPr lang="en-CA" dirty="0">
              <a:latin typeface="Arial"/>
              <a:cs typeface="Arial"/>
            </a:endParaRPr>
          </a:p>
          <a:p>
            <a:endParaRPr lang="en-CA" dirty="0">
              <a:cs typeface="Arial"/>
            </a:endParaRPr>
          </a:p>
          <a:p>
            <a:r>
              <a:rPr lang="en-CA" dirty="0">
                <a:latin typeface="Arial"/>
                <a:cs typeface="Arial"/>
              </a:rPr>
              <a:t>Variable messaging in Link 16 and VMF are different, don’t confuse the two.</a:t>
            </a:r>
            <a:endParaRPr lang="en-CA" dirty="0">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2909499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The Land force required specific types of messages that catered to a specific type of messages (JTAC, Artillery </a:t>
            </a:r>
            <a:r>
              <a:rPr lang="en-CA" dirty="0" err="1">
                <a:latin typeface="Arial"/>
                <a:cs typeface="Arial"/>
              </a:rPr>
              <a:t>etc</a:t>
            </a:r>
            <a:r>
              <a:rPr lang="en-CA" dirty="0">
                <a:latin typeface="Arial"/>
                <a:cs typeface="Arial"/>
              </a:rPr>
              <a:t>)</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120284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RCN Doesn’t use VMF presently.</a:t>
            </a:r>
          </a:p>
          <a:p>
            <a:endParaRPr lang="en-CA"/>
          </a:p>
          <a:p>
            <a:r>
              <a:rPr lang="en-CA">
                <a:latin typeface="Arial"/>
                <a:cs typeface="Arial"/>
              </a:rPr>
              <a:t>JTAC</a:t>
            </a:r>
            <a:r>
              <a:rPr lang="en-CA" baseline="0">
                <a:latin typeface="Arial"/>
                <a:cs typeface="Arial"/>
              </a:rPr>
              <a:t> and TACP can send and receive JTARS, updated enemy and friendly </a:t>
            </a:r>
            <a:r>
              <a:rPr lang="en-CA">
                <a:latin typeface="Arial"/>
                <a:cs typeface="Arial"/>
              </a:rPr>
              <a:t>positions</a:t>
            </a:r>
            <a:r>
              <a:rPr lang="en-CA" baseline="0">
                <a:latin typeface="Arial"/>
                <a:cs typeface="Arial"/>
              </a:rPr>
              <a:t> and more via text message</a:t>
            </a:r>
            <a:r>
              <a:rPr lang="en-CA">
                <a:latin typeface="Arial"/>
                <a:cs typeface="Arial"/>
              </a:rPr>
              <a:t> with the CF-18</a:t>
            </a:r>
            <a:r>
              <a:rPr lang="en-CA" baseline="0">
                <a:latin typeface="Arial"/>
                <a:cs typeface="Arial"/>
              </a:rPr>
              <a:t>.</a:t>
            </a:r>
          </a:p>
          <a:p>
            <a:endParaRPr lang="en-CA" baseline="0"/>
          </a:p>
          <a:p>
            <a:r>
              <a:rPr lang="en-CA" baseline="0">
                <a:latin typeface="Arial"/>
                <a:cs typeface="Arial"/>
              </a:rPr>
              <a:t>EPLRS </a:t>
            </a:r>
            <a:r>
              <a:rPr lang="en-CA">
                <a:latin typeface="Arial"/>
                <a:cs typeface="Arial"/>
              </a:rPr>
              <a:t>operates in a TDMA based network (vehicle mounted), primarily for positional data and test messages.</a:t>
            </a:r>
          </a:p>
          <a:p>
            <a:endParaRPr lang="en-CA" dirty="0">
              <a:latin typeface="Arial"/>
              <a:cs typeface="Arial"/>
            </a:endParaRPr>
          </a:p>
          <a:p>
            <a:r>
              <a:rPr lang="en-CA">
                <a:latin typeface="Arial"/>
                <a:cs typeface="Arial"/>
              </a:rPr>
              <a:t>SOF requirements and use are similar to those of the JTAC and TACP.</a:t>
            </a:r>
            <a:endParaRPr lang="en-CA"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3034718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latin typeface="Arial"/>
                <a:cs typeface="Arial"/>
              </a:rPr>
              <a:t>VMF was initially developed for the Land force.</a:t>
            </a:r>
            <a:endParaRPr lang="en-CA" dirty="0">
              <a:cs typeface="Arial"/>
            </a:endParaRPr>
          </a:p>
          <a:p>
            <a:endParaRPr lang="en-CA" dirty="0">
              <a:cs typeface="Arial"/>
            </a:endParaRPr>
          </a:p>
          <a:p>
            <a:r>
              <a:rPr lang="en-CA" dirty="0">
                <a:latin typeface="Arial"/>
                <a:cs typeface="Arial"/>
              </a:rPr>
              <a:t>Link 16 was initially developed for the US Air Force/Marines.</a:t>
            </a:r>
          </a:p>
          <a:p>
            <a:endParaRPr lang="en-CA" dirty="0">
              <a:cs typeface="Arial"/>
            </a:endParaRPr>
          </a:p>
          <a:p>
            <a:r>
              <a:rPr lang="en-CA" dirty="0">
                <a:latin typeface="Arial"/>
                <a:cs typeface="Arial"/>
              </a:rPr>
              <a:t>Link 11/22 was initially developed for the USN.</a:t>
            </a:r>
          </a:p>
          <a:p>
            <a:endParaRPr lang="en-CA" dirty="0">
              <a:cs typeface="Arial"/>
            </a:endParaRPr>
          </a:p>
          <a:p>
            <a:r>
              <a:rPr lang="en-CA" dirty="0">
                <a:latin typeface="Arial"/>
                <a:cs typeface="Arial"/>
              </a:rPr>
              <a:t>VMF was initially developed for the US Army. It will continue to be a method of digital data transfer in Canada (CA), along with its allies. The majority of messages are for Land force use. </a:t>
            </a:r>
            <a:endParaRPr lang="en-CA" dirty="0">
              <a:cs typeface="Arial"/>
            </a:endParaRPr>
          </a:p>
          <a:p>
            <a:endParaRPr lang="en-CA" dirty="0">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2934461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CA"/>
              <a:t>VMF is designed as a common means of exchanging digital data across an interface that could be between combat units at varied organizational levels, with varying needs for volume and detail of information, and applicable to a broad range of tactical communication systems.</a:t>
            </a:r>
            <a:endParaRPr lang="en-US"/>
          </a:p>
          <a:p>
            <a:pPr>
              <a:spcBef>
                <a:spcPts val="0"/>
              </a:spcBef>
              <a:spcAft>
                <a:spcPts val="0"/>
              </a:spcAft>
            </a:pPr>
            <a:endParaRPr lang="en-CA" dirty="0">
              <a:latin typeface="Arial"/>
              <a:cs typeface="Arial"/>
            </a:endParaRPr>
          </a:p>
          <a:p>
            <a:pPr>
              <a:spcBef>
                <a:spcPts val="0"/>
              </a:spcBef>
              <a:spcAft>
                <a:spcPts val="0"/>
              </a:spcAft>
            </a:pPr>
            <a:r>
              <a:rPr lang="en-CA">
                <a:latin typeface="Arial"/>
                <a:cs typeface="Arial"/>
              </a:rPr>
              <a:t>It was developed for the US Land force (Army).</a:t>
            </a:r>
            <a:endParaRPr lang="en-CA" dirty="0">
              <a:latin typeface="Arial"/>
              <a:cs typeface="Arial"/>
            </a:endParaRPr>
          </a:p>
          <a:p>
            <a:pPr>
              <a:spcBef>
                <a:spcPts val="0"/>
              </a:spcBef>
              <a:spcAft>
                <a:spcPts val="0"/>
              </a:spcAft>
            </a:pPr>
            <a:endParaRPr lang="en-CA" dirty="0">
              <a:latin typeface="Arial"/>
              <a:cs typeface="Arial"/>
            </a:endParaRPr>
          </a:p>
          <a:p>
            <a:pPr>
              <a:spcBef>
                <a:spcPts val="0"/>
              </a:spcBef>
              <a:spcAft>
                <a:spcPts val="0"/>
              </a:spcAft>
            </a:pPr>
            <a:r>
              <a:rPr lang="en-CA">
                <a:latin typeface="Arial"/>
                <a:cs typeface="Arial"/>
              </a:rPr>
              <a:t>CA, RCAF, SOF</a:t>
            </a:r>
            <a:endParaRPr lang="en-CA" dirty="0">
              <a:latin typeface="Arial"/>
              <a:cs typeface="Arial"/>
            </a:endParaRP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10</a:t>
            </a:fld>
            <a:endParaRPr lang="en-CA" altLang="en-US"/>
          </a:p>
        </p:txBody>
      </p:sp>
    </p:spTree>
    <p:extLst>
      <p:ext uri="{BB962C8B-B14F-4D97-AF65-F5344CB8AC3E}">
        <p14:creationId xmlns:p14="http://schemas.microsoft.com/office/powerpoint/2010/main" val="4018045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305432" y="337015"/>
            <a:ext cx="2535489"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EO 001.06.01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59857" y="2664895"/>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latin typeface="Arial"/>
                <a:cs typeface="Times New Roman"/>
              </a:rPr>
              <a:t>Describe Variable Message Format (VMF) and User Community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endParaRPr lang="en-US" altLang="en-US" sz="2800" kern="0">
              <a:solidFill>
                <a:schemeClr val="accent6"/>
              </a:solidFill>
              <a:cs typeface="Arial"/>
            </a:endParaRPr>
          </a:p>
        </p:txBody>
      </p:sp>
      <p:sp>
        <p:nvSpPr>
          <p:cNvPr id="3" name="Content Placeholder 2"/>
          <p:cNvSpPr>
            <a:spLocks noGrp="1"/>
          </p:cNvSpPr>
          <p:nvPr>
            <p:ph idx="1"/>
          </p:nvPr>
        </p:nvSpPr>
        <p:spPr>
          <a:xfrm>
            <a:off x="0" y="1600200"/>
            <a:ext cx="9144000" cy="4343400"/>
          </a:xfrm>
        </p:spPr>
        <p:txBody>
          <a:bodyPr/>
          <a:lstStyle/>
          <a:p>
            <a:r>
              <a:rPr lang="en-CA" sz="2000" dirty="0"/>
              <a:t>What is VMF?</a:t>
            </a:r>
            <a:endParaRPr lang="en-CA" sz="2000" dirty="0">
              <a:cs typeface="Arial"/>
            </a:endParaRPr>
          </a:p>
          <a:p>
            <a:endParaRPr lang="en-CA" sz="2000" dirty="0">
              <a:cs typeface="Arial"/>
            </a:endParaRPr>
          </a:p>
          <a:p>
            <a:r>
              <a:rPr lang="en-CA" sz="2000" dirty="0"/>
              <a:t>Who was it originally developed for?</a:t>
            </a:r>
            <a:endParaRPr lang="en-CA" sz="2000" dirty="0">
              <a:cs typeface="Arial"/>
            </a:endParaRPr>
          </a:p>
          <a:p>
            <a:endParaRPr lang="en-CA" sz="2000" dirty="0">
              <a:cs typeface="Arial"/>
            </a:endParaRPr>
          </a:p>
          <a:p>
            <a:r>
              <a:rPr lang="en-CA" sz="2000" dirty="0"/>
              <a:t>Who uses VMF in Canada?</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452" y="296841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solidFill>
                  <a:srgbClr val="002060"/>
                </a:solidFill>
                <a:latin typeface="Arial"/>
                <a:cs typeface="Arial"/>
              </a:rPr>
              <a:t> </a:t>
            </a:r>
            <a:endParaRPr lang="en-CA" sz="660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OVERVIEW</a:t>
            </a:r>
            <a:endParaRPr lang="en-US" altLang="en-US" sz="2800" kern="0">
              <a:solidFill>
                <a:schemeClr val="accent6"/>
              </a:solidFill>
              <a:cs typeface="Arial"/>
            </a:endParaRPr>
          </a:p>
        </p:txBody>
      </p:sp>
      <p:sp>
        <p:nvSpPr>
          <p:cNvPr id="4" name="Content Placeholder 2"/>
          <p:cNvSpPr>
            <a:spLocks noGrp="1"/>
          </p:cNvSpPr>
          <p:nvPr>
            <p:ph idx="1"/>
          </p:nvPr>
        </p:nvSpPr>
        <p:spPr>
          <a:xfrm>
            <a:off x="0" y="1600200"/>
            <a:ext cx="9144000" cy="4343400"/>
          </a:xfrm>
        </p:spPr>
        <p:txBody>
          <a:bodyPr/>
          <a:lstStyle/>
          <a:p>
            <a:r>
              <a:rPr lang="en-CA" sz="2000" dirty="0"/>
              <a:t>VMF Definition</a:t>
            </a:r>
            <a:endParaRPr lang="en-CA" sz="2000" dirty="0">
              <a:cs typeface="Arial"/>
            </a:endParaRPr>
          </a:p>
          <a:p>
            <a:endParaRPr lang="en-CA" sz="2000" dirty="0">
              <a:cs typeface="Arial"/>
            </a:endParaRPr>
          </a:p>
          <a:p>
            <a:r>
              <a:rPr lang="en-CA" sz="2000" dirty="0"/>
              <a:t>History of VMF</a:t>
            </a:r>
            <a:endParaRPr lang="en-CA" sz="2000" dirty="0">
              <a:cs typeface="Arial"/>
            </a:endParaRPr>
          </a:p>
          <a:p>
            <a:endParaRPr lang="en-CA" sz="2000" dirty="0">
              <a:cs typeface="Arial"/>
            </a:endParaRPr>
          </a:p>
          <a:p>
            <a:r>
              <a:rPr lang="en-CA" sz="2000" dirty="0"/>
              <a:t>VMF in Canada</a:t>
            </a:r>
            <a:endParaRPr lang="en-CA" sz="2000" dirty="0">
              <a:cs typeface="Arial"/>
            </a:endParaRPr>
          </a:p>
          <a:p>
            <a:endParaRPr lang="en-CA" sz="2000" dirty="0">
              <a:cs typeface="Arial"/>
            </a:endParaRPr>
          </a:p>
          <a:p>
            <a:r>
              <a:rPr lang="en-CA" sz="2000" dirty="0"/>
              <a:t>VMF in NATO</a:t>
            </a:r>
            <a:endParaRPr lang="en-CA" sz="2000" dirty="0">
              <a:cs typeface="Arial"/>
            </a:endParaRPr>
          </a:p>
          <a:p>
            <a:endParaRPr lang="en-CA" sz="2400"/>
          </a:p>
          <a:p>
            <a:pPr marL="0" indent="0">
              <a:buNone/>
            </a:pPr>
            <a:endParaRPr lang="en-CA" sz="2800" dirty="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References</a:t>
            </a:r>
            <a:endParaRPr lang="en-US" altLang="en-US" sz="2800" kern="0">
              <a:solidFill>
                <a:schemeClr val="accent6"/>
              </a:solidFill>
              <a:cs typeface="Arial"/>
            </a:endParaRPr>
          </a:p>
        </p:txBody>
      </p:sp>
      <p:sp>
        <p:nvSpPr>
          <p:cNvPr id="6" name="Content Placeholder 2"/>
          <p:cNvSpPr>
            <a:spLocks noGrp="1"/>
          </p:cNvSpPr>
          <p:nvPr>
            <p:ph idx="1"/>
          </p:nvPr>
        </p:nvSpPr>
        <p:spPr>
          <a:xfrm>
            <a:off x="0" y="1600200"/>
            <a:ext cx="9144000" cy="4343400"/>
          </a:xfrm>
        </p:spPr>
        <p:txBody>
          <a:bodyPr/>
          <a:lstStyle/>
          <a:p>
            <a:r>
              <a:rPr lang="en-CA" sz="2000" dirty="0"/>
              <a:t>MIL-STD 6017A</a:t>
            </a:r>
            <a:endParaRPr lang="en-CA" sz="2000" dirty="0">
              <a:cs typeface="Arial"/>
            </a:endParaRPr>
          </a:p>
          <a:p>
            <a:endParaRPr lang="en-CA" sz="2000" dirty="0">
              <a:cs typeface="Arial"/>
            </a:endParaRPr>
          </a:p>
          <a:p>
            <a:r>
              <a:rPr lang="en-CA" sz="2000" dirty="0"/>
              <a:t>STANAG 5519</a:t>
            </a:r>
            <a:endParaRPr lang="en-CA" sz="2000" dirty="0">
              <a:cs typeface="Arial"/>
            </a:endParaRPr>
          </a:p>
          <a:p>
            <a:endParaRPr lang="en-CA" sz="2000" dirty="0">
              <a:cs typeface="Arial"/>
            </a:endParaRPr>
          </a:p>
          <a:p>
            <a:r>
              <a:rPr lang="en-CA" sz="2000" dirty="0"/>
              <a:t>WWW.</a:t>
            </a:r>
            <a:endParaRPr lang="en-CA" sz="2000" dirty="0">
              <a:cs typeface="Arial"/>
            </a:endParaRPr>
          </a:p>
          <a:p>
            <a:endParaRPr lang="en-CA" sz="2000" dirty="0">
              <a:cs typeface="Arial"/>
            </a:endParaRPr>
          </a:p>
          <a:p>
            <a:r>
              <a:rPr lang="en-CA" sz="2000" dirty="0"/>
              <a:t>MIL-STD-188-220</a:t>
            </a:r>
            <a:endParaRPr lang="en-CA" sz="2000" dirty="0">
              <a:cs typeface="Arial"/>
            </a:endParaRPr>
          </a:p>
          <a:p>
            <a:endParaRPr lang="en-CA" sz="2000" dirty="0">
              <a:cs typeface="Arial"/>
            </a:endParaRPr>
          </a:p>
          <a:p>
            <a:r>
              <a:rPr lang="en-CA" sz="2000" dirty="0"/>
              <a:t>Understanding Voice and Data Link Networking</a:t>
            </a:r>
            <a:endParaRPr lang="en-CA" sz="2000" dirty="0">
              <a:cs typeface="Arial"/>
            </a:endParaRPr>
          </a:p>
          <a:p>
            <a:pPr marL="0" indent="0">
              <a:buNone/>
            </a:pPr>
            <a:endParaRPr lang="en-CA" sz="2800" dirty="0">
              <a:cs typeface="Arial"/>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10236"/>
            <a:ext cx="7010400" cy="1143000"/>
          </a:xfrm>
        </p:spPr>
        <p:txBody>
          <a:bodyPr/>
          <a:lstStyle/>
          <a:p>
            <a:pPr algn="ctr" eaLnBrk="1" hangingPunct="1"/>
            <a:r>
              <a:rPr lang="en-US" altLang="en-US" sz="2800" b="1">
                <a:solidFill>
                  <a:schemeClr val="accent6"/>
                </a:solidFill>
                <a:latin typeface="+mn-lt"/>
              </a:rPr>
              <a:t>VMF Definition</a:t>
            </a:r>
            <a:endParaRPr lang="en-US" altLang="en-US" sz="2800" b="1">
              <a:solidFill>
                <a:schemeClr val="accent6"/>
              </a:solidFill>
              <a:latin typeface="+mn-lt"/>
              <a:cs typeface="Arial"/>
            </a:endParaRPr>
          </a:p>
        </p:txBody>
      </p:sp>
      <p:sp>
        <p:nvSpPr>
          <p:cNvPr id="3" name="Content Placeholder 2"/>
          <p:cNvSpPr>
            <a:spLocks noGrp="1"/>
          </p:cNvSpPr>
          <p:nvPr>
            <p:ph idx="1"/>
          </p:nvPr>
        </p:nvSpPr>
        <p:spPr/>
        <p:txBody>
          <a:bodyPr/>
          <a:lstStyle/>
          <a:p>
            <a:r>
              <a:rPr lang="en-CA" sz="2000" dirty="0"/>
              <a:t>VMF is designed as a common means of exchanging digital data across an interface that could be between combat units at varied organizational levels, with varying needs for volume and detail of information, and applicable to a broad range of tactical communication systems.</a:t>
            </a:r>
            <a:endParaRPr lang="en-CA" sz="2000" dirty="0">
              <a:cs typeface="Arial"/>
            </a:endParaRPr>
          </a:p>
          <a:p>
            <a:pPr marL="0" indent="0">
              <a:buNone/>
            </a:pPr>
            <a:endParaRPr lang="en-CA" sz="28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3581400"/>
            <a:ext cx="4762500" cy="2667000"/>
          </a:xfrm>
          <a:prstGeom prst="rect">
            <a:avLst/>
          </a:prstGeom>
        </p:spPr>
      </p:pic>
    </p:spTree>
    <p:extLst>
      <p:ext uri="{BB962C8B-B14F-4D97-AF65-F5344CB8AC3E}">
        <p14:creationId xmlns:p14="http://schemas.microsoft.com/office/powerpoint/2010/main" val="21940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0"/>
            <a:ext cx="4953000" cy="1143000"/>
          </a:xfrm>
        </p:spPr>
        <p:txBody>
          <a:bodyPr/>
          <a:lstStyle/>
          <a:p>
            <a:r>
              <a:rPr lang="en-US" altLang="en-US" sz="2800" b="1">
                <a:solidFill>
                  <a:schemeClr val="accent6"/>
                </a:solidFill>
                <a:latin typeface="+mn-lt"/>
              </a:rPr>
              <a:t>VMF History</a:t>
            </a:r>
            <a:endParaRPr lang="en-CA" sz="2800">
              <a:solidFill>
                <a:schemeClr val="accent6"/>
              </a:solidFill>
              <a:latin typeface="+mn-lt"/>
              <a:cs typeface="Arial"/>
            </a:endParaRPr>
          </a:p>
        </p:txBody>
      </p:sp>
      <p:sp>
        <p:nvSpPr>
          <p:cNvPr id="3" name="Content Placeholder 2"/>
          <p:cNvSpPr>
            <a:spLocks noGrp="1"/>
          </p:cNvSpPr>
          <p:nvPr>
            <p:ph idx="1"/>
          </p:nvPr>
        </p:nvSpPr>
        <p:spPr/>
        <p:txBody>
          <a:bodyPr/>
          <a:lstStyle/>
          <a:p>
            <a:r>
              <a:rPr lang="en-CA" sz="2000" dirty="0"/>
              <a:t>Originally developed by United States Military;</a:t>
            </a:r>
            <a:endParaRPr lang="en-CA" sz="2000" dirty="0">
              <a:cs typeface="Arial"/>
            </a:endParaRPr>
          </a:p>
          <a:p>
            <a:endParaRPr lang="en-CA" sz="2000" dirty="0">
              <a:cs typeface="Arial"/>
            </a:endParaRPr>
          </a:p>
          <a:p>
            <a:r>
              <a:rPr lang="en-CA" sz="2000" dirty="0"/>
              <a:t>Development began in 1970s;</a:t>
            </a:r>
            <a:endParaRPr lang="en-CA" sz="2000" dirty="0">
              <a:cs typeface="Arial"/>
            </a:endParaRPr>
          </a:p>
          <a:p>
            <a:endParaRPr lang="en-CA" sz="2000" dirty="0">
              <a:cs typeface="Arial"/>
            </a:endParaRPr>
          </a:p>
          <a:p>
            <a:r>
              <a:rPr lang="en-CA" sz="2000" dirty="0"/>
              <a:t>VMF was originally to be included in Link 16;</a:t>
            </a:r>
            <a:endParaRPr lang="en-CA" sz="2000" dirty="0">
              <a:cs typeface="Arial"/>
            </a:endParaRPr>
          </a:p>
          <a:p>
            <a:endParaRPr lang="en-CA" sz="2000" dirty="0">
              <a:cs typeface="Arial"/>
            </a:endParaRPr>
          </a:p>
          <a:p>
            <a:r>
              <a:rPr lang="en-CA" sz="2000" dirty="0"/>
              <a:t>Standard development was originally to include fixed and variable formats to satisfy the needs of all users.</a:t>
            </a:r>
            <a:endParaRPr lang="en-CA" sz="2000" dirty="0">
              <a:cs typeface="Arial"/>
            </a:endParaRPr>
          </a:p>
        </p:txBody>
      </p:sp>
    </p:spTree>
    <p:extLst>
      <p:ext uri="{BB962C8B-B14F-4D97-AF65-F5344CB8AC3E}">
        <p14:creationId xmlns:p14="http://schemas.microsoft.com/office/powerpoint/2010/main" val="4064174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7531"/>
            <a:ext cx="4953000" cy="1143000"/>
          </a:xfrm>
        </p:spPr>
        <p:txBody>
          <a:bodyPr/>
          <a:lstStyle/>
          <a:p>
            <a:r>
              <a:rPr lang="en-US" altLang="en-US" sz="2800" b="1">
                <a:solidFill>
                  <a:schemeClr val="accent6"/>
                </a:solidFill>
                <a:latin typeface="+mn-lt"/>
              </a:rPr>
              <a:t>VMF History Cont.</a:t>
            </a:r>
            <a:endParaRPr lang="en-CA" sz="2800">
              <a:solidFill>
                <a:schemeClr val="accent6"/>
              </a:solidFill>
              <a:latin typeface="+mn-lt"/>
              <a:cs typeface="Arial"/>
            </a:endParaRPr>
          </a:p>
        </p:txBody>
      </p:sp>
      <p:sp>
        <p:nvSpPr>
          <p:cNvPr id="3" name="Content Placeholder 2"/>
          <p:cNvSpPr>
            <a:spLocks noGrp="1"/>
          </p:cNvSpPr>
          <p:nvPr>
            <p:ph idx="1"/>
          </p:nvPr>
        </p:nvSpPr>
        <p:spPr>
          <a:xfrm>
            <a:off x="0" y="1647731"/>
            <a:ext cx="9144000" cy="4343400"/>
          </a:xfrm>
        </p:spPr>
        <p:txBody>
          <a:bodyPr/>
          <a:lstStyle/>
          <a:p>
            <a:r>
              <a:rPr lang="en-CA" sz="2000" dirty="0">
                <a:ea typeface="+mn-lt"/>
                <a:cs typeface="+mn-lt"/>
              </a:rPr>
              <a:t>As development progressed, the land force requirement became too large;</a:t>
            </a:r>
          </a:p>
          <a:p>
            <a:endParaRPr lang="en-CA" sz="2000" dirty="0">
              <a:cs typeface="Arial"/>
            </a:endParaRPr>
          </a:p>
          <a:p>
            <a:r>
              <a:rPr lang="en-CA" sz="2000" dirty="0">
                <a:cs typeface="Arial"/>
              </a:rPr>
              <a:t>US Army began its own development;</a:t>
            </a:r>
          </a:p>
          <a:p>
            <a:endParaRPr lang="en-CA" sz="2000" dirty="0">
              <a:cs typeface="Arial"/>
            </a:endParaRPr>
          </a:p>
          <a:p>
            <a:r>
              <a:rPr lang="en-CA" sz="2000" dirty="0"/>
              <a:t>VMF was then developed as its own standard (K Series);</a:t>
            </a:r>
            <a:endParaRPr lang="en-CA" sz="2000" dirty="0">
              <a:cs typeface="Arial"/>
            </a:endParaRPr>
          </a:p>
          <a:p>
            <a:endParaRPr lang="en-CA" sz="2000" dirty="0">
              <a:cs typeface="Arial"/>
            </a:endParaRPr>
          </a:p>
          <a:p>
            <a:r>
              <a:rPr lang="en-CA" sz="2000" dirty="0"/>
              <a:t>First fielded in 1990s.</a:t>
            </a:r>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4038600"/>
            <a:ext cx="4343400" cy="1981200"/>
          </a:xfrm>
          <a:prstGeom prst="rect">
            <a:avLst/>
          </a:prstGeom>
        </p:spPr>
      </p:pic>
    </p:spTree>
    <p:extLst>
      <p:ext uri="{BB962C8B-B14F-4D97-AF65-F5344CB8AC3E}">
        <p14:creationId xmlns:p14="http://schemas.microsoft.com/office/powerpoint/2010/main" val="3365886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7531"/>
            <a:ext cx="4953000" cy="1143000"/>
          </a:xfrm>
        </p:spPr>
        <p:txBody>
          <a:bodyPr/>
          <a:lstStyle/>
          <a:p>
            <a:r>
              <a:rPr lang="en-US" altLang="en-US" sz="2800" b="1">
                <a:solidFill>
                  <a:schemeClr val="accent6"/>
                </a:solidFill>
                <a:latin typeface="+mn-lt"/>
              </a:rPr>
              <a:t>VMF Users in Canada</a:t>
            </a:r>
            <a:endParaRPr lang="en-CA" sz="2800">
              <a:solidFill>
                <a:schemeClr val="accent6"/>
              </a:solidFill>
              <a:latin typeface="+mn-lt"/>
            </a:endParaRPr>
          </a:p>
        </p:txBody>
      </p:sp>
      <p:sp>
        <p:nvSpPr>
          <p:cNvPr id="3" name="Content Placeholder 2"/>
          <p:cNvSpPr>
            <a:spLocks noGrp="1"/>
          </p:cNvSpPr>
          <p:nvPr>
            <p:ph idx="1"/>
          </p:nvPr>
        </p:nvSpPr>
        <p:spPr>
          <a:xfrm>
            <a:off x="0" y="1197591"/>
            <a:ext cx="9144000" cy="4343400"/>
          </a:xfrm>
        </p:spPr>
        <p:txBody>
          <a:bodyPr/>
          <a:lstStyle/>
          <a:p>
            <a:r>
              <a:rPr lang="en-CA" sz="2000" dirty="0"/>
              <a:t>RCAF – CF-18, Tactical Air Control Party (TACP)</a:t>
            </a:r>
            <a:endParaRPr lang="en-CA" sz="2000" dirty="0">
              <a:cs typeface="Arial"/>
            </a:endParaRPr>
          </a:p>
          <a:p>
            <a:endParaRPr lang="en-CA" sz="2000" dirty="0">
              <a:cs typeface="Arial"/>
            </a:endParaRPr>
          </a:p>
          <a:p>
            <a:r>
              <a:rPr lang="en-CA" sz="2000" dirty="0"/>
              <a:t>CA – Joint Terminal Attack Controller (JTAC)</a:t>
            </a:r>
            <a:endParaRPr lang="en-CA" sz="2000" dirty="0">
              <a:cs typeface="Arial"/>
            </a:endParaRPr>
          </a:p>
          <a:p>
            <a:endParaRPr lang="en-CA" sz="2000" dirty="0">
              <a:cs typeface="Arial"/>
            </a:endParaRPr>
          </a:p>
          <a:p>
            <a:r>
              <a:rPr lang="en-CA" sz="2000" dirty="0"/>
              <a:t>Digitally Aided Close Air Support (DACAS)</a:t>
            </a:r>
            <a:endParaRPr lang="en-CA" sz="2000" dirty="0">
              <a:cs typeface="Arial"/>
            </a:endParaRPr>
          </a:p>
          <a:p>
            <a:endParaRPr lang="en-CA" sz="2000" dirty="0">
              <a:cs typeface="Arial"/>
            </a:endParaRPr>
          </a:p>
          <a:p>
            <a:r>
              <a:rPr lang="en-CA" sz="2000" dirty="0"/>
              <a:t>Enhanced Position Location Radio Set (EPLRS)</a:t>
            </a:r>
            <a:endParaRPr lang="en-CA" sz="2000" dirty="0">
              <a:cs typeface="Arial"/>
            </a:endParaRPr>
          </a:p>
          <a:p>
            <a:endParaRPr lang="en-CA" sz="2000" dirty="0">
              <a:cs typeface="Arial"/>
            </a:endParaRPr>
          </a:p>
          <a:p>
            <a:r>
              <a:rPr lang="en-CA" sz="2000"/>
              <a:t>SOF – DACAS, Positional Information.</a:t>
            </a:r>
            <a:endParaRPr lang="en-CA" sz="2000">
              <a:highlight>
                <a:srgbClr val="FFFF00"/>
              </a:highlight>
              <a:cs typeface="Arial"/>
            </a:endParaRPr>
          </a:p>
          <a:p>
            <a:endParaRPr lang="en-CA" sz="2000" dirty="0">
              <a:cs typeface="Arial"/>
            </a:endParaRPr>
          </a:p>
          <a:p>
            <a:endParaRPr lang="en-CA" sz="2400"/>
          </a:p>
          <a:p>
            <a:pPr marL="0" indent="0">
              <a:buNone/>
            </a:pPr>
            <a:endParaRPr lang="en-CA" sz="240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4419600"/>
            <a:ext cx="2971800" cy="18669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2585" y="4419600"/>
            <a:ext cx="3200400" cy="1866900"/>
          </a:xfrm>
          <a:prstGeom prst="rect">
            <a:avLst/>
          </a:prstGeom>
        </p:spPr>
      </p:pic>
    </p:spTree>
    <p:extLst>
      <p:ext uri="{BB962C8B-B14F-4D97-AF65-F5344CB8AC3E}">
        <p14:creationId xmlns:p14="http://schemas.microsoft.com/office/powerpoint/2010/main" val="51474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7531"/>
            <a:ext cx="4953000" cy="1143000"/>
          </a:xfrm>
        </p:spPr>
        <p:txBody>
          <a:bodyPr/>
          <a:lstStyle/>
          <a:p>
            <a:r>
              <a:rPr lang="en-US" altLang="en-US" sz="2800" b="1">
                <a:solidFill>
                  <a:schemeClr val="accent6"/>
                </a:solidFill>
                <a:latin typeface="+mn-lt"/>
              </a:rPr>
              <a:t>VMF Users in NATO</a:t>
            </a:r>
            <a:endParaRPr lang="en-CA" sz="280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CA" sz="2000" dirty="0"/>
              <a:t>NATO has stated that the three TDL’s it will support moving forward are:</a:t>
            </a:r>
            <a:endParaRPr lang="en-CA" sz="2000" dirty="0">
              <a:cs typeface="Arial"/>
            </a:endParaRPr>
          </a:p>
          <a:p>
            <a:endParaRPr lang="en-CA" sz="2000" dirty="0">
              <a:cs typeface="Arial"/>
            </a:endParaRPr>
          </a:p>
          <a:p>
            <a:r>
              <a:rPr lang="en-CA" sz="2000" dirty="0"/>
              <a:t>VMF </a:t>
            </a:r>
          </a:p>
          <a:p>
            <a:endParaRPr lang="en-CA" sz="2000" dirty="0">
              <a:cs typeface="Arial"/>
            </a:endParaRPr>
          </a:p>
          <a:p>
            <a:r>
              <a:rPr lang="en-CA" sz="2000" dirty="0"/>
              <a:t>Link 16 </a:t>
            </a:r>
            <a:endParaRPr lang="en-CA" sz="2000" dirty="0">
              <a:cs typeface="Arial"/>
            </a:endParaRPr>
          </a:p>
          <a:p>
            <a:endParaRPr lang="en-CA" sz="2000" dirty="0">
              <a:cs typeface="Arial"/>
            </a:endParaRPr>
          </a:p>
          <a:p>
            <a:r>
              <a:rPr lang="en-CA" sz="2000" dirty="0"/>
              <a:t>Link 22 </a:t>
            </a:r>
            <a:endParaRPr lang="en-CA" sz="2000" dirty="0">
              <a:cs typeface="Arial"/>
            </a:endParaRPr>
          </a:p>
          <a:p>
            <a:endParaRPr lang="en-CA" sz="2400"/>
          </a:p>
          <a:p>
            <a:endParaRPr lang="en-CA" sz="2400"/>
          </a:p>
          <a:p>
            <a:endParaRPr lang="en-CA" sz="2400"/>
          </a:p>
          <a:p>
            <a:endParaRPr lang="en-CA" sz="2400"/>
          </a:p>
          <a:p>
            <a:endParaRPr lang="en-CA" sz="2400"/>
          </a:p>
          <a:p>
            <a:pPr marL="0" indent="0">
              <a:buNone/>
            </a:pPr>
            <a:endParaRPr lang="en-CA" sz="240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2209800"/>
            <a:ext cx="5105400" cy="2994660"/>
          </a:xfrm>
          <a:prstGeom prst="rect">
            <a:avLst/>
          </a:prstGeom>
        </p:spPr>
      </p:pic>
    </p:spTree>
    <p:extLst>
      <p:ext uri="{BB962C8B-B14F-4D97-AF65-F5344CB8AC3E}">
        <p14:creationId xmlns:p14="http://schemas.microsoft.com/office/powerpoint/2010/main" val="3565837402"/>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FDF3618-F9DD-4888-98E1-80A80F910F98}">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E3327D28-E2B2-4697-BB17-A8DA43033C1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11</Slides>
  <Notes>6</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CF background</vt:lpstr>
      <vt:lpstr>PowerPoint Presentation</vt:lpstr>
      <vt:lpstr>PowerPoint Presentation</vt:lpstr>
      <vt:lpstr>PowerPoint Presentation</vt:lpstr>
      <vt:lpstr>PowerPoint Presentation</vt:lpstr>
      <vt:lpstr>VMF Definition</vt:lpstr>
      <vt:lpstr>VMF History</vt:lpstr>
      <vt:lpstr>VMF History Cont.</vt:lpstr>
      <vt:lpstr>VMF Users in Canada</vt:lpstr>
      <vt:lpstr>VMF Users in NATO</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174</cp:revision>
  <dcterms:created xsi:type="dcterms:W3CDTF">2011-01-05T13:27:31Z</dcterms:created>
  <dcterms:modified xsi:type="dcterms:W3CDTF">2021-02-16T13:34:29Z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