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12" r:id="rId5"/>
    <p:sldMasterId id="2147483815" r:id="rId6"/>
    <p:sldMasterId id="2147483661" r:id="rId7"/>
  </p:sldMasterIdLst>
  <p:notesMasterIdLst>
    <p:notesMasterId r:id="rId20"/>
  </p:notesMasterIdLst>
  <p:handoutMasterIdLst>
    <p:handoutMasterId r:id="rId21"/>
  </p:handoutMasterIdLst>
  <p:sldIdLst>
    <p:sldId id="675" r:id="rId8"/>
    <p:sldId id="731" r:id="rId9"/>
    <p:sldId id="677" r:id="rId10"/>
    <p:sldId id="728" r:id="rId11"/>
    <p:sldId id="679" r:id="rId12"/>
    <p:sldId id="682" r:id="rId13"/>
    <p:sldId id="726" r:id="rId14"/>
    <p:sldId id="727" r:id="rId15"/>
    <p:sldId id="729" r:id="rId16"/>
    <p:sldId id="730" r:id="rId17"/>
    <p:sldId id="723" r:id="rId18"/>
    <p:sldId id="732" r:id="rId19"/>
  </p:sldIdLst>
  <p:sldSz cx="9144000" cy="6858000" type="screen4x3"/>
  <p:notesSz cx="7004050" cy="92233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CC00"/>
    <a:srgbClr val="FF9900"/>
    <a:srgbClr val="FF9999"/>
    <a:srgbClr val="FF0033"/>
    <a:srgbClr val="FFFF00"/>
    <a:srgbClr val="3399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3F4B82-6A47-4357-A794-F468FED6D5ED}" v="3" dt="2021-02-03T16:14:20.726"/>
    <p1510:client id="{19619E51-0724-C325-0945-6EC2BAF596C4}" v="680" dt="2021-02-02T17:04:26.817"/>
    <p1510:client id="{27A7153A-5DF7-EBB6-BFFF-2CFF01D19A2A}" v="2131" dt="2021-02-02T16:33:32.667"/>
    <p1510:client id="{3000F81D-4439-4751-079D-972C7CF9B199}" v="3" dt="2021-02-02T18:49:09.625"/>
    <p1510:client id="{54889A12-D2A8-4916-A80B-0E38C95DBEE1}" v="9" dt="2021-02-03T16:30:51.080"/>
    <p1510:client id="{5EEF798C-42D1-4DC2-B2C7-7B1B91948E57}" v="9" dt="2021-02-03T17:28:38.361"/>
    <p1510:client id="{62DBCC06-DBA8-2823-744B-8D5DB2F9E6BB}" v="10" dt="2021-02-03T16:20:17.736"/>
    <p1510:client id="{739226DF-385D-8EE9-D873-20137A37B0C3}" v="52" dt="2021-02-04T21:58:28.759"/>
    <p1510:client id="{8479CBCB-84FF-40B8-87C4-FCA5D8142E34}" v="34" dt="2021-02-03T19:01:31.880"/>
    <p1510:client id="{8805053F-9A4C-9E1E-A207-7C2E08AAC7BE}" v="299" dt="2021-02-02T20:05:38.349"/>
    <p1510:client id="{B024DC88-402E-43EF-A351-2E992DBC8848}" v="4" dt="2021-02-12T14:55:05.618"/>
    <p1510:client id="{B201D01F-AF49-4ACE-B652-E91EE1F177BB}" v="1" dt="2021-02-05T16:43:39.646"/>
    <p1510:client id="{B37A3551-60F5-4FCA-A1A9-5132D1F8BEEC}" v="29" dt="2021-02-03T16:52:37.338"/>
    <p1510:client id="{B96B68EA-424D-E0AC-051C-0FA9F9373028}" v="5" dt="2021-02-04T18:53:55.344"/>
    <p1510:client id="{D2671C48-9E14-4A3A-90BA-CCFF7580C75E}" v="86" dt="2021-02-05T16:12:08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0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05"/>
        <p:guide pos="220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pard MS JE@MCC RJOC(A)@Defence O365" userId="S::justin.sheppard@ecn.forces.gc.ca::046012a4-b312-4c37-863d-653c3913ec98" providerId="AD" clId="Web-{D2671C48-9E14-4A3A-90BA-CCFF7580C75E}"/>
    <pc:docChg chg="modSld">
      <pc:chgData name="Sheppard MS JE@MCC RJOC(A)@Defence O365" userId="S::justin.sheppard@ecn.forces.gc.ca::046012a4-b312-4c37-863d-653c3913ec98" providerId="AD" clId="Web-{D2671C48-9E14-4A3A-90BA-CCFF7580C75E}" dt="2021-02-05T16:12:08.669" v="77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D2671C48-9E14-4A3A-90BA-CCFF7580C75E}" dt="2021-02-05T16:08:57.404" v="8" actId="1076"/>
        <pc:sldMkLst>
          <pc:docMk/>
          <pc:sldMk cId="0" sldId="675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08:57.404" v="8" actId="1076"/>
          <ac:spMkLst>
            <pc:docMk/>
            <pc:sldMk cId="0" sldId="675"/>
            <ac:spMk id="6146" creationId="{84094184-A8F5-46E7-9F7A-BFB8246FB2E3}"/>
          </ac:spMkLst>
        </pc:spChg>
        <pc:spChg chg="mod">
          <ac:chgData name="Sheppard MS JE@MCC RJOC(A)@Defence O365" userId="S::justin.sheppard@ecn.forces.gc.ca::046012a4-b312-4c37-863d-653c3913ec98" providerId="AD" clId="Web-{D2671C48-9E14-4A3A-90BA-CCFF7580C75E}" dt="2021-02-05T16:08:38.029" v="5" actId="20577"/>
          <ac:spMkLst>
            <pc:docMk/>
            <pc:sldMk cId="0" sldId="675"/>
            <ac:spMk id="6147" creationId="{7E552BB5-BA10-4DC3-965F-662E9D40E40F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09:05.669" v="11" actId="20577"/>
        <pc:sldMkLst>
          <pc:docMk/>
          <pc:sldMk cId="0" sldId="677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09:05.669" v="11" actId="20577"/>
          <ac:spMkLst>
            <pc:docMk/>
            <pc:sldMk cId="0" sldId="677"/>
            <ac:spMk id="8195" creationId="{CEBCB543-3A5E-4AD3-BE60-E9DB13B4C269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0:03.029" v="33" actId="20577"/>
        <pc:sldMkLst>
          <pc:docMk/>
          <pc:sldMk cId="0" sldId="679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0:03.029" v="33" actId="20577"/>
          <ac:spMkLst>
            <pc:docMk/>
            <pc:sldMk cId="0" sldId="679"/>
            <ac:spMk id="12291" creationId="{78B58E3C-B279-4C8A-BA08-496BF00D759D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0:19.841" v="38" actId="20577"/>
        <pc:sldMkLst>
          <pc:docMk/>
          <pc:sldMk cId="0" sldId="682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0:19.841" v="38" actId="20577"/>
          <ac:spMkLst>
            <pc:docMk/>
            <pc:sldMk cId="0" sldId="682"/>
            <ac:spMk id="18435" creationId="{C6C43924-4347-48A7-B2B7-E0D6D4BAD89C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1:58.388" v="75" actId="20577"/>
        <pc:sldMkLst>
          <pc:docMk/>
          <pc:sldMk cId="0" sldId="723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1:58.388" v="75" actId="20577"/>
          <ac:spMkLst>
            <pc:docMk/>
            <pc:sldMk cId="0" sldId="723"/>
            <ac:spMk id="2" creationId="{F237F3A4-158A-42C2-B25D-51B572ED5C7F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0:39.857" v="47" actId="20577"/>
        <pc:sldMkLst>
          <pc:docMk/>
          <pc:sldMk cId="823133789" sldId="726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0:39.857" v="47" actId="20577"/>
          <ac:spMkLst>
            <pc:docMk/>
            <pc:sldMk cId="823133789" sldId="726"/>
            <ac:spMk id="18435" creationId="{C6C43924-4347-48A7-B2B7-E0D6D4BAD89C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1:33.310" v="68" actId="20577"/>
        <pc:sldMkLst>
          <pc:docMk/>
          <pc:sldMk cId="3504342748" sldId="727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1:33.310" v="68" actId="20577"/>
          <ac:spMkLst>
            <pc:docMk/>
            <pc:sldMk cId="3504342748" sldId="727"/>
            <ac:spMk id="18435" creationId="{C6C43924-4347-48A7-B2B7-E0D6D4BAD89C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2:08.669" v="77" actId="20577"/>
        <pc:sldMkLst>
          <pc:docMk/>
          <pc:sldMk cId="649439616" sldId="728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2:08.669" v="77" actId="20577"/>
          <ac:spMkLst>
            <pc:docMk/>
            <pc:sldMk cId="649439616" sldId="728"/>
            <ac:spMk id="5" creationId="{AF72AF1F-0F31-4216-946D-AB6A7F5657BF}"/>
          </ac:spMkLst>
        </pc:spChg>
      </pc:sldChg>
      <pc:sldChg chg="modSp">
        <pc:chgData name="Sheppard MS JE@MCC RJOC(A)@Defence O365" userId="S::justin.sheppard@ecn.forces.gc.ca::046012a4-b312-4c37-863d-653c3913ec98" providerId="AD" clId="Web-{D2671C48-9E14-4A3A-90BA-CCFF7580C75E}" dt="2021-02-05T16:11:48.997" v="72" actId="20577"/>
        <pc:sldMkLst>
          <pc:docMk/>
          <pc:sldMk cId="3430170110" sldId="730"/>
        </pc:sldMkLst>
        <pc:spChg chg="mod">
          <ac:chgData name="Sheppard MS JE@MCC RJOC(A)@Defence O365" userId="S::justin.sheppard@ecn.forces.gc.ca::046012a4-b312-4c37-863d-653c3913ec98" providerId="AD" clId="Web-{D2671C48-9E14-4A3A-90BA-CCFF7580C75E}" dt="2021-02-05T16:11:48.997" v="72" actId="20577"/>
          <ac:spMkLst>
            <pc:docMk/>
            <pc:sldMk cId="3430170110" sldId="730"/>
            <ac:spMk id="2" creationId="{F237F3A4-158A-42C2-B25D-51B572ED5C7F}"/>
          </ac:spMkLst>
        </pc:spChg>
      </pc:sldChg>
    </pc:docChg>
  </pc:docChgLst>
  <pc:docChgLst>
    <pc:chgData name="Blindback Sgt TJ@21 AC&amp;W Sqn CADS Ops@Defence O365" userId="S::timothy.blindback@ecn.forces.gc.ca::2699d6b2-7bae-42be-83da-ef360de0bb01" providerId="AD" clId="Web-{19619E51-0724-C325-0945-6EC2BAF596C4}"/>
    <pc:docChg chg="addSld modSld">
      <pc:chgData name="Blindback Sgt TJ@21 AC&amp;W Sqn CADS Ops@Defence O365" userId="S::timothy.blindback@ecn.forces.gc.ca::2699d6b2-7bae-42be-83da-ef360de0bb01" providerId="AD" clId="Web-{19619E51-0724-C325-0945-6EC2BAF596C4}" dt="2021-02-02T17:04:18.161" v="635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19619E51-0724-C325-0945-6EC2BAF596C4}" dt="2021-02-02T17:04:10.426" v="631" actId="20577"/>
        <pc:sldMkLst>
          <pc:docMk/>
          <pc:sldMk cId="0" sldId="677"/>
        </pc:sldMkLst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7:04:10.426" v="631" actId="20577"/>
          <ac:spMkLst>
            <pc:docMk/>
            <pc:sldMk cId="0" sldId="677"/>
            <ac:spMk id="8195" creationId="{CEBCB543-3A5E-4AD3-BE60-E9DB13B4C269}"/>
          </ac:spMkLst>
        </pc:spChg>
      </pc:sldChg>
      <pc:sldChg chg="modSp">
        <pc:chgData name="Blindback Sgt TJ@21 AC&amp;W Sqn CADS Ops@Defence O365" userId="S::timothy.blindback@ecn.forces.gc.ca::2699d6b2-7bae-42be-83da-ef360de0bb01" providerId="AD" clId="Web-{19619E51-0724-C325-0945-6EC2BAF596C4}" dt="2021-02-02T17:04:18.161" v="635" actId="20577"/>
        <pc:sldMkLst>
          <pc:docMk/>
          <pc:sldMk cId="0" sldId="723"/>
        </pc:sldMkLst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7:04:18.161" v="635" actId="20577"/>
          <ac:spMkLst>
            <pc:docMk/>
            <pc:sldMk cId="0" sldId="723"/>
            <ac:spMk id="2" creationId="{F237F3A4-158A-42C2-B25D-51B572ED5C7F}"/>
          </ac:spMkLst>
        </pc:spChg>
      </pc:sldChg>
      <pc:sldChg chg="modSp">
        <pc:chgData name="Blindback Sgt TJ@21 AC&amp;W Sqn CADS Ops@Defence O365" userId="S::timothy.blindback@ecn.forces.gc.ca::2699d6b2-7bae-42be-83da-ef360de0bb01" providerId="AD" clId="Web-{19619E51-0724-C325-0945-6EC2BAF596C4}" dt="2021-02-02T17:00:28.224" v="504" actId="20577"/>
        <pc:sldMkLst>
          <pc:docMk/>
          <pc:sldMk cId="3175158229" sldId="729"/>
        </pc:sldMkLst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7:00:28.224" v="504" actId="20577"/>
          <ac:spMkLst>
            <pc:docMk/>
            <pc:sldMk cId="3175158229" sldId="729"/>
            <ac:spMk id="23" creationId="{729A43DE-FBC1-4A8E-9F36-624F4012FC9C}"/>
          </ac:spMkLst>
        </pc:spChg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7:00:06.255" v="476" actId="20577"/>
          <ac:spMkLst>
            <pc:docMk/>
            <pc:sldMk cId="3175158229" sldId="729"/>
            <ac:spMk id="18434" creationId="{303DCD64-D406-4A79-95F6-0F96C462FDEB}"/>
          </ac:spMkLst>
        </pc:spChg>
      </pc:sldChg>
      <pc:sldChg chg="addSp delSp modSp add replId">
        <pc:chgData name="Blindback Sgt TJ@21 AC&amp;W Sqn CADS Ops@Defence O365" userId="S::timothy.blindback@ecn.forces.gc.ca::2699d6b2-7bae-42be-83da-ef360de0bb01" providerId="AD" clId="Web-{19619E51-0724-C325-0945-6EC2BAF596C4}" dt="2021-02-02T17:03:12.817" v="602"/>
        <pc:sldMkLst>
          <pc:docMk/>
          <pc:sldMk cId="827204683" sldId="730"/>
        </pc:sldMkLst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911" v="27"/>
          <ac:spMkLst>
            <pc:docMk/>
            <pc:sldMk cId="827204683" sldId="730"/>
            <ac:spMk id="2" creationId="{CDF19DAC-CDC7-4E13-B78B-5F20984B7F67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911" v="26"/>
          <ac:spMkLst>
            <pc:docMk/>
            <pc:sldMk cId="827204683" sldId="730"/>
            <ac:spMk id="3" creationId="{F2916B75-0D89-42E2-BDCD-645ABDA59BBC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5"/>
          <ac:spMkLst>
            <pc:docMk/>
            <pc:sldMk cId="827204683" sldId="730"/>
            <ac:spMk id="5" creationId="{10571BE5-E6B6-4084-BF9F-FB150A2F739F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4"/>
          <ac:spMkLst>
            <pc:docMk/>
            <pc:sldMk cId="827204683" sldId="730"/>
            <ac:spMk id="7" creationId="{B780EA65-635F-495B-B063-A7E3317D3414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1"/>
          <ac:spMkLst>
            <pc:docMk/>
            <pc:sldMk cId="827204683" sldId="730"/>
            <ac:spMk id="9" creationId="{0600C46E-FB16-41EA-8B63-13EB6B008371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0"/>
          <ac:spMkLst>
            <pc:docMk/>
            <pc:sldMk cId="827204683" sldId="730"/>
            <ac:spMk id="11" creationId="{DB409E33-C777-4DE7-8A13-4E7643345023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3"/>
          <ac:spMkLst>
            <pc:docMk/>
            <pc:sldMk cId="827204683" sldId="730"/>
            <ac:spMk id="12" creationId="{123D2C82-C279-46A2-899C-769953CDAE20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22"/>
          <ac:spMkLst>
            <pc:docMk/>
            <pc:sldMk cId="827204683" sldId="730"/>
            <ac:spMk id="13" creationId="{4C79E276-2A60-44A4-8917-396CFFCC4B0F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9"/>
          <ac:spMkLst>
            <pc:docMk/>
            <pc:sldMk cId="827204683" sldId="730"/>
            <ac:spMk id="15" creationId="{5D098ACB-35A1-49FF-88D9-78FA6E932316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8"/>
          <ac:spMkLst>
            <pc:docMk/>
            <pc:sldMk cId="827204683" sldId="730"/>
            <ac:spMk id="17" creationId="{ED6D54E1-8482-4ABF-AD64-EA4FCE00C95F}"/>
          </ac:spMkLst>
        </pc:spChg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7:01:58.802" v="513" actId="1076"/>
          <ac:spMkLst>
            <pc:docMk/>
            <pc:sldMk cId="827204683" sldId="730"/>
            <ac:spMk id="23" creationId="{729A43DE-FBC1-4A8E-9F36-624F4012FC9C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2"/>
          <ac:spMkLst>
            <pc:docMk/>
            <pc:sldMk cId="827204683" sldId="730"/>
            <ac:spMk id="31" creationId="{D11A25DA-0BB4-40BE-AF6A-1F592CC61DB6}"/>
          </ac:spMkLst>
        </pc:spChg>
        <pc:spChg chg="del">
          <ac:chgData name="Blindback Sgt TJ@21 AC&amp;W Sqn CADS Ops@Defence O365" userId="S::timothy.blindback@ecn.forces.gc.ca::2699d6b2-7bae-42be-83da-ef360de0bb01" providerId="AD" clId="Web-{19619E51-0724-C325-0945-6EC2BAF596C4}" dt="2021-02-02T16:44:05.880" v="11"/>
          <ac:spMkLst>
            <pc:docMk/>
            <pc:sldMk cId="827204683" sldId="730"/>
            <ac:spMk id="32" creationId="{E637455B-93C3-4254-A8B0-3333B29391F2}"/>
          </ac:spMkLst>
        </pc:spChg>
        <pc:spChg chg="mod">
          <ac:chgData name="Blindback Sgt TJ@21 AC&amp;W Sqn CADS Ops@Defence O365" userId="S::timothy.blindback@ecn.forces.gc.ca::2699d6b2-7bae-42be-83da-ef360de0bb01" providerId="AD" clId="Web-{19619E51-0724-C325-0945-6EC2BAF596C4}" dt="2021-02-02T16:43:52.443" v="10" actId="20577"/>
          <ac:spMkLst>
            <pc:docMk/>
            <pc:sldMk cId="827204683" sldId="730"/>
            <ac:spMk id="18434" creationId="{303DCD64-D406-4A79-95F6-0F96C462FDEB}"/>
          </ac:spMkLst>
        </pc:spChg>
        <pc:graphicFrameChg chg="add mod modGraphic">
          <ac:chgData name="Blindback Sgt TJ@21 AC&amp;W Sqn CADS Ops@Defence O365" userId="S::timothy.blindback@ecn.forces.gc.ca::2699d6b2-7bae-42be-83da-ef360de0bb01" providerId="AD" clId="Web-{19619E51-0724-C325-0945-6EC2BAF596C4}" dt="2021-02-02T17:03:12.817" v="602"/>
          <ac:graphicFrameMkLst>
            <pc:docMk/>
            <pc:sldMk cId="827204683" sldId="730"/>
            <ac:graphicFrameMk id="4" creationId="{0E4BD3BA-F291-4FBD-BD2E-2A829E3A6656}"/>
          </ac:graphicFrameMkLst>
        </pc:graphicFrameChg>
        <pc:cxn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7"/>
          <ac:cxnSpMkLst>
            <pc:docMk/>
            <pc:sldMk cId="827204683" sldId="730"/>
            <ac:cxnSpMk id="19" creationId="{BEACB7C6-1C8F-4E8A-8A7C-27D3D6226509}"/>
          </ac:cxnSpMkLst>
        </pc:cxnChg>
        <pc:cxn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6"/>
          <ac:cxnSpMkLst>
            <pc:docMk/>
            <pc:sldMk cId="827204683" sldId="730"/>
            <ac:cxnSpMk id="21" creationId="{BF909478-97FF-4E30-B88D-02D3612C7C6A}"/>
          </ac:cxnSpMkLst>
        </pc:cxnChg>
        <pc:cxn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3"/>
          <ac:cxnSpMkLst>
            <pc:docMk/>
            <pc:sldMk cId="827204683" sldId="730"/>
            <ac:cxnSpMk id="25" creationId="{34D62301-F952-4CC6-B055-58F87364B50E}"/>
          </ac:cxnSpMkLst>
        </pc:cxnChg>
        <pc:cxn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5"/>
          <ac:cxnSpMkLst>
            <pc:docMk/>
            <pc:sldMk cId="827204683" sldId="730"/>
            <ac:cxnSpMk id="26" creationId="{D79CA6DB-AD15-48B6-AA8E-2F1E55CFB4AC}"/>
          </ac:cxnSpMkLst>
        </pc:cxnChg>
        <pc:cxnChg chg="del">
          <ac:chgData name="Blindback Sgt TJ@21 AC&amp;W Sqn CADS Ops@Defence O365" userId="S::timothy.blindback@ecn.forces.gc.ca::2699d6b2-7bae-42be-83da-ef360de0bb01" providerId="AD" clId="Web-{19619E51-0724-C325-0945-6EC2BAF596C4}" dt="2021-02-02T16:44:05.896" v="14"/>
          <ac:cxnSpMkLst>
            <pc:docMk/>
            <pc:sldMk cId="827204683" sldId="730"/>
            <ac:cxnSpMk id="27" creationId="{2E466161-5D42-4966-843E-F15CA662F14A}"/>
          </ac:cxnSpMkLst>
        </pc:cxnChg>
      </pc:sldChg>
    </pc:docChg>
  </pc:docChgLst>
  <pc:docChgLst>
    <pc:chgData name="Sheppard MS JE@MCC RJOC(A)@Defence O365" userId="S::justin.sheppard@ecn.forces.gc.ca::046012a4-b312-4c37-863d-653c3913ec98" providerId="AD" clId="Web-{739226DF-385D-8EE9-D873-20137A37B0C3}"/>
    <pc:docChg chg="modSld sldOrd">
      <pc:chgData name="Sheppard MS JE@MCC RJOC(A)@Defence O365" userId="S::justin.sheppard@ecn.forces.gc.ca::046012a4-b312-4c37-863d-653c3913ec98" providerId="AD" clId="Web-{739226DF-385D-8EE9-D873-20137A37B0C3}" dt="2021-02-04T21:58:28.759" v="51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739226DF-385D-8EE9-D873-20137A37B0C3}" dt="2021-02-04T21:54:13.790" v="13" actId="20577"/>
        <pc:sldMkLst>
          <pc:docMk/>
          <pc:sldMk cId="0" sldId="677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4:13.790" v="13" actId="20577"/>
          <ac:spMkLst>
            <pc:docMk/>
            <pc:sldMk cId="0" sldId="677"/>
            <ac:spMk id="8194" creationId="{D284A76A-E5E9-4D56-A601-BCAC54C913A5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3:10.692" v="2" actId="20577"/>
          <ac:spMkLst>
            <pc:docMk/>
            <pc:sldMk cId="0" sldId="677"/>
            <ac:spMk id="8195" creationId="{CEBCB543-3A5E-4AD3-BE60-E9DB13B4C269}"/>
          </ac:spMkLst>
        </pc:spChg>
      </pc:sldChg>
      <pc:sldChg chg="modSp">
        <pc:chgData name="Sheppard MS JE@MCC RJOC(A)@Defence O365" userId="S::justin.sheppard@ecn.forces.gc.ca::046012a4-b312-4c37-863d-653c3913ec98" providerId="AD" clId="Web-{739226DF-385D-8EE9-D873-20137A37B0C3}" dt="2021-02-04T21:54:36.776" v="17" actId="20577"/>
        <pc:sldMkLst>
          <pc:docMk/>
          <pc:sldMk cId="0" sldId="679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4:29.697" v="16" actId="20577"/>
          <ac:spMkLst>
            <pc:docMk/>
            <pc:sldMk cId="0" sldId="679"/>
            <ac:spMk id="12290" creationId="{18DE8191-DD1F-47E8-879C-4AA0E02B84F8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4:36.776" v="17" actId="20577"/>
          <ac:spMkLst>
            <pc:docMk/>
            <pc:sldMk cId="0" sldId="679"/>
            <ac:spMk id="12291" creationId="{78B58E3C-B279-4C8A-BA08-496BF00D759D}"/>
          </ac:spMkLst>
        </pc:spChg>
      </pc:sldChg>
      <pc:sldChg chg="modSp">
        <pc:chgData name="Sheppard MS JE@MCC RJOC(A)@Defence O365" userId="S::justin.sheppard@ecn.forces.gc.ca::046012a4-b312-4c37-863d-653c3913ec98" providerId="AD" clId="Web-{739226DF-385D-8EE9-D873-20137A37B0C3}" dt="2021-02-04T21:55:09.497" v="22" actId="20577"/>
        <pc:sldMkLst>
          <pc:docMk/>
          <pc:sldMk cId="0" sldId="682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5:03.715" v="21" actId="1076"/>
          <ac:spMkLst>
            <pc:docMk/>
            <pc:sldMk cId="0" sldId="682"/>
            <ac:spMk id="18434" creationId="{303DCD64-D406-4A79-95F6-0F96C462FDEB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5:09.497" v="22" actId="20577"/>
          <ac:spMkLst>
            <pc:docMk/>
            <pc:sldMk cId="0" sldId="682"/>
            <ac:spMk id="18435" creationId="{C6C43924-4347-48A7-B2B7-E0D6D4BAD89C}"/>
          </ac:spMkLst>
        </pc:spChg>
      </pc:sldChg>
      <pc:sldChg chg="delSp modSp">
        <pc:chgData name="Sheppard MS JE@MCC RJOC(A)@Defence O365" userId="S::justin.sheppard@ecn.forces.gc.ca::046012a4-b312-4c37-863d-653c3913ec98" providerId="AD" clId="Web-{739226DF-385D-8EE9-D873-20137A37B0C3}" dt="2021-02-04T21:58:28.759" v="51" actId="20577"/>
        <pc:sldMkLst>
          <pc:docMk/>
          <pc:sldMk cId="0" sldId="723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8:28.759" v="51" actId="20577"/>
          <ac:spMkLst>
            <pc:docMk/>
            <pc:sldMk cId="0" sldId="723"/>
            <ac:spMk id="2" creationId="{F237F3A4-158A-42C2-B25D-51B572ED5C7F}"/>
          </ac:spMkLst>
        </pc:spChg>
        <pc:spChg chg="del">
          <ac:chgData name="Sheppard MS JE@MCC RJOC(A)@Defence O365" userId="S::justin.sheppard@ecn.forces.gc.ca::046012a4-b312-4c37-863d-653c3913ec98" providerId="AD" clId="Web-{739226DF-385D-8EE9-D873-20137A37B0C3}" dt="2021-02-04T21:57:32.646" v="40"/>
          <ac:spMkLst>
            <pc:docMk/>
            <pc:sldMk cId="0" sldId="723"/>
            <ac:spMk id="3" creationId="{7FD07EAA-CA4A-4939-926B-7A9E2123107A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7:27.443" v="39" actId="1076"/>
          <ac:spMkLst>
            <pc:docMk/>
            <pc:sldMk cId="0" sldId="723"/>
            <ac:spMk id="83970" creationId="{73DC53BB-AA7C-4D5B-A3C1-58DFFE6C7C02}"/>
          </ac:spMkLst>
        </pc:spChg>
      </pc:sldChg>
      <pc:sldChg chg="modSp">
        <pc:chgData name="Sheppard MS JE@MCC RJOC(A)@Defence O365" userId="S::justin.sheppard@ecn.forces.gc.ca::046012a4-b312-4c37-863d-653c3913ec98" providerId="AD" clId="Web-{739226DF-385D-8EE9-D873-20137A37B0C3}" dt="2021-02-04T21:55:49.827" v="27" actId="20577"/>
        <pc:sldMkLst>
          <pc:docMk/>
          <pc:sldMk cId="823133789" sldId="726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5:37.373" v="25" actId="1076"/>
          <ac:spMkLst>
            <pc:docMk/>
            <pc:sldMk cId="823133789" sldId="726"/>
            <ac:spMk id="18434" creationId="{303DCD64-D406-4A79-95F6-0F96C462FDEB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5:49.827" v="27" actId="20577"/>
          <ac:spMkLst>
            <pc:docMk/>
            <pc:sldMk cId="823133789" sldId="726"/>
            <ac:spMk id="18435" creationId="{C6C43924-4347-48A7-B2B7-E0D6D4BAD89C}"/>
          </ac:spMkLst>
        </pc:spChg>
      </pc:sldChg>
      <pc:sldChg chg="modSp">
        <pc:chgData name="Sheppard MS JE@MCC RJOC(A)@Defence O365" userId="S::justin.sheppard@ecn.forces.gc.ca::046012a4-b312-4c37-863d-653c3913ec98" providerId="AD" clId="Web-{739226DF-385D-8EE9-D873-20137A37B0C3}" dt="2021-02-04T21:56:05.703" v="30" actId="20577"/>
        <pc:sldMkLst>
          <pc:docMk/>
          <pc:sldMk cId="3504342748" sldId="727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6:05.703" v="30" actId="20577"/>
          <ac:spMkLst>
            <pc:docMk/>
            <pc:sldMk cId="3504342748" sldId="727"/>
            <ac:spMk id="18434" creationId="{303DCD64-D406-4A79-95F6-0F96C462FDEB}"/>
          </ac:spMkLst>
        </pc:spChg>
      </pc:sldChg>
      <pc:sldChg chg="delSp modSp">
        <pc:chgData name="Sheppard MS JE@MCC RJOC(A)@Defence O365" userId="S::justin.sheppard@ecn.forces.gc.ca::046012a4-b312-4c37-863d-653c3913ec98" providerId="AD" clId="Web-{739226DF-385D-8EE9-D873-20137A37B0C3}" dt="2021-02-04T21:54:08.149" v="12" actId="20577"/>
        <pc:sldMkLst>
          <pc:docMk/>
          <pc:sldMk cId="649439616" sldId="728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4:08.149" v="12" actId="20577"/>
          <ac:spMkLst>
            <pc:docMk/>
            <pc:sldMk cId="649439616" sldId="728"/>
            <ac:spMk id="3" creationId="{2C074E81-42E1-4D47-961A-4B7ADA27DDCF}"/>
          </ac:spMkLst>
        </pc:spChg>
        <pc:spChg chg="del">
          <ac:chgData name="Sheppard MS JE@MCC RJOC(A)@Defence O365" userId="S::justin.sheppard@ecn.forces.gc.ca::046012a4-b312-4c37-863d-653c3913ec98" providerId="AD" clId="Web-{739226DF-385D-8EE9-D873-20137A37B0C3}" dt="2021-02-04T21:52:45.519" v="0"/>
          <ac:spMkLst>
            <pc:docMk/>
            <pc:sldMk cId="649439616" sldId="728"/>
            <ac:spMk id="4" creationId="{B767396D-694F-40E9-8B49-C84AE6FB7006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2:51.004" v="1" actId="14100"/>
          <ac:spMkLst>
            <pc:docMk/>
            <pc:sldMk cId="649439616" sldId="728"/>
            <ac:spMk id="5" creationId="{AF72AF1F-0F31-4216-946D-AB6A7F5657BF}"/>
          </ac:spMkLst>
        </pc:spChg>
      </pc:sldChg>
      <pc:sldChg chg="delSp modSp">
        <pc:chgData name="Sheppard MS JE@MCC RJOC(A)@Defence O365" userId="S::justin.sheppard@ecn.forces.gc.ca::046012a4-b312-4c37-863d-653c3913ec98" providerId="AD" clId="Web-{739226DF-385D-8EE9-D873-20137A37B0C3}" dt="2021-02-04T21:56:52.534" v="36" actId="14100"/>
        <pc:sldMkLst>
          <pc:docMk/>
          <pc:sldMk cId="3175158229" sldId="729"/>
        </pc:sldMkLst>
        <pc:spChg chg="del">
          <ac:chgData name="Sheppard MS JE@MCC RJOC(A)@Defence O365" userId="S::justin.sheppard@ecn.forces.gc.ca::046012a4-b312-4c37-863d-653c3913ec98" providerId="AD" clId="Web-{739226DF-385D-8EE9-D873-20137A37B0C3}" dt="2021-02-04T21:56:42.768" v="34"/>
          <ac:spMkLst>
            <pc:docMk/>
            <pc:sldMk cId="3175158229" sldId="729"/>
            <ac:spMk id="4" creationId="{F7673C66-1A2E-497D-8316-717EE5D0A695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6:52.534" v="36" actId="14100"/>
          <ac:spMkLst>
            <pc:docMk/>
            <pc:sldMk cId="3175158229" sldId="729"/>
            <ac:spMk id="23" creationId="{729A43DE-FBC1-4A8E-9F36-624F4012FC9C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6:35.955" v="33" actId="1076"/>
          <ac:spMkLst>
            <pc:docMk/>
            <pc:sldMk cId="3175158229" sldId="729"/>
            <ac:spMk id="18434" creationId="{303DCD64-D406-4A79-95F6-0F96C462FDEB}"/>
          </ac:spMkLst>
        </pc:spChg>
      </pc:sldChg>
      <pc:sldChg chg="delSp modSp ord">
        <pc:chgData name="Sheppard MS JE@MCC RJOC(A)@Defence O365" userId="S::justin.sheppard@ecn.forces.gc.ca::046012a4-b312-4c37-863d-653c3913ec98" providerId="AD" clId="Web-{739226DF-385D-8EE9-D873-20137A37B0C3}" dt="2021-02-04T21:58:19.227" v="50" actId="20577"/>
        <pc:sldMkLst>
          <pc:docMk/>
          <pc:sldMk cId="3430170110" sldId="730"/>
        </pc:sldMkLst>
        <pc:spChg chg="mod">
          <ac:chgData name="Sheppard MS JE@MCC RJOC(A)@Defence O365" userId="S::justin.sheppard@ecn.forces.gc.ca::046012a4-b312-4c37-863d-653c3913ec98" providerId="AD" clId="Web-{739226DF-385D-8EE9-D873-20137A37B0C3}" dt="2021-02-04T21:58:19.227" v="50" actId="20577"/>
          <ac:spMkLst>
            <pc:docMk/>
            <pc:sldMk cId="3430170110" sldId="730"/>
            <ac:spMk id="2" creationId="{F237F3A4-158A-42C2-B25D-51B572ED5C7F}"/>
          </ac:spMkLst>
        </pc:spChg>
        <pc:spChg chg="del">
          <ac:chgData name="Sheppard MS JE@MCC RJOC(A)@Defence O365" userId="S::justin.sheppard@ecn.forces.gc.ca::046012a4-b312-4c37-863d-653c3913ec98" providerId="AD" clId="Web-{739226DF-385D-8EE9-D873-20137A37B0C3}" dt="2021-02-04T21:58:03.726" v="47"/>
          <ac:spMkLst>
            <pc:docMk/>
            <pc:sldMk cId="3430170110" sldId="730"/>
            <ac:spMk id="3" creationId="{6BAC6A60-F435-46C3-8B95-A2D94DDA0ECF}"/>
          </ac:spMkLst>
        </pc:spChg>
        <pc:spChg chg="mod">
          <ac:chgData name="Sheppard MS JE@MCC RJOC(A)@Defence O365" userId="S::justin.sheppard@ecn.forces.gc.ca::046012a4-b312-4c37-863d-653c3913ec98" providerId="AD" clId="Web-{739226DF-385D-8EE9-D873-20137A37B0C3}" dt="2021-02-04T21:57:57.898" v="46" actId="1076"/>
          <ac:spMkLst>
            <pc:docMk/>
            <pc:sldMk cId="3430170110" sldId="730"/>
            <ac:spMk id="83970" creationId="{73DC53BB-AA7C-4D5B-A3C1-58DFFE6C7C02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8479CBCB-84FF-40B8-87C4-FCA5D8142E34}"/>
    <pc:docChg chg="modSld">
      <pc:chgData name="Sheppard MS JE@MCC RJOC(A)@Defence O365" userId="S::justin.sheppard@ecn.forces.gc.ca::046012a4-b312-4c37-863d-653c3913ec98" providerId="AD" clId="Web-{8479CBCB-84FF-40B8-87C4-FCA5D8142E34}" dt="2021-02-03T19:01:31.880" v="23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8479CBCB-84FF-40B8-87C4-FCA5D8142E34}" dt="2021-02-03T19:00:14.645" v="8" actId="20577"/>
        <pc:sldMkLst>
          <pc:docMk/>
          <pc:sldMk cId="0" sldId="675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0:14.645" v="8" actId="20577"/>
          <ac:spMkLst>
            <pc:docMk/>
            <pc:sldMk cId="0" sldId="675"/>
            <ac:spMk id="6146" creationId="{84094184-A8F5-46E7-9F7A-BFB8246FB2E3}"/>
          </ac:spMkLst>
        </pc:spChg>
        <pc:spChg chg="mod">
          <ac:chgData name="Sheppard MS JE@MCC RJOC(A)@Defence O365" userId="S::justin.sheppard@ecn.forces.gc.ca::046012a4-b312-4c37-863d-653c3913ec98" providerId="AD" clId="Web-{8479CBCB-84FF-40B8-87C4-FCA5D8142E34}" dt="2021-02-03T19:00:01.989" v="3" actId="20577"/>
          <ac:spMkLst>
            <pc:docMk/>
            <pc:sldMk cId="0" sldId="675"/>
            <ac:spMk id="6147" creationId="{7E552BB5-BA10-4DC3-965F-662E9D40E40F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0:33.802" v="12" actId="20577"/>
        <pc:sldMkLst>
          <pc:docMk/>
          <pc:sldMk cId="0" sldId="677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0:33.802" v="12" actId="20577"/>
          <ac:spMkLst>
            <pc:docMk/>
            <pc:sldMk cId="0" sldId="677"/>
            <ac:spMk id="8194" creationId="{D284A76A-E5E9-4D56-A601-BCAC54C913A5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0:55.802" v="16" actId="20577"/>
        <pc:sldMkLst>
          <pc:docMk/>
          <pc:sldMk cId="0" sldId="679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0:55.802" v="16" actId="20577"/>
          <ac:spMkLst>
            <pc:docMk/>
            <pc:sldMk cId="0" sldId="679"/>
            <ac:spMk id="12290" creationId="{18DE8191-DD1F-47E8-879C-4AA0E02B84F8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07.396" v="17" actId="20577"/>
        <pc:sldMkLst>
          <pc:docMk/>
          <pc:sldMk cId="0" sldId="682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07.396" v="17" actId="20577"/>
          <ac:spMkLst>
            <pc:docMk/>
            <pc:sldMk cId="0" sldId="682"/>
            <ac:spMk id="18434" creationId="{303DCD64-D406-4A79-95F6-0F96C462FDEB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26.724" v="22" actId="20577"/>
        <pc:sldMkLst>
          <pc:docMk/>
          <pc:sldMk cId="0" sldId="723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26.724" v="22" actId="20577"/>
          <ac:spMkLst>
            <pc:docMk/>
            <pc:sldMk cId="0" sldId="723"/>
            <ac:spMk id="83970" creationId="{73DC53BB-AA7C-4D5B-A3C1-58DFFE6C7C02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13.239" v="18" actId="20577"/>
        <pc:sldMkLst>
          <pc:docMk/>
          <pc:sldMk cId="823133789" sldId="726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13.239" v="18" actId="20577"/>
          <ac:spMkLst>
            <pc:docMk/>
            <pc:sldMk cId="823133789" sldId="726"/>
            <ac:spMk id="18434" creationId="{303DCD64-D406-4A79-95F6-0F96C462FDEB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18.802" v="19" actId="20577"/>
        <pc:sldMkLst>
          <pc:docMk/>
          <pc:sldMk cId="3504342748" sldId="727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18.802" v="19" actId="20577"/>
          <ac:spMkLst>
            <pc:docMk/>
            <pc:sldMk cId="3504342748" sldId="727"/>
            <ac:spMk id="18434" creationId="{303DCD64-D406-4A79-95F6-0F96C462FDEB}"/>
          </ac:spMkLst>
        </pc:spChg>
      </pc:sldChg>
      <pc:sldChg chg="delSp modSp">
        <pc:chgData name="Sheppard MS JE@MCC RJOC(A)@Defence O365" userId="S::justin.sheppard@ecn.forces.gc.ca::046012a4-b312-4c37-863d-653c3913ec98" providerId="AD" clId="Web-{8479CBCB-84FF-40B8-87C4-FCA5D8142E34}" dt="2021-02-03T19:00:48.739" v="15" actId="20577"/>
        <pc:sldMkLst>
          <pc:docMk/>
          <pc:sldMk cId="649439616" sldId="728"/>
        </pc:sldMkLst>
        <pc:spChg chg="del">
          <ac:chgData name="Sheppard MS JE@MCC RJOC(A)@Defence O365" userId="S::justin.sheppard@ecn.forces.gc.ca::046012a4-b312-4c37-863d-653c3913ec98" providerId="AD" clId="Web-{8479CBCB-84FF-40B8-87C4-FCA5D8142E34}" dt="2021-02-03T19:00:36.630" v="13"/>
          <ac:spMkLst>
            <pc:docMk/>
            <pc:sldMk cId="649439616" sldId="728"/>
            <ac:spMk id="2" creationId="{3D42385D-E062-4E77-8A37-1377F76883C7}"/>
          </ac:spMkLst>
        </pc:spChg>
        <pc:spChg chg="mod">
          <ac:chgData name="Sheppard MS JE@MCC RJOC(A)@Defence O365" userId="S::justin.sheppard@ecn.forces.gc.ca::046012a4-b312-4c37-863d-653c3913ec98" providerId="AD" clId="Web-{8479CBCB-84FF-40B8-87C4-FCA5D8142E34}" dt="2021-02-03T19:00:48.739" v="15" actId="20577"/>
          <ac:spMkLst>
            <pc:docMk/>
            <pc:sldMk cId="649439616" sldId="728"/>
            <ac:spMk id="3" creationId="{2C074E81-42E1-4D47-961A-4B7ADA27DDCF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23.693" v="21" actId="20577"/>
        <pc:sldMkLst>
          <pc:docMk/>
          <pc:sldMk cId="3175158229" sldId="729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23.693" v="21" actId="20577"/>
          <ac:spMkLst>
            <pc:docMk/>
            <pc:sldMk cId="3175158229" sldId="729"/>
            <ac:spMk id="18434" creationId="{303DCD64-D406-4A79-95F6-0F96C462FDEB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1:31.880" v="23" actId="20577"/>
        <pc:sldMkLst>
          <pc:docMk/>
          <pc:sldMk cId="3430170110" sldId="730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1:31.880" v="23" actId="20577"/>
          <ac:spMkLst>
            <pc:docMk/>
            <pc:sldMk cId="3430170110" sldId="730"/>
            <ac:spMk id="83970" creationId="{73DC53BB-AA7C-4D5B-A3C1-58DFFE6C7C02}"/>
          </ac:spMkLst>
        </pc:spChg>
      </pc:sldChg>
      <pc:sldChg chg="modSp">
        <pc:chgData name="Sheppard MS JE@MCC RJOC(A)@Defence O365" userId="S::justin.sheppard@ecn.forces.gc.ca::046012a4-b312-4c37-863d-653c3913ec98" providerId="AD" clId="Web-{8479CBCB-84FF-40B8-87C4-FCA5D8142E34}" dt="2021-02-03T19:00:26.505" v="10" actId="20577"/>
        <pc:sldMkLst>
          <pc:docMk/>
          <pc:sldMk cId="2124803632" sldId="731"/>
        </pc:sldMkLst>
        <pc:spChg chg="mod">
          <ac:chgData name="Sheppard MS JE@MCC RJOC(A)@Defence O365" userId="S::justin.sheppard@ecn.forces.gc.ca::046012a4-b312-4c37-863d-653c3913ec98" providerId="AD" clId="Web-{8479CBCB-84FF-40B8-87C4-FCA5D8142E34}" dt="2021-02-03T19:00:26.505" v="10" actId="20577"/>
          <ac:spMkLst>
            <pc:docMk/>
            <pc:sldMk cId="2124803632" sldId="731"/>
            <ac:spMk id="4" creationId="{00000000-0000-0000-0000-000000000000}"/>
          </ac:spMkLst>
        </pc:spChg>
      </pc:sldChg>
    </pc:docChg>
  </pc:docChgLst>
  <pc:docChgLst>
    <pc:chgData clId="Web-{B37A3551-60F5-4FCA-A1A9-5132D1F8BEEC}"/>
    <pc:docChg chg="addSld addMainMaster">
      <pc:chgData name="" userId="" providerId="" clId="Web-{B37A3551-60F5-4FCA-A1A9-5132D1F8BEEC}" dt="2021-02-03T16:51:41.087" v="0"/>
      <pc:docMkLst>
        <pc:docMk/>
      </pc:docMkLst>
      <pc:sldChg chg="add">
        <pc:chgData name="" userId="" providerId="" clId="Web-{B37A3551-60F5-4FCA-A1A9-5132D1F8BEEC}" dt="2021-02-03T16:51:41.087" v="0"/>
        <pc:sldMkLst>
          <pc:docMk/>
          <pc:sldMk cId="2124803632" sldId="731"/>
        </pc:sldMkLst>
      </pc:sldChg>
      <pc:sldMasterChg chg="add addSldLayout">
        <pc:chgData name="" userId="" providerId="" clId="Web-{B37A3551-60F5-4FCA-A1A9-5132D1F8BEEC}" dt="2021-02-03T16:51:41.087" v="0"/>
        <pc:sldMasterMkLst>
          <pc:docMk/>
          <pc:sldMasterMk cId="0" sldId="2147483661"/>
        </pc:sldMasterMkLst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3587587581" sldId="2147483675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757936433" sldId="2147483676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2943490398" sldId="2147483677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772637757" sldId="2147483678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1861570970" sldId="2147483679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3331409101" sldId="2147483680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3534907867" sldId="2147483681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251597976" sldId="2147483682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1041058093" sldId="2147483683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3191897425" sldId="2147483684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1124349474" sldId="2147483685"/>
          </pc:sldLayoutMkLst>
        </pc:sldLayoutChg>
        <pc:sldLayoutChg chg="add">
          <pc:chgData name="" userId="" providerId="" clId="Web-{B37A3551-60F5-4FCA-A1A9-5132D1F8BEEC}" dt="2021-02-03T16:51:41.087" v="0"/>
          <pc:sldLayoutMkLst>
            <pc:docMk/>
            <pc:sldMasterMk cId="0" sldId="2147483661"/>
            <pc:sldLayoutMk cId="637531431" sldId="2147483686"/>
          </pc:sldLayoutMkLst>
        </pc:sldLayoutChg>
      </pc:sldMasterChg>
    </pc:docChg>
  </pc:docChgLst>
  <pc:docChgLst>
    <pc:chgData name="Blindback Sgt TJ@21 AC&amp;W Sqn CADS Ops@Defence O365" userId="S::timothy.blindback@ecn.forces.gc.ca::2699d6b2-7bae-42be-83da-ef360de0bb01" providerId="AD" clId="Web-{62DBCC06-DBA8-2823-744B-8D5DB2F9E6BB}"/>
    <pc:docChg chg="modSld">
      <pc:chgData name="Blindback Sgt TJ@21 AC&amp;W Sqn CADS Ops@Defence O365" userId="S::timothy.blindback@ecn.forces.gc.ca::2699d6b2-7bae-42be-83da-ef360de0bb01" providerId="AD" clId="Web-{62DBCC06-DBA8-2823-744B-8D5DB2F9E6BB}" dt="2021-02-03T16:20:16.392" v="8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62DBCC06-DBA8-2823-744B-8D5DB2F9E6BB}" dt="2021-02-03T16:20:16.392" v="8" actId="20577"/>
        <pc:sldMkLst>
          <pc:docMk/>
          <pc:sldMk cId="823133789" sldId="726"/>
        </pc:sldMkLst>
        <pc:spChg chg="mod">
          <ac:chgData name="Blindback Sgt TJ@21 AC&amp;W Sqn CADS Ops@Defence O365" userId="S::timothy.blindback@ecn.forces.gc.ca::2699d6b2-7bae-42be-83da-ef360de0bb01" providerId="AD" clId="Web-{62DBCC06-DBA8-2823-744B-8D5DB2F9E6BB}" dt="2021-02-03T16:20:16.392" v="8" actId="20577"/>
          <ac:spMkLst>
            <pc:docMk/>
            <pc:sldMk cId="823133789" sldId="726"/>
            <ac:spMk id="18435" creationId="{C6C43924-4347-48A7-B2B7-E0D6D4BAD89C}"/>
          </ac:spMkLst>
        </pc:spChg>
      </pc:sldChg>
    </pc:docChg>
  </pc:docChgLst>
  <pc:docChgLst>
    <pc:chgData name="Blindback Sgt TJ@21 AC&amp;W Sqn CADS Ops@Defence O365" userId="S::timothy.blindback@ecn.forces.gc.ca::2699d6b2-7bae-42be-83da-ef360de0bb01" providerId="AD" clId="Web-{3000F81D-4439-4751-079D-972C7CF9B199}"/>
    <pc:docChg chg="delSld modSld">
      <pc:chgData name="Blindback Sgt TJ@21 AC&amp;W Sqn CADS Ops@Defence O365" userId="S::timothy.blindback@ecn.forces.gc.ca::2699d6b2-7bae-42be-83da-ef360de0bb01" providerId="AD" clId="Web-{3000F81D-4439-4751-079D-972C7CF9B199}" dt="2021-02-02T18:49:09.625" v="2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3000F81D-4439-4751-079D-972C7CF9B199}" dt="2021-02-02T18:49:09.625" v="2" actId="20577"/>
        <pc:sldMkLst>
          <pc:docMk/>
          <pc:sldMk cId="0" sldId="677"/>
        </pc:sldMkLst>
        <pc:spChg chg="mod">
          <ac:chgData name="Blindback Sgt TJ@21 AC&amp;W Sqn CADS Ops@Defence O365" userId="S::timothy.blindback@ecn.forces.gc.ca::2699d6b2-7bae-42be-83da-ef360de0bb01" providerId="AD" clId="Web-{3000F81D-4439-4751-079D-972C7CF9B199}" dt="2021-02-02T18:49:09.625" v="2" actId="20577"/>
          <ac:spMkLst>
            <pc:docMk/>
            <pc:sldMk cId="0" sldId="677"/>
            <ac:spMk id="8195" creationId="{CEBCB543-3A5E-4AD3-BE60-E9DB13B4C269}"/>
          </ac:spMkLst>
        </pc:spChg>
      </pc:sldChg>
      <pc:sldChg chg="modSp">
        <pc:chgData name="Blindback Sgt TJ@21 AC&amp;W Sqn CADS Ops@Defence O365" userId="S::timothy.blindback@ecn.forces.gc.ca::2699d6b2-7bae-42be-83da-ef360de0bb01" providerId="AD" clId="Web-{3000F81D-4439-4751-079D-972C7CF9B199}" dt="2021-02-02T18:49:05.031" v="1" actId="20577"/>
        <pc:sldMkLst>
          <pc:docMk/>
          <pc:sldMk cId="0" sldId="723"/>
        </pc:sldMkLst>
        <pc:spChg chg="mod">
          <ac:chgData name="Blindback Sgt TJ@21 AC&amp;W Sqn CADS Ops@Defence O365" userId="S::timothy.blindback@ecn.forces.gc.ca::2699d6b2-7bae-42be-83da-ef360de0bb01" providerId="AD" clId="Web-{3000F81D-4439-4751-079D-972C7CF9B199}" dt="2021-02-02T18:49:05.031" v="1" actId="20577"/>
          <ac:spMkLst>
            <pc:docMk/>
            <pc:sldMk cId="0" sldId="723"/>
            <ac:spMk id="2" creationId="{F237F3A4-158A-42C2-B25D-51B572ED5C7F}"/>
          </ac:spMkLst>
        </pc:spChg>
      </pc:sldChg>
      <pc:sldChg chg="del">
        <pc:chgData name="Blindback Sgt TJ@21 AC&amp;W Sqn CADS Ops@Defence O365" userId="S::timothy.blindback@ecn.forces.gc.ca::2699d6b2-7bae-42be-83da-ef360de0bb01" providerId="AD" clId="Web-{3000F81D-4439-4751-079D-972C7CF9B199}" dt="2021-02-02T18:49:00.843" v="0"/>
        <pc:sldMkLst>
          <pc:docMk/>
          <pc:sldMk cId="827204683" sldId="730"/>
        </pc:sldMkLst>
      </pc:sldChg>
    </pc:docChg>
  </pc:docChgLst>
  <pc:docChgLst>
    <pc:chgData name="Sheppard MS JE@MCC RJOC(A)@Defence O365" userId="S::justin.sheppard@ecn.forces.gc.ca::046012a4-b312-4c37-863d-653c3913ec98" providerId="AD" clId="Web-{5EEF798C-42D1-4DC2-B2C7-7B1B91948E57}"/>
    <pc:docChg chg="modSld">
      <pc:chgData name="Sheppard MS JE@MCC RJOC(A)@Defence O365" userId="S::justin.sheppard@ecn.forces.gc.ca::046012a4-b312-4c37-863d-653c3913ec98" providerId="AD" clId="Web-{5EEF798C-42D1-4DC2-B2C7-7B1B91948E57}" dt="2021-02-03T17:28:27.501" v="5" actId="20577"/>
      <pc:docMkLst>
        <pc:docMk/>
      </pc:docMkLst>
      <pc:sldChg chg="modSp">
        <pc:chgData name="Sheppard MS JE@MCC RJOC(A)@Defence O365" userId="S::justin.sheppard@ecn.forces.gc.ca::046012a4-b312-4c37-863d-653c3913ec98" providerId="AD" clId="Web-{5EEF798C-42D1-4DC2-B2C7-7B1B91948E57}" dt="2021-02-03T17:28:05.234" v="2" actId="1076"/>
        <pc:sldMkLst>
          <pc:docMk/>
          <pc:sldMk cId="0" sldId="675"/>
        </pc:sldMkLst>
        <pc:spChg chg="mod">
          <ac:chgData name="Sheppard MS JE@MCC RJOC(A)@Defence O365" userId="S::justin.sheppard@ecn.forces.gc.ca::046012a4-b312-4c37-863d-653c3913ec98" providerId="AD" clId="Web-{5EEF798C-42D1-4DC2-B2C7-7B1B91948E57}" dt="2021-02-03T17:28:05.234" v="2" actId="1076"/>
          <ac:spMkLst>
            <pc:docMk/>
            <pc:sldMk cId="0" sldId="675"/>
            <ac:spMk id="6147" creationId="{7E552BB5-BA10-4DC3-965F-662E9D40E40F}"/>
          </ac:spMkLst>
        </pc:spChg>
      </pc:sldChg>
      <pc:sldChg chg="modSp">
        <pc:chgData name="Sheppard MS JE@MCC RJOC(A)@Defence O365" userId="S::justin.sheppard@ecn.forces.gc.ca::046012a4-b312-4c37-863d-653c3913ec98" providerId="AD" clId="Web-{5EEF798C-42D1-4DC2-B2C7-7B1B91948E57}" dt="2021-02-03T17:28:27.501" v="5" actId="20577"/>
        <pc:sldMkLst>
          <pc:docMk/>
          <pc:sldMk cId="2124803632" sldId="731"/>
        </pc:sldMkLst>
        <pc:spChg chg="mod">
          <ac:chgData name="Sheppard MS JE@MCC RJOC(A)@Defence O365" userId="S::justin.sheppard@ecn.forces.gc.ca::046012a4-b312-4c37-863d-653c3913ec98" providerId="AD" clId="Web-{5EEF798C-42D1-4DC2-B2C7-7B1B91948E57}" dt="2021-02-03T17:28:27.501" v="5" actId="20577"/>
          <ac:spMkLst>
            <pc:docMk/>
            <pc:sldMk cId="2124803632" sldId="731"/>
            <ac:spMk id="4" creationId="{00000000-0000-0000-0000-000000000000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54889A12-D2A8-4916-A80B-0E38C95DBEE1}"/>
    <pc:docChg chg="modSld">
      <pc:chgData name="Sheppard MS JE@MCC RJOC(A)@Defence O365" userId="S::justin.sheppard@ecn.forces.gc.ca::046012a4-b312-4c37-863d-653c3913ec98" providerId="AD" clId="Web-{54889A12-D2A8-4916-A80B-0E38C95DBEE1}" dt="2021-02-03T16:30:51.080" v="8"/>
      <pc:docMkLst>
        <pc:docMk/>
      </pc:docMkLst>
      <pc:sldChg chg="modSp mod modClrScheme chgLayout">
        <pc:chgData name="Sheppard MS JE@MCC RJOC(A)@Defence O365" userId="S::justin.sheppard@ecn.forces.gc.ca::046012a4-b312-4c37-863d-653c3913ec98" providerId="AD" clId="Web-{54889A12-D2A8-4916-A80B-0E38C95DBEE1}" dt="2021-02-03T16:30:50.924" v="7"/>
        <pc:sldMkLst>
          <pc:docMk/>
          <pc:sldMk cId="0" sldId="677"/>
        </pc:sldMkLst>
        <pc:spChg chg="mod ord">
          <ac:chgData name="Sheppard MS JE@MCC RJOC(A)@Defence O365" userId="S::justin.sheppard@ecn.forces.gc.ca::046012a4-b312-4c37-863d-653c3913ec98" providerId="AD" clId="Web-{54889A12-D2A8-4916-A80B-0E38C95DBEE1}" dt="2021-02-03T16:30:50.924" v="7"/>
          <ac:spMkLst>
            <pc:docMk/>
            <pc:sldMk cId="0" sldId="677"/>
            <ac:spMk id="8194" creationId="{D284A76A-E5E9-4D56-A601-BCAC54C913A5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924" v="7"/>
          <ac:spMkLst>
            <pc:docMk/>
            <pc:sldMk cId="0" sldId="677"/>
            <ac:spMk id="8195" creationId="{CEBCB543-3A5E-4AD3-BE60-E9DB13B4C269}"/>
          </ac:spMkLst>
        </pc:spChg>
      </pc:sldChg>
      <pc:sldChg chg="modSp mod modClrScheme chgLayout">
        <pc:chgData name="Sheppard MS JE@MCC RJOC(A)@Defence O365" userId="S::justin.sheppard@ecn.forces.gc.ca::046012a4-b312-4c37-863d-653c3913ec98" providerId="AD" clId="Web-{54889A12-D2A8-4916-A80B-0E38C95DBEE1}" dt="2021-02-03T16:30:50.236" v="1"/>
        <pc:sldMkLst>
          <pc:docMk/>
          <pc:sldMk cId="0" sldId="679"/>
        </pc:sldMkLst>
        <pc:spChg chg="mod ord">
          <ac:chgData name="Sheppard MS JE@MCC RJOC(A)@Defence O365" userId="S::justin.sheppard@ecn.forces.gc.ca::046012a4-b312-4c37-863d-653c3913ec98" providerId="AD" clId="Web-{54889A12-D2A8-4916-A80B-0E38C95DBEE1}" dt="2021-02-03T16:30:50.236" v="1"/>
          <ac:spMkLst>
            <pc:docMk/>
            <pc:sldMk cId="0" sldId="679"/>
            <ac:spMk id="12290" creationId="{18DE8191-DD1F-47E8-879C-4AA0E02B84F8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236" v="1"/>
          <ac:spMkLst>
            <pc:docMk/>
            <pc:sldMk cId="0" sldId="679"/>
            <ac:spMk id="12291" creationId="{78B58E3C-B279-4C8A-BA08-496BF00D759D}"/>
          </ac:spMkLst>
        </pc:spChg>
      </pc:sldChg>
      <pc:sldChg chg="modSp mod modClrScheme chgLayout">
        <pc:chgData name="Sheppard MS JE@MCC RJOC(A)@Defence O365" userId="S::justin.sheppard@ecn.forces.gc.ca::046012a4-b312-4c37-863d-653c3913ec98" providerId="AD" clId="Web-{54889A12-D2A8-4916-A80B-0E38C95DBEE1}" dt="2021-02-03T16:30:50.424" v="2"/>
        <pc:sldMkLst>
          <pc:docMk/>
          <pc:sldMk cId="0" sldId="682"/>
        </pc:sldMkLst>
        <pc:spChg chg="mod ord">
          <ac:chgData name="Sheppard MS JE@MCC RJOC(A)@Defence O365" userId="S::justin.sheppard@ecn.forces.gc.ca::046012a4-b312-4c37-863d-653c3913ec98" providerId="AD" clId="Web-{54889A12-D2A8-4916-A80B-0E38C95DBEE1}" dt="2021-02-03T16:30:50.424" v="2"/>
          <ac:spMkLst>
            <pc:docMk/>
            <pc:sldMk cId="0" sldId="682"/>
            <ac:spMk id="18434" creationId="{303DCD64-D406-4A79-95F6-0F96C462FDEB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424" v="2"/>
          <ac:spMkLst>
            <pc:docMk/>
            <pc:sldMk cId="0" sldId="682"/>
            <ac:spMk id="18435" creationId="{C6C43924-4347-48A7-B2B7-E0D6D4BAD89C}"/>
          </ac:spMkLst>
        </pc:spChg>
      </pc:sldChg>
      <pc:sldChg chg="addSp modSp mod modClrScheme chgLayout">
        <pc:chgData name="Sheppard MS JE@MCC RJOC(A)@Defence O365" userId="S::justin.sheppard@ecn.forces.gc.ca::046012a4-b312-4c37-863d-653c3913ec98" providerId="AD" clId="Web-{54889A12-D2A8-4916-A80B-0E38C95DBEE1}" dt="2021-02-03T16:30:50.721" v="5"/>
        <pc:sldMkLst>
          <pc:docMk/>
          <pc:sldMk cId="0" sldId="723"/>
        </pc:sldMkLst>
        <pc:spChg chg="add mod ord">
          <ac:chgData name="Sheppard MS JE@MCC RJOC(A)@Defence O365" userId="S::justin.sheppard@ecn.forces.gc.ca::046012a4-b312-4c37-863d-653c3913ec98" providerId="AD" clId="Web-{54889A12-D2A8-4916-A80B-0E38C95DBEE1}" dt="2021-02-03T16:30:50.721" v="5"/>
          <ac:spMkLst>
            <pc:docMk/>
            <pc:sldMk cId="0" sldId="723"/>
            <ac:spMk id="3" creationId="{7FD07EAA-CA4A-4939-926B-7A9E2123107A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721" v="5"/>
          <ac:spMkLst>
            <pc:docMk/>
            <pc:sldMk cId="0" sldId="723"/>
            <ac:spMk id="83970" creationId="{73DC53BB-AA7C-4D5B-A3C1-58DFFE6C7C02}"/>
          </ac:spMkLst>
        </pc:spChg>
      </pc:sldChg>
      <pc:sldChg chg="modSp mod modClrScheme chgLayout">
        <pc:chgData name="Sheppard MS JE@MCC RJOC(A)@Defence O365" userId="S::justin.sheppard@ecn.forces.gc.ca::046012a4-b312-4c37-863d-653c3913ec98" providerId="AD" clId="Web-{54889A12-D2A8-4916-A80B-0E38C95DBEE1}" dt="2021-02-03T16:30:50.518" v="3"/>
        <pc:sldMkLst>
          <pc:docMk/>
          <pc:sldMk cId="823133789" sldId="726"/>
        </pc:sldMkLst>
        <pc:spChg chg="mod ord">
          <ac:chgData name="Sheppard MS JE@MCC RJOC(A)@Defence O365" userId="S::justin.sheppard@ecn.forces.gc.ca::046012a4-b312-4c37-863d-653c3913ec98" providerId="AD" clId="Web-{54889A12-D2A8-4916-A80B-0E38C95DBEE1}" dt="2021-02-03T16:30:50.518" v="3"/>
          <ac:spMkLst>
            <pc:docMk/>
            <pc:sldMk cId="823133789" sldId="726"/>
            <ac:spMk id="18434" creationId="{303DCD64-D406-4A79-95F6-0F96C462FDEB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518" v="3"/>
          <ac:spMkLst>
            <pc:docMk/>
            <pc:sldMk cId="823133789" sldId="726"/>
            <ac:spMk id="18435" creationId="{C6C43924-4347-48A7-B2B7-E0D6D4BAD89C}"/>
          </ac:spMkLst>
        </pc:spChg>
      </pc:sldChg>
      <pc:sldChg chg="modSp mod modClrScheme chgLayout">
        <pc:chgData name="Sheppard MS JE@MCC RJOC(A)@Defence O365" userId="S::justin.sheppard@ecn.forces.gc.ca::046012a4-b312-4c37-863d-653c3913ec98" providerId="AD" clId="Web-{54889A12-D2A8-4916-A80B-0E38C95DBEE1}" dt="2021-02-03T16:30:50.627" v="4"/>
        <pc:sldMkLst>
          <pc:docMk/>
          <pc:sldMk cId="3504342748" sldId="727"/>
        </pc:sldMkLst>
        <pc:spChg chg="mod ord">
          <ac:chgData name="Sheppard MS JE@MCC RJOC(A)@Defence O365" userId="S::justin.sheppard@ecn.forces.gc.ca::046012a4-b312-4c37-863d-653c3913ec98" providerId="AD" clId="Web-{54889A12-D2A8-4916-A80B-0E38C95DBEE1}" dt="2021-02-03T16:30:50.627" v="4"/>
          <ac:spMkLst>
            <pc:docMk/>
            <pc:sldMk cId="3504342748" sldId="727"/>
            <ac:spMk id="18434" creationId="{303DCD64-D406-4A79-95F6-0F96C462FDEB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627" v="4"/>
          <ac:spMkLst>
            <pc:docMk/>
            <pc:sldMk cId="3504342748" sldId="727"/>
            <ac:spMk id="18435" creationId="{C6C43924-4347-48A7-B2B7-E0D6D4BAD89C}"/>
          </ac:spMkLst>
        </pc:spChg>
      </pc:sldChg>
      <pc:sldChg chg="addSp modSp mod modClrScheme chgLayout">
        <pc:chgData name="Sheppard MS JE@MCC RJOC(A)@Defence O365" userId="S::justin.sheppard@ecn.forces.gc.ca::046012a4-b312-4c37-863d-653c3913ec98" providerId="AD" clId="Web-{54889A12-D2A8-4916-A80B-0E38C95DBEE1}" dt="2021-02-03T16:30:49.986" v="0"/>
        <pc:sldMkLst>
          <pc:docMk/>
          <pc:sldMk cId="649439616" sldId="728"/>
        </pc:sldMkLst>
        <pc:spChg chg="add mod ord">
          <ac:chgData name="Sheppard MS JE@MCC RJOC(A)@Defence O365" userId="S::justin.sheppard@ecn.forces.gc.ca::046012a4-b312-4c37-863d-653c3913ec98" providerId="AD" clId="Web-{54889A12-D2A8-4916-A80B-0E38C95DBEE1}" dt="2021-02-03T16:30:49.986" v="0"/>
          <ac:spMkLst>
            <pc:docMk/>
            <pc:sldMk cId="649439616" sldId="728"/>
            <ac:spMk id="2" creationId="{3D42385D-E062-4E77-8A37-1377F76883C7}"/>
          </ac:spMkLst>
        </pc:spChg>
        <pc:spChg chg="add mod ord">
          <ac:chgData name="Sheppard MS JE@MCC RJOC(A)@Defence O365" userId="S::justin.sheppard@ecn.forces.gc.ca::046012a4-b312-4c37-863d-653c3913ec98" providerId="AD" clId="Web-{54889A12-D2A8-4916-A80B-0E38C95DBEE1}" dt="2021-02-03T16:30:49.986" v="0"/>
          <ac:spMkLst>
            <pc:docMk/>
            <pc:sldMk cId="649439616" sldId="728"/>
            <ac:spMk id="4" creationId="{B767396D-694F-40E9-8B49-C84AE6FB7006}"/>
          </ac:spMkLst>
        </pc:spChg>
      </pc:sldChg>
      <pc:sldChg chg="addSp modSp mod modClrScheme chgLayout">
        <pc:chgData name="Sheppard MS JE@MCC RJOC(A)@Defence O365" userId="S::justin.sheppard@ecn.forces.gc.ca::046012a4-b312-4c37-863d-653c3913ec98" providerId="AD" clId="Web-{54889A12-D2A8-4916-A80B-0E38C95DBEE1}" dt="2021-02-03T16:30:51.080" v="8"/>
        <pc:sldMkLst>
          <pc:docMk/>
          <pc:sldMk cId="3175158229" sldId="729"/>
        </pc:sldMkLst>
        <pc:spChg chg="add mod ord">
          <ac:chgData name="Sheppard MS JE@MCC RJOC(A)@Defence O365" userId="S::justin.sheppard@ecn.forces.gc.ca::046012a4-b312-4c37-863d-653c3913ec98" providerId="AD" clId="Web-{54889A12-D2A8-4916-A80B-0E38C95DBEE1}" dt="2021-02-03T16:30:51.080" v="8"/>
          <ac:spMkLst>
            <pc:docMk/>
            <pc:sldMk cId="3175158229" sldId="729"/>
            <ac:spMk id="4" creationId="{F7673C66-1A2E-497D-8316-717EE5D0A695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1.080" v="8"/>
          <ac:spMkLst>
            <pc:docMk/>
            <pc:sldMk cId="3175158229" sldId="729"/>
            <ac:spMk id="18434" creationId="{303DCD64-D406-4A79-95F6-0F96C462FDEB}"/>
          </ac:spMkLst>
        </pc:spChg>
      </pc:sldChg>
      <pc:sldChg chg="addSp modSp mod modClrScheme chgLayout">
        <pc:chgData name="Sheppard MS JE@MCC RJOC(A)@Defence O365" userId="S::justin.sheppard@ecn.forces.gc.ca::046012a4-b312-4c37-863d-653c3913ec98" providerId="AD" clId="Web-{54889A12-D2A8-4916-A80B-0E38C95DBEE1}" dt="2021-02-03T16:30:50.830" v="6"/>
        <pc:sldMkLst>
          <pc:docMk/>
          <pc:sldMk cId="3430170110" sldId="730"/>
        </pc:sldMkLst>
        <pc:spChg chg="add mod ord">
          <ac:chgData name="Sheppard MS JE@MCC RJOC(A)@Defence O365" userId="S::justin.sheppard@ecn.forces.gc.ca::046012a4-b312-4c37-863d-653c3913ec98" providerId="AD" clId="Web-{54889A12-D2A8-4916-A80B-0E38C95DBEE1}" dt="2021-02-03T16:30:50.830" v="6"/>
          <ac:spMkLst>
            <pc:docMk/>
            <pc:sldMk cId="3430170110" sldId="730"/>
            <ac:spMk id="3" creationId="{6BAC6A60-F435-46C3-8B95-A2D94DDA0ECF}"/>
          </ac:spMkLst>
        </pc:spChg>
        <pc:spChg chg="mod ord">
          <ac:chgData name="Sheppard MS JE@MCC RJOC(A)@Defence O365" userId="S::justin.sheppard@ecn.forces.gc.ca::046012a4-b312-4c37-863d-653c3913ec98" providerId="AD" clId="Web-{54889A12-D2A8-4916-A80B-0E38C95DBEE1}" dt="2021-02-03T16:30:50.830" v="6"/>
          <ac:spMkLst>
            <pc:docMk/>
            <pc:sldMk cId="3430170110" sldId="730"/>
            <ac:spMk id="83970" creationId="{73DC53BB-AA7C-4D5B-A3C1-58DFFE6C7C02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B024DC88-402E-43EF-A351-2E992DBC8848}"/>
    <pc:docChg chg="modSld">
      <pc:chgData name="Sheppard MS JE@MCC RJOC(A)@Defence O365" userId="S::justin.sheppard@ecn.forces.gc.ca::046012a4-b312-4c37-863d-653c3913ec98" providerId="AD" clId="Web-{B024DC88-402E-43EF-A351-2E992DBC8848}" dt="2021-02-12T14:55:05.618" v="2" actId="14100"/>
      <pc:docMkLst>
        <pc:docMk/>
      </pc:docMkLst>
      <pc:sldChg chg="modSp">
        <pc:chgData name="Sheppard MS JE@MCC RJOC(A)@Defence O365" userId="S::justin.sheppard@ecn.forces.gc.ca::046012a4-b312-4c37-863d-653c3913ec98" providerId="AD" clId="Web-{B024DC88-402E-43EF-A351-2E992DBC8848}" dt="2021-02-12T14:55:05.618" v="2" actId="14100"/>
        <pc:sldMkLst>
          <pc:docMk/>
          <pc:sldMk cId="0" sldId="675"/>
        </pc:sldMkLst>
        <pc:spChg chg="mod">
          <ac:chgData name="Sheppard MS JE@MCC RJOC(A)@Defence O365" userId="S::justin.sheppard@ecn.forces.gc.ca::046012a4-b312-4c37-863d-653c3913ec98" providerId="AD" clId="Web-{B024DC88-402E-43EF-A351-2E992DBC8848}" dt="2021-02-12T14:55:05.618" v="2" actId="14100"/>
          <ac:spMkLst>
            <pc:docMk/>
            <pc:sldMk cId="0" sldId="675"/>
            <ac:spMk id="6147" creationId="{7E552BB5-BA10-4DC3-965F-662E9D40E40F}"/>
          </ac:spMkLst>
        </pc:spChg>
      </pc:sldChg>
    </pc:docChg>
  </pc:docChgLst>
  <pc:docChgLst>
    <pc:chgData name="Quigley PO1 SM@NPTG TDCA@Defence O365" userId="S::shawn.quigley@ecn.forces.gc.ca::04763a05-7aa1-40ee-aeae-eaa30ae41e74" providerId="AD" clId="Web-{093F4B82-6A47-4357-A794-F468FED6D5ED}"/>
    <pc:docChg chg="modSld">
      <pc:chgData name="Quigley PO1 SM@NPTG TDCA@Defence O365" userId="S::shawn.quigley@ecn.forces.gc.ca::04763a05-7aa1-40ee-aeae-eaa30ae41e74" providerId="AD" clId="Web-{093F4B82-6A47-4357-A794-F468FED6D5ED}" dt="2021-02-03T16:14:14.039" v="1" actId="20577"/>
      <pc:docMkLst>
        <pc:docMk/>
      </pc:docMkLst>
      <pc:sldChg chg="modSp">
        <pc:chgData name="Quigley PO1 SM@NPTG TDCA@Defence O365" userId="S::shawn.quigley@ecn.forces.gc.ca::04763a05-7aa1-40ee-aeae-eaa30ae41e74" providerId="AD" clId="Web-{093F4B82-6A47-4357-A794-F468FED6D5ED}" dt="2021-02-03T16:14:14.039" v="1" actId="20577"/>
        <pc:sldMkLst>
          <pc:docMk/>
          <pc:sldMk cId="3504342748" sldId="727"/>
        </pc:sldMkLst>
        <pc:spChg chg="mod">
          <ac:chgData name="Quigley PO1 SM@NPTG TDCA@Defence O365" userId="S::shawn.quigley@ecn.forces.gc.ca::04763a05-7aa1-40ee-aeae-eaa30ae41e74" providerId="AD" clId="Web-{093F4B82-6A47-4357-A794-F468FED6D5ED}" dt="2021-02-03T16:14:14.039" v="1" actId="20577"/>
          <ac:spMkLst>
            <pc:docMk/>
            <pc:sldMk cId="3504342748" sldId="727"/>
            <ac:spMk id="18435" creationId="{C6C43924-4347-48A7-B2B7-E0D6D4BAD89C}"/>
          </ac:spMkLst>
        </pc:spChg>
      </pc:sldChg>
    </pc:docChg>
  </pc:docChgLst>
  <pc:docChgLst>
    <pc:chgData clId="Web-{D2671C48-9E14-4A3A-90BA-CCFF7580C75E}"/>
    <pc:docChg chg="modSld">
      <pc:chgData name="" userId="" providerId="" clId="Web-{D2671C48-9E14-4A3A-90BA-CCFF7580C75E}" dt="2021-02-05T16:08:16.185" v="2" actId="1076"/>
      <pc:docMkLst>
        <pc:docMk/>
      </pc:docMkLst>
      <pc:sldChg chg="modSp">
        <pc:chgData name="" userId="" providerId="" clId="Web-{D2671C48-9E14-4A3A-90BA-CCFF7580C75E}" dt="2021-02-05T16:08:16.185" v="2" actId="1076"/>
        <pc:sldMkLst>
          <pc:docMk/>
          <pc:sldMk cId="0" sldId="675"/>
        </pc:sldMkLst>
        <pc:spChg chg="mod">
          <ac:chgData name="" userId="" providerId="" clId="Web-{D2671C48-9E14-4A3A-90BA-CCFF7580C75E}" dt="2021-02-05T16:08:16.185" v="2" actId="1076"/>
          <ac:spMkLst>
            <pc:docMk/>
            <pc:sldMk cId="0" sldId="675"/>
            <ac:spMk id="6147" creationId="{7E552BB5-BA10-4DC3-965F-662E9D40E40F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B201D01F-AF49-4ACE-B652-E91EE1F177BB}"/>
    <pc:docChg chg="addSld">
      <pc:chgData name="Sheppard MS JE@MCC RJOC(A)@Defence O365" userId="S::justin.sheppard@ecn.forces.gc.ca::046012a4-b312-4c37-863d-653c3913ec98" providerId="AD" clId="Web-{B201D01F-AF49-4ACE-B652-E91EE1F177BB}" dt="2021-02-05T16:43:39.646" v="0"/>
      <pc:docMkLst>
        <pc:docMk/>
      </pc:docMkLst>
      <pc:sldChg chg="add">
        <pc:chgData name="Sheppard MS JE@MCC RJOC(A)@Defence O365" userId="S::justin.sheppard@ecn.forces.gc.ca::046012a4-b312-4c37-863d-653c3913ec98" providerId="AD" clId="Web-{B201D01F-AF49-4ACE-B652-E91EE1F177BB}" dt="2021-02-05T16:43:39.646" v="0"/>
        <pc:sldMkLst>
          <pc:docMk/>
          <pc:sldMk cId="1403117749" sldId="732"/>
        </pc:sldMkLst>
      </pc:sldChg>
    </pc:docChg>
  </pc:docChgLst>
  <pc:docChgLst>
    <pc:chgData clId="Web-{B024DC88-402E-43EF-A351-2E992DBC8848}"/>
    <pc:docChg chg="modSld">
      <pc:chgData name="" userId="" providerId="" clId="Web-{B024DC88-402E-43EF-A351-2E992DBC8848}" dt="2021-02-12T14:54:51.180" v="0" actId="14100"/>
      <pc:docMkLst>
        <pc:docMk/>
      </pc:docMkLst>
      <pc:sldChg chg="modSp">
        <pc:chgData name="" userId="" providerId="" clId="Web-{B024DC88-402E-43EF-A351-2E992DBC8848}" dt="2021-02-12T14:54:51.180" v="0" actId="14100"/>
        <pc:sldMkLst>
          <pc:docMk/>
          <pc:sldMk cId="0" sldId="675"/>
        </pc:sldMkLst>
        <pc:spChg chg="mod">
          <ac:chgData name="" userId="" providerId="" clId="Web-{B024DC88-402E-43EF-A351-2E992DBC8848}" dt="2021-02-12T14:54:51.180" v="0" actId="14100"/>
          <ac:spMkLst>
            <pc:docMk/>
            <pc:sldMk cId="0" sldId="675"/>
            <ac:spMk id="6147" creationId="{7E552BB5-BA10-4DC3-965F-662E9D40E40F}"/>
          </ac:spMkLst>
        </pc:spChg>
      </pc:sldChg>
    </pc:docChg>
  </pc:docChgLst>
  <pc:docChgLst>
    <pc:chgData name="Sheppard MS JE@MCC RJOC(A)@Defence O365" userId="S::justin.sheppard@ecn.forces.gc.ca::046012a4-b312-4c37-863d-653c3913ec98" providerId="AD" clId="Web-{B37A3551-60F5-4FCA-A1A9-5132D1F8BEEC}"/>
    <pc:docChg chg="modSld">
      <pc:chgData name="Sheppard MS JE@MCC RJOC(A)@Defence O365" userId="S::justin.sheppard@ecn.forces.gc.ca::046012a4-b312-4c37-863d-653c3913ec98" providerId="AD" clId="Web-{B37A3551-60F5-4FCA-A1A9-5132D1F8BEEC}" dt="2021-02-03T16:52:37.197" v="18" actId="1076"/>
      <pc:docMkLst>
        <pc:docMk/>
      </pc:docMkLst>
      <pc:sldChg chg="modSp">
        <pc:chgData name="Sheppard MS JE@MCC RJOC(A)@Defence O365" userId="S::justin.sheppard@ecn.forces.gc.ca::046012a4-b312-4c37-863d-653c3913ec98" providerId="AD" clId="Web-{B37A3551-60F5-4FCA-A1A9-5132D1F8BEEC}" dt="2021-02-03T16:52:37.197" v="18" actId="1076"/>
        <pc:sldMkLst>
          <pc:docMk/>
          <pc:sldMk cId="0" sldId="675"/>
        </pc:sldMkLst>
        <pc:spChg chg="mod">
          <ac:chgData name="Sheppard MS JE@MCC RJOC(A)@Defence O365" userId="S::justin.sheppard@ecn.forces.gc.ca::046012a4-b312-4c37-863d-653c3913ec98" providerId="AD" clId="Web-{B37A3551-60F5-4FCA-A1A9-5132D1F8BEEC}" dt="2021-02-03T16:52:37.197" v="18" actId="1076"/>
          <ac:spMkLst>
            <pc:docMk/>
            <pc:sldMk cId="0" sldId="675"/>
            <ac:spMk id="6146" creationId="{84094184-A8F5-46E7-9F7A-BFB8246FB2E3}"/>
          </ac:spMkLst>
        </pc:spChg>
        <pc:spChg chg="mod">
          <ac:chgData name="Sheppard MS JE@MCC RJOC(A)@Defence O365" userId="S::justin.sheppard@ecn.forces.gc.ca::046012a4-b312-4c37-863d-653c3913ec98" providerId="AD" clId="Web-{B37A3551-60F5-4FCA-A1A9-5132D1F8BEEC}" dt="2021-02-03T16:52:09.415" v="6" actId="20577"/>
          <ac:spMkLst>
            <pc:docMk/>
            <pc:sldMk cId="0" sldId="675"/>
            <ac:spMk id="6147" creationId="{7E552BB5-BA10-4DC3-965F-662E9D40E40F}"/>
          </ac:spMkLst>
        </pc:spChg>
      </pc:sldChg>
    </pc:docChg>
  </pc:docChgLst>
  <pc:docChgLst>
    <pc:chgData clId="Web-{B96B68EA-424D-E0AC-051C-0FA9F9373028}"/>
    <pc:docChg chg="modSld">
      <pc:chgData name="" userId="" providerId="" clId="Web-{B96B68EA-424D-E0AC-051C-0FA9F9373028}" dt="2021-02-04T18:53:53.844" v="1" actId="1076"/>
      <pc:docMkLst>
        <pc:docMk/>
      </pc:docMkLst>
      <pc:sldChg chg="modSp">
        <pc:chgData name="" userId="" providerId="" clId="Web-{B96B68EA-424D-E0AC-051C-0FA9F9373028}" dt="2021-02-04T18:53:53.844" v="1" actId="1076"/>
        <pc:sldMkLst>
          <pc:docMk/>
          <pc:sldMk cId="0" sldId="675"/>
        </pc:sldMkLst>
        <pc:spChg chg="mod">
          <ac:chgData name="" userId="" providerId="" clId="Web-{B96B68EA-424D-E0AC-051C-0FA9F9373028}" dt="2021-02-04T18:53:53.844" v="1" actId="1076"/>
          <ac:spMkLst>
            <pc:docMk/>
            <pc:sldMk cId="0" sldId="675"/>
            <ac:spMk id="6147" creationId="{7E552BB5-BA10-4DC3-965F-662E9D40E40F}"/>
          </ac:spMkLst>
        </pc:spChg>
      </pc:sldChg>
    </pc:docChg>
  </pc:docChgLst>
  <pc:docChgLst>
    <pc:chgData name="Blindback Sgt TJ@21 AC&amp;W Sqn CADS Ops@Defence O365" userId="S::timothy.blindback@ecn.forces.gc.ca::2699d6b2-7bae-42be-83da-ef360de0bb01" providerId="AD" clId="Web-{27A7153A-5DF7-EBB6-BFFF-2CFF01D19A2A}"/>
    <pc:docChg chg="addSld delSld modSld">
      <pc:chgData name="Blindback Sgt TJ@21 AC&amp;W Sqn CADS Ops@Defence O365" userId="S::timothy.blindback@ecn.forces.gc.ca::2699d6b2-7bae-42be-83da-ef360de0bb01" providerId="AD" clId="Web-{27A7153A-5DF7-EBB6-BFFF-2CFF01D19A2A}" dt="2021-02-02T16:33:32.667" v="1895" actId="20577"/>
      <pc:docMkLst>
        <pc:docMk/>
      </pc:docMkLst>
      <pc:sldChg chg="modSp">
        <pc:chgData name="Blindback Sgt TJ@21 AC&amp;W Sqn CADS Ops@Defence O365" userId="S::timothy.blindback@ecn.forces.gc.ca::2699d6b2-7bae-42be-83da-ef360de0bb01" providerId="AD" clId="Web-{27A7153A-5DF7-EBB6-BFFF-2CFF01D19A2A}" dt="2021-02-02T16:33:32.667" v="1895" actId="20577"/>
        <pc:sldMkLst>
          <pc:docMk/>
          <pc:sldMk cId="0" sldId="675"/>
        </pc:sldMkLst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33:32.667" v="1895" actId="20577"/>
          <ac:spMkLst>
            <pc:docMk/>
            <pc:sldMk cId="0" sldId="675"/>
            <ac:spMk id="6147" creationId="{7E552BB5-BA10-4DC3-965F-662E9D40E40F}"/>
          </ac:spMkLst>
        </pc:spChg>
      </pc:sldChg>
      <pc:sldChg chg="modSp">
        <pc:chgData name="Blindback Sgt TJ@21 AC&amp;W Sqn CADS Ops@Defence O365" userId="S::timothy.blindback@ecn.forces.gc.ca::2699d6b2-7bae-42be-83da-ef360de0bb01" providerId="AD" clId="Web-{27A7153A-5DF7-EBB6-BFFF-2CFF01D19A2A}" dt="2021-02-02T16:32:35.496" v="1866" actId="20577"/>
        <pc:sldMkLst>
          <pc:docMk/>
          <pc:sldMk cId="0" sldId="677"/>
        </pc:sldMkLst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32:35.496" v="1866" actId="20577"/>
          <ac:spMkLst>
            <pc:docMk/>
            <pc:sldMk cId="0" sldId="677"/>
            <ac:spMk id="8195" creationId="{CEBCB543-3A5E-4AD3-BE60-E9DB13B4C269}"/>
          </ac:spMkLst>
        </pc:spChg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5:08:10.291" v="15"/>
        <pc:sldMkLst>
          <pc:docMk/>
          <pc:sldMk cId="0" sldId="678"/>
        </pc:sldMkLst>
      </pc:sldChg>
      <pc:sldChg chg="addSp delSp modSp delAnim">
        <pc:chgData name="Blindback Sgt TJ@21 AC&amp;W Sqn CADS Ops@Defence O365" userId="S::timothy.blindback@ecn.forces.gc.ca::2699d6b2-7bae-42be-83da-ef360de0bb01" providerId="AD" clId="Web-{27A7153A-5DF7-EBB6-BFFF-2CFF01D19A2A}" dt="2021-02-02T15:33:25.206" v="504" actId="20577"/>
        <pc:sldMkLst>
          <pc:docMk/>
          <pc:sldMk cId="0" sldId="679"/>
        </pc:sldMkLst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3:49.687" v="234" actId="1076"/>
          <ac:spMkLst>
            <pc:docMk/>
            <pc:sldMk cId="0" sldId="679"/>
            <ac:spMk id="9" creationId="{E9F69CFB-1173-4C34-99F6-517FD54BB4D3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5:54.484" v="279" actId="14100"/>
          <ac:spMkLst>
            <pc:docMk/>
            <pc:sldMk cId="0" sldId="679"/>
            <ac:spMk id="10" creationId="{5F14B799-A960-40CF-868D-0C6EAA0835A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09:59.448" v="60" actId="1076"/>
          <ac:spMkLst>
            <pc:docMk/>
            <pc:sldMk cId="0" sldId="679"/>
            <ac:spMk id="43" creationId="{16144BB0-0B53-4D4D-AE29-EBFB9DDB5AEE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1:30.186" v="170" actId="20577"/>
          <ac:spMkLst>
            <pc:docMk/>
            <pc:sldMk cId="0" sldId="679"/>
            <ac:spMk id="44" creationId="{3EE63D71-3153-48A2-834F-F7C3281A6C9A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4:50.734" v="261" actId="1076"/>
          <ac:spMkLst>
            <pc:docMk/>
            <pc:sldMk cId="0" sldId="679"/>
            <ac:spMk id="58" creationId="{996A07E2-24ED-4BE8-A383-F4F5ACB4160C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4:33.328" v="257" actId="14100"/>
          <ac:spMkLst>
            <pc:docMk/>
            <pc:sldMk cId="0" sldId="679"/>
            <ac:spMk id="59" creationId="{DE6A5FF8-1F21-4EAF-ADCD-AFE26809854E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4:57.484" v="262" actId="1076"/>
          <ac:spMkLst>
            <pc:docMk/>
            <pc:sldMk cId="0" sldId="679"/>
            <ac:spMk id="60" creationId="{20FE04CE-9E15-4D56-8637-BDB27F1CD3C4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5:16.156" v="273" actId="14100"/>
          <ac:spMkLst>
            <pc:docMk/>
            <pc:sldMk cId="0" sldId="679"/>
            <ac:spMk id="61" creationId="{58695E27-8B2E-4D17-BED8-B64994595B12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2:20.296" v="200" actId="1076"/>
          <ac:spMkLst>
            <pc:docMk/>
            <pc:sldMk cId="0" sldId="679"/>
            <ac:spMk id="62" creationId="{2862A444-66E8-4A56-9876-629AEC1F4B7B}"/>
          </ac:spMkLst>
        </pc:spChg>
        <pc:spChg chg="add del">
          <ac:chgData name="Blindback Sgt TJ@21 AC&amp;W Sqn CADS Ops@Defence O365" userId="S::timothy.blindback@ecn.forces.gc.ca::2699d6b2-7bae-42be-83da-ef360de0bb01" providerId="AD" clId="Web-{27A7153A-5DF7-EBB6-BFFF-2CFF01D19A2A}" dt="2021-02-02T15:22:28.421" v="202"/>
          <ac:spMkLst>
            <pc:docMk/>
            <pc:sldMk cId="0" sldId="679"/>
            <ac:spMk id="63" creationId="{C1A135E2-552D-423F-A3BC-ADE0039E0E55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3:00.452" v="212" actId="20577"/>
          <ac:spMkLst>
            <pc:docMk/>
            <pc:sldMk cId="0" sldId="679"/>
            <ac:spMk id="64" creationId="{3BD3FA3D-2260-4859-AA50-0EF319B2059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3:05.546" v="213" actId="20577"/>
          <ac:spMkLst>
            <pc:docMk/>
            <pc:sldMk cId="0" sldId="679"/>
            <ac:spMk id="65" creationId="{95050439-0755-463A-9418-DE73B0A83FFC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3:12.421" v="214" actId="20577"/>
          <ac:spMkLst>
            <pc:docMk/>
            <pc:sldMk cId="0" sldId="679"/>
            <ac:spMk id="66" creationId="{9EC39131-9BED-44F2-A809-27F4723A68B9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3:15.718" v="215" actId="20577"/>
          <ac:spMkLst>
            <pc:docMk/>
            <pc:sldMk cId="0" sldId="679"/>
            <ac:spMk id="67" creationId="{A289C046-F1A7-4DB4-BE32-5378D6977177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6:59.844" v="299" actId="20577"/>
          <ac:spMkLst>
            <pc:docMk/>
            <pc:sldMk cId="0" sldId="679"/>
            <ac:spMk id="69" creationId="{1E82BC1B-0C1E-4081-9CEF-2033CA47BF09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04.235" v="300" actId="20577"/>
          <ac:spMkLst>
            <pc:docMk/>
            <pc:sldMk cId="0" sldId="679"/>
            <ac:spMk id="70" creationId="{170E365C-1021-4D1C-89A0-1609E9CD1494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11.578" v="302" actId="20577"/>
          <ac:spMkLst>
            <pc:docMk/>
            <pc:sldMk cId="0" sldId="679"/>
            <ac:spMk id="71" creationId="{323AF588-FACB-4FAC-A4FD-A5DDEFEAA484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16.735" v="304" actId="20577"/>
          <ac:spMkLst>
            <pc:docMk/>
            <pc:sldMk cId="0" sldId="679"/>
            <ac:spMk id="72" creationId="{14473DCF-DCFE-4682-A026-139112679C41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14.047" v="303" actId="20577"/>
          <ac:spMkLst>
            <pc:docMk/>
            <pc:sldMk cId="0" sldId="679"/>
            <ac:spMk id="73" creationId="{1AD0FE77-D07A-48DE-85EA-3419AB9EB0DD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21.579" v="306" actId="20577"/>
          <ac:spMkLst>
            <pc:docMk/>
            <pc:sldMk cId="0" sldId="679"/>
            <ac:spMk id="74" creationId="{B6EBF79C-3C8D-4728-A81C-7DC00201EE62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25.204" v="310" actId="20577"/>
          <ac:spMkLst>
            <pc:docMk/>
            <pc:sldMk cId="0" sldId="679"/>
            <ac:spMk id="75" creationId="{90581B81-441E-4C34-AD40-EF809EF56137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23.344" v="308" actId="20577"/>
          <ac:spMkLst>
            <pc:docMk/>
            <pc:sldMk cId="0" sldId="679"/>
            <ac:spMk id="76" creationId="{EC2B45C4-AC7A-4ED8-A803-E9AFD14725EA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27:31.688" v="313" actId="14100"/>
          <ac:spMkLst>
            <pc:docMk/>
            <pc:sldMk cId="0" sldId="679"/>
            <ac:spMk id="77" creationId="{B68BA8C4-2759-44E1-A016-CEFF21247046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08:29.854" v="19" actId="20577"/>
          <ac:spMkLst>
            <pc:docMk/>
            <pc:sldMk cId="0" sldId="679"/>
            <ac:spMk id="12290" creationId="{18DE8191-DD1F-47E8-879C-4AA0E02B84F8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33:25.206" v="504" actId="20577"/>
          <ac:spMkLst>
            <pc:docMk/>
            <pc:sldMk cId="0" sldId="679"/>
            <ac:spMk id="12291" creationId="{78B58E3C-B279-4C8A-BA08-496BF00D759D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10:04.713" v="65" actId="1076"/>
          <ac:spMkLst>
            <pc:docMk/>
            <pc:sldMk cId="0" sldId="679"/>
            <ac:spMk id="12294" creationId="{76212B71-83F5-4B25-8EE2-D654D5DD918B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21:32.889" v="172" actId="20577"/>
          <ac:spMkLst>
            <pc:docMk/>
            <pc:sldMk cId="0" sldId="679"/>
            <ac:spMk id="12295" creationId="{8DD53F81-84D7-400C-884A-FE53A01F4F58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21:28.748" v="168" actId="20577"/>
          <ac:spMkLst>
            <pc:docMk/>
            <pc:sldMk cId="0" sldId="679"/>
            <ac:spMk id="12299" creationId="{AB605D7E-71E6-49C0-904C-4D634B88C14C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21:25.780" v="167" actId="20577"/>
          <ac:spMkLst>
            <pc:docMk/>
            <pc:sldMk cId="0" sldId="679"/>
            <ac:spMk id="12300" creationId="{97B03FAB-BD63-454B-B0A8-B13973E56D2A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21:35.045" v="174" actId="20577"/>
          <ac:spMkLst>
            <pc:docMk/>
            <pc:sldMk cId="0" sldId="679"/>
            <ac:spMk id="12301" creationId="{EA101907-D0A4-4923-BBA6-08B80011BCE5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16:56.013" v="92" actId="1076"/>
          <ac:spMkLst>
            <pc:docMk/>
            <pc:sldMk cId="0" sldId="679"/>
            <ac:spMk id="23554" creationId="{0B17EAE2-5FE1-41DC-A63F-787C6CBA5EBD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10:10.557" v="66" actId="1076"/>
          <ac:spMkLst>
            <pc:docMk/>
            <pc:sldMk cId="0" sldId="679"/>
            <ac:spMk id="23555" creationId="{9FA89E44-229C-4071-9BAB-46663B5F092B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09:49.088" v="56" actId="1076"/>
          <ac:spMkLst>
            <pc:docMk/>
            <pc:sldMk cId="0" sldId="679"/>
            <ac:spMk id="23558" creationId="{864493B6-9E87-47DC-8012-ED4D9CB475B9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09:52.823" v="58" actId="1076"/>
          <ac:spMkLst>
            <pc:docMk/>
            <pc:sldMk cId="0" sldId="679"/>
            <ac:spMk id="23560" creationId="{91104401-032D-4889-98AA-16A8B15E314F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09:29.416" v="48" actId="1076"/>
          <ac:spMkLst>
            <pc:docMk/>
            <pc:sldMk cId="0" sldId="679"/>
            <ac:spMk id="428047" creationId="{57E1A933-EE17-4EBF-9A27-81502F5B2BF0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08:39.839" v="23"/>
          <ac:spMkLst>
            <pc:docMk/>
            <pc:sldMk cId="0" sldId="679"/>
            <ac:spMk id="428052" creationId="{FF1BEBE5-3E32-4DFE-A467-24786E337D9F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08:37.213" v="21"/>
          <ac:spMkLst>
            <pc:docMk/>
            <pc:sldMk cId="0" sldId="679"/>
            <ac:spMk id="428058" creationId="{B5FB9920-36A6-445C-919D-DB8FB495F9CF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08:45.807" v="27"/>
          <ac:spMkLst>
            <pc:docMk/>
            <pc:sldMk cId="0" sldId="679"/>
            <ac:spMk id="428064" creationId="{FB4E2AE9-60E8-471A-BD2F-97C0A2330D6A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08:44.369" v="26"/>
          <ac:spMkLst>
            <pc:docMk/>
            <pc:sldMk cId="0" sldId="679"/>
            <ac:spMk id="428075" creationId="{2A7BAF39-09CE-4FFA-A819-3C4F15A393BA}"/>
          </ac:spMkLst>
        </pc:spChg>
        <pc:grpChg chg="del">
          <ac:chgData name="Blindback Sgt TJ@21 AC&amp;W Sqn CADS Ops@Defence O365" userId="S::timothy.blindback@ecn.forces.gc.ca::2699d6b2-7bae-42be-83da-ef360de0bb01" providerId="AD" clId="Web-{27A7153A-5DF7-EBB6-BFFF-2CFF01D19A2A}" dt="2021-02-02T15:08:38.322" v="22"/>
          <ac:grpSpMkLst>
            <pc:docMk/>
            <pc:sldMk cId="0" sldId="679"/>
            <ac:grpSpMk id="2" creationId="{D30B62D9-CF7D-4E1C-946C-54121099A012}"/>
          </ac:grpSpMkLst>
        </pc:grpChg>
        <pc:grpChg chg="del">
          <ac:chgData name="Blindback Sgt TJ@21 AC&amp;W Sqn CADS Ops@Defence O365" userId="S::timothy.blindback@ecn.forces.gc.ca::2699d6b2-7bae-42be-83da-ef360de0bb01" providerId="AD" clId="Web-{27A7153A-5DF7-EBB6-BFFF-2CFF01D19A2A}" dt="2021-02-02T15:08:47.260" v="28"/>
          <ac:grpSpMkLst>
            <pc:docMk/>
            <pc:sldMk cId="0" sldId="679"/>
            <ac:grpSpMk id="3" creationId="{4E83217C-2588-4635-8CF7-74951E7120A3}"/>
          </ac:grpSpMkLst>
        </pc:grpChg>
        <pc:grpChg chg="del">
          <ac:chgData name="Blindback Sgt TJ@21 AC&amp;W Sqn CADS Ops@Defence O365" userId="S::timothy.blindback@ecn.forces.gc.ca::2699d6b2-7bae-42be-83da-ef360de0bb01" providerId="AD" clId="Web-{27A7153A-5DF7-EBB6-BFFF-2CFF01D19A2A}" dt="2021-02-02T15:08:34.416" v="20"/>
          <ac:grpSpMkLst>
            <pc:docMk/>
            <pc:sldMk cId="0" sldId="679"/>
            <ac:grpSpMk id="4" creationId="{A3667452-9CDA-42E2-B03B-5610612EBDDE}"/>
          </ac:grpSpMkLst>
        </pc:grpChg>
        <pc:grpChg chg="del">
          <ac:chgData name="Blindback Sgt TJ@21 AC&amp;W Sqn CADS Ops@Defence O365" userId="S::timothy.blindback@ecn.forces.gc.ca::2699d6b2-7bae-42be-83da-ef360de0bb01" providerId="AD" clId="Web-{27A7153A-5DF7-EBB6-BFFF-2CFF01D19A2A}" dt="2021-02-02T15:08:43.854" v="25"/>
          <ac:grpSpMkLst>
            <pc:docMk/>
            <pc:sldMk cId="0" sldId="679"/>
            <ac:grpSpMk id="5" creationId="{C90D633B-A4E8-4C59-A63F-9FA1F7786669}"/>
          </ac:grpSpMkLst>
        </pc:grpChg>
        <pc:grpChg chg="del">
          <ac:chgData name="Blindback Sgt TJ@21 AC&amp;W Sqn CADS Ops@Defence O365" userId="S::timothy.blindback@ecn.forces.gc.ca::2699d6b2-7bae-42be-83da-ef360de0bb01" providerId="AD" clId="Web-{27A7153A-5DF7-EBB6-BFFF-2CFF01D19A2A}" dt="2021-02-02T15:08:42.151" v="24"/>
          <ac:grpSpMkLst>
            <pc:docMk/>
            <pc:sldMk cId="0" sldId="679"/>
            <ac:grpSpMk id="6" creationId="{07820906-E3FF-4307-97FF-FFC5C62BB0AC}"/>
          </ac:grpSpMkLst>
        </pc:grp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3.185" v="112"/>
          <ac:cxnSpMkLst>
            <pc:docMk/>
            <pc:sldMk cId="0" sldId="679"/>
            <ac:cxnSpMk id="7" creationId="{71436354-C7DD-4A47-81BF-4E9289A31E5D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18:33.982" v="120" actId="14100"/>
          <ac:cxnSpMkLst>
            <pc:docMk/>
            <pc:sldMk cId="0" sldId="679"/>
            <ac:cxnSpMk id="8" creationId="{9E7B8130-4E5B-4F80-8649-7F7CD4365DA2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0.310" v="111"/>
          <ac:cxnSpMkLst>
            <pc:docMk/>
            <pc:sldMk cId="0" sldId="679"/>
            <ac:cxnSpMk id="46" creationId="{16857767-1985-46C8-AA1C-E671055B6199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5.029" v="114"/>
          <ac:cxnSpMkLst>
            <pc:docMk/>
            <pc:sldMk cId="0" sldId="679"/>
            <ac:cxnSpMk id="47" creationId="{C78155E6-1F01-4B20-8D0F-D434D798F5ED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6.591" v="115"/>
          <ac:cxnSpMkLst>
            <pc:docMk/>
            <pc:sldMk cId="0" sldId="679"/>
            <ac:cxnSpMk id="48" creationId="{29F37BC1-4085-4A61-ACE0-56A03ACEE44F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9.700" v="116"/>
          <ac:cxnSpMkLst>
            <pc:docMk/>
            <pc:sldMk cId="0" sldId="679"/>
            <ac:cxnSpMk id="49" creationId="{2E639DD2-E220-4372-9FD5-1DF78D11D7E9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7:59.482" v="110"/>
          <ac:cxnSpMkLst>
            <pc:docMk/>
            <pc:sldMk cId="0" sldId="679"/>
            <ac:cxnSpMk id="50" creationId="{8A6D03F3-5305-47AD-B024-206FA20F0E30}"/>
          </ac:cxnSpMkLst>
        </pc:cxnChg>
        <pc:cxnChg chg="add del mod">
          <ac:chgData name="Blindback Sgt TJ@21 AC&amp;W Sqn CADS Ops@Defence O365" userId="S::timothy.blindback@ecn.forces.gc.ca::2699d6b2-7bae-42be-83da-ef360de0bb01" providerId="AD" clId="Web-{27A7153A-5DF7-EBB6-BFFF-2CFF01D19A2A}" dt="2021-02-02T15:18:03.966" v="113"/>
          <ac:cxnSpMkLst>
            <pc:docMk/>
            <pc:sldMk cId="0" sldId="679"/>
            <ac:cxnSpMk id="51" creationId="{F2641328-1E70-4BFB-A850-A3CE2BF11338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19:05.060" v="129" actId="14100"/>
          <ac:cxnSpMkLst>
            <pc:docMk/>
            <pc:sldMk cId="0" sldId="679"/>
            <ac:cxnSpMk id="53" creationId="{8161990C-4CC3-4CDA-A09D-20B0F5F01E02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18:51.685" v="126" actId="14100"/>
          <ac:cxnSpMkLst>
            <pc:docMk/>
            <pc:sldMk cId="0" sldId="679"/>
            <ac:cxnSpMk id="54" creationId="{9CDFFEAB-5E7B-4BDC-94BC-9002F4A860BD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19:08.091" v="130" actId="1076"/>
          <ac:cxnSpMkLst>
            <pc:docMk/>
            <pc:sldMk cId="0" sldId="679"/>
            <ac:cxnSpMk id="55" creationId="{C1F3B52C-C650-4DBF-8452-539DD45AE4CC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19:22.170" v="133" actId="14100"/>
          <ac:cxnSpMkLst>
            <pc:docMk/>
            <pc:sldMk cId="0" sldId="679"/>
            <ac:cxnSpMk id="56" creationId="{E0FBAAF4-31CE-48D3-AA02-B35C59F8426C}"/>
          </ac:cxnSpMkLst>
        </pc:cxnChg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5:27:56.938" v="314"/>
        <pc:sldMkLst>
          <pc:docMk/>
          <pc:sldMk cId="0" sldId="680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5:28:01.016" v="315"/>
        <pc:sldMkLst>
          <pc:docMk/>
          <pc:sldMk cId="0" sldId="681"/>
        </pc:sldMkLst>
      </pc:sldChg>
      <pc:sldChg chg="addSp delSp modSp">
        <pc:chgData name="Blindback Sgt TJ@21 AC&amp;W Sqn CADS Ops@Defence O365" userId="S::timothy.blindback@ecn.forces.gc.ca::2699d6b2-7bae-42be-83da-ef360de0bb01" providerId="AD" clId="Web-{27A7153A-5DF7-EBB6-BFFF-2CFF01D19A2A}" dt="2021-02-02T16:21:33.842" v="1476" actId="20577"/>
        <pc:sldMkLst>
          <pc:docMk/>
          <pc:sldMk cId="0" sldId="682"/>
        </pc:sldMkLst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4.988" v="531" actId="1076"/>
          <ac:spMkLst>
            <pc:docMk/>
            <pc:sldMk cId="0" sldId="682"/>
            <ac:spMk id="2" creationId="{70661212-A2C6-4605-846D-08D24A1F43B9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5.003" v="532" actId="1076"/>
          <ac:spMkLst>
            <pc:docMk/>
            <pc:sldMk cId="0" sldId="682"/>
            <ac:spMk id="3" creationId="{2E086097-0EC5-4C67-B4AB-F7C47C32773A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7:27.348" v="563" actId="1076"/>
          <ac:spMkLst>
            <pc:docMk/>
            <pc:sldMk cId="0" sldId="682"/>
            <ac:spMk id="5" creationId="{94BDFE38-A298-4329-96AB-F2D5DC1F9931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5.003" v="533" actId="1076"/>
          <ac:spMkLst>
            <pc:docMk/>
            <pc:sldMk cId="0" sldId="682"/>
            <ac:spMk id="17" creationId="{15F6FED8-68B3-468C-A0D5-98AC547DF8C7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5.019" v="534" actId="1076"/>
          <ac:spMkLst>
            <pc:docMk/>
            <pc:sldMk cId="0" sldId="682"/>
            <ac:spMk id="18" creationId="{1022398B-9AE4-45EE-AC62-875880C972A6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5.035" v="535" actId="1076"/>
          <ac:spMkLst>
            <pc:docMk/>
            <pc:sldMk cId="0" sldId="682"/>
            <ac:spMk id="19" creationId="{439512F8-BD41-4ED0-85AF-23BD6EC35E89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6:15.050" v="536" actId="1076"/>
          <ac:spMkLst>
            <pc:docMk/>
            <pc:sldMk cId="0" sldId="682"/>
            <ac:spMk id="20" creationId="{16E7F71F-7C05-41D9-8904-A21489B8B22C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7:36.863" v="568" actId="1076"/>
          <ac:spMkLst>
            <pc:docMk/>
            <pc:sldMk cId="0" sldId="682"/>
            <ac:spMk id="25" creationId="{CD627B5E-AE50-4BA9-845F-4E92E0F8D98E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7:44.113" v="573" actId="14100"/>
          <ac:spMkLst>
            <pc:docMk/>
            <pc:sldMk cId="0" sldId="682"/>
            <ac:spMk id="26" creationId="{B584687C-7480-4713-9CB4-5C14688D6CC2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5:38:23.176" v="595" actId="20577"/>
          <ac:spMkLst>
            <pc:docMk/>
            <pc:sldMk cId="0" sldId="682"/>
            <ac:spMk id="27" creationId="{7A9202B9-29C4-4EF2-AD45-620A763081C2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28:58.814" v="337" actId="20577"/>
          <ac:spMkLst>
            <pc:docMk/>
            <pc:sldMk cId="0" sldId="682"/>
            <ac:spMk id="18434" creationId="{303DCD64-D406-4A79-95F6-0F96C462FDEB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21:33.842" v="1476" actId="20577"/>
          <ac:spMkLst>
            <pc:docMk/>
            <pc:sldMk cId="0" sldId="682"/>
            <ac:spMk id="18435" creationId="{C6C43924-4347-48A7-B2B7-E0D6D4BAD89C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7"/>
          <ac:spMkLst>
            <pc:docMk/>
            <pc:sldMk cId="0" sldId="682"/>
            <ac:spMk id="18438" creationId="{AFC7B737-05DA-4D92-BECA-064D50473ABA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6"/>
          <ac:spMkLst>
            <pc:docMk/>
            <pc:sldMk cId="0" sldId="682"/>
            <ac:spMk id="18439" creationId="{CB05BC18-46BB-4C4F-8D32-B14339EC6518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5"/>
          <ac:spMkLst>
            <pc:docMk/>
            <pc:sldMk cId="0" sldId="682"/>
            <ac:spMk id="18440" creationId="{41231B30-DF67-4298-896D-081050EB8097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4"/>
          <ac:spMkLst>
            <pc:docMk/>
            <pc:sldMk cId="0" sldId="682"/>
            <ac:spMk id="18441" creationId="{851EEC75-831F-444F-A3E7-A3E2583896E2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3"/>
          <ac:spMkLst>
            <pc:docMk/>
            <pc:sldMk cId="0" sldId="682"/>
            <ac:spMk id="18442" creationId="{BEC14174-282F-481C-BC2F-196155C3634A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30" v="392"/>
          <ac:spMkLst>
            <pc:docMk/>
            <pc:sldMk cId="0" sldId="682"/>
            <ac:spMk id="18443" creationId="{08512154-737E-4D88-95B7-EF44931E6532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30" v="391"/>
          <ac:spMkLst>
            <pc:docMk/>
            <pc:sldMk cId="0" sldId="682"/>
            <ac:spMk id="18444" creationId="{39B1DF18-9193-4D9C-B876-133AD164974A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1:17.345" v="398"/>
          <ac:spMkLst>
            <pc:docMk/>
            <pc:sldMk cId="0" sldId="682"/>
            <ac:spMk id="29699" creationId="{2850BE6E-C940-46DD-919F-E76DAA960D36}"/>
          </ac:spMkLst>
        </pc:spChg>
        <pc:picChg chg="del">
          <ac:chgData name="Blindback Sgt TJ@21 AC&amp;W Sqn CADS Ops@Defence O365" userId="S::timothy.blindback@ecn.forces.gc.ca::2699d6b2-7bae-42be-83da-ef360de0bb01" providerId="AD" clId="Web-{27A7153A-5DF7-EBB6-BFFF-2CFF01D19A2A}" dt="2021-02-02T15:29:23.829" v="346"/>
          <ac:picMkLst>
            <pc:docMk/>
            <pc:sldMk cId="0" sldId="682"/>
            <ac:picMk id="18436" creationId="{FDB99CF7-ED45-4644-8BF4-713D3440958B}"/>
          </ac:picMkLst>
        </pc:pic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36:15.066" v="537" actId="1076"/>
          <ac:cxnSpMkLst>
            <pc:docMk/>
            <pc:sldMk cId="0" sldId="682"/>
            <ac:cxnSpMk id="4" creationId="{B9582F8D-6839-4C03-A6F5-7B740D3F93BF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38:31.285" v="596" actId="14100"/>
          <ac:cxnSpMkLst>
            <pc:docMk/>
            <pc:sldMk cId="0" sldId="682"/>
            <ac:cxnSpMk id="22" creationId="{FB23A994-6AF7-4B74-A6AD-BCB690B60324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5:36:15.082" v="539" actId="1076"/>
          <ac:cxnSpMkLst>
            <pc:docMk/>
            <pc:sldMk cId="0" sldId="682"/>
            <ac:cxnSpMk id="23" creationId="{0C38E60F-31B7-482D-A769-793B84160E4A}"/>
          </ac:cxnSpMkLst>
        </pc:cxnChg>
      </pc:sldChg>
      <pc:sldChg chg="modSp del">
        <pc:chgData name="Blindback Sgt TJ@21 AC&amp;W Sqn CADS Ops@Defence O365" userId="S::timothy.blindback@ecn.forces.gc.ca::2699d6b2-7bae-42be-83da-ef360de0bb01" providerId="AD" clId="Web-{27A7153A-5DF7-EBB6-BFFF-2CFF01D19A2A}" dt="2021-02-02T15:39:00.457" v="611"/>
        <pc:sldMkLst>
          <pc:docMk/>
          <pc:sldMk cId="0" sldId="683"/>
        </pc:sldMkLst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38:57.458" v="610" actId="1076"/>
          <ac:spMkLst>
            <pc:docMk/>
            <pc:sldMk cId="0" sldId="683"/>
            <ac:spMk id="20482" creationId="{81EF0974-6F06-4D00-9A08-6AAEDFCAE1E6}"/>
          </ac:spMkLst>
        </pc:spChg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59" v="1173"/>
        <pc:sldMkLst>
          <pc:docMk/>
          <pc:sldMk cId="0" sldId="684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59" v="1172"/>
        <pc:sldMkLst>
          <pc:docMk/>
          <pc:sldMk cId="0" sldId="685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59" v="1171"/>
        <pc:sldMkLst>
          <pc:docMk/>
          <pc:sldMk cId="0" sldId="686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43" v="1170"/>
        <pc:sldMkLst>
          <pc:docMk/>
          <pc:sldMk cId="0" sldId="687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9"/>
        <pc:sldMkLst>
          <pc:docMk/>
          <pc:sldMk cId="0" sldId="691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8"/>
        <pc:sldMkLst>
          <pc:docMk/>
          <pc:sldMk cId="0" sldId="692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7"/>
        <pc:sldMkLst>
          <pc:docMk/>
          <pc:sldMk cId="0" sldId="693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6"/>
        <pc:sldMkLst>
          <pc:docMk/>
          <pc:sldMk cId="0" sldId="694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5"/>
        <pc:sldMkLst>
          <pc:docMk/>
          <pc:sldMk cId="0" sldId="695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4"/>
        <pc:sldMkLst>
          <pc:docMk/>
          <pc:sldMk cId="0" sldId="696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28" v="1163"/>
        <pc:sldMkLst>
          <pc:docMk/>
          <pc:sldMk cId="0" sldId="697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62"/>
        <pc:sldMkLst>
          <pc:docMk/>
          <pc:sldMk cId="0" sldId="698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61"/>
        <pc:sldMkLst>
          <pc:docMk/>
          <pc:sldMk cId="0" sldId="699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59"/>
        <pc:sldMkLst>
          <pc:docMk/>
          <pc:sldMk cId="0" sldId="700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58"/>
        <pc:sldMkLst>
          <pc:docMk/>
          <pc:sldMk cId="0" sldId="701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57"/>
        <pc:sldMkLst>
          <pc:docMk/>
          <pc:sldMk cId="0" sldId="702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56"/>
        <pc:sldMkLst>
          <pc:docMk/>
          <pc:sldMk cId="0" sldId="703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5"/>
        <pc:sldMkLst>
          <pc:docMk/>
          <pc:sldMk cId="0" sldId="709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4"/>
        <pc:sldMkLst>
          <pc:docMk/>
          <pc:sldMk cId="0" sldId="710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3"/>
        <pc:sldMkLst>
          <pc:docMk/>
          <pc:sldMk cId="0" sldId="711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2"/>
        <pc:sldMkLst>
          <pc:docMk/>
          <pc:sldMk cId="0" sldId="713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1"/>
        <pc:sldMkLst>
          <pc:docMk/>
          <pc:sldMk cId="0" sldId="714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50"/>
        <pc:sldMkLst>
          <pc:docMk/>
          <pc:sldMk cId="0" sldId="715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49"/>
        <pc:sldMkLst>
          <pc:docMk/>
          <pc:sldMk cId="0" sldId="716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48"/>
        <pc:sldMkLst>
          <pc:docMk/>
          <pc:sldMk cId="0" sldId="717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97" v="1147"/>
        <pc:sldMkLst>
          <pc:docMk/>
          <pc:sldMk cId="0" sldId="718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81" v="1146"/>
        <pc:sldMkLst>
          <pc:docMk/>
          <pc:sldMk cId="0" sldId="719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81" v="1145"/>
        <pc:sldMkLst>
          <pc:docMk/>
          <pc:sldMk cId="0" sldId="720"/>
        </pc:sldMkLst>
      </pc:sldChg>
      <pc:sldChg chg="addSp delSp modSp">
        <pc:chgData name="Blindback Sgt TJ@21 AC&amp;W Sqn CADS Ops@Defence O365" userId="S::timothy.blindback@ecn.forces.gc.ca::2699d6b2-7bae-42be-83da-ef360de0bb01" providerId="AD" clId="Web-{27A7153A-5DF7-EBB6-BFFF-2CFF01D19A2A}" dt="2021-02-02T16:32:59.933" v="1869" actId="1076"/>
        <pc:sldMkLst>
          <pc:docMk/>
          <pc:sldMk cId="0" sldId="723"/>
        </pc:sldMkLst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32:59.933" v="1869" actId="1076"/>
          <ac:spMkLst>
            <pc:docMk/>
            <pc:sldMk cId="0" sldId="723"/>
            <ac:spMk id="2" creationId="{F237F3A4-158A-42C2-B25D-51B572ED5C7F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6:32:57.230" v="1868"/>
          <ac:spMkLst>
            <pc:docMk/>
            <pc:sldMk cId="0" sldId="723"/>
            <ac:spMk id="83971" creationId="{66315463-9F48-4D5F-B4C7-E63CE5689861}"/>
          </ac:spMkLst>
        </pc:spChg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281" v="1144"/>
        <pc:sldMkLst>
          <pc:docMk/>
          <pc:sldMk cId="0" sldId="724"/>
        </pc:sldMkLst>
      </pc:sldChg>
      <pc:sldChg chg="del">
        <pc:chgData name="Blindback Sgt TJ@21 AC&amp;W Sqn CADS Ops@Defence O365" userId="S::timothy.blindback@ecn.forces.gc.ca::2699d6b2-7bae-42be-83da-ef360de0bb01" providerId="AD" clId="Web-{27A7153A-5DF7-EBB6-BFFF-2CFF01D19A2A}" dt="2021-02-02T16:15:38.312" v="1160"/>
        <pc:sldMkLst>
          <pc:docMk/>
          <pc:sldMk cId="0" sldId="725"/>
        </pc:sldMkLst>
      </pc:sldChg>
      <pc:sldChg chg="delSp modSp add replId">
        <pc:chgData name="Blindback Sgt TJ@21 AC&amp;W Sqn CADS Ops@Defence O365" userId="S::timothy.blindback@ecn.forces.gc.ca::2699d6b2-7bae-42be-83da-ef360de0bb01" providerId="AD" clId="Web-{27A7153A-5DF7-EBB6-BFFF-2CFF01D19A2A}" dt="2021-02-02T16:13:58.156" v="1069" actId="20577"/>
        <pc:sldMkLst>
          <pc:docMk/>
          <pc:sldMk cId="823133789" sldId="726"/>
        </pc:sldMkLst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30"/>
          <ac:spMkLst>
            <pc:docMk/>
            <pc:sldMk cId="823133789" sldId="726"/>
            <ac:spMk id="2" creationId="{70661212-A2C6-4605-846D-08D24A1F43B9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9"/>
          <ac:spMkLst>
            <pc:docMk/>
            <pc:sldMk cId="823133789" sldId="726"/>
            <ac:spMk id="3" creationId="{2E086097-0EC5-4C67-B4AB-F7C47C32773A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1"/>
          <ac:spMkLst>
            <pc:docMk/>
            <pc:sldMk cId="823133789" sldId="726"/>
            <ac:spMk id="5" creationId="{94BDFE38-A298-4329-96AB-F2D5DC1F9931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8"/>
          <ac:spMkLst>
            <pc:docMk/>
            <pc:sldMk cId="823133789" sldId="726"/>
            <ac:spMk id="17" creationId="{15F6FED8-68B3-468C-A0D5-98AC547DF8C7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7"/>
          <ac:spMkLst>
            <pc:docMk/>
            <pc:sldMk cId="823133789" sldId="726"/>
            <ac:spMk id="18" creationId="{1022398B-9AE4-45EE-AC62-875880C972A6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6"/>
          <ac:spMkLst>
            <pc:docMk/>
            <pc:sldMk cId="823133789" sldId="726"/>
            <ac:spMk id="19" creationId="{439512F8-BD41-4ED0-85AF-23BD6EC35E89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5"/>
          <ac:spMkLst>
            <pc:docMk/>
            <pc:sldMk cId="823133789" sldId="726"/>
            <ac:spMk id="20" creationId="{16E7F71F-7C05-41D9-8904-A21489B8B22C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11" v="620"/>
          <ac:spMkLst>
            <pc:docMk/>
            <pc:sldMk cId="823133789" sldId="726"/>
            <ac:spMk id="25" creationId="{CD627B5E-AE50-4BA9-845F-4E92E0F8D98E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11" v="619"/>
          <ac:spMkLst>
            <pc:docMk/>
            <pc:sldMk cId="823133789" sldId="726"/>
            <ac:spMk id="26" creationId="{B584687C-7480-4713-9CB4-5C14688D6CC2}"/>
          </ac:spMkLst>
        </pc:spChg>
        <pc:spChg chg="del">
          <ac:chgData name="Blindback Sgt TJ@21 AC&amp;W Sqn CADS Ops@Defence O365" userId="S::timothy.blindback@ecn.forces.gc.ca::2699d6b2-7bae-42be-83da-ef360de0bb01" providerId="AD" clId="Web-{27A7153A-5DF7-EBB6-BFFF-2CFF01D19A2A}" dt="2021-02-02T15:39:24.411" v="618"/>
          <ac:spMkLst>
            <pc:docMk/>
            <pc:sldMk cId="823133789" sldId="726"/>
            <ac:spMk id="27" creationId="{7A9202B9-29C4-4EF2-AD45-620A763081C2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39:18.786" v="617" actId="20577"/>
          <ac:spMkLst>
            <pc:docMk/>
            <pc:sldMk cId="823133789" sldId="726"/>
            <ac:spMk id="18434" creationId="{303DCD64-D406-4A79-95F6-0F96C462FDEB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13:58.156" v="1069" actId="20577"/>
          <ac:spMkLst>
            <pc:docMk/>
            <pc:sldMk cId="823133789" sldId="726"/>
            <ac:spMk id="18435" creationId="{C6C43924-4347-48A7-B2B7-E0D6D4BAD89C}"/>
          </ac:spMkLst>
        </pc:spChg>
        <pc:cxn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4"/>
          <ac:cxnSpMkLst>
            <pc:docMk/>
            <pc:sldMk cId="823133789" sldId="726"/>
            <ac:cxnSpMk id="4" creationId="{B9582F8D-6839-4C03-A6F5-7B740D3F93BF}"/>
          </ac:cxnSpMkLst>
        </pc:cxnChg>
        <pc:cxn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3"/>
          <ac:cxnSpMkLst>
            <pc:docMk/>
            <pc:sldMk cId="823133789" sldId="726"/>
            <ac:cxnSpMk id="22" creationId="{FB23A994-6AF7-4B74-A6AD-BCB690B60324}"/>
          </ac:cxnSpMkLst>
        </pc:cxnChg>
        <pc:cxnChg chg="del">
          <ac:chgData name="Blindback Sgt TJ@21 AC&amp;W Sqn CADS Ops@Defence O365" userId="S::timothy.blindback@ecn.forces.gc.ca::2699d6b2-7bae-42be-83da-ef360de0bb01" providerId="AD" clId="Web-{27A7153A-5DF7-EBB6-BFFF-2CFF01D19A2A}" dt="2021-02-02T15:39:24.426" v="622"/>
          <ac:cxnSpMkLst>
            <pc:docMk/>
            <pc:sldMk cId="823133789" sldId="726"/>
            <ac:cxnSpMk id="23" creationId="{0C38E60F-31B7-482D-A769-793B84160E4A}"/>
          </ac:cxnSpMkLst>
        </pc:cxnChg>
      </pc:sldChg>
      <pc:sldChg chg="modSp add replId">
        <pc:chgData name="Blindback Sgt TJ@21 AC&amp;W Sqn CADS Ops@Defence O365" userId="S::timothy.blindback@ecn.forces.gc.ca::2699d6b2-7bae-42be-83da-ef360de0bb01" providerId="AD" clId="Web-{27A7153A-5DF7-EBB6-BFFF-2CFF01D19A2A}" dt="2021-02-02T16:23:27.607" v="1520" actId="20577"/>
        <pc:sldMkLst>
          <pc:docMk/>
          <pc:sldMk cId="3504342748" sldId="727"/>
        </pc:sldMkLst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5:43:07.053" v="809" actId="20577"/>
          <ac:spMkLst>
            <pc:docMk/>
            <pc:sldMk cId="3504342748" sldId="727"/>
            <ac:spMk id="18434" creationId="{303DCD64-D406-4A79-95F6-0F96C462FDEB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23:27.607" v="1520" actId="20577"/>
          <ac:spMkLst>
            <pc:docMk/>
            <pc:sldMk cId="3504342748" sldId="727"/>
            <ac:spMk id="18435" creationId="{C6C43924-4347-48A7-B2B7-E0D6D4BAD89C}"/>
          </ac:spMkLst>
        </pc:spChg>
      </pc:sldChg>
      <pc:sldChg chg="addSp modSp new">
        <pc:chgData name="Blindback Sgt TJ@21 AC&amp;W Sqn CADS Ops@Defence O365" userId="S::timothy.blindback@ecn.forces.gc.ca::2699d6b2-7bae-42be-83da-ef360de0bb01" providerId="AD" clId="Web-{27A7153A-5DF7-EBB6-BFFF-2CFF01D19A2A}" dt="2021-02-02T16:13:34.531" v="1055" actId="20577"/>
        <pc:sldMkLst>
          <pc:docMk/>
          <pc:sldMk cId="649439616" sldId="728"/>
        </pc:sldMkLst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01:47.394" v="839" actId="20577"/>
          <ac:spMkLst>
            <pc:docMk/>
            <pc:sldMk cId="649439616" sldId="728"/>
            <ac:spMk id="3" creationId="{2C074E81-42E1-4D47-961A-4B7ADA27DDC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13:34.531" v="1055" actId="20577"/>
          <ac:spMkLst>
            <pc:docMk/>
            <pc:sldMk cId="649439616" sldId="728"/>
            <ac:spMk id="5" creationId="{AF72AF1F-0F31-4216-946D-AB6A7F5657BF}"/>
          </ac:spMkLst>
        </pc:spChg>
      </pc:sldChg>
      <pc:sldChg chg="addSp delSp modSp add replId">
        <pc:chgData name="Blindback Sgt TJ@21 AC&amp;W Sqn CADS Ops@Defence O365" userId="S::timothy.blindback@ecn.forces.gc.ca::2699d6b2-7bae-42be-83da-ef360de0bb01" providerId="AD" clId="Web-{27A7153A-5DF7-EBB6-BFFF-2CFF01D19A2A}" dt="2021-02-02T16:31:52.824" v="1803" actId="1076"/>
        <pc:sldMkLst>
          <pc:docMk/>
          <pc:sldMk cId="3175158229" sldId="729"/>
        </pc:sldMkLst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4:42.061" v="1548" actId="1076"/>
          <ac:spMkLst>
            <pc:docMk/>
            <pc:sldMk cId="3175158229" sldId="729"/>
            <ac:spMk id="2" creationId="{CDF19DAC-CDC7-4E13-B78B-5F20984B7F67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4:42.061" v="1549" actId="1076"/>
          <ac:spMkLst>
            <pc:docMk/>
            <pc:sldMk cId="3175158229" sldId="729"/>
            <ac:spMk id="3" creationId="{F2916B75-0D89-42E2-BDCD-645ABDA59BBC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5:30.138" v="1563" actId="1076"/>
          <ac:spMkLst>
            <pc:docMk/>
            <pc:sldMk cId="3175158229" sldId="729"/>
            <ac:spMk id="5" creationId="{10571BE5-E6B6-4084-BF9F-FB150A2F739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7:47.387" v="1605" actId="1076"/>
          <ac:spMkLst>
            <pc:docMk/>
            <pc:sldMk cId="3175158229" sldId="729"/>
            <ac:spMk id="7" creationId="{B780EA65-635F-495B-B063-A7E3317D3414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6:07.153" v="1575" actId="1076"/>
          <ac:spMkLst>
            <pc:docMk/>
            <pc:sldMk cId="3175158229" sldId="729"/>
            <ac:spMk id="9" creationId="{0600C46E-FB16-41EA-8B63-13EB6B008371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6:07.169" v="1576" actId="1076"/>
          <ac:spMkLst>
            <pc:docMk/>
            <pc:sldMk cId="3175158229" sldId="729"/>
            <ac:spMk id="11" creationId="{DB409E33-C777-4DE7-8A13-4E7643345023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5:34.966" v="1565" actId="1076"/>
          <ac:spMkLst>
            <pc:docMk/>
            <pc:sldMk cId="3175158229" sldId="729"/>
            <ac:spMk id="12" creationId="{123D2C82-C279-46A2-899C-769953CDAE20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5:34.966" v="1566" actId="1076"/>
          <ac:spMkLst>
            <pc:docMk/>
            <pc:sldMk cId="3175158229" sldId="729"/>
            <ac:spMk id="13" creationId="{4C79E276-2A60-44A4-8917-396CFFCC4B0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5:53.185" v="1571" actId="1076"/>
          <ac:spMkLst>
            <pc:docMk/>
            <pc:sldMk cId="3175158229" sldId="729"/>
            <ac:spMk id="15" creationId="{5D098ACB-35A1-49FF-88D9-78FA6E932316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25:53.200" v="1572" actId="1076"/>
          <ac:spMkLst>
            <pc:docMk/>
            <pc:sldMk cId="3175158229" sldId="729"/>
            <ac:spMk id="17" creationId="{ED6D54E1-8482-4ABF-AD64-EA4FCE00C95F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31:52.824" v="1803" actId="1076"/>
          <ac:spMkLst>
            <pc:docMk/>
            <pc:sldMk cId="3175158229" sldId="729"/>
            <ac:spMk id="23" creationId="{729A43DE-FBC1-4A8E-9F36-624F4012FC9C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31:24.246" v="1782" actId="20577"/>
          <ac:spMkLst>
            <pc:docMk/>
            <pc:sldMk cId="3175158229" sldId="729"/>
            <ac:spMk id="31" creationId="{D11A25DA-0BB4-40BE-AF6A-1F592CC61DB6}"/>
          </ac:spMkLst>
        </pc:spChg>
        <pc:spChg chg="add mod">
          <ac:chgData name="Blindback Sgt TJ@21 AC&amp;W Sqn CADS Ops@Defence O365" userId="S::timothy.blindback@ecn.forces.gc.ca::2699d6b2-7bae-42be-83da-ef360de0bb01" providerId="AD" clId="Web-{27A7153A-5DF7-EBB6-BFFF-2CFF01D19A2A}" dt="2021-02-02T16:31:19.168" v="1778" actId="20577"/>
          <ac:spMkLst>
            <pc:docMk/>
            <pc:sldMk cId="3175158229" sldId="729"/>
            <ac:spMk id="32" creationId="{E637455B-93C3-4254-A8B0-3333B29391F2}"/>
          </ac:spMkLst>
        </pc:spChg>
        <pc:spChg chg="mod">
          <ac:chgData name="Blindback Sgt TJ@21 AC&amp;W Sqn CADS Ops@Defence O365" userId="S::timothy.blindback@ecn.forces.gc.ca::2699d6b2-7bae-42be-83da-ef360de0bb01" providerId="AD" clId="Web-{27A7153A-5DF7-EBB6-BFFF-2CFF01D19A2A}" dt="2021-02-02T16:24:07.373" v="1535" actId="20577"/>
          <ac:spMkLst>
            <pc:docMk/>
            <pc:sldMk cId="3175158229" sldId="729"/>
            <ac:spMk id="18434" creationId="{303DCD64-D406-4A79-95F6-0F96C462FDEB}"/>
          </ac:spMkLst>
        </pc:spChg>
        <pc:spChg chg="del mod">
          <ac:chgData name="Blindback Sgt TJ@21 AC&amp;W Sqn CADS Ops@Defence O365" userId="S::timothy.blindback@ecn.forces.gc.ca::2699d6b2-7bae-42be-83da-ef360de0bb01" providerId="AD" clId="Web-{27A7153A-5DF7-EBB6-BFFF-2CFF01D19A2A}" dt="2021-02-02T16:28:10.137" v="1606"/>
          <ac:spMkLst>
            <pc:docMk/>
            <pc:sldMk cId="3175158229" sldId="729"/>
            <ac:spMk id="18435" creationId="{C6C43924-4347-48A7-B2B7-E0D6D4BAD89C}"/>
          </ac:spMkLst>
        </pc:sp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6:26:28.856" v="1580" actId="14100"/>
          <ac:cxnSpMkLst>
            <pc:docMk/>
            <pc:sldMk cId="3175158229" sldId="729"/>
            <ac:cxnSpMk id="19" creationId="{BEACB7C6-1C8F-4E8A-8A7C-27D3D6226509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6:27:10.700" v="1587" actId="14100"/>
          <ac:cxnSpMkLst>
            <pc:docMk/>
            <pc:sldMk cId="3175158229" sldId="729"/>
            <ac:cxnSpMk id="21" creationId="{BF909478-97FF-4E30-B88D-02D3612C7C6A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6:30:50.309" v="1770"/>
          <ac:cxnSpMkLst>
            <pc:docMk/>
            <pc:sldMk cId="3175158229" sldId="729"/>
            <ac:cxnSpMk id="25" creationId="{34D62301-F952-4CC6-B055-58F87364B50E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6:27:04.450" v="1586" actId="14100"/>
          <ac:cxnSpMkLst>
            <pc:docMk/>
            <pc:sldMk cId="3175158229" sldId="729"/>
            <ac:cxnSpMk id="26" creationId="{D79CA6DB-AD15-48B6-AA8E-2F1E55CFB4AC}"/>
          </ac:cxnSpMkLst>
        </pc:cxnChg>
        <pc:cxnChg chg="add mod">
          <ac:chgData name="Blindback Sgt TJ@21 AC&amp;W Sqn CADS Ops@Defence O365" userId="S::timothy.blindback@ecn.forces.gc.ca::2699d6b2-7bae-42be-83da-ef360de0bb01" providerId="AD" clId="Web-{27A7153A-5DF7-EBB6-BFFF-2CFF01D19A2A}" dt="2021-02-02T16:27:26.622" v="1590" actId="14100"/>
          <ac:cxnSpMkLst>
            <pc:docMk/>
            <pc:sldMk cId="3175158229" sldId="729"/>
            <ac:cxnSpMk id="27" creationId="{2E466161-5D42-4966-843E-F15CA662F14A}"/>
          </ac:cxnSpMkLst>
        </pc:cxnChg>
      </pc:sldChg>
      <pc:sldChg chg="new del">
        <pc:chgData name="Blindback Sgt TJ@21 AC&amp;W Sqn CADS Ops@Defence O365" userId="S::timothy.blindback@ecn.forces.gc.ca::2699d6b2-7bae-42be-83da-ef360de0bb01" providerId="AD" clId="Web-{27A7153A-5DF7-EBB6-BFFF-2CFF01D19A2A}" dt="2021-02-02T16:23:59.263" v="1528"/>
        <pc:sldMkLst>
          <pc:docMk/>
          <pc:sldMk cId="3982514267" sldId="729"/>
        </pc:sldMkLst>
      </pc:sldChg>
    </pc:docChg>
  </pc:docChgLst>
  <pc:docChgLst>
    <pc:chgData name="Blindback Sgt TJ@21 AC&amp;W Sqn CADS Ops@Defence O365" userId="S::timothy.blindback@ecn.forces.gc.ca::2699d6b2-7bae-42be-83da-ef360de0bb01" providerId="AD" clId="Web-{8805053F-9A4C-9E1E-A207-7C2E08AAC7BE}"/>
    <pc:docChg chg="addSld delSld modSld">
      <pc:chgData name="Blindback Sgt TJ@21 AC&amp;W Sqn CADS Ops@Defence O365" userId="S::timothy.blindback@ecn.forces.gc.ca::2699d6b2-7bae-42be-83da-ef360de0bb01" providerId="AD" clId="Web-{8805053F-9A4C-9E1E-A207-7C2E08AAC7BE}" dt="2021-02-02T20:05:38.349" v="251" actId="1076"/>
      <pc:docMkLst>
        <pc:docMk/>
      </pc:docMkLst>
      <pc:sldChg chg="addSp modSp">
        <pc:chgData name="Blindback Sgt TJ@21 AC&amp;W Sqn CADS Ops@Defence O365" userId="S::timothy.blindback@ecn.forces.gc.ca::2699d6b2-7bae-42be-83da-ef360de0bb01" providerId="AD" clId="Web-{8805053F-9A4C-9E1E-A207-7C2E08AAC7BE}" dt="2021-02-02T20:05:38.349" v="251" actId="1076"/>
        <pc:sldMkLst>
          <pc:docMk/>
          <pc:sldMk cId="3175158229" sldId="729"/>
        </pc:sldMkLst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4:40.939" v="195" actId="20577"/>
          <ac:spMkLst>
            <pc:docMk/>
            <pc:sldMk cId="3175158229" sldId="729"/>
            <ac:spMk id="7" creationId="{B780EA65-635F-495B-B063-A7E3317D3414}"/>
          </ac:spMkLst>
        </pc:spChg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4:17.297" v="190" actId="20577"/>
          <ac:spMkLst>
            <pc:docMk/>
            <pc:sldMk cId="3175158229" sldId="729"/>
            <ac:spMk id="11" creationId="{DB409E33-C777-4DE7-8A13-4E7643345023}"/>
          </ac:spMkLst>
        </pc:spChg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4:08.031" v="180" actId="20577"/>
          <ac:spMkLst>
            <pc:docMk/>
            <pc:sldMk cId="3175158229" sldId="729"/>
            <ac:spMk id="13" creationId="{4C79E276-2A60-44A4-8917-396CFFCC4B0F}"/>
          </ac:spMkLst>
        </pc:spChg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4:19.891" v="191" actId="20577"/>
          <ac:spMkLst>
            <pc:docMk/>
            <pc:sldMk cId="3175158229" sldId="729"/>
            <ac:spMk id="17" creationId="{ED6D54E1-8482-4ABF-AD64-EA4FCE00C95F}"/>
          </ac:spMkLst>
        </pc:spChg>
        <pc:spChg chg="add mod">
          <ac:chgData name="Blindback Sgt TJ@21 AC&amp;W Sqn CADS Ops@Defence O365" userId="S::timothy.blindback@ecn.forces.gc.ca::2699d6b2-7bae-42be-83da-ef360de0bb01" providerId="AD" clId="Web-{8805053F-9A4C-9E1E-A207-7C2E08AAC7BE}" dt="2021-02-02T20:05:38.349" v="251" actId="1076"/>
          <ac:spMkLst>
            <pc:docMk/>
            <pc:sldMk cId="3175158229" sldId="729"/>
            <ac:spMk id="22" creationId="{0B8CA709-6E2C-4593-8E03-7F1A256B1B58}"/>
          </ac:spMkLst>
        </pc:spChg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5:06.566" v="232" actId="20577"/>
          <ac:spMkLst>
            <pc:docMk/>
            <pc:sldMk cId="3175158229" sldId="729"/>
            <ac:spMk id="23" creationId="{729A43DE-FBC1-4A8E-9F36-624F4012FC9C}"/>
          </ac:spMkLst>
        </pc:spChg>
      </pc:sldChg>
      <pc:sldChg chg="new del">
        <pc:chgData name="Blindback Sgt TJ@21 AC&amp;W Sqn CADS Ops@Defence O365" userId="S::timothy.blindback@ecn.forces.gc.ca::2699d6b2-7bae-42be-83da-ef360de0bb01" providerId="AD" clId="Web-{8805053F-9A4C-9E1E-A207-7C2E08AAC7BE}" dt="2021-02-02T20:00:44.724" v="1"/>
        <pc:sldMkLst>
          <pc:docMk/>
          <pc:sldMk cId="1784109762" sldId="730"/>
        </pc:sldMkLst>
      </pc:sldChg>
      <pc:sldChg chg="modSp add replId">
        <pc:chgData name="Blindback Sgt TJ@21 AC&amp;W Sqn CADS Ops@Defence O365" userId="S::timothy.blindback@ecn.forces.gc.ca::2699d6b2-7bae-42be-83da-ef360de0bb01" providerId="AD" clId="Web-{8805053F-9A4C-9E1E-A207-7C2E08AAC7BE}" dt="2021-02-02T20:02:25.807" v="161" actId="20577"/>
        <pc:sldMkLst>
          <pc:docMk/>
          <pc:sldMk cId="3430170110" sldId="730"/>
        </pc:sldMkLst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2:25.807" v="161" actId="20577"/>
          <ac:spMkLst>
            <pc:docMk/>
            <pc:sldMk cId="3430170110" sldId="730"/>
            <ac:spMk id="2" creationId="{F237F3A4-158A-42C2-B25D-51B572ED5C7F}"/>
          </ac:spMkLst>
        </pc:spChg>
        <pc:spChg chg="mod">
          <ac:chgData name="Blindback Sgt TJ@21 AC&amp;W Sqn CADS Ops@Defence O365" userId="S::timothy.blindback@ecn.forces.gc.ca::2699d6b2-7bae-42be-83da-ef360de0bb01" providerId="AD" clId="Web-{8805053F-9A4C-9E1E-A207-7C2E08AAC7BE}" dt="2021-02-02T20:00:54.974" v="13" actId="20577"/>
          <ac:spMkLst>
            <pc:docMk/>
            <pc:sldMk cId="3430170110" sldId="730"/>
            <ac:spMk id="83970" creationId="{73DC53BB-AA7C-4D5B-A3C1-58DFFE6C7C0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533E5A0-1C12-4B34-BFC5-4F414731435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3400" y="228600"/>
            <a:ext cx="594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ctr" defTabSz="1022350" eaLnBrk="0" hangingPunct="0">
              <a:defRPr sz="14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AT-101Link 16 Joint Interoperability Course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5855010-0DB2-4560-8162-0328C260F7A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3" y="1588"/>
            <a:ext cx="30368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1022350" eaLnBrk="0" hangingPunct="0">
              <a:defRPr sz="1000" b="0" i="1">
                <a:latin typeface="Times New Roman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64FE91CF-BD3A-4703-8F31-E4AB7D6C545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33400" y="8382000"/>
            <a:ext cx="609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1022350" eaLnBrk="0" hangingPunct="0">
              <a:defRPr sz="1000" b="0">
                <a:latin typeface="Arial" charset="0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Lesson 2 • Terminals</a:t>
            </a:r>
          </a:p>
          <a:p>
            <a:pPr>
              <a:defRPr/>
            </a:pPr>
            <a:r>
              <a:rPr lang="en-US"/>
              <a:t>Allied Training • Ft. McPherson, GA • 2007 </a:t>
            </a:r>
          </a:p>
          <a:p>
            <a:pPr>
              <a:defRPr/>
            </a:pPr>
            <a:endParaRPr 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144604BF-2F94-4DBB-893B-21DDF44258E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3" y="8763000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1022350">
              <a:defRPr sz="1000" b="0" i="1"/>
            </a:lvl1pPr>
          </a:lstStyle>
          <a:p>
            <a:fld id="{53526B27-B58F-4364-872A-A2C0B8F3F43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6" name="AutoShape 6">
            <a:extLst>
              <a:ext uri="{FF2B5EF4-FFF2-40B4-BE49-F238E27FC236}">
                <a16:creationId xmlns:a16="http://schemas.microsoft.com/office/drawing/2014/main" id="{A64707D6-101C-4E7A-84F2-CAA7380B1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28600"/>
            <a:ext cx="59436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 b="0">
              <a:latin typeface="Arial" panose="020B0604020202020204" pitchFamily="34" charset="0"/>
            </a:endParaRPr>
          </a:p>
        </p:txBody>
      </p:sp>
      <p:sp>
        <p:nvSpPr>
          <p:cNvPr id="5127" name="AutoShape 7">
            <a:extLst>
              <a:ext uri="{FF2B5EF4-FFF2-40B4-BE49-F238E27FC236}">
                <a16:creationId xmlns:a16="http://schemas.microsoft.com/office/drawing/2014/main" id="{720481F9-3B65-4CF2-861C-5AAA5942A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8382000"/>
            <a:ext cx="60960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800" b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5B73184-D411-4020-994A-5FBA32A778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19200" y="152400"/>
            <a:ext cx="4572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1022350" eaLnBrk="0" hangingPunct="0">
              <a:defRPr sz="1000" b="0" i="1">
                <a:latin typeface="Times New Roman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26E79F0-6039-49DE-8C31-B5FA4E25221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3" y="1588"/>
            <a:ext cx="30368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1022350" eaLnBrk="0" hangingPunct="0">
              <a:defRPr sz="1000" b="0" i="1">
                <a:latin typeface="Times New Roman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B13470A7-F3A1-49C2-B75D-A09BDF8E665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763000"/>
            <a:ext cx="3036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1022350" eaLnBrk="0" hangingPunct="0">
              <a:defRPr sz="1000" b="0" i="1">
                <a:latin typeface="Times New Roman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0CA5666B-A3B3-4F76-8852-C0B8BB9F8E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7163" y="8763000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1022350">
              <a:defRPr sz="1000" b="0" i="1"/>
            </a:lvl1pPr>
          </a:lstStyle>
          <a:p>
            <a:fld id="{F477FC10-6EFF-4ABF-9FE3-E06C560482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4FE12687-E965-4C95-90C9-6BA7B6FC9D8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381500"/>
            <a:ext cx="5135563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50" tIns="47625" rIns="95250" bIns="476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B75F8B1D-4EE5-425B-9D16-9F721DFB3FB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1738" y="698500"/>
            <a:ext cx="4602162" cy="3448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107632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-65" charset="0"/>
        <a:ea typeface="MS PGothic" panose="020B0600070205080204" pitchFamily="34" charset="-128"/>
        <a:cs typeface="ＭＳ Ｐゴシック" pitchFamily="-107" charset="-128"/>
      </a:defRPr>
    </a:lvl1pPr>
    <a:lvl2pPr marL="495300" algn="l" defTabSz="107632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-65" charset="0"/>
        <a:ea typeface="MS PGothic" panose="020B0600070205080204" pitchFamily="34" charset="-128"/>
        <a:cs typeface="+mn-cs"/>
      </a:defRPr>
    </a:lvl2pPr>
    <a:lvl3pPr marL="992188" algn="l" defTabSz="107632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-65" charset="0"/>
        <a:ea typeface="MS PGothic" panose="020B0600070205080204" pitchFamily="34" charset="-128"/>
        <a:cs typeface="+mn-cs"/>
      </a:defRPr>
    </a:lvl3pPr>
    <a:lvl4pPr marL="1487488" algn="l" defTabSz="107632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-65" charset="0"/>
        <a:ea typeface="MS PGothic" panose="020B0600070205080204" pitchFamily="34" charset="-128"/>
        <a:cs typeface="+mn-cs"/>
      </a:defRPr>
    </a:lvl4pPr>
    <a:lvl5pPr marL="1984375" algn="l" defTabSz="1076325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-65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Telecommunications_Unio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Megahertz" TargetMode="External"/><Relationship Id="rId5" Type="http://schemas.openxmlformats.org/officeDocument/2006/relationships/hyperlink" Target="http://en.wikipedia.org/wiki/Electromagnetic_wave" TargetMode="External"/><Relationship Id="rId4" Type="http://schemas.openxmlformats.org/officeDocument/2006/relationships/hyperlink" Target="http://en.wikipedia.org/wiki/Radio_frequency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Telecommunications_Unio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Megahertz" TargetMode="External"/><Relationship Id="rId5" Type="http://schemas.openxmlformats.org/officeDocument/2006/relationships/hyperlink" Target="http://en.wikipedia.org/wiki/Electromagnetic_wave" TargetMode="External"/><Relationship Id="rId4" Type="http://schemas.openxmlformats.org/officeDocument/2006/relationships/hyperlink" Target="http://en.wikipedia.org/wiki/Radio_frequency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Telecommunications_Union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Megahertz" TargetMode="External"/><Relationship Id="rId5" Type="http://schemas.openxmlformats.org/officeDocument/2006/relationships/hyperlink" Target="http://en.wikipedia.org/wiki/Electromagnetic_wave" TargetMode="External"/><Relationship Id="rId4" Type="http://schemas.openxmlformats.org/officeDocument/2006/relationships/hyperlink" Target="http://en.wikipedia.org/wiki/Radio_frequency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Telecommunications_Union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Megahertz" TargetMode="External"/><Relationship Id="rId5" Type="http://schemas.openxmlformats.org/officeDocument/2006/relationships/hyperlink" Target="http://en.wikipedia.org/wiki/Electromagnetic_wave" TargetMode="External"/><Relationship Id="rId4" Type="http://schemas.openxmlformats.org/officeDocument/2006/relationships/hyperlink" Target="http://en.wikipedia.org/wiki/Radio_frequency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22169158-C941-48F3-883E-7FB608A9CF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749B00E-2A1D-4A1B-AF84-B30CAFA30DE5}" type="slidenum">
              <a:rPr lang="en-US" altLang="en-US" sz="1000" b="0"/>
              <a:pPr/>
              <a:t>1</a:t>
            </a:fld>
            <a:endParaRPr lang="en-US" altLang="en-US" sz="1000" b="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4CAF7CB-946F-4917-A4D2-F926225B94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134F2DA6-29E9-4AE5-92A6-34B23D94A7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>
                <a:latin typeface="Times New Roman" panose="02020603050405020304" pitchFamily="18" charset="0"/>
              </a:rPr>
              <a:t>7/01/10	Format Change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38103839-DFFB-4574-8971-8119F3F721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8A1F80C-C7EF-4A94-9A14-34396B900A03}" type="slidenum">
              <a:rPr lang="en-US" altLang="en-US" sz="1000" b="0"/>
              <a:pPr/>
              <a:t>3</a:t>
            </a:fld>
            <a:endParaRPr lang="en-US" altLang="en-US" sz="1000" b="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A0517E46-FC3E-4EF3-B063-AB4DED0B82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B1CB860A-255E-4640-9389-B5C5BAB415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D9625EA5-BBAD-4178-B1E6-0F599B7DBD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9E6E99B-0161-4A06-B230-583633C4C0DF}" type="slidenum">
              <a:rPr lang="en-US" altLang="en-US" sz="1000" b="0"/>
              <a:pPr/>
              <a:t>5</a:t>
            </a:fld>
            <a:endParaRPr lang="en-US" altLang="en-US" sz="1000" b="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17411C99-285F-47E4-920B-7BD8280ED8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A1EEDE75-B946-4CE4-B897-99D586DA96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</a:rPr>
              <a:t>The basic characteristics of L11 are that it is Half duplex. Meaning it can transmit or receive but not both simultaneously. Netted in that it utilizes a network, Secure. It is written using M series messages.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007ACBEC-C084-4355-A16F-A902A78FC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A9AB2DB-95A4-4409-9462-7B347CF77A01}" type="slidenum">
              <a:rPr lang="en-US" altLang="en-US" sz="1000" b="0"/>
              <a:pPr/>
              <a:t>6</a:t>
            </a:fld>
            <a:endParaRPr lang="en-US" altLang="en-US" sz="1000" b="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99139B8-9579-4CBB-93FC-DBBC0BAF41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12BAB19-D31F-4734-B560-79AD160C1E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>
                <a:latin typeface="Times New Roman" panose="02020603050405020304" pitchFamily="18" charset="0"/>
              </a:rPr>
              <a:t>HF High Frequency RF</a:t>
            </a:r>
          </a:p>
          <a:p>
            <a:r>
              <a:rPr lang="en-CA" altLang="en-US">
                <a:latin typeface="Times New Roman" panose="02020603050405020304" pitchFamily="18" charset="0"/>
              </a:rPr>
              <a:t>is the </a:t>
            </a:r>
            <a:r>
              <a:rPr lang="en-CA" altLang="en-US">
                <a:latin typeface="Times New Roman" panose="02020603050405020304" pitchFamily="18" charset="0"/>
                <a:hlinkClick r:id="rId3" tooltip="International Telecommunications Union"/>
              </a:rPr>
              <a:t>ITU</a:t>
            </a:r>
            <a:r>
              <a:rPr lang="en-CA" altLang="en-US">
                <a:latin typeface="Times New Roman" panose="02020603050405020304" pitchFamily="18" charset="0"/>
              </a:rPr>
              <a:t> (International Telecommunication Union)-designated range of </a:t>
            </a:r>
            <a:r>
              <a:rPr lang="en-CA" altLang="en-US">
                <a:latin typeface="Times New Roman" panose="02020603050405020304" pitchFamily="18" charset="0"/>
                <a:hlinkClick r:id="rId4" tooltip="Radio frequency"/>
              </a:rPr>
              <a:t>radio frequency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r>
              <a:rPr lang="en-CA" altLang="en-US">
                <a:latin typeface="Times New Roman" panose="02020603050405020304" pitchFamily="18" charset="0"/>
                <a:hlinkClick r:id="rId5" tooltip="Electromagnetic wave"/>
              </a:rPr>
              <a:t>electromagnetic waves</a:t>
            </a:r>
            <a:r>
              <a:rPr lang="en-CA" altLang="en-US">
                <a:latin typeface="Times New Roman" panose="02020603050405020304" pitchFamily="18" charset="0"/>
              </a:rPr>
              <a:t> (radio waves) between 3 and 30 </a:t>
            </a:r>
            <a:r>
              <a:rPr lang="en-CA" altLang="en-US">
                <a:latin typeface="Times New Roman" panose="02020603050405020304" pitchFamily="18" charset="0"/>
                <a:hlinkClick r:id="rId6" tooltip="Megahertz"/>
              </a:rPr>
              <a:t>MHz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br>
              <a:rPr lang="en-CA" altLang="en-US">
                <a:latin typeface="Times New Roman" panose="02020603050405020304" pitchFamily="18" charset="0"/>
              </a:rPr>
            </a:br>
            <a:r>
              <a:rPr lang="en-CA" altLang="en-US">
                <a:latin typeface="Times New Roman" panose="02020603050405020304" pitchFamily="18" charset="0"/>
              </a:rPr>
              <a:t>It is capable of Long range and is beyond line of sight. It can be noisy to listen to, especially man-made interference from electronic devices, tends to have a great effect on the HF bands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007ACBEC-C084-4355-A16F-A902A78FC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A9AB2DB-95A4-4409-9462-7B347CF77A01}" type="slidenum">
              <a:rPr lang="en-US" altLang="en-US" sz="1000" b="0"/>
              <a:pPr/>
              <a:t>7</a:t>
            </a:fld>
            <a:endParaRPr lang="en-US" altLang="en-US" sz="1000" b="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99139B8-9579-4CBB-93FC-DBBC0BAF41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12BAB19-D31F-4734-B560-79AD160C1E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>
                <a:latin typeface="Times New Roman" panose="02020603050405020304" pitchFamily="18" charset="0"/>
              </a:rPr>
              <a:t>HF High Frequency RF</a:t>
            </a:r>
          </a:p>
          <a:p>
            <a:r>
              <a:rPr lang="en-CA" altLang="en-US">
                <a:latin typeface="Times New Roman" panose="02020603050405020304" pitchFamily="18" charset="0"/>
              </a:rPr>
              <a:t>is the </a:t>
            </a:r>
            <a:r>
              <a:rPr lang="en-CA" altLang="en-US">
                <a:latin typeface="Times New Roman" panose="02020603050405020304" pitchFamily="18" charset="0"/>
                <a:hlinkClick r:id="rId3" tooltip="International Telecommunications Union"/>
              </a:rPr>
              <a:t>ITU</a:t>
            </a:r>
            <a:r>
              <a:rPr lang="en-CA" altLang="en-US">
                <a:latin typeface="Times New Roman" panose="02020603050405020304" pitchFamily="18" charset="0"/>
              </a:rPr>
              <a:t> (International Telecommunication Union)-designated range of </a:t>
            </a:r>
            <a:r>
              <a:rPr lang="en-CA" altLang="en-US">
                <a:latin typeface="Times New Roman" panose="02020603050405020304" pitchFamily="18" charset="0"/>
                <a:hlinkClick r:id="rId4" tooltip="Radio frequency"/>
              </a:rPr>
              <a:t>radio frequency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r>
              <a:rPr lang="en-CA" altLang="en-US">
                <a:latin typeface="Times New Roman" panose="02020603050405020304" pitchFamily="18" charset="0"/>
                <a:hlinkClick r:id="rId5" tooltip="Electromagnetic wave"/>
              </a:rPr>
              <a:t>electromagnetic waves</a:t>
            </a:r>
            <a:r>
              <a:rPr lang="en-CA" altLang="en-US">
                <a:latin typeface="Times New Roman" panose="02020603050405020304" pitchFamily="18" charset="0"/>
              </a:rPr>
              <a:t> (radio waves) between 3 and 30 </a:t>
            </a:r>
            <a:r>
              <a:rPr lang="en-CA" altLang="en-US">
                <a:latin typeface="Times New Roman" panose="02020603050405020304" pitchFamily="18" charset="0"/>
                <a:hlinkClick r:id="rId6" tooltip="Megahertz"/>
              </a:rPr>
              <a:t>MHz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br>
              <a:rPr lang="en-CA" altLang="en-US">
                <a:latin typeface="Times New Roman" panose="02020603050405020304" pitchFamily="18" charset="0"/>
              </a:rPr>
            </a:br>
            <a:r>
              <a:rPr lang="en-CA" altLang="en-US">
                <a:latin typeface="Times New Roman" panose="02020603050405020304" pitchFamily="18" charset="0"/>
              </a:rPr>
              <a:t>It is capable of Long range and is beyond line of sight. It can be noisy to listen to, especially man-made interference from electronic devices, tends to have a great effect on the HF bands </a:t>
            </a:r>
          </a:p>
        </p:txBody>
      </p:sp>
    </p:spTree>
    <p:extLst>
      <p:ext uri="{BB962C8B-B14F-4D97-AF65-F5344CB8AC3E}">
        <p14:creationId xmlns:p14="http://schemas.microsoft.com/office/powerpoint/2010/main" val="1979009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007ACBEC-C084-4355-A16F-A902A78FC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A9AB2DB-95A4-4409-9462-7B347CF77A01}" type="slidenum">
              <a:rPr lang="en-US" altLang="en-US" sz="1000" b="0"/>
              <a:pPr/>
              <a:t>8</a:t>
            </a:fld>
            <a:endParaRPr lang="en-US" altLang="en-US" sz="1000" b="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99139B8-9579-4CBB-93FC-DBBC0BAF41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12BAB19-D31F-4734-B560-79AD160C1E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>
                <a:latin typeface="Times New Roman" panose="02020603050405020304" pitchFamily="18" charset="0"/>
              </a:rPr>
              <a:t>HF High Frequency RF</a:t>
            </a:r>
          </a:p>
          <a:p>
            <a:r>
              <a:rPr lang="en-CA" altLang="en-US">
                <a:latin typeface="Times New Roman" panose="02020603050405020304" pitchFamily="18" charset="0"/>
              </a:rPr>
              <a:t>is the </a:t>
            </a:r>
            <a:r>
              <a:rPr lang="en-CA" altLang="en-US">
                <a:latin typeface="Times New Roman" panose="02020603050405020304" pitchFamily="18" charset="0"/>
                <a:hlinkClick r:id="rId3" tooltip="International Telecommunications Union"/>
              </a:rPr>
              <a:t>ITU</a:t>
            </a:r>
            <a:r>
              <a:rPr lang="en-CA" altLang="en-US">
                <a:latin typeface="Times New Roman" panose="02020603050405020304" pitchFamily="18" charset="0"/>
              </a:rPr>
              <a:t> (International Telecommunication Union)-designated range of </a:t>
            </a:r>
            <a:r>
              <a:rPr lang="en-CA" altLang="en-US">
                <a:latin typeface="Times New Roman" panose="02020603050405020304" pitchFamily="18" charset="0"/>
                <a:hlinkClick r:id="rId4" tooltip="Radio frequency"/>
              </a:rPr>
              <a:t>radio frequency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r>
              <a:rPr lang="en-CA" altLang="en-US">
                <a:latin typeface="Times New Roman" panose="02020603050405020304" pitchFamily="18" charset="0"/>
                <a:hlinkClick r:id="rId5" tooltip="Electromagnetic wave"/>
              </a:rPr>
              <a:t>electromagnetic waves</a:t>
            </a:r>
            <a:r>
              <a:rPr lang="en-CA" altLang="en-US">
                <a:latin typeface="Times New Roman" panose="02020603050405020304" pitchFamily="18" charset="0"/>
              </a:rPr>
              <a:t> (radio waves) between 3 and 30 </a:t>
            </a:r>
            <a:r>
              <a:rPr lang="en-CA" altLang="en-US">
                <a:latin typeface="Times New Roman" panose="02020603050405020304" pitchFamily="18" charset="0"/>
                <a:hlinkClick r:id="rId6" tooltip="Megahertz"/>
              </a:rPr>
              <a:t>MHz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br>
              <a:rPr lang="en-CA" altLang="en-US">
                <a:latin typeface="Times New Roman" panose="02020603050405020304" pitchFamily="18" charset="0"/>
              </a:rPr>
            </a:br>
            <a:r>
              <a:rPr lang="en-CA" altLang="en-US">
                <a:latin typeface="Times New Roman" panose="02020603050405020304" pitchFamily="18" charset="0"/>
              </a:rPr>
              <a:t>It is capable of Long range and is beyond line of sight. It can be noisy to listen to, especially man-made interference from electronic devices, tends to have a great effect on the HF bands </a:t>
            </a:r>
          </a:p>
        </p:txBody>
      </p:sp>
    </p:spTree>
    <p:extLst>
      <p:ext uri="{BB962C8B-B14F-4D97-AF65-F5344CB8AC3E}">
        <p14:creationId xmlns:p14="http://schemas.microsoft.com/office/powerpoint/2010/main" val="1197464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007ACBEC-C084-4355-A16F-A902A78FC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A9AB2DB-95A4-4409-9462-7B347CF77A01}" type="slidenum">
              <a:rPr lang="en-US" altLang="en-US" sz="1000" b="0"/>
              <a:pPr/>
              <a:t>9</a:t>
            </a:fld>
            <a:endParaRPr lang="en-US" altLang="en-US" sz="1000" b="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99139B8-9579-4CBB-93FC-DBBC0BAF41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12BAB19-D31F-4734-B560-79AD160C1E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>
                <a:latin typeface="Times New Roman" panose="02020603050405020304" pitchFamily="18" charset="0"/>
              </a:rPr>
              <a:t>HF High Frequency RF</a:t>
            </a:r>
          </a:p>
          <a:p>
            <a:r>
              <a:rPr lang="en-CA" altLang="en-US">
                <a:latin typeface="Times New Roman" panose="02020603050405020304" pitchFamily="18" charset="0"/>
              </a:rPr>
              <a:t>is the </a:t>
            </a:r>
            <a:r>
              <a:rPr lang="en-CA" altLang="en-US">
                <a:latin typeface="Times New Roman" panose="02020603050405020304" pitchFamily="18" charset="0"/>
                <a:hlinkClick r:id="rId3" tooltip="International Telecommunications Union"/>
              </a:rPr>
              <a:t>ITU</a:t>
            </a:r>
            <a:r>
              <a:rPr lang="en-CA" altLang="en-US">
                <a:latin typeface="Times New Roman" panose="02020603050405020304" pitchFamily="18" charset="0"/>
              </a:rPr>
              <a:t> (International Telecommunication Union)-designated range of </a:t>
            </a:r>
            <a:r>
              <a:rPr lang="en-CA" altLang="en-US">
                <a:latin typeface="Times New Roman" panose="02020603050405020304" pitchFamily="18" charset="0"/>
                <a:hlinkClick r:id="rId4" tooltip="Radio frequency"/>
              </a:rPr>
              <a:t>radio frequency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r>
              <a:rPr lang="en-CA" altLang="en-US">
                <a:latin typeface="Times New Roman" panose="02020603050405020304" pitchFamily="18" charset="0"/>
                <a:hlinkClick r:id="rId5" tooltip="Electromagnetic wave"/>
              </a:rPr>
              <a:t>electromagnetic waves</a:t>
            </a:r>
            <a:r>
              <a:rPr lang="en-CA" altLang="en-US">
                <a:latin typeface="Times New Roman" panose="02020603050405020304" pitchFamily="18" charset="0"/>
              </a:rPr>
              <a:t> (radio waves) between 3 and 30 </a:t>
            </a:r>
            <a:r>
              <a:rPr lang="en-CA" altLang="en-US">
                <a:latin typeface="Times New Roman" panose="02020603050405020304" pitchFamily="18" charset="0"/>
                <a:hlinkClick r:id="rId6" tooltip="Megahertz"/>
              </a:rPr>
              <a:t>MHz</a:t>
            </a:r>
            <a:r>
              <a:rPr lang="en-CA" altLang="en-US">
                <a:latin typeface="Times New Roman" panose="02020603050405020304" pitchFamily="18" charset="0"/>
              </a:rPr>
              <a:t> </a:t>
            </a:r>
            <a:br>
              <a:rPr lang="en-CA" altLang="en-US">
                <a:latin typeface="Times New Roman" panose="02020603050405020304" pitchFamily="18" charset="0"/>
              </a:rPr>
            </a:br>
            <a:r>
              <a:rPr lang="en-CA" altLang="en-US">
                <a:latin typeface="Times New Roman" panose="02020603050405020304" pitchFamily="18" charset="0"/>
              </a:rPr>
              <a:t>It is capable of Long range and is beyond line of sight. It can be noisy to listen to, especially man-made interference from electronic devices, tends to have a great effect on the HF bands </a:t>
            </a:r>
          </a:p>
        </p:txBody>
      </p:sp>
    </p:spTree>
    <p:extLst>
      <p:ext uri="{BB962C8B-B14F-4D97-AF65-F5344CB8AC3E}">
        <p14:creationId xmlns:p14="http://schemas.microsoft.com/office/powerpoint/2010/main" val="691755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80D5600D-424A-4873-B120-CDAB5E75B8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9862F44-0138-4F0B-82A9-86AABD75BE0C}" type="slidenum">
              <a:rPr lang="en-US" altLang="en-US" sz="1000" b="0"/>
              <a:pPr/>
              <a:t>10</a:t>
            </a:fld>
            <a:endParaRPr lang="en-US" altLang="en-US" sz="1000" b="0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5A4DEC2E-E24E-407B-944E-A20F74118F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1D4BC69A-4EDE-4FAF-AFBF-1166126B9F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701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80D5600D-424A-4873-B120-CDAB5E75B8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10223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9862F44-0138-4F0B-82A9-86AABD75BE0C}" type="slidenum">
              <a:rPr lang="en-US" altLang="en-US" sz="1000" b="0"/>
              <a:pPr/>
              <a:t>11</a:t>
            </a:fld>
            <a:endParaRPr lang="en-US" altLang="en-US" sz="1000" b="0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5A4DEC2E-E24E-407B-944E-A20F74118F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698500"/>
            <a:ext cx="4598988" cy="3448050"/>
          </a:xfrm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1D4BC69A-4EDE-4FAF-AFBF-1166126B9F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63434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57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40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0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97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1058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1897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10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600200"/>
            <a:ext cx="9144000" cy="43434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12434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09394B4D-4EA7-43BD-8D21-B904B1357E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r>
              <a:rPr lang="en-US" altLang="en-US"/>
              <a:t>UNCLASSIFIED</a:t>
            </a:r>
          </a:p>
        </p:txBody>
      </p:sp>
    </p:spTree>
    <p:extLst>
      <p:ext uri="{BB962C8B-B14F-4D97-AF65-F5344CB8AC3E}">
        <p14:creationId xmlns:p14="http://schemas.microsoft.com/office/powerpoint/2010/main" val="21762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400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469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96557"/>
            <a:ext cx="2816119" cy="286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1"/>
            <a:ext cx="7239000" cy="1143000"/>
          </a:xfrm>
        </p:spPr>
        <p:txBody>
          <a:bodyPr/>
          <a:lstStyle>
            <a:lvl1pPr algn="ctr">
              <a:defRPr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403598"/>
            <a:ext cx="5105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753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758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936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349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2637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5718BCAA-3EA4-4FF5-AEC4-F56F4022F4C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95463"/>
            <a:ext cx="358140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7">
            <a:extLst>
              <a:ext uri="{FF2B5EF4-FFF2-40B4-BE49-F238E27FC236}">
                <a16:creationId xmlns:a16="http://schemas.microsoft.com/office/drawing/2014/main" id="{2C0C8F60-824D-4E3D-82E4-35B3A40ECF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44688" y="115888"/>
            <a:ext cx="58277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en-CA" altLang="fr-FR"/>
          </a:p>
        </p:txBody>
      </p:sp>
      <p:sp>
        <p:nvSpPr>
          <p:cNvPr id="1028" name="Rectangle 8">
            <a:extLst>
              <a:ext uri="{FF2B5EF4-FFF2-40B4-BE49-F238E27FC236}">
                <a16:creationId xmlns:a16="http://schemas.microsoft.com/office/drawing/2014/main" id="{A2014072-8AFB-4B6E-B461-25002A3686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" y="1622425"/>
            <a:ext cx="9144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en-CA" altLang="fr-FR"/>
          </a:p>
        </p:txBody>
      </p:sp>
      <p:pic>
        <p:nvPicPr>
          <p:cNvPr id="1029" name="Picture 9" descr="Banner Globe">
            <a:extLst>
              <a:ext uri="{FF2B5EF4-FFF2-40B4-BE49-F238E27FC236}">
                <a16:creationId xmlns:a16="http://schemas.microsoft.com/office/drawing/2014/main" id="{33414AF3-38EE-491F-8095-1FFA53E66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DND-Flag-painting">
            <a:extLst>
              <a:ext uri="{FF2B5EF4-FFF2-40B4-BE49-F238E27FC236}">
                <a16:creationId xmlns:a16="http://schemas.microsoft.com/office/drawing/2014/main" id="{D2046AF9-6C21-497E-8496-207E208AB7C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1">
            <a:extLst>
              <a:ext uri="{FF2B5EF4-FFF2-40B4-BE49-F238E27FC236}">
                <a16:creationId xmlns:a16="http://schemas.microsoft.com/office/drawing/2014/main" id="{5E5A8F86-A918-4272-A106-1AF22565E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38100"/>
            <a:ext cx="1038225" cy="230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900"/>
              <a:t>UNCLASSIFIED</a:t>
            </a: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E1917E16-4A6E-49D0-BA50-B9B232F24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6172200"/>
            <a:ext cx="457200" cy="230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977EBC3C-C3EF-4B1D-A219-3D5A1CC6102A}" type="slidenum">
              <a:rPr lang="en-CA" altLang="en-US" sz="900">
                <a:latin typeface="Arial" panose="020B0604020202020204" pitchFamily="34" charset="0"/>
              </a:rPr>
              <a:pPr algn="ctr" eaLnBrk="1" hangingPunct="1"/>
              <a:t>‹#›</a:t>
            </a:fld>
            <a:endParaRPr lang="en-CA" altLang="en-US" sz="2800">
              <a:latin typeface="Arial" panose="020B0604020202020204" pitchFamily="34" charset="0"/>
            </a:endParaRPr>
          </a:p>
        </p:txBody>
      </p:sp>
      <p:pic>
        <p:nvPicPr>
          <p:cNvPr id="1033" name="Picture 9" descr="fip-e_300">
            <a:extLst>
              <a:ext uri="{FF2B5EF4-FFF2-40B4-BE49-F238E27FC236}">
                <a16:creationId xmlns:a16="http://schemas.microsoft.com/office/drawing/2014/main" id="{470AACA3-C75E-48E0-A652-50F61C335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>
            <a:extLst>
              <a:ext uri="{FF2B5EF4-FFF2-40B4-BE49-F238E27FC236}">
                <a16:creationId xmlns:a16="http://schemas.microsoft.com/office/drawing/2014/main" id="{F406B996-D549-46C2-AD82-E187BBD4C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Text Box 15">
            <a:extLst>
              <a:ext uri="{FF2B5EF4-FFF2-40B4-BE49-F238E27FC236}">
                <a16:creationId xmlns:a16="http://schemas.microsoft.com/office/drawing/2014/main" id="{D643E608-C01D-41FF-9F39-1CA35E29F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4475" y="6610350"/>
            <a:ext cx="1038225" cy="230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900"/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2" r:id="rId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FF"/>
          </a:solidFill>
          <a:latin typeface="Arial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6AF663C-FEFC-47DF-8E0D-1F112C8C8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z="900">
              <a:solidFill>
                <a:srgbClr val="000000"/>
              </a:solidFill>
            </a:endParaRPr>
          </a:p>
        </p:txBody>
      </p:sp>
      <p:pic>
        <p:nvPicPr>
          <p:cNvPr id="2051" name="Picture 3" descr="Banner Globe">
            <a:extLst>
              <a:ext uri="{FF2B5EF4-FFF2-40B4-BE49-F238E27FC236}">
                <a16:creationId xmlns:a16="http://schemas.microsoft.com/office/drawing/2014/main" id="{657D2ED8-FA28-4732-94B9-052E029E9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DND-Flag-painting">
            <a:extLst>
              <a:ext uri="{FF2B5EF4-FFF2-40B4-BE49-F238E27FC236}">
                <a16:creationId xmlns:a16="http://schemas.microsoft.com/office/drawing/2014/main" id="{1C3D0546-041B-4C0B-988E-4B922CA99F2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6">
            <a:extLst>
              <a:ext uri="{FF2B5EF4-FFF2-40B4-BE49-F238E27FC236}">
                <a16:creationId xmlns:a16="http://schemas.microsoft.com/office/drawing/2014/main" id="{9F57EF60-2006-428B-819C-DE57D3A27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Rectangle 7">
            <a:extLst>
              <a:ext uri="{FF2B5EF4-FFF2-40B4-BE49-F238E27FC236}">
                <a16:creationId xmlns:a16="http://schemas.microsoft.com/office/drawing/2014/main" id="{F003C932-C29B-4824-B6B4-DC2564520B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>
            <a:extLst>
              <a:ext uri="{FF2B5EF4-FFF2-40B4-BE49-F238E27FC236}">
                <a16:creationId xmlns:a16="http://schemas.microsoft.com/office/drawing/2014/main" id="{75A39767-BD3B-4F70-B4A2-007A2E4A0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9700" y="38100"/>
            <a:ext cx="10382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90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>
            <a:extLst>
              <a:ext uri="{FF2B5EF4-FFF2-40B4-BE49-F238E27FC236}">
                <a16:creationId xmlns:a16="http://schemas.microsoft.com/office/drawing/2014/main" id="{49286E0A-9DAD-4B25-BD10-163C60F1C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6278563"/>
            <a:ext cx="4572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0680CEF8-A647-4E2B-BC73-22AE0343C9BC}" type="slidenum">
              <a:rPr lang="en-CA" altLang="en-US" sz="90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endParaRPr lang="en-CA" altLang="en-US" sz="9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057" name="Picture 9" descr="fip-e_300">
            <a:extLst>
              <a:ext uri="{FF2B5EF4-FFF2-40B4-BE49-F238E27FC236}">
                <a16:creationId xmlns:a16="http://schemas.microsoft.com/office/drawing/2014/main" id="{7883B018-D1D9-4339-807B-93C07019E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canada_wordmark_300">
            <a:extLst>
              <a:ext uri="{FF2B5EF4-FFF2-40B4-BE49-F238E27FC236}">
                <a16:creationId xmlns:a16="http://schemas.microsoft.com/office/drawing/2014/main" id="{1A4EDCEF-FE47-4566-8573-E050ECF89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>
            <a:extLst>
              <a:ext uri="{FF2B5EF4-FFF2-40B4-BE49-F238E27FC236}">
                <a16:creationId xmlns:a16="http://schemas.microsoft.com/office/drawing/2014/main" id="{8871ADBF-509E-4D25-85F5-4B5F743EB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75" y="6629400"/>
            <a:ext cx="10382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90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986088"/>
            <a:ext cx="9144000" cy="38719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4CBE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>
              <a:solidFill>
                <a:srgbClr val="000000"/>
              </a:solidFill>
            </a:endParaRPr>
          </a:p>
        </p:txBody>
      </p:sp>
      <p:pic>
        <p:nvPicPr>
          <p:cNvPr id="1027" name="Picture 3" descr="Banner Globe"/>
          <p:cNvPicPr>
            <a:picLocks noChangeAspect="1" noChangeArrowheads="1"/>
          </p:cNvPicPr>
          <p:nvPr/>
        </p:nvPicPr>
        <p:blipFill>
          <a:blip r:embed="rId1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0363"/>
            <a:ext cx="91440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ND-Flag-painting"/>
          <p:cNvPicPr preferRelativeResize="0"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88"/>
            <a:ext cx="20018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0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144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3949700" y="381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4419600" y="62785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6CE9499-1771-4E2C-B4E7-1163907A17B4}" type="slidenum">
              <a:rPr lang="en-CA" altLang="en-US" sz="1200" b="0">
                <a:solidFill>
                  <a:srgbClr val="000000"/>
                </a:solidFill>
              </a:rPr>
              <a:pPr eaLnBrk="1" hangingPunct="1"/>
              <a:t>‹#›</a:t>
            </a:fld>
            <a:endParaRPr lang="en-CA" altLang="en-US" sz="1200" b="0">
              <a:solidFill>
                <a:srgbClr val="000000"/>
              </a:solidFill>
            </a:endParaRPr>
          </a:p>
        </p:txBody>
      </p:sp>
      <p:pic>
        <p:nvPicPr>
          <p:cNvPr id="1033" name="Picture 9" descr="fip-e_30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491288"/>
            <a:ext cx="1524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anada_wordmark_300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77000"/>
            <a:ext cx="887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3965575" y="6629400"/>
            <a:ext cx="1292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b="0">
                <a:solidFill>
                  <a:srgbClr val="000000"/>
                </a:solidFill>
              </a:rPr>
              <a:t>UNCLASSIFIED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>
            <a:extLst>
              <a:ext uri="{FF2B5EF4-FFF2-40B4-BE49-F238E27FC236}">
                <a16:creationId xmlns:a16="http://schemas.microsoft.com/office/drawing/2014/main" id="{84094184-A8F5-46E7-9F7A-BFB8246FB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904" y="3327165"/>
            <a:ext cx="691019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sz="2800" dirty="0">
                <a:solidFill>
                  <a:schemeClr val="accent6"/>
                </a:solidFill>
                <a:latin typeface="Arial"/>
                <a:ea typeface="MS PGothic"/>
                <a:cs typeface="Times New Roman"/>
              </a:rPr>
              <a:t>Define Link 11B</a:t>
            </a:r>
            <a:endParaRPr lang="en-US" sz="2800" b="0">
              <a:solidFill>
                <a:schemeClr val="accent6"/>
              </a:solidFill>
              <a:latin typeface="Arial"/>
              <a:ea typeface="MS PGothic"/>
              <a:cs typeface="Times New Roman"/>
            </a:endParaRPr>
          </a:p>
          <a:p>
            <a:pPr algn="ctr"/>
            <a:endParaRPr lang="en-CA" altLang="en-US" sz="2800" dirty="0">
              <a:solidFill>
                <a:srgbClr val="000000"/>
              </a:solidFill>
              <a:latin typeface="Eurostile" panose="020B0504020202050204" pitchFamily="34" charset="0"/>
              <a:cs typeface="Times New Roman"/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7E552BB5-BA10-4DC3-965F-662E9D40E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0334" y="380903"/>
            <a:ext cx="20123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accent6"/>
                </a:solidFill>
                <a:latin typeface="Arial"/>
                <a:ea typeface="MS PGothic"/>
                <a:cs typeface="Times New Roman"/>
              </a:rPr>
              <a:t>EO 001.01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73DC53BB-AA7C-4D5B-A3C1-58DFFE6C7C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43643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Problem Solving Activity</a:t>
            </a:r>
            <a:endParaRPr lang="en-US" alt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237F3A4-158A-42C2-B25D-51B572ED5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" y="1331090"/>
            <a:ext cx="9148534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000" b="0" kern="0" dirty="0"/>
              <a:t>3 Groups</a:t>
            </a:r>
            <a:endParaRPr lang="en-US" altLang="en-US" sz="2000" b="0" kern="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Group 1: Link 11A HF</a:t>
            </a:r>
            <a:endParaRPr lang="en-US" altLang="en-US" sz="2000" b="0" kern="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Group 2: Link 11A UHF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Group 3: Link 11B </a:t>
            </a:r>
          </a:p>
          <a:p>
            <a:pPr marL="556895" lvl="1" indent="-213995"/>
            <a:endParaRPr lang="en-US" altLang="en-US" sz="2000" b="0" kern="0" dirty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Two members of the class are Link 11Gateways</a:t>
            </a:r>
          </a:p>
          <a:p>
            <a:endParaRPr lang="en-US" altLang="en-US" sz="2000" b="0" kern="0" dirty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Create a configuration that will allow information to pass freely through all groups</a:t>
            </a:r>
          </a:p>
          <a:p>
            <a:endParaRPr lang="en-US" altLang="en-US" sz="2000" b="0" kern="0" dirty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What equipment will be necessary for this to work?</a:t>
            </a:r>
          </a:p>
        </p:txBody>
      </p:sp>
    </p:spTree>
    <p:extLst>
      <p:ext uri="{BB962C8B-B14F-4D97-AF65-F5344CB8AC3E}">
        <p14:creationId xmlns:p14="http://schemas.microsoft.com/office/powerpoint/2010/main" val="34301701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73DC53BB-AA7C-4D5B-A3C1-58DFFE6C7C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43643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Summary</a:t>
            </a:r>
            <a:endParaRPr lang="en-US" alt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237F3A4-158A-42C2-B25D-51B572ED5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55" y="1331090"/>
            <a:ext cx="915696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2000" b="0" kern="0" dirty="0"/>
              <a:t>Identify Link 11A Characteristics</a:t>
            </a:r>
            <a:endParaRPr lang="en-US" sz="2000" b="0" kern="0" dirty="0">
              <a:cs typeface="Arial"/>
            </a:endParaRPr>
          </a:p>
          <a:p>
            <a:endParaRPr lang="en-US" altLang="en-US" sz="2000" b="0" kern="0" dirty="0">
              <a:cs typeface="Arial"/>
            </a:endParaRPr>
          </a:p>
          <a:p>
            <a:pPr eaLnBrk="1" hangingPunct="1"/>
            <a:r>
              <a:rPr lang="en-US" altLang="en-US" sz="2000" b="0" kern="0" dirty="0">
                <a:cs typeface="Arial"/>
              </a:rPr>
              <a:t>Identify Link 11B Characteristics</a:t>
            </a:r>
          </a:p>
          <a:p>
            <a:endParaRPr lang="en-US" altLang="en-US" sz="2000" b="0" kern="0" dirty="0">
              <a:cs typeface="Arial"/>
            </a:endParaRPr>
          </a:p>
          <a:p>
            <a:pPr eaLnBrk="1" hangingPunct="1"/>
            <a:r>
              <a:rPr lang="en-US" altLang="en-US" sz="2000" b="0" kern="0" dirty="0">
                <a:cs typeface="Arial"/>
              </a:rPr>
              <a:t>Compare Link 11A and Link 11B</a:t>
            </a:r>
          </a:p>
          <a:p>
            <a:endParaRPr lang="en-US" altLang="en-US" sz="2000" b="0" kern="0" dirty="0">
              <a:cs typeface="Arial"/>
            </a:endParaRPr>
          </a:p>
          <a:p>
            <a:pPr eaLnBrk="1" hangingPunct="1"/>
            <a:r>
              <a:rPr lang="en-US" altLang="en-US" sz="2000" b="0" kern="0" dirty="0"/>
              <a:t>Identify Link 11 Gateways</a:t>
            </a:r>
            <a:endParaRPr lang="en-US" altLang="en-US" sz="2000" b="0" kern="0" dirty="0">
              <a:cs typeface="Arial"/>
            </a:endParaRPr>
          </a:p>
          <a:p>
            <a:endParaRPr lang="en-US" altLang="en-US" b="0" kern="0">
              <a:cs typeface="Arial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057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4000" dirty="0">
                <a:solidFill>
                  <a:schemeClr val="accent6"/>
                </a:solidFill>
                <a:latin typeface="Arial"/>
                <a:cs typeface="Arial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0311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2200"/>
            <a:ext cx="843554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sz="2800" dirty="0">
                <a:solidFill>
                  <a:schemeClr val="accent6"/>
                </a:solidFill>
                <a:latin typeface="Arial"/>
                <a:ea typeface="MS PGothic"/>
                <a:cs typeface="Times New Roman"/>
              </a:rPr>
              <a:t>This brief is</a:t>
            </a:r>
            <a:endParaRPr lang="en-CA" sz="6600" dirty="0">
              <a:solidFill>
                <a:schemeClr val="accent6"/>
              </a:solidFill>
              <a:latin typeface="Arial"/>
              <a:ea typeface="MS PGothic"/>
              <a:cs typeface="Times New Roman"/>
            </a:endParaRPr>
          </a:p>
          <a:p>
            <a:pPr algn="ctr"/>
            <a:r>
              <a:rPr lang="en-CA" sz="6600" dirty="0">
                <a:solidFill>
                  <a:schemeClr val="accent6"/>
                </a:solidFill>
                <a:latin typeface="Arial"/>
                <a:ea typeface="MS PGothic"/>
                <a:cs typeface="Times New Roman"/>
              </a:rPr>
              <a:t>UNCLASSIFIED</a:t>
            </a:r>
            <a:r>
              <a:rPr lang="en-CA" sz="6600" dirty="0">
                <a:solidFill>
                  <a:srgbClr val="002060"/>
                </a:solidFill>
                <a:latin typeface="Times New Roman"/>
                <a:ea typeface="MS PGothic"/>
                <a:cs typeface="Times New Roman"/>
              </a:rPr>
              <a:t> </a:t>
            </a:r>
            <a:endParaRPr lang="en-CA" sz="6600" dirty="0">
              <a:solidFill>
                <a:srgbClr val="00206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4803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D284A76A-E5E9-4D56-A601-BCAC54C913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4255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Enabling Objectives</a:t>
            </a:r>
            <a:endParaRPr lang="en-US" alt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id="{CEBCB543-3A5E-4AD3-BE60-E9DB13B4C26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Identify Link 11A Characteristics</a:t>
            </a:r>
            <a:endParaRPr lang="en-US" sz="2000" dirty="0">
              <a:cs typeface="Arial"/>
            </a:endParaRP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Identify Link 11B Characteristics</a:t>
            </a: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Compare Link 11A and Link 11B</a:t>
            </a: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/>
              <a:t>Identify Link 11 Gateways</a:t>
            </a:r>
            <a:endParaRPr lang="en-US" altLang="en-US" sz="2000" dirty="0">
              <a:cs typeface="Arial"/>
            </a:endParaRPr>
          </a:p>
          <a:p>
            <a:endParaRPr lang="en-US" altLang="en-US" sz="2000" dirty="0">
              <a:cs typeface="Arial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2C074E81-42E1-4D47-961A-4B7ADA27D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558" y="2311"/>
            <a:ext cx="652902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800" kern="0" dirty="0">
                <a:solidFill>
                  <a:schemeClr val="accent6"/>
                </a:solidFill>
              </a:rPr>
              <a:t>Link 11A/B Use Cases</a:t>
            </a:r>
            <a:endParaRPr lang="en-US" sz="2800">
              <a:solidFill>
                <a:schemeClr val="accent6"/>
              </a:solidFill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72AF1F-0F31-4216-946D-AB6A7F565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534" y="1266825"/>
            <a:ext cx="9140099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000" b="0" kern="0" dirty="0"/>
              <a:t>Link 11 A:</a:t>
            </a:r>
            <a:endParaRPr lang="en-US" sz="2000" b="0" kern="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Developed for the Navy</a:t>
            </a:r>
            <a:endParaRPr lang="en-US" altLang="en-US" sz="2000" b="0" kern="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Adopted by the Air Force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Still widely used as a BLOS RF Data Link</a:t>
            </a:r>
          </a:p>
          <a:p>
            <a:pPr marL="556895" lvl="1" indent="-213995"/>
            <a:endParaRPr lang="en-US" altLang="en-US" sz="2000" b="0" kern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Link 11 B: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Used primarily by the Army and Marines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Used heavily in Air Defense Batteries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Quickly becoming obsolete. </a:t>
            </a:r>
            <a:r>
              <a:rPr lang="en-US" altLang="en-US" sz="1800" b="0" kern="0" dirty="0">
                <a:ea typeface="MS PGothic"/>
                <a:cs typeface="Arial"/>
              </a:rPr>
              <a:t>If you have the infrastructure to do Link 11B, use JREAP-B</a:t>
            </a:r>
          </a:p>
          <a:p>
            <a:pPr marL="556895" lvl="1" indent="-213995"/>
            <a:endParaRPr lang="en-US" altLang="en-US" sz="2000" b="0" kern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Link 11 Sundown 2025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NSA no longer generating Crypto post sundown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b="0" kern="0" dirty="0">
                <a:ea typeface="MS PGothic"/>
                <a:cs typeface="Arial"/>
              </a:rPr>
              <a:t>Will another country generate crypto?</a:t>
            </a:r>
          </a:p>
        </p:txBody>
      </p:sp>
    </p:spTree>
    <p:extLst>
      <p:ext uri="{BB962C8B-B14F-4D97-AF65-F5344CB8AC3E}">
        <p14:creationId xmlns:p14="http://schemas.microsoft.com/office/powerpoint/2010/main" val="649439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47">
            <a:extLst>
              <a:ext uri="{FF2B5EF4-FFF2-40B4-BE49-F238E27FC236}">
                <a16:creationId xmlns:a16="http://schemas.microsoft.com/office/drawing/2014/main" id="{18DE8191-DD1F-47E8-879C-4AA0E02B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787" y="-16308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Characteristics of Link 11A</a:t>
            </a:r>
            <a:endParaRPr lang="en-US" alt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12291" name="Content Placeholder 48">
            <a:extLst>
              <a:ext uri="{FF2B5EF4-FFF2-40B4-BE49-F238E27FC236}">
                <a16:creationId xmlns:a16="http://schemas.microsoft.com/office/drawing/2014/main" id="{78B58E3C-B279-4C8A-BA08-496BF00D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Half duplex</a:t>
            </a:r>
            <a:endParaRPr lang="en-US" altLang="en-US" sz="2000" dirty="0">
              <a:cs typeface="Arial"/>
            </a:endParaRPr>
          </a:p>
          <a:p>
            <a:r>
              <a:rPr lang="en-US" altLang="en-US" sz="2000" dirty="0"/>
              <a:t>Netted</a:t>
            </a:r>
            <a:endParaRPr lang="en-US" altLang="en-US" sz="2000" dirty="0">
              <a:cs typeface="Arial"/>
            </a:endParaRPr>
          </a:p>
          <a:p>
            <a:r>
              <a:rPr lang="en-US" altLang="en-US" sz="2000" dirty="0"/>
              <a:t>Secure link</a:t>
            </a:r>
            <a:endParaRPr lang="en-US" altLang="en-US" sz="2000" dirty="0">
              <a:cs typeface="Arial"/>
            </a:endParaRPr>
          </a:p>
          <a:p>
            <a:r>
              <a:rPr lang="en-US" altLang="en-US" sz="2000" dirty="0"/>
              <a:t>Roll call mode</a:t>
            </a:r>
            <a:endParaRPr lang="en-US" altLang="en-US" sz="200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/>
              <a:t>NCS</a:t>
            </a:r>
            <a:endParaRPr lang="en-US" altLang="en-US" sz="200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/>
              <a:t>Picket</a:t>
            </a:r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Participating Units</a:t>
            </a:r>
          </a:p>
          <a:p>
            <a:r>
              <a:rPr lang="en-US" altLang="en-US" sz="2000" dirty="0"/>
              <a:t>M-Series messages</a:t>
            </a:r>
            <a:endParaRPr lang="en-US" altLang="en-US" sz="2000" dirty="0">
              <a:cs typeface="Arial"/>
            </a:endParaRPr>
          </a:p>
        </p:txBody>
      </p:sp>
      <p:sp>
        <p:nvSpPr>
          <p:cNvPr id="23554" name="Rectangle 10">
            <a:extLst>
              <a:ext uri="{FF2B5EF4-FFF2-40B4-BE49-F238E27FC236}">
                <a16:creationId xmlns:a16="http://schemas.microsoft.com/office/drawing/2014/main" id="{0B17EAE2-5FE1-41DC-A63F-787C6CBA5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3863" y="3440322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23555" name="Rectangle 11">
            <a:extLst>
              <a:ext uri="{FF2B5EF4-FFF2-40B4-BE49-F238E27FC236}">
                <a16:creationId xmlns:a16="http://schemas.microsoft.com/office/drawing/2014/main" id="{9FA89E44-229C-4071-9BAB-46663B5F0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25" y="2250207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12294" name="Text Box 12">
            <a:extLst>
              <a:ext uri="{FF2B5EF4-FFF2-40B4-BE49-F238E27FC236}">
                <a16:creationId xmlns:a16="http://schemas.microsoft.com/office/drawing/2014/main" id="{76212B71-83F5-4B25-8EE2-D654D5DD9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0472" y="3578435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NCS</a:t>
            </a:r>
          </a:p>
        </p:txBody>
      </p:sp>
      <p:sp>
        <p:nvSpPr>
          <p:cNvPr id="12295" name="Text Box 13">
            <a:extLst>
              <a:ext uri="{FF2B5EF4-FFF2-40B4-BE49-F238E27FC236}">
                <a16:creationId xmlns:a16="http://schemas.microsoft.com/office/drawing/2014/main" id="{8DD53F81-84D7-400C-884A-FE53A01F4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4125" y="2415307"/>
            <a:ext cx="1143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3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3558" name="Rectangle 14">
            <a:extLst>
              <a:ext uri="{FF2B5EF4-FFF2-40B4-BE49-F238E27FC236}">
                <a16:creationId xmlns:a16="http://schemas.microsoft.com/office/drawing/2014/main" id="{864493B6-9E87-47DC-8012-ED4D9CB47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0426" y="4933022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428047" name="Rectangle 15">
            <a:extLst>
              <a:ext uri="{FF2B5EF4-FFF2-40B4-BE49-F238E27FC236}">
                <a16:creationId xmlns:a16="http://schemas.microsoft.com/office/drawing/2014/main" id="{57E1A933-EE17-4EBF-9A27-81502F5B2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589" y="2209951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>
              <a:solidFill>
                <a:srgbClr val="DADADA"/>
              </a:solidFill>
            </a:endParaRPr>
          </a:p>
        </p:txBody>
      </p:sp>
      <p:sp>
        <p:nvSpPr>
          <p:cNvPr id="23560" name="Rectangle 16">
            <a:extLst>
              <a:ext uri="{FF2B5EF4-FFF2-40B4-BE49-F238E27FC236}">
                <a16:creationId xmlns:a16="http://schemas.microsoft.com/office/drawing/2014/main" id="{91104401-032D-4889-98AA-16A8B15E3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7989" y="4933021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12299" name="Text Box 17">
            <a:extLst>
              <a:ext uri="{FF2B5EF4-FFF2-40B4-BE49-F238E27FC236}">
                <a16:creationId xmlns:a16="http://schemas.microsoft.com/office/drawing/2014/main" id="{AB605D7E-71E6-49C0-904C-4D634B88C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6589" y="2387751"/>
            <a:ext cx="1066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1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2300" name="Text Box 18">
            <a:extLst>
              <a:ext uri="{FF2B5EF4-FFF2-40B4-BE49-F238E27FC236}">
                <a16:creationId xmlns:a16="http://schemas.microsoft.com/office/drawing/2014/main" id="{97B03FAB-BD63-454B-B0A8-B13973E56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0426" y="5098122"/>
            <a:ext cx="1066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5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2301" name="Text Box 19">
            <a:extLst>
              <a:ext uri="{FF2B5EF4-FFF2-40B4-BE49-F238E27FC236}">
                <a16:creationId xmlns:a16="http://schemas.microsoft.com/office/drawing/2014/main" id="{EA101907-D0A4-4923-BBA6-08B80011B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1789" y="5098121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4</a:t>
            </a:r>
            <a:endParaRPr lang="en-US"/>
          </a:p>
        </p:txBody>
      </p:sp>
      <p:sp>
        <p:nvSpPr>
          <p:cNvPr id="43" name="Rectangle 11">
            <a:extLst>
              <a:ext uri="{FF2B5EF4-FFF2-40B4-BE49-F238E27FC236}">
                <a16:creationId xmlns:a16="http://schemas.microsoft.com/office/drawing/2014/main" id="{16144BB0-0B53-4D4D-AE29-EBFB9DDB5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9445" y="1008003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44" name="Text Box 13">
            <a:extLst>
              <a:ext uri="{FF2B5EF4-FFF2-40B4-BE49-F238E27FC236}">
                <a16:creationId xmlns:a16="http://schemas.microsoft.com/office/drawing/2014/main" id="{3EE63D71-3153-48A2-834F-F7C3281A6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445" y="1173103"/>
            <a:ext cx="1143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2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7B8130-4E5B-4F80-8649-7F7CD4365DA2}"/>
              </a:ext>
            </a:extLst>
          </p:cNvPr>
          <p:cNvCxnSpPr/>
          <p:nvPr/>
        </p:nvCxnSpPr>
        <p:spPr>
          <a:xfrm flipV="1">
            <a:off x="5423626" y="4142915"/>
            <a:ext cx="477398" cy="762001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161990C-4CC3-4CDA-A09D-20B0F5F01E02}"/>
              </a:ext>
            </a:extLst>
          </p:cNvPr>
          <p:cNvCxnSpPr>
            <a:cxnSpLocks/>
          </p:cNvCxnSpPr>
          <p:nvPr/>
        </p:nvCxnSpPr>
        <p:spPr>
          <a:xfrm flipH="1" flipV="1">
            <a:off x="7030253" y="4133733"/>
            <a:ext cx="642649" cy="780363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CDFFEAB-5E7B-4BDC-94BC-9002F4A860BD}"/>
              </a:ext>
            </a:extLst>
          </p:cNvPr>
          <p:cNvCxnSpPr>
            <a:cxnSpLocks/>
          </p:cNvCxnSpPr>
          <p:nvPr/>
        </p:nvCxnSpPr>
        <p:spPr>
          <a:xfrm flipH="1" flipV="1">
            <a:off x="6451867" y="1728383"/>
            <a:ext cx="9180" cy="1725977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1F3B52C-C650-4DBF-8452-539DD45AE4CC}"/>
              </a:ext>
            </a:extLst>
          </p:cNvPr>
          <p:cNvCxnSpPr>
            <a:cxnSpLocks/>
          </p:cNvCxnSpPr>
          <p:nvPr/>
        </p:nvCxnSpPr>
        <p:spPr>
          <a:xfrm flipH="1" flipV="1">
            <a:off x="5221651" y="2894336"/>
            <a:ext cx="642649" cy="560025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0FBAAF4-31CE-48D3-AA02-B35C59F8426C}"/>
              </a:ext>
            </a:extLst>
          </p:cNvPr>
          <p:cNvCxnSpPr>
            <a:cxnSpLocks/>
          </p:cNvCxnSpPr>
          <p:nvPr/>
        </p:nvCxnSpPr>
        <p:spPr>
          <a:xfrm flipV="1">
            <a:off x="7021071" y="2912698"/>
            <a:ext cx="752820" cy="550844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9F69CFB-1173-4C34-99F6-517FD54BB4D3}"/>
              </a:ext>
            </a:extLst>
          </p:cNvPr>
          <p:cNvSpPr txBox="1"/>
          <p:nvPr/>
        </p:nvSpPr>
        <p:spPr>
          <a:xfrm>
            <a:off x="4404222" y="3421884"/>
            <a:ext cx="145789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NCS Broadcasts, then Polls Picket 1</a:t>
            </a:r>
            <a:endParaRPr lang="en-US" sz="1100">
              <a:cs typeface="Times New Roman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96A07E2-24ED-4BE8-A383-F4F5ACB4160C}"/>
              </a:ext>
            </a:extLst>
          </p:cNvPr>
          <p:cNvSpPr txBox="1"/>
          <p:nvPr/>
        </p:nvSpPr>
        <p:spPr>
          <a:xfrm>
            <a:off x="6405619" y="2494630"/>
            <a:ext cx="1338548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NCS Polls Picket 2</a:t>
            </a:r>
            <a:endParaRPr lang="en-US" sz="1100">
              <a:cs typeface="Times New Roman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E6A5FF8-1F21-4EAF-ADCD-AFE26809854E}"/>
              </a:ext>
            </a:extLst>
          </p:cNvPr>
          <p:cNvSpPr txBox="1"/>
          <p:nvPr/>
        </p:nvSpPr>
        <p:spPr>
          <a:xfrm>
            <a:off x="7185980" y="3274991"/>
            <a:ext cx="130182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NCS Polls Picket 3</a:t>
            </a:r>
            <a:endParaRPr lang="en-US" sz="1100">
              <a:cs typeface="Times New Roman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0FE04CE-9E15-4D56-8637-BDB27F1CD3C4}"/>
              </a:ext>
            </a:extLst>
          </p:cNvPr>
          <p:cNvSpPr txBox="1"/>
          <p:nvPr/>
        </p:nvSpPr>
        <p:spPr>
          <a:xfrm>
            <a:off x="7305328" y="4101255"/>
            <a:ext cx="1411994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NCS Polls Picket 4</a:t>
            </a:r>
            <a:endParaRPr lang="en-US" sz="1100">
              <a:cs typeface="Times New Roman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8695E27-8B2E-4D17-BED8-B64994595B12}"/>
              </a:ext>
            </a:extLst>
          </p:cNvPr>
          <p:cNvSpPr txBox="1"/>
          <p:nvPr/>
        </p:nvSpPr>
        <p:spPr>
          <a:xfrm>
            <a:off x="5505906" y="4789809"/>
            <a:ext cx="145789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NCS Polls Picket 5</a:t>
            </a:r>
            <a:endParaRPr lang="en-US" sz="1100">
              <a:cs typeface="Times New Roma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862A444-66E8-4A56-9876-629AEC1F4B7B}"/>
              </a:ext>
            </a:extLst>
          </p:cNvPr>
          <p:cNvSpPr txBox="1"/>
          <p:nvPr/>
        </p:nvSpPr>
        <p:spPr>
          <a:xfrm>
            <a:off x="3779932" y="1925425"/>
            <a:ext cx="200874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Picket 1 Broadcasts Response</a:t>
            </a:r>
            <a:endParaRPr lang="en-US" sz="1800">
              <a:cs typeface="Times New Roma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BD3FA3D-2260-4859-AA50-0EF319B2059F}"/>
              </a:ext>
            </a:extLst>
          </p:cNvPr>
          <p:cNvSpPr txBox="1"/>
          <p:nvPr/>
        </p:nvSpPr>
        <p:spPr>
          <a:xfrm>
            <a:off x="5505908" y="750292"/>
            <a:ext cx="200874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Picket 2 Broadcasts Response</a:t>
            </a:r>
            <a:endParaRPr lang="en-US" sz="1800">
              <a:cs typeface="Times New Roman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5050439-0755-463A-9418-DE73B0A83FFC}"/>
              </a:ext>
            </a:extLst>
          </p:cNvPr>
          <p:cNvSpPr txBox="1"/>
          <p:nvPr/>
        </p:nvSpPr>
        <p:spPr>
          <a:xfrm>
            <a:off x="7305330" y="1989690"/>
            <a:ext cx="200874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Picket 3 Broadcasts Response</a:t>
            </a:r>
            <a:endParaRPr lang="en-US" sz="1800">
              <a:cs typeface="Times New Roman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EC39131-9BED-44F2-A809-27F4723A68B9}"/>
              </a:ext>
            </a:extLst>
          </p:cNvPr>
          <p:cNvSpPr txBox="1"/>
          <p:nvPr/>
        </p:nvSpPr>
        <p:spPr>
          <a:xfrm>
            <a:off x="7250245" y="5625256"/>
            <a:ext cx="200874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Picket 4 Broadcasts Response</a:t>
            </a:r>
            <a:endParaRPr lang="en-US" sz="1800">
              <a:cs typeface="Times New Roman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289C046-F1A7-4DB4-BE32-5378D6977177}"/>
              </a:ext>
            </a:extLst>
          </p:cNvPr>
          <p:cNvSpPr txBox="1"/>
          <p:nvPr/>
        </p:nvSpPr>
        <p:spPr>
          <a:xfrm>
            <a:off x="3880920" y="5625256"/>
            <a:ext cx="200874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Times New Roman"/>
                <a:ea typeface="MS PGothic"/>
                <a:cs typeface="Times New Roman"/>
              </a:rPr>
              <a:t>Picket 5 Broadcasts Response</a:t>
            </a:r>
            <a:endParaRPr lang="en-US" sz="1800"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14B799-A960-40CF-868D-0C6EAA0835AF}"/>
              </a:ext>
            </a:extLst>
          </p:cNvPr>
          <p:cNvSpPr txBox="1"/>
          <p:nvPr/>
        </p:nvSpPr>
        <p:spPr>
          <a:xfrm>
            <a:off x="4014614" y="3427048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1.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E82BC1B-0C1E-4081-9CEF-2033CA47BF09}"/>
              </a:ext>
            </a:extLst>
          </p:cNvPr>
          <p:cNvSpPr txBox="1"/>
          <p:nvPr/>
        </p:nvSpPr>
        <p:spPr>
          <a:xfrm>
            <a:off x="3436228" y="1820421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2.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70E365C-1021-4D1C-89A0-1609E9CD1494}"/>
              </a:ext>
            </a:extLst>
          </p:cNvPr>
          <p:cNvSpPr txBox="1"/>
          <p:nvPr/>
        </p:nvSpPr>
        <p:spPr>
          <a:xfrm>
            <a:off x="6061914" y="2362083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3.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23AF588-FACB-4FAC-A4FD-A5DDEFEAA484}"/>
              </a:ext>
            </a:extLst>
          </p:cNvPr>
          <p:cNvSpPr txBox="1"/>
          <p:nvPr/>
        </p:nvSpPr>
        <p:spPr>
          <a:xfrm>
            <a:off x="5244830" y="672830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4.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4473DCF-DCFE-4682-A026-139112679C41}"/>
              </a:ext>
            </a:extLst>
          </p:cNvPr>
          <p:cNvSpPr txBox="1"/>
          <p:nvPr/>
        </p:nvSpPr>
        <p:spPr>
          <a:xfrm>
            <a:off x="7071794" y="1893866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6.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AD0FE77-D07A-48DE-85EA-3419AB9EB0DD}"/>
              </a:ext>
            </a:extLst>
          </p:cNvPr>
          <p:cNvSpPr txBox="1"/>
          <p:nvPr/>
        </p:nvSpPr>
        <p:spPr>
          <a:xfrm>
            <a:off x="8384637" y="3169987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5.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6EBF79C-3C8D-4728-A81C-7DC00201EE62}"/>
              </a:ext>
            </a:extLst>
          </p:cNvPr>
          <p:cNvSpPr txBox="1"/>
          <p:nvPr/>
        </p:nvSpPr>
        <p:spPr>
          <a:xfrm>
            <a:off x="8458083" y="3996252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7.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0581B81-441E-4C34-AD40-EF809EF56137}"/>
              </a:ext>
            </a:extLst>
          </p:cNvPr>
          <p:cNvSpPr txBox="1"/>
          <p:nvPr/>
        </p:nvSpPr>
        <p:spPr>
          <a:xfrm>
            <a:off x="6677023" y="4684806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9.</a:t>
            </a:r>
            <a:endParaRPr lang="en-US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C2B45C4-AC7A-4ED8-A803-E9AFD14725EA}"/>
              </a:ext>
            </a:extLst>
          </p:cNvPr>
          <p:cNvSpPr txBox="1"/>
          <p:nvPr/>
        </p:nvSpPr>
        <p:spPr>
          <a:xfrm>
            <a:off x="6970805" y="5520251"/>
            <a:ext cx="4388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8.</a:t>
            </a:r>
            <a:endParaRPr lang="en-US">
              <a:solidFill>
                <a:srgbClr val="00B0F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68BA8C4-2759-44E1-A016-CEFF21247046}"/>
              </a:ext>
            </a:extLst>
          </p:cNvPr>
          <p:cNvSpPr txBox="1"/>
          <p:nvPr/>
        </p:nvSpPr>
        <p:spPr>
          <a:xfrm>
            <a:off x="3408685" y="5520252"/>
            <a:ext cx="60409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F0"/>
                </a:solidFill>
                <a:latin typeface="Times New Roman"/>
                <a:ea typeface="MS PGothic"/>
                <a:cs typeface="Times New Roman"/>
              </a:rPr>
              <a:t>10.</a:t>
            </a:r>
            <a:endParaRPr lang="en-US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5">
            <a:extLst>
              <a:ext uri="{FF2B5EF4-FFF2-40B4-BE49-F238E27FC236}">
                <a16:creationId xmlns:a16="http://schemas.microsoft.com/office/drawing/2014/main" id="{303DCD64-D406-4A79-95F6-0F96C462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562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Characteristics of Link 11B</a:t>
            </a:r>
            <a:endParaRPr 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18435" name="Content Placeholder 16">
            <a:extLst>
              <a:ext uri="{FF2B5EF4-FFF2-40B4-BE49-F238E27FC236}">
                <a16:creationId xmlns:a16="http://schemas.microsoft.com/office/drawing/2014/main" id="{C6C43924-4347-48A7-B2B7-E0D6D4BAD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Point-to-point</a:t>
            </a:r>
            <a:endParaRPr lang="en-US" altLang="en-US" sz="2000" dirty="0">
              <a:cs typeface="Arial"/>
            </a:endParaRP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Full Duplex</a:t>
            </a: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Reporting Units</a:t>
            </a: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/>
              <a:t>Uses serial comms</a:t>
            </a:r>
            <a:endParaRPr lang="en-US" altLang="en-US" sz="200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Phone lines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Serial cables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Multichannel radio direct connections</a:t>
            </a:r>
          </a:p>
          <a:p>
            <a:pPr marL="556895" lvl="1" indent="-213995">
              <a:buFont typeface="Wingdings"/>
              <a:buChar char="§"/>
            </a:pPr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M-Series Messages</a:t>
            </a:r>
          </a:p>
          <a:p>
            <a:endParaRPr lang="en-US" altLang="en-US">
              <a:cs typeface="Arial"/>
            </a:endParaRPr>
          </a:p>
          <a:p>
            <a:endParaRPr lang="en-US" altLang="en-US">
              <a:cs typeface="Arial"/>
            </a:endParaRP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70661212-A2C6-4605-846D-08D24A1F4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1975" y="1926076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3" name="Text Box 13">
            <a:extLst>
              <a:ext uri="{FF2B5EF4-FFF2-40B4-BE49-F238E27FC236}">
                <a16:creationId xmlns:a16="http://schemas.microsoft.com/office/drawing/2014/main" id="{2E086097-0EC5-4C67-B4AB-F7C47C327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1975" y="1990188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Link 11B RU 1</a:t>
            </a:r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15F6FED8-68B3-468C-A0D5-98AC547DF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4745" y="1916895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18" name="Text Box 13">
            <a:extLst>
              <a:ext uri="{FF2B5EF4-FFF2-40B4-BE49-F238E27FC236}">
                <a16:creationId xmlns:a16="http://schemas.microsoft.com/office/drawing/2014/main" id="{1022398B-9AE4-45EE-AC62-875880C97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4745" y="1981007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Link 11B RU 2</a:t>
            </a:r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439512F8-BD41-4ED0-85AF-23BD6EC35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035" y="3955016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16E7F71F-7C05-41D9-8904-A21489B8B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035" y="4019128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Link 11B RU 3</a:t>
            </a:r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582F8D-6839-4C03-A6F5-7B740D3F93BF}"/>
              </a:ext>
            </a:extLst>
          </p:cNvPr>
          <p:cNvCxnSpPr/>
          <p:nvPr/>
        </p:nvCxnSpPr>
        <p:spPr>
          <a:xfrm>
            <a:off x="4748268" y="2705559"/>
            <a:ext cx="767508" cy="11622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23A994-6AF7-4B74-A6AD-BCB690B60324}"/>
              </a:ext>
            </a:extLst>
          </p:cNvPr>
          <p:cNvCxnSpPr>
            <a:cxnSpLocks/>
          </p:cNvCxnSpPr>
          <p:nvPr/>
        </p:nvCxnSpPr>
        <p:spPr>
          <a:xfrm flipH="1">
            <a:off x="6690909" y="2650474"/>
            <a:ext cx="591238" cy="12265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C38E60F-31B7-482D-A769-793B84160E4A}"/>
              </a:ext>
            </a:extLst>
          </p:cNvPr>
          <p:cNvCxnSpPr>
            <a:cxnSpLocks/>
          </p:cNvCxnSpPr>
          <p:nvPr/>
        </p:nvCxnSpPr>
        <p:spPr>
          <a:xfrm flipH="1" flipV="1">
            <a:off x="4909849" y="2242848"/>
            <a:ext cx="2225406" cy="312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4BDFE38-A298-4329-96AB-F2D5DC1F9931}"/>
              </a:ext>
            </a:extLst>
          </p:cNvPr>
          <p:cNvSpPr txBox="1"/>
          <p:nvPr/>
        </p:nvSpPr>
        <p:spPr>
          <a:xfrm>
            <a:off x="5464021" y="1883539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/>
                <a:ea typeface="MS PGothic"/>
                <a:cs typeface="Times New Roman"/>
              </a:rPr>
              <a:t>Full Duplex</a:t>
            </a:r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627B5E-AE50-4BA9-845F-4E92E0F8D98E}"/>
              </a:ext>
            </a:extLst>
          </p:cNvPr>
          <p:cNvSpPr txBox="1"/>
          <p:nvPr/>
        </p:nvSpPr>
        <p:spPr>
          <a:xfrm>
            <a:off x="4077731" y="3288189"/>
            <a:ext cx="12651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/>
                <a:ea typeface="MS PGothic"/>
                <a:cs typeface="Times New Roman"/>
              </a:rPr>
              <a:t>Full Duplex</a:t>
            </a:r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84687C-7480-4713-9CB4-5C14688D6CC2}"/>
              </a:ext>
            </a:extLst>
          </p:cNvPr>
          <p:cNvSpPr txBox="1"/>
          <p:nvPr/>
        </p:nvSpPr>
        <p:spPr>
          <a:xfrm>
            <a:off x="6969660" y="3288189"/>
            <a:ext cx="11365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/>
                <a:ea typeface="MS PGothic"/>
                <a:cs typeface="Times New Roman"/>
              </a:rPr>
              <a:t>Full Duplex</a:t>
            </a:r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9202B9-29C4-4EF2-AD45-620A763081C2}"/>
              </a:ext>
            </a:extLst>
          </p:cNvPr>
          <p:cNvSpPr txBox="1"/>
          <p:nvPr/>
        </p:nvSpPr>
        <p:spPr>
          <a:xfrm>
            <a:off x="4545949" y="5179418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Times New Roman"/>
                <a:ea typeface="MS PGothic"/>
                <a:cs typeface="Times New Roman"/>
              </a:rPr>
              <a:t>*Each RU requires 2 serial lines!</a:t>
            </a:r>
            <a:endParaRPr lang="en-US">
              <a:solidFill>
                <a:srgbClr val="FF0000"/>
              </a:solidFill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5">
            <a:extLst>
              <a:ext uri="{FF2B5EF4-FFF2-40B4-BE49-F238E27FC236}">
                <a16:creationId xmlns:a16="http://schemas.microsoft.com/office/drawing/2014/main" id="{303DCD64-D406-4A79-95F6-0F96C462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174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Link 11 A/B Similarities</a:t>
            </a:r>
            <a:endParaRPr 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18435" name="Content Placeholder 16">
            <a:extLst>
              <a:ext uri="{FF2B5EF4-FFF2-40B4-BE49-F238E27FC236}">
                <a16:creationId xmlns:a16="http://schemas.microsoft.com/office/drawing/2014/main" id="{C6C43924-4347-48A7-B2B7-E0D6D4BAD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Both defined by the same standards</a:t>
            </a:r>
            <a:endParaRPr lang="en-US" altLang="en-US" sz="200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MIL-STD 6011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STANAG 5511</a:t>
            </a:r>
          </a:p>
          <a:p>
            <a:endParaRPr lang="en-US" alt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Both use M-Series Messages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Both share benefits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Both share drawbacks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Routing possible between Link 11 A/B without data loss</a:t>
            </a:r>
          </a:p>
          <a:p>
            <a:endParaRPr lang="en-US" altLang="en-US" sz="2000" dirty="0">
              <a:cs typeface="Arial"/>
            </a:endParaRPr>
          </a:p>
          <a:p>
            <a:endParaRPr lang="en-US" altLang="en-US">
              <a:cs typeface="Arial"/>
            </a:endParaRPr>
          </a:p>
          <a:p>
            <a:endParaRPr lang="en-US" alt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313378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5">
            <a:extLst>
              <a:ext uri="{FF2B5EF4-FFF2-40B4-BE49-F238E27FC236}">
                <a16:creationId xmlns:a16="http://schemas.microsoft.com/office/drawing/2014/main" id="{303DCD64-D406-4A79-95F6-0F96C462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174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Link 11 A/B Differences</a:t>
            </a:r>
            <a:endParaRPr 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18435" name="Content Placeholder 16">
            <a:extLst>
              <a:ext uri="{FF2B5EF4-FFF2-40B4-BE49-F238E27FC236}">
                <a16:creationId xmlns:a16="http://schemas.microsoft.com/office/drawing/2014/main" id="{C6C43924-4347-48A7-B2B7-E0D6D4BAD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6" y="1150061"/>
            <a:ext cx="9144000" cy="4343400"/>
          </a:xfrm>
        </p:spPr>
        <p:txBody>
          <a:bodyPr/>
          <a:lstStyle/>
          <a:p>
            <a:r>
              <a:rPr lang="en-US" altLang="en-US" sz="2000" dirty="0">
                <a:cs typeface="Arial"/>
              </a:rPr>
              <a:t>Mediums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11A is RF UHF &amp; HF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11B is serial based</a:t>
            </a:r>
          </a:p>
          <a:p>
            <a:r>
              <a:rPr lang="en-US" altLang="en-US" sz="2000" dirty="0">
                <a:cs typeface="Arial"/>
              </a:rPr>
              <a:t>Architecture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11A is netted, half duplex, and controlled by NCS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11B is automatic full duplex point to point only</a:t>
            </a:r>
          </a:p>
          <a:p>
            <a:r>
              <a:rPr lang="en-US" altLang="en-US" sz="2000" dirty="0">
                <a:cs typeface="Arial"/>
              </a:rPr>
              <a:t>Crypto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11A uses the KG40/A for encryption</a:t>
            </a:r>
            <a:endParaRPr lang="en-US" sz="2000" dirty="0">
              <a:cs typeface="Arial"/>
            </a:endParaRP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11B encrypts the serial carrier, and is transparent to the Link</a:t>
            </a:r>
            <a:endParaRPr lang="en-US" sz="2000" dirty="0">
              <a:cs typeface="Arial"/>
            </a:endParaRPr>
          </a:p>
          <a:p>
            <a:r>
              <a:rPr lang="en-US" altLang="en-US" sz="2000" dirty="0">
                <a:cs typeface="Arial"/>
              </a:rPr>
              <a:t>Equipment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11A uses NTDS/KG-40/DTS</a:t>
            </a:r>
          </a:p>
          <a:p>
            <a:pPr marL="556895" lvl="1" indent="-213995">
              <a:buFont typeface="Wingdings"/>
              <a:buChar char="§"/>
            </a:pPr>
            <a:r>
              <a:rPr lang="en-US" altLang="en-US" sz="2000" dirty="0">
                <a:cs typeface="Arial"/>
              </a:rPr>
              <a:t>Link 11B uses a modem to exchange digital data</a:t>
            </a:r>
          </a:p>
          <a:p>
            <a:endParaRPr lang="en-US" altLang="en-US" sz="20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434274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5">
            <a:extLst>
              <a:ext uri="{FF2B5EF4-FFF2-40B4-BE49-F238E27FC236}">
                <a16:creationId xmlns:a16="http://schemas.microsoft.com/office/drawing/2014/main" id="{303DCD64-D406-4A79-95F6-0F96C462F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126" y="562"/>
            <a:ext cx="7010400" cy="11430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chemeClr val="accent6"/>
                </a:solidFill>
              </a:rPr>
              <a:t>Link 11 Gateways</a:t>
            </a:r>
            <a:endParaRPr lang="en-US" sz="2800" b="1">
              <a:solidFill>
                <a:schemeClr val="accent6"/>
              </a:solidFill>
              <a:cs typeface="Arial"/>
            </a:endParaRPr>
          </a:p>
        </p:txBody>
      </p:sp>
      <p:sp>
        <p:nvSpPr>
          <p:cNvPr id="2" name="Rectangle 10">
            <a:extLst>
              <a:ext uri="{FF2B5EF4-FFF2-40B4-BE49-F238E27FC236}">
                <a16:creationId xmlns:a16="http://schemas.microsoft.com/office/drawing/2014/main" id="{CDF19DAC-CDC7-4E13-B78B-5F20984B7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6755" y="3229165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F2916B75-0D89-42E2-BDCD-645ABDA59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364" y="336727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 panose="020B0604020202020204" pitchFamily="34" charset="0"/>
              </a:rPr>
              <a:t>NCS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10571BE5-E6B6-4084-BF9F-FB150A2F7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9721" y="2035517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>
              <a:solidFill>
                <a:srgbClr val="DADADA"/>
              </a:solidFill>
            </a:endParaRPr>
          </a:p>
        </p:txBody>
      </p:sp>
      <p:sp>
        <p:nvSpPr>
          <p:cNvPr id="7" name="Text Box 17">
            <a:extLst>
              <a:ext uri="{FF2B5EF4-FFF2-40B4-BE49-F238E27FC236}">
                <a16:creationId xmlns:a16="http://schemas.microsoft.com/office/drawing/2014/main" id="{B780EA65-635F-495B-B063-A7E3317D3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625" y="2176594"/>
            <a:ext cx="106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>
                <a:latin typeface="Arial"/>
                <a:ea typeface="MS PGothic"/>
                <a:cs typeface="Arial"/>
              </a:rPr>
              <a:t>Picket 1 and RU 1</a:t>
            </a:r>
            <a:endParaRPr lang="en-US" altLang="en-US" sz="1200">
              <a:latin typeface="Arial" panose="020B0604020202020204" pitchFamily="34" charset="0"/>
              <a:cs typeface="Arial"/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123D2C82-C279-46A2-899C-769953CDA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444" y="4413324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>
              <a:solidFill>
                <a:srgbClr val="DADADA"/>
              </a:solidFill>
            </a:endParaRPr>
          </a:p>
        </p:txBody>
      </p:sp>
      <p:sp>
        <p:nvSpPr>
          <p:cNvPr id="13" name="Text Box 17">
            <a:extLst>
              <a:ext uri="{FF2B5EF4-FFF2-40B4-BE49-F238E27FC236}">
                <a16:creationId xmlns:a16="http://schemas.microsoft.com/office/drawing/2014/main" id="{4C79E276-2A60-44A4-8917-396CFFCC4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444" y="4591124"/>
            <a:ext cx="1066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Picket 2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0600C46E-FB16-41EA-8B63-13EB6B008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8313" y="2054606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id="{DB409E33-C777-4DE7-8A13-4E7643345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5855" y="2091177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Link 11B RU 2</a:t>
            </a:r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5D098ACB-35A1-49FF-88D9-78FA6E932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6576" y="2063787"/>
            <a:ext cx="114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en-US" sz="1800" b="0"/>
          </a:p>
        </p:txBody>
      </p:sp>
      <p:sp>
        <p:nvSpPr>
          <p:cNvPr id="17" name="Text Box 13">
            <a:extLst>
              <a:ext uri="{FF2B5EF4-FFF2-40B4-BE49-F238E27FC236}">
                <a16:creationId xmlns:a16="http://schemas.microsoft.com/office/drawing/2014/main" id="{ED6D54E1-8482-4ABF-AD64-EA4FCE00C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6576" y="2127899"/>
            <a:ext cx="1143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>
                <a:latin typeface="Arial"/>
                <a:ea typeface="MS PGothic"/>
                <a:cs typeface="Arial"/>
              </a:rPr>
              <a:t>Link 11B RU 3</a:t>
            </a:r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EACB7C6-1C8F-4E8A-8A7C-27D3D6226509}"/>
              </a:ext>
            </a:extLst>
          </p:cNvPr>
          <p:cNvCxnSpPr>
            <a:cxnSpLocks/>
          </p:cNvCxnSpPr>
          <p:nvPr/>
        </p:nvCxnSpPr>
        <p:spPr>
          <a:xfrm flipH="1">
            <a:off x="7361102" y="2384233"/>
            <a:ext cx="453527" cy="1468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F909478-97FF-4E30-B88D-02D3612C7C6A}"/>
              </a:ext>
            </a:extLst>
          </p:cNvPr>
          <p:cNvCxnSpPr>
            <a:cxnSpLocks/>
          </p:cNvCxnSpPr>
          <p:nvPr/>
        </p:nvCxnSpPr>
        <p:spPr>
          <a:xfrm flipV="1">
            <a:off x="5129843" y="2710721"/>
            <a:ext cx="9180" cy="514122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9CA6DB-AD15-48B6-AA8E-2F1E55CFB4AC}"/>
              </a:ext>
            </a:extLst>
          </p:cNvPr>
          <p:cNvCxnSpPr>
            <a:cxnSpLocks/>
          </p:cNvCxnSpPr>
          <p:nvPr/>
        </p:nvCxnSpPr>
        <p:spPr>
          <a:xfrm flipH="1" flipV="1">
            <a:off x="5111481" y="3940938"/>
            <a:ext cx="0" cy="468218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466161-5D42-4966-843E-F15CA662F14A}"/>
              </a:ext>
            </a:extLst>
          </p:cNvPr>
          <p:cNvCxnSpPr>
            <a:cxnSpLocks/>
          </p:cNvCxnSpPr>
          <p:nvPr/>
        </p:nvCxnSpPr>
        <p:spPr>
          <a:xfrm flipH="1">
            <a:off x="5653488" y="2356690"/>
            <a:ext cx="591237" cy="550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16">
            <a:extLst>
              <a:ext uri="{FF2B5EF4-FFF2-40B4-BE49-F238E27FC236}">
                <a16:creationId xmlns:a16="http://schemas.microsoft.com/office/drawing/2014/main" id="{729A43DE-FBC1-4A8E-9F36-624F4012FC9C}"/>
              </a:ext>
            </a:extLst>
          </p:cNvPr>
          <p:cNvSpPr txBox="1">
            <a:spLocks/>
          </p:cNvSpPr>
          <p:nvPr/>
        </p:nvSpPr>
        <p:spPr bwMode="auto">
          <a:xfrm>
            <a:off x="-5420" y="1291442"/>
            <a:ext cx="4462833" cy="500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2000" b="0" kern="0" dirty="0">
                <a:ea typeface="MS PGothic"/>
                <a:cs typeface="Arial"/>
              </a:rPr>
              <a:t>Data can move between Link 11A and Link 11B by using a Gateway</a:t>
            </a:r>
          </a:p>
          <a:p>
            <a:pPr marL="0" indent="0">
              <a:buNone/>
            </a:pPr>
            <a:endParaRPr lang="en-US" altLang="en-US" sz="2000" b="0" kern="0" dirty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Gateway units need equipment for both Link 11A and Link 11B</a:t>
            </a:r>
          </a:p>
          <a:p>
            <a:pPr marL="0" indent="0">
              <a:buNone/>
            </a:pPr>
            <a:endParaRPr lang="en-US" altLang="en-US" sz="2000" b="0" kern="0" dirty="0">
              <a:ea typeface="MS PGothic"/>
              <a:cs typeface="Arial"/>
            </a:endParaRPr>
          </a:p>
          <a:p>
            <a:r>
              <a:rPr lang="en-US" altLang="en-US" sz="2000" b="0" kern="0" dirty="0">
                <a:ea typeface="MS PGothic"/>
                <a:cs typeface="Arial"/>
              </a:rPr>
              <a:t>Implementation of Gateways is governed by the OPTASKLINK</a:t>
            </a:r>
          </a:p>
          <a:p>
            <a:endParaRPr lang="en-US" altLang="en-US" sz="1800" b="0" kern="0">
              <a:ea typeface="MS PGothic"/>
              <a:cs typeface="Arial"/>
            </a:endParaRPr>
          </a:p>
          <a:p>
            <a:endParaRPr lang="en-US" altLang="en-US" sz="1800" b="0" kern="0">
              <a:ea typeface="MS PGothic"/>
              <a:cs typeface="Arial"/>
            </a:endParaRPr>
          </a:p>
          <a:p>
            <a:pPr eaLnBrk="1" hangingPunct="1"/>
            <a:endParaRPr lang="en-US" altLang="en-US" sz="1800" b="0" kern="0">
              <a:cs typeface="Arial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D62301-F952-4CC6-B055-58F87364B50E}"/>
              </a:ext>
            </a:extLst>
          </p:cNvPr>
          <p:cNvCxnSpPr/>
          <p:nvPr/>
        </p:nvCxnSpPr>
        <p:spPr>
          <a:xfrm>
            <a:off x="5923402" y="1512066"/>
            <a:ext cx="45903" cy="4360842"/>
          </a:xfrm>
          <a:prstGeom prst="straightConnector1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 Box 17">
            <a:extLst>
              <a:ext uri="{FF2B5EF4-FFF2-40B4-BE49-F238E27FC236}">
                <a16:creationId xmlns:a16="http://schemas.microsoft.com/office/drawing/2014/main" id="{D11A25DA-0BB4-40BE-AF6A-1F592CC61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624" y="1286063"/>
            <a:ext cx="1066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>
                <a:latin typeface="Arial"/>
                <a:ea typeface="MS PGothic"/>
                <a:cs typeface="Arial"/>
              </a:rPr>
              <a:t>Link 11A</a:t>
            </a:r>
            <a:endParaRPr lang="en-US"/>
          </a:p>
        </p:txBody>
      </p:sp>
      <p:sp>
        <p:nvSpPr>
          <p:cNvPr id="32" name="Text Box 17">
            <a:extLst>
              <a:ext uri="{FF2B5EF4-FFF2-40B4-BE49-F238E27FC236}">
                <a16:creationId xmlns:a16="http://schemas.microsoft.com/office/drawing/2014/main" id="{E637455B-93C3-4254-A8B0-3333B2939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1625" y="1286064"/>
            <a:ext cx="1066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200">
                <a:latin typeface="Arial"/>
                <a:ea typeface="MS PGothic"/>
                <a:cs typeface="Arial"/>
              </a:rPr>
              <a:t>Link 11B</a:t>
            </a:r>
            <a:endParaRPr lang="en-US" altLang="en-US" sz="1200">
              <a:latin typeface="Arial" panose="020B0604020202020204" pitchFamily="34" charset="0"/>
              <a:cs typeface="Arial"/>
            </a:endParaRPr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0B8CA709-6E2C-4593-8E03-7F1A256B1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9916" y="1605713"/>
            <a:ext cx="914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100">
                <a:latin typeface="Arial"/>
                <a:ea typeface="MS PGothic"/>
                <a:cs typeface="Arial"/>
              </a:rPr>
              <a:t>Link 11 Gateway</a:t>
            </a:r>
            <a:endParaRPr lang="en-US" altLang="en-US" sz="1100">
              <a:latin typeface="Arial" panose="020B06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51582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Joint_master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FD Master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F background">
  <a:themeElements>
    <a:clrScheme name="CFD 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FD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FD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FD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F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ND Document" ma:contentTypeID="0x010100010C2ADD635BB5409CEF3A212D7D66C8004BCF2733CDB1E649BBF1DCD7B11F6A0A" ma:contentTypeVersion="21" ma:contentTypeDescription="This Content Type applies the default UIC, Unit Name and Parent Org to all documents in the site." ma:contentTypeScope="" ma:versionID="14d318d5327981a8add10258c2e4be4b">
  <xsd:schema xmlns:xsd="http://www.w3.org/2001/XMLSchema" xmlns:xs="http://www.w3.org/2001/XMLSchema" xmlns:p="http://schemas.microsoft.com/office/2006/metadata/properties" xmlns:ns1="http://schemas.microsoft.com/sharepoint/v3" xmlns:ns2="4e4e7067-1b66-4815-83c0-e5717f015141" xmlns:ns3="f9c68e3b-b0b8-4bfd-804b-9cf766a9dac6" xmlns:ns4="957318fd-b9ae-4514-bc89-1e58a167728b" targetNamespace="http://schemas.microsoft.com/office/2006/metadata/properties" ma:root="true" ma:fieldsID="a3af1f80591b94aea3ba7beef0440b0c" ns1:_="" ns2:_="" ns3:_="" ns4:_="">
    <xsd:import namespace="http://schemas.microsoft.com/sharepoint/v3"/>
    <xsd:import namespace="4e4e7067-1b66-4815-83c0-e5717f015141"/>
    <xsd:import namespace="f9c68e3b-b0b8-4bfd-804b-9cf766a9dac6"/>
    <xsd:import namespace="957318fd-b9ae-4514-bc89-1e58a167728b"/>
    <xsd:element name="properties">
      <xsd:complexType>
        <xsd:sequence>
          <xsd:element name="documentManagement">
            <xsd:complexType>
              <xsd:all>
                <xsd:element ref="ns2:UIC"/>
                <xsd:element ref="ns2:Unit_x0020_Name"/>
                <xsd:element ref="ns2:Parent_Org"/>
                <xsd:element ref="ns3:_dlc_DocId" minOccurs="0"/>
                <xsd:element ref="ns3:_dlc_DocIdUrl" minOccurs="0"/>
                <xsd:element ref="ns3:_dlc_DocIdPersistId" minOccurs="0"/>
                <xsd:element ref="ns2:Function" minOccurs="0"/>
                <xsd:element ref="ns1:DocumentSetDescription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5" nillable="true" ma:displayName="Description" ma:description="A description of the Document Set" ma:internalName="DocumentSetDescription">
      <xsd:simpleType>
        <xsd:restriction base="dms:Note"/>
      </xsd:simpleType>
    </xsd:element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4e7067-1b66-4815-83c0-e5717f015141" elementFormDefault="qualified">
    <xsd:import namespace="http://schemas.microsoft.com/office/2006/documentManagement/types"/>
    <xsd:import namespace="http://schemas.microsoft.com/office/infopath/2007/PartnerControls"/>
    <xsd:element name="UIC" ma:index="8" ma:displayName="UIC" ma:default="6148" ma:description="UIC" ma:internalName="UIC">
      <xsd:simpleType>
        <xsd:restriction base="dms:Text">
          <xsd:maxLength value="4"/>
        </xsd:restriction>
      </xsd:simpleType>
    </xsd:element>
    <xsd:element name="Unit_x0020_Name" ma:index="9" ma:displayName="Unit Name" ma:default="JTDL SWG Trg Sub-WG" ma:description="Unit Name" ma:internalName="Unit_x0020_Name">
      <xsd:simpleType>
        <xsd:restriction base="dms:Text">
          <xsd:maxLength value="255"/>
        </xsd:restriction>
      </xsd:simpleType>
    </xsd:element>
    <xsd:element name="Parent_Org" ma:index="10" ma:displayName="Parent_Org" ma:default="IM BRANCH" ma:format="Dropdown" ma:internalName="Parent_Org">
      <xsd:simpleType>
        <xsd:restriction base="dms:Choice">
          <xsd:enumeration value="O365_Admin"/>
          <xsd:enumeration value="CJOC"/>
          <xsd:enumeration value="ADM(RS)"/>
          <xsd:enumeration value="ADM(IE)"/>
          <xsd:enumeration value="ADM(Fin)"/>
          <xsd:enumeration value="ADM(S&amp;T)"/>
          <xsd:enumeration value="ADM(DIA)"/>
          <xsd:enumeration value="ADM(HR Civ)"/>
          <xsd:enumeration value="ADM(IM)"/>
          <xsd:enumeration value="ADM(Mat)"/>
          <xsd:enumeration value="ADM(PA)"/>
          <xsd:enumeration value="ADM(POL)"/>
          <xsd:enumeration value="CANSOFCOM"/>
          <xsd:enumeration value="CFINTCOM"/>
          <xsd:enumeration value="CMJ"/>
          <xsd:enumeration value="MPC"/>
          <xsd:enumeration value="Corp Sec"/>
          <xsd:enumeration value="CFHA"/>
          <xsd:enumeration value="JAG"/>
          <xsd:enumeration value="RCAF"/>
          <xsd:enumeration value="RCN"/>
          <xsd:enumeration value="SJS"/>
          <xsd:enumeration value="VCDS"/>
          <xsd:enumeration value="CA"/>
          <xsd:enumeration value="Ombudsman"/>
        </xsd:restriction>
      </xsd:simpleType>
    </xsd:element>
    <xsd:element name="Function" ma:index="14" nillable="true" ma:displayName="Function" ma:format="Dropdown" ma:internalName="Function">
      <xsd:simpleType>
        <xsd:restriction base="dms:Choice">
          <xsd:enumeration value="Acquisitions-Procurement"/>
          <xsd:enumeration value="Travel and Events"/>
          <xsd:enumeration value="Environment"/>
          <xsd:enumeration value="Finances"/>
          <xsd:enumeration value="Human Resources"/>
          <xsd:enumeration value="Information Management"/>
          <xsd:enumeration value="Information Technology"/>
          <xsd:enumeration value="Management and Oversight"/>
          <xsd:enumeration value="Materiel"/>
          <xsd:enumeration value="Military Personnel"/>
          <xsd:enumeration value="Occupational Health and Safety"/>
          <xsd:enumeration value="Public Affairs"/>
          <xsd:enumeration value="Real Property"/>
          <xsd:enumeration value="Ready Forces"/>
          <xsd:enumeration value="Operations"/>
          <xsd:enumeration value="Communications"/>
          <xsd:enumeration value="Legal Services"/>
          <xsd:enumeration value="Future Force Design"/>
          <xsd:enumeration value="Defence Team"/>
          <xsd:enumeration value="Sustainable Bases Information Technology System &amp; Infrastructure"/>
          <xsd:enumeration value="Procurement of Capabiliti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68e3b-b0b8-4bfd-804b-9cf766a9dac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318fd-b9ae-4514-bc89-1e58a16772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UIC xmlns="4e4e7067-1b66-4815-83c0-e5717f015141">6148</UIC>
    <Unit_x0020_Name xmlns="4e4e7067-1b66-4815-83c0-e5717f015141">JTDL SWG Trg Sub-WG</Unit_x0020_Name>
    <Parent_Org xmlns="4e4e7067-1b66-4815-83c0-e5717f015141">IM BRANCH</Parent_Org>
    <_ip_UnifiedCompliancePolicyUIAction xmlns="http://schemas.microsoft.com/sharepoint/v3" xsi:nil="true"/>
    <DocumentSetDescription xmlns="http://schemas.microsoft.com/sharepoint/v3" xsi:nil="true"/>
    <_ip_UnifiedCompliancePolicyProperties xmlns="http://schemas.microsoft.com/sharepoint/v3" xsi:nil="true"/>
    <Function xmlns="4e4e7067-1b66-4815-83c0-e5717f015141" xsi:nil="true"/>
  </documentManagement>
</p:properties>
</file>

<file path=customXml/itemProps1.xml><?xml version="1.0" encoding="utf-8"?>
<ds:datastoreItem xmlns:ds="http://schemas.openxmlformats.org/officeDocument/2006/customXml" ds:itemID="{9DD9E588-45D4-4D31-84AF-685D08921F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6698E8-8EEB-402C-9D3C-B07CCE068CC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7A3B71D-7A09-4297-8EFE-27DA2E19B30C}">
  <ds:schemaRefs>
    <ds:schemaRef ds:uri="4e4e7067-1b66-4815-83c0-e5717f015141"/>
    <ds:schemaRef ds:uri="957318fd-b9ae-4514-bc89-1e58a167728b"/>
    <ds:schemaRef ds:uri="f9c68e3b-b0b8-4bfd-804b-9cf766a9dac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F286E6CF-E8D0-4C65-8354-9ED2DB193234}">
  <ds:schemaRefs>
    <ds:schemaRef ds:uri="4e4e7067-1b66-4815-83c0-e5717f015141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 TDL Brief</Template>
  <Application>Microsoft Office PowerPoint</Application>
  <PresentationFormat>On-screen Show (4:3)</PresentationFormat>
  <Slides>12</Slides>
  <Notes>9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Joint_master_template</vt:lpstr>
      <vt:lpstr>CFD Master</vt:lpstr>
      <vt:lpstr>CF background</vt:lpstr>
      <vt:lpstr>PowerPoint Presentation</vt:lpstr>
      <vt:lpstr>PowerPoint Presentation</vt:lpstr>
      <vt:lpstr>Enabling Objectives</vt:lpstr>
      <vt:lpstr>PowerPoint Presentation</vt:lpstr>
      <vt:lpstr>Characteristics of Link 11A</vt:lpstr>
      <vt:lpstr>Characteristics of Link 11B</vt:lpstr>
      <vt:lpstr>Link 11 A/B Similarities</vt:lpstr>
      <vt:lpstr>Link 11 A/B Differences</vt:lpstr>
      <vt:lpstr>Link 11 Gateways</vt:lpstr>
      <vt:lpstr>Problem Solving Activity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Overview/Terminals</dc:title>
  <dc:creator>Quigley PO1 SM@NPTG TDCA@Halifax</dc:creator>
  <cp:revision>99</cp:revision>
  <cp:lastPrinted>1997-09-24T13:59:20Z</cp:lastPrinted>
  <dcterms:created xsi:type="dcterms:W3CDTF">2009-02-14T16:35:13Z</dcterms:created>
  <dcterms:modified xsi:type="dcterms:W3CDTF">2021-02-12T14:55:12Z</dcterms:modified>
  <cp:category>Background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0x010100010C2ADD635BB5409CEF3A212D7D66C8004BCF2733CDB1E649BBF1DCD7B11F6A0A</vt:lpwstr>
  </property>
</Properties>
</file>