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5"/>
  </p:sldMasterIdLst>
  <p:notesMasterIdLst>
    <p:notesMasterId r:id="rId22"/>
  </p:notesMasterIdLst>
  <p:handoutMasterIdLst>
    <p:handoutMasterId r:id="rId23"/>
  </p:handoutMasterIdLst>
  <p:sldIdLst>
    <p:sldId id="258" r:id="rId6"/>
    <p:sldId id="288" r:id="rId7"/>
    <p:sldId id="267" r:id="rId8"/>
    <p:sldId id="330" r:id="rId9"/>
    <p:sldId id="311" r:id="rId10"/>
    <p:sldId id="289" r:id="rId11"/>
    <p:sldId id="308" r:id="rId12"/>
    <p:sldId id="321" r:id="rId13"/>
    <p:sldId id="324" r:id="rId14"/>
    <p:sldId id="325" r:id="rId15"/>
    <p:sldId id="331" r:id="rId16"/>
    <p:sldId id="326" r:id="rId17"/>
    <p:sldId id="327" r:id="rId18"/>
    <p:sldId id="328" r:id="rId19"/>
    <p:sldId id="303" r:id="rId20"/>
    <p:sldId id="307" r:id="rId21"/>
  </p:sldIdLst>
  <p:sldSz cx="9144000" cy="6858000" type="screen4x3"/>
  <p:notesSz cx="6858000" cy="9313863"/>
  <p:defaultTextStyle>
    <a:defPPr>
      <a:defRPr lang="en-CA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00FF98"/>
    <a:srgbClr val="FF9900"/>
    <a:srgbClr val="FF5050"/>
    <a:srgbClr val="FFFF99"/>
    <a:srgbClr val="99FF99"/>
    <a:srgbClr val="0000FF"/>
    <a:srgbClr val="00E063"/>
    <a:srgbClr val="9966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BBF744-5568-56EE-7A8D-D9C0B646BC5D}" v="13" dt="2021-04-13T13:58:17.086"/>
    <p1510:client id="{109FB06D-FC5F-491F-9785-91429F4F060A}" v="34" dt="2021-02-11T15:58:59.270"/>
    <p1510:client id="{BCC37649-13AD-4FB9-9FF2-8B1FE41A633E}" v="272" dt="2021-02-10T16:07:46.1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2727" autoAdjust="0"/>
    <p:restoredTop sz="76491" autoAdjust="0"/>
  </p:normalViewPr>
  <p:slideViewPr>
    <p:cSldViewPr>
      <p:cViewPr varScale="1">
        <p:scale>
          <a:sx n="87" d="100"/>
          <a:sy n="87" d="100"/>
        </p:scale>
        <p:origin x="190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ppard MS JE@MCC RJOC(A)@Defence O365" userId="S::justin.sheppard@ecn.forces.gc.ca::046012a4-b312-4c37-863d-653c3913ec98" providerId="AD" clId="Web-{109FB06D-FC5F-491F-9785-91429F4F060A}"/>
    <pc:docChg chg="modSld">
      <pc:chgData name="Sheppard MS JE@MCC RJOC(A)@Defence O365" userId="S::justin.sheppard@ecn.forces.gc.ca::046012a4-b312-4c37-863d-653c3913ec98" providerId="AD" clId="Web-{109FB06D-FC5F-491F-9785-91429F4F060A}" dt="2021-02-11T15:58:58.676" v="29" actId="20577"/>
      <pc:docMkLst>
        <pc:docMk/>
      </pc:docMkLst>
      <pc:sldChg chg="modSp">
        <pc:chgData name="Sheppard MS JE@MCC RJOC(A)@Defence O365" userId="S::justin.sheppard@ecn.forces.gc.ca::046012a4-b312-4c37-863d-653c3913ec98" providerId="AD" clId="Web-{109FB06D-FC5F-491F-9785-91429F4F060A}" dt="2021-02-11T15:56:21.425" v="6" actId="20577"/>
        <pc:sldMkLst>
          <pc:docMk/>
          <pc:sldMk cId="0" sldId="258"/>
        </pc:sldMkLst>
        <pc:spChg chg="mod">
          <ac:chgData name="Sheppard MS JE@MCC RJOC(A)@Defence O365" userId="S::justin.sheppard@ecn.forces.gc.ca::046012a4-b312-4c37-863d-653c3913ec98" providerId="AD" clId="Web-{109FB06D-FC5F-491F-9785-91429F4F060A}" dt="2021-02-11T15:56:21.425" v="6" actId="20577"/>
          <ac:spMkLst>
            <pc:docMk/>
            <pc:sldMk cId="0" sldId="258"/>
            <ac:spMk id="7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109FB06D-FC5F-491F-9785-91429F4F060A}" dt="2021-02-11T15:55:44.253" v="1"/>
          <ac:spMkLst>
            <pc:docMk/>
            <pc:sldMk cId="0" sldId="258"/>
            <ac:spMk id="11" creationId="{4E375B69-8A08-4F5C-95BB-46ED48E1593F}"/>
          </ac:spMkLst>
        </pc:spChg>
      </pc:sldChg>
      <pc:sldChg chg="modSp">
        <pc:chgData name="Sheppard MS JE@MCC RJOC(A)@Defence O365" userId="S::justin.sheppard@ecn.forces.gc.ca::046012a4-b312-4c37-863d-653c3913ec98" providerId="AD" clId="Web-{109FB06D-FC5F-491F-9785-91429F4F060A}" dt="2021-02-11T15:56:47.800" v="9" actId="14100"/>
        <pc:sldMkLst>
          <pc:docMk/>
          <pc:sldMk cId="1587703502" sldId="267"/>
        </pc:sldMkLst>
        <pc:spChg chg="mod">
          <ac:chgData name="Sheppard MS JE@MCC RJOC(A)@Defence O365" userId="S::justin.sheppard@ecn.forces.gc.ca::046012a4-b312-4c37-863d-653c3913ec98" providerId="AD" clId="Web-{109FB06D-FC5F-491F-9785-91429F4F060A}" dt="2021-02-11T15:56:47.800" v="9" actId="14100"/>
          <ac:spMkLst>
            <pc:docMk/>
            <pc:sldMk cId="1587703502" sldId="267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09FB06D-FC5F-491F-9785-91429F4F060A}" dt="2021-02-11T15:58:58.676" v="29" actId="20577"/>
        <pc:sldMkLst>
          <pc:docMk/>
          <pc:sldMk cId="232699226" sldId="303"/>
        </pc:sldMkLst>
        <pc:spChg chg="mod">
          <ac:chgData name="Sheppard MS JE@MCC RJOC(A)@Defence O365" userId="S::justin.sheppard@ecn.forces.gc.ca::046012a4-b312-4c37-863d-653c3913ec98" providerId="AD" clId="Web-{109FB06D-FC5F-491F-9785-91429F4F060A}" dt="2021-02-11T15:58:58.676" v="29" actId="20577"/>
          <ac:spMkLst>
            <pc:docMk/>
            <pc:sldMk cId="232699226" sldId="303"/>
            <ac:spMk id="2" creationId="{F3A92152-89A5-499D-9EF8-8D00DE05B207}"/>
          </ac:spMkLst>
        </pc:spChg>
        <pc:spChg chg="mod">
          <ac:chgData name="Sheppard MS JE@MCC RJOC(A)@Defence O365" userId="S::justin.sheppard@ecn.forces.gc.ca::046012a4-b312-4c37-863d-653c3913ec98" providerId="AD" clId="Web-{109FB06D-FC5F-491F-9785-91429F4F060A}" dt="2021-02-11T15:58:52.691" v="27" actId="14100"/>
          <ac:spMkLst>
            <pc:docMk/>
            <pc:sldMk cId="232699226" sldId="303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09FB06D-FC5F-491F-9785-91429F4F060A}" dt="2021-02-11T15:57:21.457" v="14" actId="1076"/>
        <pc:sldMkLst>
          <pc:docMk/>
          <pc:sldMk cId="2450246266" sldId="308"/>
        </pc:sldMkLst>
        <pc:spChg chg="mod">
          <ac:chgData name="Sheppard MS JE@MCC RJOC(A)@Defence O365" userId="S::justin.sheppard@ecn.forces.gc.ca::046012a4-b312-4c37-863d-653c3913ec98" providerId="AD" clId="Web-{109FB06D-FC5F-491F-9785-91429F4F060A}" dt="2021-02-11T15:57:21.457" v="14" actId="1076"/>
          <ac:spMkLst>
            <pc:docMk/>
            <pc:sldMk cId="2450246266" sldId="308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09FB06D-FC5F-491F-9785-91429F4F060A}" dt="2021-02-11T15:57:12.003" v="13" actId="14100"/>
        <pc:sldMkLst>
          <pc:docMk/>
          <pc:sldMk cId="2627576370" sldId="321"/>
        </pc:sldMkLst>
        <pc:spChg chg="mod">
          <ac:chgData name="Sheppard MS JE@MCC RJOC(A)@Defence O365" userId="S::justin.sheppard@ecn.forces.gc.ca::046012a4-b312-4c37-863d-653c3913ec98" providerId="AD" clId="Web-{109FB06D-FC5F-491F-9785-91429F4F060A}" dt="2021-02-11T15:57:12.003" v="13" actId="14100"/>
          <ac:spMkLst>
            <pc:docMk/>
            <pc:sldMk cId="2627576370" sldId="321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09FB06D-FC5F-491F-9785-91429F4F060A}" dt="2021-02-11T15:57:28.472" v="15" actId="1076"/>
        <pc:sldMkLst>
          <pc:docMk/>
          <pc:sldMk cId="3043775327" sldId="325"/>
        </pc:sldMkLst>
        <pc:spChg chg="mod">
          <ac:chgData name="Sheppard MS JE@MCC RJOC(A)@Defence O365" userId="S::justin.sheppard@ecn.forces.gc.ca::046012a4-b312-4c37-863d-653c3913ec98" providerId="AD" clId="Web-{109FB06D-FC5F-491F-9785-91429F4F060A}" dt="2021-02-11T15:57:28.472" v="15" actId="1076"/>
          <ac:spMkLst>
            <pc:docMk/>
            <pc:sldMk cId="3043775327" sldId="325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09FB06D-FC5F-491F-9785-91429F4F060A}" dt="2021-02-11T15:58:01.769" v="26" actId="20577"/>
        <pc:sldMkLst>
          <pc:docMk/>
          <pc:sldMk cId="3200588982" sldId="331"/>
        </pc:sldMkLst>
        <pc:spChg chg="mod">
          <ac:chgData name="Sheppard MS JE@MCC RJOC(A)@Defence O365" userId="S::justin.sheppard@ecn.forces.gc.ca::046012a4-b312-4c37-863d-653c3913ec98" providerId="AD" clId="Web-{109FB06D-FC5F-491F-9785-91429F4F060A}" dt="2021-02-11T15:58:01.769" v="26" actId="20577"/>
          <ac:spMkLst>
            <pc:docMk/>
            <pc:sldMk cId="3200588982" sldId="331"/>
            <ac:spMk id="5" creationId="{00000000-0000-0000-0000-000000000000}"/>
          </ac:spMkLst>
        </pc:spChg>
      </pc:sldChg>
    </pc:docChg>
  </pc:docChgLst>
  <pc:docChgLst>
    <pc:chgData name="Clifford MWO A@1 Cdn Air Div HQ@Defence365" userId="S::andreena.clifford@ecn.forces.gc.ca::8c0599c3-9f04-4168-af0f-913c553b88cb" providerId="AD" clId="Web-{02BBF744-5568-56EE-7A8D-D9C0B646BC5D}"/>
    <pc:docChg chg="modSld">
      <pc:chgData name="Clifford MWO A@1 Cdn Air Div HQ@Defence365" userId="S::andreena.clifford@ecn.forces.gc.ca::8c0599c3-9f04-4168-af0f-913c553b88cb" providerId="AD" clId="Web-{02BBF744-5568-56EE-7A8D-D9C0B646BC5D}" dt="2021-04-13T13:58:17.086" v="12" actId="14100"/>
      <pc:docMkLst>
        <pc:docMk/>
      </pc:docMkLst>
      <pc:sldChg chg="modSp">
        <pc:chgData name="Clifford MWO A@1 Cdn Air Div HQ@Defence365" userId="S::andreena.clifford@ecn.forces.gc.ca::8c0599c3-9f04-4168-af0f-913c553b88cb" providerId="AD" clId="Web-{02BBF744-5568-56EE-7A8D-D9C0B646BC5D}" dt="2021-04-13T13:57:11.366" v="2" actId="1076"/>
        <pc:sldMkLst>
          <pc:docMk/>
          <pc:sldMk cId="2450246266" sldId="308"/>
        </pc:sldMkLst>
        <pc:picChg chg="mod">
          <ac:chgData name="Clifford MWO A@1 Cdn Air Div HQ@Defence365" userId="S::andreena.clifford@ecn.forces.gc.ca::8c0599c3-9f04-4168-af0f-913c553b88cb" providerId="AD" clId="Web-{02BBF744-5568-56EE-7A8D-D9C0B646BC5D}" dt="2021-04-13T13:57:11.366" v="2" actId="1076"/>
          <ac:picMkLst>
            <pc:docMk/>
            <pc:sldMk cId="2450246266" sldId="308"/>
            <ac:picMk id="2" creationId="{5BB25BB4-1DE9-4062-9D8B-1CB313251B67}"/>
          </ac:picMkLst>
        </pc:picChg>
        <pc:picChg chg="mod">
          <ac:chgData name="Clifford MWO A@1 Cdn Air Div HQ@Defence365" userId="S::andreena.clifford@ecn.forces.gc.ca::8c0599c3-9f04-4168-af0f-913c553b88cb" providerId="AD" clId="Web-{02BBF744-5568-56EE-7A8D-D9C0B646BC5D}" dt="2021-04-13T13:57:01.975" v="0" actId="14100"/>
          <ac:picMkLst>
            <pc:docMk/>
            <pc:sldMk cId="2450246266" sldId="308"/>
            <ac:picMk id="4" creationId="{60B0D1A5-58F9-436F-BC90-9BD8DFD88B9F}"/>
          </ac:picMkLst>
        </pc:picChg>
      </pc:sldChg>
      <pc:sldChg chg="modSp">
        <pc:chgData name="Clifford MWO A@1 Cdn Air Div HQ@Defence365" userId="S::andreena.clifford@ecn.forces.gc.ca::8c0599c3-9f04-4168-af0f-913c553b88cb" providerId="AD" clId="Web-{02BBF744-5568-56EE-7A8D-D9C0B646BC5D}" dt="2021-04-13T13:57:41.304" v="7" actId="14100"/>
        <pc:sldMkLst>
          <pc:docMk/>
          <pc:sldMk cId="2627576370" sldId="321"/>
        </pc:sldMkLst>
        <pc:picChg chg="mod">
          <ac:chgData name="Clifford MWO A@1 Cdn Air Div HQ@Defence365" userId="S::andreena.clifford@ecn.forces.gc.ca::8c0599c3-9f04-4168-af0f-913c553b88cb" providerId="AD" clId="Web-{02BBF744-5568-56EE-7A8D-D9C0B646BC5D}" dt="2021-04-13T13:57:41.304" v="7" actId="14100"/>
          <ac:picMkLst>
            <pc:docMk/>
            <pc:sldMk cId="2627576370" sldId="321"/>
            <ac:picMk id="7" creationId="{5866E1AB-9A09-4115-81C6-80E7D2F63343}"/>
          </ac:picMkLst>
        </pc:picChg>
        <pc:picChg chg="mod">
          <ac:chgData name="Clifford MWO A@1 Cdn Air Div HQ@Defence365" userId="S::andreena.clifford@ecn.forces.gc.ca::8c0599c3-9f04-4168-af0f-913c553b88cb" providerId="AD" clId="Web-{02BBF744-5568-56EE-7A8D-D9C0B646BC5D}" dt="2021-04-13T13:57:33.820" v="4" actId="14100"/>
          <ac:picMkLst>
            <pc:docMk/>
            <pc:sldMk cId="2627576370" sldId="321"/>
            <ac:picMk id="8" creationId="{F58D08EF-9361-458B-B1EA-D9C2A5574D64}"/>
          </ac:picMkLst>
        </pc:picChg>
      </pc:sldChg>
      <pc:sldChg chg="modSp">
        <pc:chgData name="Clifford MWO A@1 Cdn Air Div HQ@Defence365" userId="S::andreena.clifford@ecn.forces.gc.ca::8c0599c3-9f04-4168-af0f-913c553b88cb" providerId="AD" clId="Web-{02BBF744-5568-56EE-7A8D-D9C0B646BC5D}" dt="2021-04-13T13:57:51.445" v="8" actId="14100"/>
        <pc:sldMkLst>
          <pc:docMk/>
          <pc:sldMk cId="1975015049" sldId="324"/>
        </pc:sldMkLst>
        <pc:picChg chg="mod">
          <ac:chgData name="Clifford MWO A@1 Cdn Air Div HQ@Defence365" userId="S::andreena.clifford@ecn.forces.gc.ca::8c0599c3-9f04-4168-af0f-913c553b88cb" providerId="AD" clId="Web-{02BBF744-5568-56EE-7A8D-D9C0B646BC5D}" dt="2021-04-13T13:57:51.445" v="8" actId="14100"/>
          <ac:picMkLst>
            <pc:docMk/>
            <pc:sldMk cId="1975015049" sldId="324"/>
            <ac:picMk id="4" creationId="{E6B97D13-3EF0-4F37-B70C-87AFD33F973E}"/>
          </ac:picMkLst>
        </pc:picChg>
      </pc:sldChg>
      <pc:sldChg chg="modSp">
        <pc:chgData name="Clifford MWO A@1 Cdn Air Div HQ@Defence365" userId="S::andreena.clifford@ecn.forces.gc.ca::8c0599c3-9f04-4168-af0f-913c553b88cb" providerId="AD" clId="Web-{02BBF744-5568-56EE-7A8D-D9C0B646BC5D}" dt="2021-04-13T13:57:57.320" v="9" actId="14100"/>
        <pc:sldMkLst>
          <pc:docMk/>
          <pc:sldMk cId="3043775327" sldId="325"/>
        </pc:sldMkLst>
        <pc:picChg chg="mod">
          <ac:chgData name="Clifford MWO A@1 Cdn Air Div HQ@Defence365" userId="S::andreena.clifford@ecn.forces.gc.ca::8c0599c3-9f04-4168-af0f-913c553b88cb" providerId="AD" clId="Web-{02BBF744-5568-56EE-7A8D-D9C0B646BC5D}" dt="2021-04-13T13:57:57.320" v="9" actId="14100"/>
          <ac:picMkLst>
            <pc:docMk/>
            <pc:sldMk cId="3043775327" sldId="325"/>
            <ac:picMk id="2" creationId="{646333DF-FA10-4C9E-B41C-89F218155B43}"/>
          </ac:picMkLst>
        </pc:picChg>
      </pc:sldChg>
      <pc:sldChg chg="modSp">
        <pc:chgData name="Clifford MWO A@1 Cdn Air Div HQ@Defence365" userId="S::andreena.clifford@ecn.forces.gc.ca::8c0599c3-9f04-4168-af0f-913c553b88cb" providerId="AD" clId="Web-{02BBF744-5568-56EE-7A8D-D9C0B646BC5D}" dt="2021-04-13T13:58:04.695" v="10" actId="14100"/>
        <pc:sldMkLst>
          <pc:docMk/>
          <pc:sldMk cId="2760262119" sldId="326"/>
        </pc:sldMkLst>
        <pc:picChg chg="mod">
          <ac:chgData name="Clifford MWO A@1 Cdn Air Div HQ@Defence365" userId="S::andreena.clifford@ecn.forces.gc.ca::8c0599c3-9f04-4168-af0f-913c553b88cb" providerId="AD" clId="Web-{02BBF744-5568-56EE-7A8D-D9C0B646BC5D}" dt="2021-04-13T13:58:04.695" v="10" actId="14100"/>
          <ac:picMkLst>
            <pc:docMk/>
            <pc:sldMk cId="2760262119" sldId="326"/>
            <ac:picMk id="4" creationId="{84DFA95B-1FE3-44AE-B616-7DC3899AA863}"/>
          </ac:picMkLst>
        </pc:picChg>
      </pc:sldChg>
      <pc:sldChg chg="modSp">
        <pc:chgData name="Clifford MWO A@1 Cdn Air Div HQ@Defence365" userId="S::andreena.clifford@ecn.forces.gc.ca::8c0599c3-9f04-4168-af0f-913c553b88cb" providerId="AD" clId="Web-{02BBF744-5568-56EE-7A8D-D9C0B646BC5D}" dt="2021-04-13T13:58:11.992" v="11" actId="14100"/>
        <pc:sldMkLst>
          <pc:docMk/>
          <pc:sldMk cId="4064517829" sldId="327"/>
        </pc:sldMkLst>
        <pc:picChg chg="mod">
          <ac:chgData name="Clifford MWO A@1 Cdn Air Div HQ@Defence365" userId="S::andreena.clifford@ecn.forces.gc.ca::8c0599c3-9f04-4168-af0f-913c553b88cb" providerId="AD" clId="Web-{02BBF744-5568-56EE-7A8D-D9C0B646BC5D}" dt="2021-04-13T13:58:11.992" v="11" actId="14100"/>
          <ac:picMkLst>
            <pc:docMk/>
            <pc:sldMk cId="4064517829" sldId="327"/>
            <ac:picMk id="4" creationId="{40B0EE6C-1B41-4C6F-B49C-FB69F801D6A5}"/>
          </ac:picMkLst>
        </pc:picChg>
      </pc:sldChg>
      <pc:sldChg chg="modSp">
        <pc:chgData name="Clifford MWO A@1 Cdn Air Div HQ@Defence365" userId="S::andreena.clifford@ecn.forces.gc.ca::8c0599c3-9f04-4168-af0f-913c553b88cb" providerId="AD" clId="Web-{02BBF744-5568-56EE-7A8D-D9C0B646BC5D}" dt="2021-04-13T13:58:17.086" v="12" actId="14100"/>
        <pc:sldMkLst>
          <pc:docMk/>
          <pc:sldMk cId="3753934983" sldId="328"/>
        </pc:sldMkLst>
        <pc:picChg chg="mod">
          <ac:chgData name="Clifford MWO A@1 Cdn Air Div HQ@Defence365" userId="S::andreena.clifford@ecn.forces.gc.ca::8c0599c3-9f04-4168-af0f-913c553b88cb" providerId="AD" clId="Web-{02BBF744-5568-56EE-7A8D-D9C0B646BC5D}" dt="2021-04-13T13:58:17.086" v="12" actId="14100"/>
          <ac:picMkLst>
            <pc:docMk/>
            <pc:sldMk cId="3753934983" sldId="328"/>
            <ac:picMk id="4" creationId="{714704F2-5D3E-4F09-A6D7-E836275130DF}"/>
          </ac:picMkLst>
        </pc:picChg>
      </pc:sldChg>
    </pc:docChg>
  </pc:docChgLst>
  <pc:docChgLst>
    <pc:chgData name="Sheppard MS JE@MCC RJOC(A)@Defence O365" userId="S::justin.sheppard@ecn.forces.gc.ca::046012a4-b312-4c37-863d-653c3913ec98" providerId="AD" clId="Web-{BCC37649-13AD-4FB9-9FF2-8B1FE41A633E}"/>
    <pc:docChg chg="modSld">
      <pc:chgData name="Sheppard MS JE@MCC RJOC(A)@Defence O365" userId="S::justin.sheppard@ecn.forces.gc.ca::046012a4-b312-4c37-863d-653c3913ec98" providerId="AD" clId="Web-{BCC37649-13AD-4FB9-9FF2-8B1FE41A633E}" dt="2021-02-10T16:07:46.164" v="208" actId="1076"/>
      <pc:docMkLst>
        <pc:docMk/>
      </pc:docMkLst>
      <pc:sldChg chg="modSp">
        <pc:chgData name="Sheppard MS JE@MCC RJOC(A)@Defence O365" userId="S::justin.sheppard@ecn.forces.gc.ca::046012a4-b312-4c37-863d-653c3913ec98" providerId="AD" clId="Web-{BCC37649-13AD-4FB9-9FF2-8B1FE41A633E}" dt="2021-02-10T15:53:44.854" v="12" actId="1076"/>
        <pc:sldMkLst>
          <pc:docMk/>
          <pc:sldMk cId="0" sldId="258"/>
        </pc:sldMkLst>
        <pc:spChg chg="mod">
          <ac:chgData name="Sheppard MS JE@MCC RJOC(A)@Defence O365" userId="S::justin.sheppard@ecn.forces.gc.ca::046012a4-b312-4c37-863d-653c3913ec98" providerId="AD" clId="Web-{BCC37649-13AD-4FB9-9FF2-8B1FE41A633E}" dt="2021-02-10T15:53:36.417" v="11" actId="1076"/>
          <ac:spMkLst>
            <pc:docMk/>
            <pc:sldMk cId="0" sldId="258"/>
            <ac:spMk id="7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BCC37649-13AD-4FB9-9FF2-8B1FE41A633E}" dt="2021-02-10T15:53:44.854" v="12" actId="1076"/>
          <ac:spMkLst>
            <pc:docMk/>
            <pc:sldMk cId="0" sldId="258"/>
            <ac:spMk id="11" creationId="{4E375B69-8A08-4F5C-95BB-46ED48E1593F}"/>
          </ac:spMkLst>
        </pc:spChg>
      </pc:sldChg>
      <pc:sldChg chg="modSp">
        <pc:chgData name="Sheppard MS JE@MCC RJOC(A)@Defence O365" userId="S::justin.sheppard@ecn.forces.gc.ca::046012a4-b312-4c37-863d-653c3913ec98" providerId="AD" clId="Web-{BCC37649-13AD-4FB9-9FF2-8B1FE41A633E}" dt="2021-02-10T15:59:46.994" v="99" actId="14100"/>
        <pc:sldMkLst>
          <pc:docMk/>
          <pc:sldMk cId="1587703502" sldId="267"/>
        </pc:sldMkLst>
        <pc:spChg chg="mod">
          <ac:chgData name="Sheppard MS JE@MCC RJOC(A)@Defence O365" userId="S::justin.sheppard@ecn.forces.gc.ca::046012a4-b312-4c37-863d-653c3913ec98" providerId="AD" clId="Web-{BCC37649-13AD-4FB9-9FF2-8B1FE41A633E}" dt="2021-02-10T15:55:02.573" v="49" actId="14100"/>
          <ac:spMkLst>
            <pc:docMk/>
            <pc:sldMk cId="1587703502" sldId="267"/>
            <ac:spMk id="2" creationId="{FF75AC96-87A7-4B3B-855F-6BE6FC6405CD}"/>
          </ac:spMkLst>
        </pc:spChg>
        <pc:spChg chg="mod">
          <ac:chgData name="Sheppard MS JE@MCC RJOC(A)@Defence O365" userId="S::justin.sheppard@ecn.forces.gc.ca::046012a4-b312-4c37-863d-653c3913ec98" providerId="AD" clId="Web-{BCC37649-13AD-4FB9-9FF2-8B1FE41A633E}" dt="2021-02-10T15:59:46.994" v="99" actId="14100"/>
          <ac:spMkLst>
            <pc:docMk/>
            <pc:sldMk cId="1587703502" sldId="267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CC37649-13AD-4FB9-9FF2-8B1FE41A633E}" dt="2021-02-10T15:53:50.932" v="13" actId="20577"/>
        <pc:sldMkLst>
          <pc:docMk/>
          <pc:sldMk cId="1018954970" sldId="288"/>
        </pc:sldMkLst>
        <pc:spChg chg="mod">
          <ac:chgData name="Sheppard MS JE@MCC RJOC(A)@Defence O365" userId="S::justin.sheppard@ecn.forces.gc.ca::046012a4-b312-4c37-863d-653c3913ec98" providerId="AD" clId="Web-{BCC37649-13AD-4FB9-9FF2-8B1FE41A633E}" dt="2021-02-10T15:53:50.932" v="13" actId="20577"/>
          <ac:spMkLst>
            <pc:docMk/>
            <pc:sldMk cId="1018954970" sldId="288"/>
            <ac:spMk id="4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CC37649-13AD-4FB9-9FF2-8B1FE41A633E}" dt="2021-02-10T16:00:19.494" v="107" actId="14100"/>
        <pc:sldMkLst>
          <pc:docMk/>
          <pc:sldMk cId="1251806590" sldId="289"/>
        </pc:sldMkLst>
        <pc:spChg chg="mod">
          <ac:chgData name="Sheppard MS JE@MCC RJOC(A)@Defence O365" userId="S::justin.sheppard@ecn.forces.gc.ca::046012a4-b312-4c37-863d-653c3913ec98" providerId="AD" clId="Web-{BCC37649-13AD-4FB9-9FF2-8B1FE41A633E}" dt="2021-02-10T16:00:19.494" v="107" actId="14100"/>
          <ac:spMkLst>
            <pc:docMk/>
            <pc:sldMk cId="1251806590" sldId="289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CC37649-13AD-4FB9-9FF2-8B1FE41A633E}" dt="2021-02-10T16:06:40.555" v="201" actId="20577"/>
        <pc:sldMkLst>
          <pc:docMk/>
          <pc:sldMk cId="232699226" sldId="303"/>
        </pc:sldMkLst>
        <pc:spChg chg="mod">
          <ac:chgData name="Sheppard MS JE@MCC RJOC(A)@Defence O365" userId="S::justin.sheppard@ecn.forces.gc.ca::046012a4-b312-4c37-863d-653c3913ec98" providerId="AD" clId="Web-{BCC37649-13AD-4FB9-9FF2-8B1FE41A633E}" dt="2021-02-10T16:06:40.555" v="201" actId="20577"/>
          <ac:spMkLst>
            <pc:docMk/>
            <pc:sldMk cId="232699226" sldId="303"/>
            <ac:spMk id="2" creationId="{F3A92152-89A5-499D-9EF8-8D00DE05B207}"/>
          </ac:spMkLst>
        </pc:spChg>
        <pc:spChg chg="mod">
          <ac:chgData name="Sheppard MS JE@MCC RJOC(A)@Defence O365" userId="S::justin.sheppard@ecn.forces.gc.ca::046012a4-b312-4c37-863d-653c3913ec98" providerId="AD" clId="Web-{BCC37649-13AD-4FB9-9FF2-8B1FE41A633E}" dt="2021-02-10T16:05:20.774" v="159" actId="14100"/>
          <ac:spMkLst>
            <pc:docMk/>
            <pc:sldMk cId="232699226" sldId="303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CC37649-13AD-4FB9-9FF2-8B1FE41A633E}" dt="2021-02-10T16:06:55.805" v="202" actId="20577"/>
        <pc:sldMkLst>
          <pc:docMk/>
          <pc:sldMk cId="3118391297" sldId="307"/>
        </pc:sldMkLst>
        <pc:spChg chg="mod">
          <ac:chgData name="Sheppard MS JE@MCC RJOC(A)@Defence O365" userId="S::justin.sheppard@ecn.forces.gc.ca::046012a4-b312-4c37-863d-653c3913ec98" providerId="AD" clId="Web-{BCC37649-13AD-4FB9-9FF2-8B1FE41A633E}" dt="2021-02-10T16:06:55.805" v="202" actId="20577"/>
          <ac:spMkLst>
            <pc:docMk/>
            <pc:sldMk cId="3118391297" sldId="307"/>
            <ac:spMk id="4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CC37649-13AD-4FB9-9FF2-8B1FE41A633E}" dt="2021-02-10T16:07:09.149" v="203" actId="1076"/>
        <pc:sldMkLst>
          <pc:docMk/>
          <pc:sldMk cId="2450246266" sldId="308"/>
        </pc:sldMkLst>
        <pc:spChg chg="mod">
          <ac:chgData name="Sheppard MS JE@MCC RJOC(A)@Defence O365" userId="S::justin.sheppard@ecn.forces.gc.ca::046012a4-b312-4c37-863d-653c3913ec98" providerId="AD" clId="Web-{BCC37649-13AD-4FB9-9FF2-8B1FE41A633E}" dt="2021-02-10T16:07:09.149" v="203" actId="1076"/>
          <ac:spMkLst>
            <pc:docMk/>
            <pc:sldMk cId="2450246266" sldId="308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CC37649-13AD-4FB9-9FF2-8B1FE41A633E}" dt="2021-02-10T16:00:07.541" v="104" actId="1076"/>
        <pc:sldMkLst>
          <pc:docMk/>
          <pc:sldMk cId="3061772521" sldId="311"/>
        </pc:sldMkLst>
        <pc:spChg chg="mod">
          <ac:chgData name="Sheppard MS JE@MCC RJOC(A)@Defence O365" userId="S::justin.sheppard@ecn.forces.gc.ca::046012a4-b312-4c37-863d-653c3913ec98" providerId="AD" clId="Web-{BCC37649-13AD-4FB9-9FF2-8B1FE41A633E}" dt="2021-02-10T16:00:07.541" v="104" actId="1076"/>
          <ac:spMkLst>
            <pc:docMk/>
            <pc:sldMk cId="3061772521" sldId="311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CC37649-13AD-4FB9-9FF2-8B1FE41A633E}" dt="2021-02-10T16:01:24.744" v="120" actId="14100"/>
        <pc:sldMkLst>
          <pc:docMk/>
          <pc:sldMk cId="2627576370" sldId="321"/>
        </pc:sldMkLst>
        <pc:spChg chg="mod">
          <ac:chgData name="Sheppard MS JE@MCC RJOC(A)@Defence O365" userId="S::justin.sheppard@ecn.forces.gc.ca::046012a4-b312-4c37-863d-653c3913ec98" providerId="AD" clId="Web-{BCC37649-13AD-4FB9-9FF2-8B1FE41A633E}" dt="2021-02-10T16:01:24.744" v="120" actId="14100"/>
          <ac:spMkLst>
            <pc:docMk/>
            <pc:sldMk cId="2627576370" sldId="321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CC37649-13AD-4FB9-9FF2-8B1FE41A633E}" dt="2021-02-10T16:07:46.164" v="208" actId="1076"/>
        <pc:sldMkLst>
          <pc:docMk/>
          <pc:sldMk cId="1975015049" sldId="324"/>
        </pc:sldMkLst>
        <pc:spChg chg="mod">
          <ac:chgData name="Sheppard MS JE@MCC RJOC(A)@Defence O365" userId="S::justin.sheppard@ecn.forces.gc.ca::046012a4-b312-4c37-863d-653c3913ec98" providerId="AD" clId="Web-{BCC37649-13AD-4FB9-9FF2-8B1FE41A633E}" dt="2021-02-10T16:07:46.164" v="208" actId="1076"/>
          <ac:spMkLst>
            <pc:docMk/>
            <pc:sldMk cId="1975015049" sldId="324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CC37649-13AD-4FB9-9FF2-8B1FE41A633E}" dt="2021-02-10T16:02:18.087" v="130" actId="14100"/>
        <pc:sldMkLst>
          <pc:docMk/>
          <pc:sldMk cId="3043775327" sldId="325"/>
        </pc:sldMkLst>
        <pc:spChg chg="mod">
          <ac:chgData name="Sheppard MS JE@MCC RJOC(A)@Defence O365" userId="S::justin.sheppard@ecn.forces.gc.ca::046012a4-b312-4c37-863d-653c3913ec98" providerId="AD" clId="Web-{BCC37649-13AD-4FB9-9FF2-8B1FE41A633E}" dt="2021-02-10T16:02:18.087" v="130" actId="14100"/>
          <ac:spMkLst>
            <pc:docMk/>
            <pc:sldMk cId="3043775327" sldId="325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CC37649-13AD-4FB9-9FF2-8B1FE41A633E}" dt="2021-02-10T16:04:06.243" v="144" actId="1076"/>
        <pc:sldMkLst>
          <pc:docMk/>
          <pc:sldMk cId="2760262119" sldId="326"/>
        </pc:sldMkLst>
        <pc:spChg chg="mod">
          <ac:chgData name="Sheppard MS JE@MCC RJOC(A)@Defence O365" userId="S::justin.sheppard@ecn.forces.gc.ca::046012a4-b312-4c37-863d-653c3913ec98" providerId="AD" clId="Web-{BCC37649-13AD-4FB9-9FF2-8B1FE41A633E}" dt="2021-02-10T16:04:06.243" v="144" actId="1076"/>
          <ac:spMkLst>
            <pc:docMk/>
            <pc:sldMk cId="2760262119" sldId="326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CC37649-13AD-4FB9-9FF2-8B1FE41A633E}" dt="2021-02-10T16:04:21.118" v="147" actId="1076"/>
        <pc:sldMkLst>
          <pc:docMk/>
          <pc:sldMk cId="4064517829" sldId="327"/>
        </pc:sldMkLst>
        <pc:spChg chg="mod">
          <ac:chgData name="Sheppard MS JE@MCC RJOC(A)@Defence O365" userId="S::justin.sheppard@ecn.forces.gc.ca::046012a4-b312-4c37-863d-653c3913ec98" providerId="AD" clId="Web-{BCC37649-13AD-4FB9-9FF2-8B1FE41A633E}" dt="2021-02-10T16:04:21.118" v="147" actId="1076"/>
          <ac:spMkLst>
            <pc:docMk/>
            <pc:sldMk cId="4064517829" sldId="327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CC37649-13AD-4FB9-9FF2-8B1FE41A633E}" dt="2021-02-10T16:04:43.384" v="152" actId="14100"/>
        <pc:sldMkLst>
          <pc:docMk/>
          <pc:sldMk cId="3753934983" sldId="328"/>
        </pc:sldMkLst>
        <pc:spChg chg="mod">
          <ac:chgData name="Sheppard MS JE@MCC RJOC(A)@Defence O365" userId="S::justin.sheppard@ecn.forces.gc.ca::046012a4-b312-4c37-863d-653c3913ec98" providerId="AD" clId="Web-{BCC37649-13AD-4FB9-9FF2-8B1FE41A633E}" dt="2021-02-10T16:04:43.384" v="152" actId="14100"/>
          <ac:spMkLst>
            <pc:docMk/>
            <pc:sldMk cId="3753934983" sldId="328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CC37649-13AD-4FB9-9FF2-8B1FE41A633E}" dt="2021-02-10T15:59:57.338" v="101" actId="14100"/>
        <pc:sldMkLst>
          <pc:docMk/>
          <pc:sldMk cId="978045893" sldId="330"/>
        </pc:sldMkLst>
        <pc:spChg chg="mod">
          <ac:chgData name="Sheppard MS JE@MCC RJOC(A)@Defence O365" userId="S::justin.sheppard@ecn.forces.gc.ca::046012a4-b312-4c37-863d-653c3913ec98" providerId="AD" clId="Web-{BCC37649-13AD-4FB9-9FF2-8B1FE41A633E}" dt="2021-02-10T15:56:26.260" v="73" actId="20577"/>
          <ac:spMkLst>
            <pc:docMk/>
            <pc:sldMk cId="978045893" sldId="330"/>
            <ac:spMk id="2" creationId="{FF75AC96-87A7-4B3B-855F-6BE6FC6405CD}"/>
          </ac:spMkLst>
        </pc:spChg>
        <pc:spChg chg="mod">
          <ac:chgData name="Sheppard MS JE@MCC RJOC(A)@Defence O365" userId="S::justin.sheppard@ecn.forces.gc.ca::046012a4-b312-4c37-863d-653c3913ec98" providerId="AD" clId="Web-{BCC37649-13AD-4FB9-9FF2-8B1FE41A633E}" dt="2021-02-10T15:59:57.338" v="101" actId="14100"/>
          <ac:spMkLst>
            <pc:docMk/>
            <pc:sldMk cId="978045893" sldId="330"/>
            <ac:spMk id="5" creationId="{00000000-0000-0000-0000-000000000000}"/>
          </ac:spMkLst>
        </pc:spChg>
        <pc:picChg chg="mod">
          <ac:chgData name="Sheppard MS JE@MCC RJOC(A)@Defence O365" userId="S::justin.sheppard@ecn.forces.gc.ca::046012a4-b312-4c37-863d-653c3913ec98" providerId="AD" clId="Web-{BCC37649-13AD-4FB9-9FF2-8B1FE41A633E}" dt="2021-02-10T15:56:38.229" v="74" actId="1076"/>
          <ac:picMkLst>
            <pc:docMk/>
            <pc:sldMk cId="978045893" sldId="330"/>
            <ac:picMk id="3" creationId="{BA45ABC5-7D32-41DB-8BCF-4C31AD324607}"/>
          </ac:picMkLst>
        </pc:picChg>
      </pc:sldChg>
      <pc:sldChg chg="modSp">
        <pc:chgData name="Sheppard MS JE@MCC RJOC(A)@Defence O365" userId="S::justin.sheppard@ecn.forces.gc.ca::046012a4-b312-4c37-863d-653c3913ec98" providerId="AD" clId="Web-{BCC37649-13AD-4FB9-9FF2-8B1FE41A633E}" dt="2021-02-10T16:02:40.478" v="135" actId="1076"/>
        <pc:sldMkLst>
          <pc:docMk/>
          <pc:sldMk cId="3200588982" sldId="331"/>
        </pc:sldMkLst>
        <pc:spChg chg="mod">
          <ac:chgData name="Sheppard MS JE@MCC RJOC(A)@Defence O365" userId="S::justin.sheppard@ecn.forces.gc.ca::046012a4-b312-4c37-863d-653c3913ec98" providerId="AD" clId="Web-{BCC37649-13AD-4FB9-9FF2-8B1FE41A633E}" dt="2021-02-10T16:02:40.478" v="135" actId="1076"/>
          <ac:spMkLst>
            <pc:docMk/>
            <pc:sldMk cId="3200588982" sldId="331"/>
            <ac:spMk id="5" creationId="{00000000-0000-0000-0000-000000000000}"/>
          </ac:spMkLst>
        </pc:spChg>
      </pc:sldChg>
    </pc:docChg>
  </pc:docChgLst>
  <pc:docChgLst>
    <pc:chgData clId="Web-{BCC37649-13AD-4FB9-9FF2-8B1FE41A633E}"/>
    <pc:docChg chg="modSld">
      <pc:chgData name="" userId="" providerId="" clId="Web-{BCC37649-13AD-4FB9-9FF2-8B1FE41A633E}" dt="2021-02-10T15:52:45.807" v="0" actId="20577"/>
      <pc:docMkLst>
        <pc:docMk/>
      </pc:docMkLst>
      <pc:sldChg chg="modSp">
        <pc:chgData name="" userId="" providerId="" clId="Web-{BCC37649-13AD-4FB9-9FF2-8B1FE41A633E}" dt="2021-02-10T15:52:45.807" v="0" actId="20577"/>
        <pc:sldMkLst>
          <pc:docMk/>
          <pc:sldMk cId="0" sldId="258"/>
        </pc:sldMkLst>
        <pc:spChg chg="mod">
          <ac:chgData name="" userId="" providerId="" clId="Web-{BCC37649-13AD-4FB9-9FF2-8B1FE41A633E}" dt="2021-02-10T15:52:45.807" v="0" actId="20577"/>
          <ac:spMkLst>
            <pc:docMk/>
            <pc:sldMk cId="0" sldId="258"/>
            <ac:spMk id="7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6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2" y="0"/>
            <a:ext cx="2972320" cy="46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44980"/>
            <a:ext cx="2972320" cy="46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2" y="8844980"/>
            <a:ext cx="2972320" cy="46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fld id="{284B9AB2-1206-4832-85A8-7CD471503561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197166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6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122" y="0"/>
            <a:ext cx="2972320" cy="46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1725" y="696913"/>
            <a:ext cx="4654550" cy="3492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24085"/>
            <a:ext cx="5486400" cy="4192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/>
              <a:t>Click to edit Master text styles</a:t>
            </a:r>
          </a:p>
          <a:p>
            <a:pPr lvl="1"/>
            <a:r>
              <a:rPr lang="en-CA" noProof="0"/>
              <a:t>Second level</a:t>
            </a:r>
          </a:p>
          <a:p>
            <a:pPr lvl="2"/>
            <a:r>
              <a:rPr lang="en-CA" noProof="0"/>
              <a:t>Third level</a:t>
            </a:r>
          </a:p>
          <a:p>
            <a:pPr lvl="3"/>
            <a:r>
              <a:rPr lang="en-CA" noProof="0"/>
              <a:t>Fourth level</a:t>
            </a:r>
          </a:p>
          <a:p>
            <a:pPr lvl="4"/>
            <a:r>
              <a:rPr lang="en-CA" noProof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44980"/>
            <a:ext cx="2972320" cy="46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122" y="8844980"/>
            <a:ext cx="2972320" cy="46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fld id="{8BFBBCA8-0C9D-4EC1-B549-96619A5E1B7E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7107023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Your references are as follows: </a:t>
            </a:r>
          </a:p>
          <a:p>
            <a:endParaRPr lang="en-CA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altLang="en-US" sz="1200" kern="0" dirty="0"/>
              <a:t>APP 11 (D) 1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1200" kern="0" dirty="0"/>
              <a:t>ADAPT 33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1200" kern="0" dirty="0"/>
              <a:t>STANAG 5522</a:t>
            </a:r>
            <a:endParaRPr lang="en-CA" sz="1200" dirty="0"/>
          </a:p>
          <a:p>
            <a:endParaRPr lang="en-CA" dirty="0"/>
          </a:p>
          <a:p>
            <a:r>
              <a:rPr lang="en-CA" dirty="0"/>
              <a:t>The main one for dissecting and extracting Link22 tactical data will be APP 11 (D) 1, MRN #N017, Version 5.2</a:t>
            </a:r>
          </a:p>
          <a:p>
            <a:endParaRPr lang="en-CA" dirty="0"/>
          </a:p>
          <a:p>
            <a:r>
              <a:rPr lang="en-CA" dirty="0"/>
              <a:t>This document will be supplied to you as we proceed through the various SETIDs used for creating and entering in the correct data in correct format: while also more important for this class, being able to break down these same SETID with ease.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4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7845358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22 UNIT NETWORK RADIO SILENCE 	 - Provides information about the LINK 22 unit’s network radio silence.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This is Operationally Determined, if used it must use SETID LINK 22 UNIT RECEPTION QUALITY 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LINK 22 network identifier on which the unit should be radio silent, for example: "7". range 1 through 8.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13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40260030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UNIT FILTERS DETAILS: Provides information about the LINK 22 unit’s data filter requirements.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This is Operationally Determined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FILTER IDENTIFIER NUMBER 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transmit/forward filter number, for example: "A14". The Letter in this example “A” designates Link 11 Transmission Filter for something that was </a:t>
            </a:r>
            <a:r>
              <a:rPr lang="en-CA" sz="1200" b="0" i="0" u="none" strike="noStrike" kern="1200" baseline="0" dirty="0" err="1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preset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.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Currently there is no designation for Link 22 other then: “TRANSMIT FILTER FOR ALL LINKS IN A MULTI LINK INTERFACE”  which is M.	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14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391196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dirty="0"/>
              <a:t>Most of the SETID names for Link 22 start with an N (NILE Unit) for easy identifiers, though some SETIDs are generic to all segments such as “Heading”, and a small few are shared fields with Link 16 SETIDs which start with a J.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dirty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dirty="0"/>
              <a:t>This is the list of the 8 Link 22 SETID Descriptors we will be covering for this lesson which focuses on </a:t>
            </a:r>
            <a:r>
              <a:rPr lang="en-US" sz="1200" kern="0" dirty="0">
                <a:solidFill>
                  <a:schemeClr val="accent2">
                    <a:lumMod val="75000"/>
                  </a:schemeClr>
                </a:solidFill>
              </a:rPr>
              <a:t>e</a:t>
            </a:r>
            <a:r>
              <a:rPr lang="en-US" altLang="en-US" sz="1200" kern="0" dirty="0">
                <a:solidFill>
                  <a:schemeClr val="accent2">
                    <a:lumMod val="75000"/>
                  </a:schemeClr>
                </a:solidFill>
              </a:rPr>
              <a:t>xtracting NILE Unit Specific Information from an OTL.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en-US" sz="120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en-US" sz="1200" kern="0" dirty="0">
                <a:solidFill>
                  <a:schemeClr val="accent2">
                    <a:lumMod val="75000"/>
                  </a:schemeClr>
                </a:solidFill>
              </a:rPr>
              <a:t>(Instructor to review name and Format Name Sets)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en-US" sz="120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en-US" sz="1200" kern="0" dirty="0">
                <a:solidFill>
                  <a:schemeClr val="accent2">
                    <a:lumMod val="75000"/>
                  </a:schemeClr>
                </a:solidFill>
              </a:rPr>
              <a:t>These IDSETs are either Mandatory (M), Conditional (C), or Operational )(O).</a:t>
            </a:r>
          </a:p>
          <a:p>
            <a:pPr marL="628650" marR="0" lvl="1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en-US" sz="1200" kern="0" dirty="0">
                <a:solidFill>
                  <a:schemeClr val="accent2">
                    <a:lumMod val="75000"/>
                  </a:schemeClr>
                </a:solidFill>
              </a:rPr>
              <a:t>If mandatory the IDSET must be included in the completed OTL.</a:t>
            </a:r>
          </a:p>
          <a:p>
            <a:pPr marL="628650" marR="0" lvl="1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en-US" sz="1200" kern="0" dirty="0">
                <a:solidFill>
                  <a:schemeClr val="accent2">
                    <a:lumMod val="75000"/>
                  </a:schemeClr>
                </a:solidFill>
              </a:rPr>
              <a:t>If conditional then this SETID is required due to a data variable entered in a mandatory SETID field.</a:t>
            </a:r>
          </a:p>
          <a:p>
            <a:pPr marL="628650" marR="0" lvl="1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en-US" sz="1200" kern="0" dirty="0">
                <a:solidFill>
                  <a:schemeClr val="accent2">
                    <a:lumMod val="75000"/>
                  </a:schemeClr>
                </a:solidFill>
              </a:rPr>
              <a:t>If Operationally Determined then SETID required for this Mission/Exercise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5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519639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Indicates the start of the LINK 22 segment. </a:t>
            </a:r>
            <a:endParaRPr lang="en-CA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/>
              <a:t>In the example you see the SETID as HEADING.  With the M, which indicates that this is a mandatory field.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/>
              <a:t>You have up to 61 alpha numerical characters to the Heading Information field.  However in the OTL this will only be used with the Link 22 example given.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/>
              <a:t>An example of this is the example on the slide.  HEADING/LINK 22 SEGMENT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6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645786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Indicates a LINK 22 effective time period that is different from, but falls within, the overall OPTASK LINK effective time period. 	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/>
              <a:t>In the example you see the SETID as PERIOD.  With the M, which indicates that this is a mandatory field.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/>
              <a:t>You have up to 14 alpha numerical characters for the Start of Period Information field. However this is the standard format of Day/Time Zulu/Month/Year.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dirty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dirty="0"/>
              <a:t>You have up to 2 field: a 3 and a separate 14 alpha numerical characters for the End of Period Information field. The 3 character field is for examples on slide for UFN or NLT.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dirty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dirty="0"/>
              <a:t>Many times with an OTL it is only valid for the duration of the exercise or operation.  As opposed to a Standing OPTASK MSG for a Command that may say UFN.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dirty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dirty="0"/>
              <a:t>PO1 Shawn Quigley is a Terminator, just ask him.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7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637723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/>
              <a:t>GENTEXT is for amplifying or additional information for operators vice machine/equipment.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/>
              <a:t>In the example you see the SETID as GENTEXT.  It is always an Operationally Determined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/>
              <a:t>If you do use it, there are 2 mandatory fields: You have up to 61 alpha numerical characters for the Text Indicator Information field. This is the topic of the free text to follow.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/>
              <a:t>You have unlimited alpha numerical characters for the Free Text content Information field. This is normal in plain English for format.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/>
              <a:t>This is where data from an OPGEN/OPDIR or other tactical message can be inserted to assist with content or direction.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/>
              <a:t>This where JICOs place supplement TDL info/data such as where they or a JICC is located, to listing contact info, to mission area or parameters critical to TDL portion.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dirty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dirty="0"/>
              <a:t>Other options for use would be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"MISSION AREA SUMMARY". "LATE NETWORK ENTRY INSTRUCTIONS". "LINK 22 NETWORK PROCEDURES".  As suggested in APP 11(D) when compiling an OTL for Link 22, as scene in the bottom box.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8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2603561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Provides information about the LINK 22 unit data.  It is a mandatory SETID.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UNIT DESIGNATION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: Your choices are one of the following:</a:t>
            </a:r>
          </a:p>
          <a:p>
            <a:pPr marL="628650" marR="0" lvl="1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Ship: Enter "SHIP:" followed by the ship name, for example: "SHIP: HMCS WINNIPEG” or “USS NIMITZ“ in example. 	</a:t>
            </a:r>
          </a:p>
          <a:p>
            <a:pPr marL="628650" marR="0" lvl="1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AC: Enter "AC:" followed by aircraft type or model, for example: "AC: CP140". 	</a:t>
            </a:r>
          </a:p>
          <a:p>
            <a:pPr marL="628650" marR="0" lvl="1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Unit Designator: Enter "UNIT:" followed by the unit designator, for example: "UNIT:CADS NORTH BAY". 	</a:t>
            </a:r>
          </a:p>
          <a:p>
            <a:pPr marL="628650" marR="0" lvl="1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Unit Line Number:  Enter "LULN:" followed by the Link Unit Line Number, for example: "LULN:1234". 	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UNIT IDENTIFICATION CODE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: Enter UIC:" followed by the unit identification code, for the unit, for example: "UIC:CANF1234". The units Country is used in 3 letter form. Followed by A for Army, F for Air Force, N for Naval, J for joint, b FOR Combined, I for Interservice, </a:t>
            </a:r>
            <a:r>
              <a:rPr lang="en-CA" sz="1200" b="0" i="0" u="none" strike="noStrike" kern="1200" baseline="0" dirty="0" err="1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etc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…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UNIT CALL SIGN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: Enter "CS:" followed by the unit call sign, for example: "CS:EAGLE1“ or “CS:BISON338”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UNIT ADDRESS: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LINK 22 address of the LINK 22 unit, for example: "00776".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TRACK NUMBER BLOCK: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track number block assigned for LINK 22 use, for example: "AA200-BB776". “00200-00376”	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RELAY SETTING: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relay setting for the LINK 22 unit, for example: "1“ Automatic/ “2” Inhibited/ “3” Preferred - Amplification.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NETWORK STATUS: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unit's initial transmission status in the LINK 22 super network, for example: "ACTIVE".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ROLE AUTOMATIC TAKEOVER FLAG: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whether the LINK 22 unit should takeover a SNMU or NMU role without operator intervention, for example: "DISABLED". 	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ROLE LOSS TIMEOUT: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time in minutes necessary for the LINK 22 system to inform the operator that a specific role LINK 22 unit within the LINK 22 super network was lost, for example: "15". 	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22 FORWARDING TRACK NUMBER BLOCK ASSIGNMENT: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LINK 22 forwarding track number block assigned, for example: "00777-01776". 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9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105308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Provides the specific duties assigned to the unit for LINK 22 operations.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This SETID would be after each unit listed under SETID NUDATA.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Each Link duty is allocated a number, In this example duties are as listed:</a:t>
            </a:r>
          </a:p>
          <a:p>
            <a:pPr marL="628650" marR="0" lvl="1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80-FORCE TRACK COORDINATOR AIR (FTC(A)) 	</a:t>
            </a:r>
          </a:p>
          <a:p>
            <a:pPr marL="628650" marR="0" lvl="1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830-IJMS Change Data Authority (ICDA)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840-L22 SUPER NETWORK MANAGER (NSNMU) 	</a:t>
            </a:r>
          </a:p>
          <a:p>
            <a:pPr marL="628650" marR="0" lvl="1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824-LINK 16 DATA FORWARDING UNIT LINK 11B (FJUB) 	</a:t>
            </a:r>
          </a:p>
          <a:p>
            <a:pPr marL="628650" marR="0" lvl="1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which We will cover on next slide for Link 22 only.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10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261219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/>
              <a:t>These are the link duties for Link 22 only.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11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5165001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22 UNIT RECEPTION QUALITY : Provides information about the LINK 22 unit’s forced reception quality.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This is a Conditional SETID, (NULRQ) IS REQUIRED IF IDSET NUNNRS OCCURS, OTHERWISE IT IS PROHIBITED.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LINK 22 NETWORK IDENTIFIER: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LINK 22 network identifier, for example: "2". which is a range [1 through 8].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SUPPORTING LINK 22 UNIT ADDRESS: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assigned LINK 22 address of the unit designated as the supporting unit for a planned radio-silent unit, for example: "00775".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FORCED COMPLIMENTARY LINK RECEPTION QUALITY: 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Enter the forced complimentary link reception quality value for the unit designated as the supporting unit for a planned radio-silent unit, for example: "3". 	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A" dirty="0"/>
              <a:t>0 = None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A" dirty="0"/>
              <a:t>1 = Poor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A" dirty="0"/>
              <a:t>2 = Good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A" dirty="0"/>
              <a:t>3 = Excellent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12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907788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996557"/>
            <a:ext cx="2816119" cy="28648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228601"/>
            <a:ext cx="7239000" cy="1143000"/>
          </a:xfrm>
        </p:spPr>
        <p:txBody>
          <a:bodyPr/>
          <a:lstStyle>
            <a:lvl1pPr algn="ctr">
              <a:defRPr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403598"/>
            <a:ext cx="5105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37531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105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2400"/>
            <a:ext cx="22860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52400"/>
            <a:ext cx="67056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1897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7010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1600200"/>
            <a:ext cx="9144000" cy="43434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124349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87587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7936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43490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2637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61570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1409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907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597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2986088"/>
            <a:ext cx="9144000" cy="38719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4CBE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>
              <a:solidFill>
                <a:srgbClr val="000000"/>
              </a:solidFill>
            </a:endParaRPr>
          </a:p>
        </p:txBody>
      </p:sp>
      <p:pic>
        <p:nvPicPr>
          <p:cNvPr id="1027" name="Picture 3" descr="Banner Globe"/>
          <p:cNvPicPr>
            <a:picLocks noChangeAspect="1" noChangeArrowheads="1"/>
          </p:cNvPicPr>
          <p:nvPr/>
        </p:nvPicPr>
        <p:blipFill>
          <a:blip r:embed="rId14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40363"/>
            <a:ext cx="914400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DND-Flag-painting"/>
          <p:cNvPicPr preferRelativeResize="0"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88"/>
            <a:ext cx="2001838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152400"/>
            <a:ext cx="7010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600200"/>
            <a:ext cx="91440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Text Box 8"/>
          <p:cNvSpPr txBox="1">
            <a:spLocks noChangeArrowheads="1"/>
          </p:cNvSpPr>
          <p:nvPr/>
        </p:nvSpPr>
        <p:spPr bwMode="auto">
          <a:xfrm>
            <a:off x="3949700" y="38100"/>
            <a:ext cx="1292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b="0">
                <a:solidFill>
                  <a:srgbClr val="000000"/>
                </a:solidFill>
              </a:rPr>
              <a:t>UNCLASSIFIED</a:t>
            </a:r>
          </a:p>
        </p:txBody>
      </p:sp>
      <p:sp>
        <p:nvSpPr>
          <p:cNvPr id="1032" name="Text Box 5"/>
          <p:cNvSpPr txBox="1">
            <a:spLocks noChangeArrowheads="1"/>
          </p:cNvSpPr>
          <p:nvPr/>
        </p:nvSpPr>
        <p:spPr bwMode="auto">
          <a:xfrm>
            <a:off x="4419600" y="6278563"/>
            <a:ext cx="4572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6CE9499-1771-4E2C-B4E7-1163907A17B4}" type="slidenum">
              <a:rPr lang="en-CA" altLang="en-US" sz="1200" b="0">
                <a:solidFill>
                  <a:srgbClr val="000000"/>
                </a:solidFill>
              </a:rPr>
              <a:pPr eaLnBrk="1" hangingPunct="1"/>
              <a:t>‹#›</a:t>
            </a:fld>
            <a:endParaRPr lang="en-CA" altLang="en-US" sz="1200" b="0">
              <a:solidFill>
                <a:srgbClr val="000000"/>
              </a:solidFill>
            </a:endParaRPr>
          </a:p>
        </p:txBody>
      </p:sp>
      <p:pic>
        <p:nvPicPr>
          <p:cNvPr id="1033" name="Picture 9" descr="fip-e_300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491288"/>
            <a:ext cx="15240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canada_wordmark_300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188" y="6477000"/>
            <a:ext cx="8874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Text Box 15"/>
          <p:cNvSpPr txBox="1">
            <a:spLocks noChangeArrowheads="1"/>
          </p:cNvSpPr>
          <p:nvPr/>
        </p:nvSpPr>
        <p:spPr bwMode="auto">
          <a:xfrm>
            <a:off x="3965575" y="6629400"/>
            <a:ext cx="1292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b="0">
                <a:solidFill>
                  <a:srgbClr val="000000"/>
                </a:solidFill>
              </a:rPr>
              <a:t>UNCLASSIFIED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>
          <a:xfrm>
            <a:off x="3464304" y="345842"/>
            <a:ext cx="2208918" cy="419248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EO 002.03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4E375B69-8A08-4F5C-95BB-46ED48E1593F}"/>
              </a:ext>
            </a:extLst>
          </p:cNvPr>
          <p:cNvSpPr txBox="1">
            <a:spLocks/>
          </p:cNvSpPr>
          <p:nvPr/>
        </p:nvSpPr>
        <p:spPr>
          <a:xfrm>
            <a:off x="-1954" y="2974153"/>
            <a:ext cx="5564554" cy="6096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rgbClr val="2D2DB9"/>
                </a:solidFill>
              </a:rPr>
              <a:t>Extract NILE Unit Link 22 Specific Information from OTL</a:t>
            </a:r>
          </a:p>
          <a:p>
            <a:pPr algn="ctr" eaLnBrk="1" hangingPunct="1"/>
            <a:endParaRPr lang="en-US" altLang="en-US" sz="2800" kern="0" dirty="0">
              <a:solidFill>
                <a:srgbClr val="2D2DB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3570220" y="319363"/>
            <a:ext cx="2005914" cy="472206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rgbClr val="2D2DB9"/>
                </a:solidFill>
              </a:rPr>
              <a:t>LINKDUTY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3AB392-92B2-4376-829E-FAC04898EB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833" t="19725" r="55000" b="66941"/>
          <a:stretch/>
        </p:blipFill>
        <p:spPr>
          <a:xfrm>
            <a:off x="1076832" y="1592294"/>
            <a:ext cx="7142735" cy="18367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46333DF-FA10-4C9E-B41C-89F218155B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000" t="50530" r="50834" b="44353"/>
          <a:stretch/>
        </p:blipFill>
        <p:spPr>
          <a:xfrm>
            <a:off x="1076831" y="3962400"/>
            <a:ext cx="5055142" cy="4979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43775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986712" y="333463"/>
            <a:ext cx="5390311" cy="440787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LINK 22 Duties 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81AC85-36F4-4502-9E87-785B585E47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00" t="29259" r="53333" b="58889"/>
          <a:stretch/>
        </p:blipFill>
        <p:spPr>
          <a:xfrm>
            <a:off x="990600" y="1603583"/>
            <a:ext cx="7162800" cy="121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FD290F-E891-4ADF-81C0-E724C8689F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00" t="67072" r="53333" b="17004"/>
          <a:stretch/>
        </p:blipFill>
        <p:spPr>
          <a:xfrm>
            <a:off x="974700" y="3214376"/>
            <a:ext cx="7178700" cy="16416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005889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809677" y="376740"/>
            <a:ext cx="5676754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en-US" altLang="en-US" sz="2800" kern="0" dirty="0">
                <a:solidFill>
                  <a:schemeClr val="accent6"/>
                </a:solidFill>
              </a:rPr>
              <a:t>NU LINK RECEPTION QUALITY- NULRQ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85CF220-12CB-4364-924F-8661BB1763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479" t="23704" r="34688" b="61482"/>
          <a:stretch/>
        </p:blipFill>
        <p:spPr>
          <a:xfrm>
            <a:off x="754655" y="1828800"/>
            <a:ext cx="7634689" cy="1388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4DFA95B-1FE3-44AE-B616-7DC3899AA8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500" t="65917" r="46667" b="30756"/>
          <a:stretch/>
        </p:blipFill>
        <p:spPr>
          <a:xfrm>
            <a:off x="754655" y="3658519"/>
            <a:ext cx="4287639" cy="3838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602621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143000" y="398799"/>
            <a:ext cx="7010400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LINK 22 UNIT NETWORK RADIO SILENCE - NUNNRS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0ECE39-0C0C-45F6-AB1F-7BD268C309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667" t="23333" r="44167" b="63334"/>
          <a:stretch/>
        </p:blipFill>
        <p:spPr>
          <a:xfrm>
            <a:off x="1066800" y="1676400"/>
            <a:ext cx="7162800" cy="1371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0B0EE6C-1B41-4C6F-B49C-FB69F801D6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834" t="51111" r="53332" b="45186"/>
          <a:stretch/>
        </p:blipFill>
        <p:spPr>
          <a:xfrm>
            <a:off x="1104900" y="3581400"/>
            <a:ext cx="3342736" cy="431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64517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3261301" y="337015"/>
            <a:ext cx="2614925" cy="463379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UNIT FILTERS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1E738B-C0F7-433A-98E4-EDCDFCFA28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333" t="23333" r="47500" b="63334"/>
          <a:stretch/>
        </p:blipFill>
        <p:spPr>
          <a:xfrm>
            <a:off x="669940" y="1603583"/>
            <a:ext cx="7804120" cy="17130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14704F2-5D3E-4F09-A6D7-E836275130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972" t="49804" r="49118" b="46693"/>
          <a:stretch/>
        </p:blipFill>
        <p:spPr>
          <a:xfrm>
            <a:off x="715970" y="3810000"/>
            <a:ext cx="4313253" cy="4420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53934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2387502" y="310536"/>
            <a:ext cx="4362524" cy="445726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Confirmation Questions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A92152-89A5-499D-9EF8-8D00DE05B207}"/>
              </a:ext>
            </a:extLst>
          </p:cNvPr>
          <p:cNvSpPr txBox="1"/>
          <p:nvPr/>
        </p:nvSpPr>
        <p:spPr>
          <a:xfrm>
            <a:off x="-4560" y="2133600"/>
            <a:ext cx="9137821" cy="19389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Arial"/>
                <a:cs typeface="Arial"/>
              </a:rPr>
              <a:t>Conduct 002.03.01 - Extract NILE Link 22 Unit Specific Information Mission Planning Sheet exercise utilizing the following resources:</a:t>
            </a:r>
            <a:endParaRPr lang="en-US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CA" sz="2000" b="0" dirty="0">
              <a:latin typeface="Arial"/>
              <a:cs typeface="Arial"/>
            </a:endParaRPr>
          </a:p>
          <a:p>
            <a:pPr marL="1257300" lvl="2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LO 002.03.01 lesson plan</a:t>
            </a:r>
          </a:p>
          <a:p>
            <a:pPr marL="800100" lvl="1" indent="-342900" algn="l">
              <a:buFont typeface="Wingdings"/>
              <a:buChar char="§"/>
            </a:pPr>
            <a:endParaRPr lang="en-CA" sz="2000" b="0" dirty="0">
              <a:latin typeface="Arial"/>
              <a:cs typeface="Arial"/>
            </a:endParaRPr>
          </a:p>
          <a:p>
            <a:pPr marL="1257300" lvl="2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APP11 (D) OTL Break down.</a:t>
            </a:r>
          </a:p>
        </p:txBody>
      </p:sp>
    </p:spTree>
    <p:extLst>
      <p:ext uri="{BB962C8B-B14F-4D97-AF65-F5344CB8AC3E}">
        <p14:creationId xmlns:p14="http://schemas.microsoft.com/office/powerpoint/2010/main" val="2326992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905780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4000" dirty="0">
                <a:solidFill>
                  <a:schemeClr val="accent6"/>
                </a:solidFill>
                <a:latin typeface="Arial"/>
                <a:cs typeface="Arial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118391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362200"/>
            <a:ext cx="8435546" cy="153888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2800" dirty="0">
                <a:solidFill>
                  <a:schemeClr val="accent6"/>
                </a:solidFill>
                <a:latin typeface="Arial"/>
                <a:cs typeface="Arial"/>
              </a:rPr>
              <a:t>This brief is</a:t>
            </a:r>
            <a:endParaRPr lang="en-CA" sz="6600" dirty="0">
              <a:solidFill>
                <a:schemeClr val="accent6"/>
              </a:solidFill>
              <a:latin typeface="Arial"/>
              <a:cs typeface="Arial"/>
            </a:endParaRPr>
          </a:p>
          <a:p>
            <a:r>
              <a:rPr lang="en-CA" sz="6600" dirty="0">
                <a:solidFill>
                  <a:schemeClr val="accent6"/>
                </a:solidFill>
                <a:latin typeface="Arial"/>
                <a:cs typeface="Arial"/>
              </a:rPr>
              <a:t>UNCLASSIFIED </a:t>
            </a:r>
            <a:endParaRPr lang="en-CA" sz="6600" dirty="0">
              <a:solidFill>
                <a:schemeClr val="accent6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8954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3614351" y="328189"/>
            <a:ext cx="1917652" cy="445727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Overview</a:t>
            </a:r>
            <a:endParaRPr lang="en-US" altLang="en-US" sz="2800" kern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75AC96-87A7-4B3B-855F-6BE6FC6405CD}"/>
              </a:ext>
            </a:extLst>
          </p:cNvPr>
          <p:cNvSpPr txBox="1"/>
          <p:nvPr/>
        </p:nvSpPr>
        <p:spPr>
          <a:xfrm>
            <a:off x="-3236" y="1477393"/>
            <a:ext cx="9452036" cy="34778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en-US" sz="2000" b="0" kern="0" dirty="0">
                <a:latin typeface="Arial"/>
                <a:cs typeface="Arial"/>
              </a:rPr>
              <a:t>References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Arial"/>
                <a:cs typeface="Arial"/>
              </a:rPr>
              <a:t>SETID Descriptors List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Arial"/>
                <a:cs typeface="Arial"/>
              </a:rPr>
              <a:t>Link 22 NILE Unit</a:t>
            </a: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HEADING</a:t>
            </a: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PERIOD</a:t>
            </a: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GENTEXT</a:t>
            </a: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NILE UNIT DATA  - NUDATA</a:t>
            </a: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LINK DUTY -LKDUTY</a:t>
            </a: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UNIT RECEPTION QUALITY - NULRQ</a:t>
            </a: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UNIT NETWORK RADIO SILENCE - NUNNRS</a:t>
            </a: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UNIT FILTER - UNITFLTR</a:t>
            </a:r>
          </a:p>
        </p:txBody>
      </p:sp>
    </p:spTree>
    <p:extLst>
      <p:ext uri="{BB962C8B-B14F-4D97-AF65-F5344CB8AC3E}">
        <p14:creationId xmlns:p14="http://schemas.microsoft.com/office/powerpoint/2010/main" val="1587703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3225996" y="266405"/>
            <a:ext cx="2676709" cy="50751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References</a:t>
            </a:r>
            <a:endParaRPr lang="en-US" altLang="en-US" sz="2800" kern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75AC96-87A7-4B3B-855F-6BE6FC6405CD}"/>
              </a:ext>
            </a:extLst>
          </p:cNvPr>
          <p:cNvSpPr txBox="1"/>
          <p:nvPr/>
        </p:nvSpPr>
        <p:spPr>
          <a:xfrm>
            <a:off x="2161" y="1477393"/>
            <a:ext cx="9141249" cy="16312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altLang="en-US" sz="2000" b="0" kern="0" dirty="0">
                <a:latin typeface="Arial"/>
                <a:cs typeface="Arial"/>
              </a:rPr>
              <a:t>APP 11 (D) 1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A" altLang="en-US" sz="2000" b="0" kern="0" dirty="0">
              <a:latin typeface="Arial"/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b="0" kern="0" dirty="0">
                <a:latin typeface="Arial"/>
                <a:cs typeface="Arial"/>
              </a:rPr>
              <a:t>ADAPT 33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A" sz="2000" b="0" kern="0" dirty="0">
              <a:latin typeface="Arial"/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b="0" kern="0" dirty="0">
                <a:latin typeface="Arial"/>
                <a:cs typeface="Arial"/>
              </a:rPr>
              <a:t>STANAG 5522</a:t>
            </a:r>
            <a:endParaRPr lang="en-CA" sz="2000" b="0" dirty="0">
              <a:latin typeface="Arial"/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45ABC5-7D32-41DB-8BCF-4C31AD3246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212" t="14511" r="14167" b="5555"/>
          <a:stretch/>
        </p:blipFill>
        <p:spPr>
          <a:xfrm>
            <a:off x="2514599" y="1600494"/>
            <a:ext cx="4114801" cy="26961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78045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2890598" y="301711"/>
            <a:ext cx="3391636" cy="560468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CA" sz="2800" dirty="0">
                <a:solidFill>
                  <a:schemeClr val="accent6"/>
                </a:solidFill>
              </a:rPr>
              <a:t>SETID Descriptors</a:t>
            </a:r>
            <a:endParaRPr lang="en-CA" sz="2800" dirty="0">
              <a:solidFill>
                <a:schemeClr val="accent6"/>
              </a:solidFill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54A680F-7121-4B4B-84B0-3A1D3A14AF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833" t="18889" r="16666" b="69259"/>
          <a:stretch/>
        </p:blipFill>
        <p:spPr>
          <a:xfrm>
            <a:off x="722935" y="1655491"/>
            <a:ext cx="7698129" cy="7603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171100-954F-4CC7-86AC-36DED0A9CBE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667" t="32222" r="16667" b="21852"/>
          <a:stretch/>
        </p:blipFill>
        <p:spPr>
          <a:xfrm>
            <a:off x="737418" y="2667000"/>
            <a:ext cx="7669161" cy="2971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ABD067-403C-4748-98EC-494B8287ECE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0069" t="28514" r="47777" b="69018"/>
          <a:stretch/>
        </p:blipFill>
        <p:spPr>
          <a:xfrm>
            <a:off x="1295400" y="5791200"/>
            <a:ext cx="6324600" cy="381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61772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3623178" y="328189"/>
            <a:ext cx="1908825" cy="498684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HEADING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C19ECC-AC01-4756-8056-B51879474E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754" t="27807" r="49201" b="56592"/>
          <a:stretch/>
        </p:blipFill>
        <p:spPr>
          <a:xfrm>
            <a:off x="638176" y="1714500"/>
            <a:ext cx="7867648" cy="16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5F583A6-7B78-4AD4-93F4-417382F57C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044" t="68718" r="28921" b="24224"/>
          <a:stretch/>
        </p:blipFill>
        <p:spPr>
          <a:xfrm>
            <a:off x="639851" y="3638759"/>
            <a:ext cx="7865973" cy="723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D6748DF-6D2C-415C-BE3A-40E319958DAE}"/>
              </a:ext>
            </a:extLst>
          </p:cNvPr>
          <p:cNvSpPr txBox="1"/>
          <p:nvPr/>
        </p:nvSpPr>
        <p:spPr>
          <a:xfrm>
            <a:off x="533400" y="4700116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A" dirty="0"/>
              <a:t>HEADING/LINK 22 SEGMENT</a:t>
            </a:r>
          </a:p>
        </p:txBody>
      </p:sp>
    </p:spTree>
    <p:extLst>
      <p:ext uri="{BB962C8B-B14F-4D97-AF65-F5344CB8AC3E}">
        <p14:creationId xmlns:p14="http://schemas.microsoft.com/office/powerpoint/2010/main" val="1251806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3755572" y="337016"/>
            <a:ext cx="1635211" cy="4369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PERIOD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26BADD-EF53-476E-B2EC-F304B3EBDF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872" t="32907" r="50641" b="54558"/>
          <a:stretch/>
        </p:blipFill>
        <p:spPr>
          <a:xfrm>
            <a:off x="907472" y="1828800"/>
            <a:ext cx="7329055" cy="1752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0B0D1A5-58F9-436F-BC90-9BD8DFD88B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909" t="91077" r="46415" b="5781"/>
          <a:stretch/>
        </p:blipFill>
        <p:spPr>
          <a:xfrm>
            <a:off x="900687" y="3962400"/>
            <a:ext cx="2875984" cy="2842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BB25BB4-1DE9-4062-9D8B-1CB313251B6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666" t="60370" r="41667" b="35186"/>
          <a:stretch/>
        </p:blipFill>
        <p:spPr>
          <a:xfrm>
            <a:off x="874743" y="4659966"/>
            <a:ext cx="2936434" cy="3376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50246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3587873" y="337015"/>
            <a:ext cx="1970609" cy="445726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GENTEXT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9FB61F-8C91-4F65-B68B-7624B76946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33" t="23333" r="50833" b="63334"/>
          <a:stretch/>
        </p:blipFill>
        <p:spPr>
          <a:xfrm>
            <a:off x="1200190" y="1605376"/>
            <a:ext cx="6896020" cy="18254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866E1AB-9A09-4115-81C6-80E7D2F633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833" t="56847" r="31666" b="36363"/>
          <a:stretch/>
        </p:blipFill>
        <p:spPr>
          <a:xfrm>
            <a:off x="1201147" y="3657600"/>
            <a:ext cx="4894694" cy="57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8D08EF-9361-458B-B1EA-D9C2A5574D6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862" t="60483" r="19365" b="20700"/>
          <a:stretch/>
        </p:blipFill>
        <p:spPr>
          <a:xfrm>
            <a:off x="1202075" y="4694839"/>
            <a:ext cx="6463773" cy="1139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27576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3729093" y="319362"/>
            <a:ext cx="1688169" cy="410421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NUDATA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523AAF5-B50B-4B16-A8BF-BD4E41E920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190" t="23247" r="17390" b="44281"/>
          <a:stretch/>
        </p:blipFill>
        <p:spPr>
          <a:xfrm>
            <a:off x="623464" y="1603583"/>
            <a:ext cx="7897072" cy="2054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6B97D13-3EF0-4F37-B70C-87AFD33F973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333" t="74719" r="31579" b="19857"/>
          <a:stretch/>
        </p:blipFill>
        <p:spPr>
          <a:xfrm>
            <a:off x="623463" y="4184572"/>
            <a:ext cx="5576568" cy="4938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75015049"/>
      </p:ext>
    </p:extLst>
  </p:cSld>
  <p:clrMapOvr>
    <a:masterClrMapping/>
  </p:clrMapOvr>
</p:sld>
</file>

<file path=ppt/theme/theme1.xml><?xml version="1.0" encoding="utf-8"?>
<a:theme xmlns:a="http://schemas.openxmlformats.org/drawingml/2006/main" name="CF background">
  <a:themeElements>
    <a:clrScheme name="CFD Master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FD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FD Master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FD Master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ND Document" ma:contentTypeID="0x010100010C2ADD635BB5409CEF3A212D7D66C8004BCF2733CDB1E649BBF1DCD7B11F6A0A" ma:contentTypeVersion="21" ma:contentTypeDescription="This Content Type applies the default UIC, Unit Name and Parent Org to all documents in the site." ma:contentTypeScope="" ma:versionID="14d318d5327981a8add10258c2e4be4b">
  <xsd:schema xmlns:xsd="http://www.w3.org/2001/XMLSchema" xmlns:xs="http://www.w3.org/2001/XMLSchema" xmlns:p="http://schemas.microsoft.com/office/2006/metadata/properties" xmlns:ns1="http://schemas.microsoft.com/sharepoint/v3" xmlns:ns2="4e4e7067-1b66-4815-83c0-e5717f015141" xmlns:ns3="f9c68e3b-b0b8-4bfd-804b-9cf766a9dac6" xmlns:ns4="957318fd-b9ae-4514-bc89-1e58a167728b" targetNamespace="http://schemas.microsoft.com/office/2006/metadata/properties" ma:root="true" ma:fieldsID="a3af1f80591b94aea3ba7beef0440b0c" ns1:_="" ns2:_="" ns3:_="" ns4:_="">
    <xsd:import namespace="http://schemas.microsoft.com/sharepoint/v3"/>
    <xsd:import namespace="4e4e7067-1b66-4815-83c0-e5717f015141"/>
    <xsd:import namespace="f9c68e3b-b0b8-4bfd-804b-9cf766a9dac6"/>
    <xsd:import namespace="957318fd-b9ae-4514-bc89-1e58a167728b"/>
    <xsd:element name="properties">
      <xsd:complexType>
        <xsd:sequence>
          <xsd:element name="documentManagement">
            <xsd:complexType>
              <xsd:all>
                <xsd:element ref="ns2:UIC"/>
                <xsd:element ref="ns2:Unit_x0020_Name"/>
                <xsd:element ref="ns2:Parent_Org"/>
                <xsd:element ref="ns3:_dlc_DocId" minOccurs="0"/>
                <xsd:element ref="ns3:_dlc_DocIdUrl" minOccurs="0"/>
                <xsd:element ref="ns3:_dlc_DocIdPersistId" minOccurs="0"/>
                <xsd:element ref="ns2:Function" minOccurs="0"/>
                <xsd:element ref="ns1:DocumentSetDescription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1:_ip_UnifiedCompliancePolicyProperties" minOccurs="0"/>
                <xsd:element ref="ns1:_ip_UnifiedCompliancePolicyUIActio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SetDescription" ma:index="15" nillable="true" ma:displayName="Description" ma:description="A description of the Document Set" ma:internalName="DocumentSetDescription">
      <xsd:simpleType>
        <xsd:restriction base="dms:Note"/>
      </xsd:simpleType>
    </xsd:element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4e7067-1b66-4815-83c0-e5717f015141" elementFormDefault="qualified">
    <xsd:import namespace="http://schemas.microsoft.com/office/2006/documentManagement/types"/>
    <xsd:import namespace="http://schemas.microsoft.com/office/infopath/2007/PartnerControls"/>
    <xsd:element name="UIC" ma:index="8" ma:displayName="UIC" ma:default="6148" ma:description="UIC" ma:internalName="UIC">
      <xsd:simpleType>
        <xsd:restriction base="dms:Text">
          <xsd:maxLength value="4"/>
        </xsd:restriction>
      </xsd:simpleType>
    </xsd:element>
    <xsd:element name="Unit_x0020_Name" ma:index="9" ma:displayName="Unit Name" ma:default="JTDL SWG Trg Sub-WG" ma:description="Unit Name" ma:internalName="Unit_x0020_Name">
      <xsd:simpleType>
        <xsd:restriction base="dms:Text">
          <xsd:maxLength value="255"/>
        </xsd:restriction>
      </xsd:simpleType>
    </xsd:element>
    <xsd:element name="Parent_Org" ma:index="10" ma:displayName="Parent_Org" ma:default="IM BRANCH" ma:format="Dropdown" ma:internalName="Parent_Org">
      <xsd:simpleType>
        <xsd:restriction base="dms:Choice">
          <xsd:enumeration value="O365_Admin"/>
          <xsd:enumeration value="CJOC"/>
          <xsd:enumeration value="ADM(RS)"/>
          <xsd:enumeration value="ADM(IE)"/>
          <xsd:enumeration value="ADM(Fin)"/>
          <xsd:enumeration value="ADM(S&amp;T)"/>
          <xsd:enumeration value="ADM(DIA)"/>
          <xsd:enumeration value="ADM(HR Civ)"/>
          <xsd:enumeration value="ADM(IM)"/>
          <xsd:enumeration value="ADM(Mat)"/>
          <xsd:enumeration value="ADM(PA)"/>
          <xsd:enumeration value="ADM(POL)"/>
          <xsd:enumeration value="CANSOFCOM"/>
          <xsd:enumeration value="CFINTCOM"/>
          <xsd:enumeration value="CMJ"/>
          <xsd:enumeration value="MPC"/>
          <xsd:enumeration value="Corp Sec"/>
          <xsd:enumeration value="CFHA"/>
          <xsd:enumeration value="JAG"/>
          <xsd:enumeration value="RCAF"/>
          <xsd:enumeration value="RCN"/>
          <xsd:enumeration value="SJS"/>
          <xsd:enumeration value="VCDS"/>
          <xsd:enumeration value="CA"/>
          <xsd:enumeration value="Ombudsman"/>
        </xsd:restriction>
      </xsd:simpleType>
    </xsd:element>
    <xsd:element name="Function" ma:index="14" nillable="true" ma:displayName="Function" ma:format="Dropdown" ma:internalName="Function">
      <xsd:simpleType>
        <xsd:restriction base="dms:Choice">
          <xsd:enumeration value="Acquisitions-Procurement"/>
          <xsd:enumeration value="Travel and Events"/>
          <xsd:enumeration value="Environment"/>
          <xsd:enumeration value="Finances"/>
          <xsd:enumeration value="Human Resources"/>
          <xsd:enumeration value="Information Management"/>
          <xsd:enumeration value="Information Technology"/>
          <xsd:enumeration value="Management and Oversight"/>
          <xsd:enumeration value="Materiel"/>
          <xsd:enumeration value="Military Personnel"/>
          <xsd:enumeration value="Occupational Health and Safety"/>
          <xsd:enumeration value="Public Affairs"/>
          <xsd:enumeration value="Real Property"/>
          <xsd:enumeration value="Ready Forces"/>
          <xsd:enumeration value="Operations"/>
          <xsd:enumeration value="Communications"/>
          <xsd:enumeration value="Legal Services"/>
          <xsd:enumeration value="Future Force Design"/>
          <xsd:enumeration value="Defence Team"/>
          <xsd:enumeration value="Sustainable Bases Information Technology System &amp; Infrastructure"/>
          <xsd:enumeration value="Procurement of Capabilitie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c68e3b-b0b8-4bfd-804b-9cf766a9dac6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7318fd-b9ae-4514-bc89-1e58a16772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22" nillable="true" ma:displayName="Tags" ma:internalName="MediaServiceAutoTags" ma:readOnly="true">
      <xsd:simpleType>
        <xsd:restriction base="dms:Text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Unit_x0020_Name xmlns="4e4e7067-1b66-4815-83c0-e5717f015141">JTDL SWG Trg Sub-WG</Unit_x0020_Name>
    <DocumentSetDescription xmlns="http://schemas.microsoft.com/sharepoint/v3" xsi:nil="true"/>
    <_ip_UnifiedCompliancePolicyProperties xmlns="http://schemas.microsoft.com/sharepoint/v3" xsi:nil="true"/>
    <UIC xmlns="4e4e7067-1b66-4815-83c0-e5717f015141">6148</UIC>
    <Parent_Org xmlns="4e4e7067-1b66-4815-83c0-e5717f015141">IM BRANCH</Parent_Org>
    <Function xmlns="4e4e7067-1b66-4815-83c0-e5717f01514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2ED04D0F-A517-42A3-9812-1E66209B37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e4e7067-1b66-4815-83c0-e5717f015141"/>
    <ds:schemaRef ds:uri="f9c68e3b-b0b8-4bfd-804b-9cf766a9dac6"/>
    <ds:schemaRef ds:uri="957318fd-b9ae-4514-bc89-1e58a16772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BD28AB8-2528-465C-81EF-CDFD686B5ABA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c849b990-5f49-4754-9b71-10ab8b44beb8"/>
    <ds:schemaRef ds:uri="http://www.w3.org/XML/1998/namespace"/>
    <ds:schemaRef ds:uri="http://schemas.microsoft.com/sharepoint/v3"/>
    <ds:schemaRef ds:uri="4e4e7067-1b66-4815-83c0-e5717f015141"/>
  </ds:schemaRefs>
</ds:datastoreItem>
</file>

<file path=customXml/itemProps3.xml><?xml version="1.0" encoding="utf-8"?>
<ds:datastoreItem xmlns:ds="http://schemas.openxmlformats.org/officeDocument/2006/customXml" ds:itemID="{243F5FDE-CBFA-4824-89C3-0BE53112A811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96D9F4AE-5868-47C4-B53C-F56A5B6F538D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11096</TotalTime>
  <Words>1621</Words>
  <Application>Microsoft Office PowerPoint</Application>
  <PresentationFormat>On-screen Show (4:3)</PresentationFormat>
  <Paragraphs>152</Paragraphs>
  <Slides>16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CF background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DGIFD - Notes</dc:title>
  <dc:creator>DGIFD</dc:creator>
  <cp:lastModifiedBy>James Jimmo</cp:lastModifiedBy>
  <cp:revision>381</cp:revision>
  <cp:lastPrinted>2021-02-07T18:32:01Z</cp:lastPrinted>
  <dcterms:created xsi:type="dcterms:W3CDTF">2011-01-05T13:27:31Z</dcterms:created>
  <dcterms:modified xsi:type="dcterms:W3CDTF">2021-04-13T13:58:24Z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000800ce050000000000010243100207f6000400038000</vt:lpwstr>
  </property>
  <property fmtid="{D5CDD505-2E9C-101B-9397-08002B2CF9AE}" pid="3" name="ContentTypeId">
    <vt:lpwstr>0x010100010C2ADD635BB5409CEF3A212D7D66C8004BCF2733CDB1E649BBF1DCD7B11F6A0A</vt:lpwstr>
  </property>
</Properties>
</file>