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97" r:id="rId5"/>
    <p:sldMasterId id="2147483700" r:id="rId6"/>
    <p:sldMasterId id="2147483661" r:id="rId7"/>
    <p:sldMasterId id="2147483750" r:id="rId8"/>
  </p:sldMasterIdLst>
  <p:notesMasterIdLst>
    <p:notesMasterId r:id="rId24"/>
  </p:notesMasterIdLst>
  <p:handoutMasterIdLst>
    <p:handoutMasterId r:id="rId25"/>
  </p:handoutMasterIdLst>
  <p:sldIdLst>
    <p:sldId id="685" r:id="rId9"/>
    <p:sldId id="805" r:id="rId10"/>
    <p:sldId id="715" r:id="rId11"/>
    <p:sldId id="806" r:id="rId12"/>
    <p:sldId id="807" r:id="rId13"/>
    <p:sldId id="809" r:id="rId14"/>
    <p:sldId id="813" r:id="rId15"/>
    <p:sldId id="808" r:id="rId16"/>
    <p:sldId id="810" r:id="rId17"/>
    <p:sldId id="811" r:id="rId18"/>
    <p:sldId id="743" r:id="rId19"/>
    <p:sldId id="812" r:id="rId20"/>
    <p:sldId id="814" r:id="rId21"/>
    <p:sldId id="815" r:id="rId22"/>
    <p:sldId id="816" r:id="rId23"/>
  </p:sldIdLst>
  <p:sldSz cx="9144000" cy="6858000" type="screen4x3"/>
  <p:notesSz cx="7004050" cy="9223375"/>
  <p:defaultTex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5">
          <p15:clr>
            <a:srgbClr val="A4A3A4"/>
          </p15:clr>
        </p15:guide>
        <p15:guide id="2" pos="220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00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99"/>
    <a:srgbClr val="FF9900"/>
    <a:srgbClr val="CC00CC"/>
    <a:srgbClr val="FF99FF"/>
    <a:srgbClr val="66CCFF"/>
    <a:srgbClr val="0066CC"/>
    <a:srgbClr val="6699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2CBAFF-2BFE-6F5B-9B59-C325C6AC8466}" v="2052" dt="2021-02-02T22:41:58.573"/>
    <p1510:client id="{1D0BD3C3-153D-4DFA-81E4-7655A680BE85}" v="3" dt="2021-03-02T13:21:01.711"/>
    <p1510:client id="{2AF24B77-B696-4BCA-A432-EEE40E9F9835}" v="15" dt="2021-02-03T17:17:18.220"/>
    <p1510:client id="{4BE19B65-DF21-0294-706D-48F813101A3C}" v="17" dt="2021-06-07T15:54:12.133"/>
    <p1510:client id="{6EC00637-8165-4D4F-A6F0-BEE5C00EBA0E}" v="39" dt="2021-02-03T17:13:32.431"/>
    <p1510:client id="{7BFF766D-8956-4726-805F-84880209BD30}" v="61" dt="2021-02-03T19:31:23.200"/>
    <p1510:client id="{7EB552DA-F690-9897-4966-0B6FA6522F0C}" v="13" dt="2021-02-02T22:05:26.691"/>
    <p1510:client id="{9B614DEC-8D9D-4B66-8180-C4800AA58A0B}" v="174" dt="2021-02-05T20:34:00.366"/>
    <p1510:client id="{A0D774C0-0D91-7F51-A803-F5AA86232ABB}" v="674" dt="2021-02-04T19:27:57.092"/>
    <p1510:client id="{A0F7B188-B15A-7AE8-D5C3-751EB35C7CE3}" v="203" dt="2021-02-02T21:26:37.372"/>
    <p1510:client id="{D4A6F3FB-712C-2C23-B0CC-22F6D8201FAB}" v="3266" dt="2021-02-03T23:40:21.866"/>
    <p1510:client id="{D95E7E1B-CD7F-4F95-B946-10AC7735FFA8}" v="12" dt="2021-02-03T17:41:16.856"/>
    <p1510:client id="{E7A75B0E-A5EB-42C6-A550-D0D18B1C8F5C}" v="5" dt="2021-02-05T20:59:43.1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notesViewPr>
    <p:cSldViewPr snapToGrid="0">
      <p:cViewPr>
        <p:scale>
          <a:sx n="1" d="2"/>
          <a:sy n="1" d="2"/>
        </p:scale>
        <p:origin x="0" y="0"/>
      </p:cViewPr>
      <p:guideLst>
        <p:guide orient="horz" pos="2905"/>
        <p:guide pos="220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3.xml"/><Relationship Id="rId24"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31"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lindback Sgt TJ@21 AC&amp;W Sqn CADS Ops@Defence O365" userId="S::timothy.blindback@ecn.forces.gc.ca::2699d6b2-7bae-42be-83da-ef360de0bb01" providerId="AD" clId="Web-{1D0BD3C3-153D-4DFA-81E4-7655A680BE85}"/>
    <pc:docChg chg="modSld">
      <pc:chgData name="Blindback Sgt TJ@21 AC&amp;W Sqn CADS Ops@Defence O365" userId="S::timothy.blindback@ecn.forces.gc.ca::2699d6b2-7bae-42be-83da-ef360de0bb01" providerId="AD" clId="Web-{1D0BD3C3-153D-4DFA-81E4-7655A680BE85}" dt="2021-03-02T13:21:01.711" v="2"/>
      <pc:docMkLst>
        <pc:docMk/>
      </pc:docMkLst>
      <pc:sldChg chg="addSp delSp modSp">
        <pc:chgData name="Blindback Sgt TJ@21 AC&amp;W Sqn CADS Ops@Defence O365" userId="S::timothy.blindback@ecn.forces.gc.ca::2699d6b2-7bae-42be-83da-ef360de0bb01" providerId="AD" clId="Web-{1D0BD3C3-153D-4DFA-81E4-7655A680BE85}" dt="2021-03-02T13:21:01.711" v="2"/>
        <pc:sldMkLst>
          <pc:docMk/>
          <pc:sldMk cId="2781380046" sldId="814"/>
        </pc:sldMkLst>
        <pc:spChg chg="del">
          <ac:chgData name="Blindback Sgt TJ@21 AC&amp;W Sqn CADS Ops@Defence O365" userId="S::timothy.blindback@ecn.forces.gc.ca::2699d6b2-7bae-42be-83da-ef360de0bb01" providerId="AD" clId="Web-{1D0BD3C3-153D-4DFA-81E4-7655A680BE85}" dt="2021-03-02T13:20:56.618" v="0"/>
          <ac:spMkLst>
            <pc:docMk/>
            <pc:sldMk cId="2781380046" sldId="814"/>
            <ac:spMk id="2" creationId="{EF11667F-A483-4B99-BB0A-7C0F398271EA}"/>
          </ac:spMkLst>
        </pc:spChg>
        <pc:spChg chg="add del mod">
          <ac:chgData name="Blindback Sgt TJ@21 AC&amp;W Sqn CADS Ops@Defence O365" userId="S::timothy.blindback@ecn.forces.gc.ca::2699d6b2-7bae-42be-83da-ef360de0bb01" providerId="AD" clId="Web-{1D0BD3C3-153D-4DFA-81E4-7655A680BE85}" dt="2021-03-02T13:21:01.711" v="2"/>
          <ac:spMkLst>
            <pc:docMk/>
            <pc:sldMk cId="2781380046" sldId="814"/>
            <ac:spMk id="4" creationId="{936B3FCF-8B31-48D6-B0DA-8F00CB505AF4}"/>
          </ac:spMkLst>
        </pc:spChg>
        <pc:spChg chg="add">
          <ac:chgData name="Blindback Sgt TJ@21 AC&amp;W Sqn CADS Ops@Defence O365" userId="S::timothy.blindback@ecn.forces.gc.ca::2699d6b2-7bae-42be-83da-ef360de0bb01" providerId="AD" clId="Web-{1D0BD3C3-153D-4DFA-81E4-7655A680BE85}" dt="2021-03-02T13:20:57.649" v="1"/>
          <ac:spMkLst>
            <pc:docMk/>
            <pc:sldMk cId="2781380046" sldId="814"/>
            <ac:spMk id="5" creationId="{054EC176-B360-4AB0-8800-CC820BE037A2}"/>
          </ac:spMkLst>
        </pc:spChg>
      </pc:sldChg>
    </pc:docChg>
  </pc:docChgLst>
  <pc:docChgLst>
    <pc:chgData name="Sheppard MS JE@MCC RJOC(A)@Defence O365" userId="S::justin.sheppard@ecn.forces.gc.ca::046012a4-b312-4c37-863d-653c3913ec98" providerId="AD" clId="Web-{6EC00637-8165-4D4F-A6F0-BEE5C00EBA0E}"/>
    <pc:docChg chg="addSld modSld addMainMaster">
      <pc:chgData name="Sheppard MS JE@MCC RJOC(A)@Defence O365" userId="S::justin.sheppard@ecn.forces.gc.ca::046012a4-b312-4c37-863d-653c3913ec98" providerId="AD" clId="Web-{6EC00637-8165-4D4F-A6F0-BEE5C00EBA0E}" dt="2021-02-03T17:13:32.290" v="24" actId="1076"/>
      <pc:docMkLst>
        <pc:docMk/>
      </pc:docMkLst>
      <pc:sldChg chg="modSp">
        <pc:chgData name="Sheppard MS JE@MCC RJOC(A)@Defence O365" userId="S::justin.sheppard@ecn.forces.gc.ca::046012a4-b312-4c37-863d-653c3913ec98" providerId="AD" clId="Web-{6EC00637-8165-4D4F-A6F0-BEE5C00EBA0E}" dt="2021-02-03T17:13:32.290" v="24" actId="1076"/>
        <pc:sldMkLst>
          <pc:docMk/>
          <pc:sldMk cId="0" sldId="685"/>
        </pc:sldMkLst>
        <pc:spChg chg="mod">
          <ac:chgData name="Sheppard MS JE@MCC RJOC(A)@Defence O365" userId="S::justin.sheppard@ecn.forces.gc.ca::046012a4-b312-4c37-863d-653c3913ec98" providerId="AD" clId="Web-{6EC00637-8165-4D4F-A6F0-BEE5C00EBA0E}" dt="2021-02-03T17:13:32.290" v="24" actId="1076"/>
          <ac:spMkLst>
            <pc:docMk/>
            <pc:sldMk cId="0" sldId="685"/>
            <ac:spMk id="5122" creationId="{485C4292-8038-4F11-9BA4-C19544DB11F7}"/>
          </ac:spMkLst>
        </pc:spChg>
        <pc:spChg chg="mod">
          <ac:chgData name="Sheppard MS JE@MCC RJOC(A)@Defence O365" userId="S::justin.sheppard@ecn.forces.gc.ca::046012a4-b312-4c37-863d-653c3913ec98" providerId="AD" clId="Web-{6EC00637-8165-4D4F-A6F0-BEE5C00EBA0E}" dt="2021-02-03T17:12:31.084" v="3" actId="20577"/>
          <ac:spMkLst>
            <pc:docMk/>
            <pc:sldMk cId="0" sldId="685"/>
            <ac:spMk id="5123" creationId="{D5275EE4-6AB6-4C0B-B030-E0CD5E89B141}"/>
          </ac:spMkLst>
        </pc:spChg>
      </pc:sldChg>
      <pc:sldChg chg="add">
        <pc:chgData name="Sheppard MS JE@MCC RJOC(A)@Defence O365" userId="S::justin.sheppard@ecn.forces.gc.ca::046012a4-b312-4c37-863d-653c3913ec98" providerId="AD" clId="Web-{6EC00637-8165-4D4F-A6F0-BEE5C00EBA0E}" dt="2021-02-03T17:11:45.082" v="0"/>
        <pc:sldMkLst>
          <pc:docMk/>
          <pc:sldMk cId="2192739986" sldId="805"/>
        </pc:sldMkLst>
      </pc:sldChg>
      <pc:sldMasterChg chg="add addSldLayout">
        <pc:chgData name="Sheppard MS JE@MCC RJOC(A)@Defence O365" userId="S::justin.sheppard@ecn.forces.gc.ca::046012a4-b312-4c37-863d-653c3913ec98" providerId="AD" clId="Web-{6EC00637-8165-4D4F-A6F0-BEE5C00EBA0E}" dt="2021-02-03T17:11:45.082" v="0"/>
        <pc:sldMasterMkLst>
          <pc:docMk/>
          <pc:sldMasterMk cId="0" sldId="2147483661"/>
        </pc:sldMasterMkLst>
        <pc:sldLayoutChg chg="add">
          <pc:chgData name="Sheppard MS JE@MCC RJOC(A)@Defence O365" userId="S::justin.sheppard@ecn.forces.gc.ca::046012a4-b312-4c37-863d-653c3913ec98" providerId="AD" clId="Web-{6EC00637-8165-4D4F-A6F0-BEE5C00EBA0E}" dt="2021-02-03T17:11:45.082" v="0"/>
          <pc:sldLayoutMkLst>
            <pc:docMk/>
            <pc:sldMasterMk cId="0" sldId="2147483661"/>
            <pc:sldLayoutMk cId="3587587581" sldId="2147483675"/>
          </pc:sldLayoutMkLst>
        </pc:sldLayoutChg>
        <pc:sldLayoutChg chg="add">
          <pc:chgData name="Sheppard MS JE@MCC RJOC(A)@Defence O365" userId="S::justin.sheppard@ecn.forces.gc.ca::046012a4-b312-4c37-863d-653c3913ec98" providerId="AD" clId="Web-{6EC00637-8165-4D4F-A6F0-BEE5C00EBA0E}" dt="2021-02-03T17:11:45.082" v="0"/>
          <pc:sldLayoutMkLst>
            <pc:docMk/>
            <pc:sldMasterMk cId="0" sldId="2147483661"/>
            <pc:sldLayoutMk cId="757936433" sldId="2147483676"/>
          </pc:sldLayoutMkLst>
        </pc:sldLayoutChg>
        <pc:sldLayoutChg chg="add">
          <pc:chgData name="Sheppard MS JE@MCC RJOC(A)@Defence O365" userId="S::justin.sheppard@ecn.forces.gc.ca::046012a4-b312-4c37-863d-653c3913ec98" providerId="AD" clId="Web-{6EC00637-8165-4D4F-A6F0-BEE5C00EBA0E}" dt="2021-02-03T17:11:45.082" v="0"/>
          <pc:sldLayoutMkLst>
            <pc:docMk/>
            <pc:sldMasterMk cId="0" sldId="2147483661"/>
            <pc:sldLayoutMk cId="2943490398" sldId="2147483677"/>
          </pc:sldLayoutMkLst>
        </pc:sldLayoutChg>
        <pc:sldLayoutChg chg="add">
          <pc:chgData name="Sheppard MS JE@MCC RJOC(A)@Defence O365" userId="S::justin.sheppard@ecn.forces.gc.ca::046012a4-b312-4c37-863d-653c3913ec98" providerId="AD" clId="Web-{6EC00637-8165-4D4F-A6F0-BEE5C00EBA0E}" dt="2021-02-03T17:11:45.082" v="0"/>
          <pc:sldLayoutMkLst>
            <pc:docMk/>
            <pc:sldMasterMk cId="0" sldId="2147483661"/>
            <pc:sldLayoutMk cId="772637757" sldId="2147483678"/>
          </pc:sldLayoutMkLst>
        </pc:sldLayoutChg>
        <pc:sldLayoutChg chg="add">
          <pc:chgData name="Sheppard MS JE@MCC RJOC(A)@Defence O365" userId="S::justin.sheppard@ecn.forces.gc.ca::046012a4-b312-4c37-863d-653c3913ec98" providerId="AD" clId="Web-{6EC00637-8165-4D4F-A6F0-BEE5C00EBA0E}" dt="2021-02-03T17:11:45.082" v="0"/>
          <pc:sldLayoutMkLst>
            <pc:docMk/>
            <pc:sldMasterMk cId="0" sldId="2147483661"/>
            <pc:sldLayoutMk cId="1861570970" sldId="2147483679"/>
          </pc:sldLayoutMkLst>
        </pc:sldLayoutChg>
        <pc:sldLayoutChg chg="add">
          <pc:chgData name="Sheppard MS JE@MCC RJOC(A)@Defence O365" userId="S::justin.sheppard@ecn.forces.gc.ca::046012a4-b312-4c37-863d-653c3913ec98" providerId="AD" clId="Web-{6EC00637-8165-4D4F-A6F0-BEE5C00EBA0E}" dt="2021-02-03T17:11:45.082" v="0"/>
          <pc:sldLayoutMkLst>
            <pc:docMk/>
            <pc:sldMasterMk cId="0" sldId="2147483661"/>
            <pc:sldLayoutMk cId="3331409101" sldId="2147483680"/>
          </pc:sldLayoutMkLst>
        </pc:sldLayoutChg>
        <pc:sldLayoutChg chg="add">
          <pc:chgData name="Sheppard MS JE@MCC RJOC(A)@Defence O365" userId="S::justin.sheppard@ecn.forces.gc.ca::046012a4-b312-4c37-863d-653c3913ec98" providerId="AD" clId="Web-{6EC00637-8165-4D4F-A6F0-BEE5C00EBA0E}" dt="2021-02-03T17:11:45.082" v="0"/>
          <pc:sldLayoutMkLst>
            <pc:docMk/>
            <pc:sldMasterMk cId="0" sldId="2147483661"/>
            <pc:sldLayoutMk cId="3534907867" sldId="2147483681"/>
          </pc:sldLayoutMkLst>
        </pc:sldLayoutChg>
        <pc:sldLayoutChg chg="add">
          <pc:chgData name="Sheppard MS JE@MCC RJOC(A)@Defence O365" userId="S::justin.sheppard@ecn.forces.gc.ca::046012a4-b312-4c37-863d-653c3913ec98" providerId="AD" clId="Web-{6EC00637-8165-4D4F-A6F0-BEE5C00EBA0E}" dt="2021-02-03T17:11:45.082" v="0"/>
          <pc:sldLayoutMkLst>
            <pc:docMk/>
            <pc:sldMasterMk cId="0" sldId="2147483661"/>
            <pc:sldLayoutMk cId="251597976" sldId="2147483682"/>
          </pc:sldLayoutMkLst>
        </pc:sldLayoutChg>
        <pc:sldLayoutChg chg="add">
          <pc:chgData name="Sheppard MS JE@MCC RJOC(A)@Defence O365" userId="S::justin.sheppard@ecn.forces.gc.ca::046012a4-b312-4c37-863d-653c3913ec98" providerId="AD" clId="Web-{6EC00637-8165-4D4F-A6F0-BEE5C00EBA0E}" dt="2021-02-03T17:11:45.082" v="0"/>
          <pc:sldLayoutMkLst>
            <pc:docMk/>
            <pc:sldMasterMk cId="0" sldId="2147483661"/>
            <pc:sldLayoutMk cId="1041058093" sldId="2147483683"/>
          </pc:sldLayoutMkLst>
        </pc:sldLayoutChg>
        <pc:sldLayoutChg chg="add">
          <pc:chgData name="Sheppard MS JE@MCC RJOC(A)@Defence O365" userId="S::justin.sheppard@ecn.forces.gc.ca::046012a4-b312-4c37-863d-653c3913ec98" providerId="AD" clId="Web-{6EC00637-8165-4D4F-A6F0-BEE5C00EBA0E}" dt="2021-02-03T17:11:45.082" v="0"/>
          <pc:sldLayoutMkLst>
            <pc:docMk/>
            <pc:sldMasterMk cId="0" sldId="2147483661"/>
            <pc:sldLayoutMk cId="3191897425" sldId="2147483684"/>
          </pc:sldLayoutMkLst>
        </pc:sldLayoutChg>
        <pc:sldLayoutChg chg="add">
          <pc:chgData name="Sheppard MS JE@MCC RJOC(A)@Defence O365" userId="S::justin.sheppard@ecn.forces.gc.ca::046012a4-b312-4c37-863d-653c3913ec98" providerId="AD" clId="Web-{6EC00637-8165-4D4F-A6F0-BEE5C00EBA0E}" dt="2021-02-03T17:11:45.082" v="0"/>
          <pc:sldLayoutMkLst>
            <pc:docMk/>
            <pc:sldMasterMk cId="0" sldId="2147483661"/>
            <pc:sldLayoutMk cId="1124349474" sldId="2147483685"/>
          </pc:sldLayoutMkLst>
        </pc:sldLayoutChg>
        <pc:sldLayoutChg chg="add">
          <pc:chgData name="Sheppard MS JE@MCC RJOC(A)@Defence O365" userId="S::justin.sheppard@ecn.forces.gc.ca::046012a4-b312-4c37-863d-653c3913ec98" providerId="AD" clId="Web-{6EC00637-8165-4D4F-A6F0-BEE5C00EBA0E}" dt="2021-02-03T17:11:45.082" v="0"/>
          <pc:sldLayoutMkLst>
            <pc:docMk/>
            <pc:sldMasterMk cId="0" sldId="2147483661"/>
            <pc:sldLayoutMk cId="637531431" sldId="2147483686"/>
          </pc:sldLayoutMkLst>
        </pc:sldLayoutChg>
      </pc:sldMasterChg>
    </pc:docChg>
  </pc:docChgLst>
  <pc:docChgLst>
    <pc:chgData name="Blindback Sgt TJ@21 AC&amp;W Sqn CADS Ops@Defence O365" userId="S::timothy.blindback@ecn.forces.gc.ca::2699d6b2-7bae-42be-83da-ef360de0bb01" providerId="AD" clId="Web-{A0D774C0-0D91-7F51-A803-F5AA86232ABB}"/>
    <pc:docChg chg="addSld delSld modSld">
      <pc:chgData name="Blindback Sgt TJ@21 AC&amp;W Sqn CADS Ops@Defence O365" userId="S::timothy.blindback@ecn.forces.gc.ca::2699d6b2-7bae-42be-83da-ef360de0bb01" providerId="AD" clId="Web-{A0D774C0-0D91-7F51-A803-F5AA86232ABB}" dt="2021-02-04T19:27:53.545" v="2343"/>
      <pc:docMkLst>
        <pc:docMk/>
      </pc:docMkLst>
      <pc:sldChg chg="modSp">
        <pc:chgData name="Blindback Sgt TJ@21 AC&amp;W Sqn CADS Ops@Defence O365" userId="S::timothy.blindback@ecn.forces.gc.ca::2699d6b2-7bae-42be-83da-ef360de0bb01" providerId="AD" clId="Web-{A0D774C0-0D91-7F51-A803-F5AA86232ABB}" dt="2021-02-04T18:47:52.901" v="1" actId="20577"/>
        <pc:sldMkLst>
          <pc:docMk/>
          <pc:sldMk cId="0" sldId="715"/>
        </pc:sldMkLst>
        <pc:spChg chg="mod">
          <ac:chgData name="Blindback Sgt TJ@21 AC&amp;W Sqn CADS Ops@Defence O365" userId="S::timothy.blindback@ecn.forces.gc.ca::2699d6b2-7bae-42be-83da-ef360de0bb01" providerId="AD" clId="Web-{A0D774C0-0D91-7F51-A803-F5AA86232ABB}" dt="2021-02-04T18:47:52.901" v="1" actId="20577"/>
          <ac:spMkLst>
            <pc:docMk/>
            <pc:sldMk cId="0" sldId="715"/>
            <ac:spMk id="7171" creationId="{CB290F33-635C-4101-9A84-04F876153B0E}"/>
          </ac:spMkLst>
        </pc:spChg>
      </pc:sldChg>
      <pc:sldChg chg="modNotes">
        <pc:chgData name="Blindback Sgt TJ@21 AC&amp;W Sqn CADS Ops@Defence O365" userId="S::timothy.blindback@ecn.forces.gc.ca::2699d6b2-7bae-42be-83da-ef360de0bb01" providerId="AD" clId="Web-{A0D774C0-0D91-7F51-A803-F5AA86232ABB}" dt="2021-02-04T19:26:49.342" v="2225"/>
        <pc:sldMkLst>
          <pc:docMk/>
          <pc:sldMk cId="0" sldId="743"/>
        </pc:sldMkLst>
      </pc:sldChg>
      <pc:sldChg chg="modNotes">
        <pc:chgData name="Blindback Sgt TJ@21 AC&amp;W Sqn CADS Ops@Defence O365" userId="S::timothy.blindback@ecn.forces.gc.ca::2699d6b2-7bae-42be-83da-ef360de0bb01" providerId="AD" clId="Web-{A0D774C0-0D91-7F51-A803-F5AA86232ABB}" dt="2021-02-04T19:15:16.060" v="1166"/>
        <pc:sldMkLst>
          <pc:docMk/>
          <pc:sldMk cId="4253710416" sldId="807"/>
        </pc:sldMkLst>
      </pc:sldChg>
      <pc:sldChg chg="modSp modNotes">
        <pc:chgData name="Blindback Sgt TJ@21 AC&amp;W Sqn CADS Ops@Defence O365" userId="S::timothy.blindback@ecn.forces.gc.ca::2699d6b2-7bae-42be-83da-ef360de0bb01" providerId="AD" clId="Web-{A0D774C0-0D91-7F51-A803-F5AA86232ABB}" dt="2021-02-04T19:18:08.107" v="1494"/>
        <pc:sldMkLst>
          <pc:docMk/>
          <pc:sldMk cId="3953211590" sldId="808"/>
        </pc:sldMkLst>
        <pc:spChg chg="mod">
          <ac:chgData name="Blindback Sgt TJ@21 AC&amp;W Sqn CADS Ops@Defence O365" userId="S::timothy.blindback@ecn.forces.gc.ca::2699d6b2-7bae-42be-83da-ef360de0bb01" providerId="AD" clId="Web-{A0D774C0-0D91-7F51-A803-F5AA86232ABB}" dt="2021-02-04T18:50:24.448" v="9" actId="20577"/>
          <ac:spMkLst>
            <pc:docMk/>
            <pc:sldMk cId="3953211590" sldId="808"/>
            <ac:spMk id="7171" creationId="{CB290F33-635C-4101-9A84-04F876153B0E}"/>
          </ac:spMkLst>
        </pc:spChg>
      </pc:sldChg>
      <pc:sldChg chg="modNotes">
        <pc:chgData name="Blindback Sgt TJ@21 AC&amp;W Sqn CADS Ops@Defence O365" userId="S::timothy.blindback@ecn.forces.gc.ca::2699d6b2-7bae-42be-83da-ef360de0bb01" providerId="AD" clId="Web-{A0D774C0-0D91-7F51-A803-F5AA86232ABB}" dt="2021-02-04T19:16:16.950" v="1306"/>
        <pc:sldMkLst>
          <pc:docMk/>
          <pc:sldMk cId="2831435654" sldId="809"/>
        </pc:sldMkLst>
      </pc:sldChg>
      <pc:sldChg chg="modNotes">
        <pc:chgData name="Blindback Sgt TJ@21 AC&amp;W Sqn CADS Ops@Defence O365" userId="S::timothy.blindback@ecn.forces.gc.ca::2699d6b2-7bae-42be-83da-ef360de0bb01" providerId="AD" clId="Web-{A0D774C0-0D91-7F51-A803-F5AA86232ABB}" dt="2021-02-04T19:22:12.904" v="1843"/>
        <pc:sldMkLst>
          <pc:docMk/>
          <pc:sldMk cId="448764833" sldId="810"/>
        </pc:sldMkLst>
      </pc:sldChg>
      <pc:sldChg chg="modNotes">
        <pc:chgData name="Blindback Sgt TJ@21 AC&amp;W Sqn CADS Ops@Defence O365" userId="S::timothy.blindback@ecn.forces.gc.ca::2699d6b2-7bae-42be-83da-ef360de0bb01" providerId="AD" clId="Web-{A0D774C0-0D91-7F51-A803-F5AA86232ABB}" dt="2021-02-04T19:25:29.092" v="2137"/>
        <pc:sldMkLst>
          <pc:docMk/>
          <pc:sldMk cId="3981753658" sldId="811"/>
        </pc:sldMkLst>
      </pc:sldChg>
      <pc:sldChg chg="modSp modNotes">
        <pc:chgData name="Blindback Sgt TJ@21 AC&amp;W Sqn CADS Ops@Defence O365" userId="S::timothy.blindback@ecn.forces.gc.ca::2699d6b2-7bae-42be-83da-ef360de0bb01" providerId="AD" clId="Web-{A0D774C0-0D91-7F51-A803-F5AA86232ABB}" dt="2021-02-04T19:27:53.545" v="2343"/>
        <pc:sldMkLst>
          <pc:docMk/>
          <pc:sldMk cId="1283177913" sldId="812"/>
        </pc:sldMkLst>
        <pc:spChg chg="mod">
          <ac:chgData name="Blindback Sgt TJ@21 AC&amp;W Sqn CADS Ops@Defence O365" userId="S::timothy.blindback@ecn.forces.gc.ca::2699d6b2-7bae-42be-83da-ef360de0bb01" providerId="AD" clId="Web-{A0D774C0-0D91-7F51-A803-F5AA86232ABB}" dt="2021-02-04T18:52:05.870" v="29" actId="20577"/>
          <ac:spMkLst>
            <pc:docMk/>
            <pc:sldMk cId="1283177913" sldId="812"/>
            <ac:spMk id="46082" creationId="{87A9D1C2-2E0D-484E-8D20-382E5FA5D105}"/>
          </ac:spMkLst>
        </pc:spChg>
      </pc:sldChg>
      <pc:sldChg chg="modNotes">
        <pc:chgData name="Blindback Sgt TJ@21 AC&amp;W Sqn CADS Ops@Defence O365" userId="S::timothy.blindback@ecn.forces.gc.ca::2699d6b2-7bae-42be-83da-ef360de0bb01" providerId="AD" clId="Web-{A0D774C0-0D91-7F51-A803-F5AA86232ABB}" dt="2021-02-04T19:17:20.669" v="1479"/>
        <pc:sldMkLst>
          <pc:docMk/>
          <pc:sldMk cId="2797118676" sldId="813"/>
        </pc:sldMkLst>
      </pc:sldChg>
      <pc:sldChg chg="add replId">
        <pc:chgData name="Blindback Sgt TJ@21 AC&amp;W Sqn CADS Ops@Defence O365" userId="S::timothy.blindback@ecn.forces.gc.ca::2699d6b2-7bae-42be-83da-ef360de0bb01" providerId="AD" clId="Web-{A0D774C0-0D91-7F51-A803-F5AA86232ABB}" dt="2021-02-04T18:51:55.948" v="10"/>
        <pc:sldMkLst>
          <pc:docMk/>
          <pc:sldMk cId="2781380046" sldId="814"/>
        </pc:sldMkLst>
      </pc:sldChg>
      <pc:sldChg chg="addSp delSp modSp add replId modNotes">
        <pc:chgData name="Blindback Sgt TJ@21 AC&amp;W Sqn CADS Ops@Defence O365" userId="S::timothy.blindback@ecn.forces.gc.ca::2699d6b2-7bae-42be-83da-ef360de0bb01" providerId="AD" clId="Web-{A0D774C0-0D91-7F51-A803-F5AA86232ABB}" dt="2021-02-04T19:12:05.966" v="1079"/>
        <pc:sldMkLst>
          <pc:docMk/>
          <pc:sldMk cId="282779750" sldId="815"/>
        </pc:sldMkLst>
        <pc:spChg chg="mod">
          <ac:chgData name="Blindback Sgt TJ@21 AC&amp;W Sqn CADS Ops@Defence O365" userId="S::timothy.blindback@ecn.forces.gc.ca::2699d6b2-7bae-42be-83da-ef360de0bb01" providerId="AD" clId="Web-{A0D774C0-0D91-7F51-A803-F5AA86232ABB}" dt="2021-02-04T19:08:30.278" v="617" actId="20577"/>
          <ac:spMkLst>
            <pc:docMk/>
            <pc:sldMk cId="282779750" sldId="815"/>
            <ac:spMk id="2" creationId="{EF11667F-A483-4B99-BB0A-7C0F398271EA}"/>
          </ac:spMkLst>
        </pc:spChg>
        <pc:spChg chg="add mod">
          <ac:chgData name="Blindback Sgt TJ@21 AC&amp;W Sqn CADS Ops@Defence O365" userId="S::timothy.blindback@ecn.forces.gc.ca::2699d6b2-7bae-42be-83da-ef360de0bb01" providerId="AD" clId="Web-{A0D774C0-0D91-7F51-A803-F5AA86232ABB}" dt="2021-02-04T19:01:56.715" v="236" actId="1076"/>
          <ac:spMkLst>
            <pc:docMk/>
            <pc:sldMk cId="282779750" sldId="815"/>
            <ac:spMk id="3" creationId="{EE66D9DD-5071-4908-A198-EA6BC4FAB51A}"/>
          </ac:spMkLst>
        </pc:spChg>
        <pc:spChg chg="add mod">
          <ac:chgData name="Blindback Sgt TJ@21 AC&amp;W Sqn CADS Ops@Defence O365" userId="S::timothy.blindback@ecn.forces.gc.ca::2699d6b2-7bae-42be-83da-ef360de0bb01" providerId="AD" clId="Web-{A0D774C0-0D91-7F51-A803-F5AA86232ABB}" dt="2021-02-04T19:01:56.730" v="237" actId="1076"/>
          <ac:spMkLst>
            <pc:docMk/>
            <pc:sldMk cId="282779750" sldId="815"/>
            <ac:spMk id="6" creationId="{40EBF187-84F6-4E8E-9068-E559E385C15B}"/>
          </ac:spMkLst>
        </pc:spChg>
        <pc:spChg chg="add del mod">
          <ac:chgData name="Blindback Sgt TJ@21 AC&amp;W Sqn CADS Ops@Defence O365" userId="S::timothy.blindback@ecn.forces.gc.ca::2699d6b2-7bae-42be-83da-ef360de0bb01" providerId="AD" clId="Web-{A0D774C0-0D91-7F51-A803-F5AA86232ABB}" dt="2021-02-04T18:57:27.324" v="170"/>
          <ac:spMkLst>
            <pc:docMk/>
            <pc:sldMk cId="282779750" sldId="815"/>
            <ac:spMk id="7" creationId="{1D45C064-A6D9-40BE-88E5-599784D9470C}"/>
          </ac:spMkLst>
        </pc:spChg>
        <pc:spChg chg="add mod">
          <ac:chgData name="Blindback Sgt TJ@21 AC&amp;W Sqn CADS Ops@Defence O365" userId="S::timothy.blindback@ecn.forces.gc.ca::2699d6b2-7bae-42be-83da-ef360de0bb01" providerId="AD" clId="Web-{A0D774C0-0D91-7F51-A803-F5AA86232ABB}" dt="2021-02-04T19:01:56.746" v="238" actId="1076"/>
          <ac:spMkLst>
            <pc:docMk/>
            <pc:sldMk cId="282779750" sldId="815"/>
            <ac:spMk id="8" creationId="{D7A609D2-E126-4F4C-BD1B-7CB4C5232569}"/>
          </ac:spMkLst>
        </pc:spChg>
        <pc:spChg chg="add mod">
          <ac:chgData name="Blindback Sgt TJ@21 AC&amp;W Sqn CADS Ops@Defence O365" userId="S::timothy.blindback@ecn.forces.gc.ca::2699d6b2-7bae-42be-83da-ef360de0bb01" providerId="AD" clId="Web-{A0D774C0-0D91-7F51-A803-F5AA86232ABB}" dt="2021-02-04T19:03:26.934" v="301" actId="14100"/>
          <ac:spMkLst>
            <pc:docMk/>
            <pc:sldMk cId="282779750" sldId="815"/>
            <ac:spMk id="9" creationId="{6A47F2BB-BD15-43D7-AA72-674603553839}"/>
          </ac:spMkLst>
        </pc:spChg>
        <pc:spChg chg="add mod">
          <ac:chgData name="Blindback Sgt TJ@21 AC&amp;W Sqn CADS Ops@Defence O365" userId="S::timothy.blindback@ecn.forces.gc.ca::2699d6b2-7bae-42be-83da-ef360de0bb01" providerId="AD" clId="Web-{A0D774C0-0D91-7F51-A803-F5AA86232ABB}" dt="2021-02-04T19:02:54.152" v="271" actId="1076"/>
          <ac:spMkLst>
            <pc:docMk/>
            <pc:sldMk cId="282779750" sldId="815"/>
            <ac:spMk id="10" creationId="{9ED48419-4E7B-43CE-BA5B-5903190227A4}"/>
          </ac:spMkLst>
        </pc:spChg>
        <pc:spChg chg="add del mod">
          <ac:chgData name="Blindback Sgt TJ@21 AC&amp;W Sqn CADS Ops@Defence O365" userId="S::timothy.blindback@ecn.forces.gc.ca::2699d6b2-7bae-42be-83da-ef360de0bb01" providerId="AD" clId="Web-{A0D774C0-0D91-7F51-A803-F5AA86232ABB}" dt="2021-02-04T18:59:55.262" v="192"/>
          <ac:spMkLst>
            <pc:docMk/>
            <pc:sldMk cId="282779750" sldId="815"/>
            <ac:spMk id="11" creationId="{4831CD30-45B7-446A-A69C-4F8F6BA4A9FE}"/>
          </ac:spMkLst>
        </pc:spChg>
        <pc:spChg chg="add mod">
          <ac:chgData name="Blindback Sgt TJ@21 AC&amp;W Sqn CADS Ops@Defence O365" userId="S::timothy.blindback@ecn.forces.gc.ca::2699d6b2-7bae-42be-83da-ef360de0bb01" providerId="AD" clId="Web-{A0D774C0-0D91-7F51-A803-F5AA86232ABB}" dt="2021-02-04T19:03:42.652" v="326" actId="14100"/>
          <ac:spMkLst>
            <pc:docMk/>
            <pc:sldMk cId="282779750" sldId="815"/>
            <ac:spMk id="12" creationId="{2E33A565-F903-4797-827E-9431D533AF6A}"/>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14" creationId="{32ACC53E-C1FC-46E8-A1A1-E05A495588F9}"/>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15" creationId="{8CFD2434-5BE9-4CDF-A95C-1E0B8071DE22}"/>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16" creationId="{278CE70C-2F65-4179-9257-747C64194D2F}"/>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17" creationId="{5B903167-D201-4A06-A5DF-D3A7A632B1E4}"/>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18" creationId="{35D8F4F2-E778-4182-A925-D41CD81DF607}"/>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19" creationId="{DBCEFFA3-3AF5-4075-8FE7-48C735715523}"/>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20" creationId="{DD95BDB6-70B1-407C-931E-3B9895B9E414}"/>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21" creationId="{CD2AA1C4-2807-4CCB-96ED-0E885142A65B}"/>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22" creationId="{0AEF2C66-5A20-4F5F-8D0F-C6B08DCCB266}"/>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23" creationId="{6F71B808-3714-4E2D-8329-0B82E9919BF0}"/>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24" creationId="{82BF0E43-C7A8-424E-8475-400779F47B36}"/>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25" creationId="{102F7922-B1AA-47CF-BDCB-2D38E530660F}"/>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26" creationId="{984EB006-1328-4C62-99E5-1A6525542D48}"/>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27" creationId="{803FB890-3F52-48CA-BC18-2B7E2C60001E}"/>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28" creationId="{031276A6-CF4B-4C12-A8E7-AB9F0573DE9B}"/>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29" creationId="{58525717-85BF-43B2-8312-6C2025E44FD0}"/>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30" creationId="{13ADA4A5-6432-482A-94C1-9A76F9CEF673}"/>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31" creationId="{4C202F9C-22BE-4FC3-83C3-E18C464EDBFF}"/>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32" creationId="{2B06DB2F-7C6E-498F-A62F-555DE9FE2226}"/>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33" creationId="{A2075558-5EC4-4675-ACFA-0647A20E2568}"/>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34" creationId="{F5D7A350-8F47-4023-AE76-5FD694975889}"/>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35" creationId="{065B2924-5A59-4939-9CD0-7C8D5FC285D8}"/>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36" creationId="{3A038A1D-AC31-4F69-B9D6-0AE37625AAE6}"/>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37" creationId="{2B426717-A904-49D2-A7CF-5AFEF3F8F26D}"/>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38" creationId="{993BB379-044B-4B27-8A2A-579C1C2BEAAB}"/>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39" creationId="{123CDD7E-53C2-47FD-8CF1-79CA93571E40}"/>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40" creationId="{F6FDFB2D-B08E-428E-BA85-F4D923F6F580}"/>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41" creationId="{B6971A78-BE7F-417B-9A2A-716E01E58EBF}"/>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42" creationId="{04CFECAC-EE65-4862-9C51-942F9258DD1E}"/>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43" creationId="{D9508429-7F9C-4EF1-B8FB-A217FC877F85}"/>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44" creationId="{F08E6C1A-B9A1-4083-8155-4E9AFA9DBE50}"/>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45" creationId="{EDC4347B-53C9-4E8B-8841-DECF5CF304E9}"/>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46" creationId="{C29ECCE1-16C9-4AE9-BA56-5E485678DD45}"/>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47" creationId="{EA000AD9-C6E1-4235-AD7F-57304A84ABCD}"/>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48" creationId="{03B038BA-1041-4A39-B913-47011BBC5391}"/>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49" creationId="{EE8D1299-506C-4C32-9E0C-8E1FDF02B1A5}"/>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50" creationId="{7F60F3A9-04EC-4B62-960B-AB6A744140B4}"/>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51" creationId="{2197477A-F8C5-4077-89DB-2EEF826E1884}"/>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52" creationId="{E09041B8-7FEA-4600-87B3-3BD1165CAE41}"/>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53" creationId="{EE66E1BC-ED91-4450-938A-6BA2A8E1408C}"/>
          </ac:spMkLst>
        </pc:spChg>
        <pc:spChg chg="add">
          <ac:chgData name="Blindback Sgt TJ@21 AC&amp;W Sqn CADS Ops@Defence O365" userId="S::timothy.blindback@ecn.forces.gc.ca::2699d6b2-7bae-42be-83da-ef360de0bb01" providerId="AD" clId="Web-{A0D774C0-0D91-7F51-A803-F5AA86232ABB}" dt="2021-02-04T19:00:49.308" v="217"/>
          <ac:spMkLst>
            <pc:docMk/>
            <pc:sldMk cId="282779750" sldId="815"/>
            <ac:spMk id="54" creationId="{1EB2F8CA-23A5-4465-909A-8DBC7DFEAC01}"/>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56" creationId="{32ACC53E-C1FC-46E8-A1A1-E05A495588F9}"/>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57" creationId="{8CFD2434-5BE9-4CDF-A95C-1E0B8071DE22}"/>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58" creationId="{278CE70C-2F65-4179-9257-747C64194D2F}"/>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59" creationId="{5B903167-D201-4A06-A5DF-D3A7A632B1E4}"/>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60" creationId="{35D8F4F2-E778-4182-A925-D41CD81DF607}"/>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61" creationId="{DBCEFFA3-3AF5-4075-8FE7-48C735715523}"/>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62" creationId="{DD95BDB6-70B1-407C-931E-3B9895B9E414}"/>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63" creationId="{CD2AA1C4-2807-4CCB-96ED-0E885142A65B}"/>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64" creationId="{0AEF2C66-5A20-4F5F-8D0F-C6B08DCCB266}"/>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65" creationId="{6F71B808-3714-4E2D-8329-0B82E9919BF0}"/>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66" creationId="{82BF0E43-C7A8-424E-8475-400779F47B36}"/>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67" creationId="{102F7922-B1AA-47CF-BDCB-2D38E530660F}"/>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68" creationId="{984EB006-1328-4C62-99E5-1A6525542D48}"/>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69" creationId="{803FB890-3F52-48CA-BC18-2B7E2C60001E}"/>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70" creationId="{031276A6-CF4B-4C12-A8E7-AB9F0573DE9B}"/>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71" creationId="{58525717-85BF-43B2-8312-6C2025E44FD0}"/>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72" creationId="{13ADA4A5-6432-482A-94C1-9A76F9CEF673}"/>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73" creationId="{4C202F9C-22BE-4FC3-83C3-E18C464EDBFF}"/>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74" creationId="{2B06DB2F-7C6E-498F-A62F-555DE9FE2226}"/>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75" creationId="{A2075558-5EC4-4675-ACFA-0647A20E2568}"/>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76" creationId="{F5D7A350-8F47-4023-AE76-5FD694975889}"/>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77" creationId="{065B2924-5A59-4939-9CD0-7C8D5FC285D8}"/>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78" creationId="{3A038A1D-AC31-4F69-B9D6-0AE37625AAE6}"/>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79" creationId="{2B426717-A904-49D2-A7CF-5AFEF3F8F26D}"/>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80" creationId="{993BB379-044B-4B27-8A2A-579C1C2BEAAB}"/>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81" creationId="{123CDD7E-53C2-47FD-8CF1-79CA93571E40}"/>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82" creationId="{F6FDFB2D-B08E-428E-BA85-F4D923F6F580}"/>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83" creationId="{B6971A78-BE7F-417B-9A2A-716E01E58EBF}"/>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84" creationId="{04CFECAC-EE65-4862-9C51-942F9258DD1E}"/>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85" creationId="{D9508429-7F9C-4EF1-B8FB-A217FC877F85}"/>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86" creationId="{F08E6C1A-B9A1-4083-8155-4E9AFA9DBE50}"/>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87" creationId="{EDC4347B-53C9-4E8B-8841-DECF5CF304E9}"/>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88" creationId="{C29ECCE1-16C9-4AE9-BA56-5E485678DD45}"/>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89" creationId="{EA000AD9-C6E1-4235-AD7F-57304A84ABCD}"/>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90" creationId="{03B038BA-1041-4A39-B913-47011BBC5391}"/>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91" creationId="{EE8D1299-506C-4C32-9E0C-8E1FDF02B1A5}"/>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92" creationId="{7F60F3A9-04EC-4B62-960B-AB6A744140B4}"/>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93" creationId="{2197477A-F8C5-4077-89DB-2EEF826E1884}"/>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94" creationId="{E09041B8-7FEA-4600-87B3-3BD1165CAE41}"/>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95" creationId="{EE66E1BC-ED91-4450-938A-6BA2A8E1408C}"/>
          </ac:spMkLst>
        </pc:spChg>
        <pc:spChg chg="add">
          <ac:chgData name="Blindback Sgt TJ@21 AC&amp;W Sqn CADS Ops@Defence O365" userId="S::timothy.blindback@ecn.forces.gc.ca::2699d6b2-7bae-42be-83da-ef360de0bb01" providerId="AD" clId="Web-{A0D774C0-0D91-7F51-A803-F5AA86232ABB}" dt="2021-02-04T19:01:02.090" v="219"/>
          <ac:spMkLst>
            <pc:docMk/>
            <pc:sldMk cId="282779750" sldId="815"/>
            <ac:spMk id="96" creationId="{1EB2F8CA-23A5-4465-909A-8DBC7DFEAC01}"/>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98" creationId="{32ACC53E-C1FC-46E8-A1A1-E05A495588F9}"/>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99" creationId="{8CFD2434-5BE9-4CDF-A95C-1E0B8071DE22}"/>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00" creationId="{278CE70C-2F65-4179-9257-747C64194D2F}"/>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01" creationId="{5B903167-D201-4A06-A5DF-D3A7A632B1E4}"/>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02" creationId="{35D8F4F2-E778-4182-A925-D41CD81DF607}"/>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03" creationId="{DBCEFFA3-3AF5-4075-8FE7-48C735715523}"/>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04" creationId="{DD95BDB6-70B1-407C-931E-3B9895B9E414}"/>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05" creationId="{CD2AA1C4-2807-4CCB-96ED-0E885142A65B}"/>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06" creationId="{0AEF2C66-5A20-4F5F-8D0F-C6B08DCCB266}"/>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07" creationId="{6F71B808-3714-4E2D-8329-0B82E9919BF0}"/>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08" creationId="{82BF0E43-C7A8-424E-8475-400779F47B36}"/>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09" creationId="{102F7922-B1AA-47CF-BDCB-2D38E530660F}"/>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10" creationId="{984EB006-1328-4C62-99E5-1A6525542D48}"/>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11" creationId="{803FB890-3F52-48CA-BC18-2B7E2C60001E}"/>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12" creationId="{031276A6-CF4B-4C12-A8E7-AB9F0573DE9B}"/>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13" creationId="{58525717-85BF-43B2-8312-6C2025E44FD0}"/>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14" creationId="{13ADA4A5-6432-482A-94C1-9A76F9CEF673}"/>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15" creationId="{4C202F9C-22BE-4FC3-83C3-E18C464EDBFF}"/>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16" creationId="{2B06DB2F-7C6E-498F-A62F-555DE9FE2226}"/>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17" creationId="{A2075558-5EC4-4675-ACFA-0647A20E2568}"/>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18" creationId="{F5D7A350-8F47-4023-AE76-5FD694975889}"/>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19" creationId="{065B2924-5A59-4939-9CD0-7C8D5FC285D8}"/>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20" creationId="{3A038A1D-AC31-4F69-B9D6-0AE37625AAE6}"/>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21" creationId="{2B426717-A904-49D2-A7CF-5AFEF3F8F26D}"/>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22" creationId="{993BB379-044B-4B27-8A2A-579C1C2BEAAB}"/>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23" creationId="{123CDD7E-53C2-47FD-8CF1-79CA93571E40}"/>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24" creationId="{F6FDFB2D-B08E-428E-BA85-F4D923F6F580}"/>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25" creationId="{B6971A78-BE7F-417B-9A2A-716E01E58EBF}"/>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26" creationId="{04CFECAC-EE65-4862-9C51-942F9258DD1E}"/>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27" creationId="{D9508429-7F9C-4EF1-B8FB-A217FC877F85}"/>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28" creationId="{F08E6C1A-B9A1-4083-8155-4E9AFA9DBE50}"/>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29" creationId="{EDC4347B-53C9-4E8B-8841-DECF5CF304E9}"/>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30" creationId="{C29ECCE1-16C9-4AE9-BA56-5E485678DD45}"/>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31" creationId="{EA000AD9-C6E1-4235-AD7F-57304A84ABCD}"/>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32" creationId="{03B038BA-1041-4A39-B913-47011BBC5391}"/>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33" creationId="{EE8D1299-506C-4C32-9E0C-8E1FDF02B1A5}"/>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34" creationId="{7F60F3A9-04EC-4B62-960B-AB6A744140B4}"/>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35" creationId="{2197477A-F8C5-4077-89DB-2EEF826E1884}"/>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36" creationId="{E09041B8-7FEA-4600-87B3-3BD1165CAE41}"/>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37" creationId="{EE66E1BC-ED91-4450-938A-6BA2A8E1408C}"/>
          </ac:spMkLst>
        </pc:spChg>
        <pc:spChg chg="add">
          <ac:chgData name="Blindback Sgt TJ@21 AC&amp;W Sqn CADS Ops@Defence O365" userId="S::timothy.blindback@ecn.forces.gc.ca::2699d6b2-7bae-42be-83da-ef360de0bb01" providerId="AD" clId="Web-{A0D774C0-0D91-7F51-A803-F5AA86232ABB}" dt="2021-02-04T19:01:10.512" v="220"/>
          <ac:spMkLst>
            <pc:docMk/>
            <pc:sldMk cId="282779750" sldId="815"/>
            <ac:spMk id="138" creationId="{1EB2F8CA-23A5-4465-909A-8DBC7DFEAC01}"/>
          </ac:spMkLst>
        </pc:spChg>
        <pc:spChg chg="add del mod">
          <ac:chgData name="Blindback Sgt TJ@21 AC&amp;W Sqn CADS Ops@Defence O365" userId="S::timothy.blindback@ecn.forces.gc.ca::2699d6b2-7bae-42be-83da-ef360de0bb01" providerId="AD" clId="Web-{A0D774C0-0D91-7F51-A803-F5AA86232ABB}" dt="2021-02-04T19:03:14.090" v="281"/>
          <ac:spMkLst>
            <pc:docMk/>
            <pc:sldMk cId="282779750" sldId="815"/>
            <ac:spMk id="142" creationId="{941C6827-36C7-4DC6-A254-70E1D8C28403}"/>
          </ac:spMkLst>
        </pc:spChg>
        <pc:spChg chg="add mod">
          <ac:chgData name="Blindback Sgt TJ@21 AC&amp;W Sqn CADS Ops@Defence O365" userId="S::timothy.blindback@ecn.forces.gc.ca::2699d6b2-7bae-42be-83da-ef360de0bb01" providerId="AD" clId="Web-{A0D774C0-0D91-7F51-A803-F5AA86232ABB}" dt="2021-02-04T19:03:53.106" v="331" actId="20577"/>
          <ac:spMkLst>
            <pc:docMk/>
            <pc:sldMk cId="282779750" sldId="815"/>
            <ac:spMk id="143" creationId="{E3925B8A-BF0D-4560-8298-58B782230CDD}"/>
          </ac:spMkLst>
        </pc:spChg>
        <pc:spChg chg="add mod">
          <ac:chgData name="Blindback Sgt TJ@21 AC&amp;W Sqn CADS Ops@Defence O365" userId="S::timothy.blindback@ecn.forces.gc.ca::2699d6b2-7bae-42be-83da-ef360de0bb01" providerId="AD" clId="Web-{A0D774C0-0D91-7F51-A803-F5AA86232ABB}" dt="2021-02-04T19:07:07.262" v="531" actId="14100"/>
          <ac:spMkLst>
            <pc:docMk/>
            <pc:sldMk cId="282779750" sldId="815"/>
            <ac:spMk id="145" creationId="{89A72D2F-A7F3-4625-88EF-BEB2BA846E8D}"/>
          </ac:spMkLst>
        </pc:spChg>
        <pc:spChg chg="add mod">
          <ac:chgData name="Blindback Sgt TJ@21 AC&amp;W Sqn CADS Ops@Defence O365" userId="S::timothy.blindback@ecn.forces.gc.ca::2699d6b2-7bae-42be-83da-ef360de0bb01" providerId="AD" clId="Web-{A0D774C0-0D91-7F51-A803-F5AA86232ABB}" dt="2021-02-04T19:07:27.528" v="536" actId="1076"/>
          <ac:spMkLst>
            <pc:docMk/>
            <pc:sldMk cId="282779750" sldId="815"/>
            <ac:spMk id="146" creationId="{7A084E19-F72A-47CA-90B2-1D5EFC3018F0}"/>
          </ac:spMkLst>
        </pc:spChg>
        <pc:spChg chg="add mod">
          <ac:chgData name="Blindback Sgt TJ@21 AC&amp;W Sqn CADS Ops@Defence O365" userId="S::timothy.blindback@ecn.forces.gc.ca::2699d6b2-7bae-42be-83da-ef360de0bb01" providerId="AD" clId="Web-{A0D774C0-0D91-7F51-A803-F5AA86232ABB}" dt="2021-02-04T19:07:43.637" v="540" actId="20577"/>
          <ac:spMkLst>
            <pc:docMk/>
            <pc:sldMk cId="282779750" sldId="815"/>
            <ac:spMk id="147" creationId="{B414A938-58CB-4B49-9DC3-8ED28AD54A7E}"/>
          </ac:spMkLst>
        </pc:spChg>
        <pc:spChg chg="mod">
          <ac:chgData name="Blindback Sgt TJ@21 AC&amp;W Sqn CADS Ops@Defence O365" userId="S::timothy.blindback@ecn.forces.gc.ca::2699d6b2-7bae-42be-83da-ef360de0bb01" providerId="AD" clId="Web-{A0D774C0-0D91-7F51-A803-F5AA86232ABB}" dt="2021-02-04T18:53:56.464" v="75" actId="20577"/>
          <ac:spMkLst>
            <pc:docMk/>
            <pc:sldMk cId="282779750" sldId="815"/>
            <ac:spMk id="46082" creationId="{87A9D1C2-2E0D-484E-8D20-382E5FA5D105}"/>
          </ac:spMkLst>
        </pc:spChg>
        <pc:grpChg chg="add mod">
          <ac:chgData name="Blindback Sgt TJ@21 AC&amp;W Sqn CADS Ops@Defence O365" userId="S::timothy.blindback@ecn.forces.gc.ca::2699d6b2-7bae-42be-83da-ef360de0bb01" providerId="AD" clId="Web-{A0D774C0-0D91-7F51-A803-F5AA86232ABB}" dt="2021-02-04T19:01:56.949" v="242" actId="1076"/>
          <ac:grpSpMkLst>
            <pc:docMk/>
            <pc:sldMk cId="282779750" sldId="815"/>
            <ac:grpSpMk id="13" creationId="{BB8CEA26-8445-42FB-909A-A6D44F668B0B}"/>
          </ac:grpSpMkLst>
        </pc:grpChg>
        <pc:grpChg chg="add del">
          <ac:chgData name="Blindback Sgt TJ@21 AC&amp;W Sqn CADS Ops@Defence O365" userId="S::timothy.blindback@ecn.forces.gc.ca::2699d6b2-7bae-42be-83da-ef360de0bb01" providerId="AD" clId="Web-{A0D774C0-0D91-7F51-A803-F5AA86232ABB}" dt="2021-02-04T19:01:27.293" v="226"/>
          <ac:grpSpMkLst>
            <pc:docMk/>
            <pc:sldMk cId="282779750" sldId="815"/>
            <ac:grpSpMk id="55" creationId="{BB8CEA26-8445-42FB-909A-A6D44F668B0B}"/>
          </ac:grpSpMkLst>
        </pc:grpChg>
        <pc:grpChg chg="add del">
          <ac:chgData name="Blindback Sgt TJ@21 AC&amp;W Sqn CADS Ops@Defence O365" userId="S::timothy.blindback@ecn.forces.gc.ca::2699d6b2-7bae-42be-83da-ef360de0bb01" providerId="AD" clId="Web-{A0D774C0-0D91-7F51-A803-F5AA86232ABB}" dt="2021-02-04T19:01:27.277" v="225"/>
          <ac:grpSpMkLst>
            <pc:docMk/>
            <pc:sldMk cId="282779750" sldId="815"/>
            <ac:grpSpMk id="97" creationId="{BB8CEA26-8445-42FB-909A-A6D44F668B0B}"/>
          </ac:grpSpMkLst>
        </pc:grpChg>
        <pc:cxnChg chg="add mod">
          <ac:chgData name="Blindback Sgt TJ@21 AC&amp;W Sqn CADS Ops@Defence O365" userId="S::timothy.blindback@ecn.forces.gc.ca::2699d6b2-7bae-42be-83da-ef360de0bb01" providerId="AD" clId="Web-{A0D774C0-0D91-7F51-A803-F5AA86232ABB}" dt="2021-02-04T19:01:56.762" v="239" actId="1076"/>
          <ac:cxnSpMkLst>
            <pc:docMk/>
            <pc:sldMk cId="282779750" sldId="815"/>
            <ac:cxnSpMk id="5" creationId="{787570E6-2F24-40E6-9402-0AA079DF069C}"/>
          </ac:cxnSpMkLst>
        </pc:cxnChg>
        <pc:cxnChg chg="add mod">
          <ac:chgData name="Blindback Sgt TJ@21 AC&amp;W Sqn CADS Ops@Defence O365" userId="S::timothy.blindback@ecn.forces.gc.ca::2699d6b2-7bae-42be-83da-ef360de0bb01" providerId="AD" clId="Web-{A0D774C0-0D91-7F51-A803-F5AA86232ABB}" dt="2021-02-04T19:03:47.793" v="327" actId="1076"/>
          <ac:cxnSpMkLst>
            <pc:docMk/>
            <pc:sldMk cId="282779750" sldId="815"/>
            <ac:cxnSpMk id="139" creationId="{C13C8EC4-BAF3-4AA1-B4FB-BD34E1C9A3C1}"/>
          </ac:cxnSpMkLst>
        </pc:cxnChg>
        <pc:cxnChg chg="add mod">
          <ac:chgData name="Blindback Sgt TJ@21 AC&amp;W Sqn CADS Ops@Defence O365" userId="S::timothy.blindback@ecn.forces.gc.ca::2699d6b2-7bae-42be-83da-ef360de0bb01" providerId="AD" clId="Web-{A0D774C0-0D91-7F51-A803-F5AA86232ABB}" dt="2021-02-04T19:01:56.980" v="244" actId="1076"/>
          <ac:cxnSpMkLst>
            <pc:docMk/>
            <pc:sldMk cId="282779750" sldId="815"/>
            <ac:cxnSpMk id="140" creationId="{35680F53-DB5A-4D24-BB21-D17379DF7EDC}"/>
          </ac:cxnSpMkLst>
        </pc:cxnChg>
        <pc:cxnChg chg="add mod">
          <ac:chgData name="Blindback Sgt TJ@21 AC&amp;W Sqn CADS Ops@Defence O365" userId="S::timothy.blindback@ecn.forces.gc.ca::2699d6b2-7bae-42be-83da-ef360de0bb01" providerId="AD" clId="Web-{A0D774C0-0D91-7F51-A803-F5AA86232ABB}" dt="2021-02-04T19:06:50.403" v="520" actId="1076"/>
          <ac:cxnSpMkLst>
            <pc:docMk/>
            <pc:sldMk cId="282779750" sldId="815"/>
            <ac:cxnSpMk id="144" creationId="{65FA53D4-886B-4BAC-BD3E-59FF9654B513}"/>
          </ac:cxnSpMkLst>
        </pc:cxnChg>
      </pc:sldChg>
      <pc:sldChg chg="new del">
        <pc:chgData name="Blindback Sgt TJ@21 AC&amp;W Sqn CADS Ops@Defence O365" userId="S::timothy.blindback@ecn.forces.gc.ca::2699d6b2-7bae-42be-83da-ef360de0bb01" providerId="AD" clId="Web-{A0D774C0-0D91-7F51-A803-F5AA86232ABB}" dt="2021-02-04T18:52:13.714" v="31"/>
        <pc:sldMkLst>
          <pc:docMk/>
          <pc:sldMk cId="2939659101" sldId="815"/>
        </pc:sldMkLst>
      </pc:sldChg>
    </pc:docChg>
  </pc:docChgLst>
  <pc:docChgLst>
    <pc:chgData name="Sheppard MS JE@MCC RJOC(A)@Defence O365" userId="S::justin.sheppard@ecn.forces.gc.ca::046012a4-b312-4c37-863d-653c3913ec98" providerId="AD" clId="Web-{E7A75B0E-A5EB-42C6-A550-D0D18B1C8F5C}"/>
    <pc:docChg chg="modSld">
      <pc:chgData name="Sheppard MS JE@MCC RJOC(A)@Defence O365" userId="S::justin.sheppard@ecn.forces.gc.ca::046012a4-b312-4c37-863d-653c3913ec98" providerId="AD" clId="Web-{E7A75B0E-A5EB-42C6-A550-D0D18B1C8F5C}" dt="2021-02-05T20:59:43.101" v="1" actId="20577"/>
      <pc:docMkLst>
        <pc:docMk/>
      </pc:docMkLst>
      <pc:sldChg chg="modSp">
        <pc:chgData name="Sheppard MS JE@MCC RJOC(A)@Defence O365" userId="S::justin.sheppard@ecn.forces.gc.ca::046012a4-b312-4c37-863d-653c3913ec98" providerId="AD" clId="Web-{E7A75B0E-A5EB-42C6-A550-D0D18B1C8F5C}" dt="2021-02-05T20:59:43.101" v="1" actId="20577"/>
        <pc:sldMkLst>
          <pc:docMk/>
          <pc:sldMk cId="894057834" sldId="816"/>
        </pc:sldMkLst>
        <pc:spChg chg="mod">
          <ac:chgData name="Sheppard MS JE@MCC RJOC(A)@Defence O365" userId="S::justin.sheppard@ecn.forces.gc.ca::046012a4-b312-4c37-863d-653c3913ec98" providerId="AD" clId="Web-{E7A75B0E-A5EB-42C6-A550-D0D18B1C8F5C}" dt="2021-02-05T20:59:43.101" v="1" actId="20577"/>
          <ac:spMkLst>
            <pc:docMk/>
            <pc:sldMk cId="894057834" sldId="816"/>
            <ac:spMk id="4" creationId="{00000000-0000-0000-0000-000000000000}"/>
          </ac:spMkLst>
        </pc:spChg>
      </pc:sldChg>
    </pc:docChg>
  </pc:docChgLst>
  <pc:docChgLst>
    <pc:chgData name="Blindback Sgt TJ@21 AC&amp;W Sqn CADS Ops@Defence O365" userId="S::timothy.blindback@ecn.forces.gc.ca::2699d6b2-7bae-42be-83da-ef360de0bb01" providerId="AD" clId="Web-{D4A6F3FB-712C-2C23-B0CC-22F6D8201FAB}"/>
    <pc:docChg chg="addSld delSld modSld addMainMaster">
      <pc:chgData name="Blindback Sgt TJ@21 AC&amp;W Sqn CADS Ops@Defence O365" userId="S::timothy.blindback@ecn.forces.gc.ca::2699d6b2-7bae-42be-83da-ef360de0bb01" providerId="AD" clId="Web-{D4A6F3FB-712C-2C23-B0CC-22F6D8201FAB}" dt="2021-02-03T23:40:21.866" v="3810"/>
      <pc:docMkLst>
        <pc:docMk/>
      </pc:docMkLst>
      <pc:sldChg chg="modSp">
        <pc:chgData name="Blindback Sgt TJ@21 AC&amp;W Sqn CADS Ops@Defence O365" userId="S::timothy.blindback@ecn.forces.gc.ca::2699d6b2-7bae-42be-83da-ef360de0bb01" providerId="AD" clId="Web-{D4A6F3FB-712C-2C23-B0CC-22F6D8201FAB}" dt="2021-02-03T22:38:12.101" v="57" actId="20577"/>
        <pc:sldMkLst>
          <pc:docMk/>
          <pc:sldMk cId="0" sldId="715"/>
        </pc:sldMkLst>
        <pc:spChg chg="mod">
          <ac:chgData name="Blindback Sgt TJ@21 AC&amp;W Sqn CADS Ops@Defence O365" userId="S::timothy.blindback@ecn.forces.gc.ca::2699d6b2-7bae-42be-83da-ef360de0bb01" providerId="AD" clId="Web-{D4A6F3FB-712C-2C23-B0CC-22F6D8201FAB}" dt="2021-02-03T22:38:12.101" v="57" actId="20577"/>
          <ac:spMkLst>
            <pc:docMk/>
            <pc:sldMk cId="0" sldId="715"/>
            <ac:spMk id="7171" creationId="{CB290F33-635C-4101-9A84-04F876153B0E}"/>
          </ac:spMkLst>
        </pc:spChg>
      </pc:sldChg>
      <pc:sldChg chg="del">
        <pc:chgData name="Blindback Sgt TJ@21 AC&amp;W Sqn CADS Ops@Defence O365" userId="S::timothy.blindback@ecn.forces.gc.ca::2699d6b2-7bae-42be-83da-ef360de0bb01" providerId="AD" clId="Web-{D4A6F3FB-712C-2C23-B0CC-22F6D8201FAB}" dt="2021-02-03T22:38:21.882" v="67"/>
        <pc:sldMkLst>
          <pc:docMk/>
          <pc:sldMk cId="0" sldId="717"/>
        </pc:sldMkLst>
      </pc:sldChg>
      <pc:sldChg chg="del">
        <pc:chgData name="Blindback Sgt TJ@21 AC&amp;W Sqn CADS Ops@Defence O365" userId="S::timothy.blindback@ecn.forces.gc.ca::2699d6b2-7bae-42be-83da-ef360de0bb01" providerId="AD" clId="Web-{D4A6F3FB-712C-2C23-B0CC-22F6D8201FAB}" dt="2021-02-03T22:38:21.819" v="64"/>
        <pc:sldMkLst>
          <pc:docMk/>
          <pc:sldMk cId="0" sldId="727"/>
        </pc:sldMkLst>
      </pc:sldChg>
      <pc:sldChg chg="del">
        <pc:chgData name="Blindback Sgt TJ@21 AC&amp;W Sqn CADS Ops@Defence O365" userId="S::timothy.blindback@ecn.forces.gc.ca::2699d6b2-7bae-42be-83da-ef360de0bb01" providerId="AD" clId="Web-{D4A6F3FB-712C-2C23-B0CC-22F6D8201FAB}" dt="2021-02-03T22:38:21.819" v="61"/>
        <pc:sldMkLst>
          <pc:docMk/>
          <pc:sldMk cId="0" sldId="733"/>
        </pc:sldMkLst>
      </pc:sldChg>
      <pc:sldChg chg="addSp delSp modSp">
        <pc:chgData name="Blindback Sgt TJ@21 AC&amp;W Sqn CADS Ops@Defence O365" userId="S::timothy.blindback@ecn.forces.gc.ca::2699d6b2-7bae-42be-83da-ef360de0bb01" providerId="AD" clId="Web-{D4A6F3FB-712C-2C23-B0CC-22F6D8201FAB}" dt="2021-02-03T23:35:35.490" v="3564" actId="20577"/>
        <pc:sldMkLst>
          <pc:docMk/>
          <pc:sldMk cId="0" sldId="743"/>
        </pc:sldMkLst>
        <pc:spChg chg="add mod">
          <ac:chgData name="Blindback Sgt TJ@21 AC&amp;W Sqn CADS Ops@Defence O365" userId="S::timothy.blindback@ecn.forces.gc.ca::2699d6b2-7bae-42be-83da-ef360de0bb01" providerId="AD" clId="Web-{D4A6F3FB-712C-2C23-B0CC-22F6D8201FAB}" dt="2021-02-03T23:35:35.490" v="3564" actId="20577"/>
          <ac:spMkLst>
            <pc:docMk/>
            <pc:sldMk cId="0" sldId="743"/>
            <ac:spMk id="2" creationId="{EF11667F-A483-4B99-BB0A-7C0F398271EA}"/>
          </ac:spMkLst>
        </pc:spChg>
        <pc:spChg chg="del">
          <ac:chgData name="Blindback Sgt TJ@21 AC&amp;W Sqn CADS Ops@Defence O365" userId="S::timothy.blindback@ecn.forces.gc.ca::2699d6b2-7bae-42be-83da-ef360de0bb01" providerId="AD" clId="Web-{D4A6F3FB-712C-2C23-B0CC-22F6D8201FAB}" dt="2021-02-03T23:07:58.374" v="1843"/>
          <ac:spMkLst>
            <pc:docMk/>
            <pc:sldMk cId="0" sldId="743"/>
            <ac:spMk id="4" creationId="{381D20E7-E0DC-40CE-B013-D6544F192735}"/>
          </ac:spMkLst>
        </pc:spChg>
        <pc:spChg chg="mod">
          <ac:chgData name="Blindback Sgt TJ@21 AC&amp;W Sqn CADS Ops@Defence O365" userId="S::timothy.blindback@ecn.forces.gc.ca::2699d6b2-7bae-42be-83da-ef360de0bb01" providerId="AD" clId="Web-{D4A6F3FB-712C-2C23-B0CC-22F6D8201FAB}" dt="2021-02-03T23:33:56.802" v="3446" actId="20577"/>
          <ac:spMkLst>
            <pc:docMk/>
            <pc:sldMk cId="0" sldId="743"/>
            <ac:spMk id="46082" creationId="{87A9D1C2-2E0D-484E-8D20-382E5FA5D105}"/>
          </ac:spMkLst>
        </pc:spChg>
      </pc:sldChg>
      <pc:sldChg chg="del">
        <pc:chgData name="Blindback Sgt TJ@21 AC&amp;W Sqn CADS Ops@Defence O365" userId="S::timothy.blindback@ecn.forces.gc.ca::2699d6b2-7bae-42be-83da-ef360de0bb01" providerId="AD" clId="Web-{D4A6F3FB-712C-2C23-B0CC-22F6D8201FAB}" dt="2021-02-03T22:38:21.882" v="66"/>
        <pc:sldMkLst>
          <pc:docMk/>
          <pc:sldMk cId="0" sldId="751"/>
        </pc:sldMkLst>
      </pc:sldChg>
      <pc:sldChg chg="del">
        <pc:chgData name="Blindback Sgt TJ@21 AC&amp;W Sqn CADS Ops@Defence O365" userId="S::timothy.blindback@ecn.forces.gc.ca::2699d6b2-7bae-42be-83da-ef360de0bb01" providerId="AD" clId="Web-{D4A6F3FB-712C-2C23-B0CC-22F6D8201FAB}" dt="2021-02-03T22:38:21.804" v="60"/>
        <pc:sldMkLst>
          <pc:docMk/>
          <pc:sldMk cId="0" sldId="768"/>
        </pc:sldMkLst>
      </pc:sldChg>
      <pc:sldChg chg="del">
        <pc:chgData name="Blindback Sgt TJ@21 AC&amp;W Sqn CADS Ops@Defence O365" userId="S::timothy.blindback@ecn.forces.gc.ca::2699d6b2-7bae-42be-83da-ef360de0bb01" providerId="AD" clId="Web-{D4A6F3FB-712C-2C23-B0CC-22F6D8201FAB}" dt="2021-02-03T22:38:21.804" v="58"/>
        <pc:sldMkLst>
          <pc:docMk/>
          <pc:sldMk cId="0" sldId="784"/>
        </pc:sldMkLst>
      </pc:sldChg>
      <pc:sldChg chg="del">
        <pc:chgData name="Blindback Sgt TJ@21 AC&amp;W Sqn CADS Ops@Defence O365" userId="S::timothy.blindback@ecn.forces.gc.ca::2699d6b2-7bae-42be-83da-ef360de0bb01" providerId="AD" clId="Web-{D4A6F3FB-712C-2C23-B0CC-22F6D8201FAB}" dt="2021-02-03T22:38:21.882" v="65"/>
        <pc:sldMkLst>
          <pc:docMk/>
          <pc:sldMk cId="0" sldId="798"/>
        </pc:sldMkLst>
      </pc:sldChg>
      <pc:sldChg chg="del">
        <pc:chgData name="Blindback Sgt TJ@21 AC&amp;W Sqn CADS Ops@Defence O365" userId="S::timothy.blindback@ecn.forces.gc.ca::2699d6b2-7bae-42be-83da-ef360de0bb01" providerId="AD" clId="Web-{D4A6F3FB-712C-2C23-B0CC-22F6D8201FAB}" dt="2021-02-03T22:38:21.804" v="59"/>
        <pc:sldMkLst>
          <pc:docMk/>
          <pc:sldMk cId="0" sldId="800"/>
        </pc:sldMkLst>
      </pc:sldChg>
      <pc:sldChg chg="del">
        <pc:chgData name="Blindback Sgt TJ@21 AC&amp;W Sqn CADS Ops@Defence O365" userId="S::timothy.blindback@ecn.forces.gc.ca::2699d6b2-7bae-42be-83da-ef360de0bb01" providerId="AD" clId="Web-{D4A6F3FB-712C-2C23-B0CC-22F6D8201FAB}" dt="2021-02-03T22:38:21.819" v="63"/>
        <pc:sldMkLst>
          <pc:docMk/>
          <pc:sldMk cId="3688182284" sldId="803"/>
        </pc:sldMkLst>
      </pc:sldChg>
      <pc:sldChg chg="del">
        <pc:chgData name="Blindback Sgt TJ@21 AC&amp;W Sqn CADS Ops@Defence O365" userId="S::timothy.blindback@ecn.forces.gc.ca::2699d6b2-7bae-42be-83da-ef360de0bb01" providerId="AD" clId="Web-{D4A6F3FB-712C-2C23-B0CC-22F6D8201FAB}" dt="2021-02-03T22:38:21.819" v="62"/>
        <pc:sldMkLst>
          <pc:docMk/>
          <pc:sldMk cId="3341183960" sldId="804"/>
        </pc:sldMkLst>
      </pc:sldChg>
      <pc:sldChg chg="modSp add replId modNotes">
        <pc:chgData name="Blindback Sgt TJ@21 AC&amp;W Sqn CADS Ops@Defence O365" userId="S::timothy.blindback@ecn.forces.gc.ca::2699d6b2-7bae-42be-83da-ef360de0bb01" providerId="AD" clId="Web-{D4A6F3FB-712C-2C23-B0CC-22F6D8201FAB}" dt="2021-02-03T22:47:55.009" v="541" actId="20577"/>
        <pc:sldMkLst>
          <pc:docMk/>
          <pc:sldMk cId="1729010160" sldId="806"/>
        </pc:sldMkLst>
        <pc:spChg chg="mod">
          <ac:chgData name="Blindback Sgt TJ@21 AC&amp;W Sqn CADS Ops@Defence O365" userId="S::timothy.blindback@ecn.forces.gc.ca::2699d6b2-7bae-42be-83da-ef360de0bb01" providerId="AD" clId="Web-{D4A6F3FB-712C-2C23-B0CC-22F6D8201FAB}" dt="2021-02-03T22:41:49.883" v="90" actId="20577"/>
          <ac:spMkLst>
            <pc:docMk/>
            <pc:sldMk cId="1729010160" sldId="806"/>
            <ac:spMk id="7170" creationId="{FAA89E72-4C80-48D7-8272-1B1B56DED942}"/>
          </ac:spMkLst>
        </pc:spChg>
        <pc:spChg chg="mod">
          <ac:chgData name="Blindback Sgt TJ@21 AC&amp;W Sqn CADS Ops@Defence O365" userId="S::timothy.blindback@ecn.forces.gc.ca::2699d6b2-7bae-42be-83da-ef360de0bb01" providerId="AD" clId="Web-{D4A6F3FB-712C-2C23-B0CC-22F6D8201FAB}" dt="2021-02-03T22:47:55.009" v="541" actId="20577"/>
          <ac:spMkLst>
            <pc:docMk/>
            <pc:sldMk cId="1729010160" sldId="806"/>
            <ac:spMk id="7171" creationId="{CB290F33-635C-4101-9A84-04F876153B0E}"/>
          </ac:spMkLst>
        </pc:spChg>
      </pc:sldChg>
      <pc:sldChg chg="new del">
        <pc:chgData name="Blindback Sgt TJ@21 AC&amp;W Sqn CADS Ops@Defence O365" userId="S::timothy.blindback@ecn.forces.gc.ca::2699d6b2-7bae-42be-83da-ef360de0bb01" providerId="AD" clId="Web-{D4A6F3FB-712C-2C23-B0CC-22F6D8201FAB}" dt="2021-02-03T22:48:15.072" v="543"/>
        <pc:sldMkLst>
          <pc:docMk/>
          <pc:sldMk cId="3594689065" sldId="807"/>
        </pc:sldMkLst>
      </pc:sldChg>
      <pc:sldChg chg="modSp add replId">
        <pc:chgData name="Blindback Sgt TJ@21 AC&amp;W Sqn CADS Ops@Defence O365" userId="S::timothy.blindback@ecn.forces.gc.ca::2699d6b2-7bae-42be-83da-ef360de0bb01" providerId="AD" clId="Web-{D4A6F3FB-712C-2C23-B0CC-22F6D8201FAB}" dt="2021-02-03T23:07:15.342" v="1842" actId="20577"/>
        <pc:sldMkLst>
          <pc:docMk/>
          <pc:sldMk cId="4253710416" sldId="807"/>
        </pc:sldMkLst>
        <pc:spChg chg="mod">
          <ac:chgData name="Blindback Sgt TJ@21 AC&amp;W Sqn CADS Ops@Defence O365" userId="S::timothy.blindback@ecn.forces.gc.ca::2699d6b2-7bae-42be-83da-ef360de0bb01" providerId="AD" clId="Web-{D4A6F3FB-712C-2C23-B0CC-22F6D8201FAB}" dt="2021-02-03T22:51:37.026" v="566" actId="20577"/>
          <ac:spMkLst>
            <pc:docMk/>
            <pc:sldMk cId="4253710416" sldId="807"/>
            <ac:spMk id="7170" creationId="{FAA89E72-4C80-48D7-8272-1B1B56DED942}"/>
          </ac:spMkLst>
        </pc:spChg>
        <pc:spChg chg="mod">
          <ac:chgData name="Blindback Sgt TJ@21 AC&amp;W Sqn CADS Ops@Defence O365" userId="S::timothy.blindback@ecn.forces.gc.ca::2699d6b2-7bae-42be-83da-ef360de0bb01" providerId="AD" clId="Web-{D4A6F3FB-712C-2C23-B0CC-22F6D8201FAB}" dt="2021-02-03T23:07:15.342" v="1842" actId="20577"/>
          <ac:spMkLst>
            <pc:docMk/>
            <pc:sldMk cId="4253710416" sldId="807"/>
            <ac:spMk id="7171" creationId="{CB290F33-635C-4101-9A84-04F876153B0E}"/>
          </ac:spMkLst>
        </pc:spChg>
      </pc:sldChg>
      <pc:sldChg chg="modSp add replId modNotes">
        <pc:chgData name="Blindback Sgt TJ@21 AC&amp;W Sqn CADS Ops@Defence O365" userId="S::timothy.blindback@ecn.forces.gc.ca::2699d6b2-7bae-42be-83da-ef360de0bb01" providerId="AD" clId="Web-{D4A6F3FB-712C-2C23-B0CC-22F6D8201FAB}" dt="2021-02-03T23:06:28.420" v="1828"/>
        <pc:sldMkLst>
          <pc:docMk/>
          <pc:sldMk cId="3953211590" sldId="808"/>
        </pc:sldMkLst>
        <pc:spChg chg="mod">
          <ac:chgData name="Blindback Sgt TJ@21 AC&amp;W Sqn CADS Ops@Defence O365" userId="S::timothy.blindback@ecn.forces.gc.ca::2699d6b2-7bae-42be-83da-ef360de0bb01" providerId="AD" clId="Web-{D4A6F3FB-712C-2C23-B0CC-22F6D8201FAB}" dt="2021-02-03T23:01:35.294" v="1293" actId="20577"/>
          <ac:spMkLst>
            <pc:docMk/>
            <pc:sldMk cId="3953211590" sldId="808"/>
            <ac:spMk id="7170" creationId="{FAA89E72-4C80-48D7-8272-1B1B56DED942}"/>
          </ac:spMkLst>
        </pc:spChg>
        <pc:spChg chg="mod">
          <ac:chgData name="Blindback Sgt TJ@21 AC&amp;W Sqn CADS Ops@Defence O365" userId="S::timothy.blindback@ecn.forces.gc.ca::2699d6b2-7bae-42be-83da-ef360de0bb01" providerId="AD" clId="Web-{D4A6F3FB-712C-2C23-B0CC-22F6D8201FAB}" dt="2021-02-03T23:04:14.982" v="1533" actId="20577"/>
          <ac:spMkLst>
            <pc:docMk/>
            <pc:sldMk cId="3953211590" sldId="808"/>
            <ac:spMk id="7171" creationId="{CB290F33-635C-4101-9A84-04F876153B0E}"/>
          </ac:spMkLst>
        </pc:spChg>
      </pc:sldChg>
      <pc:sldChg chg="new del">
        <pc:chgData name="Blindback Sgt TJ@21 AC&amp;W Sqn CADS Ops@Defence O365" userId="S::timothy.blindback@ecn.forces.gc.ca::2699d6b2-7bae-42be-83da-ef360de0bb01" providerId="AD" clId="Web-{D4A6F3FB-712C-2C23-B0CC-22F6D8201FAB}" dt="2021-02-03T23:08:11.999" v="1845"/>
        <pc:sldMkLst>
          <pc:docMk/>
          <pc:sldMk cId="2747245582" sldId="809"/>
        </pc:sldMkLst>
      </pc:sldChg>
      <pc:sldChg chg="modSp add replId">
        <pc:chgData name="Blindback Sgt TJ@21 AC&amp;W Sqn CADS Ops@Defence O365" userId="S::timothy.blindback@ecn.forces.gc.ca::2699d6b2-7bae-42be-83da-ef360de0bb01" providerId="AD" clId="Web-{D4A6F3FB-712C-2C23-B0CC-22F6D8201FAB}" dt="2021-02-03T23:19:31.314" v="2580" actId="20577"/>
        <pc:sldMkLst>
          <pc:docMk/>
          <pc:sldMk cId="2831435654" sldId="809"/>
        </pc:sldMkLst>
        <pc:spChg chg="mod">
          <ac:chgData name="Blindback Sgt TJ@21 AC&amp;W Sqn CADS Ops@Defence O365" userId="S::timothy.blindback@ecn.forces.gc.ca::2699d6b2-7bae-42be-83da-ef360de0bb01" providerId="AD" clId="Web-{D4A6F3FB-712C-2C23-B0CC-22F6D8201FAB}" dt="2021-02-03T23:08:23.139" v="1860" actId="20577"/>
          <ac:spMkLst>
            <pc:docMk/>
            <pc:sldMk cId="2831435654" sldId="809"/>
            <ac:spMk id="7170" creationId="{FAA89E72-4C80-48D7-8272-1B1B56DED942}"/>
          </ac:spMkLst>
        </pc:spChg>
        <pc:spChg chg="mod">
          <ac:chgData name="Blindback Sgt TJ@21 AC&amp;W Sqn CADS Ops@Defence O365" userId="S::timothy.blindback@ecn.forces.gc.ca::2699d6b2-7bae-42be-83da-ef360de0bb01" providerId="AD" clId="Web-{D4A6F3FB-712C-2C23-B0CC-22F6D8201FAB}" dt="2021-02-03T23:19:31.314" v="2580" actId="20577"/>
          <ac:spMkLst>
            <pc:docMk/>
            <pc:sldMk cId="2831435654" sldId="809"/>
            <ac:spMk id="7171" creationId="{CB290F33-635C-4101-9A84-04F876153B0E}"/>
          </ac:spMkLst>
        </pc:spChg>
      </pc:sldChg>
      <pc:sldChg chg="addSp modSp add replId">
        <pc:chgData name="Blindback Sgt TJ@21 AC&amp;W Sqn CADS Ops@Defence O365" userId="S::timothy.blindback@ecn.forces.gc.ca::2699d6b2-7bae-42be-83da-ef360de0bb01" providerId="AD" clId="Web-{D4A6F3FB-712C-2C23-B0CC-22F6D8201FAB}" dt="2021-02-03T23:26:23.425" v="2993" actId="20577"/>
        <pc:sldMkLst>
          <pc:docMk/>
          <pc:sldMk cId="448764833" sldId="810"/>
        </pc:sldMkLst>
        <pc:spChg chg="add mod">
          <ac:chgData name="Blindback Sgt TJ@21 AC&amp;W Sqn CADS Ops@Defence O365" userId="S::timothy.blindback@ecn.forces.gc.ca::2699d6b2-7bae-42be-83da-ef360de0bb01" providerId="AD" clId="Web-{D4A6F3FB-712C-2C23-B0CC-22F6D8201FAB}" dt="2021-02-03T23:25:27.613" v="2969" actId="14100"/>
          <ac:spMkLst>
            <pc:docMk/>
            <pc:sldMk cId="448764833" sldId="810"/>
            <ac:spMk id="2" creationId="{37525C7C-8DE9-4392-9723-62A8132F8C6C}"/>
          </ac:spMkLst>
        </pc:spChg>
        <pc:spChg chg="add mod">
          <ac:chgData name="Blindback Sgt TJ@21 AC&amp;W Sqn CADS Ops@Defence O365" userId="S::timothy.blindback@ecn.forces.gc.ca::2699d6b2-7bae-42be-83da-ef360de0bb01" providerId="AD" clId="Web-{D4A6F3FB-712C-2C23-B0CC-22F6D8201FAB}" dt="2021-02-03T23:26:12.597" v="2990" actId="1076"/>
          <ac:spMkLst>
            <pc:docMk/>
            <pc:sldMk cId="448764833" sldId="810"/>
            <ac:spMk id="3" creationId="{DA050CC7-15C7-49A3-9463-A2BFC29115F1}"/>
          </ac:spMkLst>
        </pc:spChg>
        <pc:spChg chg="add mod">
          <ac:chgData name="Blindback Sgt TJ@21 AC&amp;W Sqn CADS Ops@Defence O365" userId="S::timothy.blindback@ecn.forces.gc.ca::2699d6b2-7bae-42be-83da-ef360de0bb01" providerId="AD" clId="Web-{D4A6F3FB-712C-2C23-B0CC-22F6D8201FAB}" dt="2021-02-03T23:26:23.425" v="2993" actId="20577"/>
          <ac:spMkLst>
            <pc:docMk/>
            <pc:sldMk cId="448764833" sldId="810"/>
            <ac:spMk id="6" creationId="{04F5D9A3-0B92-4EE9-8B37-9E9134A93D3C}"/>
          </ac:spMkLst>
        </pc:spChg>
        <pc:spChg chg="mod">
          <ac:chgData name="Blindback Sgt TJ@21 AC&amp;W Sqn CADS Ops@Defence O365" userId="S::timothy.blindback@ecn.forces.gc.ca::2699d6b2-7bae-42be-83da-ef360de0bb01" providerId="AD" clId="Web-{D4A6F3FB-712C-2C23-B0CC-22F6D8201FAB}" dt="2021-02-03T23:23:16.409" v="2812" actId="20577"/>
          <ac:spMkLst>
            <pc:docMk/>
            <pc:sldMk cId="448764833" sldId="810"/>
            <ac:spMk id="7170" creationId="{FAA89E72-4C80-48D7-8272-1B1B56DED942}"/>
          </ac:spMkLst>
        </pc:spChg>
        <pc:spChg chg="mod">
          <ac:chgData name="Blindback Sgt TJ@21 AC&amp;W Sqn CADS Ops@Defence O365" userId="S::timothy.blindback@ecn.forces.gc.ca::2699d6b2-7bae-42be-83da-ef360de0bb01" providerId="AD" clId="Web-{D4A6F3FB-712C-2C23-B0CC-22F6D8201FAB}" dt="2021-02-03T23:25:06.550" v="2966" actId="20577"/>
          <ac:spMkLst>
            <pc:docMk/>
            <pc:sldMk cId="448764833" sldId="810"/>
            <ac:spMk id="7171" creationId="{CB290F33-635C-4101-9A84-04F876153B0E}"/>
          </ac:spMkLst>
        </pc:spChg>
      </pc:sldChg>
      <pc:sldChg chg="new del">
        <pc:chgData name="Blindback Sgt TJ@21 AC&amp;W Sqn CADS Ops@Defence O365" userId="S::timothy.blindback@ecn.forces.gc.ca::2699d6b2-7bae-42be-83da-ef360de0bb01" providerId="AD" clId="Web-{D4A6F3FB-712C-2C23-B0CC-22F6D8201FAB}" dt="2021-02-03T23:22:58.799" v="2795"/>
        <pc:sldMkLst>
          <pc:docMk/>
          <pc:sldMk cId="1488657838" sldId="810"/>
        </pc:sldMkLst>
      </pc:sldChg>
      <pc:sldChg chg="delSp modSp add replId">
        <pc:chgData name="Blindback Sgt TJ@21 AC&amp;W Sqn CADS Ops@Defence O365" userId="S::timothy.blindback@ecn.forces.gc.ca::2699d6b2-7bae-42be-83da-ef360de0bb01" providerId="AD" clId="Web-{D4A6F3FB-712C-2C23-B0CC-22F6D8201FAB}" dt="2021-02-03T23:33:24.458" v="3424" actId="20577"/>
        <pc:sldMkLst>
          <pc:docMk/>
          <pc:sldMk cId="3981753658" sldId="811"/>
        </pc:sldMkLst>
        <pc:spChg chg="del">
          <ac:chgData name="Blindback Sgt TJ@21 AC&amp;W Sqn CADS Ops@Defence O365" userId="S::timothy.blindback@ecn.forces.gc.ca::2699d6b2-7bae-42be-83da-ef360de0bb01" providerId="AD" clId="Web-{D4A6F3FB-712C-2C23-B0CC-22F6D8201FAB}" dt="2021-02-03T23:26:39.722" v="2995"/>
          <ac:spMkLst>
            <pc:docMk/>
            <pc:sldMk cId="3981753658" sldId="811"/>
            <ac:spMk id="2" creationId="{37525C7C-8DE9-4392-9723-62A8132F8C6C}"/>
          </ac:spMkLst>
        </pc:spChg>
        <pc:spChg chg="del">
          <ac:chgData name="Blindback Sgt TJ@21 AC&amp;W Sqn CADS Ops@Defence O365" userId="S::timothy.blindback@ecn.forces.gc.ca::2699d6b2-7bae-42be-83da-ef360de0bb01" providerId="AD" clId="Web-{D4A6F3FB-712C-2C23-B0CC-22F6D8201FAB}" dt="2021-02-03T23:26:43.269" v="2997"/>
          <ac:spMkLst>
            <pc:docMk/>
            <pc:sldMk cId="3981753658" sldId="811"/>
            <ac:spMk id="3" creationId="{DA050CC7-15C7-49A3-9463-A2BFC29115F1}"/>
          </ac:spMkLst>
        </pc:spChg>
        <pc:spChg chg="del">
          <ac:chgData name="Blindback Sgt TJ@21 AC&amp;W Sqn CADS Ops@Defence O365" userId="S::timothy.blindback@ecn.forces.gc.ca::2699d6b2-7bae-42be-83da-ef360de0bb01" providerId="AD" clId="Web-{D4A6F3FB-712C-2C23-B0CC-22F6D8201FAB}" dt="2021-02-03T23:26:41.754" v="2996"/>
          <ac:spMkLst>
            <pc:docMk/>
            <pc:sldMk cId="3981753658" sldId="811"/>
            <ac:spMk id="6" creationId="{04F5D9A3-0B92-4EE9-8B37-9E9134A93D3C}"/>
          </ac:spMkLst>
        </pc:spChg>
        <pc:spChg chg="mod">
          <ac:chgData name="Blindback Sgt TJ@21 AC&amp;W Sqn CADS Ops@Defence O365" userId="S::timothy.blindback@ecn.forces.gc.ca::2699d6b2-7bae-42be-83da-ef360de0bb01" providerId="AD" clId="Web-{D4A6F3FB-712C-2C23-B0CC-22F6D8201FAB}" dt="2021-02-03T23:33:24.458" v="3424" actId="20577"/>
          <ac:spMkLst>
            <pc:docMk/>
            <pc:sldMk cId="3981753658" sldId="811"/>
            <ac:spMk id="7171" creationId="{CB290F33-635C-4101-9A84-04F876153B0E}"/>
          </ac:spMkLst>
        </pc:spChg>
      </pc:sldChg>
      <pc:sldChg chg="modSp add replId">
        <pc:chgData name="Blindback Sgt TJ@21 AC&amp;W Sqn CADS Ops@Defence O365" userId="S::timothy.blindback@ecn.forces.gc.ca::2699d6b2-7bae-42be-83da-ef360de0bb01" providerId="AD" clId="Web-{D4A6F3FB-712C-2C23-B0CC-22F6D8201FAB}" dt="2021-02-03T23:39:19.319" v="3809" actId="20577"/>
        <pc:sldMkLst>
          <pc:docMk/>
          <pc:sldMk cId="1283177913" sldId="812"/>
        </pc:sldMkLst>
        <pc:spChg chg="mod">
          <ac:chgData name="Blindback Sgt TJ@21 AC&amp;W Sqn CADS Ops@Defence O365" userId="S::timothy.blindback@ecn.forces.gc.ca::2699d6b2-7bae-42be-83da-ef360de0bb01" providerId="AD" clId="Web-{D4A6F3FB-712C-2C23-B0CC-22F6D8201FAB}" dt="2021-02-03T23:38:01.256" v="3803" actId="20577"/>
          <ac:spMkLst>
            <pc:docMk/>
            <pc:sldMk cId="1283177913" sldId="812"/>
            <ac:spMk id="2" creationId="{EF11667F-A483-4B99-BB0A-7C0F398271EA}"/>
          </ac:spMkLst>
        </pc:spChg>
        <pc:spChg chg="mod">
          <ac:chgData name="Blindback Sgt TJ@21 AC&amp;W Sqn CADS Ops@Defence O365" userId="S::timothy.blindback@ecn.forces.gc.ca::2699d6b2-7bae-42be-83da-ef360de0bb01" providerId="AD" clId="Web-{D4A6F3FB-712C-2C23-B0CC-22F6D8201FAB}" dt="2021-02-03T23:39:19.319" v="3809" actId="20577"/>
          <ac:spMkLst>
            <pc:docMk/>
            <pc:sldMk cId="1283177913" sldId="812"/>
            <ac:spMk id="46082" creationId="{87A9D1C2-2E0D-484E-8D20-382E5FA5D105}"/>
          </ac:spMkLst>
        </pc:spChg>
      </pc:sldChg>
      <pc:sldChg chg="add">
        <pc:chgData name="Blindback Sgt TJ@21 AC&amp;W Sqn CADS Ops@Defence O365" userId="S::timothy.blindback@ecn.forces.gc.ca::2699d6b2-7bae-42be-83da-ef360de0bb01" providerId="AD" clId="Web-{D4A6F3FB-712C-2C23-B0CC-22F6D8201FAB}" dt="2021-02-03T23:40:21.866" v="3810"/>
        <pc:sldMkLst>
          <pc:docMk/>
          <pc:sldMk cId="2797118676" sldId="813"/>
        </pc:sldMkLst>
      </pc:sldChg>
      <pc:sldMasterChg chg="add addSldLayout">
        <pc:chgData name="Blindback Sgt TJ@21 AC&amp;W Sqn CADS Ops@Defence O365" userId="S::timothy.blindback@ecn.forces.gc.ca::2699d6b2-7bae-42be-83da-ef360de0bb01" providerId="AD" clId="Web-{D4A6F3FB-712C-2C23-B0CC-22F6D8201FAB}" dt="2021-02-03T23:40:21.866" v="3810"/>
        <pc:sldMasterMkLst>
          <pc:docMk/>
          <pc:sldMasterMk cId="0" sldId="2147483750"/>
        </pc:sldMasterMkLst>
        <pc:sldLayoutChg chg="add">
          <pc:chgData name="Blindback Sgt TJ@21 AC&amp;W Sqn CADS Ops@Defence O365" userId="S::timothy.blindback@ecn.forces.gc.ca::2699d6b2-7bae-42be-83da-ef360de0bb01" providerId="AD" clId="Web-{D4A6F3FB-712C-2C23-B0CC-22F6D8201FAB}" dt="2021-02-03T23:40:21.866" v="3810"/>
          <pc:sldLayoutMkLst>
            <pc:docMk/>
            <pc:sldMasterMk cId="0" sldId="2147483750"/>
            <pc:sldLayoutMk cId="4241294602" sldId="2147483766"/>
          </pc:sldLayoutMkLst>
        </pc:sldLayoutChg>
        <pc:sldLayoutChg chg="add">
          <pc:chgData name="Blindback Sgt TJ@21 AC&amp;W Sqn CADS Ops@Defence O365" userId="S::timothy.blindback@ecn.forces.gc.ca::2699d6b2-7bae-42be-83da-ef360de0bb01" providerId="AD" clId="Web-{D4A6F3FB-712C-2C23-B0CC-22F6D8201FAB}" dt="2021-02-03T23:40:21.866" v="3810"/>
          <pc:sldLayoutMkLst>
            <pc:docMk/>
            <pc:sldMasterMk cId="0" sldId="2147483750"/>
            <pc:sldLayoutMk cId="167518149" sldId="2147483770"/>
          </pc:sldLayoutMkLst>
        </pc:sldLayoutChg>
        <pc:sldLayoutChg chg="add">
          <pc:chgData name="Blindback Sgt TJ@21 AC&amp;W Sqn CADS Ops@Defence O365" userId="S::timothy.blindback@ecn.forces.gc.ca::2699d6b2-7bae-42be-83da-ef360de0bb01" providerId="AD" clId="Web-{D4A6F3FB-712C-2C23-B0CC-22F6D8201FAB}" dt="2021-02-03T23:40:21.866" v="3810"/>
          <pc:sldLayoutMkLst>
            <pc:docMk/>
            <pc:sldMasterMk cId="0" sldId="2147483750"/>
            <pc:sldLayoutMk cId="1198009216" sldId="2147483771"/>
          </pc:sldLayoutMkLst>
        </pc:sldLayoutChg>
        <pc:sldLayoutChg chg="add">
          <pc:chgData name="Blindback Sgt TJ@21 AC&amp;W Sqn CADS Ops@Defence O365" userId="S::timothy.blindback@ecn.forces.gc.ca::2699d6b2-7bae-42be-83da-ef360de0bb01" providerId="AD" clId="Web-{D4A6F3FB-712C-2C23-B0CC-22F6D8201FAB}" dt="2021-02-03T23:40:21.866" v="3810"/>
          <pc:sldLayoutMkLst>
            <pc:docMk/>
            <pc:sldMasterMk cId="0" sldId="2147483750"/>
            <pc:sldLayoutMk cId="2633352138" sldId="2147483772"/>
          </pc:sldLayoutMkLst>
        </pc:sldLayoutChg>
      </pc:sldMasterChg>
    </pc:docChg>
  </pc:docChgLst>
  <pc:docChgLst>
    <pc:chgData name="Blindback Sgt TJ@21 AC&amp;W Sqn CADS Ops@Defence O365" userId="S::timothy.blindback@ecn.forces.gc.ca::2699d6b2-7bae-42be-83da-ef360de0bb01" providerId="AD" clId="Web-{1B2CBAFF-2BFE-6F5B-9B59-C325C6AC8466}"/>
    <pc:docChg chg="addSld delSld modSld">
      <pc:chgData name="Blindback Sgt TJ@21 AC&amp;W Sqn CADS Ops@Defence O365" userId="S::timothy.blindback@ecn.forces.gc.ca::2699d6b2-7bae-42be-83da-ef360de0bb01" providerId="AD" clId="Web-{1B2CBAFF-2BFE-6F5B-9B59-C325C6AC8466}" dt="2021-02-02T22:41:58.573" v="1950"/>
      <pc:docMkLst>
        <pc:docMk/>
      </pc:docMkLst>
      <pc:sldChg chg="modSp">
        <pc:chgData name="Blindback Sgt TJ@21 AC&amp;W Sqn CADS Ops@Defence O365" userId="S::timothy.blindback@ecn.forces.gc.ca::2699d6b2-7bae-42be-83da-ef360de0bb01" providerId="AD" clId="Web-{1B2CBAFF-2BFE-6F5B-9B59-C325C6AC8466}" dt="2021-02-02T21:37:53.904" v="140" actId="20577"/>
        <pc:sldMkLst>
          <pc:docMk/>
          <pc:sldMk cId="0" sldId="717"/>
        </pc:sldMkLst>
        <pc:spChg chg="mod">
          <ac:chgData name="Blindback Sgt TJ@21 AC&amp;W Sqn CADS Ops@Defence O365" userId="S::timothy.blindback@ecn.forces.gc.ca::2699d6b2-7bae-42be-83da-ef360de0bb01" providerId="AD" clId="Web-{1B2CBAFF-2BFE-6F5B-9B59-C325C6AC8466}" dt="2021-02-02T21:37:53.904" v="140" actId="20577"/>
          <ac:spMkLst>
            <pc:docMk/>
            <pc:sldMk cId="0" sldId="717"/>
            <ac:spMk id="882724" creationId="{2DCAA3F7-B1AE-4F59-8C8B-AB84EC41E9EC}"/>
          </ac:spMkLst>
        </pc:spChg>
      </pc:sldChg>
      <pc:sldChg chg="addSp delSp modSp">
        <pc:chgData name="Blindback Sgt TJ@21 AC&amp;W Sqn CADS Ops@Defence O365" userId="S::timothy.blindback@ecn.forces.gc.ca::2699d6b2-7bae-42be-83da-ef360de0bb01" providerId="AD" clId="Web-{1B2CBAFF-2BFE-6F5B-9B59-C325C6AC8466}" dt="2021-02-02T21:46:54.219" v="501" actId="1076"/>
        <pc:sldMkLst>
          <pc:docMk/>
          <pc:sldMk cId="0" sldId="727"/>
        </pc:sldMkLst>
        <pc:spChg chg="add mod">
          <ac:chgData name="Blindback Sgt TJ@21 AC&amp;W Sqn CADS Ops@Defence O365" userId="S::timothy.blindback@ecn.forces.gc.ca::2699d6b2-7bae-42be-83da-ef360de0bb01" providerId="AD" clId="Web-{1B2CBAFF-2BFE-6F5B-9B59-C325C6AC8466}" dt="2021-02-02T21:41:57.890" v="346" actId="20577"/>
          <ac:spMkLst>
            <pc:docMk/>
            <pc:sldMk cId="0" sldId="727"/>
            <ac:spMk id="2" creationId="{7010120B-1804-4C44-B0DE-E811DC29DFC7}"/>
          </ac:spMkLst>
        </pc:spChg>
        <pc:spChg chg="add mod ord">
          <ac:chgData name="Blindback Sgt TJ@21 AC&amp;W Sqn CADS Ops@Defence O365" userId="S::timothy.blindback@ecn.forces.gc.ca::2699d6b2-7bae-42be-83da-ef360de0bb01" providerId="AD" clId="Web-{1B2CBAFF-2BFE-6F5B-9B59-C325C6AC8466}" dt="2021-02-02T21:45:34.578" v="477" actId="14100"/>
          <ac:spMkLst>
            <pc:docMk/>
            <pc:sldMk cId="0" sldId="727"/>
            <ac:spMk id="5" creationId="{BF95A124-0704-4CE0-AC6D-364FEAE496CA}"/>
          </ac:spMkLst>
        </pc:spChg>
        <pc:spChg chg="add mod ord">
          <ac:chgData name="Blindback Sgt TJ@21 AC&amp;W Sqn CADS Ops@Defence O365" userId="S::timothy.blindback@ecn.forces.gc.ca::2699d6b2-7bae-42be-83da-ef360de0bb01" providerId="AD" clId="Web-{1B2CBAFF-2BFE-6F5B-9B59-C325C6AC8466}" dt="2021-02-02T21:45:25.906" v="474" actId="1076"/>
          <ac:spMkLst>
            <pc:docMk/>
            <pc:sldMk cId="0" sldId="727"/>
            <ac:spMk id="6" creationId="{FB8B6D35-86A4-4E34-9C7B-7C5BDD6FA3E7}"/>
          </ac:spMkLst>
        </pc:spChg>
        <pc:spChg chg="add mod ord">
          <ac:chgData name="Blindback Sgt TJ@21 AC&amp;W Sqn CADS Ops@Defence O365" userId="S::timothy.blindback@ecn.forces.gc.ca::2699d6b2-7bae-42be-83da-ef360de0bb01" providerId="AD" clId="Web-{1B2CBAFF-2BFE-6F5B-9B59-C325C6AC8466}" dt="2021-02-02T21:45:28.156" v="475" actId="1076"/>
          <ac:spMkLst>
            <pc:docMk/>
            <pc:sldMk cId="0" sldId="727"/>
            <ac:spMk id="7" creationId="{ECEAFC12-6EA8-4AEC-B426-7AFB136414F1}"/>
          </ac:spMkLst>
        </pc:spChg>
        <pc:spChg chg="add mod">
          <ac:chgData name="Blindback Sgt TJ@21 AC&amp;W Sqn CADS Ops@Defence O365" userId="S::timothy.blindback@ecn.forces.gc.ca::2699d6b2-7bae-42be-83da-ef360de0bb01" providerId="AD" clId="Web-{1B2CBAFF-2BFE-6F5B-9B59-C325C6AC8466}" dt="2021-02-02T21:46:29.500" v="492" actId="1076"/>
          <ac:spMkLst>
            <pc:docMk/>
            <pc:sldMk cId="0" sldId="727"/>
            <ac:spMk id="8" creationId="{A47424E1-E080-4ECA-AF5F-6608021A35AD}"/>
          </ac:spMkLst>
        </pc:spChg>
        <pc:spChg chg="add mod ord">
          <ac:chgData name="Blindback Sgt TJ@21 AC&amp;W Sqn CADS Ops@Defence O365" userId="S::timothy.blindback@ecn.forces.gc.ca::2699d6b2-7bae-42be-83da-ef360de0bb01" providerId="AD" clId="Web-{1B2CBAFF-2BFE-6F5B-9B59-C325C6AC8466}" dt="2021-02-02T21:45:29.859" v="476" actId="1076"/>
          <ac:spMkLst>
            <pc:docMk/>
            <pc:sldMk cId="0" sldId="727"/>
            <ac:spMk id="94" creationId="{9E5A4293-55DA-4D08-9FBC-2C39D93EF4F4}"/>
          </ac:spMkLst>
        </pc:spChg>
        <pc:spChg chg="add del mod ord">
          <ac:chgData name="Blindback Sgt TJ@21 AC&amp;W Sqn CADS Ops@Defence O365" userId="S::timothy.blindback@ecn.forces.gc.ca::2699d6b2-7bae-42be-83da-ef360de0bb01" providerId="AD" clId="Web-{1B2CBAFF-2BFE-6F5B-9B59-C325C6AC8466}" dt="2021-02-02T21:44:18.828" v="394"/>
          <ac:spMkLst>
            <pc:docMk/>
            <pc:sldMk cId="0" sldId="727"/>
            <ac:spMk id="95" creationId="{51416E79-65AD-48C6-8DCE-1C594148B167}"/>
          </ac:spMkLst>
        </pc:spChg>
        <pc:spChg chg="mod">
          <ac:chgData name="Blindback Sgt TJ@21 AC&amp;W Sqn CADS Ops@Defence O365" userId="S::timothy.blindback@ecn.forces.gc.ca::2699d6b2-7bae-42be-83da-ef360de0bb01" providerId="AD" clId="Web-{1B2CBAFF-2BFE-6F5B-9B59-C325C6AC8466}" dt="2021-02-02T21:38:01.998" v="142" actId="20577"/>
          <ac:spMkLst>
            <pc:docMk/>
            <pc:sldMk cId="0" sldId="727"/>
            <ac:spMk id="19458" creationId="{F81F8BC8-0B25-4232-9543-E98C6FF7642F}"/>
          </ac:spMkLst>
        </pc:spChg>
        <pc:spChg chg="mod">
          <ac:chgData name="Blindback Sgt TJ@21 AC&amp;W Sqn CADS Ops@Defence O365" userId="S::timothy.blindback@ecn.forces.gc.ca::2699d6b2-7bae-42be-83da-ef360de0bb01" providerId="AD" clId="Web-{1B2CBAFF-2BFE-6F5B-9B59-C325C6AC8466}" dt="2021-02-02T21:40:22.811" v="310" actId="20577"/>
          <ac:spMkLst>
            <pc:docMk/>
            <pc:sldMk cId="0" sldId="727"/>
            <ac:spMk id="19459" creationId="{6058B770-0131-4D3D-91A7-01F863A60B28}"/>
          </ac:spMkLst>
        </pc:spChg>
        <pc:grpChg chg="add mod">
          <ac:chgData name="Blindback Sgt TJ@21 AC&amp;W Sqn CADS Ops@Defence O365" userId="S::timothy.blindback@ecn.forces.gc.ca::2699d6b2-7bae-42be-83da-ef360de0bb01" providerId="AD" clId="Web-{1B2CBAFF-2BFE-6F5B-9B59-C325C6AC8466}" dt="2021-02-02T21:41:44.390" v="325" actId="1076"/>
          <ac:grpSpMkLst>
            <pc:docMk/>
            <pc:sldMk cId="0" sldId="727"/>
            <ac:grpSpMk id="3" creationId="{A414093E-F7D7-4E62-A7BA-339BDE6CD66F}"/>
          </ac:grpSpMkLst>
        </pc:grpChg>
        <pc:grpChg chg="add mod">
          <ac:chgData name="Blindback Sgt TJ@21 AC&amp;W Sqn CADS Ops@Defence O365" userId="S::timothy.blindback@ecn.forces.gc.ca::2699d6b2-7bae-42be-83da-ef360de0bb01" providerId="AD" clId="Web-{1B2CBAFF-2BFE-6F5B-9B59-C325C6AC8466}" dt="2021-02-02T21:46:29.625" v="493" actId="1076"/>
          <ac:grpSpMkLst>
            <pc:docMk/>
            <pc:sldMk cId="0" sldId="727"/>
            <ac:grpSpMk id="52" creationId="{C8DF0AC9-6DBB-4C7D-BB6C-9DED8EACEAC0}"/>
          </ac:grpSpMkLst>
        </pc:grpChg>
        <pc:cxnChg chg="add mod">
          <ac:chgData name="Blindback Sgt TJ@21 AC&amp;W Sqn CADS Ops@Defence O365" userId="S::timothy.blindback@ecn.forces.gc.ca::2699d6b2-7bae-42be-83da-ef360de0bb01" providerId="AD" clId="Web-{1B2CBAFF-2BFE-6F5B-9B59-C325C6AC8466}" dt="2021-02-02T21:45:57.609" v="482" actId="14100"/>
          <ac:cxnSpMkLst>
            <pc:docMk/>
            <pc:sldMk cId="0" sldId="727"/>
            <ac:cxnSpMk id="51" creationId="{5FB89A6D-B5C0-4417-9DCD-9FAE61F23B73}"/>
          </ac:cxnSpMkLst>
        </pc:cxnChg>
        <pc:cxnChg chg="add mod">
          <ac:chgData name="Blindback Sgt TJ@21 AC&amp;W Sqn CADS Ops@Defence O365" userId="S::timothy.blindback@ecn.forces.gc.ca::2699d6b2-7bae-42be-83da-ef360de0bb01" providerId="AD" clId="Web-{1B2CBAFF-2BFE-6F5B-9B59-C325C6AC8466}" dt="2021-02-02T21:46:29.641" v="494" actId="1076"/>
          <ac:cxnSpMkLst>
            <pc:docMk/>
            <pc:sldMk cId="0" sldId="727"/>
            <ac:cxnSpMk id="98" creationId="{727EA93B-18B4-4C5A-BB87-F9946C1A0922}"/>
          </ac:cxnSpMkLst>
        </pc:cxnChg>
        <pc:cxnChg chg="add mod">
          <ac:chgData name="Blindback Sgt TJ@21 AC&amp;W Sqn CADS Ops@Defence O365" userId="S::timothy.blindback@ecn.forces.gc.ca::2699d6b2-7bae-42be-83da-ef360de0bb01" providerId="AD" clId="Web-{1B2CBAFF-2BFE-6F5B-9B59-C325C6AC8466}" dt="2021-02-02T21:46:19.344" v="489" actId="14100"/>
          <ac:cxnSpMkLst>
            <pc:docMk/>
            <pc:sldMk cId="0" sldId="727"/>
            <ac:cxnSpMk id="99" creationId="{3135F69B-60C3-46A0-8F5E-7D03F0C601DB}"/>
          </ac:cxnSpMkLst>
        </pc:cxnChg>
        <pc:cxnChg chg="add mod">
          <ac:chgData name="Blindback Sgt TJ@21 AC&amp;W Sqn CADS Ops@Defence O365" userId="S::timothy.blindback@ecn.forces.gc.ca::2699d6b2-7bae-42be-83da-ef360de0bb01" providerId="AD" clId="Web-{1B2CBAFF-2BFE-6F5B-9B59-C325C6AC8466}" dt="2021-02-02T21:46:37.750" v="496" actId="14100"/>
          <ac:cxnSpMkLst>
            <pc:docMk/>
            <pc:sldMk cId="0" sldId="727"/>
            <ac:cxnSpMk id="100" creationId="{F17874C8-8FF1-4B72-82F9-7DFDEB4C5177}"/>
          </ac:cxnSpMkLst>
        </pc:cxnChg>
        <pc:cxnChg chg="add mod">
          <ac:chgData name="Blindback Sgt TJ@21 AC&amp;W Sqn CADS Ops@Defence O365" userId="S::timothy.blindback@ecn.forces.gc.ca::2699d6b2-7bae-42be-83da-ef360de0bb01" providerId="AD" clId="Web-{1B2CBAFF-2BFE-6F5B-9B59-C325C6AC8466}" dt="2021-02-02T21:46:49.734" v="499" actId="14100"/>
          <ac:cxnSpMkLst>
            <pc:docMk/>
            <pc:sldMk cId="0" sldId="727"/>
            <ac:cxnSpMk id="101" creationId="{21D387E7-A064-41E2-A4E9-EA72FBEDFA06}"/>
          </ac:cxnSpMkLst>
        </pc:cxnChg>
        <pc:cxnChg chg="add mod">
          <ac:chgData name="Blindback Sgt TJ@21 AC&amp;W Sqn CADS Ops@Defence O365" userId="S::timothy.blindback@ecn.forces.gc.ca::2699d6b2-7bae-42be-83da-ef360de0bb01" providerId="AD" clId="Web-{1B2CBAFF-2BFE-6F5B-9B59-C325C6AC8466}" dt="2021-02-02T21:46:54.219" v="501" actId="1076"/>
          <ac:cxnSpMkLst>
            <pc:docMk/>
            <pc:sldMk cId="0" sldId="727"/>
            <ac:cxnSpMk id="102" creationId="{F3AD9146-1138-473B-9470-82A1CA2FA0F6}"/>
          </ac:cxnSpMkLst>
        </pc:cxnChg>
      </pc:sldChg>
      <pc:sldChg chg="modSp">
        <pc:chgData name="Blindback Sgt TJ@21 AC&amp;W Sqn CADS Ops@Defence O365" userId="S::timothy.blindback@ecn.forces.gc.ca::2699d6b2-7bae-42be-83da-ef360de0bb01" providerId="AD" clId="Web-{1B2CBAFF-2BFE-6F5B-9B59-C325C6AC8466}" dt="2021-02-02T22:19:49.230" v="1055" actId="20577"/>
        <pc:sldMkLst>
          <pc:docMk/>
          <pc:sldMk cId="0" sldId="733"/>
        </pc:sldMkLst>
        <pc:spChg chg="mod">
          <ac:chgData name="Blindback Sgt TJ@21 AC&amp;W Sqn CADS Ops@Defence O365" userId="S::timothy.blindback@ecn.forces.gc.ca::2699d6b2-7bae-42be-83da-ef360de0bb01" providerId="AD" clId="Web-{1B2CBAFF-2BFE-6F5B-9B59-C325C6AC8466}" dt="2021-02-02T22:19:49.230" v="1055" actId="20577"/>
          <ac:spMkLst>
            <pc:docMk/>
            <pc:sldMk cId="0" sldId="733"/>
            <ac:spMk id="30723" creationId="{606A86ED-E0CA-4352-9630-AE3D35172EDB}"/>
          </ac:spMkLst>
        </pc:spChg>
      </pc:sldChg>
      <pc:sldChg chg="addSp delSp modSp del">
        <pc:chgData name="Blindback Sgt TJ@21 AC&amp;W Sqn CADS Ops@Defence O365" userId="S::timothy.blindback@ecn.forces.gc.ca::2699d6b2-7bae-42be-83da-ef360de0bb01" providerId="AD" clId="Web-{1B2CBAFF-2BFE-6F5B-9B59-C325C6AC8466}" dt="2021-02-02T22:13:34.277" v="781"/>
        <pc:sldMkLst>
          <pc:docMk/>
          <pc:sldMk cId="0" sldId="738"/>
        </pc:sldMkLst>
        <pc:spChg chg="add mod">
          <ac:chgData name="Blindback Sgt TJ@21 AC&amp;W Sqn CADS Ops@Defence O365" userId="S::timothy.blindback@ecn.forces.gc.ca::2699d6b2-7bae-42be-83da-ef360de0bb01" providerId="AD" clId="Web-{1B2CBAFF-2BFE-6F5B-9B59-C325C6AC8466}" dt="2021-02-02T22:13:34.074" v="780"/>
          <ac:spMkLst>
            <pc:docMk/>
            <pc:sldMk cId="0" sldId="738"/>
            <ac:spMk id="3" creationId="{B62B9C10-EE60-44D7-9A6C-33A013A3CB98}"/>
          </ac:spMkLst>
        </pc:spChg>
        <pc:spChg chg="mod">
          <ac:chgData name="Blindback Sgt TJ@21 AC&amp;W Sqn CADS Ops@Defence O365" userId="S::timothy.blindback@ecn.forces.gc.ca::2699d6b2-7bae-42be-83da-ef360de0bb01" providerId="AD" clId="Web-{1B2CBAFF-2BFE-6F5B-9B59-C325C6AC8466}" dt="2021-02-02T22:13:33.918" v="779" actId="20577"/>
          <ac:spMkLst>
            <pc:docMk/>
            <pc:sldMk cId="0" sldId="738"/>
            <ac:spMk id="28674" creationId="{6EBB4CF1-20FF-434F-A469-4210AAEF5D1F}"/>
          </ac:spMkLst>
        </pc:spChg>
        <pc:spChg chg="del">
          <ac:chgData name="Blindback Sgt TJ@21 AC&amp;W Sqn CADS Ops@Defence O365" userId="S::timothy.blindback@ecn.forces.gc.ca::2699d6b2-7bae-42be-83da-ef360de0bb01" providerId="AD" clId="Web-{1B2CBAFF-2BFE-6F5B-9B59-C325C6AC8466}" dt="2021-02-02T22:13:34.074" v="780"/>
          <ac:spMkLst>
            <pc:docMk/>
            <pc:sldMk cId="0" sldId="738"/>
            <ac:spMk id="28675" creationId="{6A4CC893-7F99-4695-BD8E-C78618A58C32}"/>
          </ac:spMkLst>
        </pc:spChg>
      </pc:sldChg>
      <pc:sldChg chg="addSp delSp modSp">
        <pc:chgData name="Blindback Sgt TJ@21 AC&amp;W Sqn CADS Ops@Defence O365" userId="S::timothy.blindback@ecn.forces.gc.ca::2699d6b2-7bae-42be-83da-ef360de0bb01" providerId="AD" clId="Web-{1B2CBAFF-2BFE-6F5B-9B59-C325C6AC8466}" dt="2021-02-02T22:41:58.573" v="1950"/>
        <pc:sldMkLst>
          <pc:docMk/>
          <pc:sldMk cId="0" sldId="743"/>
        </pc:sldMkLst>
        <pc:spChg chg="add del mod">
          <ac:chgData name="Blindback Sgt TJ@21 AC&amp;W Sqn CADS Ops@Defence O365" userId="S::timothy.blindback@ecn.forces.gc.ca::2699d6b2-7bae-42be-83da-ef360de0bb01" providerId="AD" clId="Web-{1B2CBAFF-2BFE-6F5B-9B59-C325C6AC8466}" dt="2021-02-02T22:41:58.573" v="1950"/>
          <ac:spMkLst>
            <pc:docMk/>
            <pc:sldMk cId="0" sldId="743"/>
            <ac:spMk id="3" creationId="{AB0DFA20-7B7F-4A8D-BA4A-6D777BB8364D}"/>
          </ac:spMkLst>
        </pc:spChg>
        <pc:spChg chg="add">
          <ac:chgData name="Blindback Sgt TJ@21 AC&amp;W Sqn CADS Ops@Defence O365" userId="S::timothy.blindback@ecn.forces.gc.ca::2699d6b2-7bae-42be-83da-ef360de0bb01" providerId="AD" clId="Web-{1B2CBAFF-2BFE-6F5B-9B59-C325C6AC8466}" dt="2021-02-02T22:41:55.605" v="1949"/>
          <ac:spMkLst>
            <pc:docMk/>
            <pc:sldMk cId="0" sldId="743"/>
            <ac:spMk id="4" creationId="{381D20E7-E0DC-40CE-B013-D6544F192735}"/>
          </ac:spMkLst>
        </pc:spChg>
        <pc:spChg chg="del">
          <ac:chgData name="Blindback Sgt TJ@21 AC&amp;W Sqn CADS Ops@Defence O365" userId="S::timothy.blindback@ecn.forces.gc.ca::2699d6b2-7bae-42be-83da-ef360de0bb01" providerId="AD" clId="Web-{1B2CBAFF-2BFE-6F5B-9B59-C325C6AC8466}" dt="2021-02-02T22:41:47.230" v="1948"/>
          <ac:spMkLst>
            <pc:docMk/>
            <pc:sldMk cId="0" sldId="743"/>
            <ac:spMk id="46083" creationId="{3F7A615B-124C-4E48-BD42-4C8A03432D3F}"/>
          </ac:spMkLst>
        </pc:spChg>
      </pc:sldChg>
      <pc:sldChg chg="addSp delSp modSp">
        <pc:chgData name="Blindback Sgt TJ@21 AC&amp;W Sqn CADS Ops@Defence O365" userId="S::timothy.blindback@ecn.forces.gc.ca::2699d6b2-7bae-42be-83da-ef360de0bb01" providerId="AD" clId="Web-{1B2CBAFF-2BFE-6F5B-9B59-C325C6AC8466}" dt="2021-02-02T22:26:46.699" v="1313" actId="20577"/>
        <pc:sldMkLst>
          <pc:docMk/>
          <pc:sldMk cId="0" sldId="768"/>
        </pc:sldMkLst>
        <pc:spChg chg="add del mod">
          <ac:chgData name="Blindback Sgt TJ@21 AC&amp;W Sqn CADS Ops@Defence O365" userId="S::timothy.blindback@ecn.forces.gc.ca::2699d6b2-7bae-42be-83da-ef360de0bb01" providerId="AD" clId="Web-{1B2CBAFF-2BFE-6F5B-9B59-C325C6AC8466}" dt="2021-02-02T22:20:44.886" v="1062"/>
          <ac:spMkLst>
            <pc:docMk/>
            <pc:sldMk cId="0" sldId="768"/>
            <ac:spMk id="3" creationId="{760A72AC-7E05-4611-88E5-C2FCB0F4CA85}"/>
          </ac:spMkLst>
        </pc:spChg>
        <pc:spChg chg="add mod">
          <ac:chgData name="Blindback Sgt TJ@21 AC&amp;W Sqn CADS Ops@Defence O365" userId="S::timothy.blindback@ecn.forces.gc.ca::2699d6b2-7bae-42be-83da-ef360de0bb01" providerId="AD" clId="Web-{1B2CBAFF-2BFE-6F5B-9B59-C325C6AC8466}" dt="2021-02-02T22:26:46.699" v="1313" actId="20577"/>
          <ac:spMkLst>
            <pc:docMk/>
            <pc:sldMk cId="0" sldId="768"/>
            <ac:spMk id="4" creationId="{E102049D-8AA6-4F7E-A225-AEF0FB5948EB}"/>
          </ac:spMkLst>
        </pc:spChg>
        <pc:spChg chg="del mod">
          <ac:chgData name="Blindback Sgt TJ@21 AC&amp;W Sqn CADS Ops@Defence O365" userId="S::timothy.blindback@ecn.forces.gc.ca::2699d6b2-7bae-42be-83da-ef360de0bb01" providerId="AD" clId="Web-{1B2CBAFF-2BFE-6F5B-9B59-C325C6AC8466}" dt="2021-02-02T22:20:35.449" v="1060"/>
          <ac:spMkLst>
            <pc:docMk/>
            <pc:sldMk cId="0" sldId="768"/>
            <ac:spMk id="34819" creationId="{B590904C-8985-46FA-8457-F82F91737A2D}"/>
          </ac:spMkLst>
        </pc:spChg>
      </pc:sldChg>
      <pc:sldChg chg="del">
        <pc:chgData name="Blindback Sgt TJ@21 AC&amp;W Sqn CADS Ops@Defence O365" userId="S::timothy.blindback@ecn.forces.gc.ca::2699d6b2-7bae-42be-83da-ef360de0bb01" providerId="AD" clId="Web-{1B2CBAFF-2BFE-6F5B-9B59-C325C6AC8466}" dt="2021-02-02T22:19:21.027" v="1026"/>
        <pc:sldMkLst>
          <pc:docMk/>
          <pc:sldMk cId="0" sldId="781"/>
        </pc:sldMkLst>
      </pc:sldChg>
      <pc:sldChg chg="del">
        <pc:chgData name="Blindback Sgt TJ@21 AC&amp;W Sqn CADS Ops@Defence O365" userId="S::timothy.blindback@ecn.forces.gc.ca::2699d6b2-7bae-42be-83da-ef360de0bb01" providerId="AD" clId="Web-{1B2CBAFF-2BFE-6F5B-9B59-C325C6AC8466}" dt="2021-02-02T22:26:46.871" v="1314"/>
        <pc:sldMkLst>
          <pc:docMk/>
          <pc:sldMk cId="0" sldId="782"/>
        </pc:sldMkLst>
      </pc:sldChg>
      <pc:sldChg chg="addSp delSp modSp">
        <pc:chgData name="Blindback Sgt TJ@21 AC&amp;W Sqn CADS Ops@Defence O365" userId="S::timothy.blindback@ecn.forces.gc.ca::2699d6b2-7bae-42be-83da-ef360de0bb01" providerId="AD" clId="Web-{1B2CBAFF-2BFE-6F5B-9B59-C325C6AC8466}" dt="2021-02-02T22:40:47.417" v="1939" actId="20577"/>
        <pc:sldMkLst>
          <pc:docMk/>
          <pc:sldMk cId="0" sldId="784"/>
        </pc:sldMkLst>
        <pc:spChg chg="add del mod">
          <ac:chgData name="Blindback Sgt TJ@21 AC&amp;W Sqn CADS Ops@Defence O365" userId="S::timothy.blindback@ecn.forces.gc.ca::2699d6b2-7bae-42be-83da-ef360de0bb01" providerId="AD" clId="Web-{1B2CBAFF-2BFE-6F5B-9B59-C325C6AC8466}" dt="2021-02-02T22:34:12.105" v="1567"/>
          <ac:spMkLst>
            <pc:docMk/>
            <pc:sldMk cId="0" sldId="784"/>
            <ac:spMk id="3" creationId="{09726C7D-A2F3-42C1-89B9-BC7B96A7A14B}"/>
          </ac:spMkLst>
        </pc:spChg>
        <pc:spChg chg="add mod">
          <ac:chgData name="Blindback Sgt TJ@21 AC&amp;W Sqn CADS Ops@Defence O365" userId="S::timothy.blindback@ecn.forces.gc.ca::2699d6b2-7bae-42be-83da-ef360de0bb01" providerId="AD" clId="Web-{1B2CBAFF-2BFE-6F5B-9B59-C325C6AC8466}" dt="2021-02-02T22:40:12.449" v="1921" actId="20577"/>
          <ac:spMkLst>
            <pc:docMk/>
            <pc:sldMk cId="0" sldId="784"/>
            <ac:spMk id="4" creationId="{28B9393B-0600-4060-85D9-45F6DDFFFD45}"/>
          </ac:spMkLst>
        </pc:spChg>
        <pc:spChg chg="add mod">
          <ac:chgData name="Blindback Sgt TJ@21 AC&amp;W Sqn CADS Ops@Defence O365" userId="S::timothy.blindback@ecn.forces.gc.ca::2699d6b2-7bae-42be-83da-ef360de0bb01" providerId="AD" clId="Web-{1B2CBAFF-2BFE-6F5B-9B59-C325C6AC8466}" dt="2021-02-02T22:40:47.417" v="1939" actId="20577"/>
          <ac:spMkLst>
            <pc:docMk/>
            <pc:sldMk cId="0" sldId="784"/>
            <ac:spMk id="5" creationId="{B66C2CDE-C502-4325-B968-9A26AE72CD00}"/>
          </ac:spMkLst>
        </pc:spChg>
        <pc:spChg chg="mod">
          <ac:chgData name="Blindback Sgt TJ@21 AC&amp;W Sqn CADS Ops@Defence O365" userId="S::timothy.blindback@ecn.forces.gc.ca::2699d6b2-7bae-42be-83da-ef360de0bb01" providerId="AD" clId="Web-{1B2CBAFF-2BFE-6F5B-9B59-C325C6AC8466}" dt="2021-02-02T22:32:23.933" v="1564" actId="20577"/>
          <ac:spMkLst>
            <pc:docMk/>
            <pc:sldMk cId="0" sldId="784"/>
            <ac:spMk id="41986" creationId="{3009109A-5965-48F6-8317-9B60A0A4DD4C}"/>
          </ac:spMkLst>
        </pc:spChg>
        <pc:spChg chg="del">
          <ac:chgData name="Blindback Sgt TJ@21 AC&amp;W Sqn CADS Ops@Defence O365" userId="S::timothy.blindback@ecn.forces.gc.ca::2699d6b2-7bae-42be-83da-ef360de0bb01" providerId="AD" clId="Web-{1B2CBAFF-2BFE-6F5B-9B59-C325C6AC8466}" dt="2021-02-02T22:34:04.214" v="1565"/>
          <ac:spMkLst>
            <pc:docMk/>
            <pc:sldMk cId="0" sldId="784"/>
            <ac:spMk id="41987" creationId="{054A74B1-55D8-4DE7-8ABB-4B72CFF93D34}"/>
          </ac:spMkLst>
        </pc:spChg>
        <pc:grpChg chg="del">
          <ac:chgData name="Blindback Sgt TJ@21 AC&amp;W Sqn CADS Ops@Defence O365" userId="S::timothy.blindback@ecn.forces.gc.ca::2699d6b2-7bae-42be-83da-ef360de0bb01" providerId="AD" clId="Web-{1B2CBAFF-2BFE-6F5B-9B59-C325C6AC8466}" dt="2021-02-02T22:32:14.745" v="1557"/>
          <ac:grpSpMkLst>
            <pc:docMk/>
            <pc:sldMk cId="0" sldId="784"/>
            <ac:grpSpMk id="41988" creationId="{80E31245-2932-4665-ABB2-123FF6F1E463}"/>
          </ac:grpSpMkLst>
        </pc:grpChg>
        <pc:picChg chg="del">
          <ac:chgData name="Blindback Sgt TJ@21 AC&amp;W Sqn CADS Ops@Defence O365" userId="S::timothy.blindback@ecn.forces.gc.ca::2699d6b2-7bae-42be-83da-ef360de0bb01" providerId="AD" clId="Web-{1B2CBAFF-2BFE-6F5B-9B59-C325C6AC8466}" dt="2021-02-02T22:32:06.589" v="1556"/>
          <ac:picMkLst>
            <pc:docMk/>
            <pc:sldMk cId="0" sldId="784"/>
            <ac:picMk id="41989" creationId="{62D879E5-A554-4D68-8C30-3737876374C3}"/>
          </ac:picMkLst>
        </pc:picChg>
      </pc:sldChg>
      <pc:sldChg chg="modSp del">
        <pc:chgData name="Blindback Sgt TJ@21 AC&amp;W Sqn CADS Ops@Defence O365" userId="S::timothy.blindback@ecn.forces.gc.ca::2699d6b2-7bae-42be-83da-ef360de0bb01" providerId="AD" clId="Web-{1B2CBAFF-2BFE-6F5B-9B59-C325C6AC8466}" dt="2021-02-02T22:41:10.714" v="1945"/>
        <pc:sldMkLst>
          <pc:docMk/>
          <pc:sldMk cId="0" sldId="788"/>
        </pc:sldMkLst>
        <pc:spChg chg="mod">
          <ac:chgData name="Blindback Sgt TJ@21 AC&amp;W Sqn CADS Ops@Defence O365" userId="S::timothy.blindback@ecn.forces.gc.ca::2699d6b2-7bae-42be-83da-ef360de0bb01" providerId="AD" clId="Web-{1B2CBAFF-2BFE-6F5B-9B59-C325C6AC8466}" dt="2021-02-02T22:40:59.573" v="1944" actId="20577"/>
          <ac:spMkLst>
            <pc:docMk/>
            <pc:sldMk cId="0" sldId="788"/>
            <ac:spMk id="44034" creationId="{30020CD2-5E3C-4F32-96C5-78D4FAF62B95}"/>
          </ac:spMkLst>
        </pc:spChg>
      </pc:sldChg>
      <pc:sldChg chg="del">
        <pc:chgData name="Blindback Sgt TJ@21 AC&amp;W Sqn CADS Ops@Defence O365" userId="S::timothy.blindback@ecn.forces.gc.ca::2699d6b2-7bae-42be-83da-ef360de0bb01" providerId="AD" clId="Web-{1B2CBAFF-2BFE-6F5B-9B59-C325C6AC8466}" dt="2021-02-02T21:47:29.563" v="502"/>
        <pc:sldMkLst>
          <pc:docMk/>
          <pc:sldMk cId="0" sldId="793"/>
        </pc:sldMkLst>
      </pc:sldChg>
      <pc:sldChg chg="del">
        <pc:chgData name="Blindback Sgt TJ@21 AC&amp;W Sqn CADS Ops@Defence O365" userId="S::timothy.blindback@ecn.forces.gc.ca::2699d6b2-7bae-42be-83da-ef360de0bb01" providerId="AD" clId="Web-{1B2CBAFF-2BFE-6F5B-9B59-C325C6AC8466}" dt="2021-02-02T22:06:42.699" v="503"/>
        <pc:sldMkLst>
          <pc:docMk/>
          <pc:sldMk cId="0" sldId="794"/>
        </pc:sldMkLst>
      </pc:sldChg>
      <pc:sldChg chg="del">
        <pc:chgData name="Blindback Sgt TJ@21 AC&amp;W Sqn CADS Ops@Defence O365" userId="S::timothy.blindback@ecn.forces.gc.ca::2699d6b2-7bae-42be-83da-ef360de0bb01" providerId="AD" clId="Web-{1B2CBAFF-2BFE-6F5B-9B59-C325C6AC8466}" dt="2021-02-02T22:06:42.715" v="504"/>
        <pc:sldMkLst>
          <pc:docMk/>
          <pc:sldMk cId="0" sldId="795"/>
        </pc:sldMkLst>
      </pc:sldChg>
      <pc:sldChg chg="del">
        <pc:chgData name="Blindback Sgt TJ@21 AC&amp;W Sqn CADS Ops@Defence O365" userId="S::timothy.blindback@ecn.forces.gc.ca::2699d6b2-7bae-42be-83da-ef360de0bb01" providerId="AD" clId="Web-{1B2CBAFF-2BFE-6F5B-9B59-C325C6AC8466}" dt="2021-02-02T21:33:50.560" v="105"/>
        <pc:sldMkLst>
          <pc:docMk/>
          <pc:sldMk cId="0" sldId="797"/>
        </pc:sldMkLst>
      </pc:sldChg>
      <pc:sldChg chg="addSp delSp modSp addAnim delAnim modAnim">
        <pc:chgData name="Blindback Sgt TJ@21 AC&amp;W Sqn CADS Ops@Defence O365" userId="S::timothy.blindback@ecn.forces.gc.ca::2699d6b2-7bae-42be-83da-ef360de0bb01" providerId="AD" clId="Web-{1B2CBAFF-2BFE-6F5B-9B59-C325C6AC8466}" dt="2021-02-02T21:36:08.451" v="137"/>
        <pc:sldMkLst>
          <pc:docMk/>
          <pc:sldMk cId="0" sldId="798"/>
        </pc:sldMkLst>
        <pc:spChg chg="add mod">
          <ac:chgData name="Blindback Sgt TJ@21 AC&amp;W Sqn CADS Ops@Defence O365" userId="S::timothy.blindback@ecn.forces.gc.ca::2699d6b2-7bae-42be-83da-ef360de0bb01" providerId="AD" clId="Web-{1B2CBAFF-2BFE-6F5B-9B59-C325C6AC8466}" dt="2021-02-02T21:31:22.169" v="61" actId="1076"/>
          <ac:spMkLst>
            <pc:docMk/>
            <pc:sldMk cId="0" sldId="798"/>
            <ac:spMk id="7" creationId="{7F831DFE-F480-46AE-98D0-BC8AADC580FB}"/>
          </ac:spMkLst>
        </pc:spChg>
        <pc:spChg chg="add mod">
          <ac:chgData name="Blindback Sgt TJ@21 AC&amp;W Sqn CADS Ops@Defence O365" userId="S::timothy.blindback@ecn.forces.gc.ca::2699d6b2-7bae-42be-83da-ef360de0bb01" providerId="AD" clId="Web-{1B2CBAFF-2BFE-6F5B-9B59-C325C6AC8466}" dt="2021-02-02T21:31:28.075" v="63" actId="1076"/>
          <ac:spMkLst>
            <pc:docMk/>
            <pc:sldMk cId="0" sldId="798"/>
            <ac:spMk id="8" creationId="{028AFA25-CD50-4D75-B374-E2BC30829BC1}"/>
          </ac:spMkLst>
        </pc:spChg>
        <pc:spChg chg="add mod">
          <ac:chgData name="Blindback Sgt TJ@21 AC&amp;W Sqn CADS Ops@Defence O365" userId="S::timothy.blindback@ecn.forces.gc.ca::2699d6b2-7bae-42be-83da-ef360de0bb01" providerId="AD" clId="Web-{1B2CBAFF-2BFE-6F5B-9B59-C325C6AC8466}" dt="2021-02-02T21:31:36.841" v="67" actId="20577"/>
          <ac:spMkLst>
            <pc:docMk/>
            <pc:sldMk cId="0" sldId="798"/>
            <ac:spMk id="9" creationId="{CEB57287-4DBE-4421-A87E-E5455D0F4E6A}"/>
          </ac:spMkLst>
        </pc:spChg>
        <pc:spChg chg="add mod">
          <ac:chgData name="Blindback Sgt TJ@21 AC&amp;W Sqn CADS Ops@Defence O365" userId="S::timothy.blindback@ecn.forces.gc.ca::2699d6b2-7bae-42be-83da-ef360de0bb01" providerId="AD" clId="Web-{1B2CBAFF-2BFE-6F5B-9B59-C325C6AC8466}" dt="2021-02-02T21:32:07.403" v="77" actId="20577"/>
          <ac:spMkLst>
            <pc:docMk/>
            <pc:sldMk cId="0" sldId="798"/>
            <ac:spMk id="10" creationId="{B79852A3-3393-4200-A63F-F09D32DF3995}"/>
          </ac:spMkLst>
        </pc:spChg>
        <pc:spChg chg="mod">
          <ac:chgData name="Blindback Sgt TJ@21 AC&amp;W Sqn CADS Ops@Defence O365" userId="S::timothy.blindback@ecn.forces.gc.ca::2699d6b2-7bae-42be-83da-ef360de0bb01" providerId="AD" clId="Web-{1B2CBAFF-2BFE-6F5B-9B59-C325C6AC8466}" dt="2021-02-02T21:32:56.528" v="102" actId="1076"/>
          <ac:spMkLst>
            <pc:docMk/>
            <pc:sldMk cId="0" sldId="798"/>
            <ac:spMk id="396338" creationId="{BB72D2B5-2562-4380-BEC8-889A4914CD61}"/>
          </ac:spMkLst>
        </pc:spChg>
        <pc:spChg chg="mod">
          <ac:chgData name="Blindback Sgt TJ@21 AC&amp;W Sqn CADS Ops@Defence O365" userId="S::timothy.blindback@ecn.forces.gc.ca::2699d6b2-7bae-42be-83da-ef360de0bb01" providerId="AD" clId="Web-{1B2CBAFF-2BFE-6F5B-9B59-C325C6AC8466}" dt="2021-02-02T21:33:15.310" v="104" actId="14100"/>
          <ac:spMkLst>
            <pc:docMk/>
            <pc:sldMk cId="0" sldId="798"/>
            <ac:spMk id="396344" creationId="{1015C0F7-D0DA-49F5-94BB-F1FBC0C3A63E}"/>
          </ac:spMkLst>
        </pc:spChg>
        <pc:spChg chg="mod">
          <ac:chgData name="Blindback Sgt TJ@21 AC&amp;W Sqn CADS Ops@Defence O365" userId="S::timothy.blindback@ecn.forces.gc.ca::2699d6b2-7bae-42be-83da-ef360de0bb01" providerId="AD" clId="Web-{1B2CBAFF-2BFE-6F5B-9B59-C325C6AC8466}" dt="2021-02-02T21:30:01.856" v="39" actId="1076"/>
          <ac:spMkLst>
            <pc:docMk/>
            <pc:sldMk cId="0" sldId="798"/>
            <ac:spMk id="396345" creationId="{6E4570B5-5CA3-4F49-BC70-17B3F22C1327}"/>
          </ac:spMkLst>
        </pc:spChg>
        <pc:spChg chg="del">
          <ac:chgData name="Blindback Sgt TJ@21 AC&amp;W Sqn CADS Ops@Defence O365" userId="S::timothy.blindback@ecn.forces.gc.ca::2699d6b2-7bae-42be-83da-ef360de0bb01" providerId="AD" clId="Web-{1B2CBAFF-2BFE-6F5B-9B59-C325C6AC8466}" dt="2021-02-02T21:29:47.809" v="37"/>
          <ac:spMkLst>
            <pc:docMk/>
            <pc:sldMk cId="0" sldId="798"/>
            <ac:spMk id="396346" creationId="{D53AAF9F-93E2-45D5-8E5F-0416B62C73C0}"/>
          </ac:spMkLst>
        </pc:spChg>
        <pc:spChg chg="del mod">
          <ac:chgData name="Blindback Sgt TJ@21 AC&amp;W Sqn CADS Ops@Defence O365" userId="S::timothy.blindback@ecn.forces.gc.ca::2699d6b2-7bae-42be-83da-ef360de0bb01" providerId="AD" clId="Web-{1B2CBAFF-2BFE-6F5B-9B59-C325C6AC8466}" dt="2021-02-02T21:29:24.825" v="33"/>
          <ac:spMkLst>
            <pc:docMk/>
            <pc:sldMk cId="0" sldId="798"/>
            <ac:spMk id="396347" creationId="{A077587D-1090-4CE4-9BFA-1AA8843E1886}"/>
          </ac:spMkLst>
        </pc:spChg>
        <pc:spChg chg="mod">
          <ac:chgData name="Blindback Sgt TJ@21 AC&amp;W Sqn CADS Ops@Defence O365" userId="S::timothy.blindback@ecn.forces.gc.ca::2699d6b2-7bae-42be-83da-ef360de0bb01" providerId="AD" clId="Web-{1B2CBAFF-2BFE-6F5B-9B59-C325C6AC8466}" dt="2021-02-02T21:31:53.638" v="71" actId="14100"/>
          <ac:spMkLst>
            <pc:docMk/>
            <pc:sldMk cId="0" sldId="798"/>
            <ac:spMk id="396695" creationId="{4A7F4935-72F3-4864-8BB1-DB0F11E268D7}"/>
          </ac:spMkLst>
        </pc:spChg>
        <pc:spChg chg="del mod">
          <ac:chgData name="Blindback Sgt TJ@21 AC&amp;W Sqn CADS Ops@Defence O365" userId="S::timothy.blindback@ecn.forces.gc.ca::2699d6b2-7bae-42be-83da-ef360de0bb01" providerId="AD" clId="Web-{1B2CBAFF-2BFE-6F5B-9B59-C325C6AC8466}" dt="2021-02-02T21:28:46.059" v="3"/>
          <ac:spMkLst>
            <pc:docMk/>
            <pc:sldMk cId="0" sldId="798"/>
            <ac:spMk id="396703" creationId="{1E337C58-FB33-4232-892A-51081E5DF410}"/>
          </ac:spMkLst>
        </pc:spChg>
        <pc:spChg chg="del mod">
          <ac:chgData name="Blindback Sgt TJ@21 AC&amp;W Sqn CADS Ops@Defence O365" userId="S::timothy.blindback@ecn.forces.gc.ca::2699d6b2-7bae-42be-83da-ef360de0bb01" providerId="AD" clId="Web-{1B2CBAFF-2BFE-6F5B-9B59-C325C6AC8466}" dt="2021-02-02T21:29:45.106" v="36"/>
          <ac:spMkLst>
            <pc:docMk/>
            <pc:sldMk cId="0" sldId="798"/>
            <ac:spMk id="396739" creationId="{5F001366-F8FD-4704-AC90-4A04B11CBBE9}"/>
          </ac:spMkLst>
        </pc:spChg>
        <pc:grpChg chg="mod">
          <ac:chgData name="Blindback Sgt TJ@21 AC&amp;W Sqn CADS Ops@Defence O365" userId="S::timothy.blindback@ecn.forces.gc.ca::2699d6b2-7bae-42be-83da-ef360de0bb01" providerId="AD" clId="Web-{1B2CBAFF-2BFE-6F5B-9B59-C325C6AC8466}" dt="2021-02-02T21:28:15.278" v="0" actId="1076"/>
          <ac:grpSpMkLst>
            <pc:docMk/>
            <pc:sldMk cId="0" sldId="798"/>
            <ac:grpSpMk id="5" creationId="{63C72CE7-6EEF-4600-9D77-0CBCAFD8BAB5}"/>
          </ac:grpSpMkLst>
        </pc:grpChg>
        <pc:cxnChg chg="add mod">
          <ac:chgData name="Blindback Sgt TJ@21 AC&amp;W Sqn CADS Ops@Defence O365" userId="S::timothy.blindback@ecn.forces.gc.ca::2699d6b2-7bae-42be-83da-ef360de0bb01" providerId="AD" clId="Web-{1B2CBAFF-2BFE-6F5B-9B59-C325C6AC8466}" dt="2021-02-02T21:30:31.012" v="42" actId="14100"/>
          <ac:cxnSpMkLst>
            <pc:docMk/>
            <pc:sldMk cId="0" sldId="798"/>
            <ac:cxnSpMk id="3" creationId="{B401486D-7462-469A-82EA-A162C97C8B22}"/>
          </ac:cxnSpMkLst>
        </pc:cxnChg>
        <pc:cxnChg chg="add mod">
          <ac:chgData name="Blindback Sgt TJ@21 AC&amp;W Sqn CADS Ops@Defence O365" userId="S::timothy.blindback@ecn.forces.gc.ca::2699d6b2-7bae-42be-83da-ef360de0bb01" providerId="AD" clId="Web-{1B2CBAFF-2BFE-6F5B-9B59-C325C6AC8466}" dt="2021-02-02T21:30:52.731" v="45" actId="14100"/>
          <ac:cxnSpMkLst>
            <pc:docMk/>
            <pc:sldMk cId="0" sldId="798"/>
            <ac:cxnSpMk id="6" creationId="{446EC1E2-80E5-44DE-B626-E326B628393D}"/>
          </ac:cxnSpMkLst>
        </pc:cxnChg>
        <pc:cxnChg chg="mod">
          <ac:chgData name="Blindback Sgt TJ@21 AC&amp;W Sqn CADS Ops@Defence O365" userId="S::timothy.blindback@ecn.forces.gc.ca::2699d6b2-7bae-42be-83da-ef360de0bb01" providerId="AD" clId="Web-{1B2CBAFF-2BFE-6F5B-9B59-C325C6AC8466}" dt="2021-02-02T21:32:56.528" v="102" actId="1076"/>
          <ac:cxnSpMkLst>
            <pc:docMk/>
            <pc:sldMk cId="0" sldId="798"/>
            <ac:cxnSpMk id="396700" creationId="{9E2BA83B-7375-4079-A12B-B586BC8D5FAE}"/>
          </ac:cxnSpMkLst>
        </pc:cxnChg>
        <pc:cxnChg chg="mod">
          <ac:chgData name="Blindback Sgt TJ@21 AC&amp;W Sqn CADS Ops@Defence O365" userId="S::timothy.blindback@ecn.forces.gc.ca::2699d6b2-7bae-42be-83da-ef360de0bb01" providerId="AD" clId="Web-{1B2CBAFF-2BFE-6F5B-9B59-C325C6AC8466}" dt="2021-02-02T21:30:01.856" v="39" actId="1076"/>
          <ac:cxnSpMkLst>
            <pc:docMk/>
            <pc:sldMk cId="0" sldId="798"/>
            <ac:cxnSpMk id="396701" creationId="{48F47054-E0D0-4CD6-B92F-7DB8458E81C1}"/>
          </ac:cxnSpMkLst>
        </pc:cxnChg>
      </pc:sldChg>
      <pc:sldChg chg="del">
        <pc:chgData name="Blindback Sgt TJ@21 AC&amp;W Sqn CADS Ops@Defence O365" userId="S::timothy.blindback@ecn.forces.gc.ca::2699d6b2-7bae-42be-83da-ef360de0bb01" providerId="AD" clId="Web-{1B2CBAFF-2BFE-6F5B-9B59-C325C6AC8466}" dt="2021-02-02T22:07:18.809" v="506"/>
        <pc:sldMkLst>
          <pc:docMk/>
          <pc:sldMk cId="0" sldId="799"/>
        </pc:sldMkLst>
      </pc:sldChg>
      <pc:sldChg chg="addSp delSp modSp">
        <pc:chgData name="Blindback Sgt TJ@21 AC&amp;W Sqn CADS Ops@Defence O365" userId="S::timothy.blindback@ecn.forces.gc.ca::2699d6b2-7bae-42be-83da-ef360de0bb01" providerId="AD" clId="Web-{1B2CBAFF-2BFE-6F5B-9B59-C325C6AC8466}" dt="2021-02-02T22:39:50.152" v="1913" actId="20577"/>
        <pc:sldMkLst>
          <pc:docMk/>
          <pc:sldMk cId="0" sldId="800"/>
        </pc:sldMkLst>
        <pc:spChg chg="add del mod">
          <ac:chgData name="Blindback Sgt TJ@21 AC&amp;W Sqn CADS Ops@Defence O365" userId="S::timothy.blindback@ecn.forces.gc.ca::2699d6b2-7bae-42be-83da-ef360de0bb01" providerId="AD" clId="Web-{1B2CBAFF-2BFE-6F5B-9B59-C325C6AC8466}" dt="2021-02-02T22:26:59.574" v="1320"/>
          <ac:spMkLst>
            <pc:docMk/>
            <pc:sldMk cId="0" sldId="800"/>
            <ac:spMk id="3" creationId="{51E4CF8D-A86A-43A2-AE9D-0CFA8D91B759}"/>
          </ac:spMkLst>
        </pc:spChg>
        <pc:spChg chg="add mod">
          <ac:chgData name="Blindback Sgt TJ@21 AC&amp;W Sqn CADS Ops@Defence O365" userId="S::timothy.blindback@ecn.forces.gc.ca::2699d6b2-7bae-42be-83da-ef360de0bb01" providerId="AD" clId="Web-{1B2CBAFF-2BFE-6F5B-9B59-C325C6AC8466}" dt="2021-02-02T22:39:50.152" v="1913" actId="20577"/>
          <ac:spMkLst>
            <pc:docMk/>
            <pc:sldMk cId="0" sldId="800"/>
            <ac:spMk id="4" creationId="{5E1985C0-0D32-4CE2-AC0E-ED051D6A2F78}"/>
          </ac:spMkLst>
        </pc:spChg>
        <pc:spChg chg="add del">
          <ac:chgData name="Blindback Sgt TJ@21 AC&amp;W Sqn CADS Ops@Defence O365" userId="S::timothy.blindback@ecn.forces.gc.ca::2699d6b2-7bae-42be-83da-ef360de0bb01" providerId="AD" clId="Web-{1B2CBAFF-2BFE-6F5B-9B59-C325C6AC8466}" dt="2021-02-02T22:26:55.105" v="1319"/>
          <ac:spMkLst>
            <pc:docMk/>
            <pc:sldMk cId="0" sldId="800"/>
            <ac:spMk id="5" creationId="{7A556A7D-CA3C-4AF4-B81B-25538058367F}"/>
          </ac:spMkLst>
        </pc:spChg>
        <pc:spChg chg="del">
          <ac:chgData name="Blindback Sgt TJ@21 AC&amp;W Sqn CADS Ops@Defence O365" userId="S::timothy.blindback@ecn.forces.gc.ca::2699d6b2-7bae-42be-83da-ef360de0bb01" providerId="AD" clId="Web-{1B2CBAFF-2BFE-6F5B-9B59-C325C6AC8466}" dt="2021-02-02T22:26:46.996" v="1315"/>
          <ac:spMkLst>
            <pc:docMk/>
            <pc:sldMk cId="0" sldId="800"/>
            <ac:spMk id="40963" creationId="{31B41B2B-AB87-4F99-89B0-AA91E2374F6C}"/>
          </ac:spMkLst>
        </pc:spChg>
        <pc:spChg chg="del">
          <ac:chgData name="Blindback Sgt TJ@21 AC&amp;W Sqn CADS Ops@Defence O365" userId="S::timothy.blindback@ecn.forces.gc.ca::2699d6b2-7bae-42be-83da-ef360de0bb01" providerId="AD" clId="Web-{1B2CBAFF-2BFE-6F5B-9B59-C325C6AC8466}" dt="2021-02-02T22:26:47.917" v="1318"/>
          <ac:spMkLst>
            <pc:docMk/>
            <pc:sldMk cId="0" sldId="800"/>
            <ac:spMk id="40964" creationId="{FF300328-F028-451E-BAFE-C499A35FAA75}"/>
          </ac:spMkLst>
        </pc:spChg>
      </pc:sldChg>
      <pc:sldChg chg="del">
        <pc:chgData name="Blindback Sgt TJ@21 AC&amp;W Sqn CADS Ops@Defence O365" userId="S::timothy.blindback@ecn.forces.gc.ca::2699d6b2-7bae-42be-83da-ef360de0bb01" providerId="AD" clId="Web-{1B2CBAFF-2BFE-6F5B-9B59-C325C6AC8466}" dt="2021-02-02T22:13:34.293" v="782"/>
        <pc:sldMkLst>
          <pc:docMk/>
          <pc:sldMk cId="0" sldId="801"/>
        </pc:sldMkLst>
      </pc:sldChg>
      <pc:sldChg chg="add del replId">
        <pc:chgData name="Blindback Sgt TJ@21 AC&amp;W Sqn CADS Ops@Defence O365" userId="S::timothy.blindback@ecn.forces.gc.ca::2699d6b2-7bae-42be-83da-ef360de0bb01" providerId="AD" clId="Web-{1B2CBAFF-2BFE-6F5B-9B59-C325C6AC8466}" dt="2021-02-02T22:08:34.652" v="508"/>
        <pc:sldMkLst>
          <pc:docMk/>
          <pc:sldMk cId="2008819712" sldId="802"/>
        </pc:sldMkLst>
      </pc:sldChg>
      <pc:sldChg chg="addSp delSp modSp add replId">
        <pc:chgData name="Blindback Sgt TJ@21 AC&amp;W Sqn CADS Ops@Defence O365" userId="S::timothy.blindback@ecn.forces.gc.ca::2699d6b2-7bae-42be-83da-ef360de0bb01" providerId="AD" clId="Web-{1B2CBAFF-2BFE-6F5B-9B59-C325C6AC8466}" dt="2021-02-02T22:12:24.418" v="778" actId="20577"/>
        <pc:sldMkLst>
          <pc:docMk/>
          <pc:sldMk cId="3688182284" sldId="803"/>
        </pc:sldMkLst>
        <pc:spChg chg="del">
          <ac:chgData name="Blindback Sgt TJ@21 AC&amp;W Sqn CADS Ops@Defence O365" userId="S::timothy.blindback@ecn.forces.gc.ca::2699d6b2-7bae-42be-83da-ef360de0bb01" providerId="AD" clId="Web-{1B2CBAFF-2BFE-6F5B-9B59-C325C6AC8466}" dt="2021-02-02T22:09:21.543" v="527"/>
          <ac:spMkLst>
            <pc:docMk/>
            <pc:sldMk cId="3688182284" sldId="803"/>
            <ac:spMk id="2" creationId="{7010120B-1804-4C44-B0DE-E811DC29DFC7}"/>
          </ac:spMkLst>
        </pc:spChg>
        <pc:spChg chg="del">
          <ac:chgData name="Blindback Sgt TJ@21 AC&amp;W Sqn CADS Ops@Defence O365" userId="S::timothy.blindback@ecn.forces.gc.ca::2699d6b2-7bae-42be-83da-ef360de0bb01" providerId="AD" clId="Web-{1B2CBAFF-2BFE-6F5B-9B59-C325C6AC8466}" dt="2021-02-02T22:09:21.543" v="528"/>
          <ac:spMkLst>
            <pc:docMk/>
            <pc:sldMk cId="3688182284" sldId="803"/>
            <ac:spMk id="5" creationId="{BF95A124-0704-4CE0-AC6D-364FEAE496CA}"/>
          </ac:spMkLst>
        </pc:spChg>
        <pc:spChg chg="del">
          <ac:chgData name="Blindback Sgt TJ@21 AC&amp;W Sqn CADS Ops@Defence O365" userId="S::timothy.blindback@ecn.forces.gc.ca::2699d6b2-7bae-42be-83da-ef360de0bb01" providerId="AD" clId="Web-{1B2CBAFF-2BFE-6F5B-9B59-C325C6AC8466}" dt="2021-02-02T22:09:21.527" v="523"/>
          <ac:spMkLst>
            <pc:docMk/>
            <pc:sldMk cId="3688182284" sldId="803"/>
            <ac:spMk id="6" creationId="{FB8B6D35-86A4-4E34-9C7B-7C5BDD6FA3E7}"/>
          </ac:spMkLst>
        </pc:spChg>
        <pc:spChg chg="del">
          <ac:chgData name="Blindback Sgt TJ@21 AC&amp;W Sqn CADS Ops@Defence O365" userId="S::timothy.blindback@ecn.forces.gc.ca::2699d6b2-7bae-42be-83da-ef360de0bb01" providerId="AD" clId="Web-{1B2CBAFF-2BFE-6F5B-9B59-C325C6AC8466}" dt="2021-02-02T22:09:21.527" v="521"/>
          <ac:spMkLst>
            <pc:docMk/>
            <pc:sldMk cId="3688182284" sldId="803"/>
            <ac:spMk id="7" creationId="{ECEAFC12-6EA8-4AEC-B426-7AFB136414F1}"/>
          </ac:spMkLst>
        </pc:spChg>
        <pc:spChg chg="del">
          <ac:chgData name="Blindback Sgt TJ@21 AC&amp;W Sqn CADS Ops@Defence O365" userId="S::timothy.blindback@ecn.forces.gc.ca::2699d6b2-7bae-42be-83da-ef360de0bb01" providerId="AD" clId="Web-{1B2CBAFF-2BFE-6F5B-9B59-C325C6AC8466}" dt="2021-02-02T22:09:21.543" v="526"/>
          <ac:spMkLst>
            <pc:docMk/>
            <pc:sldMk cId="3688182284" sldId="803"/>
            <ac:spMk id="8" creationId="{A47424E1-E080-4ECA-AF5F-6608021A35AD}"/>
          </ac:spMkLst>
        </pc:spChg>
        <pc:spChg chg="add mod">
          <ac:chgData name="Blindback Sgt TJ@21 AC&amp;W Sqn CADS Ops@Defence O365" userId="S::timothy.blindback@ecn.forces.gc.ca::2699d6b2-7bae-42be-83da-ef360de0bb01" providerId="AD" clId="Web-{1B2CBAFF-2BFE-6F5B-9B59-C325C6AC8466}" dt="2021-02-02T22:11:34.949" v="752" actId="20577"/>
          <ac:spMkLst>
            <pc:docMk/>
            <pc:sldMk cId="3688182284" sldId="803"/>
            <ac:spMk id="9" creationId="{DE7B40CB-9B11-4DB4-9620-77E4A86611D1}"/>
          </ac:spMkLst>
        </pc:spChg>
        <pc:spChg chg="del">
          <ac:chgData name="Blindback Sgt TJ@21 AC&amp;W Sqn CADS Ops@Defence O365" userId="S::timothy.blindback@ecn.forces.gc.ca::2699d6b2-7bae-42be-83da-ef360de0bb01" providerId="AD" clId="Web-{1B2CBAFF-2BFE-6F5B-9B59-C325C6AC8466}" dt="2021-02-02T22:09:21.527" v="522"/>
          <ac:spMkLst>
            <pc:docMk/>
            <pc:sldMk cId="3688182284" sldId="803"/>
            <ac:spMk id="94" creationId="{9E5A4293-55DA-4D08-9FBC-2C39D93EF4F4}"/>
          </ac:spMkLst>
        </pc:spChg>
        <pc:spChg chg="add mod">
          <ac:chgData name="Blindback Sgt TJ@21 AC&amp;W Sqn CADS Ops@Defence O365" userId="S::timothy.blindback@ecn.forces.gc.ca::2699d6b2-7bae-42be-83da-ef360de0bb01" providerId="AD" clId="Web-{1B2CBAFF-2BFE-6F5B-9B59-C325C6AC8466}" dt="2021-02-02T22:12:14.168" v="775" actId="1076"/>
          <ac:spMkLst>
            <pc:docMk/>
            <pc:sldMk cId="3688182284" sldId="803"/>
            <ac:spMk id="95" creationId="{E67FE34B-9EF5-4182-9473-F850E3407DC9}"/>
          </ac:spMkLst>
        </pc:spChg>
        <pc:spChg chg="add mod">
          <ac:chgData name="Blindback Sgt TJ@21 AC&amp;W Sqn CADS Ops@Defence O365" userId="S::timothy.blindback@ecn.forces.gc.ca::2699d6b2-7bae-42be-83da-ef360de0bb01" providerId="AD" clId="Web-{1B2CBAFF-2BFE-6F5B-9B59-C325C6AC8466}" dt="2021-02-02T22:12:24.418" v="778" actId="20577"/>
          <ac:spMkLst>
            <pc:docMk/>
            <pc:sldMk cId="3688182284" sldId="803"/>
            <ac:spMk id="107" creationId="{AA4716EF-BE5E-45C5-9368-FCEBFA6D10BC}"/>
          </ac:spMkLst>
        </pc:spChg>
        <pc:spChg chg="mod">
          <ac:chgData name="Blindback Sgt TJ@21 AC&amp;W Sqn CADS Ops@Defence O365" userId="S::timothy.blindback@ecn.forces.gc.ca::2699d6b2-7bae-42be-83da-ef360de0bb01" providerId="AD" clId="Web-{1B2CBAFF-2BFE-6F5B-9B59-C325C6AC8466}" dt="2021-02-02T22:09:07.871" v="514" actId="20577"/>
          <ac:spMkLst>
            <pc:docMk/>
            <pc:sldMk cId="3688182284" sldId="803"/>
            <ac:spMk id="19458" creationId="{F81F8BC8-0B25-4232-9543-E98C6FF7642F}"/>
          </ac:spMkLst>
        </pc:spChg>
        <pc:spChg chg="mod">
          <ac:chgData name="Blindback Sgt TJ@21 AC&amp;W Sqn CADS Ops@Defence O365" userId="S::timothy.blindback@ecn.forces.gc.ca::2699d6b2-7bae-42be-83da-ef360de0bb01" providerId="AD" clId="Web-{1B2CBAFF-2BFE-6F5B-9B59-C325C6AC8466}" dt="2021-02-02T22:11:08.121" v="745" actId="20577"/>
          <ac:spMkLst>
            <pc:docMk/>
            <pc:sldMk cId="3688182284" sldId="803"/>
            <ac:spMk id="19459" creationId="{6058B770-0131-4D3D-91A7-01F863A60B28}"/>
          </ac:spMkLst>
        </pc:spChg>
        <pc:grpChg chg="del">
          <ac:chgData name="Blindback Sgt TJ@21 AC&amp;W Sqn CADS Ops@Defence O365" userId="S::timothy.blindback@ecn.forces.gc.ca::2699d6b2-7bae-42be-83da-ef360de0bb01" providerId="AD" clId="Web-{1B2CBAFF-2BFE-6F5B-9B59-C325C6AC8466}" dt="2021-02-02T22:09:21.543" v="525"/>
          <ac:grpSpMkLst>
            <pc:docMk/>
            <pc:sldMk cId="3688182284" sldId="803"/>
            <ac:grpSpMk id="3" creationId="{A414093E-F7D7-4E62-A7BA-339BDE6CD66F}"/>
          </ac:grpSpMkLst>
        </pc:grpChg>
        <pc:grpChg chg="del">
          <ac:chgData name="Blindback Sgt TJ@21 AC&amp;W Sqn CADS Ops@Defence O365" userId="S::timothy.blindback@ecn.forces.gc.ca::2699d6b2-7bae-42be-83da-ef360de0bb01" providerId="AD" clId="Web-{1B2CBAFF-2BFE-6F5B-9B59-C325C6AC8466}" dt="2021-02-02T22:09:21.543" v="524"/>
          <ac:grpSpMkLst>
            <pc:docMk/>
            <pc:sldMk cId="3688182284" sldId="803"/>
            <ac:grpSpMk id="52" creationId="{C8DF0AC9-6DBB-4C7D-BB6C-9DED8EACEAC0}"/>
          </ac:grpSpMkLst>
        </pc:grpChg>
        <pc:picChg chg="add mod">
          <ac:chgData name="Blindback Sgt TJ@21 AC&amp;W Sqn CADS Ops@Defence O365" userId="S::timothy.blindback@ecn.forces.gc.ca::2699d6b2-7bae-42be-83da-ef360de0bb01" providerId="AD" clId="Web-{1B2CBAFF-2BFE-6F5B-9B59-C325C6AC8466}" dt="2021-02-02T22:11:10.090" v="746" actId="1076"/>
          <ac:picMkLst>
            <pc:docMk/>
            <pc:sldMk cId="3688182284" sldId="803"/>
            <ac:picMk id="4" creationId="{DDB85254-EC65-4081-83C7-CD61330B7673}"/>
          </ac:picMkLst>
        </pc:picChg>
        <pc:cxnChg chg="del">
          <ac:chgData name="Blindback Sgt TJ@21 AC&amp;W Sqn CADS Ops@Defence O365" userId="S::timothy.blindback@ecn.forces.gc.ca::2699d6b2-7bae-42be-83da-ef360de0bb01" providerId="AD" clId="Web-{1B2CBAFF-2BFE-6F5B-9B59-C325C6AC8466}" dt="2021-02-02T22:09:21.527" v="520"/>
          <ac:cxnSpMkLst>
            <pc:docMk/>
            <pc:sldMk cId="3688182284" sldId="803"/>
            <ac:cxnSpMk id="51" creationId="{5FB89A6D-B5C0-4417-9DCD-9FAE61F23B73}"/>
          </ac:cxnSpMkLst>
        </pc:cxnChg>
        <pc:cxnChg chg="add mod">
          <ac:chgData name="Blindback Sgt TJ@21 AC&amp;W Sqn CADS Ops@Defence O365" userId="S::timothy.blindback@ecn.forces.gc.ca::2699d6b2-7bae-42be-83da-ef360de0bb01" providerId="AD" clId="Web-{1B2CBAFF-2BFE-6F5B-9B59-C325C6AC8466}" dt="2021-02-02T22:12:05.199" v="772" actId="14100"/>
          <ac:cxnSpMkLst>
            <pc:docMk/>
            <pc:sldMk cId="3688182284" sldId="803"/>
            <ac:cxnSpMk id="96" creationId="{C654828D-60E8-4081-9BBF-05DF9907AF05}"/>
          </ac:cxnSpMkLst>
        </pc:cxnChg>
        <pc:cxnChg chg="del">
          <ac:chgData name="Blindback Sgt TJ@21 AC&amp;W Sqn CADS Ops@Defence O365" userId="S::timothy.blindback@ecn.forces.gc.ca::2699d6b2-7bae-42be-83da-ef360de0bb01" providerId="AD" clId="Web-{1B2CBAFF-2BFE-6F5B-9B59-C325C6AC8466}" dt="2021-02-02T22:09:21.527" v="519"/>
          <ac:cxnSpMkLst>
            <pc:docMk/>
            <pc:sldMk cId="3688182284" sldId="803"/>
            <ac:cxnSpMk id="98" creationId="{727EA93B-18B4-4C5A-BB87-F9946C1A0922}"/>
          </ac:cxnSpMkLst>
        </pc:cxnChg>
        <pc:cxnChg chg="del">
          <ac:chgData name="Blindback Sgt TJ@21 AC&amp;W Sqn CADS Ops@Defence O365" userId="S::timothy.blindback@ecn.forces.gc.ca::2699d6b2-7bae-42be-83da-ef360de0bb01" providerId="AD" clId="Web-{1B2CBAFF-2BFE-6F5B-9B59-C325C6AC8466}" dt="2021-02-02T22:09:21.527" v="518"/>
          <ac:cxnSpMkLst>
            <pc:docMk/>
            <pc:sldMk cId="3688182284" sldId="803"/>
            <ac:cxnSpMk id="99" creationId="{3135F69B-60C3-46A0-8F5E-7D03F0C601DB}"/>
          </ac:cxnSpMkLst>
        </pc:cxnChg>
        <pc:cxnChg chg="del">
          <ac:chgData name="Blindback Sgt TJ@21 AC&amp;W Sqn CADS Ops@Defence O365" userId="S::timothy.blindback@ecn.forces.gc.ca::2699d6b2-7bae-42be-83da-ef360de0bb01" providerId="AD" clId="Web-{1B2CBAFF-2BFE-6F5B-9B59-C325C6AC8466}" dt="2021-02-02T22:09:21.527" v="517"/>
          <ac:cxnSpMkLst>
            <pc:docMk/>
            <pc:sldMk cId="3688182284" sldId="803"/>
            <ac:cxnSpMk id="100" creationId="{F17874C8-8FF1-4B72-82F9-7DFDEB4C5177}"/>
          </ac:cxnSpMkLst>
        </pc:cxnChg>
        <pc:cxnChg chg="del">
          <ac:chgData name="Blindback Sgt TJ@21 AC&amp;W Sqn CADS Ops@Defence O365" userId="S::timothy.blindback@ecn.forces.gc.ca::2699d6b2-7bae-42be-83da-ef360de0bb01" providerId="AD" clId="Web-{1B2CBAFF-2BFE-6F5B-9B59-C325C6AC8466}" dt="2021-02-02T22:09:21.527" v="516"/>
          <ac:cxnSpMkLst>
            <pc:docMk/>
            <pc:sldMk cId="3688182284" sldId="803"/>
            <ac:cxnSpMk id="101" creationId="{21D387E7-A064-41E2-A4E9-EA72FBEDFA06}"/>
          </ac:cxnSpMkLst>
        </pc:cxnChg>
        <pc:cxnChg chg="del">
          <ac:chgData name="Blindback Sgt TJ@21 AC&amp;W Sqn CADS Ops@Defence O365" userId="S::timothy.blindback@ecn.forces.gc.ca::2699d6b2-7bae-42be-83da-ef360de0bb01" providerId="AD" clId="Web-{1B2CBAFF-2BFE-6F5B-9B59-C325C6AC8466}" dt="2021-02-02T22:09:21.527" v="515"/>
          <ac:cxnSpMkLst>
            <pc:docMk/>
            <pc:sldMk cId="3688182284" sldId="803"/>
            <ac:cxnSpMk id="102" creationId="{F3AD9146-1138-473B-9470-82A1CA2FA0F6}"/>
          </ac:cxnSpMkLst>
        </pc:cxnChg>
        <pc:cxnChg chg="add mod">
          <ac:chgData name="Blindback Sgt TJ@21 AC&amp;W Sqn CADS Ops@Defence O365" userId="S::timothy.blindback@ecn.forces.gc.ca::2699d6b2-7bae-42be-83da-ef360de0bb01" providerId="AD" clId="Web-{1B2CBAFF-2BFE-6F5B-9B59-C325C6AC8466}" dt="2021-02-02T22:12:11.246" v="774" actId="1076"/>
          <ac:cxnSpMkLst>
            <pc:docMk/>
            <pc:sldMk cId="3688182284" sldId="803"/>
            <ac:cxnSpMk id="106" creationId="{1D4A8ACC-1EDB-4997-B1A3-30775C6CB572}"/>
          </ac:cxnSpMkLst>
        </pc:cxnChg>
      </pc:sldChg>
      <pc:sldChg chg="delSp modSp new">
        <pc:chgData name="Blindback Sgt TJ@21 AC&amp;W Sqn CADS Ops@Defence O365" userId="S::timothy.blindback@ecn.forces.gc.ca::2699d6b2-7bae-42be-83da-ef360de0bb01" providerId="AD" clId="Web-{1B2CBAFF-2BFE-6F5B-9B59-C325C6AC8466}" dt="2021-02-02T22:14:15.324" v="798"/>
        <pc:sldMkLst>
          <pc:docMk/>
          <pc:sldMk cId="3341183960" sldId="804"/>
        </pc:sldMkLst>
        <pc:spChg chg="mod">
          <ac:chgData name="Blindback Sgt TJ@21 AC&amp;W Sqn CADS Ops@Defence O365" userId="S::timothy.blindback@ecn.forces.gc.ca::2699d6b2-7bae-42be-83da-ef360de0bb01" providerId="AD" clId="Web-{1B2CBAFF-2BFE-6F5B-9B59-C325C6AC8466}" dt="2021-02-02T22:14:12.840" v="797" actId="20577"/>
          <ac:spMkLst>
            <pc:docMk/>
            <pc:sldMk cId="3341183960" sldId="804"/>
            <ac:spMk id="2" creationId="{C00D6143-C078-420A-A6AD-D1888FE9A613}"/>
          </ac:spMkLst>
        </pc:spChg>
        <pc:spChg chg="del">
          <ac:chgData name="Blindback Sgt TJ@21 AC&amp;W Sqn CADS Ops@Defence O365" userId="S::timothy.blindback@ecn.forces.gc.ca::2699d6b2-7bae-42be-83da-ef360de0bb01" providerId="AD" clId="Web-{1B2CBAFF-2BFE-6F5B-9B59-C325C6AC8466}" dt="2021-02-02T22:14:15.324" v="798"/>
          <ac:spMkLst>
            <pc:docMk/>
            <pc:sldMk cId="3341183960" sldId="804"/>
            <ac:spMk id="3" creationId="{547341E1-8E69-4ABC-BE20-E02A521C4365}"/>
          </ac:spMkLst>
        </pc:spChg>
      </pc:sldChg>
      <pc:sldChg chg="add del replId">
        <pc:chgData name="Blindback Sgt TJ@21 AC&amp;W Sqn CADS Ops@Defence O365" userId="S::timothy.blindback@ecn.forces.gc.ca::2699d6b2-7bae-42be-83da-ef360de0bb01" providerId="AD" clId="Web-{1B2CBAFF-2BFE-6F5B-9B59-C325C6AC8466}" dt="2021-02-02T22:41:42.636" v="1947"/>
        <pc:sldMkLst>
          <pc:docMk/>
          <pc:sldMk cId="214689256" sldId="805"/>
        </pc:sldMkLst>
      </pc:sldChg>
    </pc:docChg>
  </pc:docChgLst>
  <pc:docChgLst>
    <pc:chgData name="Sheppard MS JE@MCC RJOC(A)@Defence O365" userId="S::justin.sheppard@ecn.forces.gc.ca::046012a4-b312-4c37-863d-653c3913ec98" providerId="AD" clId="Web-{D95E7E1B-CD7F-4F95-B946-10AC7735FFA8}"/>
    <pc:docChg chg="modSld">
      <pc:chgData name="Sheppard MS JE@MCC RJOC(A)@Defence O365" userId="S::justin.sheppard@ecn.forces.gc.ca::046012a4-b312-4c37-863d-653c3913ec98" providerId="AD" clId="Web-{D95E7E1B-CD7F-4F95-B946-10AC7735FFA8}" dt="2021-02-03T17:41:15.731" v="5" actId="20577"/>
      <pc:docMkLst>
        <pc:docMk/>
      </pc:docMkLst>
      <pc:sldChg chg="modSp">
        <pc:chgData name="Sheppard MS JE@MCC RJOC(A)@Defence O365" userId="S::justin.sheppard@ecn.forces.gc.ca::046012a4-b312-4c37-863d-653c3913ec98" providerId="AD" clId="Web-{D95E7E1B-CD7F-4F95-B946-10AC7735FFA8}" dt="2021-02-03T17:40:41.918" v="0" actId="1076"/>
        <pc:sldMkLst>
          <pc:docMk/>
          <pc:sldMk cId="0" sldId="685"/>
        </pc:sldMkLst>
        <pc:spChg chg="mod">
          <ac:chgData name="Sheppard MS JE@MCC RJOC(A)@Defence O365" userId="S::justin.sheppard@ecn.forces.gc.ca::046012a4-b312-4c37-863d-653c3913ec98" providerId="AD" clId="Web-{D95E7E1B-CD7F-4F95-B946-10AC7735FFA8}" dt="2021-02-03T17:40:41.918" v="0" actId="1076"/>
          <ac:spMkLst>
            <pc:docMk/>
            <pc:sldMk cId="0" sldId="685"/>
            <ac:spMk id="5122" creationId="{485C4292-8038-4F11-9BA4-C19544DB11F7}"/>
          </ac:spMkLst>
        </pc:spChg>
      </pc:sldChg>
      <pc:sldChg chg="modSp">
        <pc:chgData name="Sheppard MS JE@MCC RJOC(A)@Defence O365" userId="S::justin.sheppard@ecn.forces.gc.ca::046012a4-b312-4c37-863d-653c3913ec98" providerId="AD" clId="Web-{D95E7E1B-CD7F-4F95-B946-10AC7735FFA8}" dt="2021-02-03T17:41:15.731" v="5" actId="20577"/>
        <pc:sldMkLst>
          <pc:docMk/>
          <pc:sldMk cId="2192739986" sldId="805"/>
        </pc:sldMkLst>
        <pc:spChg chg="mod">
          <ac:chgData name="Sheppard MS JE@MCC RJOC(A)@Defence O365" userId="S::justin.sheppard@ecn.forces.gc.ca::046012a4-b312-4c37-863d-653c3913ec98" providerId="AD" clId="Web-{D95E7E1B-CD7F-4F95-B946-10AC7735FFA8}" dt="2021-02-03T17:41:15.731" v="5" actId="20577"/>
          <ac:spMkLst>
            <pc:docMk/>
            <pc:sldMk cId="2192739986" sldId="805"/>
            <ac:spMk id="4" creationId="{00000000-0000-0000-0000-000000000000}"/>
          </ac:spMkLst>
        </pc:spChg>
      </pc:sldChg>
    </pc:docChg>
  </pc:docChgLst>
  <pc:docChgLst>
    <pc:chgData name="Sheppard MS JE@MCC RJOC(A)@Defence O365" userId="S::justin.sheppard@ecn.forces.gc.ca::046012a4-b312-4c37-863d-653c3913ec98" providerId="AD" clId="Web-{9B614DEC-8D9D-4B66-8180-C4800AA58A0B}"/>
    <pc:docChg chg="modSld">
      <pc:chgData name="Sheppard MS JE@MCC RJOC(A)@Defence O365" userId="S::justin.sheppard@ecn.forces.gc.ca::046012a4-b312-4c37-863d-653c3913ec98" providerId="AD" clId="Web-{9B614DEC-8D9D-4B66-8180-C4800AA58A0B}" dt="2021-02-05T20:34:00.366" v="156" actId="20577"/>
      <pc:docMkLst>
        <pc:docMk/>
      </pc:docMkLst>
      <pc:sldChg chg="modSp">
        <pc:chgData name="Sheppard MS JE@MCC RJOC(A)@Defence O365" userId="S::justin.sheppard@ecn.forces.gc.ca::046012a4-b312-4c37-863d-653c3913ec98" providerId="AD" clId="Web-{9B614DEC-8D9D-4B66-8180-C4800AA58A0B}" dt="2021-02-05T20:22:09.571" v="3" actId="1076"/>
        <pc:sldMkLst>
          <pc:docMk/>
          <pc:sldMk cId="0" sldId="685"/>
        </pc:sldMkLst>
        <pc:spChg chg="mod">
          <ac:chgData name="Sheppard MS JE@MCC RJOC(A)@Defence O365" userId="S::justin.sheppard@ecn.forces.gc.ca::046012a4-b312-4c37-863d-653c3913ec98" providerId="AD" clId="Web-{9B614DEC-8D9D-4B66-8180-C4800AA58A0B}" dt="2021-02-05T20:22:09.571" v="3" actId="1076"/>
          <ac:spMkLst>
            <pc:docMk/>
            <pc:sldMk cId="0" sldId="685"/>
            <ac:spMk id="5123" creationId="{D5275EE4-6AB6-4C0B-B030-E0CD5E89B141}"/>
          </ac:spMkLst>
        </pc:spChg>
      </pc:sldChg>
      <pc:sldChg chg="modSp">
        <pc:chgData name="Sheppard MS JE@MCC RJOC(A)@Defence O365" userId="S::justin.sheppard@ecn.forces.gc.ca::046012a4-b312-4c37-863d-653c3913ec98" providerId="AD" clId="Web-{9B614DEC-8D9D-4B66-8180-C4800AA58A0B}" dt="2021-02-05T20:23:01.059" v="9" actId="20577"/>
        <pc:sldMkLst>
          <pc:docMk/>
          <pc:sldMk cId="0" sldId="715"/>
        </pc:sldMkLst>
        <pc:spChg chg="mod">
          <ac:chgData name="Sheppard MS JE@MCC RJOC(A)@Defence O365" userId="S::justin.sheppard@ecn.forces.gc.ca::046012a4-b312-4c37-863d-653c3913ec98" providerId="AD" clId="Web-{9B614DEC-8D9D-4B66-8180-C4800AA58A0B}" dt="2021-02-05T20:22:47.183" v="6" actId="1076"/>
          <ac:spMkLst>
            <pc:docMk/>
            <pc:sldMk cId="0" sldId="715"/>
            <ac:spMk id="7170" creationId="{FAA89E72-4C80-48D7-8272-1B1B56DED942}"/>
          </ac:spMkLst>
        </pc:spChg>
        <pc:spChg chg="mod">
          <ac:chgData name="Sheppard MS JE@MCC RJOC(A)@Defence O365" userId="S::justin.sheppard@ecn.forces.gc.ca::046012a4-b312-4c37-863d-653c3913ec98" providerId="AD" clId="Web-{9B614DEC-8D9D-4B66-8180-C4800AA58A0B}" dt="2021-02-05T20:23:01.059" v="9" actId="20577"/>
          <ac:spMkLst>
            <pc:docMk/>
            <pc:sldMk cId="0" sldId="715"/>
            <ac:spMk id="7171" creationId="{CB290F33-635C-4101-9A84-04F876153B0E}"/>
          </ac:spMkLst>
        </pc:spChg>
      </pc:sldChg>
      <pc:sldChg chg="modSp">
        <pc:chgData name="Sheppard MS JE@MCC RJOC(A)@Defence O365" userId="S::justin.sheppard@ecn.forces.gc.ca::046012a4-b312-4c37-863d-653c3913ec98" providerId="AD" clId="Web-{9B614DEC-8D9D-4B66-8180-C4800AA58A0B}" dt="2021-02-05T20:32:48.486" v="143" actId="20577"/>
        <pc:sldMkLst>
          <pc:docMk/>
          <pc:sldMk cId="0" sldId="743"/>
        </pc:sldMkLst>
        <pc:spChg chg="mod">
          <ac:chgData name="Sheppard MS JE@MCC RJOC(A)@Defence O365" userId="S::justin.sheppard@ecn.forces.gc.ca::046012a4-b312-4c37-863d-653c3913ec98" providerId="AD" clId="Web-{9B614DEC-8D9D-4B66-8180-C4800AA58A0B}" dt="2021-02-05T20:32:48.486" v="143" actId="20577"/>
          <ac:spMkLst>
            <pc:docMk/>
            <pc:sldMk cId="0" sldId="743"/>
            <ac:spMk id="2" creationId="{EF11667F-A483-4B99-BB0A-7C0F398271EA}"/>
          </ac:spMkLst>
        </pc:spChg>
        <pc:spChg chg="mod">
          <ac:chgData name="Sheppard MS JE@MCC RJOC(A)@Defence O365" userId="S::justin.sheppard@ecn.forces.gc.ca::046012a4-b312-4c37-863d-653c3913ec98" providerId="AD" clId="Web-{9B614DEC-8D9D-4B66-8180-C4800AA58A0B}" dt="2021-02-05T20:32:12.297" v="132" actId="1076"/>
          <ac:spMkLst>
            <pc:docMk/>
            <pc:sldMk cId="0" sldId="743"/>
            <ac:spMk id="46082" creationId="{87A9D1C2-2E0D-484E-8D20-382E5FA5D105}"/>
          </ac:spMkLst>
        </pc:spChg>
      </pc:sldChg>
      <pc:sldChg chg="modSp">
        <pc:chgData name="Sheppard MS JE@MCC RJOC(A)@Defence O365" userId="S::justin.sheppard@ecn.forces.gc.ca::046012a4-b312-4c37-863d-653c3913ec98" providerId="AD" clId="Web-{9B614DEC-8D9D-4B66-8180-C4800AA58A0B}" dt="2021-02-05T20:23:40.311" v="22" actId="20577"/>
        <pc:sldMkLst>
          <pc:docMk/>
          <pc:sldMk cId="1729010160" sldId="806"/>
        </pc:sldMkLst>
        <pc:spChg chg="mod">
          <ac:chgData name="Sheppard MS JE@MCC RJOC(A)@Defence O365" userId="S::justin.sheppard@ecn.forces.gc.ca::046012a4-b312-4c37-863d-653c3913ec98" providerId="AD" clId="Web-{9B614DEC-8D9D-4B66-8180-C4800AA58A0B}" dt="2021-02-05T20:23:09.825" v="11" actId="1076"/>
          <ac:spMkLst>
            <pc:docMk/>
            <pc:sldMk cId="1729010160" sldId="806"/>
            <ac:spMk id="7170" creationId="{FAA89E72-4C80-48D7-8272-1B1B56DED942}"/>
          </ac:spMkLst>
        </pc:spChg>
        <pc:spChg chg="mod">
          <ac:chgData name="Sheppard MS JE@MCC RJOC(A)@Defence O365" userId="S::justin.sheppard@ecn.forces.gc.ca::046012a4-b312-4c37-863d-653c3913ec98" providerId="AD" clId="Web-{9B614DEC-8D9D-4B66-8180-C4800AA58A0B}" dt="2021-02-05T20:23:40.311" v="22" actId="20577"/>
          <ac:spMkLst>
            <pc:docMk/>
            <pc:sldMk cId="1729010160" sldId="806"/>
            <ac:spMk id="7171" creationId="{CB290F33-635C-4101-9A84-04F876153B0E}"/>
          </ac:spMkLst>
        </pc:spChg>
      </pc:sldChg>
      <pc:sldChg chg="modSp">
        <pc:chgData name="Sheppard MS JE@MCC RJOC(A)@Defence O365" userId="S::justin.sheppard@ecn.forces.gc.ca::046012a4-b312-4c37-863d-653c3913ec98" providerId="AD" clId="Web-{9B614DEC-8D9D-4B66-8180-C4800AA58A0B}" dt="2021-02-05T20:24:33.533" v="32" actId="20577"/>
        <pc:sldMkLst>
          <pc:docMk/>
          <pc:sldMk cId="4253710416" sldId="807"/>
        </pc:sldMkLst>
        <pc:spChg chg="mod">
          <ac:chgData name="Sheppard MS JE@MCC RJOC(A)@Defence O365" userId="S::justin.sheppard@ecn.forces.gc.ca::046012a4-b312-4c37-863d-653c3913ec98" providerId="AD" clId="Web-{9B614DEC-8D9D-4B66-8180-C4800AA58A0B}" dt="2021-02-05T20:24:16.782" v="25" actId="1076"/>
          <ac:spMkLst>
            <pc:docMk/>
            <pc:sldMk cId="4253710416" sldId="807"/>
            <ac:spMk id="7170" creationId="{FAA89E72-4C80-48D7-8272-1B1B56DED942}"/>
          </ac:spMkLst>
        </pc:spChg>
        <pc:spChg chg="mod">
          <ac:chgData name="Sheppard MS JE@MCC RJOC(A)@Defence O365" userId="S::justin.sheppard@ecn.forces.gc.ca::046012a4-b312-4c37-863d-653c3913ec98" providerId="AD" clId="Web-{9B614DEC-8D9D-4B66-8180-C4800AA58A0B}" dt="2021-02-05T20:24:33.533" v="32" actId="20577"/>
          <ac:spMkLst>
            <pc:docMk/>
            <pc:sldMk cId="4253710416" sldId="807"/>
            <ac:spMk id="7171" creationId="{CB290F33-635C-4101-9A84-04F876153B0E}"/>
          </ac:spMkLst>
        </pc:spChg>
      </pc:sldChg>
      <pc:sldChg chg="modSp">
        <pc:chgData name="Sheppard MS JE@MCC RJOC(A)@Defence O365" userId="S::justin.sheppard@ecn.forces.gc.ca::046012a4-b312-4c37-863d-653c3913ec98" providerId="AD" clId="Web-{9B614DEC-8D9D-4B66-8180-C4800AA58A0B}" dt="2021-02-05T20:29:40.443" v="98" actId="20577"/>
        <pc:sldMkLst>
          <pc:docMk/>
          <pc:sldMk cId="3953211590" sldId="808"/>
        </pc:sldMkLst>
        <pc:spChg chg="mod">
          <ac:chgData name="Sheppard MS JE@MCC RJOC(A)@Defence O365" userId="S::justin.sheppard@ecn.forces.gc.ca::046012a4-b312-4c37-863d-653c3913ec98" providerId="AD" clId="Web-{9B614DEC-8D9D-4B66-8180-C4800AA58A0B}" dt="2021-02-05T20:28:57.362" v="89" actId="1076"/>
          <ac:spMkLst>
            <pc:docMk/>
            <pc:sldMk cId="3953211590" sldId="808"/>
            <ac:spMk id="7170" creationId="{FAA89E72-4C80-48D7-8272-1B1B56DED942}"/>
          </ac:spMkLst>
        </pc:spChg>
        <pc:spChg chg="mod">
          <ac:chgData name="Sheppard MS JE@MCC RJOC(A)@Defence O365" userId="S::justin.sheppard@ecn.forces.gc.ca::046012a4-b312-4c37-863d-653c3913ec98" providerId="AD" clId="Web-{9B614DEC-8D9D-4B66-8180-C4800AA58A0B}" dt="2021-02-05T20:29:40.443" v="98" actId="20577"/>
          <ac:spMkLst>
            <pc:docMk/>
            <pc:sldMk cId="3953211590" sldId="808"/>
            <ac:spMk id="7171" creationId="{CB290F33-635C-4101-9A84-04F876153B0E}"/>
          </ac:spMkLst>
        </pc:spChg>
      </pc:sldChg>
      <pc:sldChg chg="modSp">
        <pc:chgData name="Sheppard MS JE@MCC RJOC(A)@Defence O365" userId="S::justin.sheppard@ecn.forces.gc.ca::046012a4-b312-4c37-863d-653c3913ec98" providerId="AD" clId="Web-{9B614DEC-8D9D-4B66-8180-C4800AA58A0B}" dt="2021-02-05T20:25:30.600" v="54" actId="20577"/>
        <pc:sldMkLst>
          <pc:docMk/>
          <pc:sldMk cId="2831435654" sldId="809"/>
        </pc:sldMkLst>
        <pc:spChg chg="mod">
          <ac:chgData name="Sheppard MS JE@MCC RJOC(A)@Defence O365" userId="S::justin.sheppard@ecn.forces.gc.ca::046012a4-b312-4c37-863d-653c3913ec98" providerId="AD" clId="Web-{9B614DEC-8D9D-4B66-8180-C4800AA58A0B}" dt="2021-02-05T20:24:46.253" v="35" actId="1076"/>
          <ac:spMkLst>
            <pc:docMk/>
            <pc:sldMk cId="2831435654" sldId="809"/>
            <ac:spMk id="7170" creationId="{FAA89E72-4C80-48D7-8272-1B1B56DED942}"/>
          </ac:spMkLst>
        </pc:spChg>
        <pc:spChg chg="mod">
          <ac:chgData name="Sheppard MS JE@MCC RJOC(A)@Defence O365" userId="S::justin.sheppard@ecn.forces.gc.ca::046012a4-b312-4c37-863d-653c3913ec98" providerId="AD" clId="Web-{9B614DEC-8D9D-4B66-8180-C4800AA58A0B}" dt="2021-02-05T20:25:30.600" v="54" actId="20577"/>
          <ac:spMkLst>
            <pc:docMk/>
            <pc:sldMk cId="2831435654" sldId="809"/>
            <ac:spMk id="7171" creationId="{CB290F33-635C-4101-9A84-04F876153B0E}"/>
          </ac:spMkLst>
        </pc:spChg>
      </pc:sldChg>
      <pc:sldChg chg="modSp">
        <pc:chgData name="Sheppard MS JE@MCC RJOC(A)@Defence O365" userId="S::justin.sheppard@ecn.forces.gc.ca::046012a4-b312-4c37-863d-653c3913ec98" providerId="AD" clId="Web-{9B614DEC-8D9D-4B66-8180-C4800AA58A0B}" dt="2021-02-05T20:31:13.168" v="115" actId="20577"/>
        <pc:sldMkLst>
          <pc:docMk/>
          <pc:sldMk cId="448764833" sldId="810"/>
        </pc:sldMkLst>
        <pc:spChg chg="mod">
          <ac:chgData name="Sheppard MS JE@MCC RJOC(A)@Defence O365" userId="S::justin.sheppard@ecn.forces.gc.ca::046012a4-b312-4c37-863d-653c3913ec98" providerId="AD" clId="Web-{9B614DEC-8D9D-4B66-8180-C4800AA58A0B}" dt="2021-02-05T20:30:08.398" v="104" actId="1076"/>
          <ac:spMkLst>
            <pc:docMk/>
            <pc:sldMk cId="448764833" sldId="810"/>
            <ac:spMk id="2" creationId="{37525C7C-8DE9-4392-9723-62A8132F8C6C}"/>
          </ac:spMkLst>
        </pc:spChg>
        <pc:spChg chg="mod">
          <ac:chgData name="Sheppard MS JE@MCC RJOC(A)@Defence O365" userId="S::justin.sheppard@ecn.forces.gc.ca::046012a4-b312-4c37-863d-653c3913ec98" providerId="AD" clId="Web-{9B614DEC-8D9D-4B66-8180-C4800AA58A0B}" dt="2021-02-05T20:30:18.727" v="106" actId="1076"/>
          <ac:spMkLst>
            <pc:docMk/>
            <pc:sldMk cId="448764833" sldId="810"/>
            <ac:spMk id="3" creationId="{DA050CC7-15C7-49A3-9463-A2BFC29115F1}"/>
          </ac:spMkLst>
        </pc:spChg>
        <pc:spChg chg="mod">
          <ac:chgData name="Sheppard MS JE@MCC RJOC(A)@Defence O365" userId="S::justin.sheppard@ecn.forces.gc.ca::046012a4-b312-4c37-863d-653c3913ec98" providerId="AD" clId="Web-{9B614DEC-8D9D-4B66-8180-C4800AA58A0B}" dt="2021-02-05T20:30:14.320" v="105" actId="1076"/>
          <ac:spMkLst>
            <pc:docMk/>
            <pc:sldMk cId="448764833" sldId="810"/>
            <ac:spMk id="6" creationId="{04F5D9A3-0B92-4EE9-8B37-9E9134A93D3C}"/>
          </ac:spMkLst>
        </pc:spChg>
        <pc:spChg chg="mod">
          <ac:chgData name="Sheppard MS JE@MCC RJOC(A)@Defence O365" userId="S::justin.sheppard@ecn.forces.gc.ca::046012a4-b312-4c37-863d-653c3913ec98" providerId="AD" clId="Web-{9B614DEC-8D9D-4B66-8180-C4800AA58A0B}" dt="2021-02-05T20:29:21.020" v="91" actId="1076"/>
          <ac:spMkLst>
            <pc:docMk/>
            <pc:sldMk cId="448764833" sldId="810"/>
            <ac:spMk id="7170" creationId="{FAA89E72-4C80-48D7-8272-1B1B56DED942}"/>
          </ac:spMkLst>
        </pc:spChg>
        <pc:spChg chg="mod">
          <ac:chgData name="Sheppard MS JE@MCC RJOC(A)@Defence O365" userId="S::justin.sheppard@ecn.forces.gc.ca::046012a4-b312-4c37-863d-653c3913ec98" providerId="AD" clId="Web-{9B614DEC-8D9D-4B66-8180-C4800AA58A0B}" dt="2021-02-05T20:31:13.168" v="115" actId="20577"/>
          <ac:spMkLst>
            <pc:docMk/>
            <pc:sldMk cId="448764833" sldId="810"/>
            <ac:spMk id="7171" creationId="{CB290F33-635C-4101-9A84-04F876153B0E}"/>
          </ac:spMkLst>
        </pc:spChg>
      </pc:sldChg>
      <pc:sldChg chg="modSp">
        <pc:chgData name="Sheppard MS JE@MCC RJOC(A)@Defence O365" userId="S::justin.sheppard@ecn.forces.gc.ca::046012a4-b312-4c37-863d-653c3913ec98" providerId="AD" clId="Web-{9B614DEC-8D9D-4B66-8180-C4800AA58A0B}" dt="2021-02-05T20:31:57.561" v="130" actId="1076"/>
        <pc:sldMkLst>
          <pc:docMk/>
          <pc:sldMk cId="3981753658" sldId="811"/>
        </pc:sldMkLst>
        <pc:spChg chg="mod">
          <ac:chgData name="Sheppard MS JE@MCC RJOC(A)@Defence O365" userId="S::justin.sheppard@ecn.forces.gc.ca::046012a4-b312-4c37-863d-653c3913ec98" providerId="AD" clId="Web-{9B614DEC-8D9D-4B66-8180-C4800AA58A0B}" dt="2021-02-05T20:31:57.561" v="130" actId="1076"/>
          <ac:spMkLst>
            <pc:docMk/>
            <pc:sldMk cId="3981753658" sldId="811"/>
            <ac:spMk id="7170" creationId="{FAA89E72-4C80-48D7-8272-1B1B56DED942}"/>
          </ac:spMkLst>
        </pc:spChg>
        <pc:spChg chg="mod">
          <ac:chgData name="Sheppard MS JE@MCC RJOC(A)@Defence O365" userId="S::justin.sheppard@ecn.forces.gc.ca::046012a4-b312-4c37-863d-653c3913ec98" providerId="AD" clId="Web-{9B614DEC-8D9D-4B66-8180-C4800AA58A0B}" dt="2021-02-05T20:31:36.357" v="127" actId="20577"/>
          <ac:spMkLst>
            <pc:docMk/>
            <pc:sldMk cId="3981753658" sldId="811"/>
            <ac:spMk id="7171" creationId="{CB290F33-635C-4101-9A84-04F876153B0E}"/>
          </ac:spMkLst>
        </pc:spChg>
      </pc:sldChg>
      <pc:sldChg chg="modSp">
        <pc:chgData name="Sheppard MS JE@MCC RJOC(A)@Defence O365" userId="S::justin.sheppard@ecn.forces.gc.ca::046012a4-b312-4c37-863d-653c3913ec98" providerId="AD" clId="Web-{9B614DEC-8D9D-4B66-8180-C4800AA58A0B}" dt="2021-02-05T20:33:02.534" v="145" actId="1076"/>
        <pc:sldMkLst>
          <pc:docMk/>
          <pc:sldMk cId="1283177913" sldId="812"/>
        </pc:sldMkLst>
        <pc:spChg chg="mod">
          <ac:chgData name="Sheppard MS JE@MCC RJOC(A)@Defence O365" userId="S::justin.sheppard@ecn.forces.gc.ca::046012a4-b312-4c37-863d-653c3913ec98" providerId="AD" clId="Web-{9B614DEC-8D9D-4B66-8180-C4800AA58A0B}" dt="2021-02-05T20:33:02.534" v="145" actId="1076"/>
          <ac:spMkLst>
            <pc:docMk/>
            <pc:sldMk cId="1283177913" sldId="812"/>
            <ac:spMk id="46082" creationId="{87A9D1C2-2E0D-484E-8D20-382E5FA5D105}"/>
          </ac:spMkLst>
        </pc:spChg>
      </pc:sldChg>
      <pc:sldChg chg="modSp">
        <pc:chgData name="Sheppard MS JE@MCC RJOC(A)@Defence O365" userId="S::justin.sheppard@ecn.forces.gc.ca::046012a4-b312-4c37-863d-653c3913ec98" providerId="AD" clId="Web-{9B614DEC-8D9D-4B66-8180-C4800AA58A0B}" dt="2021-02-05T20:28:15.329" v="87" actId="1076"/>
        <pc:sldMkLst>
          <pc:docMk/>
          <pc:sldMk cId="2797118676" sldId="813"/>
        </pc:sldMkLst>
        <pc:spChg chg="mod">
          <ac:chgData name="Sheppard MS JE@MCC RJOC(A)@Defence O365" userId="S::justin.sheppard@ecn.forces.gc.ca::046012a4-b312-4c37-863d-653c3913ec98" providerId="AD" clId="Web-{9B614DEC-8D9D-4B66-8180-C4800AA58A0B}" dt="2021-02-05T20:27:27.513" v="80" actId="1076"/>
          <ac:spMkLst>
            <pc:docMk/>
            <pc:sldMk cId="2797118676" sldId="813"/>
            <ac:spMk id="19461" creationId="{00000000-0000-0000-0000-000000000000}"/>
          </ac:spMkLst>
        </pc:spChg>
        <pc:spChg chg="mod">
          <ac:chgData name="Sheppard MS JE@MCC RJOC(A)@Defence O365" userId="S::justin.sheppard@ecn.forces.gc.ca::046012a4-b312-4c37-863d-653c3913ec98" providerId="AD" clId="Web-{9B614DEC-8D9D-4B66-8180-C4800AA58A0B}" dt="2021-02-05T20:28:15.329" v="87" actId="1076"/>
          <ac:spMkLst>
            <pc:docMk/>
            <pc:sldMk cId="2797118676" sldId="813"/>
            <ac:spMk id="19462" creationId="{00000000-0000-0000-0000-000000000000}"/>
          </ac:spMkLst>
        </pc:spChg>
        <pc:spChg chg="mod">
          <ac:chgData name="Sheppard MS JE@MCC RJOC(A)@Defence O365" userId="S::justin.sheppard@ecn.forces.gc.ca::046012a4-b312-4c37-863d-653c3913ec98" providerId="AD" clId="Web-{9B614DEC-8D9D-4B66-8180-C4800AA58A0B}" dt="2021-02-05T20:28:09.094" v="86" actId="1076"/>
          <ac:spMkLst>
            <pc:docMk/>
            <pc:sldMk cId="2797118676" sldId="813"/>
            <ac:spMk id="19463" creationId="{00000000-0000-0000-0000-000000000000}"/>
          </ac:spMkLst>
        </pc:spChg>
        <pc:spChg chg="mod">
          <ac:chgData name="Sheppard MS JE@MCC RJOC(A)@Defence O365" userId="S::justin.sheppard@ecn.forces.gc.ca::046012a4-b312-4c37-863d-653c3913ec98" providerId="AD" clId="Web-{9B614DEC-8D9D-4B66-8180-C4800AA58A0B}" dt="2021-02-05T20:26:50.948" v="69" actId="20577"/>
          <ac:spMkLst>
            <pc:docMk/>
            <pc:sldMk cId="2797118676" sldId="813"/>
            <ac:spMk id="34817" creationId="{00000000-0000-0000-0000-000000000000}"/>
          </ac:spMkLst>
        </pc:spChg>
      </pc:sldChg>
      <pc:sldChg chg="modSp">
        <pc:chgData name="Sheppard MS JE@MCC RJOC(A)@Defence O365" userId="S::justin.sheppard@ecn.forces.gc.ca::046012a4-b312-4c37-863d-653c3913ec98" providerId="AD" clId="Web-{9B614DEC-8D9D-4B66-8180-C4800AA58A0B}" dt="2021-02-05T20:33:21.848" v="147" actId="1076"/>
        <pc:sldMkLst>
          <pc:docMk/>
          <pc:sldMk cId="2781380046" sldId="814"/>
        </pc:sldMkLst>
        <pc:spChg chg="mod">
          <ac:chgData name="Sheppard MS JE@MCC RJOC(A)@Defence O365" userId="S::justin.sheppard@ecn.forces.gc.ca::046012a4-b312-4c37-863d-653c3913ec98" providerId="AD" clId="Web-{9B614DEC-8D9D-4B66-8180-C4800AA58A0B}" dt="2021-02-05T20:33:21.848" v="147" actId="1076"/>
          <ac:spMkLst>
            <pc:docMk/>
            <pc:sldMk cId="2781380046" sldId="814"/>
            <ac:spMk id="46082" creationId="{87A9D1C2-2E0D-484E-8D20-382E5FA5D105}"/>
          </ac:spMkLst>
        </pc:spChg>
      </pc:sldChg>
      <pc:sldChg chg="modSp">
        <pc:chgData name="Sheppard MS JE@MCC RJOC(A)@Defence O365" userId="S::justin.sheppard@ecn.forces.gc.ca::046012a4-b312-4c37-863d-653c3913ec98" providerId="AD" clId="Web-{9B614DEC-8D9D-4B66-8180-C4800AA58A0B}" dt="2021-02-05T20:34:00.366" v="156" actId="20577"/>
        <pc:sldMkLst>
          <pc:docMk/>
          <pc:sldMk cId="282779750" sldId="815"/>
        </pc:sldMkLst>
        <pc:spChg chg="mod">
          <ac:chgData name="Sheppard MS JE@MCC RJOC(A)@Defence O365" userId="S::justin.sheppard@ecn.forces.gc.ca::046012a4-b312-4c37-863d-653c3913ec98" providerId="AD" clId="Web-{9B614DEC-8D9D-4B66-8180-C4800AA58A0B}" dt="2021-02-05T20:34:00.366" v="156" actId="20577"/>
          <ac:spMkLst>
            <pc:docMk/>
            <pc:sldMk cId="282779750" sldId="815"/>
            <ac:spMk id="2" creationId="{EF11667F-A483-4B99-BB0A-7C0F398271EA}"/>
          </ac:spMkLst>
        </pc:spChg>
      </pc:sldChg>
    </pc:docChg>
  </pc:docChgLst>
  <pc:docChgLst>
    <pc:chgData clId="Web-{9B614DEC-8D9D-4B66-8180-C4800AA58A0B}"/>
    <pc:docChg chg="modSld">
      <pc:chgData name="" userId="" providerId="" clId="Web-{9B614DEC-8D9D-4B66-8180-C4800AA58A0B}" dt="2021-02-05T20:21:55.149" v="2" actId="14100"/>
      <pc:docMkLst>
        <pc:docMk/>
      </pc:docMkLst>
      <pc:sldChg chg="modSp">
        <pc:chgData name="" userId="" providerId="" clId="Web-{9B614DEC-8D9D-4B66-8180-C4800AA58A0B}" dt="2021-02-05T20:21:55.149" v="2" actId="14100"/>
        <pc:sldMkLst>
          <pc:docMk/>
          <pc:sldMk cId="0" sldId="685"/>
        </pc:sldMkLst>
        <pc:spChg chg="mod">
          <ac:chgData name="" userId="" providerId="" clId="Web-{9B614DEC-8D9D-4B66-8180-C4800AA58A0B}" dt="2021-02-05T20:21:55.149" v="2" actId="14100"/>
          <ac:spMkLst>
            <pc:docMk/>
            <pc:sldMk cId="0" sldId="685"/>
            <ac:spMk id="5123" creationId="{D5275EE4-6AB6-4C0B-B030-E0CD5E89B141}"/>
          </ac:spMkLst>
        </pc:spChg>
      </pc:sldChg>
    </pc:docChg>
  </pc:docChgLst>
  <pc:docChgLst>
    <pc:chgData name="Sheppard MS JE@MCC RJOC(A)@Defence O365" userId="S::justin.sheppard@ecn.forces.gc.ca::046012a4-b312-4c37-863d-653c3913ec98" providerId="AD" clId="Web-{7BFF766D-8956-4726-805F-84880209BD30}"/>
    <pc:docChg chg="modSld">
      <pc:chgData name="Sheppard MS JE@MCC RJOC(A)@Defence O365" userId="S::justin.sheppard@ecn.forces.gc.ca::046012a4-b312-4c37-863d-653c3913ec98" providerId="AD" clId="Web-{7BFF766D-8956-4726-805F-84880209BD30}" dt="2021-02-03T19:31:20.059" v="38" actId="20577"/>
      <pc:docMkLst>
        <pc:docMk/>
      </pc:docMkLst>
      <pc:sldChg chg="modSp">
        <pc:chgData name="Sheppard MS JE@MCC RJOC(A)@Defence O365" userId="S::justin.sheppard@ecn.forces.gc.ca::046012a4-b312-4c37-863d-653c3913ec98" providerId="AD" clId="Web-{7BFF766D-8956-4726-805F-84880209BD30}" dt="2021-02-03T19:30:04.055" v="18" actId="20577"/>
        <pc:sldMkLst>
          <pc:docMk/>
          <pc:sldMk cId="0" sldId="685"/>
        </pc:sldMkLst>
        <pc:spChg chg="mod">
          <ac:chgData name="Sheppard MS JE@MCC RJOC(A)@Defence O365" userId="S::justin.sheppard@ecn.forces.gc.ca::046012a4-b312-4c37-863d-653c3913ec98" providerId="AD" clId="Web-{7BFF766D-8956-4726-805F-84880209BD30}" dt="2021-02-03T19:30:04.055" v="18" actId="20577"/>
          <ac:spMkLst>
            <pc:docMk/>
            <pc:sldMk cId="0" sldId="685"/>
            <ac:spMk id="5122" creationId="{485C4292-8038-4F11-9BA4-C19544DB11F7}"/>
          </ac:spMkLst>
        </pc:spChg>
        <pc:spChg chg="mod">
          <ac:chgData name="Sheppard MS JE@MCC RJOC(A)@Defence O365" userId="S::justin.sheppard@ecn.forces.gc.ca::046012a4-b312-4c37-863d-653c3913ec98" providerId="AD" clId="Web-{7BFF766D-8956-4726-805F-84880209BD30}" dt="2021-02-03T19:29:17.427" v="9" actId="20577"/>
          <ac:spMkLst>
            <pc:docMk/>
            <pc:sldMk cId="0" sldId="685"/>
            <ac:spMk id="5123" creationId="{D5275EE4-6AB6-4C0B-B030-E0CD5E89B141}"/>
          </ac:spMkLst>
        </pc:spChg>
      </pc:sldChg>
      <pc:sldChg chg="modSp">
        <pc:chgData name="Sheppard MS JE@MCC RJOC(A)@Defence O365" userId="S::justin.sheppard@ecn.forces.gc.ca::046012a4-b312-4c37-863d-653c3913ec98" providerId="AD" clId="Web-{7BFF766D-8956-4726-805F-84880209BD30}" dt="2021-02-03T19:30:13.759" v="21" actId="20577"/>
        <pc:sldMkLst>
          <pc:docMk/>
          <pc:sldMk cId="0" sldId="715"/>
        </pc:sldMkLst>
        <pc:spChg chg="mod">
          <ac:chgData name="Sheppard MS JE@MCC RJOC(A)@Defence O365" userId="S::justin.sheppard@ecn.forces.gc.ca::046012a4-b312-4c37-863d-653c3913ec98" providerId="AD" clId="Web-{7BFF766D-8956-4726-805F-84880209BD30}" dt="2021-02-03T19:30:13.759" v="21" actId="20577"/>
          <ac:spMkLst>
            <pc:docMk/>
            <pc:sldMk cId="0" sldId="715"/>
            <ac:spMk id="7170" creationId="{FAA89E72-4C80-48D7-8272-1B1B56DED942}"/>
          </ac:spMkLst>
        </pc:spChg>
      </pc:sldChg>
      <pc:sldChg chg="modSp">
        <pc:chgData name="Sheppard MS JE@MCC RJOC(A)@Defence O365" userId="S::justin.sheppard@ecn.forces.gc.ca::046012a4-b312-4c37-863d-653c3913ec98" providerId="AD" clId="Web-{7BFF766D-8956-4726-805F-84880209BD30}" dt="2021-02-03T19:30:19.009" v="22" actId="20577"/>
        <pc:sldMkLst>
          <pc:docMk/>
          <pc:sldMk cId="0" sldId="717"/>
        </pc:sldMkLst>
        <pc:spChg chg="mod">
          <ac:chgData name="Sheppard MS JE@MCC RJOC(A)@Defence O365" userId="S::justin.sheppard@ecn.forces.gc.ca::046012a4-b312-4c37-863d-653c3913ec98" providerId="AD" clId="Web-{7BFF766D-8956-4726-805F-84880209BD30}" dt="2021-02-03T19:30:19.009" v="22" actId="20577"/>
          <ac:spMkLst>
            <pc:docMk/>
            <pc:sldMk cId="0" sldId="717"/>
            <ac:spMk id="11266" creationId="{277FD57C-C4C6-4140-A81F-826CE7DF3D94}"/>
          </ac:spMkLst>
        </pc:spChg>
      </pc:sldChg>
      <pc:sldChg chg="modSp">
        <pc:chgData name="Sheppard MS JE@MCC RJOC(A)@Defence O365" userId="S::justin.sheppard@ecn.forces.gc.ca::046012a4-b312-4c37-863d-653c3913ec98" providerId="AD" clId="Web-{7BFF766D-8956-4726-805F-84880209BD30}" dt="2021-02-03T19:30:40.682" v="27" actId="20577"/>
        <pc:sldMkLst>
          <pc:docMk/>
          <pc:sldMk cId="0" sldId="727"/>
        </pc:sldMkLst>
        <pc:spChg chg="mod">
          <ac:chgData name="Sheppard MS JE@MCC RJOC(A)@Defence O365" userId="S::justin.sheppard@ecn.forces.gc.ca::046012a4-b312-4c37-863d-653c3913ec98" providerId="AD" clId="Web-{7BFF766D-8956-4726-805F-84880209BD30}" dt="2021-02-03T19:30:40.682" v="27" actId="20577"/>
          <ac:spMkLst>
            <pc:docMk/>
            <pc:sldMk cId="0" sldId="727"/>
            <ac:spMk id="19458" creationId="{F81F8BC8-0B25-4232-9543-E98C6FF7642F}"/>
          </ac:spMkLst>
        </pc:spChg>
      </pc:sldChg>
      <pc:sldChg chg="modSp">
        <pc:chgData name="Sheppard MS JE@MCC RJOC(A)@Defence O365" userId="S::justin.sheppard@ecn.forces.gc.ca::046012a4-b312-4c37-863d-653c3913ec98" providerId="AD" clId="Web-{7BFF766D-8956-4726-805F-84880209BD30}" dt="2021-02-03T19:31:00.480" v="32" actId="20577"/>
        <pc:sldMkLst>
          <pc:docMk/>
          <pc:sldMk cId="0" sldId="733"/>
        </pc:sldMkLst>
        <pc:spChg chg="mod">
          <ac:chgData name="Sheppard MS JE@MCC RJOC(A)@Defence O365" userId="S::justin.sheppard@ecn.forces.gc.ca::046012a4-b312-4c37-863d-653c3913ec98" providerId="AD" clId="Web-{7BFF766D-8956-4726-805F-84880209BD30}" dt="2021-02-03T19:31:00.480" v="32" actId="20577"/>
          <ac:spMkLst>
            <pc:docMk/>
            <pc:sldMk cId="0" sldId="733"/>
            <ac:spMk id="30722" creationId="{244ECC63-DDE8-48E4-B570-1BDFD36EF258}"/>
          </ac:spMkLst>
        </pc:spChg>
      </pc:sldChg>
      <pc:sldChg chg="modSp">
        <pc:chgData name="Sheppard MS JE@MCC RJOC(A)@Defence O365" userId="S::justin.sheppard@ecn.forces.gc.ca::046012a4-b312-4c37-863d-653c3913ec98" providerId="AD" clId="Web-{7BFF766D-8956-4726-805F-84880209BD30}" dt="2021-02-03T19:31:20.059" v="38" actId="20577"/>
        <pc:sldMkLst>
          <pc:docMk/>
          <pc:sldMk cId="0" sldId="743"/>
        </pc:sldMkLst>
        <pc:spChg chg="mod">
          <ac:chgData name="Sheppard MS JE@MCC RJOC(A)@Defence O365" userId="S::justin.sheppard@ecn.forces.gc.ca::046012a4-b312-4c37-863d-653c3913ec98" providerId="AD" clId="Web-{7BFF766D-8956-4726-805F-84880209BD30}" dt="2021-02-03T19:31:20.059" v="38" actId="20577"/>
          <ac:spMkLst>
            <pc:docMk/>
            <pc:sldMk cId="0" sldId="743"/>
            <ac:spMk id="46082" creationId="{87A9D1C2-2E0D-484E-8D20-382E5FA5D105}"/>
          </ac:spMkLst>
        </pc:spChg>
      </pc:sldChg>
      <pc:sldChg chg="modSp">
        <pc:chgData name="Sheppard MS JE@MCC RJOC(A)@Defence O365" userId="S::justin.sheppard@ecn.forces.gc.ca::046012a4-b312-4c37-863d-653c3913ec98" providerId="AD" clId="Web-{7BFF766D-8956-4726-805F-84880209BD30}" dt="2021-02-03T19:30:22.103" v="23" actId="20577"/>
        <pc:sldMkLst>
          <pc:docMk/>
          <pc:sldMk cId="0" sldId="751"/>
        </pc:sldMkLst>
        <pc:spChg chg="mod">
          <ac:chgData name="Sheppard MS JE@MCC RJOC(A)@Defence O365" userId="S::justin.sheppard@ecn.forces.gc.ca::046012a4-b312-4c37-863d-653c3913ec98" providerId="AD" clId="Web-{7BFF766D-8956-4726-805F-84880209BD30}" dt="2021-02-03T19:30:22.103" v="23" actId="20577"/>
          <ac:spMkLst>
            <pc:docMk/>
            <pc:sldMk cId="0" sldId="751"/>
            <ac:spMk id="13314" creationId="{B8E95A78-A822-4222-B808-01BD010C5044}"/>
          </ac:spMkLst>
        </pc:spChg>
      </pc:sldChg>
      <pc:sldChg chg="modSp">
        <pc:chgData name="Sheppard MS JE@MCC RJOC(A)@Defence O365" userId="S::justin.sheppard@ecn.forces.gc.ca::046012a4-b312-4c37-863d-653c3913ec98" providerId="AD" clId="Web-{7BFF766D-8956-4726-805F-84880209BD30}" dt="2021-02-03T19:31:06.121" v="33" actId="20577"/>
        <pc:sldMkLst>
          <pc:docMk/>
          <pc:sldMk cId="0" sldId="768"/>
        </pc:sldMkLst>
        <pc:spChg chg="mod">
          <ac:chgData name="Sheppard MS JE@MCC RJOC(A)@Defence O365" userId="S::justin.sheppard@ecn.forces.gc.ca::046012a4-b312-4c37-863d-653c3913ec98" providerId="AD" clId="Web-{7BFF766D-8956-4726-805F-84880209BD30}" dt="2021-02-03T19:31:06.121" v="33" actId="20577"/>
          <ac:spMkLst>
            <pc:docMk/>
            <pc:sldMk cId="0" sldId="768"/>
            <ac:spMk id="34818" creationId="{9E0D6E99-BFB0-4160-A24B-8F92D0FAED07}"/>
          </ac:spMkLst>
        </pc:spChg>
      </pc:sldChg>
      <pc:sldChg chg="modSp">
        <pc:chgData name="Sheppard MS JE@MCC RJOC(A)@Defence O365" userId="S::justin.sheppard@ecn.forces.gc.ca::046012a4-b312-4c37-863d-653c3913ec98" providerId="AD" clId="Web-{7BFF766D-8956-4726-805F-84880209BD30}" dt="2021-02-03T19:31:17.012" v="37" actId="20577"/>
        <pc:sldMkLst>
          <pc:docMk/>
          <pc:sldMk cId="0" sldId="784"/>
        </pc:sldMkLst>
        <pc:spChg chg="mod">
          <ac:chgData name="Sheppard MS JE@MCC RJOC(A)@Defence O365" userId="S::justin.sheppard@ecn.forces.gc.ca::046012a4-b312-4c37-863d-653c3913ec98" providerId="AD" clId="Web-{7BFF766D-8956-4726-805F-84880209BD30}" dt="2021-02-03T19:31:17.012" v="37" actId="20577"/>
          <ac:spMkLst>
            <pc:docMk/>
            <pc:sldMk cId="0" sldId="784"/>
            <ac:spMk id="41986" creationId="{3009109A-5965-48F6-8317-9B60A0A4DD4C}"/>
          </ac:spMkLst>
        </pc:spChg>
      </pc:sldChg>
      <pc:sldChg chg="modSp">
        <pc:chgData name="Sheppard MS JE@MCC RJOC(A)@Defence O365" userId="S::justin.sheppard@ecn.forces.gc.ca::046012a4-b312-4c37-863d-653c3913ec98" providerId="AD" clId="Web-{7BFF766D-8956-4726-805F-84880209BD30}" dt="2021-02-03T19:30:33.057" v="25" actId="20577"/>
        <pc:sldMkLst>
          <pc:docMk/>
          <pc:sldMk cId="0" sldId="798"/>
        </pc:sldMkLst>
        <pc:spChg chg="mod">
          <ac:chgData name="Sheppard MS JE@MCC RJOC(A)@Defence O365" userId="S::justin.sheppard@ecn.forces.gc.ca::046012a4-b312-4c37-863d-653c3913ec98" providerId="AD" clId="Web-{7BFF766D-8956-4726-805F-84880209BD30}" dt="2021-02-03T19:30:33.057" v="25" actId="20577"/>
          <ac:spMkLst>
            <pc:docMk/>
            <pc:sldMk cId="0" sldId="798"/>
            <ac:spMk id="15362" creationId="{FBD717D9-06D8-4F25-A405-B7D95D178D55}"/>
          </ac:spMkLst>
        </pc:spChg>
      </pc:sldChg>
      <pc:sldChg chg="modSp">
        <pc:chgData name="Sheppard MS JE@MCC RJOC(A)@Defence O365" userId="S::justin.sheppard@ecn.forces.gc.ca::046012a4-b312-4c37-863d-653c3913ec98" providerId="AD" clId="Web-{7BFF766D-8956-4726-805F-84880209BD30}" dt="2021-02-03T19:31:12.824" v="35" actId="20577"/>
        <pc:sldMkLst>
          <pc:docMk/>
          <pc:sldMk cId="0" sldId="800"/>
        </pc:sldMkLst>
        <pc:spChg chg="mod">
          <ac:chgData name="Sheppard MS JE@MCC RJOC(A)@Defence O365" userId="S::justin.sheppard@ecn.forces.gc.ca::046012a4-b312-4c37-863d-653c3913ec98" providerId="AD" clId="Web-{7BFF766D-8956-4726-805F-84880209BD30}" dt="2021-02-03T19:31:12.824" v="35" actId="20577"/>
          <ac:spMkLst>
            <pc:docMk/>
            <pc:sldMk cId="0" sldId="800"/>
            <ac:spMk id="40962" creationId="{0CC0C5AE-8EFA-4CF9-A0C7-BA347B65CBC1}"/>
          </ac:spMkLst>
        </pc:spChg>
      </pc:sldChg>
      <pc:sldChg chg="modSp">
        <pc:chgData name="Sheppard MS JE@MCC RJOC(A)@Defence O365" userId="S::justin.sheppard@ecn.forces.gc.ca::046012a4-b312-4c37-863d-653c3913ec98" providerId="AD" clId="Web-{7BFF766D-8956-4726-805F-84880209BD30}" dt="2021-02-03T19:30:47.026" v="29" actId="20577"/>
        <pc:sldMkLst>
          <pc:docMk/>
          <pc:sldMk cId="3688182284" sldId="803"/>
        </pc:sldMkLst>
        <pc:spChg chg="mod">
          <ac:chgData name="Sheppard MS JE@MCC RJOC(A)@Defence O365" userId="S::justin.sheppard@ecn.forces.gc.ca::046012a4-b312-4c37-863d-653c3913ec98" providerId="AD" clId="Web-{7BFF766D-8956-4726-805F-84880209BD30}" dt="2021-02-03T19:30:47.026" v="29" actId="20577"/>
          <ac:spMkLst>
            <pc:docMk/>
            <pc:sldMk cId="3688182284" sldId="803"/>
            <ac:spMk id="19458" creationId="{F81F8BC8-0B25-4232-9543-E98C6FF7642F}"/>
          </ac:spMkLst>
        </pc:spChg>
      </pc:sldChg>
      <pc:sldChg chg="modSp">
        <pc:chgData name="Sheppard MS JE@MCC RJOC(A)@Defence O365" userId="S::justin.sheppard@ecn.forces.gc.ca::046012a4-b312-4c37-863d-653c3913ec98" providerId="AD" clId="Web-{7BFF766D-8956-4726-805F-84880209BD30}" dt="2021-02-03T19:30:57.323" v="31" actId="20577"/>
        <pc:sldMkLst>
          <pc:docMk/>
          <pc:sldMk cId="3341183960" sldId="804"/>
        </pc:sldMkLst>
        <pc:spChg chg="mod">
          <ac:chgData name="Sheppard MS JE@MCC RJOC(A)@Defence O365" userId="S::justin.sheppard@ecn.forces.gc.ca::046012a4-b312-4c37-863d-653c3913ec98" providerId="AD" clId="Web-{7BFF766D-8956-4726-805F-84880209BD30}" dt="2021-02-03T19:30:57.323" v="31" actId="20577"/>
          <ac:spMkLst>
            <pc:docMk/>
            <pc:sldMk cId="3341183960" sldId="804"/>
            <ac:spMk id="2" creationId="{C00D6143-C078-420A-A6AD-D1888FE9A613}"/>
          </ac:spMkLst>
        </pc:spChg>
      </pc:sldChg>
      <pc:sldChg chg="modSp">
        <pc:chgData name="Sheppard MS JE@MCC RJOC(A)@Defence O365" userId="S::justin.sheppard@ecn.forces.gc.ca::046012a4-b312-4c37-863d-653c3913ec98" providerId="AD" clId="Web-{7BFF766D-8956-4726-805F-84880209BD30}" dt="2021-02-03T19:30:09.899" v="20" actId="20577"/>
        <pc:sldMkLst>
          <pc:docMk/>
          <pc:sldMk cId="2192739986" sldId="805"/>
        </pc:sldMkLst>
        <pc:spChg chg="mod">
          <ac:chgData name="Sheppard MS JE@MCC RJOC(A)@Defence O365" userId="S::justin.sheppard@ecn.forces.gc.ca::046012a4-b312-4c37-863d-653c3913ec98" providerId="AD" clId="Web-{7BFF766D-8956-4726-805F-84880209BD30}" dt="2021-02-03T19:30:09.899" v="20" actId="20577"/>
          <ac:spMkLst>
            <pc:docMk/>
            <pc:sldMk cId="2192739986" sldId="805"/>
            <ac:spMk id="4" creationId="{00000000-0000-0000-0000-000000000000}"/>
          </ac:spMkLst>
        </pc:spChg>
      </pc:sldChg>
    </pc:docChg>
  </pc:docChgLst>
  <pc:docChgLst>
    <pc:chgData clId="Web-{E7A75B0E-A5EB-42C6-A550-D0D18B1C8F5C}"/>
    <pc:docChg chg="addSld">
      <pc:chgData name="" userId="" providerId="" clId="Web-{E7A75B0E-A5EB-42C6-A550-D0D18B1C8F5C}" dt="2021-02-05T20:59:36.726" v="0"/>
      <pc:docMkLst>
        <pc:docMk/>
      </pc:docMkLst>
      <pc:sldChg chg="add">
        <pc:chgData name="" userId="" providerId="" clId="Web-{E7A75B0E-A5EB-42C6-A550-D0D18B1C8F5C}" dt="2021-02-05T20:59:36.726" v="0"/>
        <pc:sldMkLst>
          <pc:docMk/>
          <pc:sldMk cId="894057834" sldId="816"/>
        </pc:sldMkLst>
      </pc:sldChg>
    </pc:docChg>
  </pc:docChgLst>
  <pc:docChgLst>
    <pc:chgData clId="Web-{2AF24B77-B696-4BCA-A432-EEE40E9F9835}"/>
    <pc:docChg chg="modSld">
      <pc:chgData name="" userId="" providerId="" clId="Web-{2AF24B77-B696-4BCA-A432-EEE40E9F9835}" dt="2021-02-03T17:17:18.173" v="6" actId="20577"/>
      <pc:docMkLst>
        <pc:docMk/>
      </pc:docMkLst>
      <pc:sldChg chg="modSp">
        <pc:chgData name="" userId="" providerId="" clId="Web-{2AF24B77-B696-4BCA-A432-EEE40E9F9835}" dt="2021-02-03T17:17:18.173" v="6" actId="20577"/>
        <pc:sldMkLst>
          <pc:docMk/>
          <pc:sldMk cId="0" sldId="685"/>
        </pc:sldMkLst>
        <pc:spChg chg="mod">
          <ac:chgData name="" userId="" providerId="" clId="Web-{2AF24B77-B696-4BCA-A432-EEE40E9F9835}" dt="2021-02-03T17:17:18.173" v="6" actId="20577"/>
          <ac:spMkLst>
            <pc:docMk/>
            <pc:sldMk cId="0" sldId="685"/>
            <ac:spMk id="5122" creationId="{485C4292-8038-4F11-9BA4-C19544DB11F7}"/>
          </ac:spMkLst>
        </pc:spChg>
      </pc:sldChg>
    </pc:docChg>
  </pc:docChgLst>
  <pc:docChgLst>
    <pc:chgData name="Blindback Sgt TJ@21 AC&amp;W Sqn CADS Ops@Defence O365" userId="S::timothy.blindback@ecn.forces.gc.ca::2699d6b2-7bae-42be-83da-ef360de0bb01" providerId="AD" clId="Web-{A0F7B188-B15A-7AE8-D5C3-751EB35C7CE3}"/>
    <pc:docChg chg="delSld modSld">
      <pc:chgData name="Blindback Sgt TJ@21 AC&amp;W Sqn CADS Ops@Defence O365" userId="S::timothy.blindback@ecn.forces.gc.ca::2699d6b2-7bae-42be-83da-ef360de0bb01" providerId="AD" clId="Web-{A0F7B188-B15A-7AE8-D5C3-751EB35C7CE3}" dt="2021-02-02T21:26:37.372" v="175"/>
      <pc:docMkLst>
        <pc:docMk/>
      </pc:docMkLst>
      <pc:sldChg chg="modSp">
        <pc:chgData name="Blindback Sgt TJ@21 AC&amp;W Sqn CADS Ops@Defence O365" userId="S::timothy.blindback@ecn.forces.gc.ca::2699d6b2-7bae-42be-83da-ef360de0bb01" providerId="AD" clId="Web-{A0F7B188-B15A-7AE8-D5C3-751EB35C7CE3}" dt="2021-02-02T20:23:24.105" v="18" actId="14100"/>
        <pc:sldMkLst>
          <pc:docMk/>
          <pc:sldMk cId="0" sldId="685"/>
        </pc:sldMkLst>
        <pc:spChg chg="mod">
          <ac:chgData name="Blindback Sgt TJ@21 AC&amp;W Sqn CADS Ops@Defence O365" userId="S::timothy.blindback@ecn.forces.gc.ca::2699d6b2-7bae-42be-83da-ef360de0bb01" providerId="AD" clId="Web-{A0F7B188-B15A-7AE8-D5C3-751EB35C7CE3}" dt="2021-02-02T20:23:24.105" v="18" actId="14100"/>
          <ac:spMkLst>
            <pc:docMk/>
            <pc:sldMk cId="0" sldId="685"/>
            <ac:spMk id="5123" creationId="{D5275EE4-6AB6-4C0B-B030-E0CD5E89B141}"/>
          </ac:spMkLst>
        </pc:spChg>
      </pc:sldChg>
      <pc:sldChg chg="modSp">
        <pc:chgData name="Blindback Sgt TJ@21 AC&amp;W Sqn CADS Ops@Defence O365" userId="S::timothy.blindback@ecn.forces.gc.ca::2699d6b2-7bae-42be-83da-ef360de0bb01" providerId="AD" clId="Web-{A0F7B188-B15A-7AE8-D5C3-751EB35C7CE3}" dt="2021-02-02T20:25:35.481" v="113" actId="20577"/>
        <pc:sldMkLst>
          <pc:docMk/>
          <pc:sldMk cId="0" sldId="715"/>
        </pc:sldMkLst>
        <pc:spChg chg="mod">
          <ac:chgData name="Blindback Sgt TJ@21 AC&amp;W Sqn CADS Ops@Defence O365" userId="S::timothy.blindback@ecn.forces.gc.ca::2699d6b2-7bae-42be-83da-ef360de0bb01" providerId="AD" clId="Web-{A0F7B188-B15A-7AE8-D5C3-751EB35C7CE3}" dt="2021-02-02T20:25:35.481" v="113" actId="20577"/>
          <ac:spMkLst>
            <pc:docMk/>
            <pc:sldMk cId="0" sldId="715"/>
            <ac:spMk id="7171" creationId="{CB290F33-635C-4101-9A84-04F876153B0E}"/>
          </ac:spMkLst>
        </pc:spChg>
      </pc:sldChg>
      <pc:sldChg chg="addSp delSp modSp">
        <pc:chgData name="Blindback Sgt TJ@21 AC&amp;W Sqn CADS Ops@Defence O365" userId="S::timothy.blindback@ecn.forces.gc.ca::2699d6b2-7bae-42be-83da-ef360de0bb01" providerId="AD" clId="Web-{A0F7B188-B15A-7AE8-D5C3-751EB35C7CE3}" dt="2021-02-02T21:22:17.245" v="141" actId="1076"/>
        <pc:sldMkLst>
          <pc:docMk/>
          <pc:sldMk cId="0" sldId="717"/>
        </pc:sldMkLst>
        <pc:spChg chg="mod">
          <ac:chgData name="Blindback Sgt TJ@21 AC&amp;W Sqn CADS Ops@Defence O365" userId="S::timothy.blindback@ecn.forces.gc.ca::2699d6b2-7bae-42be-83da-ef360de0bb01" providerId="AD" clId="Web-{A0F7B188-B15A-7AE8-D5C3-751EB35C7CE3}" dt="2021-02-02T21:20:28.776" v="117" actId="20577"/>
          <ac:spMkLst>
            <pc:docMk/>
            <pc:sldMk cId="0" sldId="717"/>
            <ac:spMk id="882716" creationId="{159F2838-0AE9-49D9-AA74-8B96B83B193B}"/>
          </ac:spMkLst>
        </pc:spChg>
        <pc:spChg chg="del">
          <ac:chgData name="Blindback Sgt TJ@21 AC&amp;W Sqn CADS Ops@Defence O365" userId="S::timothy.blindback@ecn.forces.gc.ca::2699d6b2-7bae-42be-83da-ef360de0bb01" providerId="AD" clId="Web-{A0F7B188-B15A-7AE8-D5C3-751EB35C7CE3}" dt="2021-02-02T21:08:43.458" v="115"/>
          <ac:spMkLst>
            <pc:docMk/>
            <pc:sldMk cId="0" sldId="717"/>
            <ac:spMk id="882723" creationId="{D98574EC-F50C-4140-937B-EB22CF5F6E16}"/>
          </ac:spMkLst>
        </pc:spChg>
        <pc:spChg chg="mod">
          <ac:chgData name="Blindback Sgt TJ@21 AC&amp;W Sqn CADS Ops@Defence O365" userId="S::timothy.blindback@ecn.forces.gc.ca::2699d6b2-7bae-42be-83da-ef360de0bb01" providerId="AD" clId="Web-{A0F7B188-B15A-7AE8-D5C3-751EB35C7CE3}" dt="2021-02-02T21:20:54.135" v="123" actId="20577"/>
          <ac:spMkLst>
            <pc:docMk/>
            <pc:sldMk cId="0" sldId="717"/>
            <ac:spMk id="882726" creationId="{82121749-0A8D-422E-ABA5-4935675E6675}"/>
          </ac:spMkLst>
        </pc:spChg>
        <pc:spChg chg="mod">
          <ac:chgData name="Blindback Sgt TJ@21 AC&amp;W Sqn CADS Ops@Defence O365" userId="S::timothy.blindback@ecn.forces.gc.ca::2699d6b2-7bae-42be-83da-ef360de0bb01" providerId="AD" clId="Web-{A0F7B188-B15A-7AE8-D5C3-751EB35C7CE3}" dt="2021-02-02T21:21:58.995" v="137" actId="1076"/>
          <ac:spMkLst>
            <pc:docMk/>
            <pc:sldMk cId="0" sldId="717"/>
            <ac:spMk id="882734" creationId="{E0244FAE-0E36-4942-9FD8-48DE10E2F335}"/>
          </ac:spMkLst>
        </pc:spChg>
        <pc:spChg chg="del">
          <ac:chgData name="Blindback Sgt TJ@21 AC&amp;W Sqn CADS Ops@Defence O365" userId="S::timothy.blindback@ecn.forces.gc.ca::2699d6b2-7bae-42be-83da-ef360de0bb01" providerId="AD" clId="Web-{A0F7B188-B15A-7AE8-D5C3-751EB35C7CE3}" dt="2021-02-02T21:21:16.448" v="124"/>
          <ac:spMkLst>
            <pc:docMk/>
            <pc:sldMk cId="0" sldId="717"/>
            <ac:spMk id="882736" creationId="{2F396D13-7E12-4C9D-8492-F2FD5EBB78CC}"/>
          </ac:spMkLst>
        </pc:spChg>
        <pc:grpChg chg="add del mod">
          <ac:chgData name="Blindback Sgt TJ@21 AC&amp;W Sqn CADS Ops@Defence O365" userId="S::timothy.blindback@ecn.forces.gc.ca::2699d6b2-7bae-42be-83da-ef360de0bb01" providerId="AD" clId="Web-{A0F7B188-B15A-7AE8-D5C3-751EB35C7CE3}" dt="2021-02-02T21:22:17.245" v="141" actId="1076"/>
          <ac:grpSpMkLst>
            <pc:docMk/>
            <pc:sldMk cId="0" sldId="717"/>
            <ac:grpSpMk id="11268" creationId="{8C57742E-7372-4A2B-BB83-778A032EBE16}"/>
          </ac:grpSpMkLst>
        </pc:grpChg>
        <pc:grpChg chg="del">
          <ac:chgData name="Blindback Sgt TJ@21 AC&amp;W Sqn CADS Ops@Defence O365" userId="S::timothy.blindback@ecn.forces.gc.ca::2699d6b2-7bae-42be-83da-ef360de0bb01" providerId="AD" clId="Web-{A0F7B188-B15A-7AE8-D5C3-751EB35C7CE3}" dt="2021-02-02T21:21:25.104" v="127"/>
          <ac:grpSpMkLst>
            <pc:docMk/>
            <pc:sldMk cId="0" sldId="717"/>
            <ac:grpSpMk id="11286" creationId="{6A912CB7-B97C-4BC3-88C0-902ABBEC89A2}"/>
          </ac:grpSpMkLst>
        </pc:grpChg>
        <pc:picChg chg="mod">
          <ac:chgData name="Blindback Sgt TJ@21 AC&amp;W Sqn CADS Ops@Defence O365" userId="S::timothy.blindback@ecn.forces.gc.ca::2699d6b2-7bae-42be-83da-ef360de0bb01" providerId="AD" clId="Web-{A0F7B188-B15A-7AE8-D5C3-751EB35C7CE3}" dt="2021-02-02T21:22:07.229" v="139" actId="1076"/>
          <ac:picMkLst>
            <pc:docMk/>
            <pc:sldMk cId="0" sldId="717"/>
            <ac:picMk id="11290" creationId="{5ECB9C1D-047A-46C9-ADEE-D7E41D4BBCFA}"/>
          </ac:picMkLst>
        </pc:picChg>
        <pc:picChg chg="del">
          <ac:chgData name="Blindback Sgt TJ@21 AC&amp;W Sqn CADS Ops@Defence O365" userId="S::timothy.blindback@ecn.forces.gc.ca::2699d6b2-7bae-42be-83da-ef360de0bb01" providerId="AD" clId="Web-{A0F7B188-B15A-7AE8-D5C3-751EB35C7CE3}" dt="2021-02-02T21:21:25.104" v="127"/>
          <ac:picMkLst>
            <pc:docMk/>
            <pc:sldMk cId="0" sldId="717"/>
            <ac:picMk id="11292" creationId="{6BC89291-F73E-458F-9D0F-E0979F0D5A5E}"/>
          </ac:picMkLst>
        </pc:picChg>
      </pc:sldChg>
      <pc:sldChg chg="modSp">
        <pc:chgData name="Blindback Sgt TJ@21 AC&amp;W Sqn CADS Ops@Defence O365" userId="S::timothy.blindback@ecn.forces.gc.ca::2699d6b2-7bae-42be-83da-ef360de0bb01" providerId="AD" clId="Web-{A0F7B188-B15A-7AE8-D5C3-751EB35C7CE3}" dt="2021-02-02T21:24:33.449" v="154" actId="20577"/>
        <pc:sldMkLst>
          <pc:docMk/>
          <pc:sldMk cId="0" sldId="751"/>
        </pc:sldMkLst>
        <pc:spChg chg="mod">
          <ac:chgData name="Blindback Sgt TJ@21 AC&amp;W Sqn CADS Ops@Defence O365" userId="S::timothy.blindback@ecn.forces.gc.ca::2699d6b2-7bae-42be-83da-ef360de0bb01" providerId="AD" clId="Web-{A0F7B188-B15A-7AE8-D5C3-751EB35C7CE3}" dt="2021-02-02T21:24:33.449" v="154" actId="20577"/>
          <ac:spMkLst>
            <pc:docMk/>
            <pc:sldMk cId="0" sldId="751"/>
            <ac:spMk id="13315" creationId="{AA68DC25-7052-4B27-AE6C-1CAE28CC39BA}"/>
          </ac:spMkLst>
        </pc:spChg>
      </pc:sldChg>
      <pc:sldChg chg="del">
        <pc:chgData name="Blindback Sgt TJ@21 AC&amp;W Sqn CADS Ops@Defence O365" userId="S::timothy.blindback@ecn.forces.gc.ca::2699d6b2-7bae-42be-83da-ef360de0bb01" providerId="AD" clId="Web-{A0F7B188-B15A-7AE8-D5C3-751EB35C7CE3}" dt="2021-02-02T20:25:44.715" v="114"/>
        <pc:sldMkLst>
          <pc:docMk/>
          <pc:sldMk cId="0" sldId="783"/>
        </pc:sldMkLst>
      </pc:sldChg>
      <pc:sldChg chg="delSp modSp delAnim">
        <pc:chgData name="Blindback Sgt TJ@21 AC&amp;W Sqn CADS Ops@Defence O365" userId="S::timothy.blindback@ecn.forces.gc.ca::2699d6b2-7bae-42be-83da-ef360de0bb01" providerId="AD" clId="Web-{A0F7B188-B15A-7AE8-D5C3-751EB35C7CE3}" dt="2021-02-02T21:26:37.372" v="175"/>
        <pc:sldMkLst>
          <pc:docMk/>
          <pc:sldMk cId="0" sldId="798"/>
        </pc:sldMkLst>
        <pc:spChg chg="mod">
          <ac:chgData name="Blindback Sgt TJ@21 AC&amp;W Sqn CADS Ops@Defence O365" userId="S::timothy.blindback@ecn.forces.gc.ca::2699d6b2-7bae-42be-83da-ef360de0bb01" providerId="AD" clId="Web-{A0F7B188-B15A-7AE8-D5C3-751EB35C7CE3}" dt="2021-02-02T21:25:50.137" v="171" actId="14100"/>
          <ac:spMkLst>
            <pc:docMk/>
            <pc:sldMk cId="0" sldId="798"/>
            <ac:spMk id="396343" creationId="{CB94908D-B7ED-4B7C-950D-AE11169A41D1}"/>
          </ac:spMkLst>
        </pc:spChg>
        <pc:cxnChg chg="del mod">
          <ac:chgData name="Blindback Sgt TJ@21 AC&amp;W Sqn CADS Ops@Defence O365" userId="S::timothy.blindback@ecn.forces.gc.ca::2699d6b2-7bae-42be-83da-ef360de0bb01" providerId="AD" clId="Web-{A0F7B188-B15A-7AE8-D5C3-751EB35C7CE3}" dt="2021-02-02T21:26:37.372" v="175"/>
          <ac:cxnSpMkLst>
            <pc:docMk/>
            <pc:sldMk cId="0" sldId="798"/>
            <ac:cxnSpMk id="396702" creationId="{EA39DE66-0FA2-4B95-81B8-38F26BC0A0BB}"/>
          </ac:cxnSpMkLst>
        </pc:cxnChg>
      </pc:sldChg>
    </pc:docChg>
  </pc:docChgLst>
  <pc:docChgLst>
    <pc:chgData name="Blindback Sgt TJ@21 AC&amp;W Sqn CADS Ops@Defence O365" userId="S::timothy.blindback@ecn.forces.gc.ca::2699d6b2-7bae-42be-83da-ef360de0bb01" providerId="AD" clId="Web-{7EB552DA-F690-9897-4966-0B6FA6522F0C}"/>
    <pc:docChg chg="addSld delSld modSld">
      <pc:chgData name="Blindback Sgt TJ@21 AC&amp;W Sqn CADS Ops@Defence O365" userId="S::timothy.blindback@ecn.forces.gc.ca::2699d6b2-7bae-42be-83da-ef360de0bb01" providerId="AD" clId="Web-{7EB552DA-F690-9897-4966-0B6FA6522F0C}" dt="2021-02-02T22:04:47.629" v="6"/>
      <pc:docMkLst>
        <pc:docMk/>
      </pc:docMkLst>
      <pc:sldChg chg="modSp">
        <pc:chgData name="Blindback Sgt TJ@21 AC&amp;W Sqn CADS Ops@Defence O365" userId="S::timothy.blindback@ecn.forces.gc.ca::2699d6b2-7bae-42be-83da-ef360de0bb01" providerId="AD" clId="Web-{7EB552DA-F690-9897-4966-0B6FA6522F0C}" dt="2021-02-02T22:04:01.332" v="2" actId="20577"/>
        <pc:sldMkLst>
          <pc:docMk/>
          <pc:sldMk cId="0" sldId="751"/>
        </pc:sldMkLst>
        <pc:spChg chg="mod">
          <ac:chgData name="Blindback Sgt TJ@21 AC&amp;W Sqn CADS Ops@Defence O365" userId="S::timothy.blindback@ecn.forces.gc.ca::2699d6b2-7bae-42be-83da-ef360de0bb01" providerId="AD" clId="Web-{7EB552DA-F690-9897-4966-0B6FA6522F0C}" dt="2021-02-02T22:04:01.332" v="2" actId="20577"/>
          <ac:spMkLst>
            <pc:docMk/>
            <pc:sldMk cId="0" sldId="751"/>
            <ac:spMk id="13315" creationId="{AA68DC25-7052-4B27-AE6C-1CAE28CC39BA}"/>
          </ac:spMkLst>
        </pc:spChg>
      </pc:sldChg>
      <pc:sldChg chg="add del">
        <pc:chgData name="Blindback Sgt TJ@21 AC&amp;W Sqn CADS Ops@Defence O365" userId="S::timothy.blindback@ecn.forces.gc.ca::2699d6b2-7bae-42be-83da-ef360de0bb01" providerId="AD" clId="Web-{7EB552DA-F690-9897-4966-0B6FA6522F0C}" dt="2021-02-02T22:04:47.629" v="6"/>
        <pc:sldMkLst>
          <pc:docMk/>
          <pc:sldMk cId="0" sldId="794"/>
        </pc:sldMkLst>
      </pc:sldChg>
      <pc:sldChg chg="add del">
        <pc:chgData name="Blindback Sgt TJ@21 AC&amp;W Sqn CADS Ops@Defence O365" userId="S::timothy.blindback@ecn.forces.gc.ca::2699d6b2-7bae-42be-83da-ef360de0bb01" providerId="AD" clId="Web-{7EB552DA-F690-9897-4966-0B6FA6522F0C}" dt="2021-02-02T22:04:46.441" v="5"/>
        <pc:sldMkLst>
          <pc:docMk/>
          <pc:sldMk cId="0" sldId="795"/>
        </pc:sldMkLst>
      </pc:sldChg>
    </pc:docChg>
  </pc:docChgLst>
  <pc:docChgLst>
    <pc:chgData name="Spencer Lt CL@NPTG NTDC(A)@Defence365" userId="S::courtney.spencer@ecn.forces.gc.ca::94f84097-572b-46a9-8aeb-31b2fae39ed4" providerId="AD" clId="Web-{4BE19B65-DF21-0294-706D-48F813101A3C}"/>
    <pc:docChg chg="modSld">
      <pc:chgData name="Spencer Lt CL@NPTG NTDC(A)@Defence365" userId="S::courtney.spencer@ecn.forces.gc.ca::94f84097-572b-46a9-8aeb-31b2fae39ed4" providerId="AD" clId="Web-{4BE19B65-DF21-0294-706D-48F813101A3C}" dt="2021-06-07T15:54:12.133" v="16" actId="20577"/>
      <pc:docMkLst>
        <pc:docMk/>
      </pc:docMkLst>
      <pc:sldChg chg="modSp">
        <pc:chgData name="Spencer Lt CL@NPTG NTDC(A)@Defence365" userId="S::courtney.spencer@ecn.forces.gc.ca::94f84097-572b-46a9-8aeb-31b2fae39ed4" providerId="AD" clId="Web-{4BE19B65-DF21-0294-706D-48F813101A3C}" dt="2021-06-07T15:54:12.133" v="16" actId="20577"/>
        <pc:sldMkLst>
          <pc:docMk/>
          <pc:sldMk cId="282779750" sldId="815"/>
        </pc:sldMkLst>
        <pc:spChg chg="mod">
          <ac:chgData name="Spencer Lt CL@NPTG NTDC(A)@Defence365" userId="S::courtney.spencer@ecn.forces.gc.ca::94f84097-572b-46a9-8aeb-31b2fae39ed4" providerId="AD" clId="Web-{4BE19B65-DF21-0294-706D-48F813101A3C}" dt="2021-06-07T15:54:12.133" v="16" actId="20577"/>
          <ac:spMkLst>
            <pc:docMk/>
            <pc:sldMk cId="282779750" sldId="815"/>
            <ac:spMk id="46082" creationId="{87A9D1C2-2E0D-484E-8D20-382E5FA5D10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a:extLst>
              <a:ext uri="{FF2B5EF4-FFF2-40B4-BE49-F238E27FC236}">
                <a16:creationId xmlns:a16="http://schemas.microsoft.com/office/drawing/2014/main" id="{5A9322C4-D9C2-4E10-A7E2-D6514CEF2152}"/>
              </a:ext>
            </a:extLst>
          </p:cNvPr>
          <p:cNvSpPr>
            <a:spLocks noGrp="1" noChangeArrowheads="1"/>
          </p:cNvSpPr>
          <p:nvPr>
            <p:ph type="dt" sz="quarter" idx="1"/>
          </p:nvPr>
        </p:nvSpPr>
        <p:spPr bwMode="auto">
          <a:xfrm>
            <a:off x="3967163" y="1588"/>
            <a:ext cx="3036887"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1022350" eaLnBrk="0" hangingPunct="0">
              <a:spcBef>
                <a:spcPct val="0"/>
              </a:spcBef>
              <a:buFontTx/>
              <a:buNone/>
              <a:defRPr sz="1000" i="1">
                <a:latin typeface="Times New Roman" pitchFamily="18" charset="0"/>
              </a:defRPr>
            </a:lvl1pPr>
          </a:lstStyle>
          <a:p>
            <a:pPr>
              <a:defRPr/>
            </a:pPr>
            <a:endParaRPr lang="en-US"/>
          </a:p>
        </p:txBody>
      </p:sp>
      <p:sp>
        <p:nvSpPr>
          <p:cNvPr id="3077" name="Rectangle 5">
            <a:extLst>
              <a:ext uri="{FF2B5EF4-FFF2-40B4-BE49-F238E27FC236}">
                <a16:creationId xmlns:a16="http://schemas.microsoft.com/office/drawing/2014/main" id="{22081C1A-4D3D-411A-A2BC-D2E224B60182}"/>
              </a:ext>
            </a:extLst>
          </p:cNvPr>
          <p:cNvSpPr>
            <a:spLocks noGrp="1" noChangeArrowheads="1"/>
          </p:cNvSpPr>
          <p:nvPr>
            <p:ph type="sldNum" sz="quarter" idx="3"/>
          </p:nvPr>
        </p:nvSpPr>
        <p:spPr bwMode="auto">
          <a:xfrm>
            <a:off x="3967163" y="8763000"/>
            <a:ext cx="3036887"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1022350">
              <a:defRPr sz="1000" i="1">
                <a:latin typeface="Times New Roman" panose="02020603050405020304" pitchFamily="18" charset="0"/>
              </a:defRPr>
            </a:lvl1pPr>
          </a:lstStyle>
          <a:p>
            <a:fld id="{B11B4E11-8B33-4504-A8A3-844D9800DEB7}"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CCFFF76-1437-4EC0-8AEE-18C2A3AB396A}"/>
              </a:ext>
            </a:extLst>
          </p:cNvPr>
          <p:cNvSpPr>
            <a:spLocks noGrp="1" noChangeArrowheads="1"/>
          </p:cNvSpPr>
          <p:nvPr>
            <p:ph type="hdr" sz="quarter"/>
          </p:nvPr>
        </p:nvSpPr>
        <p:spPr bwMode="auto">
          <a:xfrm>
            <a:off x="-1588" y="1588"/>
            <a:ext cx="3036888"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defTabSz="1022350" eaLnBrk="0" hangingPunct="0">
              <a:spcBef>
                <a:spcPct val="0"/>
              </a:spcBef>
              <a:buFontTx/>
              <a:buNone/>
              <a:defRPr sz="1000" i="1">
                <a:latin typeface="Times New Roman" pitchFamily="18" charset="0"/>
              </a:defRPr>
            </a:lvl1pPr>
          </a:lstStyle>
          <a:p>
            <a:pPr>
              <a:defRPr/>
            </a:pPr>
            <a:endParaRPr lang="en-US"/>
          </a:p>
        </p:txBody>
      </p:sp>
      <p:sp>
        <p:nvSpPr>
          <p:cNvPr id="2051" name="Rectangle 3">
            <a:extLst>
              <a:ext uri="{FF2B5EF4-FFF2-40B4-BE49-F238E27FC236}">
                <a16:creationId xmlns:a16="http://schemas.microsoft.com/office/drawing/2014/main" id="{F7B4D053-1B38-4B6B-A7F8-6C40D24B4030}"/>
              </a:ext>
            </a:extLst>
          </p:cNvPr>
          <p:cNvSpPr>
            <a:spLocks noGrp="1" noChangeArrowheads="1"/>
          </p:cNvSpPr>
          <p:nvPr>
            <p:ph type="dt" idx="1"/>
          </p:nvPr>
        </p:nvSpPr>
        <p:spPr bwMode="auto">
          <a:xfrm>
            <a:off x="3967163" y="1588"/>
            <a:ext cx="3036887"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1022350" eaLnBrk="0" hangingPunct="0">
              <a:spcBef>
                <a:spcPct val="0"/>
              </a:spcBef>
              <a:buFontTx/>
              <a:buNone/>
              <a:defRPr sz="1000" i="1">
                <a:latin typeface="Times New Roman" pitchFamily="18" charset="0"/>
              </a:defRPr>
            </a:lvl1pPr>
          </a:lstStyle>
          <a:p>
            <a:pPr>
              <a:defRPr/>
            </a:pPr>
            <a:endParaRPr lang="en-US"/>
          </a:p>
        </p:txBody>
      </p:sp>
      <p:sp>
        <p:nvSpPr>
          <p:cNvPr id="2052" name="Rectangle 4">
            <a:extLst>
              <a:ext uri="{FF2B5EF4-FFF2-40B4-BE49-F238E27FC236}">
                <a16:creationId xmlns:a16="http://schemas.microsoft.com/office/drawing/2014/main" id="{3C10BF42-BA2C-4E02-A8CF-586B0AF3AEF1}"/>
              </a:ext>
            </a:extLst>
          </p:cNvPr>
          <p:cNvSpPr>
            <a:spLocks noGrp="1" noChangeArrowheads="1"/>
          </p:cNvSpPr>
          <p:nvPr>
            <p:ph type="ftr" sz="quarter" idx="4"/>
          </p:nvPr>
        </p:nvSpPr>
        <p:spPr bwMode="auto">
          <a:xfrm>
            <a:off x="-1588" y="8763000"/>
            <a:ext cx="3036888"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1022350" eaLnBrk="0" hangingPunct="0">
              <a:spcBef>
                <a:spcPct val="0"/>
              </a:spcBef>
              <a:buFontTx/>
              <a:buNone/>
              <a:defRPr sz="1000" i="1">
                <a:latin typeface="Times New Roman" pitchFamily="18" charset="0"/>
              </a:defRPr>
            </a:lvl1pPr>
          </a:lstStyle>
          <a:p>
            <a:pPr>
              <a:defRPr/>
            </a:pPr>
            <a:endParaRPr lang="en-US"/>
          </a:p>
        </p:txBody>
      </p:sp>
      <p:sp>
        <p:nvSpPr>
          <p:cNvPr id="2053" name="Rectangle 5">
            <a:extLst>
              <a:ext uri="{FF2B5EF4-FFF2-40B4-BE49-F238E27FC236}">
                <a16:creationId xmlns:a16="http://schemas.microsoft.com/office/drawing/2014/main" id="{32249C64-339B-4E2B-AAFB-DA87392D98E7}"/>
              </a:ext>
            </a:extLst>
          </p:cNvPr>
          <p:cNvSpPr>
            <a:spLocks noGrp="1" noChangeArrowheads="1"/>
          </p:cNvSpPr>
          <p:nvPr>
            <p:ph type="sldNum" sz="quarter" idx="5"/>
          </p:nvPr>
        </p:nvSpPr>
        <p:spPr bwMode="auto">
          <a:xfrm>
            <a:off x="3967163" y="8763000"/>
            <a:ext cx="3036887"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1022350">
              <a:defRPr sz="1000" i="1">
                <a:latin typeface="Times New Roman" panose="02020603050405020304" pitchFamily="18" charset="0"/>
              </a:defRPr>
            </a:lvl1pPr>
          </a:lstStyle>
          <a:p>
            <a:fld id="{F6D54F29-28A0-473B-9A6E-620326D99B39}" type="slidenum">
              <a:rPr lang="en-US" altLang="en-US"/>
              <a:pPr/>
              <a:t>‹#›</a:t>
            </a:fld>
            <a:endParaRPr lang="en-US" altLang="en-US"/>
          </a:p>
        </p:txBody>
      </p:sp>
      <p:sp>
        <p:nvSpPr>
          <p:cNvPr id="2054" name="Rectangle 6">
            <a:extLst>
              <a:ext uri="{FF2B5EF4-FFF2-40B4-BE49-F238E27FC236}">
                <a16:creationId xmlns:a16="http://schemas.microsoft.com/office/drawing/2014/main" id="{B58882C5-DBDD-43DF-BB0D-C9351A7696DF}"/>
              </a:ext>
            </a:extLst>
          </p:cNvPr>
          <p:cNvSpPr>
            <a:spLocks noGrp="1" noChangeArrowheads="1"/>
          </p:cNvSpPr>
          <p:nvPr>
            <p:ph type="body" sz="quarter" idx="3"/>
          </p:nvPr>
        </p:nvSpPr>
        <p:spPr bwMode="auto">
          <a:xfrm>
            <a:off x="933450" y="4381500"/>
            <a:ext cx="5135563" cy="4149725"/>
          </a:xfrm>
          <a:prstGeom prst="rect">
            <a:avLst/>
          </a:prstGeom>
          <a:noFill/>
          <a:ln w="9525">
            <a:noFill/>
            <a:miter lim="800000"/>
            <a:headEnd/>
            <a:tailEnd/>
          </a:ln>
          <a:effectLst/>
        </p:spPr>
        <p:txBody>
          <a:bodyPr vert="horz" wrap="square" lIns="95250" tIns="47625" rIns="95250" bIns="4762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9" name="Rectangle 7">
            <a:extLst>
              <a:ext uri="{FF2B5EF4-FFF2-40B4-BE49-F238E27FC236}">
                <a16:creationId xmlns:a16="http://schemas.microsoft.com/office/drawing/2014/main" id="{8CF146D2-5296-4929-8EA0-E1EECD5C1EA2}"/>
              </a:ext>
            </a:extLst>
          </p:cNvPr>
          <p:cNvSpPr>
            <a:spLocks noGrp="1" noRot="1" noChangeAspect="1" noChangeArrowheads="1" noTextEdit="1"/>
          </p:cNvSpPr>
          <p:nvPr>
            <p:ph type="sldImg" idx="2"/>
          </p:nvPr>
        </p:nvSpPr>
        <p:spPr bwMode="auto">
          <a:xfrm>
            <a:off x="1201738" y="698500"/>
            <a:ext cx="4602162" cy="34480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 bg1="lt1" tx1="dk1" bg2="lt2" tx2="dk2" accent1="accent1" accent2="accent2" accent3="accent3" accent4="accent4" accent5="accent5" accent6="accent6" hlink="hlink" folHlink="folHlink"/>
  <p:notesStyle>
    <a:lvl1pPr algn="l" defTabSz="1076325" rtl="0" eaLnBrk="0" fontAlgn="base" hangingPunct="0">
      <a:spcBef>
        <a:spcPct val="30000"/>
      </a:spcBef>
      <a:spcAft>
        <a:spcPct val="0"/>
      </a:spcAft>
      <a:defRPr sz="1300" kern="1200">
        <a:solidFill>
          <a:schemeClr val="tx1"/>
        </a:solidFill>
        <a:latin typeface="Times New Roman" pitchFamily="18" charset="0"/>
        <a:ea typeface="+mn-ea"/>
        <a:cs typeface="+mn-cs"/>
      </a:defRPr>
    </a:lvl1pPr>
    <a:lvl2pPr marL="495300" algn="l" defTabSz="1076325" rtl="0" eaLnBrk="0" fontAlgn="base" hangingPunct="0">
      <a:spcBef>
        <a:spcPct val="30000"/>
      </a:spcBef>
      <a:spcAft>
        <a:spcPct val="0"/>
      </a:spcAft>
      <a:defRPr sz="1300" kern="1200">
        <a:solidFill>
          <a:schemeClr val="tx1"/>
        </a:solidFill>
        <a:latin typeface="Times New Roman" pitchFamily="18" charset="0"/>
        <a:ea typeface="+mn-ea"/>
        <a:cs typeface="+mn-cs"/>
      </a:defRPr>
    </a:lvl2pPr>
    <a:lvl3pPr marL="992188" algn="l" defTabSz="1076325" rtl="0" eaLnBrk="0" fontAlgn="base" hangingPunct="0">
      <a:spcBef>
        <a:spcPct val="30000"/>
      </a:spcBef>
      <a:spcAft>
        <a:spcPct val="0"/>
      </a:spcAft>
      <a:defRPr sz="1300" kern="1200">
        <a:solidFill>
          <a:schemeClr val="tx1"/>
        </a:solidFill>
        <a:latin typeface="Times New Roman" pitchFamily="18" charset="0"/>
        <a:ea typeface="+mn-ea"/>
        <a:cs typeface="+mn-cs"/>
      </a:defRPr>
    </a:lvl3pPr>
    <a:lvl4pPr marL="1487488" algn="l" defTabSz="1076325" rtl="0" eaLnBrk="0" fontAlgn="base" hangingPunct="0">
      <a:spcBef>
        <a:spcPct val="30000"/>
      </a:spcBef>
      <a:spcAft>
        <a:spcPct val="0"/>
      </a:spcAft>
      <a:defRPr sz="1300" kern="1200">
        <a:solidFill>
          <a:schemeClr val="tx1"/>
        </a:solidFill>
        <a:latin typeface="Times New Roman" pitchFamily="18" charset="0"/>
        <a:ea typeface="+mn-ea"/>
        <a:cs typeface="+mn-cs"/>
      </a:defRPr>
    </a:lvl4pPr>
    <a:lvl5pPr marL="1984375" algn="l" defTabSz="1076325" rtl="0" eaLnBrk="0" fontAlgn="base" hangingPunct="0">
      <a:spcBef>
        <a:spcPct val="30000"/>
      </a:spcBef>
      <a:spcAft>
        <a:spcPct val="0"/>
      </a:spcAft>
      <a:defRPr sz="13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a:extLst>
              <a:ext uri="{FF2B5EF4-FFF2-40B4-BE49-F238E27FC236}">
                <a16:creationId xmlns:a16="http://schemas.microsoft.com/office/drawing/2014/main" id="{5029741E-A38D-4E60-8833-48EB1A12695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92044932-DB11-4B3C-9810-AAF39A2AEF75}" type="slidenum">
              <a:rPr lang="en-US" altLang="en-US" sz="1000">
                <a:latin typeface="Times New Roman" panose="02020603050405020304" pitchFamily="18" charset="0"/>
              </a:rPr>
              <a:pPr/>
              <a:t>1</a:t>
            </a:fld>
            <a:endParaRPr lang="en-US" altLang="en-US" sz="1000">
              <a:latin typeface="Times New Roman" panose="02020603050405020304" pitchFamily="18" charset="0"/>
            </a:endParaRPr>
          </a:p>
        </p:txBody>
      </p:sp>
      <p:sp>
        <p:nvSpPr>
          <p:cNvPr id="6147" name="Rectangle 2">
            <a:extLst>
              <a:ext uri="{FF2B5EF4-FFF2-40B4-BE49-F238E27FC236}">
                <a16:creationId xmlns:a16="http://schemas.microsoft.com/office/drawing/2014/main" id="{67350971-2264-488A-A483-D397A3B88B50}"/>
              </a:ext>
            </a:extLst>
          </p:cNvPr>
          <p:cNvSpPr>
            <a:spLocks noGrp="1" noRot="1" noChangeAspect="1" noChangeArrowheads="1" noTextEdit="1"/>
          </p:cNvSpPr>
          <p:nvPr>
            <p:ph type="sldImg"/>
          </p:nvPr>
        </p:nvSpPr>
        <p:spPr>
          <a:xfrm>
            <a:off x="1204913" y="700088"/>
            <a:ext cx="4597400" cy="3448050"/>
          </a:xfrm>
          <a:ln cap="flat"/>
        </p:spPr>
      </p:sp>
      <p:sp>
        <p:nvSpPr>
          <p:cNvPr id="6148" name="Rectangle 3">
            <a:extLst>
              <a:ext uri="{FF2B5EF4-FFF2-40B4-BE49-F238E27FC236}">
                <a16:creationId xmlns:a16="http://schemas.microsoft.com/office/drawing/2014/main" id="{0E03ECA4-2848-444A-9C1D-BB7BBAB32B75}"/>
              </a:ext>
            </a:extLst>
          </p:cNvPr>
          <p:cNvSpPr>
            <a:spLocks noGrp="1" noChangeArrowheads="1"/>
          </p:cNvSpPr>
          <p:nvPr>
            <p:ph type="body" idx="1"/>
          </p:nvPr>
        </p:nvSpPr>
        <p:spPr>
          <a:xfrm>
            <a:off x="931863" y="4379913"/>
            <a:ext cx="5138737" cy="41513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135" tIns="50774" rIns="103135" bIns="50774"/>
          <a:lstStyle/>
          <a:p>
            <a:pPr defTabSz="1247775" eaLnBrk="1" hangingPunct="1"/>
            <a:r>
              <a:rPr lang="en-US" altLang="en-US"/>
              <a:t>This lesson plan needs to be cleaned up and extraneous stuff removed</a:t>
            </a:r>
          </a:p>
          <a:p>
            <a:pPr defTabSz="1247775" eaLnBrk="1" hangingPunct="1"/>
            <a:endParaRPr lang="en-US" altLang="en-US"/>
          </a:p>
          <a:p>
            <a:pPr defTabSz="1247775" eaLnBrk="1" hangingPunct="1"/>
            <a:endParaRPr lang="en-US" altLang="en-US"/>
          </a:p>
          <a:p>
            <a:pPr defTabSz="1247775" eaLnBrk="1" hangingPunct="1"/>
            <a:r>
              <a:rPr lang="en-US" altLang="en-US"/>
              <a:t>Prior to commencing instruction the instructor should:</a:t>
            </a:r>
          </a:p>
          <a:p>
            <a:pPr defTabSz="1247775" eaLnBrk="1" hangingPunct="1"/>
            <a:r>
              <a:rPr lang="en-US" altLang="en-US"/>
              <a:t>1) Introduce himself</a:t>
            </a:r>
          </a:p>
          <a:p>
            <a:pPr defTabSz="1247775" eaLnBrk="1" hangingPunct="1"/>
            <a:r>
              <a:rPr lang="en-US" altLang="en-US"/>
              <a:t>2) Have each student introduce himself to the class detaining the platform and level of JTIDS expedience.</a:t>
            </a:r>
          </a:p>
          <a:p>
            <a:pPr defTabSz="1247775" eaLnBrk="1" hangingPunct="1"/>
            <a:endParaRPr lang="en-US" altLang="en-US"/>
          </a:p>
          <a:p>
            <a:pPr defTabSz="1247775" eaLnBrk="1" hangingPunct="1"/>
            <a:r>
              <a:rPr lang="en-US" altLang="en-US"/>
              <a:t>The instructor should motivate the students towards the learning by explaining that a the level of detail presented will allow all students (regardless of their experience level) to learn.</a:t>
            </a:r>
          </a:p>
          <a:p>
            <a:pPr defTabSz="1247775" eaLnBrk="1" hangingPunct="1"/>
            <a:endParaRPr lang="en-US" altLang="en-US"/>
          </a:p>
          <a:p>
            <a:pPr defTabSz="1247775" eaLnBrk="1" hangingPunct="1"/>
            <a:r>
              <a:rPr lang="en-US" altLang="en-US"/>
              <a:t>Stress the reason for the Joint class is to insure that interoperability is achieved by providing a baseline of knowledge about terms, and procedures.  Stress that platform unique procedure and terminology is detrimental to Joint, Combined and Allied operations.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a:extLst>
              <a:ext uri="{FF2B5EF4-FFF2-40B4-BE49-F238E27FC236}">
                <a16:creationId xmlns:a16="http://schemas.microsoft.com/office/drawing/2014/main" id="{5F0A2F5A-3A9A-4AC1-9982-1827EC74BDC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7E2E5AB1-1E47-4D57-9F8D-84EDDB8CFD2F}" type="slidenum">
              <a:rPr lang="en-US" altLang="en-US" sz="1000">
                <a:latin typeface="Times New Roman" panose="02020603050405020304" pitchFamily="18" charset="0"/>
              </a:rPr>
              <a:pPr/>
              <a:t>11</a:t>
            </a:fld>
            <a:endParaRPr lang="en-US" altLang="en-US" sz="1000">
              <a:latin typeface="Times New Roman" panose="02020603050405020304" pitchFamily="18" charset="0"/>
            </a:endParaRPr>
          </a:p>
        </p:txBody>
      </p:sp>
      <p:sp>
        <p:nvSpPr>
          <p:cNvPr id="47107" name="Rectangle 2">
            <a:extLst>
              <a:ext uri="{FF2B5EF4-FFF2-40B4-BE49-F238E27FC236}">
                <a16:creationId xmlns:a16="http://schemas.microsoft.com/office/drawing/2014/main" id="{414408EA-2289-4012-9E37-E7A2B2965AAC}"/>
              </a:ext>
            </a:extLst>
          </p:cNvPr>
          <p:cNvSpPr>
            <a:spLocks noGrp="1" noRot="1" noChangeAspect="1" noChangeArrowheads="1" noTextEdit="1"/>
          </p:cNvSpPr>
          <p:nvPr>
            <p:ph type="sldImg"/>
          </p:nvPr>
        </p:nvSpPr>
        <p:spPr>
          <a:xfrm>
            <a:off x="1203325" y="698500"/>
            <a:ext cx="4598988" cy="3448050"/>
          </a:xfrm>
          <a:ln/>
        </p:spPr>
      </p:sp>
      <p:sp>
        <p:nvSpPr>
          <p:cNvPr id="47108" name="Rectangle 3">
            <a:extLst>
              <a:ext uri="{FF2B5EF4-FFF2-40B4-BE49-F238E27FC236}">
                <a16:creationId xmlns:a16="http://schemas.microsoft.com/office/drawing/2014/main" id="{F7A944BB-40DE-4810-99C1-A07A1E05527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dirty="0">
                <a:latin typeface="Times New Roman"/>
                <a:cs typeface="Times New Roman"/>
              </a:rPr>
              <a:t>Some systems will not allow Indirect PPLIs to do certain tasks, such as sending or receiving NPG 9 Air Control Messages</a:t>
            </a:r>
            <a:endParaRPr lang="en-CA"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a:extLst>
              <a:ext uri="{FF2B5EF4-FFF2-40B4-BE49-F238E27FC236}">
                <a16:creationId xmlns:a16="http://schemas.microsoft.com/office/drawing/2014/main" id="{5F0A2F5A-3A9A-4AC1-9982-1827EC74BDC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7E2E5AB1-1E47-4D57-9F8D-84EDDB8CFD2F}" type="slidenum">
              <a:rPr lang="en-US" altLang="en-US" sz="1000">
                <a:latin typeface="Times New Roman" panose="02020603050405020304" pitchFamily="18" charset="0"/>
              </a:rPr>
              <a:pPr/>
              <a:t>12</a:t>
            </a:fld>
            <a:endParaRPr lang="en-US" altLang="en-US" sz="1000">
              <a:latin typeface="Times New Roman" panose="02020603050405020304" pitchFamily="18" charset="0"/>
            </a:endParaRPr>
          </a:p>
        </p:txBody>
      </p:sp>
      <p:sp>
        <p:nvSpPr>
          <p:cNvPr id="47107" name="Rectangle 2">
            <a:extLst>
              <a:ext uri="{FF2B5EF4-FFF2-40B4-BE49-F238E27FC236}">
                <a16:creationId xmlns:a16="http://schemas.microsoft.com/office/drawing/2014/main" id="{414408EA-2289-4012-9E37-E7A2B2965AAC}"/>
              </a:ext>
            </a:extLst>
          </p:cNvPr>
          <p:cNvSpPr>
            <a:spLocks noGrp="1" noRot="1" noChangeAspect="1" noChangeArrowheads="1" noTextEdit="1"/>
          </p:cNvSpPr>
          <p:nvPr>
            <p:ph type="sldImg"/>
          </p:nvPr>
        </p:nvSpPr>
        <p:spPr>
          <a:xfrm>
            <a:off x="1203325" y="698500"/>
            <a:ext cx="4598988" cy="3448050"/>
          </a:xfrm>
          <a:ln/>
        </p:spPr>
      </p:sp>
      <p:sp>
        <p:nvSpPr>
          <p:cNvPr id="47108" name="Rectangle 3">
            <a:extLst>
              <a:ext uri="{FF2B5EF4-FFF2-40B4-BE49-F238E27FC236}">
                <a16:creationId xmlns:a16="http://schemas.microsoft.com/office/drawing/2014/main" id="{F7A944BB-40DE-4810-99C1-A07A1E05527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dirty="0">
                <a:latin typeface="Times New Roman"/>
                <a:cs typeface="Times New Roman"/>
              </a:rPr>
              <a:t>It is not MIL-STD compliant to send a J2.2 over a JREAP. The ICO must decide whether or not to maintain this compliance. Usually the conversion is disabled only for compatibility reasons.</a:t>
            </a:r>
            <a:endParaRPr lang="en-CA" altLang="en-US" dirty="0"/>
          </a:p>
        </p:txBody>
      </p:sp>
    </p:spTree>
    <p:extLst>
      <p:ext uri="{BB962C8B-B14F-4D97-AF65-F5344CB8AC3E}">
        <p14:creationId xmlns:p14="http://schemas.microsoft.com/office/powerpoint/2010/main" val="15552098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a:extLst>
              <a:ext uri="{FF2B5EF4-FFF2-40B4-BE49-F238E27FC236}">
                <a16:creationId xmlns:a16="http://schemas.microsoft.com/office/drawing/2014/main" id="{5F0A2F5A-3A9A-4AC1-9982-1827EC74BDC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7E2E5AB1-1E47-4D57-9F8D-84EDDB8CFD2F}" type="slidenum">
              <a:rPr lang="en-US" altLang="en-US" sz="1000">
                <a:latin typeface="Times New Roman" panose="02020603050405020304" pitchFamily="18" charset="0"/>
              </a:rPr>
              <a:pPr/>
              <a:t>13</a:t>
            </a:fld>
            <a:endParaRPr lang="en-US" altLang="en-US" sz="1000">
              <a:latin typeface="Times New Roman" panose="02020603050405020304" pitchFamily="18" charset="0"/>
            </a:endParaRPr>
          </a:p>
        </p:txBody>
      </p:sp>
      <p:sp>
        <p:nvSpPr>
          <p:cNvPr id="47107" name="Rectangle 2">
            <a:extLst>
              <a:ext uri="{FF2B5EF4-FFF2-40B4-BE49-F238E27FC236}">
                <a16:creationId xmlns:a16="http://schemas.microsoft.com/office/drawing/2014/main" id="{414408EA-2289-4012-9E37-E7A2B2965AAC}"/>
              </a:ext>
            </a:extLst>
          </p:cNvPr>
          <p:cNvSpPr>
            <a:spLocks noGrp="1" noRot="1" noChangeAspect="1" noChangeArrowheads="1" noTextEdit="1"/>
          </p:cNvSpPr>
          <p:nvPr>
            <p:ph type="sldImg"/>
          </p:nvPr>
        </p:nvSpPr>
        <p:spPr>
          <a:xfrm>
            <a:off x="1203325" y="698500"/>
            <a:ext cx="4598988" cy="3448050"/>
          </a:xfrm>
          <a:ln/>
        </p:spPr>
      </p:sp>
      <p:sp>
        <p:nvSpPr>
          <p:cNvPr id="47108" name="Rectangle 3">
            <a:extLst>
              <a:ext uri="{FF2B5EF4-FFF2-40B4-BE49-F238E27FC236}">
                <a16:creationId xmlns:a16="http://schemas.microsoft.com/office/drawing/2014/main" id="{F7A944BB-40DE-4810-99C1-A07A1E05527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extLst>
      <p:ext uri="{BB962C8B-B14F-4D97-AF65-F5344CB8AC3E}">
        <p14:creationId xmlns:p14="http://schemas.microsoft.com/office/powerpoint/2010/main" val="8837912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a:extLst>
              <a:ext uri="{FF2B5EF4-FFF2-40B4-BE49-F238E27FC236}">
                <a16:creationId xmlns:a16="http://schemas.microsoft.com/office/drawing/2014/main" id="{5F0A2F5A-3A9A-4AC1-9982-1827EC74BDC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7E2E5AB1-1E47-4D57-9F8D-84EDDB8CFD2F}" type="slidenum">
              <a:rPr lang="en-US" altLang="en-US" sz="1000">
                <a:latin typeface="Times New Roman" panose="02020603050405020304" pitchFamily="18" charset="0"/>
              </a:rPr>
              <a:pPr/>
              <a:t>14</a:t>
            </a:fld>
            <a:endParaRPr lang="en-US" altLang="en-US" sz="1000">
              <a:latin typeface="Times New Roman" panose="02020603050405020304" pitchFamily="18" charset="0"/>
            </a:endParaRPr>
          </a:p>
        </p:txBody>
      </p:sp>
      <p:sp>
        <p:nvSpPr>
          <p:cNvPr id="47107" name="Rectangle 2">
            <a:extLst>
              <a:ext uri="{FF2B5EF4-FFF2-40B4-BE49-F238E27FC236}">
                <a16:creationId xmlns:a16="http://schemas.microsoft.com/office/drawing/2014/main" id="{414408EA-2289-4012-9E37-E7A2B2965AAC}"/>
              </a:ext>
            </a:extLst>
          </p:cNvPr>
          <p:cNvSpPr>
            <a:spLocks noGrp="1" noRot="1" noChangeAspect="1" noChangeArrowheads="1" noTextEdit="1"/>
          </p:cNvSpPr>
          <p:nvPr>
            <p:ph type="sldImg"/>
          </p:nvPr>
        </p:nvSpPr>
        <p:spPr>
          <a:xfrm>
            <a:off x="1203325" y="698500"/>
            <a:ext cx="4598988" cy="3448050"/>
          </a:xfrm>
          <a:ln/>
        </p:spPr>
      </p:sp>
      <p:sp>
        <p:nvSpPr>
          <p:cNvPr id="47108" name="Rectangle 3">
            <a:extLst>
              <a:ext uri="{FF2B5EF4-FFF2-40B4-BE49-F238E27FC236}">
                <a16:creationId xmlns:a16="http://schemas.microsoft.com/office/drawing/2014/main" id="{F7A944BB-40DE-4810-99C1-A07A1E05527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dirty="0">
                <a:latin typeface="Times New Roman"/>
                <a:cs typeface="Times New Roman"/>
              </a:rPr>
              <a:t>Assume good voice comms and radar with all three platforms.</a:t>
            </a:r>
          </a:p>
          <a:p>
            <a:endParaRPr lang="en-CA" altLang="en-US" dirty="0">
              <a:latin typeface="Times New Roman"/>
              <a:cs typeface="Times New Roman"/>
            </a:endParaRPr>
          </a:p>
          <a:p>
            <a:r>
              <a:rPr lang="en-CA" altLang="en-US" dirty="0">
                <a:latin typeface="Times New Roman"/>
                <a:cs typeface="Times New Roman"/>
              </a:rPr>
              <a:t>Due to the fact that the HALIFAX is forwarding M-J, 12 ER will not have access to the full control suite included in Link 16. There is no Weapons Engagement messaging, or acknowledgement messages that are able to be processed, and 12 Radar will be unable to use J28.2 text messaging. CADS is similarly affected, as it cannot get J-Series messages out to the fighter either.</a:t>
            </a:r>
            <a:endParaRPr lang="en-CA" dirty="0"/>
          </a:p>
          <a:p>
            <a:endParaRPr lang="en-CA" altLang="en-US" dirty="0">
              <a:latin typeface="Times New Roman"/>
              <a:cs typeface="Times New Roman"/>
            </a:endParaRPr>
          </a:p>
          <a:p>
            <a:r>
              <a:rPr lang="en-CA" altLang="en-US" dirty="0">
                <a:latin typeface="Times New Roman"/>
                <a:cs typeface="Times New Roman"/>
              </a:rPr>
              <a:t>For stage 2, replace Link 11 with a JREAP C. Is anything different? How so?</a:t>
            </a:r>
          </a:p>
          <a:p>
            <a:endParaRPr lang="en-CA" altLang="en-US" dirty="0">
              <a:latin typeface="Times New Roman"/>
              <a:cs typeface="Times New Roman"/>
            </a:endParaRPr>
          </a:p>
          <a:p>
            <a:r>
              <a:rPr lang="en-CA" altLang="en-US" dirty="0">
                <a:latin typeface="Times New Roman"/>
                <a:cs typeface="Times New Roman"/>
              </a:rPr>
              <a:t>For stage 3, state that the JREAP C between 12 ER and the HALIFAX is very </a:t>
            </a:r>
            <a:r>
              <a:rPr lang="en-CA" altLang="en-US" dirty="0" err="1">
                <a:latin typeface="Times New Roman"/>
                <a:cs typeface="Times New Roman"/>
              </a:rPr>
              <a:t>timelate</a:t>
            </a:r>
            <a:r>
              <a:rPr lang="en-CA" altLang="en-US" dirty="0">
                <a:latin typeface="Times New Roman"/>
                <a:cs typeface="Times New Roman"/>
              </a:rPr>
              <a:t> due to the satellite connection – up to 1 minute. How does that change the situation?</a:t>
            </a:r>
          </a:p>
        </p:txBody>
      </p:sp>
    </p:spTree>
    <p:extLst>
      <p:ext uri="{BB962C8B-B14F-4D97-AF65-F5344CB8AC3E}">
        <p14:creationId xmlns:p14="http://schemas.microsoft.com/office/powerpoint/2010/main" val="1296401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a:extLst>
              <a:ext uri="{FF2B5EF4-FFF2-40B4-BE49-F238E27FC236}">
                <a16:creationId xmlns:a16="http://schemas.microsoft.com/office/drawing/2014/main" id="{A6C842D2-C84E-46BF-867A-F388F145A4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8F8D727D-F380-41D3-B4B8-7D736168DE90}" type="slidenum">
              <a:rPr lang="en-US" altLang="en-US" sz="1000">
                <a:latin typeface="Times New Roman" panose="02020603050405020304" pitchFamily="18" charset="0"/>
              </a:rPr>
              <a:pPr/>
              <a:t>3</a:t>
            </a:fld>
            <a:endParaRPr lang="en-US" altLang="en-US" sz="1000">
              <a:latin typeface="Times New Roman" panose="02020603050405020304" pitchFamily="18" charset="0"/>
            </a:endParaRPr>
          </a:p>
        </p:txBody>
      </p:sp>
      <p:sp>
        <p:nvSpPr>
          <p:cNvPr id="8195" name="Rectangle 2">
            <a:extLst>
              <a:ext uri="{FF2B5EF4-FFF2-40B4-BE49-F238E27FC236}">
                <a16:creationId xmlns:a16="http://schemas.microsoft.com/office/drawing/2014/main" id="{61826FA9-2D66-4F33-8C8A-92A4C5349EEB}"/>
              </a:ext>
            </a:extLst>
          </p:cNvPr>
          <p:cNvSpPr>
            <a:spLocks noGrp="1" noRot="1" noChangeAspect="1" noChangeArrowheads="1" noTextEdit="1"/>
          </p:cNvSpPr>
          <p:nvPr>
            <p:ph type="sldImg"/>
          </p:nvPr>
        </p:nvSpPr>
        <p:spPr>
          <a:xfrm>
            <a:off x="1203325" y="698500"/>
            <a:ext cx="4598988" cy="3448050"/>
          </a:xfrm>
          <a:ln/>
        </p:spPr>
      </p:sp>
      <p:sp>
        <p:nvSpPr>
          <p:cNvPr id="8196" name="Rectangle 3">
            <a:extLst>
              <a:ext uri="{FF2B5EF4-FFF2-40B4-BE49-F238E27FC236}">
                <a16:creationId xmlns:a16="http://schemas.microsoft.com/office/drawing/2014/main" id="{32CDD2BE-C8A2-4634-84AF-B55D539DBA3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a:extLst>
              <a:ext uri="{FF2B5EF4-FFF2-40B4-BE49-F238E27FC236}">
                <a16:creationId xmlns:a16="http://schemas.microsoft.com/office/drawing/2014/main" id="{A6C842D2-C84E-46BF-867A-F388F145A4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8F8D727D-F380-41D3-B4B8-7D736168DE90}" type="slidenum">
              <a:rPr lang="en-US" altLang="en-US" sz="1000">
                <a:latin typeface="Times New Roman" panose="02020603050405020304" pitchFamily="18" charset="0"/>
              </a:rPr>
              <a:pPr/>
              <a:t>4</a:t>
            </a:fld>
            <a:endParaRPr lang="en-US" altLang="en-US" sz="1000">
              <a:latin typeface="Times New Roman" panose="02020603050405020304" pitchFamily="18" charset="0"/>
            </a:endParaRPr>
          </a:p>
        </p:txBody>
      </p:sp>
      <p:sp>
        <p:nvSpPr>
          <p:cNvPr id="8195" name="Rectangle 2">
            <a:extLst>
              <a:ext uri="{FF2B5EF4-FFF2-40B4-BE49-F238E27FC236}">
                <a16:creationId xmlns:a16="http://schemas.microsoft.com/office/drawing/2014/main" id="{61826FA9-2D66-4F33-8C8A-92A4C5349EEB}"/>
              </a:ext>
            </a:extLst>
          </p:cNvPr>
          <p:cNvSpPr>
            <a:spLocks noGrp="1" noRot="1" noChangeAspect="1" noChangeArrowheads="1" noTextEdit="1"/>
          </p:cNvSpPr>
          <p:nvPr>
            <p:ph type="sldImg"/>
          </p:nvPr>
        </p:nvSpPr>
        <p:spPr>
          <a:xfrm>
            <a:off x="1203325" y="698500"/>
            <a:ext cx="4598988" cy="3448050"/>
          </a:xfrm>
          <a:ln/>
        </p:spPr>
      </p:sp>
      <p:sp>
        <p:nvSpPr>
          <p:cNvPr id="8196" name="Rectangle 3">
            <a:extLst>
              <a:ext uri="{FF2B5EF4-FFF2-40B4-BE49-F238E27FC236}">
                <a16:creationId xmlns:a16="http://schemas.microsoft.com/office/drawing/2014/main" id="{32CDD2BE-C8A2-4634-84AF-B55D539DBA3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dirty="0">
                <a:latin typeface="Times New Roman"/>
                <a:cs typeface="Times New Roman"/>
              </a:rPr>
              <a:t>The fact that forwarding is standardized is important, because it means that the data is converted by a set of rules, and is not vendor specific</a:t>
            </a:r>
            <a:endParaRPr lang="en-CA" altLang="en-US" dirty="0">
              <a:cs typeface="Times New Roman" pitchFamily="18" charset="0"/>
            </a:endParaRPr>
          </a:p>
          <a:p>
            <a:endParaRPr lang="en-CA" altLang="en-US" dirty="0">
              <a:cs typeface="Times New Roman"/>
            </a:endParaRPr>
          </a:p>
          <a:p>
            <a:r>
              <a:rPr lang="en-CA" altLang="en-US" dirty="0">
                <a:latin typeface="Times New Roman"/>
                <a:cs typeface="Times New Roman"/>
              </a:rPr>
              <a:t>Memorizing the Volumes is not important, it's more to illustrate the fact that the references exist, and can be examined if necessary.</a:t>
            </a:r>
            <a:endParaRPr lang="en-CA" altLang="en-US" dirty="0">
              <a:cs typeface="Times New Roman"/>
            </a:endParaRPr>
          </a:p>
        </p:txBody>
      </p:sp>
    </p:spTree>
    <p:extLst>
      <p:ext uri="{BB962C8B-B14F-4D97-AF65-F5344CB8AC3E}">
        <p14:creationId xmlns:p14="http://schemas.microsoft.com/office/powerpoint/2010/main" val="4177735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a:extLst>
              <a:ext uri="{FF2B5EF4-FFF2-40B4-BE49-F238E27FC236}">
                <a16:creationId xmlns:a16="http://schemas.microsoft.com/office/drawing/2014/main" id="{A6C842D2-C84E-46BF-867A-F388F145A4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8F8D727D-F380-41D3-B4B8-7D736168DE90}" type="slidenum">
              <a:rPr lang="en-US" altLang="en-US" sz="1000">
                <a:latin typeface="Times New Roman" panose="02020603050405020304" pitchFamily="18" charset="0"/>
              </a:rPr>
              <a:pPr/>
              <a:t>5</a:t>
            </a:fld>
            <a:endParaRPr lang="en-US" altLang="en-US" sz="1000">
              <a:latin typeface="Times New Roman" panose="02020603050405020304" pitchFamily="18" charset="0"/>
            </a:endParaRPr>
          </a:p>
        </p:txBody>
      </p:sp>
      <p:sp>
        <p:nvSpPr>
          <p:cNvPr id="8195" name="Rectangle 2">
            <a:extLst>
              <a:ext uri="{FF2B5EF4-FFF2-40B4-BE49-F238E27FC236}">
                <a16:creationId xmlns:a16="http://schemas.microsoft.com/office/drawing/2014/main" id="{61826FA9-2D66-4F33-8C8A-92A4C5349EEB}"/>
              </a:ext>
            </a:extLst>
          </p:cNvPr>
          <p:cNvSpPr>
            <a:spLocks noGrp="1" noRot="1" noChangeAspect="1" noChangeArrowheads="1" noTextEdit="1"/>
          </p:cNvSpPr>
          <p:nvPr>
            <p:ph type="sldImg"/>
          </p:nvPr>
        </p:nvSpPr>
        <p:spPr>
          <a:xfrm>
            <a:off x="1203325" y="698500"/>
            <a:ext cx="4598988" cy="3448050"/>
          </a:xfrm>
          <a:ln/>
        </p:spPr>
      </p:sp>
      <p:sp>
        <p:nvSpPr>
          <p:cNvPr id="8196" name="Rectangle 3">
            <a:extLst>
              <a:ext uri="{FF2B5EF4-FFF2-40B4-BE49-F238E27FC236}">
                <a16:creationId xmlns:a16="http://schemas.microsoft.com/office/drawing/2014/main" id="{32CDD2BE-C8A2-4634-84AF-B55D539DBA3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dirty="0">
                <a:latin typeface="Times New Roman"/>
                <a:cs typeface="Times New Roman"/>
              </a:rPr>
              <a:t>The bits aren't necessary for memorization, it illustrates that J-Series messages carry much more information objectively than M-Series</a:t>
            </a:r>
            <a:endParaRPr lang="en-US" dirty="0"/>
          </a:p>
        </p:txBody>
      </p:sp>
    </p:spTree>
    <p:extLst>
      <p:ext uri="{BB962C8B-B14F-4D97-AF65-F5344CB8AC3E}">
        <p14:creationId xmlns:p14="http://schemas.microsoft.com/office/powerpoint/2010/main" val="2020686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a:extLst>
              <a:ext uri="{FF2B5EF4-FFF2-40B4-BE49-F238E27FC236}">
                <a16:creationId xmlns:a16="http://schemas.microsoft.com/office/drawing/2014/main" id="{A6C842D2-C84E-46BF-867A-F388F145A4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8F8D727D-F380-41D3-B4B8-7D736168DE90}" type="slidenum">
              <a:rPr lang="en-US" altLang="en-US" sz="1000">
                <a:latin typeface="Times New Roman" panose="02020603050405020304" pitchFamily="18" charset="0"/>
              </a:rPr>
              <a:pPr/>
              <a:t>6</a:t>
            </a:fld>
            <a:endParaRPr lang="en-US" altLang="en-US" sz="1000">
              <a:latin typeface="Times New Roman" panose="02020603050405020304" pitchFamily="18" charset="0"/>
            </a:endParaRPr>
          </a:p>
        </p:txBody>
      </p:sp>
      <p:sp>
        <p:nvSpPr>
          <p:cNvPr id="8195" name="Rectangle 2">
            <a:extLst>
              <a:ext uri="{FF2B5EF4-FFF2-40B4-BE49-F238E27FC236}">
                <a16:creationId xmlns:a16="http://schemas.microsoft.com/office/drawing/2014/main" id="{61826FA9-2D66-4F33-8C8A-92A4C5349EEB}"/>
              </a:ext>
            </a:extLst>
          </p:cNvPr>
          <p:cNvSpPr>
            <a:spLocks noGrp="1" noRot="1" noChangeAspect="1" noChangeArrowheads="1" noTextEdit="1"/>
          </p:cNvSpPr>
          <p:nvPr>
            <p:ph type="sldImg"/>
          </p:nvPr>
        </p:nvSpPr>
        <p:spPr>
          <a:xfrm>
            <a:off x="1203325" y="698500"/>
            <a:ext cx="4598988" cy="3448050"/>
          </a:xfrm>
          <a:ln/>
        </p:spPr>
      </p:sp>
      <p:sp>
        <p:nvSpPr>
          <p:cNvPr id="8196" name="Rectangle 3">
            <a:extLst>
              <a:ext uri="{FF2B5EF4-FFF2-40B4-BE49-F238E27FC236}">
                <a16:creationId xmlns:a16="http://schemas.microsoft.com/office/drawing/2014/main" id="{32CDD2BE-C8A2-4634-84AF-B55D539DBA3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dirty="0">
                <a:latin typeface="Times New Roman"/>
                <a:cs typeface="Times New Roman"/>
              </a:rPr>
              <a:t>Every time that you change something, a little bit is lost. Information is like energy, conversion isn't free.</a:t>
            </a:r>
          </a:p>
          <a:p>
            <a:endParaRPr lang="en-CA" altLang="en-US" dirty="0">
              <a:cs typeface="Times New Roman"/>
            </a:endParaRPr>
          </a:p>
          <a:p>
            <a:r>
              <a:rPr lang="en-CA" altLang="en-US" dirty="0">
                <a:latin typeface="Times New Roman"/>
                <a:cs typeface="Times New Roman"/>
              </a:rPr>
              <a:t>Track block and interface unit number differences greatly impact the planning process.</a:t>
            </a:r>
            <a:endParaRPr lang="en-CA" altLang="en-US" dirty="0">
              <a:cs typeface="Times New Roman"/>
            </a:endParaRPr>
          </a:p>
        </p:txBody>
      </p:sp>
    </p:spTree>
    <p:extLst>
      <p:ext uri="{BB962C8B-B14F-4D97-AF65-F5344CB8AC3E}">
        <p14:creationId xmlns:p14="http://schemas.microsoft.com/office/powerpoint/2010/main" val="741647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968962" y="8760606"/>
            <a:ext cx="3035088" cy="462770"/>
          </a:xfrm>
          <a:prstGeom prst="rect">
            <a:avLst/>
          </a:prstGeom>
          <a:noFill/>
          <a:ln w="9525">
            <a:noFill/>
            <a:miter lim="800000"/>
            <a:headEnd/>
            <a:tailEnd/>
          </a:ln>
        </p:spPr>
        <p:txBody>
          <a:bodyPr lIns="19248" tIns="0" rIns="19248" bIns="0" anchor="b"/>
          <a:lstStyle/>
          <a:p>
            <a:pPr algn="r" defTabSz="922373" eaLnBrk="0" hangingPunct="0"/>
            <a:fld id="{A508CE05-FFED-4602-B9D4-20C9D16135D7}" type="slidenum">
              <a:rPr lang="en-US" sz="1000" i="1">
                <a:latin typeface="Book Antiqua" pitchFamily="18" charset="0"/>
              </a:rPr>
              <a:pPr algn="r" defTabSz="922373" eaLnBrk="0" hangingPunct="0"/>
              <a:t>7</a:t>
            </a:fld>
            <a:endParaRPr lang="en-US" sz="1000" i="1">
              <a:latin typeface="Book Antiqua" pitchFamily="18" charset="0"/>
            </a:endParaRPr>
          </a:p>
        </p:txBody>
      </p:sp>
      <p:sp>
        <p:nvSpPr>
          <p:cNvPr id="35842" name="Rectangle 2"/>
          <p:cNvSpPr>
            <a:spLocks noGrp="1" noRot="1" noChangeAspect="1" noChangeArrowheads="1" noTextEdit="1"/>
          </p:cNvSpPr>
          <p:nvPr>
            <p:ph type="sldImg"/>
          </p:nvPr>
        </p:nvSpPr>
        <p:spPr>
          <a:xfrm>
            <a:off x="1203325" y="698500"/>
            <a:ext cx="4595813" cy="3446463"/>
          </a:xfrm>
          <a:ln cap="flat"/>
        </p:spPr>
      </p:sp>
      <p:sp>
        <p:nvSpPr>
          <p:cNvPr id="35843" name="Rectangle 3"/>
          <p:cNvSpPr>
            <a:spLocks noGrp="1" noChangeArrowheads="1"/>
          </p:cNvSpPr>
          <p:nvPr>
            <p:ph type="body" idx="1"/>
          </p:nvPr>
        </p:nvSpPr>
        <p:spPr>
          <a:xfrm>
            <a:off x="933874" y="4381103"/>
            <a:ext cx="5134683" cy="4150519"/>
          </a:xfrm>
          <a:noFill/>
          <a:ln/>
        </p:spPr>
        <p:txBody>
          <a:bodyPr lIns="95226" tIns="47613" rIns="95226" bIns="47613"/>
          <a:lstStyle/>
          <a:p>
            <a:pPr defTabSz="925592"/>
            <a:r>
              <a:rPr lang="en-CA" dirty="0">
                <a:latin typeface="Times New Roman"/>
                <a:cs typeface="Times New Roman"/>
              </a:rPr>
              <a:t>This slide illustrates how much information is stripped away when forwarding J-Series to M-Series. If the M-Series was forwarded back to J-Series, those fields would be blank.</a:t>
            </a:r>
            <a:endParaRPr lang="en-CA" dirty="0">
              <a:cs typeface="Times New Roman"/>
            </a:endParaRPr>
          </a:p>
        </p:txBody>
      </p:sp>
    </p:spTree>
    <p:extLst>
      <p:ext uri="{BB962C8B-B14F-4D97-AF65-F5344CB8AC3E}">
        <p14:creationId xmlns:p14="http://schemas.microsoft.com/office/powerpoint/2010/main" val="1872123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a:extLst>
              <a:ext uri="{FF2B5EF4-FFF2-40B4-BE49-F238E27FC236}">
                <a16:creationId xmlns:a16="http://schemas.microsoft.com/office/drawing/2014/main" id="{A6C842D2-C84E-46BF-867A-F388F145A4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8F8D727D-F380-41D3-B4B8-7D736168DE90}" type="slidenum">
              <a:rPr lang="en-US" altLang="en-US" sz="1000">
                <a:latin typeface="Times New Roman" panose="02020603050405020304" pitchFamily="18" charset="0"/>
              </a:rPr>
              <a:pPr/>
              <a:t>8</a:t>
            </a:fld>
            <a:endParaRPr lang="en-US" altLang="en-US" sz="1000">
              <a:latin typeface="Times New Roman" panose="02020603050405020304" pitchFamily="18" charset="0"/>
            </a:endParaRPr>
          </a:p>
        </p:txBody>
      </p:sp>
      <p:sp>
        <p:nvSpPr>
          <p:cNvPr id="8195" name="Rectangle 2">
            <a:extLst>
              <a:ext uri="{FF2B5EF4-FFF2-40B4-BE49-F238E27FC236}">
                <a16:creationId xmlns:a16="http://schemas.microsoft.com/office/drawing/2014/main" id="{61826FA9-2D66-4F33-8C8A-92A4C5349EEB}"/>
              </a:ext>
            </a:extLst>
          </p:cNvPr>
          <p:cNvSpPr>
            <a:spLocks noGrp="1" noRot="1" noChangeAspect="1" noChangeArrowheads="1" noTextEdit="1"/>
          </p:cNvSpPr>
          <p:nvPr>
            <p:ph type="sldImg"/>
          </p:nvPr>
        </p:nvSpPr>
        <p:spPr>
          <a:xfrm>
            <a:off x="1203325" y="698500"/>
            <a:ext cx="4598988" cy="3448050"/>
          </a:xfrm>
          <a:ln/>
        </p:spPr>
      </p:sp>
      <p:sp>
        <p:nvSpPr>
          <p:cNvPr id="8196" name="Rectangle 3">
            <a:extLst>
              <a:ext uri="{FF2B5EF4-FFF2-40B4-BE49-F238E27FC236}">
                <a16:creationId xmlns:a16="http://schemas.microsoft.com/office/drawing/2014/main" id="{32CDD2BE-C8A2-4634-84AF-B55D539DBA3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dirty="0">
                <a:latin typeface="Times New Roman"/>
                <a:cs typeface="Times New Roman"/>
              </a:rPr>
              <a:t>This is the reason why messages forwarded from Link 11 to Link 16 tops out at TQ 7, due to the fact that there can't be enough information inside the M-Series message to get any more specific.</a:t>
            </a:r>
            <a:endParaRPr lang="en-CA" altLang="en-US" dirty="0">
              <a:cs typeface="Times New Roman"/>
            </a:endParaRPr>
          </a:p>
        </p:txBody>
      </p:sp>
    </p:spTree>
    <p:extLst>
      <p:ext uri="{BB962C8B-B14F-4D97-AF65-F5344CB8AC3E}">
        <p14:creationId xmlns:p14="http://schemas.microsoft.com/office/powerpoint/2010/main" val="32564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a:extLst>
              <a:ext uri="{FF2B5EF4-FFF2-40B4-BE49-F238E27FC236}">
                <a16:creationId xmlns:a16="http://schemas.microsoft.com/office/drawing/2014/main" id="{A6C842D2-C84E-46BF-867A-F388F145A4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8F8D727D-F380-41D3-B4B8-7D736168DE90}" type="slidenum">
              <a:rPr lang="en-US" altLang="en-US" sz="1000">
                <a:latin typeface="Times New Roman" panose="02020603050405020304" pitchFamily="18" charset="0"/>
              </a:rPr>
              <a:pPr/>
              <a:t>9</a:t>
            </a:fld>
            <a:endParaRPr lang="en-US" altLang="en-US" sz="1000">
              <a:latin typeface="Times New Roman" panose="02020603050405020304" pitchFamily="18" charset="0"/>
            </a:endParaRPr>
          </a:p>
        </p:txBody>
      </p:sp>
      <p:sp>
        <p:nvSpPr>
          <p:cNvPr id="8195" name="Rectangle 2">
            <a:extLst>
              <a:ext uri="{FF2B5EF4-FFF2-40B4-BE49-F238E27FC236}">
                <a16:creationId xmlns:a16="http://schemas.microsoft.com/office/drawing/2014/main" id="{61826FA9-2D66-4F33-8C8A-92A4C5349EEB}"/>
              </a:ext>
            </a:extLst>
          </p:cNvPr>
          <p:cNvSpPr>
            <a:spLocks noGrp="1" noRot="1" noChangeAspect="1" noChangeArrowheads="1" noTextEdit="1"/>
          </p:cNvSpPr>
          <p:nvPr>
            <p:ph type="sldImg"/>
          </p:nvPr>
        </p:nvSpPr>
        <p:spPr>
          <a:xfrm>
            <a:off x="1203325" y="698500"/>
            <a:ext cx="4598988" cy="3448050"/>
          </a:xfrm>
          <a:ln/>
        </p:spPr>
      </p:sp>
      <p:sp>
        <p:nvSpPr>
          <p:cNvPr id="8196" name="Rectangle 3">
            <a:extLst>
              <a:ext uri="{FF2B5EF4-FFF2-40B4-BE49-F238E27FC236}">
                <a16:creationId xmlns:a16="http://schemas.microsoft.com/office/drawing/2014/main" id="{32CDD2BE-C8A2-4634-84AF-B55D539DBA3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dirty="0">
                <a:latin typeface="Times New Roman"/>
                <a:cs typeface="Times New Roman"/>
              </a:rPr>
              <a:t>In World War 2, the Germans got the news of the Invasion of Normandy too late to make any use of it. The same principle applies here. Data Link messages are information. It is time-sensitive. How time sensitive depends greatly on what the information is.</a:t>
            </a:r>
            <a:endParaRPr lang="en-US" dirty="0">
              <a:cs typeface="Times New Roman" pitchFamily="18" charset="0"/>
            </a:endParaRPr>
          </a:p>
          <a:p>
            <a:endParaRPr lang="en-CA" altLang="en-US" dirty="0">
              <a:cs typeface="Times New Roman"/>
            </a:endParaRPr>
          </a:p>
        </p:txBody>
      </p:sp>
    </p:spTree>
    <p:extLst>
      <p:ext uri="{BB962C8B-B14F-4D97-AF65-F5344CB8AC3E}">
        <p14:creationId xmlns:p14="http://schemas.microsoft.com/office/powerpoint/2010/main" val="35718138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a:extLst>
              <a:ext uri="{FF2B5EF4-FFF2-40B4-BE49-F238E27FC236}">
                <a16:creationId xmlns:a16="http://schemas.microsoft.com/office/drawing/2014/main" id="{A6C842D2-C84E-46BF-867A-F388F145A4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8F8D727D-F380-41D3-B4B8-7D736168DE90}" type="slidenum">
              <a:rPr lang="en-US" altLang="en-US" sz="1000">
                <a:latin typeface="Times New Roman" panose="02020603050405020304" pitchFamily="18" charset="0"/>
              </a:rPr>
              <a:pPr/>
              <a:t>10</a:t>
            </a:fld>
            <a:endParaRPr lang="en-US" altLang="en-US" sz="1000">
              <a:latin typeface="Times New Roman" panose="02020603050405020304" pitchFamily="18" charset="0"/>
            </a:endParaRPr>
          </a:p>
        </p:txBody>
      </p:sp>
      <p:sp>
        <p:nvSpPr>
          <p:cNvPr id="8195" name="Rectangle 2">
            <a:extLst>
              <a:ext uri="{FF2B5EF4-FFF2-40B4-BE49-F238E27FC236}">
                <a16:creationId xmlns:a16="http://schemas.microsoft.com/office/drawing/2014/main" id="{61826FA9-2D66-4F33-8C8A-92A4C5349EEB}"/>
              </a:ext>
            </a:extLst>
          </p:cNvPr>
          <p:cNvSpPr>
            <a:spLocks noGrp="1" noRot="1" noChangeAspect="1" noChangeArrowheads="1" noTextEdit="1"/>
          </p:cNvSpPr>
          <p:nvPr>
            <p:ph type="sldImg"/>
          </p:nvPr>
        </p:nvSpPr>
        <p:spPr>
          <a:xfrm>
            <a:off x="1203325" y="698500"/>
            <a:ext cx="4598988" cy="3448050"/>
          </a:xfrm>
          <a:ln/>
        </p:spPr>
      </p:sp>
      <p:sp>
        <p:nvSpPr>
          <p:cNvPr id="8196" name="Rectangle 3">
            <a:extLst>
              <a:ext uri="{FF2B5EF4-FFF2-40B4-BE49-F238E27FC236}">
                <a16:creationId xmlns:a16="http://schemas.microsoft.com/office/drawing/2014/main" id="{32CDD2BE-C8A2-4634-84AF-B55D539DBA3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dirty="0">
                <a:latin typeface="Times New Roman"/>
                <a:cs typeface="Times New Roman"/>
              </a:rPr>
              <a:t>The Link 16 standard is one frame or 12 seconds. Network enabled weapons update faster than that, but must be specially programmed into the Link 16 network to function. For tactical operations, 12 seconds or less is considered as real time as possible. This is because 12 seconds is considered to be a duration of a radar sweep.</a:t>
            </a:r>
          </a:p>
          <a:p>
            <a:endParaRPr lang="en-CA" dirty="0">
              <a:cs typeface="Times New Roman"/>
            </a:endParaRPr>
          </a:p>
          <a:p>
            <a:r>
              <a:rPr lang="en-CA" dirty="0">
                <a:latin typeface="Times New Roman"/>
                <a:cs typeface="Times New Roman"/>
              </a:rPr>
              <a:t>SOPs and CONOPs will usually determine a </a:t>
            </a:r>
            <a:r>
              <a:rPr lang="en-CA" dirty="0" err="1">
                <a:latin typeface="Times New Roman"/>
                <a:cs typeface="Times New Roman"/>
              </a:rPr>
              <a:t>timelate</a:t>
            </a:r>
            <a:r>
              <a:rPr lang="en-CA" dirty="0">
                <a:latin typeface="Times New Roman"/>
                <a:cs typeface="Times New Roman"/>
              </a:rPr>
              <a:t> that is considered acceptable or useful.</a:t>
            </a:r>
            <a:endParaRPr lang="en-CA" dirty="0">
              <a:cs typeface="Times New Roman"/>
            </a:endParaRPr>
          </a:p>
          <a:p>
            <a:endParaRPr lang="en-CA" dirty="0">
              <a:cs typeface="Times New Roman"/>
            </a:endParaRPr>
          </a:p>
          <a:p>
            <a:r>
              <a:rPr lang="en-CA" dirty="0" err="1">
                <a:latin typeface="Times New Roman"/>
                <a:cs typeface="Times New Roman"/>
              </a:rPr>
              <a:t>Timelate</a:t>
            </a:r>
            <a:r>
              <a:rPr lang="en-CA" dirty="0">
                <a:latin typeface="Times New Roman"/>
                <a:cs typeface="Times New Roman"/>
              </a:rPr>
              <a:t> is generated by bandwidth of the link (buffering), latency of the medium, processing time of gateways, and the delay between when a C2 System receives the data and displays it.</a:t>
            </a:r>
            <a:endParaRPr lang="en-CA" dirty="0">
              <a:cs typeface="Times New Roman"/>
            </a:endParaRPr>
          </a:p>
          <a:p>
            <a:endParaRPr lang="en-CA" altLang="en-US" dirty="0">
              <a:cs typeface="Times New Roman"/>
            </a:endParaRPr>
          </a:p>
        </p:txBody>
      </p:sp>
    </p:spTree>
    <p:extLst>
      <p:ext uri="{BB962C8B-B14F-4D97-AF65-F5344CB8AC3E}">
        <p14:creationId xmlns:p14="http://schemas.microsoft.com/office/powerpoint/2010/main" val="66357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251037348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412946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charset="0"/>
                <a:cs typeface="+mn-cs"/>
              </a:defRPr>
            </a:lvl1pPr>
          </a:lstStyle>
          <a:p>
            <a:pPr>
              <a:defRPr/>
            </a:pPr>
            <a:fld id="{C85CAADA-23B7-4078-BF14-8D18F923187F}" type="datetimeFigureOut">
              <a:rPr lang="en-US"/>
              <a:pPr>
                <a:defRPr/>
              </a:pPr>
              <a:t>6/7/2021</a:t>
            </a:fld>
            <a:endParaRPr lang="en-CA"/>
          </a:p>
        </p:txBody>
      </p:sp>
      <p:sp>
        <p:nvSpPr>
          <p:cNvPr id="3" name="Rectangle 5"/>
          <p:cNvSpPr>
            <a:spLocks noGrp="1" noChangeArrowheads="1"/>
          </p:cNvSpPr>
          <p:nvPr>
            <p:ph type="ftr" sz="quarter" idx="11"/>
          </p:nvPr>
        </p:nvSpPr>
        <p:spPr>
          <a:xfrm>
            <a:off x="3124200" y="6245225"/>
            <a:ext cx="2895600" cy="476250"/>
          </a:xfrm>
          <a:prstGeom prst="rect">
            <a:avLst/>
          </a:prstGeom>
        </p:spPr>
        <p:txBody>
          <a:bodyPr/>
          <a:lstStyle>
            <a:lvl1pPr>
              <a:defRPr>
                <a:latin typeface="Arial" charset="0"/>
                <a:cs typeface="+mn-cs"/>
              </a:defRPr>
            </a:lvl1pPr>
          </a:lstStyle>
          <a:p>
            <a:pPr>
              <a:defRPr/>
            </a:pPr>
            <a:endParaRPr lang="en-CA"/>
          </a:p>
        </p:txBody>
      </p:sp>
      <p:sp>
        <p:nvSpPr>
          <p:cNvPr id="4" name="Rectangle 6"/>
          <p:cNvSpPr>
            <a:spLocks noGrp="1" noChangeArrowheads="1"/>
          </p:cNvSpPr>
          <p:nvPr>
            <p:ph type="sldNum" sz="quarter" idx="12"/>
          </p:nvPr>
        </p:nvSpPr>
        <p:spPr>
          <a:xfrm>
            <a:off x="6553200" y="6245225"/>
            <a:ext cx="2133600" cy="476250"/>
          </a:xfrm>
          <a:prstGeom prst="rect">
            <a:avLst/>
          </a:prstGeom>
        </p:spPr>
        <p:txBody>
          <a:bodyPr/>
          <a:lstStyle>
            <a:lvl1pPr>
              <a:defRPr>
                <a:latin typeface="Arial" charset="0"/>
                <a:cs typeface="+mn-cs"/>
              </a:defRPr>
            </a:lvl1pPr>
          </a:lstStyle>
          <a:p>
            <a:pPr>
              <a:defRPr/>
            </a:pPr>
            <a:fld id="{F65962D7-901D-4B50-BA05-6705DD3A9629}" type="slidenum">
              <a:rPr lang="en-CA"/>
              <a:pPr>
                <a:defRPr/>
              </a:pPr>
              <a:t>‹#›</a:t>
            </a:fld>
            <a:endParaRPr lang="en-CA"/>
          </a:p>
        </p:txBody>
      </p:sp>
    </p:spTree>
    <p:extLst>
      <p:ext uri="{BB962C8B-B14F-4D97-AF65-F5344CB8AC3E}">
        <p14:creationId xmlns:p14="http://schemas.microsoft.com/office/powerpoint/2010/main" val="1675181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1198009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50675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80621E70-0FCE-4EA0-B758-B0552D817725}" type="datetimeFigureOut">
              <a:rPr lang="en-US"/>
              <a:pPr>
                <a:defRPr/>
              </a:pPr>
              <a:t>6/7/2021</a:t>
            </a:fld>
            <a:endParaRPr lang="en-CA"/>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CA"/>
          </a:p>
        </p:txBody>
      </p:sp>
      <p:sp>
        <p:nvSpPr>
          <p:cNvPr id="5"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5A019781-45DB-44C2-8B5D-FC3C52E6AC56}" type="slidenum">
              <a:rPr lang="en-CA"/>
              <a:pPr>
                <a:defRPr/>
              </a:pPr>
              <a:t>‹#›</a:t>
            </a:fld>
            <a:endParaRPr lang="en-CA"/>
          </a:p>
        </p:txBody>
      </p:sp>
    </p:spTree>
    <p:extLst>
      <p:ext uri="{BB962C8B-B14F-4D97-AF65-F5344CB8AC3E}">
        <p14:creationId xmlns:p14="http://schemas.microsoft.com/office/powerpoint/2010/main" val="2633352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08170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643726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theme" Target="../theme/them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7.jpe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6.jpeg"/><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3.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image" Target="../media/image7.jpeg"/><Relationship Id="rId2" Type="http://schemas.openxmlformats.org/officeDocument/2006/relationships/slideLayout" Target="../slideLayouts/slideLayout6.xml"/><Relationship Id="rId16" Type="http://schemas.openxmlformats.org/officeDocument/2006/relationships/image" Target="../media/image6.jpeg"/><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image" Target="../media/image3.png"/><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slideLayout" Target="../slideLayouts/slideLayout19.xml"/><Relationship Id="rId7" Type="http://schemas.openxmlformats.org/officeDocument/2006/relationships/image" Target="../media/image3.pn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2.png"/><Relationship Id="rId5" Type="http://schemas.openxmlformats.org/officeDocument/2006/relationships/theme" Target="../theme/theme4.xml"/><Relationship Id="rId4" Type="http://schemas.openxmlformats.org/officeDocument/2006/relationships/slideLayout" Target="../slideLayouts/slideLayout20.xml"/><Relationship Id="rId9" Type="http://schemas.openxmlformats.org/officeDocument/2006/relationships/image" Target="../media/image7.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a:extLst>
              <a:ext uri="{FF2B5EF4-FFF2-40B4-BE49-F238E27FC236}">
                <a16:creationId xmlns:a16="http://schemas.microsoft.com/office/drawing/2014/main" id="{C4CB9172-3767-4D74-9A31-E29C0AAF966E}"/>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5029200" y="1795463"/>
            <a:ext cx="3581400" cy="364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7">
            <a:extLst>
              <a:ext uri="{FF2B5EF4-FFF2-40B4-BE49-F238E27FC236}">
                <a16:creationId xmlns:a16="http://schemas.microsoft.com/office/drawing/2014/main" id="{7F04F8A4-2FA3-4BFC-9242-2F85435132E7}"/>
              </a:ext>
            </a:extLst>
          </p:cNvPr>
          <p:cNvSpPr>
            <a:spLocks noGrp="1" noChangeArrowheads="1"/>
          </p:cNvSpPr>
          <p:nvPr>
            <p:ph type="title"/>
          </p:nvPr>
        </p:nvSpPr>
        <p:spPr bwMode="auto">
          <a:xfrm>
            <a:off x="1944688" y="115888"/>
            <a:ext cx="58277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r-FR"/>
              <a:t>Click to edit Master title style</a:t>
            </a:r>
            <a:endParaRPr lang="en-CA" altLang="fr-FR"/>
          </a:p>
        </p:txBody>
      </p:sp>
      <p:sp>
        <p:nvSpPr>
          <p:cNvPr id="1028" name="Rectangle 8">
            <a:extLst>
              <a:ext uri="{FF2B5EF4-FFF2-40B4-BE49-F238E27FC236}">
                <a16:creationId xmlns:a16="http://schemas.microsoft.com/office/drawing/2014/main" id="{8FEB858A-3751-4866-A739-97C9FCDAA3A5}"/>
              </a:ext>
            </a:extLst>
          </p:cNvPr>
          <p:cNvSpPr>
            <a:spLocks noGrp="1" noChangeArrowheads="1"/>
          </p:cNvSpPr>
          <p:nvPr>
            <p:ph type="body" idx="1"/>
          </p:nvPr>
        </p:nvSpPr>
        <p:spPr bwMode="auto">
          <a:xfrm>
            <a:off x="12700" y="1622425"/>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endParaRPr lang="en-CA" altLang="fr-FR"/>
          </a:p>
        </p:txBody>
      </p:sp>
      <p:pic>
        <p:nvPicPr>
          <p:cNvPr id="1029" name="Picture 9" descr="Banner Globe">
            <a:extLst>
              <a:ext uri="{FF2B5EF4-FFF2-40B4-BE49-F238E27FC236}">
                <a16:creationId xmlns:a16="http://schemas.microsoft.com/office/drawing/2014/main" id="{0E5B1758-8C64-464A-A2B8-C8AEE4D55346}"/>
              </a:ext>
            </a:extLst>
          </p:cNvPr>
          <p:cNvPicPr>
            <a:picLocks noChangeAspect="1" noChangeArrowheads="1"/>
          </p:cNvPicPr>
          <p:nvPr/>
        </p:nvPicPr>
        <p:blipFill>
          <a:blip r:embed="rId5">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10" descr="DND-Flag-painting">
            <a:extLst>
              <a:ext uri="{FF2B5EF4-FFF2-40B4-BE49-F238E27FC236}">
                <a16:creationId xmlns:a16="http://schemas.microsoft.com/office/drawing/2014/main" id="{1768837A-995C-4054-887F-E0D9269E8684}"/>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1">
            <a:extLst>
              <a:ext uri="{FF2B5EF4-FFF2-40B4-BE49-F238E27FC236}">
                <a16:creationId xmlns:a16="http://schemas.microsoft.com/office/drawing/2014/main" id="{A5770753-86D6-4DA6-95FF-AE32C8FA8B4D}"/>
              </a:ext>
            </a:extLst>
          </p:cNvPr>
          <p:cNvSpPr txBox="1">
            <a:spLocks noChangeArrowheads="1"/>
          </p:cNvSpPr>
          <p:nvPr/>
        </p:nvSpPr>
        <p:spPr bwMode="auto">
          <a:xfrm>
            <a:off x="4083050" y="38100"/>
            <a:ext cx="1025525" cy="23018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900"/>
              <a:t>UNCLASSIFIED</a:t>
            </a:r>
          </a:p>
        </p:txBody>
      </p:sp>
      <p:sp>
        <p:nvSpPr>
          <p:cNvPr id="3077" name="Text Box 5">
            <a:extLst>
              <a:ext uri="{FF2B5EF4-FFF2-40B4-BE49-F238E27FC236}">
                <a16:creationId xmlns:a16="http://schemas.microsoft.com/office/drawing/2014/main" id="{A42B4693-4EC3-42A8-82B4-83E86792B5F6}"/>
              </a:ext>
            </a:extLst>
          </p:cNvPr>
          <p:cNvSpPr txBox="1">
            <a:spLocks noChangeArrowheads="1"/>
          </p:cNvSpPr>
          <p:nvPr/>
        </p:nvSpPr>
        <p:spPr bwMode="auto">
          <a:xfrm>
            <a:off x="4356100" y="6172200"/>
            <a:ext cx="457200" cy="230188"/>
          </a:xfrm>
          <a:prstGeom prst="rect">
            <a:avLst/>
          </a:prstGeom>
          <a:noFill/>
          <a:ln w="12700">
            <a:noFill/>
            <a:miter lim="800000"/>
            <a:headEnd/>
            <a:tailEnd/>
          </a:ln>
          <a:effectLst/>
        </p:spPr>
        <p:txBody>
          <a:bodyPr>
            <a:spAutoFit/>
          </a:bodyPr>
          <a:lstStyle>
            <a:lvl1pPr>
              <a:defRPr sz="3200">
                <a:solidFill>
                  <a:schemeClr val="tx1"/>
                </a:solidFill>
                <a:latin typeface="Arial" panose="020B0604020202020204" pitchFamily="34" charset="0"/>
              </a:defRPr>
            </a:lvl1pPr>
            <a:lvl2pPr marL="742950" indent="-285750">
              <a:defRPr sz="3200">
                <a:solidFill>
                  <a:schemeClr val="tx1"/>
                </a:solidFill>
                <a:latin typeface="Arial" panose="020B0604020202020204" pitchFamily="34" charset="0"/>
              </a:defRPr>
            </a:lvl2pPr>
            <a:lvl3pPr marL="1143000" indent="-228600">
              <a:defRPr sz="3200">
                <a:solidFill>
                  <a:schemeClr val="tx1"/>
                </a:solidFill>
                <a:latin typeface="Arial" panose="020B0604020202020204" pitchFamily="34" charset="0"/>
              </a:defRPr>
            </a:lvl3pPr>
            <a:lvl4pPr marL="1600200" indent="-228600">
              <a:defRPr sz="3200">
                <a:solidFill>
                  <a:schemeClr val="tx1"/>
                </a:solidFill>
                <a:latin typeface="Arial" panose="020B0604020202020204" pitchFamily="34" charset="0"/>
              </a:defRPr>
            </a:lvl4pPr>
            <a:lvl5pPr marL="2057400" indent="-228600">
              <a:defRPr sz="3200">
                <a:solidFill>
                  <a:schemeClr val="tx1"/>
                </a:solidFill>
                <a:latin typeface="Arial" panose="020B0604020202020204" pitchFamily="34" charset="0"/>
              </a:defRPr>
            </a:lvl5pPr>
            <a:lvl6pPr marL="2514600" indent="-228600" eaLnBrk="0" fontAlgn="base" hangingPunct="0">
              <a:spcBef>
                <a:spcPct val="0"/>
              </a:spcBef>
              <a:spcAft>
                <a:spcPct val="0"/>
              </a:spcAft>
              <a:defRPr sz="3200">
                <a:solidFill>
                  <a:schemeClr val="tx1"/>
                </a:solidFill>
                <a:latin typeface="Arial" panose="020B0604020202020204" pitchFamily="34" charset="0"/>
              </a:defRPr>
            </a:lvl6pPr>
            <a:lvl7pPr marL="2971800" indent="-228600" eaLnBrk="0" fontAlgn="base" hangingPunct="0">
              <a:spcBef>
                <a:spcPct val="0"/>
              </a:spcBef>
              <a:spcAft>
                <a:spcPct val="0"/>
              </a:spcAft>
              <a:defRPr sz="3200">
                <a:solidFill>
                  <a:schemeClr val="tx1"/>
                </a:solidFill>
                <a:latin typeface="Arial" panose="020B0604020202020204" pitchFamily="34" charset="0"/>
              </a:defRPr>
            </a:lvl7pPr>
            <a:lvl8pPr marL="3429000" indent="-228600" eaLnBrk="0" fontAlgn="base" hangingPunct="0">
              <a:spcBef>
                <a:spcPct val="0"/>
              </a:spcBef>
              <a:spcAft>
                <a:spcPct val="0"/>
              </a:spcAft>
              <a:defRPr sz="3200">
                <a:solidFill>
                  <a:schemeClr val="tx1"/>
                </a:solidFill>
                <a:latin typeface="Arial" panose="020B0604020202020204" pitchFamily="34" charset="0"/>
              </a:defRPr>
            </a:lvl8pPr>
            <a:lvl9pPr marL="3886200" indent="-228600" eaLnBrk="0" fontAlgn="base" hangingPunct="0">
              <a:spcBef>
                <a:spcPct val="0"/>
              </a:spcBef>
              <a:spcAft>
                <a:spcPct val="0"/>
              </a:spcAft>
              <a:defRPr sz="3200">
                <a:solidFill>
                  <a:schemeClr val="tx1"/>
                </a:solidFill>
                <a:latin typeface="Arial" panose="020B0604020202020204" pitchFamily="34" charset="0"/>
              </a:defRPr>
            </a:lvl9pPr>
          </a:lstStyle>
          <a:p>
            <a:pPr algn="ctr" eaLnBrk="1" hangingPunct="1"/>
            <a:fld id="{E63EBE29-D97D-4588-9F0A-7C419F0902B1}" type="slidenum">
              <a:rPr lang="en-CA" altLang="en-US" sz="900"/>
              <a:pPr algn="ctr" eaLnBrk="1" hangingPunct="1"/>
              <a:t>‹#›</a:t>
            </a:fld>
            <a:endParaRPr lang="en-CA" altLang="en-US" sz="2800"/>
          </a:p>
        </p:txBody>
      </p:sp>
      <p:pic>
        <p:nvPicPr>
          <p:cNvPr id="1033" name="Picture 9" descr="fip-e_300">
            <a:extLst>
              <a:ext uri="{FF2B5EF4-FFF2-40B4-BE49-F238E27FC236}">
                <a16:creationId xmlns:a16="http://schemas.microsoft.com/office/drawing/2014/main" id="{B6F9C813-3993-4F5F-9E1D-76FB9E899E01}"/>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a:extLst>
              <a:ext uri="{FF2B5EF4-FFF2-40B4-BE49-F238E27FC236}">
                <a16:creationId xmlns:a16="http://schemas.microsoft.com/office/drawing/2014/main" id="{BD14181B-B2EA-4D2D-912D-889C8B687CF9}"/>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9" name="Text Box 15">
            <a:extLst>
              <a:ext uri="{FF2B5EF4-FFF2-40B4-BE49-F238E27FC236}">
                <a16:creationId xmlns:a16="http://schemas.microsoft.com/office/drawing/2014/main" id="{593ACA1D-4769-49A3-91A5-D979A08F4AA1}"/>
              </a:ext>
            </a:extLst>
          </p:cNvPr>
          <p:cNvSpPr txBox="1">
            <a:spLocks noChangeArrowheads="1"/>
          </p:cNvSpPr>
          <p:nvPr/>
        </p:nvSpPr>
        <p:spPr bwMode="auto">
          <a:xfrm>
            <a:off x="4060825" y="6610350"/>
            <a:ext cx="1025525" cy="23018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900"/>
              <a:t>UNCLASSIFIED</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Lst>
  <p:hf hdr="0" ftr="0" dt="0"/>
  <p:txStyles>
    <p:title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p:titleStyle>
    <p:body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00938CF-D88A-42A1-89EB-14A62DC6D639}"/>
              </a:ext>
            </a:extLst>
          </p:cNvPr>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sz="900">
              <a:solidFill>
                <a:srgbClr val="000000"/>
              </a:solidFill>
            </a:endParaRPr>
          </a:p>
        </p:txBody>
      </p:sp>
      <p:pic>
        <p:nvPicPr>
          <p:cNvPr id="2051" name="Picture 3" descr="Banner Globe">
            <a:extLst>
              <a:ext uri="{FF2B5EF4-FFF2-40B4-BE49-F238E27FC236}">
                <a16:creationId xmlns:a16="http://schemas.microsoft.com/office/drawing/2014/main" id="{A60EF8D5-69B8-4573-AAB6-D500CED8C999}"/>
              </a:ext>
            </a:extLst>
          </p:cNvPr>
          <p:cNvPicPr>
            <a:picLocks noChangeAspect="1" noChangeArrowheads="1"/>
          </p:cNvPicPr>
          <p:nvPr/>
        </p:nvPicPr>
        <p:blipFill>
          <a:blip r:embed="rId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descr="DND-Flag-painting">
            <a:extLst>
              <a:ext uri="{FF2B5EF4-FFF2-40B4-BE49-F238E27FC236}">
                <a16:creationId xmlns:a16="http://schemas.microsoft.com/office/drawing/2014/main" id="{6CB555FD-350A-411D-93F0-A1CE927BB98B}"/>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Rectangle 6">
            <a:extLst>
              <a:ext uri="{FF2B5EF4-FFF2-40B4-BE49-F238E27FC236}">
                <a16:creationId xmlns:a16="http://schemas.microsoft.com/office/drawing/2014/main" id="{E3C1FBDB-21AF-4B5B-B039-894EC26B7349}"/>
              </a:ext>
            </a:extLst>
          </p:cNvPr>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4" name="Rectangle 7">
            <a:extLst>
              <a:ext uri="{FF2B5EF4-FFF2-40B4-BE49-F238E27FC236}">
                <a16:creationId xmlns:a16="http://schemas.microsoft.com/office/drawing/2014/main" id="{6C275968-6CD7-4D76-94AE-49EA13A7D91D}"/>
              </a:ext>
            </a:extLst>
          </p:cNvPr>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a:extLst>
              <a:ext uri="{FF2B5EF4-FFF2-40B4-BE49-F238E27FC236}">
                <a16:creationId xmlns:a16="http://schemas.microsoft.com/office/drawing/2014/main" id="{A0863A76-2F1A-4351-AB3D-2AE5B0730C8F}"/>
              </a:ext>
            </a:extLst>
          </p:cNvPr>
          <p:cNvSpPr txBox="1">
            <a:spLocks noChangeArrowheads="1"/>
          </p:cNvSpPr>
          <p:nvPr/>
        </p:nvSpPr>
        <p:spPr bwMode="auto">
          <a:xfrm>
            <a:off x="3949700" y="38100"/>
            <a:ext cx="1023938"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sz="900">
                <a:solidFill>
                  <a:srgbClr val="000000"/>
                </a:solidFill>
              </a:rPr>
              <a:t>UNCLASSIFIED</a:t>
            </a:r>
          </a:p>
        </p:txBody>
      </p:sp>
      <p:sp>
        <p:nvSpPr>
          <p:cNvPr id="1032" name="Text Box 5">
            <a:extLst>
              <a:ext uri="{FF2B5EF4-FFF2-40B4-BE49-F238E27FC236}">
                <a16:creationId xmlns:a16="http://schemas.microsoft.com/office/drawing/2014/main" id="{765A0B02-DC3A-4E00-9B7B-0BBFFC782A4C}"/>
              </a:ext>
            </a:extLst>
          </p:cNvPr>
          <p:cNvSpPr txBox="1">
            <a:spLocks noChangeArrowheads="1"/>
          </p:cNvSpPr>
          <p:nvPr/>
        </p:nvSpPr>
        <p:spPr bwMode="auto">
          <a:xfrm>
            <a:off x="4419600" y="6278563"/>
            <a:ext cx="4572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defRPr>
            </a:lvl1pPr>
            <a:lvl2pPr marL="742950" indent="-285750">
              <a:defRPr sz="3200">
                <a:solidFill>
                  <a:schemeClr val="tx1"/>
                </a:solidFill>
                <a:latin typeface="Arial" panose="020B0604020202020204" pitchFamily="34" charset="0"/>
              </a:defRPr>
            </a:lvl2pPr>
            <a:lvl3pPr marL="1143000" indent="-228600">
              <a:defRPr sz="3200">
                <a:solidFill>
                  <a:schemeClr val="tx1"/>
                </a:solidFill>
                <a:latin typeface="Arial" panose="020B0604020202020204" pitchFamily="34" charset="0"/>
              </a:defRPr>
            </a:lvl3pPr>
            <a:lvl4pPr marL="1600200" indent="-228600">
              <a:defRPr sz="3200">
                <a:solidFill>
                  <a:schemeClr val="tx1"/>
                </a:solidFill>
                <a:latin typeface="Arial" panose="020B0604020202020204" pitchFamily="34" charset="0"/>
              </a:defRPr>
            </a:lvl4pPr>
            <a:lvl5pPr marL="2057400" indent="-228600">
              <a:defRPr sz="3200">
                <a:solidFill>
                  <a:schemeClr val="tx1"/>
                </a:solidFill>
                <a:latin typeface="Arial" panose="020B0604020202020204" pitchFamily="34" charset="0"/>
              </a:defRPr>
            </a:lvl5pPr>
            <a:lvl6pPr marL="2514600" indent="-228600" eaLnBrk="0" fontAlgn="base" hangingPunct="0">
              <a:spcBef>
                <a:spcPct val="0"/>
              </a:spcBef>
              <a:spcAft>
                <a:spcPct val="0"/>
              </a:spcAft>
              <a:defRPr sz="3200">
                <a:solidFill>
                  <a:schemeClr val="tx1"/>
                </a:solidFill>
                <a:latin typeface="Arial" panose="020B0604020202020204" pitchFamily="34" charset="0"/>
              </a:defRPr>
            </a:lvl6pPr>
            <a:lvl7pPr marL="2971800" indent="-228600" eaLnBrk="0" fontAlgn="base" hangingPunct="0">
              <a:spcBef>
                <a:spcPct val="0"/>
              </a:spcBef>
              <a:spcAft>
                <a:spcPct val="0"/>
              </a:spcAft>
              <a:defRPr sz="3200">
                <a:solidFill>
                  <a:schemeClr val="tx1"/>
                </a:solidFill>
                <a:latin typeface="Arial" panose="020B0604020202020204" pitchFamily="34" charset="0"/>
              </a:defRPr>
            </a:lvl7pPr>
            <a:lvl8pPr marL="3429000" indent="-228600" eaLnBrk="0" fontAlgn="base" hangingPunct="0">
              <a:spcBef>
                <a:spcPct val="0"/>
              </a:spcBef>
              <a:spcAft>
                <a:spcPct val="0"/>
              </a:spcAft>
              <a:defRPr sz="3200">
                <a:solidFill>
                  <a:schemeClr val="tx1"/>
                </a:solidFill>
                <a:latin typeface="Arial" panose="020B0604020202020204" pitchFamily="34" charset="0"/>
              </a:defRPr>
            </a:lvl8pPr>
            <a:lvl9pPr marL="3886200" indent="-228600" eaLnBrk="0" fontAlgn="base" hangingPunct="0">
              <a:spcBef>
                <a:spcPct val="0"/>
              </a:spcBef>
              <a:spcAft>
                <a:spcPct val="0"/>
              </a:spcAft>
              <a:defRPr sz="3200">
                <a:solidFill>
                  <a:schemeClr val="tx1"/>
                </a:solidFill>
                <a:latin typeface="Arial" panose="020B0604020202020204" pitchFamily="34" charset="0"/>
              </a:defRPr>
            </a:lvl9pPr>
          </a:lstStyle>
          <a:p>
            <a:pPr eaLnBrk="1" hangingPunct="1"/>
            <a:fld id="{94B7DF52-E123-4073-B16D-0718E257BCA9}" type="slidenum">
              <a:rPr lang="en-CA" altLang="en-US" sz="900">
                <a:solidFill>
                  <a:srgbClr val="000000"/>
                </a:solidFill>
              </a:rPr>
              <a:pPr eaLnBrk="1" hangingPunct="1"/>
              <a:t>‹#›</a:t>
            </a:fld>
            <a:endParaRPr lang="en-CA" altLang="en-US" sz="900">
              <a:solidFill>
                <a:srgbClr val="000000"/>
              </a:solidFill>
            </a:endParaRPr>
          </a:p>
        </p:txBody>
      </p:sp>
      <p:pic>
        <p:nvPicPr>
          <p:cNvPr id="2057" name="Picture 9" descr="fip-e_300">
            <a:extLst>
              <a:ext uri="{FF2B5EF4-FFF2-40B4-BE49-F238E27FC236}">
                <a16:creationId xmlns:a16="http://schemas.microsoft.com/office/drawing/2014/main" id="{8EC17DB7-F7FE-4247-8CD0-7CB37F00DA96}"/>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Picture 10" descr="canada_wordmark_300">
            <a:extLst>
              <a:ext uri="{FF2B5EF4-FFF2-40B4-BE49-F238E27FC236}">
                <a16:creationId xmlns:a16="http://schemas.microsoft.com/office/drawing/2014/main" id="{7B6ED045-FEBE-41F6-B963-5E544CB51E4F}"/>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a:extLst>
              <a:ext uri="{FF2B5EF4-FFF2-40B4-BE49-F238E27FC236}">
                <a16:creationId xmlns:a16="http://schemas.microsoft.com/office/drawing/2014/main" id="{1A8B2FA6-8777-4C31-A06E-99193787369F}"/>
              </a:ext>
            </a:extLst>
          </p:cNvPr>
          <p:cNvSpPr txBox="1">
            <a:spLocks noChangeArrowheads="1"/>
          </p:cNvSpPr>
          <p:nvPr/>
        </p:nvSpPr>
        <p:spPr bwMode="auto">
          <a:xfrm>
            <a:off x="3965575" y="6629400"/>
            <a:ext cx="1023938"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sz="90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Lst>
  <p:txStyles>
    <p:titleStyle>
      <a:lvl1pPr algn="l" rtl="0" fontAlgn="base">
        <a:spcBef>
          <a:spcPct val="0"/>
        </a:spcBef>
        <a:spcAft>
          <a:spcPct val="0"/>
        </a:spcAft>
        <a:defRPr sz="3000">
          <a:solidFill>
            <a:schemeClr val="tx1"/>
          </a:solidFill>
          <a:latin typeface="+mj-lt"/>
          <a:ea typeface="+mj-ea"/>
          <a:cs typeface="+mj-cs"/>
        </a:defRPr>
      </a:lvl1pPr>
      <a:lvl2pPr algn="l" rtl="0" fontAlgn="base">
        <a:spcBef>
          <a:spcPct val="0"/>
        </a:spcBef>
        <a:spcAft>
          <a:spcPct val="0"/>
        </a:spcAft>
        <a:defRPr sz="3000">
          <a:solidFill>
            <a:schemeClr val="tx1"/>
          </a:solidFill>
          <a:latin typeface="Arial" charset="0"/>
        </a:defRPr>
      </a:lvl2pPr>
      <a:lvl3pPr algn="l" rtl="0" fontAlgn="base">
        <a:spcBef>
          <a:spcPct val="0"/>
        </a:spcBef>
        <a:spcAft>
          <a:spcPct val="0"/>
        </a:spcAft>
        <a:defRPr sz="3000">
          <a:solidFill>
            <a:schemeClr val="tx1"/>
          </a:solidFill>
          <a:latin typeface="Arial" charset="0"/>
        </a:defRPr>
      </a:lvl3pPr>
      <a:lvl4pPr algn="l" rtl="0" fontAlgn="base">
        <a:spcBef>
          <a:spcPct val="0"/>
        </a:spcBef>
        <a:spcAft>
          <a:spcPct val="0"/>
        </a:spcAft>
        <a:defRPr sz="3000">
          <a:solidFill>
            <a:schemeClr val="tx1"/>
          </a:solidFill>
          <a:latin typeface="Arial" charset="0"/>
        </a:defRPr>
      </a:lvl4pPr>
      <a:lvl5pPr algn="l" rtl="0" fontAlgn="base">
        <a:spcBef>
          <a:spcPct val="0"/>
        </a:spcBef>
        <a:spcAft>
          <a:spcPct val="0"/>
        </a:spcAft>
        <a:defRPr sz="3000">
          <a:solidFill>
            <a:schemeClr val="tx1"/>
          </a:solidFill>
          <a:latin typeface="Arial" charset="0"/>
        </a:defRPr>
      </a:lvl5pPr>
      <a:lvl6pPr marL="342900" algn="l" rtl="0" eaLnBrk="1" fontAlgn="base" hangingPunct="1">
        <a:spcBef>
          <a:spcPct val="0"/>
        </a:spcBef>
        <a:spcAft>
          <a:spcPct val="0"/>
        </a:spcAft>
        <a:defRPr sz="3000">
          <a:solidFill>
            <a:schemeClr val="tx1"/>
          </a:solidFill>
          <a:latin typeface="Arial" charset="0"/>
        </a:defRPr>
      </a:lvl6pPr>
      <a:lvl7pPr marL="685800" algn="l" rtl="0" eaLnBrk="1" fontAlgn="base" hangingPunct="1">
        <a:spcBef>
          <a:spcPct val="0"/>
        </a:spcBef>
        <a:spcAft>
          <a:spcPct val="0"/>
        </a:spcAft>
        <a:defRPr sz="3000">
          <a:solidFill>
            <a:schemeClr val="tx1"/>
          </a:solidFill>
          <a:latin typeface="Arial" charset="0"/>
        </a:defRPr>
      </a:lvl7pPr>
      <a:lvl8pPr marL="1028700" algn="l" rtl="0" eaLnBrk="1" fontAlgn="base" hangingPunct="1">
        <a:spcBef>
          <a:spcPct val="0"/>
        </a:spcBef>
        <a:spcAft>
          <a:spcPct val="0"/>
        </a:spcAft>
        <a:defRPr sz="3000">
          <a:solidFill>
            <a:schemeClr val="tx1"/>
          </a:solidFill>
          <a:latin typeface="Arial" charset="0"/>
        </a:defRPr>
      </a:lvl8pPr>
      <a:lvl9pPr marL="1371600" algn="l" rtl="0" eaLnBrk="1" fontAlgn="base" hangingPunct="1">
        <a:spcBef>
          <a:spcPct val="0"/>
        </a:spcBef>
        <a:spcAft>
          <a:spcPct val="0"/>
        </a:spcAft>
        <a:defRPr sz="3000">
          <a:solidFill>
            <a:schemeClr val="tx1"/>
          </a:solidFill>
          <a:latin typeface="Arial" charset="0"/>
        </a:defRPr>
      </a:lvl9pPr>
    </p:titleStyle>
    <p:body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a:solidFill>
                <a:srgbClr val="000000"/>
              </a:solidFill>
              <a:cs typeface="+mn-cs"/>
            </a:endParaRPr>
          </a:p>
        </p:txBody>
      </p:sp>
      <p:pic>
        <p:nvPicPr>
          <p:cNvPr id="3075" name="Picture 3" descr="Banner Globe"/>
          <p:cNvPicPr>
            <a:picLocks noChangeAspect="1" noChangeArrowheads="1"/>
          </p:cNvPicPr>
          <p:nvPr/>
        </p:nvPicPr>
        <p:blipFill>
          <a:blip r:embed="rId6">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descr="DND-Flag-painting"/>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8"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a:solidFill>
                  <a:srgbClr val="000000"/>
                </a:solidFill>
                <a:cs typeface="+mn-cs"/>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fld id="{B53F6AB4-F90E-4058-8C21-4391A423218F}" type="slidenum">
              <a:rPr lang="en-CA" altLang="en-US" smtClean="0">
                <a:solidFill>
                  <a:srgbClr val="000000"/>
                </a:solidFill>
                <a:cs typeface="+mn-cs"/>
              </a:rPr>
              <a:pPr eaLnBrk="1" hangingPunct="1">
                <a:defRPr/>
              </a:pPr>
              <a:t>‹#›</a:t>
            </a:fld>
            <a:endParaRPr lang="en-CA" altLang="en-US">
              <a:solidFill>
                <a:srgbClr val="000000"/>
              </a:solidFill>
              <a:cs typeface="+mn-cs"/>
            </a:endParaRPr>
          </a:p>
        </p:txBody>
      </p:sp>
      <p:pic>
        <p:nvPicPr>
          <p:cNvPr id="3081" name="Picture 9" descr="fip-e_300"/>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Picture 10" descr="canada_wordmark_300"/>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a:solidFill>
                  <a:srgbClr val="000000"/>
                </a:solidFill>
                <a:cs typeface="+mn-cs"/>
              </a:rPr>
              <a:t>UNCLASSIFIED</a:t>
            </a:r>
          </a:p>
        </p:txBody>
      </p:sp>
    </p:spTree>
  </p:cSld>
  <p:clrMap bg1="lt1" tx1="dk1" bg2="lt2" tx2="dk2" accent1="accent1" accent2="accent2" accent3="accent3" accent4="accent4" accent5="accent5" accent6="accent6" hlink="hlink" folHlink="folHlink"/>
  <p:sldLayoutIdLst>
    <p:sldLayoutId id="2147483766" r:id="rId1"/>
    <p:sldLayoutId id="2147483770" r:id="rId2"/>
    <p:sldLayoutId id="2147483771" r:id="rId3"/>
    <p:sldLayoutId id="2147483772" r:id="rId4"/>
  </p:sldLayoutIdLst>
  <p:txStyles>
    <p:titleStyle>
      <a:lvl1pPr algn="l" rtl="0" fontAlgn="base">
        <a:spcBef>
          <a:spcPct val="0"/>
        </a:spcBef>
        <a:spcAft>
          <a:spcPct val="0"/>
        </a:spcAft>
        <a:defRPr sz="4000">
          <a:solidFill>
            <a:schemeClr val="tx1"/>
          </a:solidFill>
          <a:latin typeface="+mj-lt"/>
          <a:ea typeface="+mj-ea"/>
          <a:cs typeface="+mj-cs"/>
        </a:defRPr>
      </a:lvl1pPr>
      <a:lvl2pPr algn="l" rtl="0" fontAlgn="base">
        <a:spcBef>
          <a:spcPct val="0"/>
        </a:spcBef>
        <a:spcAft>
          <a:spcPct val="0"/>
        </a:spcAft>
        <a:defRPr sz="4000">
          <a:solidFill>
            <a:schemeClr val="tx1"/>
          </a:solidFill>
          <a:latin typeface="Arial" charset="0"/>
        </a:defRPr>
      </a:lvl2pPr>
      <a:lvl3pPr algn="l" rtl="0" fontAlgn="base">
        <a:spcBef>
          <a:spcPct val="0"/>
        </a:spcBef>
        <a:spcAft>
          <a:spcPct val="0"/>
        </a:spcAft>
        <a:defRPr sz="4000">
          <a:solidFill>
            <a:schemeClr val="tx1"/>
          </a:solidFill>
          <a:latin typeface="Arial" charset="0"/>
        </a:defRPr>
      </a:lvl3pPr>
      <a:lvl4pPr algn="l" rtl="0" fontAlgn="base">
        <a:spcBef>
          <a:spcPct val="0"/>
        </a:spcBef>
        <a:spcAft>
          <a:spcPct val="0"/>
        </a:spcAft>
        <a:defRPr sz="4000">
          <a:solidFill>
            <a:schemeClr val="tx1"/>
          </a:solidFill>
          <a:latin typeface="Arial" charset="0"/>
        </a:defRPr>
      </a:lvl4pPr>
      <a:lvl5pPr algn="l" rtl="0" fontAlgn="base">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a:extLst>
              <a:ext uri="{FF2B5EF4-FFF2-40B4-BE49-F238E27FC236}">
                <a16:creationId xmlns:a16="http://schemas.microsoft.com/office/drawing/2014/main" id="{485C4292-8038-4F11-9BA4-C19544DB11F7}"/>
              </a:ext>
            </a:extLst>
          </p:cNvPr>
          <p:cNvSpPr txBox="1">
            <a:spLocks noChangeArrowheads="1"/>
          </p:cNvSpPr>
          <p:nvPr/>
        </p:nvSpPr>
        <p:spPr bwMode="auto">
          <a:xfrm>
            <a:off x="628889" y="3201514"/>
            <a:ext cx="4762739"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t">
            <a:spAutoFit/>
          </a:bodyPr>
          <a:lstStyle>
            <a:lvl1pPr>
              <a:defRPr sz="3200">
                <a:solidFill>
                  <a:schemeClr val="tx1"/>
                </a:solidFill>
                <a:latin typeface="Arial" panose="020B0604020202020204" pitchFamily="34" charset="0"/>
              </a:defRPr>
            </a:lvl1pPr>
            <a:lvl2pPr marL="742950" indent="-285750">
              <a:defRPr sz="3200">
                <a:solidFill>
                  <a:schemeClr val="tx1"/>
                </a:solidFill>
                <a:latin typeface="Arial" panose="020B0604020202020204" pitchFamily="34" charset="0"/>
              </a:defRPr>
            </a:lvl2pPr>
            <a:lvl3pPr marL="1143000" indent="-228600">
              <a:defRPr sz="3200">
                <a:solidFill>
                  <a:schemeClr val="tx1"/>
                </a:solidFill>
                <a:latin typeface="Arial" panose="020B0604020202020204" pitchFamily="34" charset="0"/>
              </a:defRPr>
            </a:lvl3pPr>
            <a:lvl4pPr marL="1600200" indent="-228600">
              <a:defRPr sz="3200">
                <a:solidFill>
                  <a:schemeClr val="tx1"/>
                </a:solidFill>
                <a:latin typeface="Arial" panose="020B0604020202020204" pitchFamily="34" charset="0"/>
              </a:defRPr>
            </a:lvl4pPr>
            <a:lvl5pPr marL="2057400" indent="-228600">
              <a:defRPr sz="3200">
                <a:solidFill>
                  <a:schemeClr val="tx1"/>
                </a:solidFill>
                <a:latin typeface="Arial" panose="020B0604020202020204" pitchFamily="34" charset="0"/>
              </a:defRPr>
            </a:lvl5pPr>
            <a:lvl6pPr marL="2514600" indent="-228600" eaLnBrk="0" fontAlgn="base" hangingPunct="0">
              <a:spcBef>
                <a:spcPct val="0"/>
              </a:spcBef>
              <a:spcAft>
                <a:spcPct val="0"/>
              </a:spcAft>
              <a:defRPr sz="3200">
                <a:solidFill>
                  <a:schemeClr val="tx1"/>
                </a:solidFill>
                <a:latin typeface="Arial" panose="020B0604020202020204" pitchFamily="34" charset="0"/>
              </a:defRPr>
            </a:lvl6pPr>
            <a:lvl7pPr marL="2971800" indent="-228600" eaLnBrk="0" fontAlgn="base" hangingPunct="0">
              <a:spcBef>
                <a:spcPct val="0"/>
              </a:spcBef>
              <a:spcAft>
                <a:spcPct val="0"/>
              </a:spcAft>
              <a:defRPr sz="3200">
                <a:solidFill>
                  <a:schemeClr val="tx1"/>
                </a:solidFill>
                <a:latin typeface="Arial" panose="020B0604020202020204" pitchFamily="34" charset="0"/>
              </a:defRPr>
            </a:lvl7pPr>
            <a:lvl8pPr marL="3429000" indent="-228600" eaLnBrk="0" fontAlgn="base" hangingPunct="0">
              <a:spcBef>
                <a:spcPct val="0"/>
              </a:spcBef>
              <a:spcAft>
                <a:spcPct val="0"/>
              </a:spcAft>
              <a:defRPr sz="3200">
                <a:solidFill>
                  <a:schemeClr val="tx1"/>
                </a:solidFill>
                <a:latin typeface="Arial" panose="020B0604020202020204" pitchFamily="34" charset="0"/>
              </a:defRPr>
            </a:lvl8pPr>
            <a:lvl9pPr marL="3886200" indent="-228600" eaLnBrk="0" fontAlgn="base" hangingPunct="0">
              <a:spcBef>
                <a:spcPct val="0"/>
              </a:spcBef>
              <a:spcAft>
                <a:spcPct val="0"/>
              </a:spcAft>
              <a:defRPr sz="3200">
                <a:solidFill>
                  <a:schemeClr val="tx1"/>
                </a:solidFill>
                <a:latin typeface="Arial" panose="020B0604020202020204" pitchFamily="34" charset="0"/>
              </a:defRPr>
            </a:lvl9pPr>
          </a:lstStyle>
          <a:p>
            <a:r>
              <a:rPr lang="en-US" sz="2800" b="1" dirty="0">
                <a:solidFill>
                  <a:schemeClr val="accent6"/>
                </a:solidFill>
                <a:latin typeface="Arial"/>
                <a:cs typeface="Times New Roman"/>
              </a:rPr>
              <a:t>Recognize Translation Issues</a:t>
            </a:r>
          </a:p>
        </p:txBody>
      </p:sp>
      <p:sp>
        <p:nvSpPr>
          <p:cNvPr id="5123" name="Rectangle 5">
            <a:extLst>
              <a:ext uri="{FF2B5EF4-FFF2-40B4-BE49-F238E27FC236}">
                <a16:creationId xmlns:a16="http://schemas.microsoft.com/office/drawing/2014/main" id="{D5275EE4-6AB6-4C0B-B030-E0CD5E89B141}"/>
              </a:ext>
            </a:extLst>
          </p:cNvPr>
          <p:cNvSpPr>
            <a:spLocks noChangeArrowheads="1"/>
          </p:cNvSpPr>
          <p:nvPr/>
        </p:nvSpPr>
        <p:spPr bwMode="auto">
          <a:xfrm>
            <a:off x="3567861" y="300923"/>
            <a:ext cx="200186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t">
            <a:spAutoFit/>
          </a:bodyPr>
          <a:lstStyle>
            <a:lvl1pPr>
              <a:defRPr sz="3200">
                <a:solidFill>
                  <a:schemeClr val="tx1"/>
                </a:solidFill>
                <a:latin typeface="Arial" panose="020B0604020202020204" pitchFamily="34" charset="0"/>
              </a:defRPr>
            </a:lvl1pPr>
            <a:lvl2pPr marL="742950" indent="-285750">
              <a:defRPr sz="3200">
                <a:solidFill>
                  <a:schemeClr val="tx1"/>
                </a:solidFill>
                <a:latin typeface="Arial" panose="020B0604020202020204" pitchFamily="34" charset="0"/>
              </a:defRPr>
            </a:lvl2pPr>
            <a:lvl3pPr marL="1143000" indent="-228600">
              <a:defRPr sz="3200">
                <a:solidFill>
                  <a:schemeClr val="tx1"/>
                </a:solidFill>
                <a:latin typeface="Arial" panose="020B0604020202020204" pitchFamily="34" charset="0"/>
              </a:defRPr>
            </a:lvl3pPr>
            <a:lvl4pPr marL="1600200" indent="-228600">
              <a:defRPr sz="3200">
                <a:solidFill>
                  <a:schemeClr val="tx1"/>
                </a:solidFill>
                <a:latin typeface="Arial" panose="020B0604020202020204" pitchFamily="34" charset="0"/>
              </a:defRPr>
            </a:lvl4pPr>
            <a:lvl5pPr marL="2057400" indent="-228600">
              <a:defRPr sz="3200">
                <a:solidFill>
                  <a:schemeClr val="tx1"/>
                </a:solidFill>
                <a:latin typeface="Arial" panose="020B0604020202020204" pitchFamily="34" charset="0"/>
              </a:defRPr>
            </a:lvl5pPr>
            <a:lvl6pPr marL="2514600" indent="-228600" eaLnBrk="0" fontAlgn="base" hangingPunct="0">
              <a:spcBef>
                <a:spcPct val="0"/>
              </a:spcBef>
              <a:spcAft>
                <a:spcPct val="0"/>
              </a:spcAft>
              <a:defRPr sz="3200">
                <a:solidFill>
                  <a:schemeClr val="tx1"/>
                </a:solidFill>
                <a:latin typeface="Arial" panose="020B0604020202020204" pitchFamily="34" charset="0"/>
              </a:defRPr>
            </a:lvl6pPr>
            <a:lvl7pPr marL="2971800" indent="-228600" eaLnBrk="0" fontAlgn="base" hangingPunct="0">
              <a:spcBef>
                <a:spcPct val="0"/>
              </a:spcBef>
              <a:spcAft>
                <a:spcPct val="0"/>
              </a:spcAft>
              <a:defRPr sz="3200">
                <a:solidFill>
                  <a:schemeClr val="tx1"/>
                </a:solidFill>
                <a:latin typeface="Arial" panose="020B0604020202020204" pitchFamily="34" charset="0"/>
              </a:defRPr>
            </a:lvl7pPr>
            <a:lvl8pPr marL="3429000" indent="-228600" eaLnBrk="0" fontAlgn="base" hangingPunct="0">
              <a:spcBef>
                <a:spcPct val="0"/>
              </a:spcBef>
              <a:spcAft>
                <a:spcPct val="0"/>
              </a:spcAft>
              <a:defRPr sz="3200">
                <a:solidFill>
                  <a:schemeClr val="tx1"/>
                </a:solidFill>
                <a:latin typeface="Arial" panose="020B0604020202020204" pitchFamily="34" charset="0"/>
              </a:defRPr>
            </a:lvl8pPr>
            <a:lvl9pPr marL="3886200" indent="-228600" eaLnBrk="0" fontAlgn="base" hangingPunct="0">
              <a:spcBef>
                <a:spcPct val="0"/>
              </a:spcBef>
              <a:spcAft>
                <a:spcPct val="0"/>
              </a:spcAft>
              <a:defRPr sz="3200">
                <a:solidFill>
                  <a:schemeClr val="tx1"/>
                </a:solidFill>
                <a:latin typeface="Arial" panose="020B0604020202020204" pitchFamily="34" charset="0"/>
              </a:defRPr>
            </a:lvl9pPr>
          </a:lstStyle>
          <a:p>
            <a:pPr eaLnBrk="1" hangingPunct="1"/>
            <a:r>
              <a:rPr lang="en-US" altLang="en-US" sz="2800" b="1" dirty="0">
                <a:solidFill>
                  <a:schemeClr val="accent6"/>
                </a:solidFill>
                <a:latin typeface="Arial"/>
                <a:cs typeface="Times New Roman"/>
              </a:rPr>
              <a:t>EO 001.07</a:t>
            </a:r>
            <a:endParaRPr lang="en-US" sz="2800" dirty="0">
              <a:solidFill>
                <a:schemeClr val="accent6"/>
              </a:solidFill>
              <a:latin typeface="Arial"/>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AA89E72-4C80-48D7-8272-1B1B56DED942}"/>
              </a:ext>
            </a:extLst>
          </p:cNvPr>
          <p:cNvSpPr>
            <a:spLocks noGrp="1" noChangeArrowheads="1"/>
          </p:cNvSpPr>
          <p:nvPr>
            <p:ph type="title"/>
          </p:nvPr>
        </p:nvSpPr>
        <p:spPr>
          <a:xfrm>
            <a:off x="2210683" y="2354"/>
            <a:ext cx="4847968" cy="1143000"/>
          </a:xfrm>
        </p:spPr>
        <p:txBody>
          <a:bodyPr/>
          <a:lstStyle/>
          <a:p>
            <a:r>
              <a:rPr lang="en-US" altLang="en-US" dirty="0">
                <a:solidFill>
                  <a:schemeClr val="accent6"/>
                </a:solidFill>
                <a:cs typeface="Arial"/>
              </a:rPr>
              <a:t>Real time vs Non-Real time</a:t>
            </a:r>
          </a:p>
        </p:txBody>
      </p:sp>
      <p:sp>
        <p:nvSpPr>
          <p:cNvPr id="7171" name="Rectangle 3">
            <a:extLst>
              <a:ext uri="{FF2B5EF4-FFF2-40B4-BE49-F238E27FC236}">
                <a16:creationId xmlns:a16="http://schemas.microsoft.com/office/drawing/2014/main" id="{CB290F33-635C-4101-9A84-04F876153B0E}"/>
              </a:ext>
            </a:extLst>
          </p:cNvPr>
          <p:cNvSpPr>
            <a:spLocks noGrp="1" noChangeArrowheads="1"/>
          </p:cNvSpPr>
          <p:nvPr>
            <p:ph idx="1"/>
          </p:nvPr>
        </p:nvSpPr>
        <p:spPr/>
        <p:txBody>
          <a:bodyPr/>
          <a:lstStyle/>
          <a:p>
            <a:r>
              <a:rPr lang="en-US" altLang="en-US" sz="1800" dirty="0">
                <a:cs typeface="Arial"/>
              </a:rPr>
              <a:t>Real-time data is RF Link 16 quality</a:t>
            </a:r>
            <a:endParaRPr lang="en-US" sz="1800">
              <a:cs typeface="Arial"/>
            </a:endParaRPr>
          </a:p>
          <a:p>
            <a:pPr marL="556895" lvl="1" indent="-213995">
              <a:buFont typeface="Wingdings"/>
              <a:buChar char="§"/>
            </a:pPr>
            <a:r>
              <a:rPr lang="en-US" altLang="en-US" sz="1800" dirty="0">
                <a:cs typeface="Arial"/>
              </a:rPr>
              <a:t>Most information is 1 frame old (12 seconds)</a:t>
            </a:r>
          </a:p>
          <a:p>
            <a:pPr marL="556895" lvl="1" indent="-213995">
              <a:buFont typeface="Wingdings"/>
              <a:buChar char="§"/>
            </a:pPr>
            <a:r>
              <a:rPr lang="en-US" altLang="en-US" sz="1800" dirty="0">
                <a:cs typeface="Arial"/>
              </a:rPr>
              <a:t>The oldest possible is 1 epoch old (12.8 minutes)</a:t>
            </a:r>
          </a:p>
          <a:p>
            <a:pPr marL="556895" lvl="1" indent="-213995"/>
            <a:endParaRPr lang="en-US" altLang="en-US" sz="1800" dirty="0">
              <a:cs typeface="Arial"/>
            </a:endParaRPr>
          </a:p>
          <a:p>
            <a:r>
              <a:rPr lang="en-US" altLang="en-US" sz="1800" dirty="0">
                <a:cs typeface="Arial"/>
              </a:rPr>
              <a:t>Non-real time data is data that is not real time</a:t>
            </a:r>
          </a:p>
          <a:p>
            <a:pPr marL="556895" lvl="1" indent="-213995">
              <a:buFont typeface="Wingdings"/>
              <a:buChar char="§"/>
            </a:pPr>
            <a:r>
              <a:rPr lang="en-US" altLang="en-US" sz="1800" dirty="0">
                <a:cs typeface="Arial"/>
              </a:rPr>
              <a:t>There is a big difference between an aircraft position that is real time vs non-real time</a:t>
            </a:r>
          </a:p>
          <a:p>
            <a:pPr marL="556895" lvl="1" indent="-213995">
              <a:buFont typeface="Wingdings"/>
              <a:buChar char="§"/>
            </a:pPr>
            <a:r>
              <a:rPr lang="en-US" altLang="en-US" sz="1800" dirty="0">
                <a:cs typeface="Arial"/>
              </a:rPr>
              <a:t>Is RF Link 11 data real time?</a:t>
            </a:r>
          </a:p>
          <a:p>
            <a:pPr marL="556895" lvl="1" indent="-213995"/>
            <a:endParaRPr lang="en-US" altLang="en-US" sz="1800" dirty="0">
              <a:cs typeface="Arial"/>
            </a:endParaRPr>
          </a:p>
          <a:p>
            <a:r>
              <a:rPr lang="en-US" altLang="en-US" sz="1800" dirty="0" err="1">
                <a:cs typeface="Arial"/>
              </a:rPr>
              <a:t>Timelate</a:t>
            </a:r>
            <a:r>
              <a:rPr lang="en-US" altLang="en-US" sz="1800" dirty="0">
                <a:cs typeface="Arial"/>
              </a:rPr>
              <a:t> is the term used to measure how late data is</a:t>
            </a:r>
          </a:p>
          <a:p>
            <a:pPr marL="556895" lvl="1" indent="-213995">
              <a:buFont typeface="Wingdings"/>
              <a:buChar char="§"/>
            </a:pPr>
            <a:r>
              <a:rPr lang="en-US" altLang="en-US" sz="1800" dirty="0">
                <a:cs typeface="Arial"/>
              </a:rPr>
              <a:t>Measures the time data requires to propagate through gateways and networks</a:t>
            </a:r>
          </a:p>
          <a:p>
            <a:pPr marL="556895" lvl="1" indent="-213995">
              <a:buFont typeface="Wingdings"/>
              <a:buChar char="§"/>
            </a:pPr>
            <a:r>
              <a:rPr lang="en-US" altLang="en-US" sz="1800" dirty="0">
                <a:cs typeface="Arial"/>
              </a:rPr>
              <a:t>Acceptable </a:t>
            </a:r>
            <a:r>
              <a:rPr lang="en-US" altLang="en-US" sz="1800" dirty="0" err="1">
                <a:cs typeface="Arial"/>
              </a:rPr>
              <a:t>timelates</a:t>
            </a:r>
            <a:r>
              <a:rPr lang="en-US" altLang="en-US" sz="1800" dirty="0">
                <a:cs typeface="Arial"/>
              </a:rPr>
              <a:t> will vary depending on where the information is display/used</a:t>
            </a:r>
            <a:endParaRPr lang="en-US" altLang="en-US" dirty="0">
              <a:cs typeface="Arial"/>
            </a:endParaRPr>
          </a:p>
        </p:txBody>
      </p:sp>
    </p:spTree>
    <p:extLst>
      <p:ext uri="{BB962C8B-B14F-4D97-AF65-F5344CB8AC3E}">
        <p14:creationId xmlns:p14="http://schemas.microsoft.com/office/powerpoint/2010/main" val="398175365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87A9D1C2-2E0D-484E-8D20-382E5FA5D105}"/>
              </a:ext>
            </a:extLst>
          </p:cNvPr>
          <p:cNvSpPr>
            <a:spLocks noGrp="1" noChangeArrowheads="1"/>
          </p:cNvSpPr>
          <p:nvPr>
            <p:ph type="title"/>
          </p:nvPr>
        </p:nvSpPr>
        <p:spPr>
          <a:xfrm>
            <a:off x="2387208" y="2354"/>
            <a:ext cx="4424308" cy="1143000"/>
          </a:xfrm>
        </p:spPr>
        <p:txBody>
          <a:bodyPr/>
          <a:lstStyle/>
          <a:p>
            <a:r>
              <a:rPr lang="en-US" altLang="en-US" dirty="0">
                <a:solidFill>
                  <a:schemeClr val="accent6"/>
                </a:solidFill>
              </a:rPr>
              <a:t>Direct and Indirect PPLIs</a:t>
            </a:r>
            <a:endParaRPr lang="en-US" dirty="0">
              <a:solidFill>
                <a:schemeClr val="accent6"/>
              </a:solidFill>
            </a:endParaRPr>
          </a:p>
        </p:txBody>
      </p:sp>
      <p:sp>
        <p:nvSpPr>
          <p:cNvPr id="2" name="Rectangle 3">
            <a:extLst>
              <a:ext uri="{FF2B5EF4-FFF2-40B4-BE49-F238E27FC236}">
                <a16:creationId xmlns:a16="http://schemas.microsoft.com/office/drawing/2014/main" id="{EF11667F-A483-4B99-BB0A-7C0F398271EA}"/>
              </a:ext>
            </a:extLst>
          </p:cNvPr>
          <p:cNvSpPr>
            <a:spLocks noGrp="1" noChangeArrowheads="1"/>
          </p:cNvSpPr>
          <p:nvPr>
            <p:ph idx="1"/>
          </p:nvPr>
        </p:nvSpPr>
        <p:spPr>
          <a:xfrm>
            <a:off x="0" y="1600200"/>
            <a:ext cx="9144000" cy="4343400"/>
          </a:xfrm>
        </p:spPr>
        <p:txBody>
          <a:bodyPr/>
          <a:lstStyle/>
          <a:p>
            <a:r>
              <a:rPr lang="en-US" altLang="en-US" sz="2000" dirty="0">
                <a:cs typeface="Arial"/>
              </a:rPr>
              <a:t>Link 16 has 2 categories of PPLI</a:t>
            </a:r>
          </a:p>
          <a:p>
            <a:pPr marL="556895" lvl="1" indent="-213995">
              <a:buFont typeface="Wingdings"/>
              <a:buChar char="§"/>
            </a:pPr>
            <a:r>
              <a:rPr lang="en-US" altLang="en-US" sz="2000" dirty="0">
                <a:cs typeface="Arial"/>
              </a:rPr>
              <a:t>J2.x Direct PPLI</a:t>
            </a:r>
          </a:p>
          <a:p>
            <a:pPr marL="556895" lvl="1" indent="-213995">
              <a:buFont typeface="Wingdings"/>
              <a:buChar char="§"/>
            </a:pPr>
            <a:r>
              <a:rPr lang="en-US" altLang="en-US" sz="2000" dirty="0">
                <a:cs typeface="Arial"/>
              </a:rPr>
              <a:t>J2.0 Indirect PPLI</a:t>
            </a:r>
          </a:p>
          <a:p>
            <a:pPr marL="556895" lvl="1" indent="-213995"/>
            <a:endParaRPr lang="en-US" altLang="en-US" sz="2000" dirty="0">
              <a:cs typeface="Arial"/>
            </a:endParaRPr>
          </a:p>
          <a:p>
            <a:r>
              <a:rPr lang="en-US" altLang="en-US" sz="2000" dirty="0">
                <a:cs typeface="Arial"/>
              </a:rPr>
              <a:t>Direct PPLIs represent units in an RF network</a:t>
            </a:r>
          </a:p>
          <a:p>
            <a:pPr marL="556895" lvl="1" indent="-213995">
              <a:buFont typeface="Wingdings"/>
              <a:buChar char="§"/>
            </a:pPr>
            <a:r>
              <a:rPr lang="en-US" altLang="en-US" sz="2000" dirty="0">
                <a:cs typeface="Arial"/>
              </a:rPr>
              <a:t>They are considered Real Time, and used for Link 16 Relative Navigation calculations</a:t>
            </a:r>
          </a:p>
          <a:p>
            <a:endParaRPr lang="en-US" altLang="en-US" sz="2000" dirty="0">
              <a:cs typeface="Arial"/>
            </a:endParaRPr>
          </a:p>
          <a:p>
            <a:r>
              <a:rPr lang="en-US" altLang="en-US" sz="2000" dirty="0">
                <a:cs typeface="Arial"/>
              </a:rPr>
              <a:t>Indirect PPLIs represent units that are not in an RF network</a:t>
            </a:r>
          </a:p>
          <a:p>
            <a:pPr marL="556895" lvl="1" indent="-213995">
              <a:buFont typeface="Wingdings"/>
              <a:buChar char="§"/>
            </a:pPr>
            <a:r>
              <a:rPr lang="en-US" altLang="en-US" sz="2000" dirty="0">
                <a:cs typeface="Arial"/>
              </a:rPr>
              <a:t>It alerts operators and systems that the PPLIs are not in the immediate network and treats them differently</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87A9D1C2-2E0D-484E-8D20-382E5FA5D105}"/>
              </a:ext>
            </a:extLst>
          </p:cNvPr>
          <p:cNvSpPr>
            <a:spLocks noGrp="1" noChangeArrowheads="1"/>
          </p:cNvSpPr>
          <p:nvPr>
            <p:ph type="title"/>
          </p:nvPr>
        </p:nvSpPr>
        <p:spPr>
          <a:xfrm>
            <a:off x="2360729" y="2354"/>
            <a:ext cx="4424308" cy="1143000"/>
          </a:xfrm>
        </p:spPr>
        <p:txBody>
          <a:bodyPr/>
          <a:lstStyle/>
          <a:p>
            <a:r>
              <a:rPr lang="en-US" altLang="en-US" dirty="0">
                <a:solidFill>
                  <a:schemeClr val="accent6"/>
                </a:solidFill>
              </a:rPr>
              <a:t>Direct and Indirect PPLIs</a:t>
            </a:r>
            <a:endParaRPr lang="en-US" dirty="0">
              <a:solidFill>
                <a:schemeClr val="accent6"/>
              </a:solidFill>
            </a:endParaRPr>
          </a:p>
        </p:txBody>
      </p:sp>
      <p:sp>
        <p:nvSpPr>
          <p:cNvPr id="2" name="Rectangle 3">
            <a:extLst>
              <a:ext uri="{FF2B5EF4-FFF2-40B4-BE49-F238E27FC236}">
                <a16:creationId xmlns:a16="http://schemas.microsoft.com/office/drawing/2014/main" id="{EF11667F-A483-4B99-BB0A-7C0F398271EA}"/>
              </a:ext>
            </a:extLst>
          </p:cNvPr>
          <p:cNvSpPr>
            <a:spLocks noGrp="1" noChangeArrowheads="1"/>
          </p:cNvSpPr>
          <p:nvPr>
            <p:ph idx="1"/>
          </p:nvPr>
        </p:nvSpPr>
        <p:spPr>
          <a:xfrm>
            <a:off x="0" y="1600200"/>
            <a:ext cx="9144000" cy="4343400"/>
          </a:xfrm>
        </p:spPr>
        <p:txBody>
          <a:bodyPr/>
          <a:lstStyle/>
          <a:p>
            <a:r>
              <a:rPr lang="en-US" altLang="en-US" sz="2000" dirty="0">
                <a:cs typeface="Arial"/>
              </a:rPr>
              <a:t>Data Link Routers are required by Routing Standards to convert J2.x messages to J2.0 messages when they are pulled off an RF network</a:t>
            </a:r>
          </a:p>
          <a:p>
            <a:endParaRPr lang="en-US" altLang="en-US" sz="2000" dirty="0">
              <a:cs typeface="Arial"/>
            </a:endParaRPr>
          </a:p>
          <a:p>
            <a:r>
              <a:rPr lang="en-US" altLang="en-US" sz="2000" dirty="0">
                <a:cs typeface="Arial"/>
              </a:rPr>
              <a:t>All Data Link Routers have the option to disable this feature, and send the data in its original form</a:t>
            </a:r>
          </a:p>
          <a:p>
            <a:endParaRPr lang="en-US" altLang="en-US" sz="2000" dirty="0">
              <a:cs typeface="Arial"/>
            </a:endParaRPr>
          </a:p>
          <a:p>
            <a:r>
              <a:rPr lang="en-US" altLang="en-US" sz="2000" dirty="0">
                <a:cs typeface="Arial"/>
              </a:rPr>
              <a:t>This feature is usually labelled "J2.x to J2.0 conversion"</a:t>
            </a:r>
          </a:p>
          <a:p>
            <a:endParaRPr lang="en-US" altLang="en-US" sz="2000" dirty="0">
              <a:cs typeface="Arial"/>
            </a:endParaRPr>
          </a:p>
          <a:p>
            <a:r>
              <a:rPr lang="en-US" altLang="en-US" sz="2000" dirty="0">
                <a:cs typeface="Arial"/>
              </a:rPr>
              <a:t>The ICO is responsible for deciding whether to use this feature or not.</a:t>
            </a:r>
          </a:p>
        </p:txBody>
      </p:sp>
    </p:spTree>
    <p:extLst>
      <p:ext uri="{BB962C8B-B14F-4D97-AF65-F5344CB8AC3E}">
        <p14:creationId xmlns:p14="http://schemas.microsoft.com/office/powerpoint/2010/main" val="128317791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87A9D1C2-2E0D-484E-8D20-382E5FA5D105}"/>
              </a:ext>
            </a:extLst>
          </p:cNvPr>
          <p:cNvSpPr>
            <a:spLocks noGrp="1" noChangeArrowheads="1"/>
          </p:cNvSpPr>
          <p:nvPr>
            <p:ph type="title"/>
          </p:nvPr>
        </p:nvSpPr>
        <p:spPr>
          <a:xfrm>
            <a:off x="3534621" y="2354"/>
            <a:ext cx="1838215" cy="1143000"/>
          </a:xfrm>
        </p:spPr>
        <p:txBody>
          <a:bodyPr/>
          <a:lstStyle/>
          <a:p>
            <a:r>
              <a:rPr lang="en-US" altLang="en-US" dirty="0">
                <a:solidFill>
                  <a:schemeClr val="accent6"/>
                </a:solidFill>
              </a:rPr>
              <a:t>Summary</a:t>
            </a:r>
            <a:endParaRPr lang="en-US" dirty="0">
              <a:solidFill>
                <a:schemeClr val="accent6"/>
              </a:solidFill>
            </a:endParaRPr>
          </a:p>
        </p:txBody>
      </p:sp>
      <p:sp>
        <p:nvSpPr>
          <p:cNvPr id="5" name="Rectangle 3">
            <a:extLst>
              <a:ext uri="{FF2B5EF4-FFF2-40B4-BE49-F238E27FC236}">
                <a16:creationId xmlns:a16="http://schemas.microsoft.com/office/drawing/2014/main" id="{054EC176-B360-4AB0-8800-CC820BE037A2}"/>
              </a:ext>
            </a:extLst>
          </p:cNvPr>
          <p:cNvSpPr txBox="1">
            <a:spLocks noChangeArrowheads="1"/>
          </p:cNvSpPr>
          <p:nvPr/>
        </p:nvSpPr>
        <p:spPr bwMode="auto">
          <a:xfrm>
            <a:off x="152400" y="17526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eaLnBrk="1" hangingPunct="1"/>
            <a:r>
              <a:rPr lang="en-US" altLang="en-US" sz="2000" kern="0" dirty="0">
                <a:cs typeface="Arial"/>
              </a:rPr>
              <a:t>Data Forwarding Translation</a:t>
            </a:r>
          </a:p>
          <a:p>
            <a:pPr eaLnBrk="1" hangingPunct="1"/>
            <a:endParaRPr lang="en-US" altLang="en-US" sz="2000" kern="0" dirty="0">
              <a:cs typeface="Arial"/>
            </a:endParaRPr>
          </a:p>
          <a:p>
            <a:pPr eaLnBrk="1" hangingPunct="1"/>
            <a:r>
              <a:rPr lang="en-US" altLang="en-US" sz="2000" kern="0" dirty="0">
                <a:cs typeface="Arial"/>
              </a:rPr>
              <a:t>Direct vs. Indirect PPLIs</a:t>
            </a:r>
          </a:p>
          <a:p>
            <a:pPr eaLnBrk="1" hangingPunct="1"/>
            <a:endParaRPr lang="en-US" altLang="en-US" sz="2000" kern="0" dirty="0">
              <a:cs typeface="Arial"/>
            </a:endParaRPr>
          </a:p>
          <a:p>
            <a:pPr eaLnBrk="1" hangingPunct="1"/>
            <a:r>
              <a:rPr lang="en-US" altLang="en-US" sz="2000" kern="0" dirty="0">
                <a:cs typeface="Arial"/>
              </a:rPr>
              <a:t>Real time vs. Non-Real time</a:t>
            </a:r>
          </a:p>
          <a:p>
            <a:pPr eaLnBrk="1" hangingPunct="1"/>
            <a:endParaRPr lang="en-US" altLang="en-US" sz="2000" kern="0" dirty="0">
              <a:cs typeface="Arial"/>
            </a:endParaRPr>
          </a:p>
        </p:txBody>
      </p:sp>
    </p:spTree>
    <p:extLst>
      <p:ext uri="{BB962C8B-B14F-4D97-AF65-F5344CB8AC3E}">
        <p14:creationId xmlns:p14="http://schemas.microsoft.com/office/powerpoint/2010/main" val="278138004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87A9D1C2-2E0D-484E-8D20-382E5FA5D105}"/>
              </a:ext>
            </a:extLst>
          </p:cNvPr>
          <p:cNvSpPr>
            <a:spLocks noGrp="1" noChangeArrowheads="1"/>
          </p:cNvSpPr>
          <p:nvPr>
            <p:ph type="title"/>
          </p:nvPr>
        </p:nvSpPr>
        <p:spPr/>
        <p:txBody>
          <a:bodyPr/>
          <a:lstStyle/>
          <a:p>
            <a:r>
              <a:rPr lang="en-US" altLang="en-US">
                <a:solidFill>
                  <a:schemeClr val="accent6"/>
                </a:solidFill>
              </a:rPr>
              <a:t>Collaborative Problem Solving</a:t>
            </a:r>
            <a:endParaRPr lang="en-US" dirty="0"/>
          </a:p>
        </p:txBody>
      </p:sp>
      <p:sp>
        <p:nvSpPr>
          <p:cNvPr id="2" name="Rectangle 3">
            <a:extLst>
              <a:ext uri="{FF2B5EF4-FFF2-40B4-BE49-F238E27FC236}">
                <a16:creationId xmlns:a16="http://schemas.microsoft.com/office/drawing/2014/main" id="{EF11667F-A483-4B99-BB0A-7C0F398271EA}"/>
              </a:ext>
            </a:extLst>
          </p:cNvPr>
          <p:cNvSpPr>
            <a:spLocks noGrp="1" noChangeArrowheads="1"/>
          </p:cNvSpPr>
          <p:nvPr>
            <p:ph idx="1"/>
          </p:nvPr>
        </p:nvSpPr>
        <p:spPr>
          <a:xfrm>
            <a:off x="0" y="1299744"/>
            <a:ext cx="6540255" cy="4334574"/>
          </a:xfrm>
        </p:spPr>
        <p:txBody>
          <a:bodyPr/>
          <a:lstStyle/>
          <a:p>
            <a:r>
              <a:rPr lang="en-US" altLang="en-US" sz="2000" dirty="0">
                <a:cs typeface="Arial"/>
              </a:rPr>
              <a:t>Situation: Using the diagram below, discuss the following questions:</a:t>
            </a:r>
          </a:p>
          <a:p>
            <a:pPr marL="556895" lvl="1" indent="-213995">
              <a:buFont typeface="Wingdings"/>
              <a:buChar char="§"/>
            </a:pPr>
            <a:r>
              <a:rPr lang="en-US" altLang="en-US" sz="2000" dirty="0">
                <a:cs typeface="Arial"/>
              </a:rPr>
              <a:t>Can 12 ER send meaningful data to the CF-18?</a:t>
            </a:r>
          </a:p>
          <a:p>
            <a:pPr marL="556895" lvl="1" indent="-213995">
              <a:buFont typeface="Wingdings"/>
              <a:buChar char="§"/>
            </a:pPr>
            <a:r>
              <a:rPr lang="en-US" altLang="en-US" sz="2000" dirty="0">
                <a:cs typeface="Arial"/>
              </a:rPr>
              <a:t>Can the 12 ER Weapons Controller give effective commands to the CF-18 over the data link?</a:t>
            </a:r>
          </a:p>
          <a:p>
            <a:pPr marL="556895" lvl="1" indent="-213995">
              <a:buFont typeface="Wingdings"/>
              <a:buChar char="§"/>
            </a:pPr>
            <a:r>
              <a:rPr lang="en-US" altLang="en-US" sz="2000" dirty="0">
                <a:cs typeface="Arial"/>
              </a:rPr>
              <a:t>The CF-18 has been tasked to conduct a strike mission. Which unit is best suited to control the CF-18 for that mission?</a:t>
            </a:r>
          </a:p>
          <a:p>
            <a:pPr marL="556895" lvl="1" indent="-213995">
              <a:buFont typeface="Wingdings"/>
              <a:buChar char="§"/>
            </a:pPr>
            <a:r>
              <a:rPr lang="en-US" altLang="en-US" sz="2000" dirty="0">
                <a:cs typeface="Arial"/>
              </a:rPr>
              <a:t>Is CADS any more effective than 12 ER in controlling the CF-18?</a:t>
            </a:r>
          </a:p>
          <a:p>
            <a:pPr marL="556895" lvl="1" indent="-213995"/>
            <a:endParaRPr lang="en-US" altLang="en-US" sz="1700" dirty="0">
              <a:cs typeface="Arial"/>
            </a:endParaRPr>
          </a:p>
          <a:p>
            <a:pPr marL="556895" lvl="1" indent="-213995"/>
            <a:endParaRPr lang="en-US" altLang="en-US" sz="1700" dirty="0">
              <a:cs typeface="Arial"/>
            </a:endParaRPr>
          </a:p>
        </p:txBody>
      </p:sp>
      <p:sp>
        <p:nvSpPr>
          <p:cNvPr id="3" name="Rectangle 5">
            <a:extLst>
              <a:ext uri="{FF2B5EF4-FFF2-40B4-BE49-F238E27FC236}">
                <a16:creationId xmlns:a16="http://schemas.microsoft.com/office/drawing/2014/main" id="{EE66D9DD-5071-4908-A198-EA6BC4FAB51A}"/>
              </a:ext>
            </a:extLst>
          </p:cNvPr>
          <p:cNvSpPr>
            <a:spLocks noChangeArrowheads="1"/>
          </p:cNvSpPr>
          <p:nvPr/>
        </p:nvSpPr>
        <p:spPr bwMode="auto">
          <a:xfrm>
            <a:off x="3536097" y="4927569"/>
            <a:ext cx="1676741" cy="339196"/>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lIns="92075" tIns="46038" rIns="92075" bIns="46038" anchor="t">
            <a:spAutoFit/>
          </a:bodyPr>
          <a:lstStyle/>
          <a:p>
            <a:pPr>
              <a:defRPr/>
            </a:pPr>
            <a:r>
              <a:rPr lang="en-US" sz="1600" dirty="0">
                <a:solidFill>
                  <a:schemeClr val="tx1"/>
                </a:solidFill>
                <a:cs typeface="Arial"/>
              </a:rPr>
              <a:t>12 ER Deployed</a:t>
            </a:r>
          </a:p>
        </p:txBody>
      </p:sp>
      <p:sp>
        <p:nvSpPr>
          <p:cNvPr id="6" name="Rectangle 5">
            <a:extLst>
              <a:ext uri="{FF2B5EF4-FFF2-40B4-BE49-F238E27FC236}">
                <a16:creationId xmlns:a16="http://schemas.microsoft.com/office/drawing/2014/main" id="{40EBF187-84F6-4E8E-9068-E559E385C15B}"/>
              </a:ext>
            </a:extLst>
          </p:cNvPr>
          <p:cNvSpPr>
            <a:spLocks noChangeArrowheads="1"/>
          </p:cNvSpPr>
          <p:nvPr/>
        </p:nvSpPr>
        <p:spPr bwMode="auto">
          <a:xfrm>
            <a:off x="7253827" y="2884630"/>
            <a:ext cx="755015" cy="339196"/>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lIns="92075" tIns="46038" rIns="92075" bIns="46038" anchor="t">
            <a:spAutoFit/>
          </a:bodyPr>
          <a:lstStyle/>
          <a:p>
            <a:pPr>
              <a:defRPr/>
            </a:pPr>
            <a:r>
              <a:rPr lang="en-US" sz="1600" dirty="0">
                <a:solidFill>
                  <a:schemeClr val="tx1"/>
                </a:solidFill>
              </a:rPr>
              <a:t>CF-18</a:t>
            </a:r>
            <a:endParaRPr lang="en-US">
              <a:solidFill>
                <a:schemeClr val="tx1"/>
              </a:solidFill>
              <a:cs typeface="Arial"/>
            </a:endParaRPr>
          </a:p>
        </p:txBody>
      </p:sp>
      <p:sp>
        <p:nvSpPr>
          <p:cNvPr id="8" name="Rectangle 5">
            <a:extLst>
              <a:ext uri="{FF2B5EF4-FFF2-40B4-BE49-F238E27FC236}">
                <a16:creationId xmlns:a16="http://schemas.microsoft.com/office/drawing/2014/main" id="{D7A609D2-E126-4F4C-BD1B-7CB4C5232569}"/>
              </a:ext>
            </a:extLst>
          </p:cNvPr>
          <p:cNvSpPr>
            <a:spLocks noChangeArrowheads="1"/>
          </p:cNvSpPr>
          <p:nvPr/>
        </p:nvSpPr>
        <p:spPr bwMode="auto">
          <a:xfrm>
            <a:off x="6669007" y="4929852"/>
            <a:ext cx="1921584" cy="339196"/>
          </a:xfrm>
          <a:prstGeom prst="rect">
            <a:avLst/>
          </a:prstGeom>
          <a:ln>
            <a:headEnd/>
            <a:tailEnd/>
          </a:ln>
        </p:spPr>
        <p:style>
          <a:lnRef idx="1">
            <a:schemeClr val="dk1"/>
          </a:lnRef>
          <a:fillRef idx="2">
            <a:schemeClr val="dk1"/>
          </a:fillRef>
          <a:effectRef idx="1">
            <a:schemeClr val="dk1"/>
          </a:effectRef>
          <a:fontRef idx="minor">
            <a:schemeClr val="dk1"/>
          </a:fontRef>
        </p:style>
        <p:txBody>
          <a:bodyPr wrap="square" lIns="92075" tIns="46038" rIns="92075" bIns="46038" anchor="t">
            <a:spAutoFit/>
          </a:bodyPr>
          <a:lstStyle/>
          <a:p>
            <a:pPr>
              <a:defRPr/>
            </a:pPr>
            <a:r>
              <a:rPr lang="en-US" sz="1600" dirty="0">
                <a:solidFill>
                  <a:schemeClr val="tx1"/>
                </a:solidFill>
              </a:rPr>
              <a:t>HMCS HALIFAX</a:t>
            </a:r>
            <a:endParaRPr lang="en-US" dirty="0">
              <a:solidFill>
                <a:schemeClr val="tx1"/>
              </a:solidFill>
            </a:endParaRPr>
          </a:p>
        </p:txBody>
      </p:sp>
      <p:cxnSp>
        <p:nvCxnSpPr>
          <p:cNvPr id="5" name="Straight Arrow Connector 4">
            <a:extLst>
              <a:ext uri="{FF2B5EF4-FFF2-40B4-BE49-F238E27FC236}">
                <a16:creationId xmlns:a16="http://schemas.microsoft.com/office/drawing/2014/main" id="{787570E6-2F24-40E6-9402-0AA079DF069C}"/>
              </a:ext>
            </a:extLst>
          </p:cNvPr>
          <p:cNvCxnSpPr/>
          <p:nvPr/>
        </p:nvCxnSpPr>
        <p:spPr bwMode="auto">
          <a:xfrm>
            <a:off x="5210355" y="5102523"/>
            <a:ext cx="1423358" cy="8627"/>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9" name="Rectangle: Rounded Corners 8">
            <a:extLst>
              <a:ext uri="{FF2B5EF4-FFF2-40B4-BE49-F238E27FC236}">
                <a16:creationId xmlns:a16="http://schemas.microsoft.com/office/drawing/2014/main" id="{6A47F2BB-BD15-43D7-AA72-674603553839}"/>
              </a:ext>
            </a:extLst>
          </p:cNvPr>
          <p:cNvSpPr/>
          <p:nvPr/>
        </p:nvSpPr>
        <p:spPr bwMode="auto">
          <a:xfrm>
            <a:off x="3714210" y="5400675"/>
            <a:ext cx="1112807" cy="681486"/>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1" hangingPunct="1"/>
            <a:r>
              <a:rPr lang="en-US" sz="1050" dirty="0">
                <a:latin typeface="Arial"/>
                <a:cs typeface="Arial"/>
              </a:rPr>
              <a:t>12 ER</a:t>
            </a:r>
            <a:endParaRPr lang="en-US" sz="1050">
              <a:latin typeface="Arial" charset="0"/>
              <a:cs typeface="Arial" charset="0"/>
            </a:endParaRPr>
          </a:p>
          <a:p>
            <a:pPr algn="ctr"/>
            <a:r>
              <a:rPr lang="en-US" sz="1050" dirty="0">
                <a:latin typeface="Arial"/>
                <a:cs typeface="Arial"/>
              </a:rPr>
              <a:t>C2 System and Controller</a:t>
            </a:r>
            <a:endParaRPr lang="en-US" dirty="0"/>
          </a:p>
        </p:txBody>
      </p:sp>
      <p:sp>
        <p:nvSpPr>
          <p:cNvPr id="12" name="Rectangle: Rounded Corners 11">
            <a:extLst>
              <a:ext uri="{FF2B5EF4-FFF2-40B4-BE49-F238E27FC236}">
                <a16:creationId xmlns:a16="http://schemas.microsoft.com/office/drawing/2014/main" id="{2E33A565-F903-4797-827E-9431D533AF6A}"/>
              </a:ext>
            </a:extLst>
          </p:cNvPr>
          <p:cNvSpPr/>
          <p:nvPr/>
        </p:nvSpPr>
        <p:spPr bwMode="auto">
          <a:xfrm>
            <a:off x="7251039" y="5461060"/>
            <a:ext cx="1155939" cy="621102"/>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sz="1050" dirty="0">
                <a:latin typeface="Arial"/>
                <a:cs typeface="Arial"/>
              </a:rPr>
              <a:t>HALIFAX C2 System and Controller</a:t>
            </a:r>
            <a:endParaRPr lang="en-US" dirty="0"/>
          </a:p>
        </p:txBody>
      </p:sp>
      <p:grpSp>
        <p:nvGrpSpPr>
          <p:cNvPr id="13" name="Group 12">
            <a:extLst>
              <a:ext uri="{FF2B5EF4-FFF2-40B4-BE49-F238E27FC236}">
                <a16:creationId xmlns:a16="http://schemas.microsoft.com/office/drawing/2014/main" id="{BB8CEA26-8445-42FB-909A-A6D44F668B0B}"/>
              </a:ext>
            </a:extLst>
          </p:cNvPr>
          <p:cNvGrpSpPr>
            <a:grpSpLocks noChangeAspect="1"/>
          </p:cNvGrpSpPr>
          <p:nvPr/>
        </p:nvGrpSpPr>
        <p:grpSpPr bwMode="auto">
          <a:xfrm>
            <a:off x="7042629" y="3867780"/>
            <a:ext cx="1176338" cy="555625"/>
            <a:chOff x="3816350" y="3005138"/>
            <a:chExt cx="818" cy="386"/>
          </a:xfrm>
          <a:noFill/>
        </p:grpSpPr>
        <p:sp>
          <p:nvSpPr>
            <p:cNvPr id="14" name="Freeform 3">
              <a:extLst>
                <a:ext uri="{FF2B5EF4-FFF2-40B4-BE49-F238E27FC236}">
                  <a16:creationId xmlns:a16="http://schemas.microsoft.com/office/drawing/2014/main" id="{32ACC53E-C1FC-46E8-A1A1-E05A495588F9}"/>
                </a:ext>
              </a:extLst>
            </p:cNvPr>
            <p:cNvSpPr>
              <a:spLocks noChangeAspect="1"/>
            </p:cNvSpPr>
            <p:nvPr/>
          </p:nvSpPr>
          <p:spPr bwMode="auto">
            <a:xfrm>
              <a:off x="3816352" y="3005138"/>
              <a:ext cx="816" cy="193"/>
            </a:xfrm>
            <a:custGeom>
              <a:avLst/>
              <a:gdLst>
                <a:gd name="T0" fmla="*/ 0 w 816"/>
                <a:gd name="T1" fmla="*/ 117 h 193"/>
                <a:gd name="T2" fmla="*/ 3 w 816"/>
                <a:gd name="T3" fmla="*/ 142 h 193"/>
                <a:gd name="T4" fmla="*/ 15 w 816"/>
                <a:gd name="T5" fmla="*/ 157 h 193"/>
                <a:gd name="T6" fmla="*/ 33 w 816"/>
                <a:gd name="T7" fmla="*/ 168 h 193"/>
                <a:gd name="T8" fmla="*/ 53 w 816"/>
                <a:gd name="T9" fmla="*/ 181 h 193"/>
                <a:gd name="T10" fmla="*/ 69 w 816"/>
                <a:gd name="T11" fmla="*/ 187 h 193"/>
                <a:gd name="T12" fmla="*/ 83 w 816"/>
                <a:gd name="T13" fmla="*/ 193 h 193"/>
                <a:gd name="T14" fmla="*/ 99 w 816"/>
                <a:gd name="T15" fmla="*/ 189 h 193"/>
                <a:gd name="T16" fmla="*/ 132 w 816"/>
                <a:gd name="T17" fmla="*/ 177 h 193"/>
                <a:gd name="T18" fmla="*/ 156 w 816"/>
                <a:gd name="T19" fmla="*/ 169 h 193"/>
                <a:gd name="T20" fmla="*/ 206 w 816"/>
                <a:gd name="T21" fmla="*/ 159 h 193"/>
                <a:gd name="T22" fmla="*/ 255 w 816"/>
                <a:gd name="T23" fmla="*/ 153 h 193"/>
                <a:gd name="T24" fmla="*/ 303 w 816"/>
                <a:gd name="T25" fmla="*/ 147 h 193"/>
                <a:gd name="T26" fmla="*/ 348 w 816"/>
                <a:gd name="T27" fmla="*/ 145 h 193"/>
                <a:gd name="T28" fmla="*/ 398 w 816"/>
                <a:gd name="T29" fmla="*/ 144 h 193"/>
                <a:gd name="T30" fmla="*/ 444 w 816"/>
                <a:gd name="T31" fmla="*/ 144 h 193"/>
                <a:gd name="T32" fmla="*/ 494 w 816"/>
                <a:gd name="T33" fmla="*/ 145 h 193"/>
                <a:gd name="T34" fmla="*/ 545 w 816"/>
                <a:gd name="T35" fmla="*/ 153 h 193"/>
                <a:gd name="T36" fmla="*/ 561 w 816"/>
                <a:gd name="T37" fmla="*/ 154 h 193"/>
                <a:gd name="T38" fmla="*/ 588 w 816"/>
                <a:gd name="T39" fmla="*/ 156 h 193"/>
                <a:gd name="T40" fmla="*/ 638 w 816"/>
                <a:gd name="T41" fmla="*/ 162 h 193"/>
                <a:gd name="T42" fmla="*/ 683 w 816"/>
                <a:gd name="T43" fmla="*/ 174 h 193"/>
                <a:gd name="T44" fmla="*/ 705 w 816"/>
                <a:gd name="T45" fmla="*/ 181 h 193"/>
                <a:gd name="T46" fmla="*/ 728 w 816"/>
                <a:gd name="T47" fmla="*/ 190 h 193"/>
                <a:gd name="T48" fmla="*/ 758 w 816"/>
                <a:gd name="T49" fmla="*/ 184 h 193"/>
                <a:gd name="T50" fmla="*/ 777 w 816"/>
                <a:gd name="T51" fmla="*/ 169 h 193"/>
                <a:gd name="T52" fmla="*/ 801 w 816"/>
                <a:gd name="T53" fmla="*/ 153 h 193"/>
                <a:gd name="T54" fmla="*/ 816 w 816"/>
                <a:gd name="T55" fmla="*/ 133 h 193"/>
                <a:gd name="T56" fmla="*/ 816 w 816"/>
                <a:gd name="T57" fmla="*/ 120 h 193"/>
                <a:gd name="T58" fmla="*/ 812 w 816"/>
                <a:gd name="T59" fmla="*/ 106 h 193"/>
                <a:gd name="T60" fmla="*/ 807 w 816"/>
                <a:gd name="T61" fmla="*/ 97 h 193"/>
                <a:gd name="T62" fmla="*/ 797 w 816"/>
                <a:gd name="T63" fmla="*/ 84 h 193"/>
                <a:gd name="T64" fmla="*/ 783 w 816"/>
                <a:gd name="T65" fmla="*/ 76 h 193"/>
                <a:gd name="T66" fmla="*/ 767 w 816"/>
                <a:gd name="T67" fmla="*/ 63 h 193"/>
                <a:gd name="T68" fmla="*/ 747 w 816"/>
                <a:gd name="T69" fmla="*/ 57 h 193"/>
                <a:gd name="T70" fmla="*/ 708 w 816"/>
                <a:gd name="T71" fmla="*/ 39 h 193"/>
                <a:gd name="T72" fmla="*/ 644 w 816"/>
                <a:gd name="T73" fmla="*/ 22 h 193"/>
                <a:gd name="T74" fmla="*/ 591 w 816"/>
                <a:gd name="T75" fmla="*/ 15 h 193"/>
                <a:gd name="T76" fmla="*/ 528 w 816"/>
                <a:gd name="T77" fmla="*/ 4 h 193"/>
                <a:gd name="T78" fmla="*/ 465 w 816"/>
                <a:gd name="T79" fmla="*/ 3 h 193"/>
                <a:gd name="T80" fmla="*/ 398 w 816"/>
                <a:gd name="T81" fmla="*/ 0 h 193"/>
                <a:gd name="T82" fmla="*/ 339 w 816"/>
                <a:gd name="T83" fmla="*/ 4 h 193"/>
                <a:gd name="T84" fmla="*/ 320 w 816"/>
                <a:gd name="T85" fmla="*/ 3 h 193"/>
                <a:gd name="T86" fmla="*/ 293 w 816"/>
                <a:gd name="T87" fmla="*/ 4 h 193"/>
                <a:gd name="T88" fmla="*/ 257 w 816"/>
                <a:gd name="T89" fmla="*/ 10 h 193"/>
                <a:gd name="T90" fmla="*/ 227 w 816"/>
                <a:gd name="T91" fmla="*/ 12 h 193"/>
                <a:gd name="T92" fmla="*/ 200 w 816"/>
                <a:gd name="T93" fmla="*/ 19 h 193"/>
                <a:gd name="T94" fmla="*/ 162 w 816"/>
                <a:gd name="T95" fmla="*/ 27 h 193"/>
                <a:gd name="T96" fmla="*/ 137 w 816"/>
                <a:gd name="T97" fmla="*/ 28 h 193"/>
                <a:gd name="T98" fmla="*/ 108 w 816"/>
                <a:gd name="T99" fmla="*/ 40 h 193"/>
                <a:gd name="T100" fmla="*/ 92 w 816"/>
                <a:gd name="T101" fmla="*/ 42 h 193"/>
                <a:gd name="T102" fmla="*/ 78 w 816"/>
                <a:gd name="T103" fmla="*/ 49 h 193"/>
                <a:gd name="T104" fmla="*/ 69 w 816"/>
                <a:gd name="T105" fmla="*/ 54 h 193"/>
                <a:gd name="T106" fmla="*/ 36 w 816"/>
                <a:gd name="T107" fmla="*/ 70 h 193"/>
                <a:gd name="T108" fmla="*/ 15 w 816"/>
                <a:gd name="T109" fmla="*/ 88 h 193"/>
                <a:gd name="T110" fmla="*/ 6 w 816"/>
                <a:gd name="T111" fmla="*/ 100 h 193"/>
                <a:gd name="T112" fmla="*/ 0 w 816"/>
                <a:gd name="T113" fmla="*/ 117 h 19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16"/>
                <a:gd name="T172" fmla="*/ 0 h 193"/>
                <a:gd name="T173" fmla="*/ 816 w 816"/>
                <a:gd name="T174" fmla="*/ 193 h 19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16" h="193">
                  <a:moveTo>
                    <a:pt x="0" y="117"/>
                  </a:moveTo>
                  <a:lnTo>
                    <a:pt x="3" y="142"/>
                  </a:lnTo>
                  <a:lnTo>
                    <a:pt x="15" y="157"/>
                  </a:lnTo>
                  <a:lnTo>
                    <a:pt x="33" y="168"/>
                  </a:lnTo>
                  <a:lnTo>
                    <a:pt x="53" y="181"/>
                  </a:lnTo>
                  <a:lnTo>
                    <a:pt x="69" y="187"/>
                  </a:lnTo>
                  <a:lnTo>
                    <a:pt x="83" y="193"/>
                  </a:lnTo>
                  <a:lnTo>
                    <a:pt x="99" y="189"/>
                  </a:lnTo>
                  <a:lnTo>
                    <a:pt x="132" y="177"/>
                  </a:lnTo>
                  <a:lnTo>
                    <a:pt x="156" y="169"/>
                  </a:lnTo>
                  <a:lnTo>
                    <a:pt x="206" y="159"/>
                  </a:lnTo>
                  <a:lnTo>
                    <a:pt x="255" y="153"/>
                  </a:lnTo>
                  <a:lnTo>
                    <a:pt x="303" y="147"/>
                  </a:lnTo>
                  <a:lnTo>
                    <a:pt x="348" y="145"/>
                  </a:lnTo>
                  <a:lnTo>
                    <a:pt x="398" y="144"/>
                  </a:lnTo>
                  <a:lnTo>
                    <a:pt x="444" y="144"/>
                  </a:lnTo>
                  <a:lnTo>
                    <a:pt x="494" y="145"/>
                  </a:lnTo>
                  <a:lnTo>
                    <a:pt x="545" y="153"/>
                  </a:lnTo>
                  <a:lnTo>
                    <a:pt x="561" y="154"/>
                  </a:lnTo>
                  <a:lnTo>
                    <a:pt x="588" y="156"/>
                  </a:lnTo>
                  <a:lnTo>
                    <a:pt x="638" y="162"/>
                  </a:lnTo>
                  <a:lnTo>
                    <a:pt x="683" y="174"/>
                  </a:lnTo>
                  <a:lnTo>
                    <a:pt x="705" y="181"/>
                  </a:lnTo>
                  <a:lnTo>
                    <a:pt x="728" y="190"/>
                  </a:lnTo>
                  <a:lnTo>
                    <a:pt x="758" y="184"/>
                  </a:lnTo>
                  <a:lnTo>
                    <a:pt x="777" y="169"/>
                  </a:lnTo>
                  <a:lnTo>
                    <a:pt x="801" y="153"/>
                  </a:lnTo>
                  <a:lnTo>
                    <a:pt x="816" y="133"/>
                  </a:lnTo>
                  <a:lnTo>
                    <a:pt x="816" y="120"/>
                  </a:lnTo>
                  <a:lnTo>
                    <a:pt x="812" y="106"/>
                  </a:lnTo>
                  <a:lnTo>
                    <a:pt x="807" y="97"/>
                  </a:lnTo>
                  <a:lnTo>
                    <a:pt x="797" y="84"/>
                  </a:lnTo>
                  <a:lnTo>
                    <a:pt x="783" y="76"/>
                  </a:lnTo>
                  <a:lnTo>
                    <a:pt x="767" y="63"/>
                  </a:lnTo>
                  <a:lnTo>
                    <a:pt x="747" y="57"/>
                  </a:lnTo>
                  <a:lnTo>
                    <a:pt x="708" y="39"/>
                  </a:lnTo>
                  <a:lnTo>
                    <a:pt x="644" y="22"/>
                  </a:lnTo>
                  <a:lnTo>
                    <a:pt x="591" y="15"/>
                  </a:lnTo>
                  <a:lnTo>
                    <a:pt x="528" y="4"/>
                  </a:lnTo>
                  <a:lnTo>
                    <a:pt x="465" y="3"/>
                  </a:lnTo>
                  <a:lnTo>
                    <a:pt x="398" y="0"/>
                  </a:lnTo>
                  <a:lnTo>
                    <a:pt x="339" y="4"/>
                  </a:lnTo>
                  <a:lnTo>
                    <a:pt x="320" y="3"/>
                  </a:lnTo>
                  <a:lnTo>
                    <a:pt x="293" y="4"/>
                  </a:lnTo>
                  <a:lnTo>
                    <a:pt x="257" y="10"/>
                  </a:lnTo>
                  <a:lnTo>
                    <a:pt x="227" y="12"/>
                  </a:lnTo>
                  <a:lnTo>
                    <a:pt x="200" y="19"/>
                  </a:lnTo>
                  <a:lnTo>
                    <a:pt x="162" y="27"/>
                  </a:lnTo>
                  <a:lnTo>
                    <a:pt x="137" y="28"/>
                  </a:lnTo>
                  <a:lnTo>
                    <a:pt x="108" y="40"/>
                  </a:lnTo>
                  <a:lnTo>
                    <a:pt x="92" y="42"/>
                  </a:lnTo>
                  <a:lnTo>
                    <a:pt x="78" y="49"/>
                  </a:lnTo>
                  <a:lnTo>
                    <a:pt x="69" y="54"/>
                  </a:lnTo>
                  <a:lnTo>
                    <a:pt x="36" y="70"/>
                  </a:lnTo>
                  <a:lnTo>
                    <a:pt x="15" y="88"/>
                  </a:lnTo>
                  <a:lnTo>
                    <a:pt x="6" y="100"/>
                  </a:lnTo>
                  <a:lnTo>
                    <a:pt x="0" y="117"/>
                  </a:lnTo>
                  <a:close/>
                </a:path>
              </a:pathLst>
            </a:custGeom>
            <a:grpFill/>
            <a:ln w="12700">
              <a:solidFill>
                <a:schemeClr val="tx1"/>
              </a:solidFill>
              <a:round/>
              <a:headEnd/>
              <a:tailEnd/>
            </a:ln>
          </p:spPr>
          <p:txBody>
            <a:bodyPr wrap="none" anchor="ct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15" name="Line 4">
              <a:extLst>
                <a:ext uri="{FF2B5EF4-FFF2-40B4-BE49-F238E27FC236}">
                  <a16:creationId xmlns:a16="http://schemas.microsoft.com/office/drawing/2014/main" id="{8CFD2434-5BE9-4CDF-A95C-1E0B8071DE22}"/>
                </a:ext>
              </a:extLst>
            </p:cNvPr>
            <p:cNvSpPr>
              <a:spLocks noChangeAspect="1" noChangeShapeType="1"/>
            </p:cNvSpPr>
            <p:nvPr/>
          </p:nvSpPr>
          <p:spPr bwMode="auto">
            <a:xfrm flipV="1">
              <a:off x="3816400" y="3005319"/>
              <a:ext cx="0" cy="134"/>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16" name="Oval 15">
              <a:extLst>
                <a:ext uri="{FF2B5EF4-FFF2-40B4-BE49-F238E27FC236}">
                  <a16:creationId xmlns:a16="http://schemas.microsoft.com/office/drawing/2014/main" id="{278CE70C-2F65-4179-9257-747C64194D2F}"/>
                </a:ext>
              </a:extLst>
            </p:cNvPr>
            <p:cNvSpPr>
              <a:spLocks noChangeAspect="1" noChangeArrowheads="1"/>
            </p:cNvSpPr>
            <p:nvPr/>
          </p:nvSpPr>
          <p:spPr bwMode="auto">
            <a:xfrm>
              <a:off x="3816352" y="3005283"/>
              <a:ext cx="816" cy="240"/>
            </a:xfrm>
            <a:prstGeom prst="ellips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17" name="Freeform 6">
              <a:extLst>
                <a:ext uri="{FF2B5EF4-FFF2-40B4-BE49-F238E27FC236}">
                  <a16:creationId xmlns:a16="http://schemas.microsoft.com/office/drawing/2014/main" id="{5B903167-D201-4A06-A5DF-D3A7A632B1E4}"/>
                </a:ext>
              </a:extLst>
            </p:cNvPr>
            <p:cNvSpPr>
              <a:spLocks noChangeAspect="1"/>
            </p:cNvSpPr>
            <p:nvPr/>
          </p:nvSpPr>
          <p:spPr bwMode="auto">
            <a:xfrm>
              <a:off x="3816350" y="3005269"/>
              <a:ext cx="816" cy="251"/>
            </a:xfrm>
            <a:custGeom>
              <a:avLst/>
              <a:gdLst>
                <a:gd name="T0" fmla="*/ 0 w 816"/>
                <a:gd name="T1" fmla="*/ 5 h 251"/>
                <a:gd name="T2" fmla="*/ 30 w 816"/>
                <a:gd name="T3" fmla="*/ 35 h 251"/>
                <a:gd name="T4" fmla="*/ 49 w 816"/>
                <a:gd name="T5" fmla="*/ 47 h 251"/>
                <a:gd name="T6" fmla="*/ 91 w 816"/>
                <a:gd name="T7" fmla="*/ 65 h 251"/>
                <a:gd name="T8" fmla="*/ 145 w 816"/>
                <a:gd name="T9" fmla="*/ 80 h 251"/>
                <a:gd name="T10" fmla="*/ 193 w 816"/>
                <a:gd name="T11" fmla="*/ 90 h 251"/>
                <a:gd name="T12" fmla="*/ 241 w 816"/>
                <a:gd name="T13" fmla="*/ 98 h 251"/>
                <a:gd name="T14" fmla="*/ 291 w 816"/>
                <a:gd name="T15" fmla="*/ 105 h 251"/>
                <a:gd name="T16" fmla="*/ 334 w 816"/>
                <a:gd name="T17" fmla="*/ 105 h 251"/>
                <a:gd name="T18" fmla="*/ 382 w 816"/>
                <a:gd name="T19" fmla="*/ 108 h 251"/>
                <a:gd name="T20" fmla="*/ 435 w 816"/>
                <a:gd name="T21" fmla="*/ 107 h 251"/>
                <a:gd name="T22" fmla="*/ 484 w 816"/>
                <a:gd name="T23" fmla="*/ 105 h 251"/>
                <a:gd name="T24" fmla="*/ 528 w 816"/>
                <a:gd name="T25" fmla="*/ 105 h 251"/>
                <a:gd name="T26" fmla="*/ 579 w 816"/>
                <a:gd name="T27" fmla="*/ 96 h 251"/>
                <a:gd name="T28" fmla="*/ 622 w 816"/>
                <a:gd name="T29" fmla="*/ 90 h 251"/>
                <a:gd name="T30" fmla="*/ 672 w 816"/>
                <a:gd name="T31" fmla="*/ 78 h 251"/>
                <a:gd name="T32" fmla="*/ 718 w 816"/>
                <a:gd name="T33" fmla="*/ 68 h 251"/>
                <a:gd name="T34" fmla="*/ 768 w 816"/>
                <a:gd name="T35" fmla="*/ 45 h 251"/>
                <a:gd name="T36" fmla="*/ 792 w 816"/>
                <a:gd name="T37" fmla="*/ 29 h 251"/>
                <a:gd name="T38" fmla="*/ 816 w 816"/>
                <a:gd name="T39" fmla="*/ 0 h 251"/>
                <a:gd name="T40" fmla="*/ 816 w 816"/>
                <a:gd name="T41" fmla="*/ 138 h 251"/>
                <a:gd name="T42" fmla="*/ 798 w 816"/>
                <a:gd name="T43" fmla="*/ 170 h 251"/>
                <a:gd name="T44" fmla="*/ 771 w 816"/>
                <a:gd name="T45" fmla="*/ 188 h 251"/>
                <a:gd name="T46" fmla="*/ 717 w 816"/>
                <a:gd name="T47" fmla="*/ 210 h 251"/>
                <a:gd name="T48" fmla="*/ 673 w 816"/>
                <a:gd name="T49" fmla="*/ 222 h 251"/>
                <a:gd name="T50" fmla="*/ 624 w 816"/>
                <a:gd name="T51" fmla="*/ 234 h 251"/>
                <a:gd name="T52" fmla="*/ 582 w 816"/>
                <a:gd name="T53" fmla="*/ 239 h 251"/>
                <a:gd name="T54" fmla="*/ 525 w 816"/>
                <a:gd name="T55" fmla="*/ 245 h 251"/>
                <a:gd name="T56" fmla="*/ 483 w 816"/>
                <a:gd name="T57" fmla="*/ 249 h 251"/>
                <a:gd name="T58" fmla="*/ 427 w 816"/>
                <a:gd name="T59" fmla="*/ 251 h 251"/>
                <a:gd name="T60" fmla="*/ 384 w 816"/>
                <a:gd name="T61" fmla="*/ 251 h 251"/>
                <a:gd name="T62" fmla="*/ 330 w 816"/>
                <a:gd name="T63" fmla="*/ 249 h 251"/>
                <a:gd name="T64" fmla="*/ 285 w 816"/>
                <a:gd name="T65" fmla="*/ 248 h 251"/>
                <a:gd name="T66" fmla="*/ 232 w 816"/>
                <a:gd name="T67" fmla="*/ 240 h 251"/>
                <a:gd name="T68" fmla="*/ 193 w 816"/>
                <a:gd name="T69" fmla="*/ 231 h 251"/>
                <a:gd name="T70" fmla="*/ 136 w 816"/>
                <a:gd name="T71" fmla="*/ 222 h 251"/>
                <a:gd name="T72" fmla="*/ 84 w 816"/>
                <a:gd name="T73" fmla="*/ 204 h 251"/>
                <a:gd name="T74" fmla="*/ 42 w 816"/>
                <a:gd name="T75" fmla="*/ 185 h 251"/>
                <a:gd name="T76" fmla="*/ 19 w 816"/>
                <a:gd name="T77" fmla="*/ 167 h 251"/>
                <a:gd name="T78" fmla="*/ 0 w 816"/>
                <a:gd name="T79" fmla="*/ 140 h 251"/>
                <a:gd name="T80" fmla="*/ 0 w 816"/>
                <a:gd name="T81" fmla="*/ 5 h 25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16"/>
                <a:gd name="T124" fmla="*/ 0 h 251"/>
                <a:gd name="T125" fmla="*/ 816 w 816"/>
                <a:gd name="T126" fmla="*/ 251 h 25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16" h="251">
                  <a:moveTo>
                    <a:pt x="0" y="5"/>
                  </a:moveTo>
                  <a:lnTo>
                    <a:pt x="30" y="35"/>
                  </a:lnTo>
                  <a:lnTo>
                    <a:pt x="49" y="47"/>
                  </a:lnTo>
                  <a:lnTo>
                    <a:pt x="91" y="65"/>
                  </a:lnTo>
                  <a:lnTo>
                    <a:pt x="145" y="80"/>
                  </a:lnTo>
                  <a:lnTo>
                    <a:pt x="193" y="90"/>
                  </a:lnTo>
                  <a:lnTo>
                    <a:pt x="241" y="98"/>
                  </a:lnTo>
                  <a:lnTo>
                    <a:pt x="291" y="105"/>
                  </a:lnTo>
                  <a:lnTo>
                    <a:pt x="334" y="105"/>
                  </a:lnTo>
                  <a:lnTo>
                    <a:pt x="382" y="108"/>
                  </a:lnTo>
                  <a:lnTo>
                    <a:pt x="435" y="107"/>
                  </a:lnTo>
                  <a:lnTo>
                    <a:pt x="484" y="105"/>
                  </a:lnTo>
                  <a:lnTo>
                    <a:pt x="528" y="105"/>
                  </a:lnTo>
                  <a:lnTo>
                    <a:pt x="579" y="96"/>
                  </a:lnTo>
                  <a:lnTo>
                    <a:pt x="622" y="90"/>
                  </a:lnTo>
                  <a:lnTo>
                    <a:pt x="672" y="78"/>
                  </a:lnTo>
                  <a:lnTo>
                    <a:pt x="718" y="68"/>
                  </a:lnTo>
                  <a:lnTo>
                    <a:pt x="768" y="45"/>
                  </a:lnTo>
                  <a:lnTo>
                    <a:pt x="792" y="29"/>
                  </a:lnTo>
                  <a:lnTo>
                    <a:pt x="816" y="0"/>
                  </a:lnTo>
                  <a:lnTo>
                    <a:pt x="816" y="138"/>
                  </a:lnTo>
                  <a:lnTo>
                    <a:pt x="798" y="170"/>
                  </a:lnTo>
                  <a:lnTo>
                    <a:pt x="771" y="188"/>
                  </a:lnTo>
                  <a:lnTo>
                    <a:pt x="717" y="210"/>
                  </a:lnTo>
                  <a:lnTo>
                    <a:pt x="673" y="222"/>
                  </a:lnTo>
                  <a:lnTo>
                    <a:pt x="624" y="234"/>
                  </a:lnTo>
                  <a:lnTo>
                    <a:pt x="582" y="239"/>
                  </a:lnTo>
                  <a:lnTo>
                    <a:pt x="525" y="245"/>
                  </a:lnTo>
                  <a:lnTo>
                    <a:pt x="483" y="249"/>
                  </a:lnTo>
                  <a:lnTo>
                    <a:pt x="427" y="251"/>
                  </a:lnTo>
                  <a:lnTo>
                    <a:pt x="384" y="251"/>
                  </a:lnTo>
                  <a:lnTo>
                    <a:pt x="330" y="249"/>
                  </a:lnTo>
                  <a:lnTo>
                    <a:pt x="285" y="248"/>
                  </a:lnTo>
                  <a:lnTo>
                    <a:pt x="232" y="240"/>
                  </a:lnTo>
                  <a:lnTo>
                    <a:pt x="193" y="231"/>
                  </a:lnTo>
                  <a:lnTo>
                    <a:pt x="136" y="222"/>
                  </a:lnTo>
                  <a:lnTo>
                    <a:pt x="84" y="204"/>
                  </a:lnTo>
                  <a:lnTo>
                    <a:pt x="42" y="185"/>
                  </a:lnTo>
                  <a:lnTo>
                    <a:pt x="19" y="167"/>
                  </a:lnTo>
                  <a:lnTo>
                    <a:pt x="0" y="140"/>
                  </a:lnTo>
                  <a:lnTo>
                    <a:pt x="0" y="5"/>
                  </a:lnTo>
                  <a:close/>
                </a:path>
              </a:pathLst>
            </a:custGeom>
            <a:grpFill/>
            <a:ln w="12700">
              <a:solidFill>
                <a:schemeClr val="tx1"/>
              </a:solidFill>
              <a:round/>
              <a:headEnd/>
              <a:tailEnd/>
            </a:ln>
          </p:spPr>
          <p:txBody>
            <a:bodyPr wrap="none" anchor="ct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18" name="Oval 17">
              <a:extLst>
                <a:ext uri="{FF2B5EF4-FFF2-40B4-BE49-F238E27FC236}">
                  <a16:creationId xmlns:a16="http://schemas.microsoft.com/office/drawing/2014/main" id="{35D8F4F2-E778-4182-A925-D41CD81DF607}"/>
                </a:ext>
              </a:extLst>
            </p:cNvPr>
            <p:cNvSpPr>
              <a:spLocks noChangeAspect="1" noChangeArrowheads="1"/>
            </p:cNvSpPr>
            <p:nvPr/>
          </p:nvSpPr>
          <p:spPr bwMode="auto">
            <a:xfrm>
              <a:off x="3816352" y="3005139"/>
              <a:ext cx="816" cy="240"/>
            </a:xfrm>
            <a:prstGeom prst="ellipse">
              <a:avLst/>
            </a:prstGeom>
            <a:grpFill/>
            <a:ln w="2540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19" name="Line 8">
              <a:extLst>
                <a:ext uri="{FF2B5EF4-FFF2-40B4-BE49-F238E27FC236}">
                  <a16:creationId xmlns:a16="http://schemas.microsoft.com/office/drawing/2014/main" id="{DBCEFFA3-3AF5-4075-8FE7-48C735715523}"/>
                </a:ext>
              </a:extLst>
            </p:cNvPr>
            <p:cNvSpPr>
              <a:spLocks noChangeAspect="1" noChangeShapeType="1"/>
            </p:cNvSpPr>
            <p:nvPr/>
          </p:nvSpPr>
          <p:spPr bwMode="auto">
            <a:xfrm flipV="1">
              <a:off x="3816352" y="3005258"/>
              <a:ext cx="0" cy="155"/>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20" name="Line 9">
              <a:extLst>
                <a:ext uri="{FF2B5EF4-FFF2-40B4-BE49-F238E27FC236}">
                  <a16:creationId xmlns:a16="http://schemas.microsoft.com/office/drawing/2014/main" id="{DD95BDB6-70B1-407C-931E-3B9895B9E414}"/>
                </a:ext>
              </a:extLst>
            </p:cNvPr>
            <p:cNvSpPr>
              <a:spLocks noChangeAspect="1" noChangeShapeType="1"/>
            </p:cNvSpPr>
            <p:nvPr/>
          </p:nvSpPr>
          <p:spPr bwMode="auto">
            <a:xfrm flipV="1">
              <a:off x="3816400" y="3005319"/>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21" name="Line 10">
              <a:extLst>
                <a:ext uri="{FF2B5EF4-FFF2-40B4-BE49-F238E27FC236}">
                  <a16:creationId xmlns:a16="http://schemas.microsoft.com/office/drawing/2014/main" id="{CD2AA1C4-2807-4CCB-96ED-0E885142A65B}"/>
                </a:ext>
              </a:extLst>
            </p:cNvPr>
            <p:cNvSpPr>
              <a:spLocks noChangeAspect="1" noChangeShapeType="1"/>
            </p:cNvSpPr>
            <p:nvPr/>
          </p:nvSpPr>
          <p:spPr bwMode="auto">
            <a:xfrm flipV="1">
              <a:off x="3816496" y="3005351"/>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22" name="Line 11">
              <a:extLst>
                <a:ext uri="{FF2B5EF4-FFF2-40B4-BE49-F238E27FC236}">
                  <a16:creationId xmlns:a16="http://schemas.microsoft.com/office/drawing/2014/main" id="{0AEF2C66-5A20-4F5F-8D0F-C6B08DCCB266}"/>
                </a:ext>
              </a:extLst>
            </p:cNvPr>
            <p:cNvSpPr>
              <a:spLocks noChangeAspect="1" noChangeShapeType="1"/>
            </p:cNvSpPr>
            <p:nvPr/>
          </p:nvSpPr>
          <p:spPr bwMode="auto">
            <a:xfrm flipV="1">
              <a:off x="3816544" y="3005360"/>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23" name="Line 12">
              <a:extLst>
                <a:ext uri="{FF2B5EF4-FFF2-40B4-BE49-F238E27FC236}">
                  <a16:creationId xmlns:a16="http://schemas.microsoft.com/office/drawing/2014/main" id="{6F71B808-3714-4E2D-8329-0B82E9919BF0}"/>
                </a:ext>
              </a:extLst>
            </p:cNvPr>
            <p:cNvSpPr>
              <a:spLocks noChangeAspect="1" noChangeShapeType="1"/>
            </p:cNvSpPr>
            <p:nvPr/>
          </p:nvSpPr>
          <p:spPr bwMode="auto">
            <a:xfrm flipV="1">
              <a:off x="3816592" y="3005369"/>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24" name="Line 13">
              <a:extLst>
                <a:ext uri="{FF2B5EF4-FFF2-40B4-BE49-F238E27FC236}">
                  <a16:creationId xmlns:a16="http://schemas.microsoft.com/office/drawing/2014/main" id="{82BF0E43-C7A8-424E-8475-400779F47B36}"/>
                </a:ext>
              </a:extLst>
            </p:cNvPr>
            <p:cNvSpPr>
              <a:spLocks noChangeAspect="1" noChangeShapeType="1"/>
            </p:cNvSpPr>
            <p:nvPr/>
          </p:nvSpPr>
          <p:spPr bwMode="auto">
            <a:xfrm flipV="1">
              <a:off x="3816640" y="3005374"/>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25" name="Line 14">
              <a:extLst>
                <a:ext uri="{FF2B5EF4-FFF2-40B4-BE49-F238E27FC236}">
                  <a16:creationId xmlns:a16="http://schemas.microsoft.com/office/drawing/2014/main" id="{102F7922-B1AA-47CF-BDCB-2D38E530660F}"/>
                </a:ext>
              </a:extLst>
            </p:cNvPr>
            <p:cNvSpPr>
              <a:spLocks noChangeAspect="1" noChangeShapeType="1"/>
            </p:cNvSpPr>
            <p:nvPr/>
          </p:nvSpPr>
          <p:spPr bwMode="auto">
            <a:xfrm flipV="1">
              <a:off x="3816688" y="3005378"/>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26" name="Line 15">
              <a:extLst>
                <a:ext uri="{FF2B5EF4-FFF2-40B4-BE49-F238E27FC236}">
                  <a16:creationId xmlns:a16="http://schemas.microsoft.com/office/drawing/2014/main" id="{984EB006-1328-4C62-99E5-1A6525542D48}"/>
                </a:ext>
              </a:extLst>
            </p:cNvPr>
            <p:cNvSpPr>
              <a:spLocks noChangeAspect="1" noChangeShapeType="1"/>
            </p:cNvSpPr>
            <p:nvPr/>
          </p:nvSpPr>
          <p:spPr bwMode="auto">
            <a:xfrm flipV="1">
              <a:off x="3816736" y="3005377"/>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27" name="Line 16">
              <a:extLst>
                <a:ext uri="{FF2B5EF4-FFF2-40B4-BE49-F238E27FC236}">
                  <a16:creationId xmlns:a16="http://schemas.microsoft.com/office/drawing/2014/main" id="{803FB890-3F52-48CA-BC18-2B7E2C60001E}"/>
                </a:ext>
              </a:extLst>
            </p:cNvPr>
            <p:cNvSpPr>
              <a:spLocks noChangeAspect="1" noChangeShapeType="1"/>
            </p:cNvSpPr>
            <p:nvPr/>
          </p:nvSpPr>
          <p:spPr bwMode="auto">
            <a:xfrm flipV="1">
              <a:off x="3816784" y="3005381"/>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28" name="Line 17">
              <a:extLst>
                <a:ext uri="{FF2B5EF4-FFF2-40B4-BE49-F238E27FC236}">
                  <a16:creationId xmlns:a16="http://schemas.microsoft.com/office/drawing/2014/main" id="{031276A6-CF4B-4C12-A8E7-AB9F0573DE9B}"/>
                </a:ext>
              </a:extLst>
            </p:cNvPr>
            <p:cNvSpPr>
              <a:spLocks noChangeAspect="1" noChangeShapeType="1"/>
            </p:cNvSpPr>
            <p:nvPr/>
          </p:nvSpPr>
          <p:spPr bwMode="auto">
            <a:xfrm flipV="1">
              <a:off x="3816832" y="3005378"/>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29" name="Line 18">
              <a:extLst>
                <a:ext uri="{FF2B5EF4-FFF2-40B4-BE49-F238E27FC236}">
                  <a16:creationId xmlns:a16="http://schemas.microsoft.com/office/drawing/2014/main" id="{58525717-85BF-43B2-8312-6C2025E44FD0}"/>
                </a:ext>
              </a:extLst>
            </p:cNvPr>
            <p:cNvSpPr>
              <a:spLocks noChangeAspect="1" noChangeShapeType="1"/>
            </p:cNvSpPr>
            <p:nvPr/>
          </p:nvSpPr>
          <p:spPr bwMode="auto">
            <a:xfrm flipV="1">
              <a:off x="3816880" y="3005374"/>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30" name="Line 19">
              <a:extLst>
                <a:ext uri="{FF2B5EF4-FFF2-40B4-BE49-F238E27FC236}">
                  <a16:creationId xmlns:a16="http://schemas.microsoft.com/office/drawing/2014/main" id="{13ADA4A5-6432-482A-94C1-9A76F9CEF673}"/>
                </a:ext>
              </a:extLst>
            </p:cNvPr>
            <p:cNvSpPr>
              <a:spLocks noChangeAspect="1" noChangeShapeType="1"/>
            </p:cNvSpPr>
            <p:nvPr/>
          </p:nvSpPr>
          <p:spPr bwMode="auto">
            <a:xfrm flipV="1">
              <a:off x="3816928" y="3005366"/>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31" name="Line 20">
              <a:extLst>
                <a:ext uri="{FF2B5EF4-FFF2-40B4-BE49-F238E27FC236}">
                  <a16:creationId xmlns:a16="http://schemas.microsoft.com/office/drawing/2014/main" id="{4C202F9C-22BE-4FC3-83C3-E18C464EDBFF}"/>
                </a:ext>
              </a:extLst>
            </p:cNvPr>
            <p:cNvSpPr>
              <a:spLocks noChangeAspect="1" noChangeShapeType="1"/>
            </p:cNvSpPr>
            <p:nvPr/>
          </p:nvSpPr>
          <p:spPr bwMode="auto">
            <a:xfrm flipV="1">
              <a:off x="3816976" y="3005361"/>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32" name="Line 21">
              <a:extLst>
                <a:ext uri="{FF2B5EF4-FFF2-40B4-BE49-F238E27FC236}">
                  <a16:creationId xmlns:a16="http://schemas.microsoft.com/office/drawing/2014/main" id="{2B06DB2F-7C6E-498F-A62F-555DE9FE2226}"/>
                </a:ext>
              </a:extLst>
            </p:cNvPr>
            <p:cNvSpPr>
              <a:spLocks noChangeAspect="1" noChangeShapeType="1"/>
            </p:cNvSpPr>
            <p:nvPr/>
          </p:nvSpPr>
          <p:spPr bwMode="auto">
            <a:xfrm flipV="1">
              <a:off x="3817024" y="3005350"/>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33" name="Line 22">
              <a:extLst>
                <a:ext uri="{FF2B5EF4-FFF2-40B4-BE49-F238E27FC236}">
                  <a16:creationId xmlns:a16="http://schemas.microsoft.com/office/drawing/2014/main" id="{A2075558-5EC4-4675-ACFA-0647A20E2568}"/>
                </a:ext>
              </a:extLst>
            </p:cNvPr>
            <p:cNvSpPr>
              <a:spLocks noChangeAspect="1" noChangeShapeType="1"/>
            </p:cNvSpPr>
            <p:nvPr/>
          </p:nvSpPr>
          <p:spPr bwMode="auto">
            <a:xfrm flipV="1">
              <a:off x="3817072" y="3005338"/>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34" name="Line 23">
              <a:extLst>
                <a:ext uri="{FF2B5EF4-FFF2-40B4-BE49-F238E27FC236}">
                  <a16:creationId xmlns:a16="http://schemas.microsoft.com/office/drawing/2014/main" id="{F5D7A350-8F47-4023-AE76-5FD694975889}"/>
                </a:ext>
              </a:extLst>
            </p:cNvPr>
            <p:cNvSpPr>
              <a:spLocks noChangeAspect="1" noChangeShapeType="1"/>
            </p:cNvSpPr>
            <p:nvPr/>
          </p:nvSpPr>
          <p:spPr bwMode="auto">
            <a:xfrm flipV="1">
              <a:off x="3817120" y="3005316"/>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35" name="Line 24">
              <a:extLst>
                <a:ext uri="{FF2B5EF4-FFF2-40B4-BE49-F238E27FC236}">
                  <a16:creationId xmlns:a16="http://schemas.microsoft.com/office/drawing/2014/main" id="{065B2924-5A59-4939-9CD0-7C8D5FC285D8}"/>
                </a:ext>
              </a:extLst>
            </p:cNvPr>
            <p:cNvSpPr>
              <a:spLocks noChangeAspect="1" noChangeShapeType="1"/>
            </p:cNvSpPr>
            <p:nvPr/>
          </p:nvSpPr>
          <p:spPr bwMode="auto">
            <a:xfrm flipV="1">
              <a:off x="3816413" y="3005197"/>
              <a:ext cx="0" cy="122"/>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36" name="Line 25">
              <a:extLst>
                <a:ext uri="{FF2B5EF4-FFF2-40B4-BE49-F238E27FC236}">
                  <a16:creationId xmlns:a16="http://schemas.microsoft.com/office/drawing/2014/main" id="{3A038A1D-AC31-4F69-B9D6-0AE37625AAE6}"/>
                </a:ext>
              </a:extLst>
            </p:cNvPr>
            <p:cNvSpPr>
              <a:spLocks noChangeAspect="1" noChangeShapeType="1"/>
            </p:cNvSpPr>
            <p:nvPr/>
          </p:nvSpPr>
          <p:spPr bwMode="auto">
            <a:xfrm flipV="1">
              <a:off x="3816461" y="3005176"/>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37" name="Line 26">
              <a:extLst>
                <a:ext uri="{FF2B5EF4-FFF2-40B4-BE49-F238E27FC236}">
                  <a16:creationId xmlns:a16="http://schemas.microsoft.com/office/drawing/2014/main" id="{2B426717-A904-49D2-A7CF-5AFEF3F8F26D}"/>
                </a:ext>
              </a:extLst>
            </p:cNvPr>
            <p:cNvSpPr>
              <a:spLocks noChangeAspect="1" noChangeShapeType="1"/>
            </p:cNvSpPr>
            <p:nvPr/>
          </p:nvSpPr>
          <p:spPr bwMode="auto">
            <a:xfrm flipV="1">
              <a:off x="3816509" y="3005166"/>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38" name="Line 27">
              <a:extLst>
                <a:ext uri="{FF2B5EF4-FFF2-40B4-BE49-F238E27FC236}">
                  <a16:creationId xmlns:a16="http://schemas.microsoft.com/office/drawing/2014/main" id="{993BB379-044B-4B27-8A2A-579C1C2BEAAB}"/>
                </a:ext>
              </a:extLst>
            </p:cNvPr>
            <p:cNvSpPr>
              <a:spLocks noChangeAspect="1" noChangeShapeType="1"/>
            </p:cNvSpPr>
            <p:nvPr/>
          </p:nvSpPr>
          <p:spPr bwMode="auto">
            <a:xfrm flipV="1">
              <a:off x="3816557" y="3005153"/>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39" name="Line 28">
              <a:extLst>
                <a:ext uri="{FF2B5EF4-FFF2-40B4-BE49-F238E27FC236}">
                  <a16:creationId xmlns:a16="http://schemas.microsoft.com/office/drawing/2014/main" id="{123CDD7E-53C2-47FD-8CF1-79CA93571E40}"/>
                </a:ext>
              </a:extLst>
            </p:cNvPr>
            <p:cNvSpPr>
              <a:spLocks noChangeAspect="1" noChangeShapeType="1"/>
            </p:cNvSpPr>
            <p:nvPr/>
          </p:nvSpPr>
          <p:spPr bwMode="auto">
            <a:xfrm flipV="1">
              <a:off x="3816605" y="3005148"/>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40" name="Line 29">
              <a:extLst>
                <a:ext uri="{FF2B5EF4-FFF2-40B4-BE49-F238E27FC236}">
                  <a16:creationId xmlns:a16="http://schemas.microsoft.com/office/drawing/2014/main" id="{F6FDFB2D-B08E-428E-BA85-F4D923F6F580}"/>
                </a:ext>
              </a:extLst>
            </p:cNvPr>
            <p:cNvSpPr>
              <a:spLocks noChangeAspect="1" noChangeShapeType="1"/>
            </p:cNvSpPr>
            <p:nvPr/>
          </p:nvSpPr>
          <p:spPr bwMode="auto">
            <a:xfrm flipV="1">
              <a:off x="3816653" y="3005144"/>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41" name="Line 30">
              <a:extLst>
                <a:ext uri="{FF2B5EF4-FFF2-40B4-BE49-F238E27FC236}">
                  <a16:creationId xmlns:a16="http://schemas.microsoft.com/office/drawing/2014/main" id="{B6971A78-BE7F-417B-9A2A-716E01E58EBF}"/>
                </a:ext>
              </a:extLst>
            </p:cNvPr>
            <p:cNvSpPr>
              <a:spLocks noChangeAspect="1" noChangeShapeType="1"/>
            </p:cNvSpPr>
            <p:nvPr/>
          </p:nvSpPr>
          <p:spPr bwMode="auto">
            <a:xfrm flipV="1">
              <a:off x="3816701" y="3005139"/>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42" name="Line 31">
              <a:extLst>
                <a:ext uri="{FF2B5EF4-FFF2-40B4-BE49-F238E27FC236}">
                  <a16:creationId xmlns:a16="http://schemas.microsoft.com/office/drawing/2014/main" id="{04CFECAC-EE65-4862-9C51-942F9258DD1E}"/>
                </a:ext>
              </a:extLst>
            </p:cNvPr>
            <p:cNvSpPr>
              <a:spLocks noChangeAspect="1" noChangeShapeType="1"/>
            </p:cNvSpPr>
            <p:nvPr/>
          </p:nvSpPr>
          <p:spPr bwMode="auto">
            <a:xfrm flipV="1">
              <a:off x="3816749" y="3005138"/>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43" name="Line 32">
              <a:extLst>
                <a:ext uri="{FF2B5EF4-FFF2-40B4-BE49-F238E27FC236}">
                  <a16:creationId xmlns:a16="http://schemas.microsoft.com/office/drawing/2014/main" id="{D9508429-7F9C-4EF1-B8FB-A217FC877F85}"/>
                </a:ext>
              </a:extLst>
            </p:cNvPr>
            <p:cNvSpPr>
              <a:spLocks noChangeAspect="1" noChangeShapeType="1"/>
            </p:cNvSpPr>
            <p:nvPr/>
          </p:nvSpPr>
          <p:spPr bwMode="auto">
            <a:xfrm flipV="1">
              <a:off x="3816797" y="3005142"/>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44" name="Line 33">
              <a:extLst>
                <a:ext uri="{FF2B5EF4-FFF2-40B4-BE49-F238E27FC236}">
                  <a16:creationId xmlns:a16="http://schemas.microsoft.com/office/drawing/2014/main" id="{F08E6C1A-B9A1-4083-8155-4E9AFA9DBE50}"/>
                </a:ext>
              </a:extLst>
            </p:cNvPr>
            <p:cNvSpPr>
              <a:spLocks noChangeAspect="1" noChangeShapeType="1"/>
            </p:cNvSpPr>
            <p:nvPr/>
          </p:nvSpPr>
          <p:spPr bwMode="auto">
            <a:xfrm flipV="1">
              <a:off x="3816845" y="3005139"/>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45" name="Line 34">
              <a:extLst>
                <a:ext uri="{FF2B5EF4-FFF2-40B4-BE49-F238E27FC236}">
                  <a16:creationId xmlns:a16="http://schemas.microsoft.com/office/drawing/2014/main" id="{EDC4347B-53C9-4E8B-8841-DECF5CF304E9}"/>
                </a:ext>
              </a:extLst>
            </p:cNvPr>
            <p:cNvSpPr>
              <a:spLocks noChangeAspect="1" noChangeShapeType="1"/>
            </p:cNvSpPr>
            <p:nvPr/>
          </p:nvSpPr>
          <p:spPr bwMode="auto">
            <a:xfrm flipV="1">
              <a:off x="3816896" y="3005146"/>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46" name="Line 35">
              <a:extLst>
                <a:ext uri="{FF2B5EF4-FFF2-40B4-BE49-F238E27FC236}">
                  <a16:creationId xmlns:a16="http://schemas.microsoft.com/office/drawing/2014/main" id="{C29ECCE1-16C9-4AE9-BA56-5E485678DD45}"/>
                </a:ext>
              </a:extLst>
            </p:cNvPr>
            <p:cNvSpPr>
              <a:spLocks noChangeAspect="1" noChangeShapeType="1"/>
            </p:cNvSpPr>
            <p:nvPr/>
          </p:nvSpPr>
          <p:spPr bwMode="auto">
            <a:xfrm flipV="1">
              <a:off x="3816941" y="3005151"/>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47" name="Line 36">
              <a:extLst>
                <a:ext uri="{FF2B5EF4-FFF2-40B4-BE49-F238E27FC236}">
                  <a16:creationId xmlns:a16="http://schemas.microsoft.com/office/drawing/2014/main" id="{EA000AD9-C6E1-4235-AD7F-57304A84ABCD}"/>
                </a:ext>
              </a:extLst>
            </p:cNvPr>
            <p:cNvSpPr>
              <a:spLocks noChangeAspect="1" noChangeShapeType="1"/>
            </p:cNvSpPr>
            <p:nvPr/>
          </p:nvSpPr>
          <p:spPr bwMode="auto">
            <a:xfrm flipV="1">
              <a:off x="3816989" y="3005159"/>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48" name="Line 37">
              <a:extLst>
                <a:ext uri="{FF2B5EF4-FFF2-40B4-BE49-F238E27FC236}">
                  <a16:creationId xmlns:a16="http://schemas.microsoft.com/office/drawing/2014/main" id="{03B038BA-1041-4A39-B913-47011BBC5391}"/>
                </a:ext>
              </a:extLst>
            </p:cNvPr>
            <p:cNvSpPr>
              <a:spLocks noChangeAspect="1" noChangeShapeType="1"/>
            </p:cNvSpPr>
            <p:nvPr/>
          </p:nvSpPr>
          <p:spPr bwMode="auto">
            <a:xfrm flipV="1">
              <a:off x="3817037" y="3005168"/>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49" name="Line 38">
              <a:extLst>
                <a:ext uri="{FF2B5EF4-FFF2-40B4-BE49-F238E27FC236}">
                  <a16:creationId xmlns:a16="http://schemas.microsoft.com/office/drawing/2014/main" id="{EE8D1299-506C-4C32-9E0C-8E1FDF02B1A5}"/>
                </a:ext>
              </a:extLst>
            </p:cNvPr>
            <p:cNvSpPr>
              <a:spLocks noChangeAspect="1" noChangeShapeType="1"/>
            </p:cNvSpPr>
            <p:nvPr/>
          </p:nvSpPr>
          <p:spPr bwMode="auto">
            <a:xfrm flipV="1">
              <a:off x="3817085" y="3005186"/>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50" name="Line 39">
              <a:extLst>
                <a:ext uri="{FF2B5EF4-FFF2-40B4-BE49-F238E27FC236}">
                  <a16:creationId xmlns:a16="http://schemas.microsoft.com/office/drawing/2014/main" id="{7F60F3A9-04EC-4B62-960B-AB6A744140B4}"/>
                </a:ext>
              </a:extLst>
            </p:cNvPr>
            <p:cNvSpPr>
              <a:spLocks noChangeAspect="1" noChangeShapeType="1"/>
            </p:cNvSpPr>
            <p:nvPr/>
          </p:nvSpPr>
          <p:spPr bwMode="auto">
            <a:xfrm flipV="1">
              <a:off x="3817133" y="3005212"/>
              <a:ext cx="0" cy="95"/>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51" name="Line 40">
              <a:extLst>
                <a:ext uri="{FF2B5EF4-FFF2-40B4-BE49-F238E27FC236}">
                  <a16:creationId xmlns:a16="http://schemas.microsoft.com/office/drawing/2014/main" id="{2197477A-F8C5-4077-89DB-2EEF826E1884}"/>
                </a:ext>
              </a:extLst>
            </p:cNvPr>
            <p:cNvSpPr>
              <a:spLocks noChangeAspect="1" noChangeShapeType="1"/>
            </p:cNvSpPr>
            <p:nvPr/>
          </p:nvSpPr>
          <p:spPr bwMode="auto">
            <a:xfrm flipV="1">
              <a:off x="3816451" y="3005339"/>
              <a:ext cx="0" cy="143"/>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52" name="Arc 41">
              <a:extLst>
                <a:ext uri="{FF2B5EF4-FFF2-40B4-BE49-F238E27FC236}">
                  <a16:creationId xmlns:a16="http://schemas.microsoft.com/office/drawing/2014/main" id="{E09041B8-7FEA-4600-87B3-3BD1165CAE41}"/>
                </a:ext>
              </a:extLst>
            </p:cNvPr>
            <p:cNvSpPr>
              <a:spLocks noChangeAspect="1"/>
            </p:cNvSpPr>
            <p:nvPr/>
          </p:nvSpPr>
          <p:spPr bwMode="auto">
            <a:xfrm flipH="1" flipV="1">
              <a:off x="3816351" y="3005393"/>
              <a:ext cx="404" cy="129"/>
            </a:xfrm>
            <a:custGeom>
              <a:avLst/>
              <a:gdLst>
                <a:gd name="T0" fmla="*/ 0 w 24278"/>
                <a:gd name="T1" fmla="*/ 0 h 21600"/>
                <a:gd name="T2" fmla="*/ 7 w 24278"/>
                <a:gd name="T3" fmla="*/ 1 h 21600"/>
                <a:gd name="T4" fmla="*/ 1 w 24278"/>
                <a:gd name="T5" fmla="*/ 1 h 21600"/>
                <a:gd name="T6" fmla="*/ 0 60000 65536"/>
                <a:gd name="T7" fmla="*/ 0 60000 65536"/>
                <a:gd name="T8" fmla="*/ 0 60000 65536"/>
                <a:gd name="T9" fmla="*/ 0 w 24278"/>
                <a:gd name="T10" fmla="*/ 0 h 21600"/>
                <a:gd name="T11" fmla="*/ 24278 w 24278"/>
                <a:gd name="T12" fmla="*/ 21600 h 21600"/>
              </a:gdLst>
              <a:ahLst/>
              <a:cxnLst>
                <a:cxn ang="T6">
                  <a:pos x="T0" y="T1"/>
                </a:cxn>
                <a:cxn ang="T7">
                  <a:pos x="T2" y="T3"/>
                </a:cxn>
                <a:cxn ang="T8">
                  <a:pos x="T4" y="T5"/>
                </a:cxn>
              </a:cxnLst>
              <a:rect l="T9" t="T10" r="T11" b="T12"/>
              <a:pathLst>
                <a:path w="24278" h="21600" fill="none" extrusionOk="0">
                  <a:moveTo>
                    <a:pt x="-1" y="173"/>
                  </a:moveTo>
                  <a:cubicBezTo>
                    <a:pt x="906" y="57"/>
                    <a:pt x="1818" y="-1"/>
                    <a:pt x="2732" y="0"/>
                  </a:cubicBezTo>
                  <a:cubicBezTo>
                    <a:pt x="14071" y="0"/>
                    <a:pt x="23480" y="8768"/>
                    <a:pt x="24278" y="20079"/>
                  </a:cubicBezTo>
                </a:path>
                <a:path w="24278" h="21600" stroke="0" extrusionOk="0">
                  <a:moveTo>
                    <a:pt x="-1" y="173"/>
                  </a:moveTo>
                  <a:cubicBezTo>
                    <a:pt x="906" y="57"/>
                    <a:pt x="1818" y="-1"/>
                    <a:pt x="2732" y="0"/>
                  </a:cubicBezTo>
                  <a:cubicBezTo>
                    <a:pt x="14071" y="0"/>
                    <a:pt x="23480" y="8768"/>
                    <a:pt x="24278" y="20079"/>
                  </a:cubicBezTo>
                  <a:lnTo>
                    <a:pt x="2732" y="21600"/>
                  </a:lnTo>
                  <a:close/>
                </a:path>
              </a:pathLst>
            </a:custGeom>
            <a:grpFill/>
            <a:ln w="15875">
              <a:solidFill>
                <a:schemeClr val="tx1"/>
              </a:solidFill>
              <a:round/>
              <a:headEnd/>
              <a:tailEnd/>
            </a:ln>
          </p:spPr>
          <p:txBody>
            <a:bodyPr wrap="none" anchor="ct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53" name="Arc 42">
              <a:extLst>
                <a:ext uri="{FF2B5EF4-FFF2-40B4-BE49-F238E27FC236}">
                  <a16:creationId xmlns:a16="http://schemas.microsoft.com/office/drawing/2014/main" id="{EE66E1BC-ED91-4450-938A-6BA2A8E1408C}"/>
                </a:ext>
              </a:extLst>
            </p:cNvPr>
            <p:cNvSpPr>
              <a:spLocks noChangeAspect="1"/>
            </p:cNvSpPr>
            <p:nvPr/>
          </p:nvSpPr>
          <p:spPr bwMode="auto">
            <a:xfrm flipV="1">
              <a:off x="3816748" y="3005393"/>
              <a:ext cx="415" cy="129"/>
            </a:xfrm>
            <a:custGeom>
              <a:avLst/>
              <a:gdLst>
                <a:gd name="T0" fmla="*/ 0 w 24452"/>
                <a:gd name="T1" fmla="*/ 0 h 21600"/>
                <a:gd name="T2" fmla="*/ 7 w 24452"/>
                <a:gd name="T3" fmla="*/ 1 h 21600"/>
                <a:gd name="T4" fmla="*/ 1 w 24452"/>
                <a:gd name="T5" fmla="*/ 1 h 21600"/>
                <a:gd name="T6" fmla="*/ 0 60000 65536"/>
                <a:gd name="T7" fmla="*/ 0 60000 65536"/>
                <a:gd name="T8" fmla="*/ 0 60000 65536"/>
                <a:gd name="T9" fmla="*/ 0 w 24452"/>
                <a:gd name="T10" fmla="*/ 0 h 21600"/>
                <a:gd name="T11" fmla="*/ 24452 w 24452"/>
                <a:gd name="T12" fmla="*/ 21600 h 21600"/>
              </a:gdLst>
              <a:ahLst/>
              <a:cxnLst>
                <a:cxn ang="T6">
                  <a:pos x="T0" y="T1"/>
                </a:cxn>
                <a:cxn ang="T7">
                  <a:pos x="T2" y="T3"/>
                </a:cxn>
                <a:cxn ang="T8">
                  <a:pos x="T4" y="T5"/>
                </a:cxn>
              </a:cxnLst>
              <a:rect l="T9" t="T10" r="T11" b="T12"/>
              <a:pathLst>
                <a:path w="24452" h="21600" fill="none" extrusionOk="0">
                  <a:moveTo>
                    <a:pt x="0" y="294"/>
                  </a:moveTo>
                  <a:cubicBezTo>
                    <a:pt x="1174" y="98"/>
                    <a:pt x="2362" y="-1"/>
                    <a:pt x="3553" y="0"/>
                  </a:cubicBezTo>
                  <a:cubicBezTo>
                    <a:pt x="13380" y="0"/>
                    <a:pt x="21968" y="6633"/>
                    <a:pt x="24452" y="16141"/>
                  </a:cubicBezTo>
                </a:path>
                <a:path w="24452" h="21600" stroke="0" extrusionOk="0">
                  <a:moveTo>
                    <a:pt x="0" y="294"/>
                  </a:moveTo>
                  <a:cubicBezTo>
                    <a:pt x="1174" y="98"/>
                    <a:pt x="2362" y="-1"/>
                    <a:pt x="3553" y="0"/>
                  </a:cubicBezTo>
                  <a:cubicBezTo>
                    <a:pt x="13380" y="0"/>
                    <a:pt x="21968" y="6633"/>
                    <a:pt x="24452" y="16141"/>
                  </a:cubicBezTo>
                  <a:lnTo>
                    <a:pt x="3553" y="21600"/>
                  </a:lnTo>
                  <a:close/>
                </a:path>
              </a:pathLst>
            </a:custGeom>
            <a:grpFill/>
            <a:ln w="15875">
              <a:solidFill>
                <a:schemeClr val="tx1"/>
              </a:solidFill>
              <a:round/>
              <a:headEnd/>
              <a:tailEnd/>
            </a:ln>
          </p:spPr>
          <p:txBody>
            <a:bodyPr wrap="none" anchor="ct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sp>
          <p:nvSpPr>
            <p:cNvPr id="54" name="Line 43">
              <a:extLst>
                <a:ext uri="{FF2B5EF4-FFF2-40B4-BE49-F238E27FC236}">
                  <a16:creationId xmlns:a16="http://schemas.microsoft.com/office/drawing/2014/main" id="{1EB2F8CA-23A5-4465-909A-8DBC7DFEAC01}"/>
                </a:ext>
              </a:extLst>
            </p:cNvPr>
            <p:cNvSpPr>
              <a:spLocks noChangeAspect="1" noChangeShapeType="1"/>
            </p:cNvSpPr>
            <p:nvPr/>
          </p:nvSpPr>
          <p:spPr bwMode="auto">
            <a:xfrm flipV="1">
              <a:off x="3817168" y="3005259"/>
              <a:ext cx="0" cy="155"/>
            </a:xfrm>
            <a:prstGeom prst="line">
              <a:avLst/>
            </a:prstGeom>
            <a:grpFill/>
            <a:ln w="19050">
              <a:solidFill>
                <a:schemeClr val="tx1"/>
              </a:solidFill>
              <a:round/>
              <a:headEnd/>
              <a:tailEnd/>
            </a:ln>
          </p:spPr>
          <p:txBody>
            <a:bodyPr/>
            <a:ls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a:lstStyle>
            <a:p>
              <a:pPr eaLnBrk="1" hangingPunct="1">
                <a:buFontTx/>
                <a:buChar char="•"/>
                <a:defRPr/>
              </a:pPr>
              <a:endParaRPr lang="en-US" sz="2400">
                <a:solidFill>
                  <a:srgbClr val="000000"/>
                </a:solidFill>
                <a:latin typeface="Cambria"/>
              </a:endParaRPr>
            </a:p>
          </p:txBody>
        </p:sp>
      </p:grpSp>
      <p:cxnSp>
        <p:nvCxnSpPr>
          <p:cNvPr id="139" name="Straight Arrow Connector 138">
            <a:extLst>
              <a:ext uri="{FF2B5EF4-FFF2-40B4-BE49-F238E27FC236}">
                <a16:creationId xmlns:a16="http://schemas.microsoft.com/office/drawing/2014/main" id="{C13C8EC4-BAF3-4AA1-B4FB-BD34E1C9A3C1}"/>
              </a:ext>
            </a:extLst>
          </p:cNvPr>
          <p:cNvCxnSpPr>
            <a:cxnSpLocks/>
          </p:cNvCxnSpPr>
          <p:nvPr/>
        </p:nvCxnSpPr>
        <p:spPr bwMode="auto">
          <a:xfrm flipV="1">
            <a:off x="7668883" y="4455543"/>
            <a:ext cx="0" cy="439946"/>
          </a:xfrm>
          <a:prstGeom prst="straightConnector1">
            <a:avLst/>
          </a:prstGeom>
          <a:solidFill>
            <a:schemeClr val="accent1"/>
          </a:solidFill>
          <a:ln w="12700" cap="flat" cmpd="sng" algn="ctr">
            <a:solidFill>
              <a:schemeClr val="tx1"/>
            </a:solidFill>
            <a:prstDash val="solid"/>
            <a:round/>
            <a:headEnd type="triangle"/>
            <a:tailEnd type="triangle"/>
          </a:ln>
          <a:effectLst/>
        </p:spPr>
      </p:cxnSp>
      <p:cxnSp>
        <p:nvCxnSpPr>
          <p:cNvPr id="140" name="Straight Arrow Connector 139">
            <a:extLst>
              <a:ext uri="{FF2B5EF4-FFF2-40B4-BE49-F238E27FC236}">
                <a16:creationId xmlns:a16="http://schemas.microsoft.com/office/drawing/2014/main" id="{35680F53-DB5A-4D24-BB21-D17379DF7EDC}"/>
              </a:ext>
            </a:extLst>
          </p:cNvPr>
          <p:cNvCxnSpPr>
            <a:cxnSpLocks/>
          </p:cNvCxnSpPr>
          <p:nvPr/>
        </p:nvCxnSpPr>
        <p:spPr bwMode="auto">
          <a:xfrm flipH="1" flipV="1">
            <a:off x="7625751" y="3308231"/>
            <a:ext cx="8626" cy="500331"/>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10" name="TextBox 9">
            <a:extLst>
              <a:ext uri="{FF2B5EF4-FFF2-40B4-BE49-F238E27FC236}">
                <a16:creationId xmlns:a16="http://schemas.microsoft.com/office/drawing/2014/main" id="{9ED48419-4E7B-43CE-BA5B-5903190227A4}"/>
              </a:ext>
            </a:extLst>
          </p:cNvPr>
          <p:cNvSpPr txBox="1"/>
          <p:nvPr/>
        </p:nvSpPr>
        <p:spPr>
          <a:xfrm>
            <a:off x="5625501" y="4831870"/>
            <a:ext cx="715993"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Link 11</a:t>
            </a:r>
            <a:endParaRPr lang="en-US" dirty="0"/>
          </a:p>
        </p:txBody>
      </p:sp>
      <p:sp>
        <p:nvSpPr>
          <p:cNvPr id="143" name="TextBox 142">
            <a:extLst>
              <a:ext uri="{FF2B5EF4-FFF2-40B4-BE49-F238E27FC236}">
                <a16:creationId xmlns:a16="http://schemas.microsoft.com/office/drawing/2014/main" id="{E3925B8A-BF0D-4560-8298-58B782230CDD}"/>
              </a:ext>
            </a:extLst>
          </p:cNvPr>
          <p:cNvSpPr txBox="1"/>
          <p:nvPr/>
        </p:nvSpPr>
        <p:spPr>
          <a:xfrm>
            <a:off x="8299690" y="4012361"/>
            <a:ext cx="715993"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Link 16</a:t>
            </a:r>
            <a:endParaRPr lang="en-US" dirty="0"/>
          </a:p>
        </p:txBody>
      </p:sp>
      <p:cxnSp>
        <p:nvCxnSpPr>
          <p:cNvPr id="144" name="Straight Arrow Connector 143">
            <a:extLst>
              <a:ext uri="{FF2B5EF4-FFF2-40B4-BE49-F238E27FC236}">
                <a16:creationId xmlns:a16="http://schemas.microsoft.com/office/drawing/2014/main" id="{65FA53D4-886B-4BAC-BD3E-59FF9654B513}"/>
              </a:ext>
            </a:extLst>
          </p:cNvPr>
          <p:cNvCxnSpPr>
            <a:cxnSpLocks/>
          </p:cNvCxnSpPr>
          <p:nvPr/>
        </p:nvCxnSpPr>
        <p:spPr bwMode="auto">
          <a:xfrm>
            <a:off x="2113472" y="5102523"/>
            <a:ext cx="1423358" cy="8627"/>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145" name="TextBox 144">
            <a:extLst>
              <a:ext uri="{FF2B5EF4-FFF2-40B4-BE49-F238E27FC236}">
                <a16:creationId xmlns:a16="http://schemas.microsoft.com/office/drawing/2014/main" id="{89A72D2F-A7F3-4625-88EF-BEB2BA846E8D}"/>
              </a:ext>
            </a:extLst>
          </p:cNvPr>
          <p:cNvSpPr txBox="1"/>
          <p:nvPr/>
        </p:nvSpPr>
        <p:spPr>
          <a:xfrm>
            <a:off x="2468233" y="4788738"/>
            <a:ext cx="85401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JREAP C</a:t>
            </a:r>
            <a:endParaRPr lang="en-US" sz="1200" dirty="0">
              <a:cs typeface="Arial"/>
            </a:endParaRPr>
          </a:p>
        </p:txBody>
      </p:sp>
      <p:sp>
        <p:nvSpPr>
          <p:cNvPr id="146" name="Rectangle 5">
            <a:extLst>
              <a:ext uri="{FF2B5EF4-FFF2-40B4-BE49-F238E27FC236}">
                <a16:creationId xmlns:a16="http://schemas.microsoft.com/office/drawing/2014/main" id="{7A084E19-F72A-47CA-90B2-1D5EFC3018F0}"/>
              </a:ext>
            </a:extLst>
          </p:cNvPr>
          <p:cNvSpPr>
            <a:spLocks noChangeArrowheads="1"/>
          </p:cNvSpPr>
          <p:nvPr/>
        </p:nvSpPr>
        <p:spPr bwMode="auto">
          <a:xfrm>
            <a:off x="1327735" y="4927569"/>
            <a:ext cx="753411" cy="339196"/>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lIns="92075" tIns="46038" rIns="92075" bIns="46038" anchor="t">
            <a:spAutoFit/>
          </a:bodyPr>
          <a:lstStyle/>
          <a:p>
            <a:pPr>
              <a:defRPr/>
            </a:pPr>
            <a:r>
              <a:rPr lang="en-US" sz="1600" dirty="0">
                <a:solidFill>
                  <a:schemeClr val="tx1"/>
                </a:solidFill>
                <a:cs typeface="Arial"/>
              </a:rPr>
              <a:t>CADS</a:t>
            </a:r>
            <a:endParaRPr lang="en-US" dirty="0"/>
          </a:p>
        </p:txBody>
      </p:sp>
      <p:sp>
        <p:nvSpPr>
          <p:cNvPr id="147" name="Rectangle: Rounded Corners 146">
            <a:extLst>
              <a:ext uri="{FF2B5EF4-FFF2-40B4-BE49-F238E27FC236}">
                <a16:creationId xmlns:a16="http://schemas.microsoft.com/office/drawing/2014/main" id="{B414A938-58CB-4B49-9DC3-8ED28AD54A7E}"/>
              </a:ext>
            </a:extLst>
          </p:cNvPr>
          <p:cNvSpPr/>
          <p:nvPr/>
        </p:nvSpPr>
        <p:spPr bwMode="auto">
          <a:xfrm>
            <a:off x="1169418" y="5461060"/>
            <a:ext cx="1112807" cy="681486"/>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sz="1050" dirty="0">
                <a:latin typeface="Arial"/>
                <a:cs typeface="Arial"/>
              </a:rPr>
              <a:t>CADS</a:t>
            </a:r>
            <a:endParaRPr lang="en-US" dirty="0"/>
          </a:p>
          <a:p>
            <a:pPr algn="ctr"/>
            <a:r>
              <a:rPr lang="en-US" sz="1050" dirty="0">
                <a:latin typeface="Arial"/>
                <a:cs typeface="Arial"/>
              </a:rPr>
              <a:t>C2 System and Controller</a:t>
            </a:r>
            <a:endParaRPr lang="en-US" dirty="0"/>
          </a:p>
        </p:txBody>
      </p:sp>
    </p:spTree>
    <p:extLst>
      <p:ext uri="{BB962C8B-B14F-4D97-AF65-F5344CB8AC3E}">
        <p14:creationId xmlns:p14="http://schemas.microsoft.com/office/powerpoint/2010/main" val="282779750"/>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754" y="2895342"/>
            <a:ext cx="9144000" cy="707886"/>
          </a:xfrm>
          <a:prstGeom prst="rect">
            <a:avLst/>
          </a:prstGeom>
          <a:noFill/>
        </p:spPr>
        <p:txBody>
          <a:bodyPr wrap="square" lIns="91440" tIns="45720" rIns="91440" bIns="45720" rtlCol="0" anchor="t">
            <a:spAutoFit/>
          </a:bodyPr>
          <a:lstStyle/>
          <a:p>
            <a:pPr algn="ctr"/>
            <a:r>
              <a:rPr lang="en-CA" sz="4000" b="1" dirty="0">
                <a:solidFill>
                  <a:schemeClr val="accent6"/>
                </a:solidFill>
                <a:latin typeface="Arial"/>
                <a:cs typeface="Arial"/>
              </a:rPr>
              <a:t>QUESTIONS?</a:t>
            </a:r>
          </a:p>
        </p:txBody>
      </p:sp>
    </p:spTree>
    <p:extLst>
      <p:ext uri="{BB962C8B-B14F-4D97-AF65-F5344CB8AC3E}">
        <p14:creationId xmlns:p14="http://schemas.microsoft.com/office/powerpoint/2010/main" val="8940578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b="1" dirty="0">
                <a:solidFill>
                  <a:schemeClr val="accent6"/>
                </a:solidFill>
                <a:latin typeface="Arial"/>
                <a:cs typeface="Arial"/>
              </a:rPr>
              <a:t>This brief is</a:t>
            </a:r>
            <a:endParaRPr lang="en-CA" sz="6600" b="1" dirty="0">
              <a:solidFill>
                <a:schemeClr val="accent6"/>
              </a:solidFill>
              <a:latin typeface="Arial"/>
              <a:cs typeface="Arial"/>
            </a:endParaRPr>
          </a:p>
          <a:p>
            <a:pPr algn="ctr"/>
            <a:r>
              <a:rPr lang="en-CA" sz="6600" b="1" dirty="0">
                <a:solidFill>
                  <a:schemeClr val="accent6"/>
                </a:solidFill>
                <a:latin typeface="Arial"/>
                <a:cs typeface="Arial"/>
              </a:rPr>
              <a:t>UNCLASSIFIED</a:t>
            </a:r>
            <a:r>
              <a:rPr lang="en-CA" sz="6600" dirty="0">
                <a:solidFill>
                  <a:schemeClr val="accent6"/>
                </a:solidFill>
                <a:latin typeface="Arial"/>
                <a:cs typeface="Arial"/>
              </a:rPr>
              <a:t> </a:t>
            </a:r>
            <a:endParaRPr lang="en-CA" sz="6600">
              <a:solidFill>
                <a:schemeClr val="accent6"/>
              </a:solidFill>
              <a:cs typeface="Arial"/>
            </a:endParaRPr>
          </a:p>
        </p:txBody>
      </p:sp>
    </p:spTree>
    <p:extLst>
      <p:ext uri="{BB962C8B-B14F-4D97-AF65-F5344CB8AC3E}">
        <p14:creationId xmlns:p14="http://schemas.microsoft.com/office/powerpoint/2010/main" val="2192739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AA89E72-4C80-48D7-8272-1B1B56DED942}"/>
              </a:ext>
            </a:extLst>
          </p:cNvPr>
          <p:cNvSpPr>
            <a:spLocks noGrp="1" noChangeArrowheads="1"/>
          </p:cNvSpPr>
          <p:nvPr>
            <p:ph type="title"/>
          </p:nvPr>
        </p:nvSpPr>
        <p:spPr>
          <a:xfrm>
            <a:off x="2034158" y="2354"/>
            <a:ext cx="5333412" cy="1143000"/>
          </a:xfrm>
        </p:spPr>
        <p:txBody>
          <a:bodyPr/>
          <a:lstStyle/>
          <a:p>
            <a:r>
              <a:rPr lang="en-US" altLang="en-US" dirty="0">
                <a:solidFill>
                  <a:schemeClr val="accent6"/>
                </a:solidFill>
              </a:rPr>
              <a:t>Enabling Learning Objectives </a:t>
            </a:r>
            <a:endParaRPr lang="en-US" altLang="en-US" dirty="0">
              <a:solidFill>
                <a:schemeClr val="accent6"/>
              </a:solidFill>
              <a:cs typeface="Arial"/>
            </a:endParaRPr>
          </a:p>
        </p:txBody>
      </p:sp>
      <p:sp>
        <p:nvSpPr>
          <p:cNvPr id="7171" name="Rectangle 3">
            <a:extLst>
              <a:ext uri="{FF2B5EF4-FFF2-40B4-BE49-F238E27FC236}">
                <a16:creationId xmlns:a16="http://schemas.microsoft.com/office/drawing/2014/main" id="{CB290F33-635C-4101-9A84-04F876153B0E}"/>
              </a:ext>
            </a:extLst>
          </p:cNvPr>
          <p:cNvSpPr>
            <a:spLocks noGrp="1" noChangeArrowheads="1"/>
          </p:cNvSpPr>
          <p:nvPr>
            <p:ph idx="1"/>
          </p:nvPr>
        </p:nvSpPr>
        <p:spPr/>
        <p:txBody>
          <a:bodyPr/>
          <a:lstStyle/>
          <a:p>
            <a:r>
              <a:rPr lang="en-US" altLang="en-US" sz="2000" dirty="0">
                <a:cs typeface="Arial"/>
              </a:rPr>
              <a:t>Data Forwarding Translation</a:t>
            </a:r>
          </a:p>
          <a:p>
            <a:endParaRPr lang="en-US" altLang="en-US" sz="2000" dirty="0">
              <a:cs typeface="Arial"/>
            </a:endParaRPr>
          </a:p>
          <a:p>
            <a:r>
              <a:rPr lang="en-US" altLang="en-US" sz="2000" dirty="0">
                <a:cs typeface="Arial"/>
              </a:rPr>
              <a:t>Direct vs. Indirect PPLIs</a:t>
            </a:r>
          </a:p>
          <a:p>
            <a:endParaRPr lang="en-US" altLang="en-US" sz="2000" dirty="0">
              <a:cs typeface="Arial"/>
            </a:endParaRPr>
          </a:p>
          <a:p>
            <a:r>
              <a:rPr lang="en-US" altLang="en-US" sz="2000" dirty="0">
                <a:cs typeface="Arial"/>
              </a:rPr>
              <a:t>Real time vs. Non-Real time</a:t>
            </a:r>
          </a:p>
          <a:p>
            <a:endParaRPr lang="en-US" altLang="en-US" sz="2000" dirty="0">
              <a:cs typeface="Arial"/>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AA89E72-4C80-48D7-8272-1B1B56DED942}"/>
              </a:ext>
            </a:extLst>
          </p:cNvPr>
          <p:cNvSpPr>
            <a:spLocks noGrp="1" noChangeArrowheads="1"/>
          </p:cNvSpPr>
          <p:nvPr>
            <p:ph type="title"/>
          </p:nvPr>
        </p:nvSpPr>
        <p:spPr>
          <a:xfrm>
            <a:off x="1954721" y="2354"/>
            <a:ext cx="5227497" cy="1143000"/>
          </a:xfrm>
        </p:spPr>
        <p:txBody>
          <a:bodyPr/>
          <a:lstStyle/>
          <a:p>
            <a:r>
              <a:rPr lang="en-US" altLang="en-US" dirty="0">
                <a:solidFill>
                  <a:schemeClr val="accent6"/>
                </a:solidFill>
              </a:rPr>
              <a:t>Data Forwarding Translations</a:t>
            </a:r>
            <a:endParaRPr lang="en-US" dirty="0">
              <a:solidFill>
                <a:schemeClr val="accent6"/>
              </a:solidFill>
            </a:endParaRPr>
          </a:p>
        </p:txBody>
      </p:sp>
      <p:sp>
        <p:nvSpPr>
          <p:cNvPr id="7171" name="Rectangle 3">
            <a:extLst>
              <a:ext uri="{FF2B5EF4-FFF2-40B4-BE49-F238E27FC236}">
                <a16:creationId xmlns:a16="http://schemas.microsoft.com/office/drawing/2014/main" id="{CB290F33-635C-4101-9A84-04F876153B0E}"/>
              </a:ext>
            </a:extLst>
          </p:cNvPr>
          <p:cNvSpPr>
            <a:spLocks noGrp="1" noChangeArrowheads="1"/>
          </p:cNvSpPr>
          <p:nvPr>
            <p:ph idx="1"/>
          </p:nvPr>
        </p:nvSpPr>
        <p:spPr/>
        <p:txBody>
          <a:bodyPr/>
          <a:lstStyle/>
          <a:p>
            <a:r>
              <a:rPr lang="en-US" altLang="en-US" sz="2000" dirty="0">
                <a:cs typeface="Arial"/>
              </a:rPr>
              <a:t>Data Forwarding is standardized, similar to Link 11 or Link 16</a:t>
            </a:r>
            <a:endParaRPr lang="en-US" sz="2000">
              <a:cs typeface="Arial"/>
            </a:endParaRPr>
          </a:p>
          <a:p>
            <a:pPr marL="556895" lvl="1" indent="-213995">
              <a:buFont typeface="Wingdings"/>
              <a:buChar char="§"/>
            </a:pPr>
            <a:r>
              <a:rPr lang="en-US" altLang="en-US" sz="2000" dirty="0">
                <a:cs typeface="Arial"/>
              </a:rPr>
              <a:t>MIL-STD 6020</a:t>
            </a:r>
          </a:p>
          <a:p>
            <a:pPr marL="556895" lvl="1" indent="-213995">
              <a:buFont typeface="Wingdings"/>
              <a:buChar char="§"/>
            </a:pPr>
            <a:r>
              <a:rPr lang="en-US" altLang="en-US" sz="2000" dirty="0">
                <a:cs typeface="Arial"/>
              </a:rPr>
              <a:t>STANAG 5616</a:t>
            </a:r>
          </a:p>
          <a:p>
            <a:pPr marL="556895" lvl="1" indent="-213995"/>
            <a:endParaRPr lang="en-US" altLang="en-US" sz="2000" dirty="0">
              <a:cs typeface="Arial"/>
            </a:endParaRPr>
          </a:p>
          <a:p>
            <a:r>
              <a:rPr lang="en-US" altLang="en-US" sz="2000" dirty="0">
                <a:cs typeface="Arial"/>
              </a:rPr>
              <a:t>These standards are defined in 3 volumes</a:t>
            </a:r>
          </a:p>
          <a:p>
            <a:pPr marL="556895" lvl="1" indent="-213995">
              <a:buFont typeface="Wingdings"/>
              <a:buChar char="§"/>
            </a:pPr>
            <a:r>
              <a:rPr lang="en-US" altLang="en-US" sz="2000" dirty="0">
                <a:cs typeface="Arial"/>
              </a:rPr>
              <a:t>Volume 1 – forwarding between Link 11 &amp; Link 16</a:t>
            </a:r>
          </a:p>
          <a:p>
            <a:pPr marL="556895" lvl="1" indent="-213995">
              <a:buFont typeface="Wingdings"/>
              <a:buChar char="§"/>
            </a:pPr>
            <a:r>
              <a:rPr lang="en-US" altLang="en-US" sz="2000" dirty="0">
                <a:cs typeface="Arial"/>
              </a:rPr>
              <a:t>Volume 2 – forwarding between Link 22 &amp; Link 16</a:t>
            </a:r>
          </a:p>
          <a:p>
            <a:pPr marL="556895" lvl="1" indent="-213995">
              <a:buFont typeface="Wingdings"/>
              <a:buChar char="§"/>
            </a:pPr>
            <a:r>
              <a:rPr lang="en-US" altLang="en-US" sz="2000" dirty="0">
                <a:cs typeface="Arial"/>
              </a:rPr>
              <a:t>Volume 3 – forwarding between Link 11 &amp; Link 22</a:t>
            </a:r>
          </a:p>
          <a:p>
            <a:pPr marL="556895" lvl="1" indent="-213995"/>
            <a:endParaRPr lang="en-US" altLang="en-US" sz="2000" dirty="0">
              <a:cs typeface="Arial"/>
            </a:endParaRPr>
          </a:p>
          <a:p>
            <a:endParaRPr lang="en-US" altLang="en-US" dirty="0">
              <a:cs typeface="Arial"/>
            </a:endParaRPr>
          </a:p>
        </p:txBody>
      </p:sp>
    </p:spTree>
    <p:extLst>
      <p:ext uri="{BB962C8B-B14F-4D97-AF65-F5344CB8AC3E}">
        <p14:creationId xmlns:p14="http://schemas.microsoft.com/office/powerpoint/2010/main" val="172901016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AA89E72-4C80-48D7-8272-1B1B56DED942}"/>
              </a:ext>
            </a:extLst>
          </p:cNvPr>
          <p:cNvSpPr>
            <a:spLocks noGrp="1" noChangeArrowheads="1"/>
          </p:cNvSpPr>
          <p:nvPr>
            <p:ph type="title"/>
          </p:nvPr>
        </p:nvSpPr>
        <p:spPr>
          <a:xfrm>
            <a:off x="2148899" y="2354"/>
            <a:ext cx="4847968" cy="1143000"/>
          </a:xfrm>
        </p:spPr>
        <p:txBody>
          <a:bodyPr/>
          <a:lstStyle/>
          <a:p>
            <a:r>
              <a:rPr lang="en-US" altLang="en-US" dirty="0">
                <a:solidFill>
                  <a:schemeClr val="accent6"/>
                </a:solidFill>
              </a:rPr>
              <a:t> Forwarding considerations</a:t>
            </a:r>
            <a:endParaRPr lang="en-US" dirty="0">
              <a:solidFill>
                <a:schemeClr val="accent6"/>
              </a:solidFill>
            </a:endParaRPr>
          </a:p>
        </p:txBody>
      </p:sp>
      <p:sp>
        <p:nvSpPr>
          <p:cNvPr id="7171" name="Rectangle 3">
            <a:extLst>
              <a:ext uri="{FF2B5EF4-FFF2-40B4-BE49-F238E27FC236}">
                <a16:creationId xmlns:a16="http://schemas.microsoft.com/office/drawing/2014/main" id="{CB290F33-635C-4101-9A84-04F876153B0E}"/>
              </a:ext>
            </a:extLst>
          </p:cNvPr>
          <p:cNvSpPr>
            <a:spLocks noGrp="1" noChangeArrowheads="1"/>
          </p:cNvSpPr>
          <p:nvPr>
            <p:ph idx="1"/>
          </p:nvPr>
        </p:nvSpPr>
        <p:spPr/>
        <p:txBody>
          <a:bodyPr/>
          <a:lstStyle/>
          <a:p>
            <a:r>
              <a:rPr lang="en-US" altLang="en-US" sz="2000" dirty="0">
                <a:cs typeface="Arial"/>
              </a:rPr>
              <a:t>Not all message standards are created equally</a:t>
            </a:r>
            <a:endParaRPr lang="en-US" sz="2000">
              <a:cs typeface="Arial"/>
            </a:endParaRPr>
          </a:p>
          <a:p>
            <a:pPr marL="556895" lvl="1" indent="-213995">
              <a:buFont typeface="Wingdings"/>
              <a:buChar char="§"/>
            </a:pPr>
            <a:r>
              <a:rPr lang="en-US" altLang="en-US" sz="2000" dirty="0">
                <a:cs typeface="Arial"/>
              </a:rPr>
              <a:t>M-Series messages carry 48 bits of data</a:t>
            </a:r>
          </a:p>
          <a:p>
            <a:pPr marL="556895" lvl="1" indent="-213995">
              <a:buFont typeface="Wingdings"/>
              <a:buChar char="§"/>
            </a:pPr>
            <a:r>
              <a:rPr lang="en-US" altLang="en-US" sz="2000" dirty="0">
                <a:cs typeface="Arial"/>
              </a:rPr>
              <a:t>J-Series words carry 70 bits of data</a:t>
            </a:r>
          </a:p>
          <a:p>
            <a:pPr marL="556895" lvl="1" indent="-213995">
              <a:buFont typeface="Wingdings"/>
              <a:buChar char="§"/>
            </a:pPr>
            <a:r>
              <a:rPr lang="en-US" altLang="en-US" sz="2000" dirty="0">
                <a:cs typeface="Arial"/>
              </a:rPr>
              <a:t>J-Series messages can be comprised of as many as 10 words (700 bits!)</a:t>
            </a:r>
          </a:p>
          <a:p>
            <a:pPr marL="556895" lvl="1" indent="-213995"/>
            <a:endParaRPr lang="en-US" altLang="en-US" sz="2000" dirty="0">
              <a:cs typeface="Arial"/>
            </a:endParaRPr>
          </a:p>
          <a:p>
            <a:r>
              <a:rPr lang="en-US" altLang="en-US" sz="2000" dirty="0">
                <a:cs typeface="Arial"/>
              </a:rPr>
              <a:t>There is less data per message between M-Series and J-Series</a:t>
            </a:r>
          </a:p>
          <a:p>
            <a:pPr marL="556895" lvl="1" indent="-213995">
              <a:buFont typeface="Wingdings"/>
              <a:buChar char="§"/>
            </a:pPr>
            <a:r>
              <a:rPr lang="en-US" altLang="en-US" sz="2000" dirty="0">
                <a:cs typeface="Arial"/>
              </a:rPr>
              <a:t>When converting between M -&gt; J, the J-Series message will have large gaps with no meaningful data (blank)</a:t>
            </a:r>
          </a:p>
          <a:p>
            <a:pPr marL="556895" lvl="1" indent="-213995">
              <a:buFont typeface="Wingdings"/>
              <a:buChar char="§"/>
            </a:pPr>
            <a:r>
              <a:rPr lang="en-US" altLang="en-US" sz="2000" dirty="0">
                <a:cs typeface="Arial"/>
              </a:rPr>
              <a:t>When converting between J -&gt; M, some information contained in the J-Series message will be discarded</a:t>
            </a:r>
          </a:p>
          <a:p>
            <a:pPr marL="556895" lvl="1" indent="-213995"/>
            <a:endParaRPr lang="en-US" altLang="en-US" sz="2000" dirty="0">
              <a:cs typeface="Arial"/>
            </a:endParaRPr>
          </a:p>
          <a:p>
            <a:endParaRPr lang="en-US" altLang="en-US" dirty="0">
              <a:cs typeface="Arial"/>
            </a:endParaRPr>
          </a:p>
        </p:txBody>
      </p:sp>
    </p:spTree>
    <p:extLst>
      <p:ext uri="{BB962C8B-B14F-4D97-AF65-F5344CB8AC3E}">
        <p14:creationId xmlns:p14="http://schemas.microsoft.com/office/powerpoint/2010/main" val="425371041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AA89E72-4C80-48D7-8272-1B1B56DED942}"/>
              </a:ext>
            </a:extLst>
          </p:cNvPr>
          <p:cNvSpPr>
            <a:spLocks noGrp="1" noChangeArrowheads="1"/>
          </p:cNvSpPr>
          <p:nvPr>
            <p:ph type="title"/>
          </p:nvPr>
        </p:nvSpPr>
        <p:spPr>
          <a:xfrm>
            <a:off x="2475470" y="2354"/>
            <a:ext cx="4185999" cy="1143000"/>
          </a:xfrm>
        </p:spPr>
        <p:txBody>
          <a:bodyPr/>
          <a:lstStyle/>
          <a:p>
            <a:r>
              <a:rPr lang="en-US" altLang="en-US" dirty="0">
                <a:solidFill>
                  <a:schemeClr val="accent6"/>
                </a:solidFill>
              </a:rPr>
              <a:t> Forwarding Limitations</a:t>
            </a:r>
            <a:endParaRPr lang="en-US" dirty="0">
              <a:solidFill>
                <a:schemeClr val="accent6"/>
              </a:solidFill>
            </a:endParaRPr>
          </a:p>
        </p:txBody>
      </p:sp>
      <p:sp>
        <p:nvSpPr>
          <p:cNvPr id="7171" name="Rectangle 3">
            <a:extLst>
              <a:ext uri="{FF2B5EF4-FFF2-40B4-BE49-F238E27FC236}">
                <a16:creationId xmlns:a16="http://schemas.microsoft.com/office/drawing/2014/main" id="{CB290F33-635C-4101-9A84-04F876153B0E}"/>
              </a:ext>
            </a:extLst>
          </p:cNvPr>
          <p:cNvSpPr>
            <a:spLocks noGrp="1" noChangeArrowheads="1"/>
          </p:cNvSpPr>
          <p:nvPr>
            <p:ph idx="1"/>
          </p:nvPr>
        </p:nvSpPr>
        <p:spPr>
          <a:xfrm>
            <a:off x="0" y="1097103"/>
            <a:ext cx="9144000" cy="4343400"/>
          </a:xfrm>
        </p:spPr>
        <p:txBody>
          <a:bodyPr/>
          <a:lstStyle/>
          <a:p>
            <a:r>
              <a:rPr lang="en-US" altLang="en-US" sz="2000" dirty="0">
                <a:cs typeface="Arial"/>
              </a:rPr>
              <a:t>Different Data Links do not have the same compatibilities</a:t>
            </a:r>
          </a:p>
          <a:p>
            <a:pPr marL="556895" lvl="1" indent="-213995">
              <a:buFont typeface="Wingdings"/>
              <a:buChar char="§"/>
            </a:pPr>
            <a:r>
              <a:rPr lang="en-US" altLang="en-US" sz="2000" dirty="0">
                <a:cs typeface="Arial"/>
              </a:rPr>
              <a:t>Link 11 and Link 16 have different roles, rules and capabilities</a:t>
            </a:r>
          </a:p>
          <a:p>
            <a:pPr marL="556895" lvl="1" indent="-213995">
              <a:buFont typeface="Wingdings"/>
              <a:buChar char="§"/>
            </a:pPr>
            <a:r>
              <a:rPr lang="en-US" altLang="en-US" sz="2000" dirty="0">
                <a:cs typeface="Arial"/>
              </a:rPr>
              <a:t>For example, there is no equivalent of J28.2 Free Text Messages in M-Series</a:t>
            </a:r>
          </a:p>
          <a:p>
            <a:r>
              <a:rPr lang="en-US" altLang="en-US" sz="2000" dirty="0">
                <a:cs typeface="Arial"/>
              </a:rPr>
              <a:t>Link 11 and Link 16 have different Interface Unit numbers</a:t>
            </a:r>
            <a:endParaRPr lang="en-US" sz="2000">
              <a:cs typeface="Arial"/>
            </a:endParaRPr>
          </a:p>
          <a:p>
            <a:pPr marL="556895" lvl="1" indent="-213995">
              <a:buFont typeface="Wingdings"/>
              <a:buChar char="§"/>
            </a:pPr>
            <a:r>
              <a:rPr lang="en-US" altLang="en-US" sz="2000" dirty="0">
                <a:cs typeface="Arial"/>
              </a:rPr>
              <a:t>Link 16 JUs cannot be displayed on Link 11</a:t>
            </a:r>
          </a:p>
          <a:p>
            <a:pPr marL="556895" lvl="1" indent="-213995">
              <a:buFont typeface="Wingdings"/>
              <a:buChar char="§"/>
            </a:pPr>
            <a:r>
              <a:rPr lang="en-US" altLang="en-US" sz="2000" dirty="0">
                <a:cs typeface="Arial"/>
              </a:rPr>
              <a:t>Source number 176 indicates on Link 11 that the track is from a Link 16 participant</a:t>
            </a:r>
          </a:p>
          <a:p>
            <a:pPr marL="556895" lvl="1" indent="-213995">
              <a:buFont typeface="Wingdings"/>
              <a:buChar char="§"/>
            </a:pPr>
            <a:r>
              <a:rPr lang="en-US" altLang="en-US" sz="2000" dirty="0">
                <a:cs typeface="Arial"/>
              </a:rPr>
              <a:t>That is any unit with a JU of 00200 or higher will be shown as IU 176 on Link 11</a:t>
            </a:r>
          </a:p>
          <a:p>
            <a:r>
              <a:rPr lang="en-US" altLang="en-US" sz="2000" dirty="0">
                <a:cs typeface="Arial"/>
              </a:rPr>
              <a:t>Link 11 and Link 16 have different Track Block numbers</a:t>
            </a:r>
          </a:p>
          <a:p>
            <a:pPr marL="556895" lvl="1" indent="-213995">
              <a:buFont typeface="Wingdings"/>
              <a:buChar char="§"/>
            </a:pPr>
            <a:r>
              <a:rPr lang="en-US" altLang="en-US" sz="2000" dirty="0">
                <a:cs typeface="Arial"/>
              </a:rPr>
              <a:t>Link 11 cannot process Link 16 track blocks</a:t>
            </a:r>
          </a:p>
          <a:p>
            <a:pPr marL="556895" lvl="1" indent="-213995">
              <a:buFont typeface="Wingdings"/>
              <a:buChar char="§"/>
            </a:pPr>
            <a:r>
              <a:rPr lang="en-US" altLang="en-US" sz="2000" dirty="0">
                <a:cs typeface="Arial"/>
              </a:rPr>
              <a:t>Forwarding Track Blocks mitigate this issue</a:t>
            </a:r>
          </a:p>
          <a:p>
            <a:endParaRPr lang="en-US" altLang="en-US" sz="2000" dirty="0">
              <a:cs typeface="Arial"/>
            </a:endParaRPr>
          </a:p>
        </p:txBody>
      </p:sp>
    </p:spTree>
    <p:extLst>
      <p:ext uri="{BB962C8B-B14F-4D97-AF65-F5344CB8AC3E}">
        <p14:creationId xmlns:p14="http://schemas.microsoft.com/office/powerpoint/2010/main" val="283143565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ChangeArrowheads="1"/>
          </p:cNvSpPr>
          <p:nvPr/>
        </p:nvSpPr>
        <p:spPr bwMode="auto">
          <a:xfrm>
            <a:off x="0" y="1205358"/>
            <a:ext cx="3716591" cy="5063567"/>
          </a:xfrm>
          <a:prstGeom prst="rect">
            <a:avLst/>
          </a:prstGeom>
          <a:noFill/>
          <a:ln w="9525">
            <a:noFill/>
            <a:miter lim="800000"/>
            <a:headEnd/>
            <a:tailEnd/>
          </a:ln>
        </p:spPr>
        <p:txBody>
          <a:bodyPr wrap="square" lIns="92075" tIns="46038" rIns="92075" bIns="46038" anchor="t">
            <a:spAutoFit/>
          </a:bodyPr>
          <a:lstStyle/>
          <a:p>
            <a:pPr eaLnBrk="0" hangingPunct="0"/>
            <a:r>
              <a:rPr lang="en-US" sz="1900" u="sng" dirty="0">
                <a:latin typeface="Arial"/>
                <a:ea typeface="Cambria"/>
                <a:cs typeface="Arial"/>
              </a:rPr>
              <a:t>J3.2 AIR TRACK</a:t>
            </a:r>
          </a:p>
          <a:p>
            <a:pPr eaLnBrk="0" hangingPunct="0"/>
            <a:r>
              <a:rPr lang="en-US" sz="1900" dirty="0">
                <a:latin typeface="Arial"/>
                <a:ea typeface="Cambria"/>
                <a:cs typeface="Arial"/>
              </a:rPr>
              <a:t>TRACK NUMBER</a:t>
            </a:r>
          </a:p>
          <a:p>
            <a:pPr eaLnBrk="0" hangingPunct="0"/>
            <a:r>
              <a:rPr lang="en-US" sz="1900" dirty="0">
                <a:latin typeface="Arial"/>
                <a:ea typeface="Cambria"/>
                <a:cs typeface="Arial"/>
              </a:rPr>
              <a:t>STRENGTH</a:t>
            </a:r>
          </a:p>
          <a:p>
            <a:pPr eaLnBrk="0" hangingPunct="0"/>
            <a:r>
              <a:rPr lang="en-US" sz="1900" dirty="0">
                <a:latin typeface="Arial"/>
                <a:ea typeface="Cambria"/>
                <a:cs typeface="Arial"/>
              </a:rPr>
              <a:t>ALTITUDE &amp; SOURCE</a:t>
            </a:r>
          </a:p>
          <a:p>
            <a:pPr eaLnBrk="0" hangingPunct="0"/>
            <a:r>
              <a:rPr lang="en-US" sz="1900" dirty="0">
                <a:solidFill>
                  <a:schemeClr val="tx2"/>
                </a:solidFill>
                <a:latin typeface="Arial"/>
                <a:ea typeface="Cambria"/>
                <a:cs typeface="Arial"/>
              </a:rPr>
              <a:t>ID CONFLICT INDICATOR</a:t>
            </a:r>
          </a:p>
          <a:p>
            <a:pPr eaLnBrk="0" hangingPunct="0"/>
            <a:r>
              <a:rPr lang="en-US" sz="1900" dirty="0">
                <a:latin typeface="Arial"/>
                <a:ea typeface="Cambria"/>
                <a:cs typeface="Arial"/>
              </a:rPr>
              <a:t>TRACK QUALITY</a:t>
            </a:r>
          </a:p>
          <a:p>
            <a:pPr eaLnBrk="0" hangingPunct="0"/>
            <a:r>
              <a:rPr lang="en-US" sz="1900" dirty="0">
                <a:solidFill>
                  <a:schemeClr val="tx2"/>
                </a:solidFill>
                <a:latin typeface="Arial"/>
                <a:ea typeface="Cambria"/>
                <a:cs typeface="Arial"/>
              </a:rPr>
              <a:t>ID CONFIDENCE</a:t>
            </a:r>
          </a:p>
          <a:p>
            <a:pPr eaLnBrk="0" hangingPunct="0"/>
            <a:r>
              <a:rPr lang="en-US" sz="1900" dirty="0">
                <a:latin typeface="Arial"/>
                <a:ea typeface="Cambria"/>
                <a:cs typeface="Arial"/>
              </a:rPr>
              <a:t>ID &amp; AMP &amp; SPEC INTEREST</a:t>
            </a:r>
          </a:p>
          <a:p>
            <a:pPr eaLnBrk="0" hangingPunct="0"/>
            <a:r>
              <a:rPr lang="en-US" sz="1900" dirty="0">
                <a:latin typeface="Arial"/>
                <a:ea typeface="Cambria"/>
                <a:cs typeface="Arial"/>
              </a:rPr>
              <a:t>LATITUDE</a:t>
            </a:r>
          </a:p>
          <a:p>
            <a:pPr eaLnBrk="0" hangingPunct="0"/>
            <a:r>
              <a:rPr lang="en-US" sz="1900" dirty="0">
                <a:latin typeface="Arial"/>
                <a:ea typeface="Cambria"/>
                <a:cs typeface="Arial"/>
              </a:rPr>
              <a:t>LONGITUDE</a:t>
            </a:r>
          </a:p>
          <a:p>
            <a:pPr eaLnBrk="0" hangingPunct="0"/>
            <a:r>
              <a:rPr lang="en-US" sz="1900" dirty="0">
                <a:solidFill>
                  <a:schemeClr val="tx2"/>
                </a:solidFill>
                <a:latin typeface="Arial"/>
                <a:ea typeface="Cambria"/>
                <a:cs typeface="Arial"/>
              </a:rPr>
              <a:t>PASSIVE/ACTIVE</a:t>
            </a:r>
          </a:p>
          <a:p>
            <a:pPr eaLnBrk="0" hangingPunct="0"/>
            <a:r>
              <a:rPr lang="en-US" sz="1900" dirty="0">
                <a:latin typeface="Arial"/>
                <a:ea typeface="Cambria"/>
                <a:cs typeface="Arial"/>
              </a:rPr>
              <a:t>COURSE</a:t>
            </a:r>
          </a:p>
          <a:p>
            <a:pPr eaLnBrk="0" hangingPunct="0"/>
            <a:r>
              <a:rPr lang="en-US" sz="1900" dirty="0">
                <a:latin typeface="Arial"/>
                <a:ea typeface="Cambria"/>
                <a:cs typeface="Arial"/>
              </a:rPr>
              <a:t>SPEED</a:t>
            </a:r>
          </a:p>
          <a:p>
            <a:pPr eaLnBrk="0" hangingPunct="0"/>
            <a:r>
              <a:rPr lang="en-US" sz="1900" dirty="0">
                <a:solidFill>
                  <a:schemeClr val="tx2"/>
                </a:solidFill>
                <a:latin typeface="Arial"/>
                <a:ea typeface="Cambria"/>
                <a:cs typeface="Arial"/>
              </a:rPr>
              <a:t>IFF MODE 1,2,3,4 &amp; SOURCE</a:t>
            </a:r>
          </a:p>
          <a:p>
            <a:pPr eaLnBrk="0" hangingPunct="0"/>
            <a:r>
              <a:rPr lang="en-US" sz="1900" dirty="0">
                <a:solidFill>
                  <a:schemeClr val="tx2"/>
                </a:solidFill>
                <a:latin typeface="Arial"/>
                <a:ea typeface="Cambria"/>
                <a:cs typeface="Arial"/>
              </a:rPr>
              <a:t>PLATFORM TYPE</a:t>
            </a:r>
          </a:p>
          <a:p>
            <a:pPr eaLnBrk="0" hangingPunct="0"/>
            <a:r>
              <a:rPr lang="en-US" sz="1900" dirty="0">
                <a:solidFill>
                  <a:schemeClr val="tx2"/>
                </a:solidFill>
                <a:latin typeface="Arial"/>
                <a:ea typeface="Cambria"/>
                <a:cs typeface="Arial"/>
              </a:rPr>
              <a:t>PLATFORM ACTIVITY</a:t>
            </a:r>
          </a:p>
          <a:p>
            <a:pPr eaLnBrk="0" hangingPunct="0"/>
            <a:r>
              <a:rPr lang="en-US" sz="1900" dirty="0">
                <a:solidFill>
                  <a:schemeClr val="tx2"/>
                </a:solidFill>
                <a:latin typeface="Arial"/>
                <a:ea typeface="Cambria"/>
                <a:cs typeface="Arial"/>
              </a:rPr>
              <a:t>PLATFORM ID</a:t>
            </a:r>
          </a:p>
        </p:txBody>
      </p:sp>
      <p:sp>
        <p:nvSpPr>
          <p:cNvPr id="19461" name="Rectangle 4"/>
          <p:cNvSpPr>
            <a:spLocks noChangeArrowheads="1"/>
          </p:cNvSpPr>
          <p:nvPr/>
        </p:nvSpPr>
        <p:spPr bwMode="auto">
          <a:xfrm>
            <a:off x="6751313" y="1280795"/>
            <a:ext cx="2394282" cy="4186403"/>
          </a:xfrm>
          <a:prstGeom prst="rect">
            <a:avLst/>
          </a:prstGeom>
          <a:noFill/>
          <a:ln w="9525">
            <a:noFill/>
            <a:miter lim="800000"/>
            <a:headEnd/>
            <a:tailEnd/>
          </a:ln>
        </p:spPr>
        <p:txBody>
          <a:bodyPr wrap="square" lIns="92075" tIns="46038" rIns="92075" bIns="46038" anchor="t">
            <a:spAutoFit/>
          </a:bodyPr>
          <a:lstStyle/>
          <a:p>
            <a:pPr eaLnBrk="0" hangingPunct="0">
              <a:defRPr/>
            </a:pPr>
            <a:r>
              <a:rPr lang="en-US" sz="1900" u="sng" dirty="0">
                <a:latin typeface="+mn-lt"/>
              </a:rPr>
              <a:t>M2 AIR TRACK</a:t>
            </a:r>
            <a:endParaRPr lang="en-US" sz="1900" u="sng">
              <a:latin typeface="+mn-lt"/>
              <a:cs typeface="Arial"/>
            </a:endParaRPr>
          </a:p>
          <a:p>
            <a:pPr eaLnBrk="0" hangingPunct="0">
              <a:defRPr/>
            </a:pPr>
            <a:r>
              <a:rPr lang="en-US" sz="1900" dirty="0">
                <a:latin typeface="+mn-lt"/>
              </a:rPr>
              <a:t>TRACK NUMBER</a:t>
            </a:r>
            <a:endParaRPr lang="en-US" sz="1900" dirty="0">
              <a:latin typeface="+mn-lt"/>
              <a:cs typeface="Arial"/>
            </a:endParaRPr>
          </a:p>
          <a:p>
            <a:pPr eaLnBrk="0" hangingPunct="0">
              <a:defRPr/>
            </a:pPr>
            <a:r>
              <a:rPr lang="en-US" sz="1900" dirty="0">
                <a:latin typeface="+mn-lt"/>
              </a:rPr>
              <a:t>ID &amp; AMP</a:t>
            </a:r>
            <a:endParaRPr lang="en-US" sz="1900" dirty="0">
              <a:latin typeface="+mn-lt"/>
              <a:cs typeface="Arial"/>
            </a:endParaRPr>
          </a:p>
          <a:p>
            <a:pPr eaLnBrk="0" hangingPunct="0">
              <a:defRPr/>
            </a:pPr>
            <a:r>
              <a:rPr lang="en-US" sz="1900" dirty="0">
                <a:latin typeface="+mn-lt"/>
              </a:rPr>
              <a:t>TRACK QUALITY</a:t>
            </a:r>
            <a:endParaRPr lang="en-US" sz="1900" dirty="0">
              <a:latin typeface="+mn-lt"/>
              <a:cs typeface="Arial"/>
            </a:endParaRPr>
          </a:p>
          <a:p>
            <a:pPr eaLnBrk="0" hangingPunct="0">
              <a:defRPr/>
            </a:pPr>
            <a:r>
              <a:rPr lang="en-US" sz="1900" dirty="0">
                <a:latin typeface="+mn-lt"/>
              </a:rPr>
              <a:t>X,Y COORDINATE</a:t>
            </a:r>
            <a:endParaRPr lang="en-US" sz="1900" dirty="0">
              <a:latin typeface="+mn-lt"/>
              <a:cs typeface="Arial"/>
            </a:endParaRPr>
          </a:p>
          <a:p>
            <a:pPr eaLnBrk="0" hangingPunct="0">
              <a:defRPr/>
            </a:pPr>
            <a:endParaRPr lang="en-US" sz="1900" dirty="0">
              <a:latin typeface="+mn-lt"/>
              <a:cs typeface="Arial"/>
            </a:endParaRPr>
          </a:p>
          <a:p>
            <a:pPr eaLnBrk="0" hangingPunct="0">
              <a:defRPr/>
            </a:pPr>
            <a:r>
              <a:rPr lang="en-US" sz="1900" u="sng" dirty="0">
                <a:latin typeface="+mn-lt"/>
              </a:rPr>
              <a:t>M.82</a:t>
            </a:r>
            <a:endParaRPr lang="en-US" sz="1900" u="sng">
              <a:latin typeface="+mn-lt"/>
              <a:cs typeface="Arial"/>
            </a:endParaRPr>
          </a:p>
          <a:p>
            <a:pPr eaLnBrk="0" hangingPunct="0">
              <a:defRPr/>
            </a:pPr>
            <a:r>
              <a:rPr lang="en-US" sz="1900" dirty="0">
                <a:latin typeface="+mn-lt"/>
              </a:rPr>
              <a:t>TRACK NUMBER</a:t>
            </a:r>
            <a:endParaRPr lang="en-US" sz="1900" dirty="0">
              <a:latin typeface="+mn-lt"/>
              <a:cs typeface="Arial"/>
            </a:endParaRPr>
          </a:p>
          <a:p>
            <a:pPr eaLnBrk="0" hangingPunct="0">
              <a:defRPr/>
            </a:pPr>
            <a:r>
              <a:rPr lang="en-US" sz="1900" dirty="0">
                <a:latin typeface="+mn-lt"/>
              </a:rPr>
              <a:t>ALTIUDE &amp; SOURCE</a:t>
            </a:r>
            <a:endParaRPr lang="en-US" sz="1900" dirty="0">
              <a:latin typeface="+mn-lt"/>
              <a:cs typeface="Arial"/>
            </a:endParaRPr>
          </a:p>
          <a:p>
            <a:pPr eaLnBrk="0" hangingPunct="0">
              <a:defRPr/>
            </a:pPr>
            <a:r>
              <a:rPr lang="en-US" sz="1900" dirty="0">
                <a:latin typeface="+mn-lt"/>
              </a:rPr>
              <a:t>X,Y SPEED</a:t>
            </a:r>
            <a:endParaRPr lang="en-US" sz="1900" dirty="0">
              <a:latin typeface="+mn-lt"/>
              <a:cs typeface="Arial"/>
            </a:endParaRPr>
          </a:p>
          <a:p>
            <a:pPr eaLnBrk="0" hangingPunct="0">
              <a:defRPr/>
            </a:pPr>
            <a:r>
              <a:rPr lang="en-US" sz="1900" dirty="0">
                <a:latin typeface="+mn-lt"/>
              </a:rPr>
              <a:t>TIME TAG</a:t>
            </a:r>
            <a:endParaRPr lang="en-US" sz="1900" dirty="0">
              <a:latin typeface="+mn-lt"/>
              <a:cs typeface="Arial"/>
            </a:endParaRPr>
          </a:p>
          <a:p>
            <a:pPr eaLnBrk="0" hangingPunct="0">
              <a:defRPr/>
            </a:pPr>
            <a:r>
              <a:rPr lang="en-US" sz="1900" dirty="0">
                <a:latin typeface="+mn-lt"/>
              </a:rPr>
              <a:t>STRENGTH</a:t>
            </a:r>
            <a:endParaRPr lang="en-US" sz="1900" dirty="0">
              <a:latin typeface="+mn-lt"/>
              <a:cs typeface="Arial"/>
            </a:endParaRPr>
          </a:p>
          <a:p>
            <a:pPr eaLnBrk="0" hangingPunct="0">
              <a:defRPr/>
            </a:pPr>
            <a:r>
              <a:rPr lang="en-US" sz="1900" dirty="0">
                <a:latin typeface="+mn-lt"/>
              </a:rPr>
              <a:t>ID AMP</a:t>
            </a:r>
            <a:endParaRPr lang="en-US" sz="1900" dirty="0">
              <a:latin typeface="+mn-lt"/>
              <a:cs typeface="Arial"/>
            </a:endParaRPr>
          </a:p>
        </p:txBody>
      </p:sp>
      <p:sp>
        <p:nvSpPr>
          <p:cNvPr id="19462" name="Rectangle 5"/>
          <p:cNvSpPr>
            <a:spLocks noChangeArrowheads="1"/>
          </p:cNvSpPr>
          <p:nvPr/>
        </p:nvSpPr>
        <p:spPr bwMode="auto">
          <a:xfrm>
            <a:off x="5265548" y="1285115"/>
            <a:ext cx="1373325" cy="970138"/>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lIns="92075" tIns="46038" rIns="92075" bIns="46038" anchor="t">
            <a:spAutoFit/>
          </a:bodyPr>
          <a:lstStyle/>
          <a:p>
            <a:pPr eaLnBrk="0" hangingPunct="0">
              <a:defRPr/>
            </a:pPr>
            <a:r>
              <a:rPr lang="en-US" sz="1900" u="sng" dirty="0">
                <a:solidFill>
                  <a:schemeClr val="tx1"/>
                </a:solidFill>
              </a:rPr>
              <a:t>Link 11</a:t>
            </a:r>
            <a:endParaRPr lang="en-US" sz="1900" u="sng">
              <a:solidFill>
                <a:schemeClr val="tx1"/>
              </a:solidFill>
              <a:cs typeface="Arial"/>
            </a:endParaRPr>
          </a:p>
          <a:p>
            <a:pPr eaLnBrk="0" hangingPunct="0">
              <a:defRPr/>
            </a:pPr>
            <a:r>
              <a:rPr lang="en-US" sz="1900" dirty="0">
                <a:solidFill>
                  <a:schemeClr val="tx1"/>
                </a:solidFill>
              </a:rPr>
              <a:t>AIR</a:t>
            </a:r>
            <a:endParaRPr lang="en-US" sz="1900">
              <a:solidFill>
                <a:schemeClr val="tx1"/>
              </a:solidFill>
              <a:cs typeface="Arial"/>
            </a:endParaRPr>
          </a:p>
          <a:p>
            <a:pPr eaLnBrk="0" hangingPunct="0">
              <a:defRPr/>
            </a:pPr>
            <a:r>
              <a:rPr lang="en-US" sz="1900" dirty="0">
                <a:solidFill>
                  <a:schemeClr val="tx1"/>
                </a:solidFill>
              </a:rPr>
              <a:t>FRIENDLY</a:t>
            </a:r>
            <a:endParaRPr lang="en-US" sz="1900" dirty="0">
              <a:solidFill>
                <a:schemeClr val="tx1"/>
              </a:solidFill>
              <a:cs typeface="Arial"/>
            </a:endParaRPr>
          </a:p>
        </p:txBody>
      </p:sp>
      <p:sp>
        <p:nvSpPr>
          <p:cNvPr id="19463" name="Rectangle 6"/>
          <p:cNvSpPr>
            <a:spLocks noChangeArrowheads="1"/>
          </p:cNvSpPr>
          <p:nvPr/>
        </p:nvSpPr>
        <p:spPr bwMode="auto">
          <a:xfrm>
            <a:off x="3095759" y="1283337"/>
            <a:ext cx="1927194" cy="1847302"/>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lIns="92075" tIns="46038" rIns="92075" bIns="46038" anchor="t">
            <a:spAutoFit/>
          </a:bodyPr>
          <a:lstStyle/>
          <a:p>
            <a:pPr eaLnBrk="0" hangingPunct="0">
              <a:defRPr/>
            </a:pPr>
            <a:r>
              <a:rPr lang="en-US" sz="1900" u="sng" dirty="0">
                <a:solidFill>
                  <a:schemeClr val="tx1"/>
                </a:solidFill>
              </a:rPr>
              <a:t>Link 16</a:t>
            </a:r>
            <a:endParaRPr lang="en-US" sz="1900" u="sng">
              <a:solidFill>
                <a:schemeClr val="tx1"/>
              </a:solidFill>
              <a:cs typeface="Arial"/>
            </a:endParaRPr>
          </a:p>
          <a:p>
            <a:pPr eaLnBrk="0" hangingPunct="0">
              <a:defRPr/>
            </a:pPr>
            <a:r>
              <a:rPr lang="en-US" sz="1900" dirty="0">
                <a:solidFill>
                  <a:schemeClr val="tx1"/>
                </a:solidFill>
              </a:rPr>
              <a:t>AIR</a:t>
            </a:r>
            <a:endParaRPr lang="en-US" sz="1900">
              <a:solidFill>
                <a:schemeClr val="tx1"/>
              </a:solidFill>
              <a:cs typeface="Arial"/>
            </a:endParaRPr>
          </a:p>
          <a:p>
            <a:pPr eaLnBrk="0" hangingPunct="0">
              <a:defRPr/>
            </a:pPr>
            <a:r>
              <a:rPr lang="en-US" sz="1900" dirty="0">
                <a:solidFill>
                  <a:schemeClr val="tx1"/>
                </a:solidFill>
              </a:rPr>
              <a:t>FRIENDLY</a:t>
            </a:r>
            <a:endParaRPr lang="en-US" sz="1900">
              <a:solidFill>
                <a:schemeClr val="tx1"/>
              </a:solidFill>
              <a:cs typeface="Arial"/>
            </a:endParaRPr>
          </a:p>
          <a:p>
            <a:pPr eaLnBrk="0" hangingPunct="0">
              <a:defRPr/>
            </a:pPr>
            <a:r>
              <a:rPr lang="en-US" sz="1900" dirty="0">
                <a:solidFill>
                  <a:schemeClr val="tx1"/>
                </a:solidFill>
              </a:rPr>
              <a:t>FIGHTER</a:t>
            </a:r>
            <a:endParaRPr lang="en-US" sz="1900">
              <a:solidFill>
                <a:schemeClr val="tx1"/>
              </a:solidFill>
              <a:cs typeface="Arial"/>
            </a:endParaRPr>
          </a:p>
          <a:p>
            <a:pPr eaLnBrk="0" hangingPunct="0">
              <a:defRPr/>
            </a:pPr>
            <a:r>
              <a:rPr lang="en-US" sz="1900" dirty="0">
                <a:solidFill>
                  <a:schemeClr val="tx1"/>
                </a:solidFill>
              </a:rPr>
              <a:t>INTERCEPTOR</a:t>
            </a:r>
            <a:endParaRPr lang="en-US" sz="1900">
              <a:solidFill>
                <a:schemeClr val="tx1"/>
              </a:solidFill>
              <a:cs typeface="Arial"/>
            </a:endParaRPr>
          </a:p>
          <a:p>
            <a:pPr eaLnBrk="0" hangingPunct="0">
              <a:defRPr/>
            </a:pPr>
            <a:r>
              <a:rPr lang="en-US" sz="1900" dirty="0">
                <a:solidFill>
                  <a:schemeClr val="tx1"/>
                </a:solidFill>
              </a:rPr>
              <a:t>F-15</a:t>
            </a:r>
            <a:endParaRPr lang="en-US" sz="1900" dirty="0">
              <a:solidFill>
                <a:schemeClr val="tx1"/>
              </a:solidFill>
              <a:cs typeface="Arial"/>
            </a:endParaRPr>
          </a:p>
        </p:txBody>
      </p:sp>
    </p:spTree>
    <p:extLst>
      <p:ext uri="{BB962C8B-B14F-4D97-AF65-F5344CB8AC3E}">
        <p14:creationId xmlns:p14="http://schemas.microsoft.com/office/powerpoint/2010/main" val="279711867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AA89E72-4C80-48D7-8272-1B1B56DED942}"/>
              </a:ext>
            </a:extLst>
          </p:cNvPr>
          <p:cNvSpPr>
            <a:spLocks noGrp="1" noChangeArrowheads="1"/>
          </p:cNvSpPr>
          <p:nvPr>
            <p:ph type="title"/>
          </p:nvPr>
        </p:nvSpPr>
        <p:spPr>
          <a:xfrm>
            <a:off x="1928243" y="2354"/>
            <a:ext cx="5862987" cy="1143000"/>
          </a:xfrm>
        </p:spPr>
        <p:txBody>
          <a:bodyPr/>
          <a:lstStyle/>
          <a:p>
            <a:r>
              <a:rPr lang="en-US" altLang="en-US" dirty="0">
                <a:solidFill>
                  <a:schemeClr val="accent6"/>
                </a:solidFill>
              </a:rPr>
              <a:t>Analogy of Postcards and Letters</a:t>
            </a:r>
            <a:endParaRPr lang="en-US" dirty="0">
              <a:solidFill>
                <a:schemeClr val="accent6"/>
              </a:solidFill>
            </a:endParaRPr>
          </a:p>
        </p:txBody>
      </p:sp>
      <p:sp>
        <p:nvSpPr>
          <p:cNvPr id="7171" name="Rectangle 3">
            <a:extLst>
              <a:ext uri="{FF2B5EF4-FFF2-40B4-BE49-F238E27FC236}">
                <a16:creationId xmlns:a16="http://schemas.microsoft.com/office/drawing/2014/main" id="{CB290F33-635C-4101-9A84-04F876153B0E}"/>
              </a:ext>
            </a:extLst>
          </p:cNvPr>
          <p:cNvSpPr>
            <a:spLocks noGrp="1" noChangeArrowheads="1"/>
          </p:cNvSpPr>
          <p:nvPr>
            <p:ph idx="1"/>
          </p:nvPr>
        </p:nvSpPr>
        <p:spPr/>
        <p:txBody>
          <a:bodyPr/>
          <a:lstStyle/>
          <a:p>
            <a:r>
              <a:rPr lang="en-US" altLang="en-US" sz="2000" dirty="0">
                <a:cs typeface="Arial"/>
              </a:rPr>
              <a:t>M-Series Messages are like postcards</a:t>
            </a:r>
          </a:p>
          <a:p>
            <a:pPr marL="556895" lvl="1" indent="-213995">
              <a:buFont typeface="Wingdings"/>
              <a:buChar char="§"/>
            </a:pPr>
            <a:r>
              <a:rPr lang="en-US" altLang="en-US" sz="2000" dirty="0">
                <a:cs typeface="Arial"/>
              </a:rPr>
              <a:t>Small, and can only be mailed one card at a time</a:t>
            </a:r>
          </a:p>
          <a:p>
            <a:pPr marL="556895" lvl="1" indent="-213995"/>
            <a:endParaRPr lang="en-US" altLang="en-US" sz="2000" dirty="0">
              <a:cs typeface="Arial"/>
            </a:endParaRPr>
          </a:p>
          <a:p>
            <a:r>
              <a:rPr lang="en-US" altLang="en-US" sz="2000" dirty="0">
                <a:cs typeface="Arial"/>
              </a:rPr>
              <a:t>J-Series Messages are like letters</a:t>
            </a:r>
          </a:p>
          <a:p>
            <a:pPr marL="556895" lvl="1" indent="-213995">
              <a:buFont typeface="Wingdings"/>
              <a:buChar char="§"/>
            </a:pPr>
            <a:r>
              <a:rPr lang="en-US" altLang="en-US" sz="2000" dirty="0">
                <a:cs typeface="Arial"/>
              </a:rPr>
              <a:t>Larger, and can place multiple pages in a single envelope</a:t>
            </a:r>
          </a:p>
          <a:p>
            <a:pPr marL="556895" lvl="1" indent="-213995"/>
            <a:endParaRPr lang="en-US" altLang="en-US" sz="2000" dirty="0">
              <a:cs typeface="Arial"/>
            </a:endParaRPr>
          </a:p>
          <a:p>
            <a:r>
              <a:rPr lang="en-US" altLang="en-US" sz="2000" dirty="0">
                <a:cs typeface="Arial"/>
              </a:rPr>
              <a:t>Copying over a postcard to a letter is easy to do, but results in a lot of wasted paper</a:t>
            </a:r>
          </a:p>
          <a:p>
            <a:endParaRPr lang="en-US" altLang="en-US" sz="2000" dirty="0">
              <a:cs typeface="Arial"/>
            </a:endParaRPr>
          </a:p>
          <a:p>
            <a:r>
              <a:rPr lang="en-US" altLang="en-US" sz="2000" dirty="0">
                <a:cs typeface="Arial"/>
              </a:rPr>
              <a:t>Copying over a letter to postcard will require removing information from the letter to make it fit</a:t>
            </a:r>
          </a:p>
        </p:txBody>
      </p:sp>
    </p:spTree>
    <p:extLst>
      <p:ext uri="{BB962C8B-B14F-4D97-AF65-F5344CB8AC3E}">
        <p14:creationId xmlns:p14="http://schemas.microsoft.com/office/powerpoint/2010/main" val="395321159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AA89E72-4C80-48D7-8272-1B1B56DED942}"/>
              </a:ext>
            </a:extLst>
          </p:cNvPr>
          <p:cNvSpPr>
            <a:spLocks noGrp="1" noChangeArrowheads="1"/>
          </p:cNvSpPr>
          <p:nvPr>
            <p:ph type="title"/>
          </p:nvPr>
        </p:nvSpPr>
        <p:spPr>
          <a:xfrm>
            <a:off x="2210683" y="2354"/>
            <a:ext cx="4883273" cy="1143000"/>
          </a:xfrm>
        </p:spPr>
        <p:txBody>
          <a:bodyPr/>
          <a:lstStyle/>
          <a:p>
            <a:r>
              <a:rPr lang="en-US" altLang="en-US" dirty="0">
                <a:solidFill>
                  <a:schemeClr val="accent6"/>
                </a:solidFill>
                <a:cs typeface="Arial"/>
              </a:rPr>
              <a:t>Real time vs Non-Real time</a:t>
            </a:r>
          </a:p>
        </p:txBody>
      </p:sp>
      <p:sp>
        <p:nvSpPr>
          <p:cNvPr id="7171" name="Rectangle 3">
            <a:extLst>
              <a:ext uri="{FF2B5EF4-FFF2-40B4-BE49-F238E27FC236}">
                <a16:creationId xmlns:a16="http://schemas.microsoft.com/office/drawing/2014/main" id="{CB290F33-635C-4101-9A84-04F876153B0E}"/>
              </a:ext>
            </a:extLst>
          </p:cNvPr>
          <p:cNvSpPr>
            <a:spLocks noGrp="1" noChangeArrowheads="1"/>
          </p:cNvSpPr>
          <p:nvPr>
            <p:ph idx="1"/>
          </p:nvPr>
        </p:nvSpPr>
        <p:spPr/>
        <p:txBody>
          <a:bodyPr/>
          <a:lstStyle/>
          <a:p>
            <a:r>
              <a:rPr lang="en-US" altLang="en-US" sz="2000" dirty="0">
                <a:cs typeface="Arial"/>
              </a:rPr>
              <a:t>Data has an expiry date. Old data is useless data.</a:t>
            </a:r>
          </a:p>
          <a:p>
            <a:endParaRPr lang="en-US" altLang="en-US" sz="2000" dirty="0">
              <a:cs typeface="Arial"/>
            </a:endParaRPr>
          </a:p>
          <a:p>
            <a:r>
              <a:rPr lang="en-US" altLang="en-US" sz="2000" dirty="0">
                <a:cs typeface="Arial"/>
              </a:rPr>
              <a:t>Old is a relative term. How old is too old?</a:t>
            </a:r>
          </a:p>
          <a:p>
            <a:endParaRPr lang="en-US" altLang="en-US" sz="2000" dirty="0">
              <a:cs typeface="Arial"/>
            </a:endParaRPr>
          </a:p>
          <a:p>
            <a:r>
              <a:rPr lang="en-US" altLang="en-US" sz="2000" dirty="0">
                <a:cs typeface="Arial"/>
              </a:rPr>
              <a:t>It depends on what the data is used for</a:t>
            </a:r>
          </a:p>
          <a:p>
            <a:pPr marL="556895" lvl="1" indent="-213995">
              <a:buFont typeface="Wingdings"/>
              <a:buChar char="§"/>
            </a:pPr>
            <a:r>
              <a:rPr lang="en-US" altLang="en-US" sz="2000" dirty="0">
                <a:cs typeface="Arial"/>
              </a:rPr>
              <a:t>Ground station position</a:t>
            </a:r>
          </a:p>
          <a:p>
            <a:pPr marL="556895" lvl="1" indent="-213995">
              <a:buFont typeface="Wingdings"/>
              <a:buChar char="§"/>
            </a:pPr>
            <a:r>
              <a:rPr lang="en-US" altLang="en-US" sz="2000" dirty="0">
                <a:cs typeface="Arial"/>
              </a:rPr>
              <a:t>Ship position</a:t>
            </a:r>
          </a:p>
          <a:p>
            <a:pPr marL="556895" lvl="1" indent="-213995">
              <a:buFont typeface="Wingdings"/>
              <a:buChar char="§"/>
            </a:pPr>
            <a:r>
              <a:rPr lang="en-US" altLang="en-US" sz="2000" dirty="0">
                <a:cs typeface="Arial"/>
              </a:rPr>
              <a:t>Fighter position</a:t>
            </a:r>
          </a:p>
          <a:p>
            <a:pPr marL="556895" lvl="1" indent="-213995">
              <a:buFont typeface="Wingdings"/>
              <a:buChar char="§"/>
            </a:pPr>
            <a:r>
              <a:rPr lang="en-US" altLang="en-US" sz="2000" dirty="0">
                <a:cs typeface="Arial"/>
              </a:rPr>
              <a:t>Network-enabled weapon employment</a:t>
            </a:r>
          </a:p>
        </p:txBody>
      </p:sp>
      <p:sp>
        <p:nvSpPr>
          <p:cNvPr id="2" name="Arrow: Down 1">
            <a:extLst>
              <a:ext uri="{FF2B5EF4-FFF2-40B4-BE49-F238E27FC236}">
                <a16:creationId xmlns:a16="http://schemas.microsoft.com/office/drawing/2014/main" id="{37525C7C-8DE9-4392-9723-62A8132F8C6C}"/>
              </a:ext>
            </a:extLst>
          </p:cNvPr>
          <p:cNvSpPr/>
          <p:nvPr/>
        </p:nvSpPr>
        <p:spPr bwMode="auto">
          <a:xfrm>
            <a:off x="7152683" y="3207917"/>
            <a:ext cx="484632" cy="1410098"/>
          </a:xfrm>
          <a:prstGeom prst="downArrow">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sp>
        <p:nvSpPr>
          <p:cNvPr id="3" name="TextBox 2">
            <a:extLst>
              <a:ext uri="{FF2B5EF4-FFF2-40B4-BE49-F238E27FC236}">
                <a16:creationId xmlns:a16="http://schemas.microsoft.com/office/drawing/2014/main" id="{DA050CC7-15C7-49A3-9463-A2BFC29115F1}"/>
              </a:ext>
            </a:extLst>
          </p:cNvPr>
          <p:cNvSpPr txBox="1"/>
          <p:nvPr/>
        </p:nvSpPr>
        <p:spPr>
          <a:xfrm>
            <a:off x="6142409" y="2795252"/>
            <a:ext cx="3008101"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latin typeface="Arial"/>
                <a:cs typeface="Arial"/>
              </a:rPr>
              <a:t>Less time sensitive data</a:t>
            </a:r>
            <a:endParaRPr lang="en-US" sz="1600">
              <a:cs typeface="Arial"/>
            </a:endParaRPr>
          </a:p>
        </p:txBody>
      </p:sp>
      <p:sp>
        <p:nvSpPr>
          <p:cNvPr id="6" name="TextBox 5">
            <a:extLst>
              <a:ext uri="{FF2B5EF4-FFF2-40B4-BE49-F238E27FC236}">
                <a16:creationId xmlns:a16="http://schemas.microsoft.com/office/drawing/2014/main" id="{04F5D9A3-0B92-4EE9-8B37-9E9134A93D3C}"/>
              </a:ext>
            </a:extLst>
          </p:cNvPr>
          <p:cNvSpPr txBox="1"/>
          <p:nvPr/>
        </p:nvSpPr>
        <p:spPr>
          <a:xfrm>
            <a:off x="6139492" y="4534516"/>
            <a:ext cx="3008101"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latin typeface="Arial"/>
                <a:cs typeface="Arial"/>
              </a:rPr>
              <a:t>More time sensitive data</a:t>
            </a:r>
            <a:endParaRPr lang="en-US" sz="1600" dirty="0">
              <a:cs typeface="Arial"/>
            </a:endParaRPr>
          </a:p>
        </p:txBody>
      </p:sp>
    </p:spTree>
    <p:extLst>
      <p:ext uri="{BB962C8B-B14F-4D97-AF65-F5344CB8AC3E}">
        <p14:creationId xmlns:p14="http://schemas.microsoft.com/office/powerpoint/2010/main" val="448764833"/>
      </p:ext>
    </p:extLst>
  </p:cSld>
  <p:clrMapOvr>
    <a:masterClrMapping/>
  </p:clrMapOvr>
  <p:transition/>
</p:sld>
</file>

<file path=ppt/theme/theme1.xml><?xml version="1.0" encoding="utf-8"?>
<a:theme xmlns:a="http://schemas.openxmlformats.org/drawingml/2006/main" name="Joint_master_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FD Master">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FD Master">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62FD9A5-ED48-4959-8C9E-FDE9065FA592}">
  <ds:schemaRefs>
    <ds:schemaRef ds:uri="4e4e7067-1b66-4815-83c0-e5717f015141"/>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847D54AA-FD6D-42EE-B85B-B1F8CDFCF99A}">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F02A4F3-C062-42C4-A96B-D84F937F16E2}">
  <ds:schemaRefs>
    <ds:schemaRef ds:uri="http://schemas.microsoft.com/sharepoint/events"/>
  </ds:schemaRefs>
</ds:datastoreItem>
</file>

<file path=customXml/itemProps4.xml><?xml version="1.0" encoding="utf-8"?>
<ds:datastoreItem xmlns:ds="http://schemas.openxmlformats.org/officeDocument/2006/customXml" ds:itemID="{F4BA48CD-BB7E-4411-9B3E-67A1AAE309A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CO TDL Brief</Template>
  <Application>Microsoft Office PowerPoint</Application>
  <PresentationFormat>On-screen Show (4:3)</PresentationFormat>
  <Slides>15</Slides>
  <Notes>13</Notes>
  <HiddenSlides>0</HiddenSlides>
  <ScaleCrop>false</ScaleCrop>
  <HeadingPairs>
    <vt:vector size="4" baseType="variant">
      <vt:variant>
        <vt:lpstr>Theme</vt:lpstr>
      </vt:variant>
      <vt:variant>
        <vt:i4>4</vt:i4>
      </vt:variant>
      <vt:variant>
        <vt:lpstr>Slide Titles</vt:lpstr>
      </vt:variant>
      <vt:variant>
        <vt:i4>15</vt:i4>
      </vt:variant>
    </vt:vector>
  </HeadingPairs>
  <TitlesOfParts>
    <vt:vector size="19" baseType="lpstr">
      <vt:lpstr>Joint_master_template</vt:lpstr>
      <vt:lpstr>CFD Master</vt:lpstr>
      <vt:lpstr>CF background</vt:lpstr>
      <vt:lpstr>CFD Master</vt:lpstr>
      <vt:lpstr>PowerPoint Presentation</vt:lpstr>
      <vt:lpstr>PowerPoint Presentation</vt:lpstr>
      <vt:lpstr>Enabling Learning Objectives </vt:lpstr>
      <vt:lpstr>Data Forwarding Translations</vt:lpstr>
      <vt:lpstr> Forwarding considerations</vt:lpstr>
      <vt:lpstr> Forwarding Limitations</vt:lpstr>
      <vt:lpstr>PowerPoint Presentation</vt:lpstr>
      <vt:lpstr>Analogy of Postcards and Letters</vt:lpstr>
      <vt:lpstr>Real time vs Non-Real time</vt:lpstr>
      <vt:lpstr>Real time vs Non-Real time</vt:lpstr>
      <vt:lpstr>Direct and Indirect PPLIs</vt:lpstr>
      <vt:lpstr>Direct and Indirect PPLIs</vt:lpstr>
      <vt:lpstr>Summary</vt:lpstr>
      <vt:lpstr>Collaborative Problem Solving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 Management</dc:title>
  <dc:creator>Quigley PO1 SM@NPTG TDCA@Halifax</dc:creator>
  <cp:revision>818</cp:revision>
  <cp:lastPrinted>1997-09-24T13:59:20Z</cp:lastPrinted>
  <dcterms:modified xsi:type="dcterms:W3CDTF">2021-06-07T15:54:17Z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0x010100010C2ADD635BB5409CEF3A212D7D66C8004BCF2733CDB1E649BBF1DCD7B11F6A0A</vt:lpwstr>
  </property>
</Properties>
</file>