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5"/>
  </p:sldMasterIdLst>
  <p:notesMasterIdLst>
    <p:notesMasterId r:id="rId17"/>
  </p:notesMasterIdLst>
  <p:handoutMasterIdLst>
    <p:handoutMasterId r:id="rId18"/>
  </p:handoutMasterIdLst>
  <p:sldIdLst>
    <p:sldId id="258" r:id="rId6"/>
    <p:sldId id="288" r:id="rId7"/>
    <p:sldId id="267" r:id="rId8"/>
    <p:sldId id="289" r:id="rId9"/>
    <p:sldId id="308" r:id="rId10"/>
    <p:sldId id="309" r:id="rId11"/>
    <p:sldId id="310" r:id="rId12"/>
    <p:sldId id="311" r:id="rId13"/>
    <p:sldId id="312" r:id="rId14"/>
    <p:sldId id="303" r:id="rId15"/>
    <p:sldId id="307" r:id="rId16"/>
  </p:sldIdLst>
  <p:sldSz cx="9144000" cy="6858000" type="screen4x3"/>
  <p:notesSz cx="6985000" cy="9271000"/>
  <p:defaultTextStyle>
    <a:defPPr>
      <a:defRPr lang="en-CA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00FF98"/>
    <a:srgbClr val="FF9900"/>
    <a:srgbClr val="FF5050"/>
    <a:srgbClr val="FFFF99"/>
    <a:srgbClr val="99FF99"/>
    <a:srgbClr val="0000FF"/>
    <a:srgbClr val="00E063"/>
    <a:srgbClr val="9966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FC7475-BB08-4FF2-AC2F-59F91A5707DD}" v="41" dt="2021-02-11T15:25:47.704"/>
    <p1510:client id="{390EA09B-D355-9F0C-F5E0-D638B259D1EB}" v="73" dt="2021-02-05T14:51:38.651"/>
    <p1510:client id="{56E4C89F-DEC2-49FA-8791-D76166356B59}" v="137" dt="2021-02-08T17:05:24.622"/>
    <p1510:client id="{7D1479EB-1754-4642-8813-D4DD488F189F}" v="73" dt="2021-02-05T14:29:24.898"/>
    <p1510:client id="{A173BA16-7F68-ED7D-89DF-C9BED9FA4735}" v="4960" dt="2021-02-04T22:26:43.329"/>
    <p1510:client id="{F85ACEED-B963-8B28-2A22-A7A03900E06C}" v="128" dt="2021-02-08T15:22:47.4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indback Sgt TJ@21 AC&amp;W Sqn CADS Ops@Defence O365" userId="S::timothy.blindback@ecn.forces.gc.ca::2699d6b2-7bae-42be-83da-ef360de0bb01" providerId="AD" clId="Web-{A173BA16-7F68-ED7D-89DF-C9BED9FA4735}"/>
    <pc:docChg chg="addSld modSld">
      <pc:chgData name="Blindback Sgt TJ@21 AC&amp;W Sqn CADS Ops@Defence O365" userId="S::timothy.blindback@ecn.forces.gc.ca::2699d6b2-7bae-42be-83da-ef360de0bb01" providerId="AD" clId="Web-{A173BA16-7F68-ED7D-89DF-C9BED9FA4735}" dt="2021-02-04T22:26:43.329" v="2902"/>
      <pc:docMkLst>
        <pc:docMk/>
      </pc:docMkLst>
      <pc:sldChg chg="modSp">
        <pc:chgData name="Blindback Sgt TJ@21 AC&amp;W Sqn CADS Ops@Defence O365" userId="S::timothy.blindback@ecn.forces.gc.ca::2699d6b2-7bae-42be-83da-ef360de0bb01" providerId="AD" clId="Web-{A173BA16-7F68-ED7D-89DF-C9BED9FA4735}" dt="2021-02-04T21:20:16.672" v="0" actId="20577"/>
        <pc:sldMkLst>
          <pc:docMk/>
          <pc:sldMk cId="0" sldId="258"/>
        </pc:sldMkLst>
        <pc:spChg chg="mod">
          <ac:chgData name="Blindback Sgt TJ@21 AC&amp;W Sqn CADS Ops@Defence O365" userId="S::timothy.blindback@ecn.forces.gc.ca::2699d6b2-7bae-42be-83da-ef360de0bb01" providerId="AD" clId="Web-{A173BA16-7F68-ED7D-89DF-C9BED9FA4735}" dt="2021-02-04T21:20:16.672" v="0" actId="20577"/>
          <ac:spMkLst>
            <pc:docMk/>
            <pc:sldMk cId="0" sldId="258"/>
            <ac:spMk id="11" creationId="{4E375B69-8A08-4F5C-95BB-46ED48E1593F}"/>
          </ac:spMkLst>
        </pc:spChg>
      </pc:sldChg>
      <pc:sldChg chg="addSp delSp modSp">
        <pc:chgData name="Blindback Sgt TJ@21 AC&amp;W Sqn CADS Ops@Defence O365" userId="S::timothy.blindback@ecn.forces.gc.ca::2699d6b2-7bae-42be-83da-ef360de0bb01" providerId="AD" clId="Web-{A173BA16-7F68-ED7D-89DF-C9BED9FA4735}" dt="2021-02-04T22:26:18.298" v="2897" actId="20577"/>
        <pc:sldMkLst>
          <pc:docMk/>
          <pc:sldMk cId="1587703502" sldId="267"/>
        </pc:sldMkLst>
        <pc:spChg chg="add mod">
          <ac:chgData name="Blindback Sgt TJ@21 AC&amp;W Sqn CADS Ops@Defence O365" userId="S::timothy.blindback@ecn.forces.gc.ca::2699d6b2-7bae-42be-83da-ef360de0bb01" providerId="AD" clId="Web-{A173BA16-7F68-ED7D-89DF-C9BED9FA4735}" dt="2021-02-04T22:26:18.298" v="2897" actId="20577"/>
          <ac:spMkLst>
            <pc:docMk/>
            <pc:sldMk cId="1587703502" sldId="267"/>
            <ac:spMk id="2" creationId="{08549D6F-774C-4346-B00E-59F01BADD4A4}"/>
          </ac:spMkLst>
        </pc:spChg>
        <pc:spChg chg="add del">
          <ac:chgData name="Blindback Sgt TJ@21 AC&amp;W Sqn CADS Ops@Defence O365" userId="S::timothy.blindback@ecn.forces.gc.ca::2699d6b2-7bae-42be-83da-ef360de0bb01" providerId="AD" clId="Web-{A173BA16-7F68-ED7D-89DF-C9BED9FA4735}" dt="2021-02-04T21:20:51.782" v="5"/>
          <ac:spMkLst>
            <pc:docMk/>
            <pc:sldMk cId="1587703502" sldId="267"/>
            <ac:spMk id="3" creationId="{BC735EBC-4704-4FAE-B0D6-A8BD16CEC681}"/>
          </ac:spMkLst>
        </pc:spChg>
      </pc:sldChg>
      <pc:sldChg chg="addSp modSp">
        <pc:chgData name="Blindback Sgt TJ@21 AC&amp;W Sqn CADS Ops@Defence O365" userId="S::timothy.blindback@ecn.forces.gc.ca::2699d6b2-7bae-42be-83da-ef360de0bb01" providerId="AD" clId="Web-{A173BA16-7F68-ED7D-89DF-C9BED9FA4735}" dt="2021-02-04T21:44:53.266" v="677" actId="20577"/>
        <pc:sldMkLst>
          <pc:docMk/>
          <pc:sldMk cId="1251806590" sldId="289"/>
        </pc:sldMkLst>
        <pc:spChg chg="add mod">
          <ac:chgData name="Blindback Sgt TJ@21 AC&amp;W Sqn CADS Ops@Defence O365" userId="S::timothy.blindback@ecn.forces.gc.ca::2699d6b2-7bae-42be-83da-ef360de0bb01" providerId="AD" clId="Web-{A173BA16-7F68-ED7D-89DF-C9BED9FA4735}" dt="2021-02-04T21:44:53.266" v="677" actId="20577"/>
          <ac:spMkLst>
            <pc:docMk/>
            <pc:sldMk cId="1251806590" sldId="289"/>
            <ac:spMk id="2" creationId="{945E3C71-DD19-4B26-9C65-FCF2053C4547}"/>
          </ac:spMkLst>
        </pc:spChg>
        <pc:spChg chg="mod">
          <ac:chgData name="Blindback Sgt TJ@21 AC&amp;W Sqn CADS Ops@Defence O365" userId="S::timothy.blindback@ecn.forces.gc.ca::2699d6b2-7bae-42be-83da-ef360de0bb01" providerId="AD" clId="Web-{A173BA16-7F68-ED7D-89DF-C9BED9FA4735}" dt="2021-02-04T21:40:41.688" v="372" actId="1076"/>
          <ac:spMkLst>
            <pc:docMk/>
            <pc:sldMk cId="1251806590" sldId="289"/>
            <ac:spMk id="5" creationId="{00000000-0000-0000-0000-000000000000}"/>
          </ac:spMkLst>
        </pc:spChg>
      </pc:sldChg>
      <pc:sldChg chg="addSp modSp">
        <pc:chgData name="Blindback Sgt TJ@21 AC&amp;W Sqn CADS Ops@Defence O365" userId="S::timothy.blindback@ecn.forces.gc.ca::2699d6b2-7bae-42be-83da-ef360de0bb01" providerId="AD" clId="Web-{A173BA16-7F68-ED7D-89DF-C9BED9FA4735}" dt="2021-02-04T22:26:43.329" v="2902"/>
        <pc:sldMkLst>
          <pc:docMk/>
          <pc:sldMk cId="232699226" sldId="303"/>
        </pc:sldMkLst>
        <pc:spChg chg="add mod">
          <ac:chgData name="Blindback Sgt TJ@21 AC&amp;W Sqn CADS Ops@Defence O365" userId="S::timothy.blindback@ecn.forces.gc.ca::2699d6b2-7bae-42be-83da-ef360de0bb01" providerId="AD" clId="Web-{A173BA16-7F68-ED7D-89DF-C9BED9FA4735}" dt="2021-02-04T22:24:53.329" v="2811" actId="20577"/>
          <ac:spMkLst>
            <pc:docMk/>
            <pc:sldMk cId="232699226" sldId="303"/>
            <ac:spMk id="2" creationId="{A66C1751-8589-4C65-898F-C9AFB509BD72}"/>
          </ac:spMkLst>
        </pc:spChg>
        <pc:spChg chg="add">
          <ac:chgData name="Blindback Sgt TJ@21 AC&amp;W Sqn CADS Ops@Defence O365" userId="S::timothy.blindback@ecn.forces.gc.ca::2699d6b2-7bae-42be-83da-ef360de0bb01" providerId="AD" clId="Web-{A173BA16-7F68-ED7D-89DF-C9BED9FA4735}" dt="2021-02-04T22:26:43.329" v="2902"/>
          <ac:spMkLst>
            <pc:docMk/>
            <pc:sldMk cId="232699226" sldId="303"/>
            <ac:spMk id="4" creationId="{0FEB7486-4A97-4121-AEB1-F214221B3FB7}"/>
          </ac:spMkLst>
        </pc:spChg>
        <pc:spChg chg="mod">
          <ac:chgData name="Blindback Sgt TJ@21 AC&amp;W Sqn CADS Ops@Defence O365" userId="S::timothy.blindback@ecn.forces.gc.ca::2699d6b2-7bae-42be-83da-ef360de0bb01" providerId="AD" clId="Web-{A173BA16-7F68-ED7D-89DF-C9BED9FA4735}" dt="2021-02-04T22:25:07.673" v="2823" actId="20577"/>
          <ac:spMkLst>
            <pc:docMk/>
            <pc:sldMk cId="232699226" sldId="303"/>
            <ac:spMk id="5" creationId="{00000000-0000-0000-0000-000000000000}"/>
          </ac:spMkLst>
        </pc:spChg>
      </pc:sldChg>
      <pc:sldChg chg="addSp modSp add replId">
        <pc:chgData name="Blindback Sgt TJ@21 AC&amp;W Sqn CADS Ops@Defence O365" userId="S::timothy.blindback@ecn.forces.gc.ca::2699d6b2-7bae-42be-83da-ef360de0bb01" providerId="AD" clId="Web-{A173BA16-7F68-ED7D-89DF-C9BED9FA4735}" dt="2021-02-04T22:18:46.673" v="2582" actId="1076"/>
        <pc:sldMkLst>
          <pc:docMk/>
          <pc:sldMk cId="609086399" sldId="308"/>
        </pc:sldMkLst>
        <pc:spChg chg="mod">
          <ac:chgData name="Blindback Sgt TJ@21 AC&amp;W Sqn CADS Ops@Defence O365" userId="S::timothy.blindback@ecn.forces.gc.ca::2699d6b2-7bae-42be-83da-ef360de0bb01" providerId="AD" clId="Web-{A173BA16-7F68-ED7D-89DF-C9BED9FA4735}" dt="2021-02-04T22:18:43.266" v="2581" actId="20577"/>
          <ac:spMkLst>
            <pc:docMk/>
            <pc:sldMk cId="609086399" sldId="308"/>
            <ac:spMk id="2" creationId="{945E3C71-DD19-4B26-9C65-FCF2053C4547}"/>
          </ac:spMkLst>
        </pc:spChg>
        <pc:spChg chg="mod">
          <ac:chgData name="Blindback Sgt TJ@21 AC&amp;W Sqn CADS Ops@Defence O365" userId="S::timothy.blindback@ecn.forces.gc.ca::2699d6b2-7bae-42be-83da-ef360de0bb01" providerId="AD" clId="Web-{A173BA16-7F68-ED7D-89DF-C9BED9FA4735}" dt="2021-02-04T22:00:09.532" v="1950" actId="20577"/>
          <ac:spMkLst>
            <pc:docMk/>
            <pc:sldMk cId="609086399" sldId="308"/>
            <ac:spMk id="5" creationId="{00000000-0000-0000-0000-000000000000}"/>
          </ac:spMkLst>
        </pc:spChg>
        <pc:graphicFrameChg chg="add mod modGraphic">
          <ac:chgData name="Blindback Sgt TJ@21 AC&amp;W Sqn CADS Ops@Defence O365" userId="S::timothy.blindback@ecn.forces.gc.ca::2699d6b2-7bae-42be-83da-ef360de0bb01" providerId="AD" clId="Web-{A173BA16-7F68-ED7D-89DF-C9BED9FA4735}" dt="2021-02-04T22:18:46.673" v="2582" actId="1076"/>
          <ac:graphicFrameMkLst>
            <pc:docMk/>
            <pc:sldMk cId="609086399" sldId="308"/>
            <ac:graphicFrameMk id="3" creationId="{E6A77E01-CD39-417A-AD30-A23AB3E4F47F}"/>
          </ac:graphicFrameMkLst>
        </pc:graphicFrameChg>
      </pc:sldChg>
      <pc:sldChg chg="delSp modSp add replId">
        <pc:chgData name="Blindback Sgt TJ@21 AC&amp;W Sqn CADS Ops@Defence O365" userId="S::timothy.blindback@ecn.forces.gc.ca::2699d6b2-7bae-42be-83da-ef360de0bb01" providerId="AD" clId="Web-{A173BA16-7F68-ED7D-89DF-C9BED9FA4735}" dt="2021-02-04T22:26:30.579" v="2901" actId="20577"/>
        <pc:sldMkLst>
          <pc:docMk/>
          <pc:sldMk cId="3343949321" sldId="309"/>
        </pc:sldMkLst>
        <pc:spChg chg="mod">
          <ac:chgData name="Blindback Sgt TJ@21 AC&amp;W Sqn CADS Ops@Defence O365" userId="S::timothy.blindback@ecn.forces.gc.ca::2699d6b2-7bae-42be-83da-ef360de0bb01" providerId="AD" clId="Web-{A173BA16-7F68-ED7D-89DF-C9BED9FA4735}" dt="2021-02-04T22:20:23.079" v="2631" actId="20577"/>
          <ac:spMkLst>
            <pc:docMk/>
            <pc:sldMk cId="3343949321" sldId="309"/>
            <ac:spMk id="2" creationId="{945E3C71-DD19-4B26-9C65-FCF2053C4547}"/>
          </ac:spMkLst>
        </pc:spChg>
        <pc:spChg chg="mod">
          <ac:chgData name="Blindback Sgt TJ@21 AC&amp;W Sqn CADS Ops@Defence O365" userId="S::timothy.blindback@ecn.forces.gc.ca::2699d6b2-7bae-42be-83da-ef360de0bb01" providerId="AD" clId="Web-{A173BA16-7F68-ED7D-89DF-C9BED9FA4735}" dt="2021-02-04T22:26:30.579" v="2901" actId="20577"/>
          <ac:spMkLst>
            <pc:docMk/>
            <pc:sldMk cId="3343949321" sldId="309"/>
            <ac:spMk id="5" creationId="{00000000-0000-0000-0000-000000000000}"/>
          </ac:spMkLst>
        </pc:spChg>
        <pc:graphicFrameChg chg="del">
          <ac:chgData name="Blindback Sgt TJ@21 AC&amp;W Sqn CADS Ops@Defence O365" userId="S::timothy.blindback@ecn.forces.gc.ca::2699d6b2-7bae-42be-83da-ef360de0bb01" providerId="AD" clId="Web-{A173BA16-7F68-ED7D-89DF-C9BED9FA4735}" dt="2021-02-04T22:04:01.516" v="1958"/>
          <ac:graphicFrameMkLst>
            <pc:docMk/>
            <pc:sldMk cId="3343949321" sldId="309"/>
            <ac:graphicFrameMk id="3" creationId="{E6A77E01-CD39-417A-AD30-A23AB3E4F47F}"/>
          </ac:graphicFrameMkLst>
        </pc:graphicFrameChg>
      </pc:sldChg>
      <pc:sldChg chg="delSp modSp add replId">
        <pc:chgData name="Blindback Sgt TJ@21 AC&amp;W Sqn CADS Ops@Defence O365" userId="S::timothy.blindback@ecn.forces.gc.ca::2699d6b2-7bae-42be-83da-ef360de0bb01" providerId="AD" clId="Web-{A173BA16-7F68-ED7D-89DF-C9BED9FA4735}" dt="2021-02-04T22:26:26.126" v="2900" actId="20577"/>
        <pc:sldMkLst>
          <pc:docMk/>
          <pc:sldMk cId="3980780948" sldId="310"/>
        </pc:sldMkLst>
        <pc:spChg chg="mod">
          <ac:chgData name="Blindback Sgt TJ@21 AC&amp;W Sqn CADS Ops@Defence O365" userId="S::timothy.blindback@ecn.forces.gc.ca::2699d6b2-7bae-42be-83da-ef360de0bb01" providerId="AD" clId="Web-{A173BA16-7F68-ED7D-89DF-C9BED9FA4735}" dt="2021-02-04T22:17:38.423" v="2546" actId="20577"/>
          <ac:spMkLst>
            <pc:docMk/>
            <pc:sldMk cId="3980780948" sldId="310"/>
            <ac:spMk id="2" creationId="{945E3C71-DD19-4B26-9C65-FCF2053C4547}"/>
          </ac:spMkLst>
        </pc:spChg>
        <pc:spChg chg="mod">
          <ac:chgData name="Blindback Sgt TJ@21 AC&amp;W Sqn CADS Ops@Defence O365" userId="S::timothy.blindback@ecn.forces.gc.ca::2699d6b2-7bae-42be-83da-ef360de0bb01" providerId="AD" clId="Web-{A173BA16-7F68-ED7D-89DF-C9BED9FA4735}" dt="2021-02-04T22:26:26.126" v="2900" actId="20577"/>
          <ac:spMkLst>
            <pc:docMk/>
            <pc:sldMk cId="3980780948" sldId="310"/>
            <ac:spMk id="5" creationId="{00000000-0000-0000-0000-000000000000}"/>
          </ac:spMkLst>
        </pc:spChg>
        <pc:graphicFrameChg chg="del">
          <ac:chgData name="Blindback Sgt TJ@21 AC&amp;W Sqn CADS Ops@Defence O365" userId="S::timothy.blindback@ecn.forces.gc.ca::2699d6b2-7bae-42be-83da-ef360de0bb01" providerId="AD" clId="Web-{A173BA16-7F68-ED7D-89DF-C9BED9FA4735}" dt="2021-02-04T22:05:55.469" v="2061"/>
          <ac:graphicFrameMkLst>
            <pc:docMk/>
            <pc:sldMk cId="3980780948" sldId="310"/>
            <ac:graphicFrameMk id="3" creationId="{E6A77E01-CD39-417A-AD30-A23AB3E4F47F}"/>
          </ac:graphicFrameMkLst>
        </pc:graphicFrameChg>
      </pc:sldChg>
      <pc:sldChg chg="delSp modSp add replId">
        <pc:chgData name="Blindback Sgt TJ@21 AC&amp;W Sqn CADS Ops@Defence O365" userId="S::timothy.blindback@ecn.forces.gc.ca::2699d6b2-7bae-42be-83da-ef360de0bb01" providerId="AD" clId="Web-{A173BA16-7F68-ED7D-89DF-C9BED9FA4735}" dt="2021-02-04T22:26:23.235" v="2899" actId="20577"/>
        <pc:sldMkLst>
          <pc:docMk/>
          <pc:sldMk cId="159284069" sldId="311"/>
        </pc:sldMkLst>
        <pc:spChg chg="mod">
          <ac:chgData name="Blindback Sgt TJ@21 AC&amp;W Sqn CADS Ops@Defence O365" userId="S::timothy.blindback@ecn.forces.gc.ca::2699d6b2-7bae-42be-83da-ef360de0bb01" providerId="AD" clId="Web-{A173BA16-7F68-ED7D-89DF-C9BED9FA4735}" dt="2021-02-04T22:21:22.844" v="2646" actId="20577"/>
          <ac:spMkLst>
            <pc:docMk/>
            <pc:sldMk cId="159284069" sldId="311"/>
            <ac:spMk id="2" creationId="{945E3C71-DD19-4B26-9C65-FCF2053C4547}"/>
          </ac:spMkLst>
        </pc:spChg>
        <pc:spChg chg="mod">
          <ac:chgData name="Blindback Sgt TJ@21 AC&amp;W Sqn CADS Ops@Defence O365" userId="S::timothy.blindback@ecn.forces.gc.ca::2699d6b2-7bae-42be-83da-ef360de0bb01" providerId="AD" clId="Web-{A173BA16-7F68-ED7D-89DF-C9BED9FA4735}" dt="2021-02-04T22:26:23.235" v="2899" actId="20577"/>
          <ac:spMkLst>
            <pc:docMk/>
            <pc:sldMk cId="159284069" sldId="311"/>
            <ac:spMk id="5" creationId="{00000000-0000-0000-0000-000000000000}"/>
          </ac:spMkLst>
        </pc:spChg>
        <pc:graphicFrameChg chg="del mod modGraphic">
          <ac:chgData name="Blindback Sgt TJ@21 AC&amp;W Sqn CADS Ops@Defence O365" userId="S::timothy.blindback@ecn.forces.gc.ca::2699d6b2-7bae-42be-83da-ef360de0bb01" providerId="AD" clId="Web-{A173BA16-7F68-ED7D-89DF-C9BED9FA4735}" dt="2021-02-04T22:12:13.360" v="2446"/>
          <ac:graphicFrameMkLst>
            <pc:docMk/>
            <pc:sldMk cId="159284069" sldId="311"/>
            <ac:graphicFrameMk id="3" creationId="{E6A77E01-CD39-417A-AD30-A23AB3E4F47F}"/>
          </ac:graphicFrameMkLst>
        </pc:graphicFrameChg>
      </pc:sldChg>
      <pc:sldChg chg="delSp modSp add replId">
        <pc:chgData name="Blindback Sgt TJ@21 AC&amp;W Sqn CADS Ops@Defence O365" userId="S::timothy.blindback@ecn.forces.gc.ca::2699d6b2-7bae-42be-83da-ef360de0bb01" providerId="AD" clId="Web-{A173BA16-7F68-ED7D-89DF-C9BED9FA4735}" dt="2021-02-04T22:26:21.048" v="2898" actId="20577"/>
        <pc:sldMkLst>
          <pc:docMk/>
          <pc:sldMk cId="343591927" sldId="312"/>
        </pc:sldMkLst>
        <pc:spChg chg="mod">
          <ac:chgData name="Blindback Sgt TJ@21 AC&amp;W Sqn CADS Ops@Defence O365" userId="S::timothy.blindback@ecn.forces.gc.ca::2699d6b2-7bae-42be-83da-ef360de0bb01" providerId="AD" clId="Web-{A173BA16-7F68-ED7D-89DF-C9BED9FA4735}" dt="2021-02-04T22:24:38.657" v="2805" actId="20577"/>
          <ac:spMkLst>
            <pc:docMk/>
            <pc:sldMk cId="343591927" sldId="312"/>
            <ac:spMk id="2" creationId="{945E3C71-DD19-4B26-9C65-FCF2053C4547}"/>
          </ac:spMkLst>
        </pc:spChg>
        <pc:spChg chg="mod">
          <ac:chgData name="Blindback Sgt TJ@21 AC&amp;W Sqn CADS Ops@Defence O365" userId="S::timothy.blindback@ecn.forces.gc.ca::2699d6b2-7bae-42be-83da-ef360de0bb01" providerId="AD" clId="Web-{A173BA16-7F68-ED7D-89DF-C9BED9FA4735}" dt="2021-02-04T22:26:21.048" v="2898" actId="20577"/>
          <ac:spMkLst>
            <pc:docMk/>
            <pc:sldMk cId="343591927" sldId="312"/>
            <ac:spMk id="5" creationId="{00000000-0000-0000-0000-000000000000}"/>
          </ac:spMkLst>
        </pc:spChg>
        <pc:graphicFrameChg chg="del">
          <ac:chgData name="Blindback Sgt TJ@21 AC&amp;W Sqn CADS Ops@Defence O365" userId="S::timothy.blindback@ecn.forces.gc.ca::2699d6b2-7bae-42be-83da-ef360de0bb01" providerId="AD" clId="Web-{A173BA16-7F68-ED7D-89DF-C9BED9FA4735}" dt="2021-02-04T22:22:39.548" v="2690"/>
          <ac:graphicFrameMkLst>
            <pc:docMk/>
            <pc:sldMk cId="343591927" sldId="312"/>
            <ac:graphicFrameMk id="3" creationId="{E6A77E01-CD39-417A-AD30-A23AB3E4F47F}"/>
          </ac:graphicFrameMkLst>
        </pc:graphicFrameChg>
      </pc:sldChg>
    </pc:docChg>
  </pc:docChgLst>
  <pc:docChgLst>
    <pc:chgData name="Sheppard MS JE@MCC RJOC(A)@Defence O365" userId="S::justin.sheppard@ecn.forces.gc.ca::046012a4-b312-4c37-863d-653c3913ec98" providerId="AD" clId="Web-{56E4C89F-DEC2-49FA-8791-D76166356B59}"/>
    <pc:docChg chg="modSld">
      <pc:chgData name="Sheppard MS JE@MCC RJOC(A)@Defence O365" userId="S::justin.sheppard@ecn.forces.gc.ca::046012a4-b312-4c37-863d-653c3913ec98" providerId="AD" clId="Web-{56E4C89F-DEC2-49FA-8791-D76166356B59}" dt="2021-02-08T17:05:24.622" v="95" actId="1076"/>
      <pc:docMkLst>
        <pc:docMk/>
      </pc:docMkLst>
      <pc:sldChg chg="modSp">
        <pc:chgData name="Sheppard MS JE@MCC RJOC(A)@Defence O365" userId="S::justin.sheppard@ecn.forces.gc.ca::046012a4-b312-4c37-863d-653c3913ec98" providerId="AD" clId="Web-{56E4C89F-DEC2-49FA-8791-D76166356B59}" dt="2021-02-08T16:58:40.700" v="1" actId="1076"/>
        <pc:sldMkLst>
          <pc:docMk/>
          <pc:sldMk cId="0" sldId="258"/>
        </pc:sldMkLst>
        <pc:spChg chg="mod">
          <ac:chgData name="Sheppard MS JE@MCC RJOC(A)@Defence O365" userId="S::justin.sheppard@ecn.forces.gc.ca::046012a4-b312-4c37-863d-653c3913ec98" providerId="AD" clId="Web-{56E4C89F-DEC2-49FA-8791-D76166356B59}" dt="2021-02-08T16:58:40.700" v="1" actId="1076"/>
          <ac:spMkLst>
            <pc:docMk/>
            <pc:sldMk cId="0" sldId="258"/>
            <ac:spMk id="7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56E4C89F-DEC2-49FA-8791-D76166356B59}" dt="2021-02-08T16:59:39.513" v="13" actId="14100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56E4C89F-DEC2-49FA-8791-D76166356B59}" dt="2021-02-08T16:59:39.513" v="13" actId="14100"/>
          <ac:spMkLst>
            <pc:docMk/>
            <pc:sldMk cId="1587703502" sldId="267"/>
            <ac:spMk id="2" creationId="{08549D6F-774C-4346-B00E-59F01BADD4A4}"/>
          </ac:spMkLst>
        </pc:spChg>
        <pc:spChg chg="mod">
          <ac:chgData name="Sheppard MS JE@MCC RJOC(A)@Defence O365" userId="S::justin.sheppard@ecn.forces.gc.ca::046012a4-b312-4c37-863d-653c3913ec98" providerId="AD" clId="Web-{56E4C89F-DEC2-49FA-8791-D76166356B59}" dt="2021-02-08T16:59:30.388" v="12" actId="1076"/>
          <ac:spMkLst>
            <pc:docMk/>
            <pc:sldMk cId="1587703502" sldId="26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56E4C89F-DEC2-49FA-8791-D76166356B59}" dt="2021-02-08T16:58:50.294" v="2" actId="20577"/>
        <pc:sldMkLst>
          <pc:docMk/>
          <pc:sldMk cId="1018954970" sldId="288"/>
        </pc:sldMkLst>
        <pc:spChg chg="mod">
          <ac:chgData name="Sheppard MS JE@MCC RJOC(A)@Defence O365" userId="S::justin.sheppard@ecn.forces.gc.ca::046012a4-b312-4c37-863d-653c3913ec98" providerId="AD" clId="Web-{56E4C89F-DEC2-49FA-8791-D76166356B59}" dt="2021-02-08T16:58:50.294" v="2" actId="20577"/>
          <ac:spMkLst>
            <pc:docMk/>
            <pc:sldMk cId="1018954970" sldId="288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56E4C89F-DEC2-49FA-8791-D76166356B59}" dt="2021-02-08T17:00:53.591" v="32" actId="20577"/>
        <pc:sldMkLst>
          <pc:docMk/>
          <pc:sldMk cId="1251806590" sldId="289"/>
        </pc:sldMkLst>
        <pc:spChg chg="mod">
          <ac:chgData name="Sheppard MS JE@MCC RJOC(A)@Defence O365" userId="S::justin.sheppard@ecn.forces.gc.ca::046012a4-b312-4c37-863d-653c3913ec98" providerId="AD" clId="Web-{56E4C89F-DEC2-49FA-8791-D76166356B59}" dt="2021-02-08T17:00:46.966" v="31" actId="20577"/>
          <ac:spMkLst>
            <pc:docMk/>
            <pc:sldMk cId="1251806590" sldId="289"/>
            <ac:spMk id="2" creationId="{945E3C71-DD19-4B26-9C65-FCF2053C4547}"/>
          </ac:spMkLst>
        </pc:spChg>
        <pc:spChg chg="mod">
          <ac:chgData name="Sheppard MS JE@MCC RJOC(A)@Defence O365" userId="S::justin.sheppard@ecn.forces.gc.ca::046012a4-b312-4c37-863d-653c3913ec98" providerId="AD" clId="Web-{56E4C89F-DEC2-49FA-8791-D76166356B59}" dt="2021-02-08T17:00:53.591" v="32" actId="20577"/>
          <ac:spMkLst>
            <pc:docMk/>
            <pc:sldMk cId="1251806590" sldId="289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56E4C89F-DEC2-49FA-8791-D76166356B59}" dt="2021-02-08T17:05:02.982" v="92" actId="1076"/>
        <pc:sldMkLst>
          <pc:docMk/>
          <pc:sldMk cId="232699226" sldId="303"/>
        </pc:sldMkLst>
        <pc:spChg chg="mod">
          <ac:chgData name="Sheppard MS JE@MCC RJOC(A)@Defence O365" userId="S::justin.sheppard@ecn.forces.gc.ca::046012a4-b312-4c37-863d-653c3913ec98" providerId="AD" clId="Web-{56E4C89F-DEC2-49FA-8791-D76166356B59}" dt="2021-02-08T17:04:42.997" v="87" actId="20577"/>
          <ac:spMkLst>
            <pc:docMk/>
            <pc:sldMk cId="232699226" sldId="303"/>
            <ac:spMk id="4" creationId="{0FEB7486-4A97-4121-AEB1-F214221B3FB7}"/>
          </ac:spMkLst>
        </pc:spChg>
        <pc:spChg chg="mod">
          <ac:chgData name="Sheppard MS JE@MCC RJOC(A)@Defence O365" userId="S::justin.sheppard@ecn.forces.gc.ca::046012a4-b312-4c37-863d-653c3913ec98" providerId="AD" clId="Web-{56E4C89F-DEC2-49FA-8791-D76166356B59}" dt="2021-02-08T17:05:02.982" v="92" actId="1076"/>
          <ac:spMkLst>
            <pc:docMk/>
            <pc:sldMk cId="232699226" sldId="303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56E4C89F-DEC2-49FA-8791-D76166356B59}" dt="2021-02-08T17:04:54.138" v="89" actId="20577"/>
        <pc:sldMkLst>
          <pc:docMk/>
          <pc:sldMk cId="3118391297" sldId="307"/>
        </pc:sldMkLst>
        <pc:spChg chg="mod">
          <ac:chgData name="Sheppard MS JE@MCC RJOC(A)@Defence O365" userId="S::justin.sheppard@ecn.forces.gc.ca::046012a4-b312-4c37-863d-653c3913ec98" providerId="AD" clId="Web-{56E4C89F-DEC2-49FA-8791-D76166356B59}" dt="2021-02-08T17:04:54.138" v="89" actId="20577"/>
          <ac:spMkLst>
            <pc:docMk/>
            <pc:sldMk cId="3118391297" sldId="307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56E4C89F-DEC2-49FA-8791-D76166356B59}" dt="2021-02-08T17:01:24.560" v="40" actId="1076"/>
        <pc:sldMkLst>
          <pc:docMk/>
          <pc:sldMk cId="609086399" sldId="308"/>
        </pc:sldMkLst>
        <pc:spChg chg="mod">
          <ac:chgData name="Sheppard MS JE@MCC RJOC(A)@Defence O365" userId="S::justin.sheppard@ecn.forces.gc.ca::046012a4-b312-4c37-863d-653c3913ec98" providerId="AD" clId="Web-{56E4C89F-DEC2-49FA-8791-D76166356B59}" dt="2021-02-08T17:01:24.560" v="40" actId="1076"/>
          <ac:spMkLst>
            <pc:docMk/>
            <pc:sldMk cId="609086399" sldId="308"/>
            <ac:spMk id="2" creationId="{945E3C71-DD19-4B26-9C65-FCF2053C4547}"/>
          </ac:spMkLst>
        </pc:spChg>
        <pc:spChg chg="mod">
          <ac:chgData name="Sheppard MS JE@MCC RJOC(A)@Defence O365" userId="S::justin.sheppard@ecn.forces.gc.ca::046012a4-b312-4c37-863d-653c3913ec98" providerId="AD" clId="Web-{56E4C89F-DEC2-49FA-8791-D76166356B59}" dt="2021-02-08T17:01:13.841" v="36" actId="20577"/>
          <ac:spMkLst>
            <pc:docMk/>
            <pc:sldMk cId="609086399" sldId="308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56E4C89F-DEC2-49FA-8791-D76166356B59}" dt="2021-02-08T17:02:08.247" v="51" actId="14100"/>
        <pc:sldMkLst>
          <pc:docMk/>
          <pc:sldMk cId="3343949321" sldId="309"/>
        </pc:sldMkLst>
        <pc:spChg chg="mod">
          <ac:chgData name="Sheppard MS JE@MCC RJOC(A)@Defence O365" userId="S::justin.sheppard@ecn.forces.gc.ca::046012a4-b312-4c37-863d-653c3913ec98" providerId="AD" clId="Web-{56E4C89F-DEC2-49FA-8791-D76166356B59}" dt="2021-02-08T17:01:59.763" v="49" actId="20577"/>
          <ac:spMkLst>
            <pc:docMk/>
            <pc:sldMk cId="3343949321" sldId="309"/>
            <ac:spMk id="2" creationId="{945E3C71-DD19-4B26-9C65-FCF2053C4547}"/>
          </ac:spMkLst>
        </pc:spChg>
        <pc:spChg chg="mod">
          <ac:chgData name="Sheppard MS JE@MCC RJOC(A)@Defence O365" userId="S::justin.sheppard@ecn.forces.gc.ca::046012a4-b312-4c37-863d-653c3913ec98" providerId="AD" clId="Web-{56E4C89F-DEC2-49FA-8791-D76166356B59}" dt="2021-02-08T17:01:36.216" v="41" actId="1076"/>
          <ac:spMkLst>
            <pc:docMk/>
            <pc:sldMk cId="3343949321" sldId="309"/>
            <ac:spMk id="5" creationId="{00000000-0000-0000-0000-000000000000}"/>
          </ac:spMkLst>
        </pc:spChg>
        <pc:picChg chg="mod">
          <ac:chgData name="Sheppard MS JE@MCC RJOC(A)@Defence O365" userId="S::justin.sheppard@ecn.forces.gc.ca::046012a4-b312-4c37-863d-653c3913ec98" providerId="AD" clId="Web-{56E4C89F-DEC2-49FA-8791-D76166356B59}" dt="2021-02-08T17:02:08.247" v="51" actId="14100"/>
          <ac:picMkLst>
            <pc:docMk/>
            <pc:sldMk cId="3343949321" sldId="309"/>
            <ac:picMk id="3" creationId="{7E53059B-BB97-4E3E-B2EC-DF409D02CFA3}"/>
          </ac:picMkLst>
        </pc:picChg>
      </pc:sldChg>
      <pc:sldChg chg="modSp">
        <pc:chgData name="Sheppard MS JE@MCC RJOC(A)@Defence O365" userId="S::justin.sheppard@ecn.forces.gc.ca::046012a4-b312-4c37-863d-653c3913ec98" providerId="AD" clId="Web-{56E4C89F-DEC2-49FA-8791-D76166356B59}" dt="2021-02-08T17:02:42.544" v="61" actId="20577"/>
        <pc:sldMkLst>
          <pc:docMk/>
          <pc:sldMk cId="3980780948" sldId="310"/>
        </pc:sldMkLst>
        <pc:spChg chg="mod">
          <ac:chgData name="Sheppard MS JE@MCC RJOC(A)@Defence O365" userId="S::justin.sheppard@ecn.forces.gc.ca::046012a4-b312-4c37-863d-653c3913ec98" providerId="AD" clId="Web-{56E4C89F-DEC2-49FA-8791-D76166356B59}" dt="2021-02-08T17:02:42.544" v="61" actId="20577"/>
          <ac:spMkLst>
            <pc:docMk/>
            <pc:sldMk cId="3980780948" sldId="310"/>
            <ac:spMk id="2" creationId="{945E3C71-DD19-4B26-9C65-FCF2053C4547}"/>
          </ac:spMkLst>
        </pc:spChg>
        <pc:spChg chg="mod">
          <ac:chgData name="Sheppard MS JE@MCC RJOC(A)@Defence O365" userId="S::justin.sheppard@ecn.forces.gc.ca::046012a4-b312-4c37-863d-653c3913ec98" providerId="AD" clId="Web-{56E4C89F-DEC2-49FA-8791-D76166356B59}" dt="2021-02-08T17:02:22.794" v="54" actId="20577"/>
          <ac:spMkLst>
            <pc:docMk/>
            <pc:sldMk cId="3980780948" sldId="310"/>
            <ac:spMk id="5" creationId="{00000000-0000-0000-0000-000000000000}"/>
          </ac:spMkLst>
        </pc:spChg>
        <pc:picChg chg="mod">
          <ac:chgData name="Sheppard MS JE@MCC RJOC(A)@Defence O365" userId="S::justin.sheppard@ecn.forces.gc.ca::046012a4-b312-4c37-863d-653c3913ec98" providerId="AD" clId="Web-{56E4C89F-DEC2-49FA-8791-D76166356B59}" dt="2021-02-08T17:02:34.528" v="59" actId="1076"/>
          <ac:picMkLst>
            <pc:docMk/>
            <pc:sldMk cId="3980780948" sldId="310"/>
            <ac:picMk id="3" creationId="{DEF66357-ED74-4C3F-880A-2D258286C697}"/>
          </ac:picMkLst>
        </pc:picChg>
      </pc:sldChg>
      <pc:sldChg chg="modSp">
        <pc:chgData name="Sheppard MS JE@MCC RJOC(A)@Defence O365" userId="S::justin.sheppard@ecn.forces.gc.ca::046012a4-b312-4c37-863d-653c3913ec98" providerId="AD" clId="Web-{56E4C89F-DEC2-49FA-8791-D76166356B59}" dt="2021-02-08T17:05:24.622" v="95" actId="1076"/>
        <pc:sldMkLst>
          <pc:docMk/>
          <pc:sldMk cId="159284069" sldId="311"/>
        </pc:sldMkLst>
        <pc:spChg chg="mod">
          <ac:chgData name="Sheppard MS JE@MCC RJOC(A)@Defence O365" userId="S::justin.sheppard@ecn.forces.gc.ca::046012a4-b312-4c37-863d-653c3913ec98" providerId="AD" clId="Web-{56E4C89F-DEC2-49FA-8791-D76166356B59}" dt="2021-02-08T17:03:14.544" v="67" actId="20577"/>
          <ac:spMkLst>
            <pc:docMk/>
            <pc:sldMk cId="159284069" sldId="311"/>
            <ac:spMk id="2" creationId="{945E3C71-DD19-4B26-9C65-FCF2053C4547}"/>
          </ac:spMkLst>
        </pc:spChg>
        <pc:spChg chg="mod">
          <ac:chgData name="Sheppard MS JE@MCC RJOC(A)@Defence O365" userId="S::justin.sheppard@ecn.forces.gc.ca::046012a4-b312-4c37-863d-653c3913ec98" providerId="AD" clId="Web-{56E4C89F-DEC2-49FA-8791-D76166356B59}" dt="2021-02-08T17:05:24.622" v="95" actId="1076"/>
          <ac:spMkLst>
            <pc:docMk/>
            <pc:sldMk cId="159284069" sldId="311"/>
            <ac:spMk id="5" creationId="{00000000-0000-0000-0000-000000000000}"/>
          </ac:spMkLst>
        </pc:spChg>
        <pc:picChg chg="mod">
          <ac:chgData name="Sheppard MS JE@MCC RJOC(A)@Defence O365" userId="S::justin.sheppard@ecn.forces.gc.ca::046012a4-b312-4c37-863d-653c3913ec98" providerId="AD" clId="Web-{56E4C89F-DEC2-49FA-8791-D76166356B59}" dt="2021-02-08T17:03:31.982" v="71" actId="14100"/>
          <ac:picMkLst>
            <pc:docMk/>
            <pc:sldMk cId="159284069" sldId="311"/>
            <ac:picMk id="3" creationId="{91536BF4-0FF4-4D73-ACA3-BBE6FFA8F02F}"/>
          </ac:picMkLst>
        </pc:picChg>
      </pc:sldChg>
      <pc:sldChg chg="modSp">
        <pc:chgData name="Sheppard MS JE@MCC RJOC(A)@Defence O365" userId="S::justin.sheppard@ecn.forces.gc.ca::046012a4-b312-4c37-863d-653c3913ec98" providerId="AD" clId="Web-{56E4C89F-DEC2-49FA-8791-D76166356B59}" dt="2021-02-08T17:04:09.341" v="82" actId="14100"/>
        <pc:sldMkLst>
          <pc:docMk/>
          <pc:sldMk cId="343591927" sldId="312"/>
        </pc:sldMkLst>
        <pc:spChg chg="mod">
          <ac:chgData name="Sheppard MS JE@MCC RJOC(A)@Defence O365" userId="S::justin.sheppard@ecn.forces.gc.ca::046012a4-b312-4c37-863d-653c3913ec98" providerId="AD" clId="Web-{56E4C89F-DEC2-49FA-8791-D76166356B59}" dt="2021-02-08T17:03:52.279" v="77" actId="20577"/>
          <ac:spMkLst>
            <pc:docMk/>
            <pc:sldMk cId="343591927" sldId="312"/>
            <ac:spMk id="2" creationId="{945E3C71-DD19-4B26-9C65-FCF2053C4547}"/>
          </ac:spMkLst>
        </pc:spChg>
        <pc:spChg chg="mod">
          <ac:chgData name="Sheppard MS JE@MCC RJOC(A)@Defence O365" userId="S::justin.sheppard@ecn.forces.gc.ca::046012a4-b312-4c37-863d-653c3913ec98" providerId="AD" clId="Web-{56E4C89F-DEC2-49FA-8791-D76166356B59}" dt="2021-02-08T17:03:46.919" v="74" actId="20577"/>
          <ac:spMkLst>
            <pc:docMk/>
            <pc:sldMk cId="343591927" sldId="312"/>
            <ac:spMk id="5" creationId="{00000000-0000-0000-0000-000000000000}"/>
          </ac:spMkLst>
        </pc:spChg>
        <pc:picChg chg="mod">
          <ac:chgData name="Sheppard MS JE@MCC RJOC(A)@Defence O365" userId="S::justin.sheppard@ecn.forces.gc.ca::046012a4-b312-4c37-863d-653c3913ec98" providerId="AD" clId="Web-{56E4C89F-DEC2-49FA-8791-D76166356B59}" dt="2021-02-08T17:04:09.341" v="82" actId="14100"/>
          <ac:picMkLst>
            <pc:docMk/>
            <pc:sldMk cId="343591927" sldId="312"/>
            <ac:picMk id="3" creationId="{9F220C60-EF3E-4402-8A29-9F03B8F346DD}"/>
          </ac:picMkLst>
        </pc:picChg>
      </pc:sldChg>
    </pc:docChg>
  </pc:docChgLst>
  <pc:docChgLst>
    <pc:chgData clId="Web-{390EA09B-D355-9F0C-F5E0-D638B259D1EB}"/>
    <pc:docChg chg="modSld">
      <pc:chgData name="" userId="" providerId="" clId="Web-{390EA09B-D355-9F0C-F5E0-D638B259D1EB}" dt="2021-02-05T14:41:06.741" v="0" actId="20577"/>
      <pc:docMkLst>
        <pc:docMk/>
      </pc:docMkLst>
      <pc:sldChg chg="modSp">
        <pc:chgData name="" userId="" providerId="" clId="Web-{390EA09B-D355-9F0C-F5E0-D638B259D1EB}" dt="2021-02-05T14:41:06.741" v="0" actId="20577"/>
        <pc:sldMkLst>
          <pc:docMk/>
          <pc:sldMk cId="0" sldId="258"/>
        </pc:sldMkLst>
        <pc:spChg chg="mod">
          <ac:chgData name="" userId="" providerId="" clId="Web-{390EA09B-D355-9F0C-F5E0-D638B259D1EB}" dt="2021-02-05T14:41:06.741" v="0" actId="20577"/>
          <ac:spMkLst>
            <pc:docMk/>
            <pc:sldMk cId="0" sldId="258"/>
            <ac:spMk id="7" creationId="{00000000-0000-0000-0000-000000000000}"/>
          </ac:spMkLst>
        </pc:spChg>
      </pc:sldChg>
    </pc:docChg>
  </pc:docChgLst>
  <pc:docChgLst>
    <pc:chgData name="Sheppard MS JE@MCC RJOC(A)@Defence O365" userId="S::justin.sheppard@ecn.forces.gc.ca::046012a4-b312-4c37-863d-653c3913ec98" providerId="AD" clId="Web-{2FFC7475-BB08-4FF2-AC2F-59F91A5707DD}"/>
    <pc:docChg chg="modSld">
      <pc:chgData name="Sheppard MS JE@MCC RJOC(A)@Defence O365" userId="S::justin.sheppard@ecn.forces.gc.ca::046012a4-b312-4c37-863d-653c3913ec98" providerId="AD" clId="Web-{2FFC7475-BB08-4FF2-AC2F-59F91A5707DD}" dt="2021-02-11T15:25:47.704" v="37" actId="1076"/>
      <pc:docMkLst>
        <pc:docMk/>
      </pc:docMkLst>
      <pc:sldChg chg="modSp">
        <pc:chgData name="Sheppard MS JE@MCC RJOC(A)@Defence O365" userId="S::justin.sheppard@ecn.forces.gc.ca::046012a4-b312-4c37-863d-653c3913ec98" providerId="AD" clId="Web-{2FFC7475-BB08-4FF2-AC2F-59F91A5707DD}" dt="2021-02-11T15:25:47.704" v="37" actId="1076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2FFC7475-BB08-4FF2-AC2F-59F91A5707DD}" dt="2021-02-11T15:25:47.704" v="37" actId="1076"/>
          <ac:spMkLst>
            <pc:docMk/>
            <pc:sldMk cId="1587703502" sldId="267"/>
            <ac:spMk id="2" creationId="{08549D6F-774C-4346-B00E-59F01BADD4A4}"/>
          </ac:spMkLst>
        </pc:spChg>
        <pc:spChg chg="mod">
          <ac:chgData name="Sheppard MS JE@MCC RJOC(A)@Defence O365" userId="S::justin.sheppard@ecn.forces.gc.ca::046012a4-b312-4c37-863d-653c3913ec98" providerId="AD" clId="Web-{2FFC7475-BB08-4FF2-AC2F-59F91A5707DD}" dt="2021-02-11T15:23:10.214" v="4" actId="14100"/>
          <ac:spMkLst>
            <pc:docMk/>
            <pc:sldMk cId="1587703502" sldId="26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2FFC7475-BB08-4FF2-AC2F-59F91A5707DD}" dt="2021-02-11T15:25:27.203" v="36" actId="14100"/>
        <pc:sldMkLst>
          <pc:docMk/>
          <pc:sldMk cId="232699226" sldId="303"/>
        </pc:sldMkLst>
        <pc:spChg chg="mod">
          <ac:chgData name="Sheppard MS JE@MCC RJOC(A)@Defence O365" userId="S::justin.sheppard@ecn.forces.gc.ca::046012a4-b312-4c37-863d-653c3913ec98" providerId="AD" clId="Web-{2FFC7475-BB08-4FF2-AC2F-59F91A5707DD}" dt="2021-02-11T15:25:27.203" v="36" actId="14100"/>
          <ac:spMkLst>
            <pc:docMk/>
            <pc:sldMk cId="232699226" sldId="303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2FFC7475-BB08-4FF2-AC2F-59F91A5707DD}" dt="2021-02-11T15:23:48.715" v="15" actId="20577"/>
        <pc:sldMkLst>
          <pc:docMk/>
          <pc:sldMk cId="609086399" sldId="308"/>
        </pc:sldMkLst>
        <pc:spChg chg="mod">
          <ac:chgData name="Sheppard MS JE@MCC RJOC(A)@Defence O365" userId="S::justin.sheppard@ecn.forces.gc.ca::046012a4-b312-4c37-863d-653c3913ec98" providerId="AD" clId="Web-{2FFC7475-BB08-4FF2-AC2F-59F91A5707DD}" dt="2021-02-11T15:23:48.715" v="15" actId="20577"/>
          <ac:spMkLst>
            <pc:docMk/>
            <pc:sldMk cId="609086399" sldId="308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2FFC7475-BB08-4FF2-AC2F-59F91A5707DD}" dt="2021-02-11T15:24:27.232" v="22" actId="20577"/>
        <pc:sldMkLst>
          <pc:docMk/>
          <pc:sldMk cId="3343949321" sldId="309"/>
        </pc:sldMkLst>
        <pc:spChg chg="mod">
          <ac:chgData name="Sheppard MS JE@MCC RJOC(A)@Defence O365" userId="S::justin.sheppard@ecn.forces.gc.ca::046012a4-b312-4c37-863d-653c3913ec98" providerId="AD" clId="Web-{2FFC7475-BB08-4FF2-AC2F-59F91A5707DD}" dt="2021-02-11T15:24:27.232" v="22" actId="20577"/>
          <ac:spMkLst>
            <pc:docMk/>
            <pc:sldMk cId="3343949321" sldId="309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2FFC7475-BB08-4FF2-AC2F-59F91A5707DD}" dt="2021-02-11T15:24:42.014" v="24" actId="14100"/>
        <pc:sldMkLst>
          <pc:docMk/>
          <pc:sldMk cId="3980780948" sldId="310"/>
        </pc:sldMkLst>
        <pc:spChg chg="mod">
          <ac:chgData name="Sheppard MS JE@MCC RJOC(A)@Defence O365" userId="S::justin.sheppard@ecn.forces.gc.ca::046012a4-b312-4c37-863d-653c3913ec98" providerId="AD" clId="Web-{2FFC7475-BB08-4FF2-AC2F-59F91A5707DD}" dt="2021-02-11T15:24:42.014" v="24" actId="14100"/>
          <ac:spMkLst>
            <pc:docMk/>
            <pc:sldMk cId="3980780948" sldId="310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2FFC7475-BB08-4FF2-AC2F-59F91A5707DD}" dt="2021-02-11T15:24:57.968" v="27" actId="14100"/>
        <pc:sldMkLst>
          <pc:docMk/>
          <pc:sldMk cId="159284069" sldId="311"/>
        </pc:sldMkLst>
        <pc:spChg chg="mod">
          <ac:chgData name="Sheppard MS JE@MCC RJOC(A)@Defence O365" userId="S::justin.sheppard@ecn.forces.gc.ca::046012a4-b312-4c37-863d-653c3913ec98" providerId="AD" clId="Web-{2FFC7475-BB08-4FF2-AC2F-59F91A5707DD}" dt="2021-02-11T15:24:57.968" v="27" actId="14100"/>
          <ac:spMkLst>
            <pc:docMk/>
            <pc:sldMk cId="159284069" sldId="311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2FFC7475-BB08-4FF2-AC2F-59F91A5707DD}" dt="2021-02-11T15:25:13.391" v="32" actId="14100"/>
        <pc:sldMkLst>
          <pc:docMk/>
          <pc:sldMk cId="343591927" sldId="312"/>
        </pc:sldMkLst>
        <pc:spChg chg="mod">
          <ac:chgData name="Sheppard MS JE@MCC RJOC(A)@Defence O365" userId="S::justin.sheppard@ecn.forces.gc.ca::046012a4-b312-4c37-863d-653c3913ec98" providerId="AD" clId="Web-{2FFC7475-BB08-4FF2-AC2F-59F91A5707DD}" dt="2021-02-11T15:25:13.391" v="32" actId="14100"/>
          <ac:spMkLst>
            <pc:docMk/>
            <pc:sldMk cId="343591927" sldId="312"/>
            <ac:spMk id="5" creationId="{00000000-0000-0000-0000-000000000000}"/>
          </ac:spMkLst>
        </pc:spChg>
      </pc:sldChg>
    </pc:docChg>
  </pc:docChgLst>
  <pc:docChgLst>
    <pc:chgData name="Blindback Sgt TJ@21 AC&amp;W Sqn CADS Ops@Defence O365" userId="S::timothy.blindback@ecn.forces.gc.ca::2699d6b2-7bae-42be-83da-ef360de0bb01" providerId="AD" clId="Web-{7D1479EB-1754-4642-8813-D4DD488F189F}"/>
    <pc:docChg chg="modSld">
      <pc:chgData name="Blindback Sgt TJ@21 AC&amp;W Sqn CADS Ops@Defence O365" userId="S::timothy.blindback@ecn.forces.gc.ca::2699d6b2-7bae-42be-83da-ef360de0bb01" providerId="AD" clId="Web-{7D1479EB-1754-4642-8813-D4DD488F189F}" dt="2021-02-05T14:29:24.398" v="963"/>
      <pc:docMkLst>
        <pc:docMk/>
      </pc:docMkLst>
      <pc:sldChg chg="modNotes">
        <pc:chgData name="Blindback Sgt TJ@21 AC&amp;W Sqn CADS Ops@Defence O365" userId="S::timothy.blindback@ecn.forces.gc.ca::2699d6b2-7bae-42be-83da-ef360de0bb01" providerId="AD" clId="Web-{7D1479EB-1754-4642-8813-D4DD488F189F}" dt="2021-02-05T14:17:25.301" v="219"/>
        <pc:sldMkLst>
          <pc:docMk/>
          <pc:sldMk cId="1251806590" sldId="289"/>
        </pc:sldMkLst>
      </pc:sldChg>
      <pc:sldChg chg="modNotes">
        <pc:chgData name="Blindback Sgt TJ@21 AC&amp;W Sqn CADS Ops@Defence O365" userId="S::timothy.blindback@ecn.forces.gc.ca::2699d6b2-7bae-42be-83da-ef360de0bb01" providerId="AD" clId="Web-{7D1479EB-1754-4642-8813-D4DD488F189F}" dt="2021-02-05T14:22:13.724" v="348"/>
        <pc:sldMkLst>
          <pc:docMk/>
          <pc:sldMk cId="609086399" sldId="308"/>
        </pc:sldMkLst>
      </pc:sldChg>
      <pc:sldChg chg="addSp modSp modNotes">
        <pc:chgData name="Blindback Sgt TJ@21 AC&amp;W Sqn CADS Ops@Defence O365" userId="S::timothy.blindback@ecn.forces.gc.ca::2699d6b2-7bae-42be-83da-ef360de0bb01" providerId="AD" clId="Web-{7D1479EB-1754-4642-8813-D4DD488F189F}" dt="2021-02-05T14:23:56.662" v="487"/>
        <pc:sldMkLst>
          <pc:docMk/>
          <pc:sldMk cId="3343949321" sldId="309"/>
        </pc:sldMkLst>
        <pc:spChg chg="add mod">
          <ac:chgData name="Blindback Sgt TJ@21 AC&amp;W Sqn CADS Ops@Defence O365" userId="S::timothy.blindback@ecn.forces.gc.ca::2699d6b2-7bae-42be-83da-ef360de0bb01" providerId="AD" clId="Web-{7D1479EB-1754-4642-8813-D4DD488F189F}" dt="2021-02-05T14:09:23.472" v="21" actId="20577"/>
          <ac:spMkLst>
            <pc:docMk/>
            <pc:sldMk cId="3343949321" sldId="309"/>
            <ac:spMk id="4" creationId="{5F11C978-B6E9-4271-8E39-32FEFB10E035}"/>
          </ac:spMkLst>
        </pc:spChg>
        <pc:picChg chg="add mod">
          <ac:chgData name="Blindback Sgt TJ@21 AC&amp;W Sqn CADS Ops@Defence O365" userId="S::timothy.blindback@ecn.forces.gc.ca::2699d6b2-7bae-42be-83da-ef360de0bb01" providerId="AD" clId="Web-{7D1479EB-1754-4642-8813-D4DD488F189F}" dt="2021-02-05T14:05:45.659" v="7" actId="1076"/>
          <ac:picMkLst>
            <pc:docMk/>
            <pc:sldMk cId="3343949321" sldId="309"/>
            <ac:picMk id="3" creationId="{7E53059B-BB97-4E3E-B2EC-DF409D02CFA3}"/>
          </ac:picMkLst>
        </pc:picChg>
      </pc:sldChg>
      <pc:sldChg chg="addSp modSp modNotes">
        <pc:chgData name="Blindback Sgt TJ@21 AC&amp;W Sqn CADS Ops@Defence O365" userId="S::timothy.blindback@ecn.forces.gc.ca::2699d6b2-7bae-42be-83da-ef360de0bb01" providerId="AD" clId="Web-{7D1479EB-1754-4642-8813-D4DD488F189F}" dt="2021-02-05T14:24:42.115" v="552"/>
        <pc:sldMkLst>
          <pc:docMk/>
          <pc:sldMk cId="3980780948" sldId="310"/>
        </pc:sldMkLst>
        <pc:spChg chg="add mod">
          <ac:chgData name="Blindback Sgt TJ@21 AC&amp;W Sqn CADS Ops@Defence O365" userId="S::timothy.blindback@ecn.forces.gc.ca::2699d6b2-7bae-42be-83da-ef360de0bb01" providerId="AD" clId="Web-{7D1479EB-1754-4642-8813-D4DD488F189F}" dt="2021-02-05T14:11:22.910" v="29" actId="14100"/>
          <ac:spMkLst>
            <pc:docMk/>
            <pc:sldMk cId="3980780948" sldId="310"/>
            <ac:spMk id="4" creationId="{CBCABA65-D60F-4C40-99FD-53A0CFDB8958}"/>
          </ac:spMkLst>
        </pc:spChg>
        <pc:picChg chg="add mod">
          <ac:chgData name="Blindback Sgt TJ@21 AC&amp;W Sqn CADS Ops@Defence O365" userId="S::timothy.blindback@ecn.forces.gc.ca::2699d6b2-7bae-42be-83da-ef360de0bb01" providerId="AD" clId="Web-{7D1479EB-1754-4642-8813-D4DD488F189F}" dt="2021-02-05T14:10:42.863" v="24" actId="14100"/>
          <ac:picMkLst>
            <pc:docMk/>
            <pc:sldMk cId="3980780948" sldId="310"/>
            <ac:picMk id="3" creationId="{DEF66357-ED74-4C3F-880A-2D258286C697}"/>
          </ac:picMkLst>
        </pc:picChg>
      </pc:sldChg>
      <pc:sldChg chg="addSp modSp modNotes">
        <pc:chgData name="Blindback Sgt TJ@21 AC&amp;W Sqn CADS Ops@Defence O365" userId="S::timothy.blindback@ecn.forces.gc.ca::2699d6b2-7bae-42be-83da-ef360de0bb01" providerId="AD" clId="Web-{7D1479EB-1754-4642-8813-D4DD488F189F}" dt="2021-02-05T14:27:15.178" v="757"/>
        <pc:sldMkLst>
          <pc:docMk/>
          <pc:sldMk cId="159284069" sldId="311"/>
        </pc:sldMkLst>
        <pc:spChg chg="add mod">
          <ac:chgData name="Blindback Sgt TJ@21 AC&amp;W Sqn CADS Ops@Defence O365" userId="S::timothy.blindback@ecn.forces.gc.ca::2699d6b2-7bae-42be-83da-ef360de0bb01" providerId="AD" clId="Web-{7D1479EB-1754-4642-8813-D4DD488F189F}" dt="2021-02-05T14:13:21.582" v="38" actId="14100"/>
          <ac:spMkLst>
            <pc:docMk/>
            <pc:sldMk cId="159284069" sldId="311"/>
            <ac:spMk id="4" creationId="{C881F21A-EDF9-4D7A-914F-7E5C0C9C957E}"/>
          </ac:spMkLst>
        </pc:spChg>
        <pc:picChg chg="add mod">
          <ac:chgData name="Blindback Sgt TJ@21 AC&amp;W Sqn CADS Ops@Defence O365" userId="S::timothy.blindback@ecn.forces.gc.ca::2699d6b2-7bae-42be-83da-ef360de0bb01" providerId="AD" clId="Web-{7D1479EB-1754-4642-8813-D4DD488F189F}" dt="2021-02-05T14:12:39.597" v="33" actId="14100"/>
          <ac:picMkLst>
            <pc:docMk/>
            <pc:sldMk cId="159284069" sldId="311"/>
            <ac:picMk id="3" creationId="{91536BF4-0FF4-4D73-ACA3-BBE6FFA8F02F}"/>
          </ac:picMkLst>
        </pc:picChg>
      </pc:sldChg>
      <pc:sldChg chg="addSp modSp modNotes">
        <pc:chgData name="Blindback Sgt TJ@21 AC&amp;W Sqn CADS Ops@Defence O365" userId="S::timothy.blindback@ecn.forces.gc.ca::2699d6b2-7bae-42be-83da-ef360de0bb01" providerId="AD" clId="Web-{7D1479EB-1754-4642-8813-D4DD488F189F}" dt="2021-02-05T14:29:24.398" v="963"/>
        <pc:sldMkLst>
          <pc:docMk/>
          <pc:sldMk cId="343591927" sldId="312"/>
        </pc:sldMkLst>
        <pc:spChg chg="add mod">
          <ac:chgData name="Blindback Sgt TJ@21 AC&amp;W Sqn CADS Ops@Defence O365" userId="S::timothy.blindback@ecn.forces.gc.ca::2699d6b2-7bae-42be-83da-ef360de0bb01" providerId="AD" clId="Web-{7D1479EB-1754-4642-8813-D4DD488F189F}" dt="2021-02-05T14:15:14.457" v="46" actId="20577"/>
          <ac:spMkLst>
            <pc:docMk/>
            <pc:sldMk cId="343591927" sldId="312"/>
            <ac:spMk id="4" creationId="{82054FD2-163C-4CCC-B050-C48EBB4B84D7}"/>
          </ac:spMkLst>
        </pc:spChg>
        <pc:picChg chg="add mod">
          <ac:chgData name="Blindback Sgt TJ@21 AC&amp;W Sqn CADS Ops@Defence O365" userId="S::timothy.blindback@ecn.forces.gc.ca::2699d6b2-7bae-42be-83da-ef360de0bb01" providerId="AD" clId="Web-{7D1479EB-1754-4642-8813-D4DD488F189F}" dt="2021-02-05T14:14:44.613" v="42" actId="14100"/>
          <ac:picMkLst>
            <pc:docMk/>
            <pc:sldMk cId="343591927" sldId="312"/>
            <ac:picMk id="3" creationId="{9F220C60-EF3E-4402-8A29-9F03B8F346DD}"/>
          </ac:picMkLst>
        </pc:picChg>
      </pc:sldChg>
    </pc:docChg>
  </pc:docChgLst>
  <pc:docChgLst>
    <pc:chgData name="Blindback Sgt TJ@21 AC&amp;W Sqn CADS Ops@Defence O365" userId="S::timothy.blindback@ecn.forces.gc.ca::2699d6b2-7bae-42be-83da-ef360de0bb01" providerId="AD" clId="Web-{390EA09B-D355-9F0C-F5E0-D638B259D1EB}"/>
    <pc:docChg chg="modSld">
      <pc:chgData name="Blindback Sgt TJ@21 AC&amp;W Sqn CADS Ops@Defence O365" userId="S::timothy.blindback@ecn.forces.gc.ca::2699d6b2-7bae-42be-83da-ef360de0bb01" providerId="AD" clId="Web-{390EA09B-D355-9F0C-F5E0-D638B259D1EB}" dt="2021-02-05T14:51:36.448" v="36" actId="20577"/>
      <pc:docMkLst>
        <pc:docMk/>
      </pc:docMkLst>
      <pc:sldChg chg="modSp">
        <pc:chgData name="Blindback Sgt TJ@21 AC&amp;W Sqn CADS Ops@Defence O365" userId="S::timothy.blindback@ecn.forces.gc.ca::2699d6b2-7bae-42be-83da-ef360de0bb01" providerId="AD" clId="Web-{390EA09B-D355-9F0C-F5E0-D638B259D1EB}" dt="2021-02-05T14:51:36.448" v="36" actId="20577"/>
        <pc:sldMkLst>
          <pc:docMk/>
          <pc:sldMk cId="1587703502" sldId="267"/>
        </pc:sldMkLst>
        <pc:spChg chg="mod">
          <ac:chgData name="Blindback Sgt TJ@21 AC&amp;W Sqn CADS Ops@Defence O365" userId="S::timothy.blindback@ecn.forces.gc.ca::2699d6b2-7bae-42be-83da-ef360de0bb01" providerId="AD" clId="Web-{390EA09B-D355-9F0C-F5E0-D638B259D1EB}" dt="2021-02-05T14:51:36.448" v="36" actId="20577"/>
          <ac:spMkLst>
            <pc:docMk/>
            <pc:sldMk cId="1587703502" sldId="267"/>
            <ac:spMk id="2" creationId="{08549D6F-774C-4346-B00E-59F01BADD4A4}"/>
          </ac:spMkLst>
        </pc:spChg>
      </pc:sldChg>
    </pc:docChg>
  </pc:docChgLst>
  <pc:docChgLst>
    <pc:chgData name="Blindback Sgt TJ@21 AC&amp;W Sqn CADS Ops@Defence O365" userId="S::timothy.blindback@ecn.forces.gc.ca::2699d6b2-7bae-42be-83da-ef360de0bb01" providerId="AD" clId="Web-{F85ACEED-B963-8B28-2A22-A7A03900E06C}"/>
    <pc:docChg chg="modSld">
      <pc:chgData name="Blindback Sgt TJ@21 AC&amp;W Sqn CADS Ops@Defence O365" userId="S::timothy.blindback@ecn.forces.gc.ca::2699d6b2-7bae-42be-83da-ef360de0bb01" providerId="AD" clId="Web-{F85ACEED-B963-8B28-2A22-A7A03900E06C}" dt="2021-02-08T15:22:46.940" v="60" actId="20577"/>
      <pc:docMkLst>
        <pc:docMk/>
      </pc:docMkLst>
      <pc:sldChg chg="modSp">
        <pc:chgData name="Blindback Sgt TJ@21 AC&amp;W Sqn CADS Ops@Defence O365" userId="S::timothy.blindback@ecn.forces.gc.ca::2699d6b2-7bae-42be-83da-ef360de0bb01" providerId="AD" clId="Web-{F85ACEED-B963-8B28-2A22-A7A03900E06C}" dt="2021-02-08T15:15:20.891" v="34" actId="20577"/>
        <pc:sldMkLst>
          <pc:docMk/>
          <pc:sldMk cId="1251806590" sldId="289"/>
        </pc:sldMkLst>
        <pc:spChg chg="mod">
          <ac:chgData name="Blindback Sgt TJ@21 AC&amp;W Sqn CADS Ops@Defence O365" userId="S::timothy.blindback@ecn.forces.gc.ca::2699d6b2-7bae-42be-83da-ef360de0bb01" providerId="AD" clId="Web-{F85ACEED-B963-8B28-2A22-A7A03900E06C}" dt="2021-02-08T15:15:20.891" v="34" actId="20577"/>
          <ac:spMkLst>
            <pc:docMk/>
            <pc:sldMk cId="1251806590" sldId="289"/>
            <ac:spMk id="2" creationId="{945E3C71-DD19-4B26-9C65-FCF2053C4547}"/>
          </ac:spMkLst>
        </pc:spChg>
      </pc:sldChg>
      <pc:sldChg chg="modSp">
        <pc:chgData name="Blindback Sgt TJ@21 AC&amp;W Sqn CADS Ops@Defence O365" userId="S::timothy.blindback@ecn.forces.gc.ca::2699d6b2-7bae-42be-83da-ef360de0bb01" providerId="AD" clId="Web-{F85ACEED-B963-8B28-2A22-A7A03900E06C}" dt="2021-02-08T15:22:46.940" v="60" actId="20577"/>
        <pc:sldMkLst>
          <pc:docMk/>
          <pc:sldMk cId="343591927" sldId="312"/>
        </pc:sldMkLst>
        <pc:spChg chg="mod">
          <ac:chgData name="Blindback Sgt TJ@21 AC&amp;W Sqn CADS Ops@Defence O365" userId="S::timothy.blindback@ecn.forces.gc.ca::2699d6b2-7bae-42be-83da-ef360de0bb01" providerId="AD" clId="Web-{F85ACEED-B963-8B28-2A22-A7A03900E06C}" dt="2021-02-08T15:22:46.940" v="60" actId="20577"/>
          <ac:spMkLst>
            <pc:docMk/>
            <pc:sldMk cId="343591927" sldId="312"/>
            <ac:spMk id="2" creationId="{945E3C71-DD19-4B26-9C65-FCF2053C4547}"/>
          </ac:spMkLst>
        </pc:spChg>
        <pc:spChg chg="mod">
          <ac:chgData name="Blindback Sgt TJ@21 AC&amp;W Sqn CADS Ops@Defence O365" userId="S::timothy.blindback@ecn.forces.gc.ca::2699d6b2-7bae-42be-83da-ef360de0bb01" providerId="AD" clId="Web-{F85ACEED-B963-8B28-2A22-A7A03900E06C}" dt="2021-02-08T15:17:38.391" v="35" actId="20577"/>
          <ac:spMkLst>
            <pc:docMk/>
            <pc:sldMk cId="343591927" sldId="312"/>
            <ac:spMk id="5" creationId="{00000000-0000-0000-0000-000000000000}"/>
          </ac:spMkLst>
        </pc:spChg>
        <pc:picChg chg="mod">
          <ac:chgData name="Blindback Sgt TJ@21 AC&amp;W Sqn CADS Ops@Defence O365" userId="S::timothy.blindback@ecn.forces.gc.ca::2699d6b2-7bae-42be-83da-ef360de0bb01" providerId="AD" clId="Web-{F85ACEED-B963-8B28-2A22-A7A03900E06C}" dt="2021-02-08T15:22:21.268" v="36" actId="1076"/>
          <ac:picMkLst>
            <pc:docMk/>
            <pc:sldMk cId="343591927" sldId="312"/>
            <ac:picMk id="3" creationId="{9F220C60-EF3E-4402-8A29-9F03B8F346DD}"/>
          </ac:picMkLst>
        </pc:picChg>
      </pc:sldChg>
    </pc:docChg>
  </pc:docChgLst>
  <pc:docChgLst>
    <pc:chgData clId="Web-{2FFC7475-BB08-4FF2-AC2F-59F91A5707DD}"/>
    <pc:docChg chg="modSld">
      <pc:chgData name="" userId="" providerId="" clId="Web-{2FFC7475-BB08-4FF2-AC2F-59F91A5707DD}" dt="2021-02-11T15:22:27.572" v="0" actId="1076"/>
      <pc:docMkLst>
        <pc:docMk/>
      </pc:docMkLst>
      <pc:sldChg chg="modSp">
        <pc:chgData name="" userId="" providerId="" clId="Web-{2FFC7475-BB08-4FF2-AC2F-59F91A5707DD}" dt="2021-02-11T15:22:27.572" v="0" actId="1076"/>
        <pc:sldMkLst>
          <pc:docMk/>
          <pc:sldMk cId="0" sldId="258"/>
        </pc:sldMkLst>
        <pc:spChg chg="mod">
          <ac:chgData name="" userId="" providerId="" clId="Web-{2FFC7475-BB08-4FF2-AC2F-59F91A5707DD}" dt="2021-02-11T15:22:27.572" v="0" actId="1076"/>
          <ac:spMkLst>
            <pc:docMk/>
            <pc:sldMk cId="0" sldId="258"/>
            <ac:spMk id="11" creationId="{4E375B69-8A08-4F5C-95BB-46ED48E1593F}"/>
          </ac:spMkLst>
        </pc:spChg>
      </pc:sldChg>
    </pc:docChg>
  </pc:docChgLst>
  <pc:docChgLst>
    <pc:chgData clId="Web-{56E4C89F-DEC2-49FA-8791-D76166356B59}"/>
    <pc:docChg chg="modSld">
      <pc:chgData name="" userId="" providerId="" clId="Web-{56E4C89F-DEC2-49FA-8791-D76166356B59}" dt="2021-02-08T16:58:26.154" v="0" actId="1076"/>
      <pc:docMkLst>
        <pc:docMk/>
      </pc:docMkLst>
      <pc:sldChg chg="modSp">
        <pc:chgData name="" userId="" providerId="" clId="Web-{56E4C89F-DEC2-49FA-8791-D76166356B59}" dt="2021-02-08T16:58:26.154" v="0" actId="1076"/>
        <pc:sldMkLst>
          <pc:docMk/>
          <pc:sldMk cId="0" sldId="258"/>
        </pc:sldMkLst>
        <pc:spChg chg="mod">
          <ac:chgData name="" userId="" providerId="" clId="Web-{56E4C89F-DEC2-49FA-8791-D76166356B59}" dt="2021-02-08T16:58:26.154" v="0" actId="1076"/>
          <ac:spMkLst>
            <pc:docMk/>
            <pc:sldMk cId="0" sldId="258"/>
            <ac:spMk id="11" creationId="{4E375B69-8A08-4F5C-95BB-46ED48E1593F}"/>
          </ac:spMkLst>
        </pc:spChg>
      </pc:sldChg>
    </pc:docChg>
  </pc:docChgLst>
  <pc:docChgLst>
    <pc:chgData clId="Web-{A173BA16-7F68-ED7D-89DF-C9BED9FA4735}"/>
    <pc:docChg chg="modSld">
      <pc:chgData name="" userId="" providerId="" clId="Web-{A173BA16-7F68-ED7D-89DF-C9BED9FA4735}" dt="2021-02-04T21:20:14.532" v="17" actId="20577"/>
      <pc:docMkLst>
        <pc:docMk/>
      </pc:docMkLst>
      <pc:sldChg chg="modSp">
        <pc:chgData name="" userId="" providerId="" clId="Web-{A173BA16-7F68-ED7D-89DF-C9BED9FA4735}" dt="2021-02-04T21:20:14.532" v="17" actId="20577"/>
        <pc:sldMkLst>
          <pc:docMk/>
          <pc:sldMk cId="0" sldId="258"/>
        </pc:sldMkLst>
        <pc:spChg chg="mod">
          <ac:chgData name="" userId="" providerId="" clId="Web-{A173BA16-7F68-ED7D-89DF-C9BED9FA4735}" dt="2021-02-04T21:20:14.532" v="17" actId="20577"/>
          <ac:spMkLst>
            <pc:docMk/>
            <pc:sldMk cId="0" sldId="258"/>
            <ac:spMk id="11" creationId="{4E375B69-8A08-4F5C-95BB-46ED48E1593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284B9AB2-1206-4832-85A8-7CD471503561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197166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3738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8BFBBCA8-0C9D-4EC1-B549-96619A5E1B7E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710702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This slide is a brief review of the OPTASKLINK message, and the different formats it's written in.</a:t>
            </a:r>
          </a:p>
          <a:p>
            <a:endParaRPr lang="en-US">
              <a:latin typeface="Calibri"/>
              <a:cs typeface="Calibri"/>
            </a:endParaRPr>
          </a:p>
          <a:p>
            <a:r>
              <a:rPr lang="en-US">
                <a:latin typeface="Calibri"/>
                <a:cs typeface="Calibri"/>
              </a:rPr>
              <a:t>USMTF is not the same as APP-11, and an OTL written in USMTF may not have the same fields as one written in APP-11</a:t>
            </a:r>
          </a:p>
          <a:p>
            <a:endParaRPr lang="en-US">
              <a:latin typeface="Calibri"/>
              <a:cs typeface="Calibri"/>
            </a:endParaRPr>
          </a:p>
          <a:p>
            <a:r>
              <a:rPr lang="en-US">
                <a:latin typeface="Calibri"/>
                <a:cs typeface="Calibri"/>
              </a:rPr>
              <a:t>The CAF has determined that APP-11 is the standard for handling OTLs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/>
              <a:pPr/>
              <a:t>4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761070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In USMTF, this segment is called LNKXI</a:t>
            </a:r>
          </a:p>
          <a:p>
            <a:r>
              <a:rPr lang="en-US">
                <a:latin typeface="Calibri"/>
                <a:cs typeface="Calibri"/>
              </a:rPr>
              <a:t>In this segment, it determines how all of Link 11 is to operate.</a:t>
            </a:r>
          </a:p>
          <a:p>
            <a:r>
              <a:rPr lang="en-US">
                <a:latin typeface="Calibri"/>
                <a:cs typeface="Calibri"/>
              </a:rPr>
              <a:t>For the purposes of this lesson, the focus is entirely on specific units, not global parameters like DLRP.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/>
              <a:pPr/>
              <a:t>5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728105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M = Mandatory field</a:t>
            </a:r>
          </a:p>
          <a:p>
            <a:r>
              <a:rPr lang="en-US">
                <a:latin typeface="Calibri"/>
                <a:cs typeface="Calibri"/>
              </a:rPr>
              <a:t>O = Operational Determined field</a:t>
            </a:r>
          </a:p>
          <a:p>
            <a:endParaRPr lang="en-US">
              <a:latin typeface="Calibri"/>
              <a:cs typeface="Calibri"/>
            </a:endParaRPr>
          </a:p>
          <a:p>
            <a:r>
              <a:rPr lang="en-US">
                <a:latin typeface="Calibri"/>
                <a:cs typeface="Calibri"/>
              </a:rPr>
              <a:t>The numbers in the field are the number of allowable characters. For example, the UNIT DESIGNATION field can have a maximum of 38 characters for units with very long names.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/>
              <a:pPr/>
              <a:t>6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826635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Repeatable means that the duty code field may be repeated as many times as appropriate.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/>
              <a:pPr/>
              <a:t>7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600471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The term "indirect" here means that the unit is acting as a gateway. Direct means the C2 Host is directly on the RF interface, and indirect means that there is some kind of processing before that data is sent out.</a:t>
            </a:r>
            <a:endParaRPr lang="en-US">
              <a:cs typeface="Arial" charset="0"/>
            </a:endParaRPr>
          </a:p>
          <a:p>
            <a:endParaRPr lang="en-US">
              <a:latin typeface="Calibri"/>
              <a:cs typeface="Calibri"/>
            </a:endParaRPr>
          </a:p>
          <a:p>
            <a:r>
              <a:rPr lang="en-US">
                <a:latin typeface="Calibri"/>
                <a:cs typeface="Calibri"/>
              </a:rPr>
              <a:t>If a unit was operating directly on two different interfaces, they would use the same JU/RU/PU, and this line would not be necessary.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/>
              <a:pPr/>
              <a:t>8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325209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The filters are designated with a letter (A,B,J, </a:t>
            </a:r>
            <a:r>
              <a:rPr lang="en-US" err="1">
                <a:latin typeface="Calibri"/>
                <a:cs typeface="Calibri"/>
              </a:rPr>
              <a:t>etc</a:t>
            </a:r>
            <a:r>
              <a:rPr lang="en-US">
                <a:latin typeface="Calibri"/>
                <a:cs typeface="Calibri"/>
              </a:rPr>
              <a:t>) and a number indicating an index.</a:t>
            </a:r>
          </a:p>
          <a:p>
            <a:endParaRPr lang="en-US">
              <a:latin typeface="Calibri"/>
              <a:cs typeface="Calibri"/>
            </a:endParaRPr>
          </a:p>
          <a:p>
            <a:r>
              <a:rPr lang="en-US">
                <a:latin typeface="Calibri"/>
                <a:cs typeface="Calibri"/>
              </a:rPr>
              <a:t>These letters and numbers are defined elsewhere in the OTL. Filters are far too complicated to include in a Message Text Format elegantly, so this is the solution in mind. Many OTLs omit the filters settings in the OTL in </a:t>
            </a:r>
            <a:r>
              <a:rPr lang="en-US" err="1">
                <a:latin typeface="Calibri"/>
                <a:cs typeface="Calibri"/>
              </a:rPr>
              <a:t>favour</a:t>
            </a:r>
            <a:r>
              <a:rPr lang="en-US">
                <a:latin typeface="Calibri"/>
                <a:cs typeface="Calibri"/>
              </a:rPr>
              <a:t> of explaining filters through GENTEXT or separate messages or directives.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/>
              <a:pPr/>
              <a:t>9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020032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996557"/>
            <a:ext cx="2816119" cy="28648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28601"/>
            <a:ext cx="7239000" cy="1143000"/>
          </a:xfrm>
        </p:spPr>
        <p:txBody>
          <a:bodyPr/>
          <a:lstStyle>
            <a:lvl1pPr algn="ctr">
              <a:defRPr>
                <a:solidFill>
                  <a:srgbClr val="0000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403598"/>
            <a:ext cx="5105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37531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105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2400"/>
            <a:ext cx="22860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7056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1897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7010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1600200"/>
            <a:ext cx="9144000" cy="43434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124349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75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7936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349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263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6157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1409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907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97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986088"/>
            <a:ext cx="9144000" cy="3871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4CBE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>
              <a:solidFill>
                <a:srgbClr val="000000"/>
              </a:solidFill>
            </a:endParaRPr>
          </a:p>
        </p:txBody>
      </p:sp>
      <p:pic>
        <p:nvPicPr>
          <p:cNvPr id="1027" name="Picture 3" descr="Banner Globe"/>
          <p:cNvPicPr>
            <a:picLocks noChangeAspect="1" noChangeArrowheads="1"/>
          </p:cNvPicPr>
          <p:nvPr/>
        </p:nvPicPr>
        <p:blipFill>
          <a:blip r:embed="rId1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0363"/>
            <a:ext cx="914400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DND-Flag-painting"/>
          <p:cNvPicPr preferRelativeResize="0"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88"/>
            <a:ext cx="2001838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152400"/>
            <a:ext cx="7010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600200"/>
            <a:ext cx="9144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3949700" y="381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  <p:sp>
        <p:nvSpPr>
          <p:cNvPr id="1032" name="Text Box 5"/>
          <p:cNvSpPr txBox="1">
            <a:spLocks noChangeArrowheads="1"/>
          </p:cNvSpPr>
          <p:nvPr/>
        </p:nvSpPr>
        <p:spPr bwMode="auto">
          <a:xfrm>
            <a:off x="4419600" y="6278563"/>
            <a:ext cx="457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6CE9499-1771-4E2C-B4E7-1163907A17B4}" type="slidenum">
              <a:rPr lang="en-CA" altLang="en-US" sz="1200" b="0">
                <a:solidFill>
                  <a:srgbClr val="000000"/>
                </a:solidFill>
              </a:rPr>
              <a:pPr eaLnBrk="1" hangingPunct="1"/>
              <a:t>‹#›</a:t>
            </a:fld>
            <a:endParaRPr lang="en-CA" altLang="en-US" sz="1200" b="0">
              <a:solidFill>
                <a:srgbClr val="000000"/>
              </a:solidFill>
            </a:endParaRPr>
          </a:p>
        </p:txBody>
      </p:sp>
      <p:pic>
        <p:nvPicPr>
          <p:cNvPr id="1033" name="Picture 9" descr="fip-e_300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491288"/>
            <a:ext cx="15240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canada_wordmark_300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188" y="6477000"/>
            <a:ext cx="8874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Text Box 15"/>
          <p:cNvSpPr txBox="1">
            <a:spLocks noChangeArrowheads="1"/>
          </p:cNvSpPr>
          <p:nvPr/>
        </p:nvSpPr>
        <p:spPr bwMode="auto">
          <a:xfrm>
            <a:off x="3965575" y="66294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3596699" y="301710"/>
            <a:ext cx="1952956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>
                <a:solidFill>
                  <a:schemeClr val="accent2">
                    <a:lumMod val="75000"/>
                  </a:schemeClr>
                </a:solidFill>
              </a:rPr>
              <a:t>EO 002.01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4E375B69-8A08-4F5C-95BB-46ED48E1593F}"/>
              </a:ext>
            </a:extLst>
          </p:cNvPr>
          <p:cNvSpPr txBox="1">
            <a:spLocks/>
          </p:cNvSpPr>
          <p:nvPr/>
        </p:nvSpPr>
        <p:spPr>
          <a:xfrm>
            <a:off x="-1954" y="2965327"/>
            <a:ext cx="5564554" cy="6096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>
                <a:solidFill>
                  <a:schemeClr val="accent2">
                    <a:lumMod val="75000"/>
                  </a:schemeClr>
                </a:solidFill>
              </a:rPr>
              <a:t>Extract Participating Unit Information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648628" y="282959"/>
            <a:ext cx="1847042" cy="472205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2800" kern="0" dirty="0">
                <a:solidFill>
                  <a:schemeClr val="accent6"/>
                </a:solidFill>
                <a:cs typeface="Arial"/>
              </a:rPr>
              <a:t>Summary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6C1751-8589-4C65-898F-C9AFB509BD72}"/>
              </a:ext>
            </a:extLst>
          </p:cNvPr>
          <p:cNvSpPr txBox="1"/>
          <p:nvPr/>
        </p:nvSpPr>
        <p:spPr>
          <a:xfrm>
            <a:off x="-25879" y="1319842"/>
            <a:ext cx="9057735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endParaRPr lang="en-US">
              <a:cs typeface="Arial" panose="020B0604020202020204" pitchFamily="34" charset="0"/>
            </a:endParaRPr>
          </a:p>
          <a:p>
            <a:pPr marL="285750" indent="-285750" algn="l">
              <a:buFont typeface="Arial"/>
              <a:buChar char="•"/>
            </a:pPr>
            <a:endParaRPr lang="en-US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>
              <a:cs typeface="Arial" panose="020B0604020202020204" pitchFamily="34" charset="0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cs typeface="Arial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latin typeface="Arial"/>
              <a:cs typeface="Arial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latin typeface="Arial"/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EB7486-4A97-4121-AEB1-F214221B3FB7}"/>
              </a:ext>
            </a:extLst>
          </p:cNvPr>
          <p:cNvSpPr txBox="1"/>
          <p:nvPr/>
        </p:nvSpPr>
        <p:spPr>
          <a:xfrm>
            <a:off x="-25879" y="1319842"/>
            <a:ext cx="9057735" cy="403187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OPTASKLINK Message Text Formats</a:t>
            </a: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LINK 11 SEGMENT</a:t>
            </a: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LPUDATA Set</a:t>
            </a: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LKDUTY Set</a:t>
            </a: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INDIRUF Set</a:t>
            </a: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UNITFLTR Set</a:t>
            </a: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>
              <a:cs typeface="Arial"/>
            </a:endParaRPr>
          </a:p>
          <a:p>
            <a:pPr algn="l"/>
            <a:endParaRPr lang="en-US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699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90578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4000" dirty="0">
                <a:solidFill>
                  <a:schemeClr val="accent6"/>
                </a:solidFill>
                <a:latin typeface="Arial"/>
                <a:cs typeface="Arial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18391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362200"/>
            <a:ext cx="8435546" cy="15388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2800" dirty="0">
                <a:solidFill>
                  <a:schemeClr val="accent6"/>
                </a:solidFill>
                <a:latin typeface="Arial"/>
                <a:cs typeface="Arial"/>
              </a:rPr>
              <a:t>This brief is</a:t>
            </a:r>
            <a:endParaRPr lang="en-CA" sz="6600" dirty="0">
              <a:solidFill>
                <a:schemeClr val="accent6"/>
              </a:solidFill>
              <a:latin typeface="Arial"/>
              <a:cs typeface="Arial"/>
            </a:endParaRPr>
          </a:p>
          <a:p>
            <a:r>
              <a:rPr lang="en-CA" sz="6600" dirty="0">
                <a:solidFill>
                  <a:schemeClr val="accent6"/>
                </a:solidFill>
                <a:latin typeface="Arial"/>
                <a:cs typeface="Arial"/>
              </a:rPr>
              <a:t>UNCLASSIFIED </a:t>
            </a:r>
            <a:endParaRPr lang="en-CA" sz="6600" dirty="0">
              <a:solidFill>
                <a:schemeClr val="accent6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8954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605525" y="301710"/>
            <a:ext cx="1926477" cy="45455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Overview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549D6F-774C-4346-B00E-59F01BADD4A4}"/>
              </a:ext>
            </a:extLst>
          </p:cNvPr>
          <p:cNvSpPr txBox="1"/>
          <p:nvPr/>
        </p:nvSpPr>
        <p:spPr>
          <a:xfrm>
            <a:off x="599" y="1266884"/>
            <a:ext cx="9145998" cy="403187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OPTASKLINK Message Text Formats</a:t>
            </a: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LINK 11 SEGMENT</a:t>
            </a: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LPUDATA Set</a:t>
            </a: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LKDUTY Set</a:t>
            </a: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INDIRUF Set</a:t>
            </a: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UNITFLTR Set</a:t>
            </a: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>
              <a:cs typeface="Arial"/>
            </a:endParaRPr>
          </a:p>
          <a:p>
            <a:pPr algn="l"/>
            <a:endParaRPr lang="en-US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7703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306535" y="293683"/>
            <a:ext cx="6533783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2800" kern="0" dirty="0">
                <a:solidFill>
                  <a:schemeClr val="accent6"/>
                </a:solidFill>
              </a:rPr>
              <a:t>OPTASKLINK Message</a:t>
            </a:r>
            <a:endParaRPr lang="en-US">
              <a:solidFill>
                <a:schemeClr val="accent6"/>
              </a:solidFill>
              <a:cs typeface="Arial"/>
            </a:endParaRPr>
          </a:p>
          <a:p>
            <a:pPr algn="ctr"/>
            <a:r>
              <a:rPr lang="en-US" altLang="en-US" sz="2800" kern="0" dirty="0">
                <a:solidFill>
                  <a:schemeClr val="accent6"/>
                </a:solidFill>
              </a:rPr>
              <a:t> Text Formats</a:t>
            </a:r>
            <a:endParaRPr lang="en-US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5E3C71-DD19-4B26-9C65-FCF2053C4547}"/>
              </a:ext>
            </a:extLst>
          </p:cNvPr>
          <p:cNvSpPr txBox="1"/>
          <p:nvPr/>
        </p:nvSpPr>
        <p:spPr>
          <a:xfrm>
            <a:off x="-25879" y="1319842"/>
            <a:ext cx="9057735" cy="526297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Message Text Formats (MTF) are a means of writing logical and unambiguous military orders</a:t>
            </a: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There are 2 different technical standards in use in the CAF Data Links:</a:t>
            </a:r>
          </a:p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United States Message Text Format (USMTF)</a:t>
            </a:r>
          </a:p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Allied Data Processing Publication number 3 (ADapt-3)</a:t>
            </a:r>
          </a:p>
          <a:p>
            <a:pPr marL="742950" lvl="1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The OPTASKLINK in Canada is written to be compliant with ADapt-3 and is a subset of the NATO APP-11</a:t>
            </a: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APP-11 is the NATO catalog of all the military messages that are defined by NATO, for example:</a:t>
            </a:r>
          </a:p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Air Tasking Orders (ATO)</a:t>
            </a:r>
          </a:p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Operational Tasking Communications (OPTASKCOMS)</a:t>
            </a:r>
          </a:p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Operational Tasking Common Operating Picture (OPTASKCOP)</a:t>
            </a:r>
          </a:p>
          <a:p>
            <a:pPr lvl="1" algn="l"/>
            <a:endParaRPr lang="en-US">
              <a:latin typeface="Arial"/>
              <a:cs typeface="Arial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1806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848132" y="320035"/>
            <a:ext cx="3394260" cy="4369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2800" kern="0" dirty="0">
                <a:solidFill>
                  <a:schemeClr val="accent6"/>
                </a:solidFill>
              </a:rPr>
              <a:t>LINK 11 SEGMENT</a:t>
            </a:r>
            <a:endParaRPr lang="en-US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5E3C71-DD19-4B26-9C65-FCF2053C4547}"/>
              </a:ext>
            </a:extLst>
          </p:cNvPr>
          <p:cNvSpPr txBox="1"/>
          <p:nvPr/>
        </p:nvSpPr>
        <p:spPr>
          <a:xfrm>
            <a:off x="600" y="1134491"/>
            <a:ext cx="9057735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The LINK 11 SEGMENT in the OPTASKLINK defines Link 11 information</a:t>
            </a:r>
            <a:endParaRPr lang="en-US" sz="2000" b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This includes all Link 11 parameters, including the Participating Unit addresses as well as track block allocations</a:t>
            </a: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A single unit can have up to 4 Sets defining it</a:t>
            </a: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In APP-11 the following Set IDs define a unit's parameters</a:t>
            </a: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>
              <a:cs typeface="Arial" panose="020B0604020202020204" pitchFamily="34" charset="0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cs typeface="Arial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latin typeface="Arial"/>
              <a:cs typeface="Arial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latin typeface="Arial"/>
              <a:cs typeface="Arial"/>
            </a:endParaRP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E6A77E01-CD39-417A-AD30-A23AB3E4F4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641242"/>
              </p:ext>
            </p:extLst>
          </p:nvPr>
        </p:nvGraphicFramePr>
        <p:xfrm>
          <a:off x="1017917" y="3717984"/>
          <a:ext cx="6730927" cy="238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2369">
                  <a:extLst>
                    <a:ext uri="{9D8B030D-6E8A-4147-A177-3AD203B41FA5}">
                      <a16:colId xmlns:a16="http://schemas.microsoft.com/office/drawing/2014/main" val="1565815758"/>
                    </a:ext>
                  </a:extLst>
                </a:gridCol>
                <a:gridCol w="1725282">
                  <a:extLst>
                    <a:ext uri="{9D8B030D-6E8A-4147-A177-3AD203B41FA5}">
                      <a16:colId xmlns:a16="http://schemas.microsoft.com/office/drawing/2014/main" val="4252924073"/>
                    </a:ext>
                  </a:extLst>
                </a:gridCol>
                <a:gridCol w="3513276">
                  <a:extLst>
                    <a:ext uri="{9D8B030D-6E8A-4147-A177-3AD203B41FA5}">
                      <a16:colId xmlns:a16="http://schemas.microsoft.com/office/drawing/2014/main" val="18597348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Set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Set Format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815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200"/>
                        <a:t>LPUDATA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Link 11 Participating Unit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200"/>
                        <a:t>Provides link PU data for Link 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39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/>
                        <a:t>LKDUTY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Link 11 Duty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200"/>
                        <a:t>Provides the specific duties assigned to the unit for Link 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275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/>
                        <a:t>INDIRIUF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Link 11 Indirect Interface Unit Filter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200"/>
                        <a:t>Identifies indirect Interface Units and their data forwarding filter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0677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/>
                        <a:t>UNITFLTR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Link 11 Unit Filters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200"/>
                        <a:t>Assigns the unit-level active filter for Link 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2973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9086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208343" y="310537"/>
            <a:ext cx="2720841" cy="481032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2800" kern="0" dirty="0">
                <a:solidFill>
                  <a:schemeClr val="accent6"/>
                </a:solidFill>
              </a:rPr>
              <a:t>LPUDATA Set</a:t>
            </a:r>
            <a:endParaRPr lang="en-US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5E3C71-DD19-4B26-9C65-FCF2053C4547}"/>
              </a:ext>
            </a:extLst>
          </p:cNvPr>
          <p:cNvSpPr txBox="1"/>
          <p:nvPr/>
        </p:nvSpPr>
        <p:spPr>
          <a:xfrm>
            <a:off x="-25879" y="1319842"/>
            <a:ext cx="9057735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The LPUDATA segment defines a unit participating in Link 11</a:t>
            </a:r>
            <a:endParaRPr lang="en-US" sz="2000" b="0" dirty="0">
              <a:cs typeface="Arial" panose="020B0604020202020204" pitchFamily="34" charset="0"/>
            </a:endParaRP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This segment defines exactly how a designated unit is to participate</a:t>
            </a:r>
          </a:p>
          <a:p>
            <a:pPr marL="742950" lvl="1" indent="-28575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Defines Participating Unit Number</a:t>
            </a:r>
            <a:endParaRPr lang="en-US" sz="2000" b="0" dirty="0">
              <a:cs typeface="Arial" panose="020B0604020202020204" pitchFamily="34" charset="0"/>
            </a:endParaRPr>
          </a:p>
          <a:p>
            <a:pPr marL="742950" lvl="1" indent="-28575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Defines Track Block Allocation and Forwarding Track Block Allocation</a:t>
            </a: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cs typeface="Arial" panose="020B0604020202020204" pitchFamily="34" charset="0"/>
            </a:endParaRPr>
          </a:p>
          <a:p>
            <a:pPr marL="285750" indent="-285750" algn="l">
              <a:buFont typeface="Arial"/>
              <a:buChar char="•"/>
            </a:pPr>
            <a:endParaRPr lang="en-US">
              <a:cs typeface="Arial" panose="020B0604020202020204" pitchFamily="34" charset="0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cs typeface="Arial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latin typeface="Arial"/>
              <a:cs typeface="Arial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latin typeface="Arial"/>
              <a:cs typeface="Arial"/>
            </a:endParaRPr>
          </a:p>
        </p:txBody>
      </p:sp>
      <p:pic>
        <p:nvPicPr>
          <p:cNvPr id="3" name="Picture 3" descr="Diagram&#10;&#10;Description automatically generated">
            <a:extLst>
              <a:ext uri="{FF2B5EF4-FFF2-40B4-BE49-F238E27FC236}">
                <a16:creationId xmlns:a16="http://schemas.microsoft.com/office/drawing/2014/main" id="{7E53059B-BB97-4E3E-B2EC-DF409D02C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99" y="3065996"/>
            <a:ext cx="9148117" cy="23679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11C978-B6E9-4271-8E39-32FEFB10E035}"/>
              </a:ext>
            </a:extLst>
          </p:cNvPr>
          <p:cNvSpPr txBox="1"/>
          <p:nvPr/>
        </p:nvSpPr>
        <p:spPr>
          <a:xfrm>
            <a:off x="181155" y="5472023"/>
            <a:ext cx="875293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0">
                <a:latin typeface="Arial"/>
                <a:cs typeface="Arial"/>
              </a:rPr>
              <a:t>LPUDATA/SHIP:NIMITZ/UIC:USAJ12345/CS:GANGBUSTER/PU:24 /BLOCK:0300-0500/RC/FBLOCK:3000-4567//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949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384869" y="292884"/>
            <a:ext cx="2376617" cy="463379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2800" kern="0" dirty="0">
                <a:solidFill>
                  <a:schemeClr val="accent6"/>
                </a:solidFill>
              </a:rPr>
              <a:t>LKDUTY Set</a:t>
            </a:r>
            <a:endParaRPr lang="en-US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5E3C71-DD19-4B26-9C65-FCF2053C4547}"/>
              </a:ext>
            </a:extLst>
          </p:cNvPr>
          <p:cNvSpPr txBox="1"/>
          <p:nvPr/>
        </p:nvSpPr>
        <p:spPr>
          <a:xfrm>
            <a:off x="-25879" y="1319842"/>
            <a:ext cx="9057735" cy="393954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The LKDUTY Segment defines the duties that the given Link 11 unit are to perform</a:t>
            </a:r>
            <a:endParaRPr lang="en-US" sz="2000" b="0">
              <a:cs typeface="Arial" panose="020B0604020202020204" pitchFamily="34" charset="0"/>
            </a:endParaRP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It includes a list of all duty codes the unit is to perform in Link 11</a:t>
            </a:r>
          </a:p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For example : 84 for NCS</a:t>
            </a: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The duties are specific to Link 11. There are no other Link duty codes present.</a:t>
            </a:r>
          </a:p>
          <a:p>
            <a:pPr marL="285750" indent="-285750" algn="l">
              <a:buFont typeface="Arial"/>
              <a:buChar char="•"/>
            </a:pPr>
            <a:endParaRPr lang="en-US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>
              <a:cs typeface="Arial" panose="020B0604020202020204" pitchFamily="34" charset="0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cs typeface="Arial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latin typeface="Arial"/>
              <a:cs typeface="Arial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latin typeface="Arial"/>
              <a:cs typeface="Arial"/>
            </a:endParaRPr>
          </a:p>
        </p:txBody>
      </p:sp>
      <p:pic>
        <p:nvPicPr>
          <p:cNvPr id="3" name="Picture 3" descr="Table&#10;&#10;Description automatically generated">
            <a:extLst>
              <a:ext uri="{FF2B5EF4-FFF2-40B4-BE49-F238E27FC236}">
                <a16:creationId xmlns:a16="http://schemas.microsoft.com/office/drawing/2014/main" id="{DEF66357-ED74-4C3F-880A-2D258286C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155" y="3497139"/>
            <a:ext cx="8853577" cy="19890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CABA65-D60F-4C40-99FD-53A0CFDB8958}"/>
              </a:ext>
            </a:extLst>
          </p:cNvPr>
          <p:cNvSpPr txBox="1"/>
          <p:nvPr/>
        </p:nvSpPr>
        <p:spPr>
          <a:xfrm>
            <a:off x="181155" y="5558287"/>
            <a:ext cx="321765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0">
                <a:latin typeface="Arial"/>
                <a:cs typeface="Arial"/>
              </a:rPr>
              <a:t>LKDUTY/80/830/840/824//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780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305432" y="310536"/>
            <a:ext cx="2394270" cy="45455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2800" kern="0" dirty="0">
                <a:solidFill>
                  <a:schemeClr val="accent6"/>
                </a:solidFill>
              </a:rPr>
              <a:t>INDIRUF Set</a:t>
            </a:r>
            <a:endParaRPr lang="en-US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5E3C71-DD19-4B26-9C65-FCF2053C4547}"/>
              </a:ext>
            </a:extLst>
          </p:cNvPr>
          <p:cNvSpPr txBox="1"/>
          <p:nvPr/>
        </p:nvSpPr>
        <p:spPr>
          <a:xfrm>
            <a:off x="-25879" y="1319842"/>
            <a:ext cx="9057735" cy="30162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The INDIRUF Segment defines a unit's other Interface Units in use, as well as the data forwarding filters  </a:t>
            </a:r>
            <a:endParaRPr lang="en-US" sz="2000" b="0">
              <a:cs typeface="Arial" panose="020B0604020202020204" pitchFamily="34" charset="0"/>
            </a:endParaRP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This includes Link 11B (RU), Link 16 (JU), and Link 22 (NU)</a:t>
            </a: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>
              <a:cs typeface="Arial" panose="020B0604020202020204" pitchFamily="34" charset="0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cs typeface="Arial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latin typeface="Arial"/>
              <a:cs typeface="Arial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latin typeface="Arial"/>
              <a:cs typeface="Arial"/>
            </a:endParaRPr>
          </a:p>
        </p:txBody>
      </p:sp>
      <p:pic>
        <p:nvPicPr>
          <p:cNvPr id="3" name="Picture 3" descr="Table&#10;&#10;Description automatically generated">
            <a:extLst>
              <a:ext uri="{FF2B5EF4-FFF2-40B4-BE49-F238E27FC236}">
                <a16:creationId xmlns:a16="http://schemas.microsoft.com/office/drawing/2014/main" id="{91536BF4-0FF4-4D73-ACA3-BBE6FFA8F0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" y="3062095"/>
            <a:ext cx="9141845" cy="19443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81F21A-EDF9-4D7A-914F-7E5C0C9C957E}"/>
              </a:ext>
            </a:extLst>
          </p:cNvPr>
          <p:cNvSpPr txBox="1"/>
          <p:nvPr/>
        </p:nvSpPr>
        <p:spPr>
          <a:xfrm>
            <a:off x="238664" y="5371381"/>
            <a:ext cx="44253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0">
                <a:latin typeface="Arial"/>
                <a:cs typeface="Arial"/>
              </a:rPr>
              <a:t>INDIRIUF/B/RU:123/JU:71777/PU:76//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84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155386" y="301711"/>
            <a:ext cx="2703188" cy="472205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2800" kern="0" dirty="0">
                <a:solidFill>
                  <a:schemeClr val="accent6"/>
                </a:solidFill>
              </a:rPr>
              <a:t>UNITFLTR Set</a:t>
            </a:r>
            <a:endParaRPr lang="en-US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5E3C71-DD19-4B26-9C65-FCF2053C4547}"/>
              </a:ext>
            </a:extLst>
          </p:cNvPr>
          <p:cNvSpPr txBox="1"/>
          <p:nvPr/>
        </p:nvSpPr>
        <p:spPr>
          <a:xfrm>
            <a:off x="-25879" y="1319842"/>
            <a:ext cx="9057735" cy="42165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The UNITFLTR Segment defines filters that the unit has in place by the same filter codes as in the INDIRUF Segment</a:t>
            </a:r>
            <a:endParaRPr lang="en-US" sz="2000" b="0">
              <a:cs typeface="Arial" panose="020B0604020202020204" pitchFamily="34" charset="0"/>
            </a:endParaRP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There can be more than one filter code in place</a:t>
            </a: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The filter codes are defined elsewhere in the OPTASKLINK, usually AMPN or GENTEXT</a:t>
            </a:r>
          </a:p>
          <a:p>
            <a:pPr marL="285750" indent="-28575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US">
              <a:cs typeface="Arial" panose="020B0604020202020204" pitchFamily="34" charset="0"/>
            </a:endParaRPr>
          </a:p>
          <a:p>
            <a:pPr marL="285750" indent="-285750" algn="l">
              <a:buFont typeface="Arial"/>
              <a:buChar char="•"/>
            </a:pPr>
            <a:endParaRPr lang="en-US">
              <a:cs typeface="Arial" panose="020B0604020202020204" pitchFamily="34" charset="0"/>
            </a:endParaRPr>
          </a:p>
          <a:p>
            <a:pPr marL="285750" indent="-285750" algn="l">
              <a:buFont typeface="Arial"/>
              <a:buChar char="•"/>
            </a:pPr>
            <a:endParaRPr lang="en-US">
              <a:cs typeface="Arial" panose="020B0604020202020204" pitchFamily="34" charset="0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cs typeface="Arial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latin typeface="Arial"/>
              <a:cs typeface="Arial"/>
            </a:endParaRPr>
          </a:p>
          <a:p>
            <a:pPr marL="742950" lvl="1" indent="-285750" algn="l">
              <a:buFont typeface="Arial"/>
              <a:buChar char="•"/>
            </a:pPr>
            <a:endParaRPr lang="en-US">
              <a:latin typeface="Arial"/>
              <a:cs typeface="Arial"/>
            </a:endParaRPr>
          </a:p>
        </p:txBody>
      </p:sp>
      <p:pic>
        <p:nvPicPr>
          <p:cNvPr id="3" name="Picture 3" descr="Diagram, table&#10;&#10;Description automatically generated">
            <a:extLst>
              <a:ext uri="{FF2B5EF4-FFF2-40B4-BE49-F238E27FC236}">
                <a16:creationId xmlns:a16="http://schemas.microsoft.com/office/drawing/2014/main" id="{9F220C60-EF3E-4402-8A29-9F03B8F34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7432" y="3597221"/>
            <a:ext cx="9169322" cy="16569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054FD2-163C-4CCC-B050-C48EBB4B84D7}"/>
              </a:ext>
            </a:extLst>
          </p:cNvPr>
          <p:cNvSpPr txBox="1"/>
          <p:nvPr/>
        </p:nvSpPr>
        <p:spPr>
          <a:xfrm>
            <a:off x="94891" y="5385758"/>
            <a:ext cx="581995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0">
                <a:latin typeface="Arial"/>
                <a:cs typeface="Arial"/>
              </a:rPr>
              <a:t>UNITFLTR/A14/A25//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91927"/>
      </p:ext>
    </p:extLst>
  </p:cSld>
  <p:clrMapOvr>
    <a:masterClrMapping/>
  </p:clrMapOvr>
</p:sld>
</file>

<file path=ppt/theme/theme1.xml><?xml version="1.0" encoding="utf-8"?>
<a:theme xmlns:a="http://schemas.openxmlformats.org/drawingml/2006/main" name="CF background">
  <a:themeElements>
    <a:clrScheme name="CFD Master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FD Mast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Mast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ND Document" ma:contentTypeID="0x010100010C2ADD635BB5409CEF3A212D7D66C8004BCF2733CDB1E649BBF1DCD7B11F6A0A" ma:contentTypeVersion="21" ma:contentTypeDescription="This Content Type applies the default UIC, Unit Name and Parent Org to all documents in the site." ma:contentTypeScope="" ma:versionID="14d318d5327981a8add10258c2e4be4b">
  <xsd:schema xmlns:xsd="http://www.w3.org/2001/XMLSchema" xmlns:xs="http://www.w3.org/2001/XMLSchema" xmlns:p="http://schemas.microsoft.com/office/2006/metadata/properties" xmlns:ns1="http://schemas.microsoft.com/sharepoint/v3" xmlns:ns2="4e4e7067-1b66-4815-83c0-e5717f015141" xmlns:ns3="f9c68e3b-b0b8-4bfd-804b-9cf766a9dac6" xmlns:ns4="957318fd-b9ae-4514-bc89-1e58a167728b" targetNamespace="http://schemas.microsoft.com/office/2006/metadata/properties" ma:root="true" ma:fieldsID="a3af1f80591b94aea3ba7beef0440b0c" ns1:_="" ns2:_="" ns3:_="" ns4:_="">
    <xsd:import namespace="http://schemas.microsoft.com/sharepoint/v3"/>
    <xsd:import namespace="4e4e7067-1b66-4815-83c0-e5717f015141"/>
    <xsd:import namespace="f9c68e3b-b0b8-4bfd-804b-9cf766a9dac6"/>
    <xsd:import namespace="957318fd-b9ae-4514-bc89-1e58a167728b"/>
    <xsd:element name="properties">
      <xsd:complexType>
        <xsd:sequence>
          <xsd:element name="documentManagement">
            <xsd:complexType>
              <xsd:all>
                <xsd:element ref="ns2:UIC"/>
                <xsd:element ref="ns2:Unit_x0020_Name"/>
                <xsd:element ref="ns2:Parent_Org"/>
                <xsd:element ref="ns3:_dlc_DocId" minOccurs="0"/>
                <xsd:element ref="ns3:_dlc_DocIdUrl" minOccurs="0"/>
                <xsd:element ref="ns3:_dlc_DocIdPersistId" minOccurs="0"/>
                <xsd:element ref="ns2:Function" minOccurs="0"/>
                <xsd:element ref="ns1:DocumentSetDescription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1:_ip_UnifiedCompliancePolicyProperties" minOccurs="0"/>
                <xsd:element ref="ns1:_ip_UnifiedCompliancePolicyUIActio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15" nillable="true" ma:displayName="Description" ma:description="A description of the Document Set" ma:internalName="DocumentSetDescription">
      <xsd:simpleType>
        <xsd:restriction base="dms:Note"/>
      </xsd:simpleType>
    </xsd:element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4e7067-1b66-4815-83c0-e5717f015141" elementFormDefault="qualified">
    <xsd:import namespace="http://schemas.microsoft.com/office/2006/documentManagement/types"/>
    <xsd:import namespace="http://schemas.microsoft.com/office/infopath/2007/PartnerControls"/>
    <xsd:element name="UIC" ma:index="8" ma:displayName="UIC" ma:default="6148" ma:description="UIC" ma:internalName="UIC">
      <xsd:simpleType>
        <xsd:restriction base="dms:Text">
          <xsd:maxLength value="4"/>
        </xsd:restriction>
      </xsd:simpleType>
    </xsd:element>
    <xsd:element name="Unit_x0020_Name" ma:index="9" ma:displayName="Unit Name" ma:default="JTDL SWG Trg Sub-WG" ma:description="Unit Name" ma:internalName="Unit_x0020_Name">
      <xsd:simpleType>
        <xsd:restriction base="dms:Text">
          <xsd:maxLength value="255"/>
        </xsd:restriction>
      </xsd:simpleType>
    </xsd:element>
    <xsd:element name="Parent_Org" ma:index="10" ma:displayName="Parent_Org" ma:default="IM BRANCH" ma:format="Dropdown" ma:internalName="Parent_Org">
      <xsd:simpleType>
        <xsd:restriction base="dms:Choice">
          <xsd:enumeration value="O365_Admin"/>
          <xsd:enumeration value="CJOC"/>
          <xsd:enumeration value="ADM(RS)"/>
          <xsd:enumeration value="ADM(IE)"/>
          <xsd:enumeration value="ADM(Fin)"/>
          <xsd:enumeration value="ADM(S&amp;T)"/>
          <xsd:enumeration value="ADM(DIA)"/>
          <xsd:enumeration value="ADM(HR Civ)"/>
          <xsd:enumeration value="ADM(IM)"/>
          <xsd:enumeration value="ADM(Mat)"/>
          <xsd:enumeration value="ADM(PA)"/>
          <xsd:enumeration value="ADM(POL)"/>
          <xsd:enumeration value="CANSOFCOM"/>
          <xsd:enumeration value="CFINTCOM"/>
          <xsd:enumeration value="CMJ"/>
          <xsd:enumeration value="MPC"/>
          <xsd:enumeration value="Corp Sec"/>
          <xsd:enumeration value="CFHA"/>
          <xsd:enumeration value="JAG"/>
          <xsd:enumeration value="RCAF"/>
          <xsd:enumeration value="RCN"/>
          <xsd:enumeration value="SJS"/>
          <xsd:enumeration value="VCDS"/>
          <xsd:enumeration value="CA"/>
          <xsd:enumeration value="Ombudsman"/>
        </xsd:restriction>
      </xsd:simpleType>
    </xsd:element>
    <xsd:element name="Function" ma:index="14" nillable="true" ma:displayName="Function" ma:format="Dropdown" ma:internalName="Function">
      <xsd:simpleType>
        <xsd:restriction base="dms:Choice">
          <xsd:enumeration value="Acquisitions-Procurement"/>
          <xsd:enumeration value="Travel and Events"/>
          <xsd:enumeration value="Environment"/>
          <xsd:enumeration value="Finances"/>
          <xsd:enumeration value="Human Resources"/>
          <xsd:enumeration value="Information Management"/>
          <xsd:enumeration value="Information Technology"/>
          <xsd:enumeration value="Management and Oversight"/>
          <xsd:enumeration value="Materiel"/>
          <xsd:enumeration value="Military Personnel"/>
          <xsd:enumeration value="Occupational Health and Safety"/>
          <xsd:enumeration value="Public Affairs"/>
          <xsd:enumeration value="Real Property"/>
          <xsd:enumeration value="Ready Forces"/>
          <xsd:enumeration value="Operations"/>
          <xsd:enumeration value="Communications"/>
          <xsd:enumeration value="Legal Services"/>
          <xsd:enumeration value="Future Force Design"/>
          <xsd:enumeration value="Defence Team"/>
          <xsd:enumeration value="Sustainable Bases Information Technology System &amp; Infrastructure"/>
          <xsd:enumeration value="Procurement of Capabilitie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c68e3b-b0b8-4bfd-804b-9cf766a9dac6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318fd-b9ae-4514-bc89-1e58a16772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2" nillable="true" ma:displayName="Tags" ma:internalName="MediaServiceAutoTags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Unit_x0020_Name xmlns="4e4e7067-1b66-4815-83c0-e5717f015141">JTDL SWG Trg Sub-WG</Unit_x0020_Name>
    <DocumentSetDescription xmlns="http://schemas.microsoft.com/sharepoint/v3" xsi:nil="true"/>
    <_ip_UnifiedCompliancePolicyProperties xmlns="http://schemas.microsoft.com/sharepoint/v3" xsi:nil="true"/>
    <UIC xmlns="4e4e7067-1b66-4815-83c0-e5717f015141">6148</UIC>
    <Parent_Org xmlns="4e4e7067-1b66-4815-83c0-e5717f015141">IM BRANCH</Parent_Org>
    <Function xmlns="4e4e7067-1b66-4815-83c0-e5717f01514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4BCE0F80-D940-4850-B84A-2C596BD6AFF7}">
  <ds:schemaRefs>
    <ds:schemaRef ds:uri="4e4e7067-1b66-4815-83c0-e5717f015141"/>
    <ds:schemaRef ds:uri="957318fd-b9ae-4514-bc89-1e58a167728b"/>
    <ds:schemaRef ds:uri="f9c68e3b-b0b8-4bfd-804b-9cf766a9dac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BD28AB8-2528-465C-81EF-CDFD686B5ABA}">
  <ds:schemaRefs>
    <ds:schemaRef ds:uri="4e4e7067-1b66-4815-83c0-e5717f015141"/>
    <ds:schemaRef ds:uri="c849b990-5f49-4754-9b71-10ab8b44beb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43F5FDE-CBFA-4824-89C3-0BE53112A811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AB840060-3F4A-4922-B563-65D3F9B1E1D4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On-screen Show (4:3)</PresentationFormat>
  <Slides>11</Slides>
  <Notes>6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CF 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DGIFD - Notes</dc:title>
  <dc:creator>DGIFD</dc:creator>
  <cp:revision>68</cp:revision>
  <dcterms:created xsi:type="dcterms:W3CDTF">2011-01-05T13:27:31Z</dcterms:created>
  <dcterms:modified xsi:type="dcterms:W3CDTF">2021-02-11T15:25:48Z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000800ce050000000000010243100207f6000400038000</vt:lpwstr>
  </property>
  <property fmtid="{D5CDD505-2E9C-101B-9397-08002B2CF9AE}" pid="3" name="ContentTypeId">
    <vt:lpwstr>0x010100010C2ADD635BB5409CEF3A212D7D66C8004BCF2733CDB1E649BBF1DCD7B11F6A0A</vt:lpwstr>
  </property>
</Properties>
</file>