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97" r:id="rId5"/>
    <p:sldMasterId id="2147483700" r:id="rId6"/>
    <p:sldMasterId id="2147483661" r:id="rId7"/>
  </p:sldMasterIdLst>
  <p:notesMasterIdLst>
    <p:notesMasterId r:id="rId22"/>
  </p:notesMasterIdLst>
  <p:handoutMasterIdLst>
    <p:handoutMasterId r:id="rId23"/>
  </p:handoutMasterIdLst>
  <p:sldIdLst>
    <p:sldId id="685" r:id="rId8"/>
    <p:sldId id="805" r:id="rId9"/>
    <p:sldId id="715" r:id="rId10"/>
    <p:sldId id="717" r:id="rId11"/>
    <p:sldId id="806" r:id="rId12"/>
    <p:sldId id="807" r:id="rId13"/>
    <p:sldId id="751" r:id="rId14"/>
    <p:sldId id="808" r:id="rId15"/>
    <p:sldId id="809" r:id="rId16"/>
    <p:sldId id="810" r:id="rId17"/>
    <p:sldId id="811" r:id="rId18"/>
    <p:sldId id="743" r:id="rId19"/>
    <p:sldId id="812" r:id="rId20"/>
    <p:sldId id="813" r:id="rId21"/>
  </p:sldIdLst>
  <p:sldSz cx="9144000" cy="6858000" type="screen4x3"/>
  <p:notesSz cx="7004050" cy="9223375"/>
  <p:defaultTex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5">
          <p15:clr>
            <a:srgbClr val="A4A3A4"/>
          </p15:clr>
        </p15:guide>
        <p15:guide id="2" pos="220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99"/>
    <a:srgbClr val="003399"/>
    <a:srgbClr val="FF9900"/>
    <a:srgbClr val="CC00CC"/>
    <a:srgbClr val="FF99FF"/>
    <a:srgbClr val="66CCFF"/>
    <a:srgbClr val="0066CC"/>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ECC927-DE5F-FD4D-A8AF-5B52C5F1A311}" v="3118" dt="2021-02-04T18:17:14.148"/>
    <p1510:client id="{1B2CBAFF-2BFE-6F5B-9B59-C325C6AC8466}" v="2052" dt="2021-02-02T22:41:58.573"/>
    <p1510:client id="{26F857D0-D7F6-B894-7CBB-20D6DB0CF033}" v="5" dt="2021-02-12T17:37:43.056"/>
    <p1510:client id="{2719210E-5467-5D11-4FBA-0838B01B8C5B}" v="259" dt="2021-02-04T19:54:57.966"/>
    <p1510:client id="{4E53A8AC-5F11-49C8-A495-CD9AECF1002C}" v="29" dt="2021-02-03T17:15:09.158"/>
    <p1510:client id="{7EB552DA-F690-9897-4966-0B6FA6522F0C}" v="13" dt="2021-02-02T22:05:26.691"/>
    <p1510:client id="{A0F7B188-B15A-7AE8-D5C3-751EB35C7CE3}" v="203" dt="2021-02-02T21:26:37.372"/>
    <p1510:client id="{A37968CC-5836-4A61-BEF5-1F0CFB216359}" v="33" dt="2021-02-03T19:34:29.453"/>
    <p1510:client id="{AAD99283-8F22-41EB-8A50-CA4685B8AA93}" v="29" dt="2021-02-05T21:03:21.765"/>
    <p1510:client id="{BEA73554-DE5E-46F9-9ECB-C8E9E7207934}" v="27" dt="2021-02-03T17:19:40.570"/>
    <p1510:client id="{CD00253A-320A-9647-FB46-188A923CF8C3}" v="1" dt="2021-02-04T19:35:57.604"/>
    <p1510:client id="{E0EBF6CB-3C17-40A7-AD9E-0BEA24BE5A69}" v="117" dt="2021-02-05T20:43:25.937"/>
    <p1510:client id="{E8CF086C-D000-439A-81C0-24E35B90C544}" v="26" dt="2021-03-03T14:44:38.8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notesViewPr>
    <p:cSldViewPr snapToGrid="0">
      <p:cViewPr>
        <p:scale>
          <a:sx n="1" d="2"/>
          <a:sy n="1" d="2"/>
        </p:scale>
        <p:origin x="0" y="0"/>
      </p:cViewPr>
      <p:guideLst>
        <p:guide orient="horz" pos="2905"/>
        <p:guide pos="220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AAD99283-8F22-41EB-8A50-CA4685B8AA93}"/>
    <pc:docChg chg="addSld modSld sldOrd">
      <pc:chgData name="Sheppard MS JE@MCC RJOC(A)@Defence O365" userId="S::justin.sheppard@ecn.forces.gc.ca::046012a4-b312-4c37-863d-653c3913ec98" providerId="AD" clId="Web-{AAD99283-8F22-41EB-8A50-CA4685B8AA93}" dt="2021-02-05T21:03:21.765" v="26" actId="14100"/>
      <pc:docMkLst>
        <pc:docMk/>
      </pc:docMkLst>
      <pc:sldChg chg="modSp">
        <pc:chgData name="Sheppard MS JE@MCC RJOC(A)@Defence O365" userId="S::justin.sheppard@ecn.forces.gc.ca::046012a4-b312-4c37-863d-653c3913ec98" providerId="AD" clId="Web-{AAD99283-8F22-41EB-8A50-CA4685B8AA93}" dt="2021-02-05T21:01:19.890" v="6" actId="1076"/>
        <pc:sldMkLst>
          <pc:docMk/>
          <pc:sldMk cId="0" sldId="715"/>
        </pc:sldMkLst>
        <pc:spChg chg="mod">
          <ac:chgData name="Sheppard MS JE@MCC RJOC(A)@Defence O365" userId="S::justin.sheppard@ecn.forces.gc.ca::046012a4-b312-4c37-863d-653c3913ec98" providerId="AD" clId="Web-{AAD99283-8F22-41EB-8A50-CA4685B8AA93}" dt="2021-02-05T21:01:19.890" v="6" actId="1076"/>
          <ac:spMkLst>
            <pc:docMk/>
            <pc:sldMk cId="0" sldId="715"/>
            <ac:spMk id="7170" creationId="{FAA89E72-4C80-48D7-8272-1B1B56DED942}"/>
          </ac:spMkLst>
        </pc:spChg>
      </pc:sldChg>
      <pc:sldChg chg="modSp">
        <pc:chgData name="Sheppard MS JE@MCC RJOC(A)@Defence O365" userId="S::justin.sheppard@ecn.forces.gc.ca::046012a4-b312-4c37-863d-653c3913ec98" providerId="AD" clId="Web-{AAD99283-8F22-41EB-8A50-CA4685B8AA93}" dt="2021-02-05T21:01:27.608" v="8" actId="14100"/>
        <pc:sldMkLst>
          <pc:docMk/>
          <pc:sldMk cId="0" sldId="717"/>
        </pc:sldMkLst>
        <pc:spChg chg="mod">
          <ac:chgData name="Sheppard MS JE@MCC RJOC(A)@Defence O365" userId="S::justin.sheppard@ecn.forces.gc.ca::046012a4-b312-4c37-863d-653c3913ec98" providerId="AD" clId="Web-{AAD99283-8F22-41EB-8A50-CA4685B8AA93}" dt="2021-02-05T21:01:27.608" v="8" actId="14100"/>
          <ac:spMkLst>
            <pc:docMk/>
            <pc:sldMk cId="0" sldId="717"/>
            <ac:spMk id="11266" creationId="{277FD57C-C4C6-4140-A81F-826CE7DF3D94}"/>
          </ac:spMkLst>
        </pc:spChg>
      </pc:sldChg>
      <pc:sldChg chg="modSp ord">
        <pc:chgData name="Sheppard MS JE@MCC RJOC(A)@Defence O365" userId="S::justin.sheppard@ecn.forces.gc.ca::046012a4-b312-4c37-863d-653c3913ec98" providerId="AD" clId="Web-{AAD99283-8F22-41EB-8A50-CA4685B8AA93}" dt="2021-02-05T21:02:26.546" v="22" actId="14100"/>
        <pc:sldMkLst>
          <pc:docMk/>
          <pc:sldMk cId="0" sldId="743"/>
        </pc:sldMkLst>
        <pc:spChg chg="mod">
          <ac:chgData name="Sheppard MS JE@MCC RJOC(A)@Defence O365" userId="S::justin.sheppard@ecn.forces.gc.ca::046012a4-b312-4c37-863d-653c3913ec98" providerId="AD" clId="Web-{AAD99283-8F22-41EB-8A50-CA4685B8AA93}" dt="2021-02-05T21:02:26.546" v="22" actId="14100"/>
          <ac:spMkLst>
            <pc:docMk/>
            <pc:sldMk cId="0" sldId="743"/>
            <ac:spMk id="46082" creationId="{87A9D1C2-2E0D-484E-8D20-382E5FA5D105}"/>
          </ac:spMkLst>
        </pc:spChg>
      </pc:sldChg>
      <pc:sldChg chg="modSp">
        <pc:chgData name="Sheppard MS JE@MCC RJOC(A)@Defence O365" userId="S::justin.sheppard@ecn.forces.gc.ca::046012a4-b312-4c37-863d-653c3913ec98" providerId="AD" clId="Web-{AAD99283-8F22-41EB-8A50-CA4685B8AA93}" dt="2021-02-05T21:01:54.499" v="14" actId="14100"/>
        <pc:sldMkLst>
          <pc:docMk/>
          <pc:sldMk cId="0" sldId="751"/>
        </pc:sldMkLst>
        <pc:spChg chg="mod">
          <ac:chgData name="Sheppard MS JE@MCC RJOC(A)@Defence O365" userId="S::justin.sheppard@ecn.forces.gc.ca::046012a4-b312-4c37-863d-653c3913ec98" providerId="AD" clId="Web-{AAD99283-8F22-41EB-8A50-CA4685B8AA93}" dt="2021-02-05T21:01:54.499" v="14" actId="14100"/>
          <ac:spMkLst>
            <pc:docMk/>
            <pc:sldMk cId="0" sldId="751"/>
            <ac:spMk id="13314" creationId="{B8E95A78-A822-4222-B808-01BD010C5044}"/>
          </ac:spMkLst>
        </pc:spChg>
      </pc:sldChg>
      <pc:sldChg chg="modSp">
        <pc:chgData name="Sheppard MS JE@MCC RJOC(A)@Defence O365" userId="S::justin.sheppard@ecn.forces.gc.ca::046012a4-b312-4c37-863d-653c3913ec98" providerId="AD" clId="Web-{AAD99283-8F22-41EB-8A50-CA4685B8AA93}" dt="2021-02-05T21:01:34.968" v="10" actId="14100"/>
        <pc:sldMkLst>
          <pc:docMk/>
          <pc:sldMk cId="1601291245" sldId="806"/>
        </pc:sldMkLst>
        <pc:spChg chg="mod">
          <ac:chgData name="Sheppard MS JE@MCC RJOC(A)@Defence O365" userId="S::justin.sheppard@ecn.forces.gc.ca::046012a4-b312-4c37-863d-653c3913ec98" providerId="AD" clId="Web-{AAD99283-8F22-41EB-8A50-CA4685B8AA93}" dt="2021-02-05T21:01:34.968" v="10" actId="14100"/>
          <ac:spMkLst>
            <pc:docMk/>
            <pc:sldMk cId="1601291245" sldId="806"/>
            <ac:spMk id="11266" creationId="{277FD57C-C4C6-4140-A81F-826CE7DF3D94}"/>
          </ac:spMkLst>
        </pc:spChg>
      </pc:sldChg>
      <pc:sldChg chg="modSp">
        <pc:chgData name="Sheppard MS JE@MCC RJOC(A)@Defence O365" userId="S::justin.sheppard@ecn.forces.gc.ca::046012a4-b312-4c37-863d-653c3913ec98" providerId="AD" clId="Web-{AAD99283-8F22-41EB-8A50-CA4685B8AA93}" dt="2021-02-05T21:01:45.780" v="12" actId="14100"/>
        <pc:sldMkLst>
          <pc:docMk/>
          <pc:sldMk cId="2580884246" sldId="807"/>
        </pc:sldMkLst>
        <pc:spChg chg="mod">
          <ac:chgData name="Sheppard MS JE@MCC RJOC(A)@Defence O365" userId="S::justin.sheppard@ecn.forces.gc.ca::046012a4-b312-4c37-863d-653c3913ec98" providerId="AD" clId="Web-{AAD99283-8F22-41EB-8A50-CA4685B8AA93}" dt="2021-02-05T21:01:45.780" v="12" actId="14100"/>
          <ac:spMkLst>
            <pc:docMk/>
            <pc:sldMk cId="2580884246" sldId="807"/>
            <ac:spMk id="11266" creationId="{277FD57C-C4C6-4140-A81F-826CE7DF3D94}"/>
          </ac:spMkLst>
        </pc:spChg>
      </pc:sldChg>
      <pc:sldChg chg="modSp">
        <pc:chgData name="Sheppard MS JE@MCC RJOC(A)@Defence O365" userId="S::justin.sheppard@ecn.forces.gc.ca::046012a4-b312-4c37-863d-653c3913ec98" providerId="AD" clId="Web-{AAD99283-8F22-41EB-8A50-CA4685B8AA93}" dt="2021-02-05T21:02:00.640" v="16"/>
        <pc:sldMkLst>
          <pc:docMk/>
          <pc:sldMk cId="2029176161" sldId="808"/>
        </pc:sldMkLst>
        <pc:spChg chg="mod">
          <ac:chgData name="Sheppard MS JE@MCC RJOC(A)@Defence O365" userId="S::justin.sheppard@ecn.forces.gc.ca::046012a4-b312-4c37-863d-653c3913ec98" providerId="AD" clId="Web-{AAD99283-8F22-41EB-8A50-CA4685B8AA93}" dt="2021-02-05T21:02:00.640" v="16"/>
          <ac:spMkLst>
            <pc:docMk/>
            <pc:sldMk cId="2029176161" sldId="808"/>
            <ac:spMk id="13314" creationId="{B8E95A78-A822-4222-B808-01BD010C5044}"/>
          </ac:spMkLst>
        </pc:spChg>
      </pc:sldChg>
      <pc:sldChg chg="modSp">
        <pc:chgData name="Sheppard MS JE@MCC RJOC(A)@Defence O365" userId="S::justin.sheppard@ecn.forces.gc.ca::046012a4-b312-4c37-863d-653c3913ec98" providerId="AD" clId="Web-{AAD99283-8F22-41EB-8A50-CA4685B8AA93}" dt="2021-02-05T21:02:08.530" v="18" actId="14100"/>
        <pc:sldMkLst>
          <pc:docMk/>
          <pc:sldMk cId="2533510967" sldId="809"/>
        </pc:sldMkLst>
        <pc:spChg chg="mod">
          <ac:chgData name="Sheppard MS JE@MCC RJOC(A)@Defence O365" userId="S::justin.sheppard@ecn.forces.gc.ca::046012a4-b312-4c37-863d-653c3913ec98" providerId="AD" clId="Web-{AAD99283-8F22-41EB-8A50-CA4685B8AA93}" dt="2021-02-05T21:02:08.530" v="18" actId="14100"/>
          <ac:spMkLst>
            <pc:docMk/>
            <pc:sldMk cId="2533510967" sldId="809"/>
            <ac:spMk id="13314" creationId="{B8E95A78-A822-4222-B808-01BD010C5044}"/>
          </ac:spMkLst>
        </pc:spChg>
      </pc:sldChg>
      <pc:sldChg chg="modSp">
        <pc:chgData name="Sheppard MS JE@MCC RJOC(A)@Defence O365" userId="S::justin.sheppard@ecn.forces.gc.ca::046012a4-b312-4c37-863d-653c3913ec98" providerId="AD" clId="Web-{AAD99283-8F22-41EB-8A50-CA4685B8AA93}" dt="2021-02-05T21:02:19.655" v="20" actId="14100"/>
        <pc:sldMkLst>
          <pc:docMk/>
          <pc:sldMk cId="1767533371" sldId="810"/>
        </pc:sldMkLst>
        <pc:spChg chg="mod">
          <ac:chgData name="Sheppard MS JE@MCC RJOC(A)@Defence O365" userId="S::justin.sheppard@ecn.forces.gc.ca::046012a4-b312-4c37-863d-653c3913ec98" providerId="AD" clId="Web-{AAD99283-8F22-41EB-8A50-CA4685B8AA93}" dt="2021-02-05T21:02:19.655" v="20" actId="14100"/>
          <ac:spMkLst>
            <pc:docMk/>
            <pc:sldMk cId="1767533371" sldId="810"/>
            <ac:spMk id="13314" creationId="{B8E95A78-A822-4222-B808-01BD010C5044}"/>
          </ac:spMkLst>
        </pc:spChg>
      </pc:sldChg>
      <pc:sldChg chg="modSp">
        <pc:chgData name="Sheppard MS JE@MCC RJOC(A)@Defence O365" userId="S::justin.sheppard@ecn.forces.gc.ca::046012a4-b312-4c37-863d-653c3913ec98" providerId="AD" clId="Web-{AAD99283-8F22-41EB-8A50-CA4685B8AA93}" dt="2021-02-05T21:02:34.999" v="24" actId="14100"/>
        <pc:sldMkLst>
          <pc:docMk/>
          <pc:sldMk cId="616326339" sldId="811"/>
        </pc:sldMkLst>
        <pc:spChg chg="mod">
          <ac:chgData name="Sheppard MS JE@MCC RJOC(A)@Defence O365" userId="S::justin.sheppard@ecn.forces.gc.ca::046012a4-b312-4c37-863d-653c3913ec98" providerId="AD" clId="Web-{AAD99283-8F22-41EB-8A50-CA4685B8AA93}" dt="2021-02-05T21:02:34.999" v="24" actId="14100"/>
          <ac:spMkLst>
            <pc:docMk/>
            <pc:sldMk cId="616326339" sldId="811"/>
            <ac:spMk id="13314" creationId="{B8E95A78-A822-4222-B808-01BD010C5044}"/>
          </ac:spMkLst>
        </pc:spChg>
      </pc:sldChg>
      <pc:sldChg chg="modSp ord">
        <pc:chgData name="Sheppard MS JE@MCC RJOC(A)@Defence O365" userId="S::justin.sheppard@ecn.forces.gc.ca::046012a4-b312-4c37-863d-653c3913ec98" providerId="AD" clId="Web-{AAD99283-8F22-41EB-8A50-CA4685B8AA93}" dt="2021-02-05T21:03:21.765" v="26" actId="14100"/>
        <pc:sldMkLst>
          <pc:docMk/>
          <pc:sldMk cId="230202389" sldId="812"/>
        </pc:sldMkLst>
        <pc:spChg chg="mod">
          <ac:chgData name="Sheppard MS JE@MCC RJOC(A)@Defence O365" userId="S::justin.sheppard@ecn.forces.gc.ca::046012a4-b312-4c37-863d-653c3913ec98" providerId="AD" clId="Web-{AAD99283-8F22-41EB-8A50-CA4685B8AA93}" dt="2021-02-05T21:03:21.765" v="26" actId="14100"/>
          <ac:spMkLst>
            <pc:docMk/>
            <pc:sldMk cId="230202389" sldId="812"/>
            <ac:spMk id="46082" creationId="{87A9D1C2-2E0D-484E-8D20-382E5FA5D105}"/>
          </ac:spMkLst>
        </pc:spChg>
      </pc:sldChg>
      <pc:sldChg chg="modSp add">
        <pc:chgData name="Sheppard MS JE@MCC RJOC(A)@Defence O365" userId="S::justin.sheppard@ecn.forces.gc.ca::046012a4-b312-4c37-863d-653c3913ec98" providerId="AD" clId="Web-{AAD99283-8F22-41EB-8A50-CA4685B8AA93}" dt="2021-02-05T21:00:59.436" v="3" actId="20577"/>
        <pc:sldMkLst>
          <pc:docMk/>
          <pc:sldMk cId="3769150239" sldId="813"/>
        </pc:sldMkLst>
        <pc:spChg chg="mod">
          <ac:chgData name="Sheppard MS JE@MCC RJOC(A)@Defence O365" userId="S::justin.sheppard@ecn.forces.gc.ca::046012a4-b312-4c37-863d-653c3913ec98" providerId="AD" clId="Web-{AAD99283-8F22-41EB-8A50-CA4685B8AA93}" dt="2021-02-05T21:00:59.436" v="3" actId="20577"/>
          <ac:spMkLst>
            <pc:docMk/>
            <pc:sldMk cId="3769150239" sldId="813"/>
            <ac:spMk id="4" creationId="{00000000-0000-0000-0000-000000000000}"/>
          </ac:spMkLst>
        </pc:spChg>
      </pc:sldChg>
    </pc:docChg>
  </pc:docChgLst>
  <pc:docChgLst>
    <pc:chgData name="Sheppard MS JE@MCC RJOC(A)@Defence O365" userId="S::justin.sheppard@ecn.forces.gc.ca::046012a4-b312-4c37-863d-653c3913ec98" providerId="AD" clId="Web-{4E53A8AC-5F11-49C8-A495-CD9AECF1002C}"/>
    <pc:docChg chg="addSld modSld addMainMaster">
      <pc:chgData name="Sheppard MS JE@MCC RJOC(A)@Defence O365" userId="S::justin.sheppard@ecn.forces.gc.ca::046012a4-b312-4c37-863d-653c3913ec98" providerId="AD" clId="Web-{4E53A8AC-5F11-49C8-A495-CD9AECF1002C}" dt="2021-02-03T17:15:09.080" v="17" actId="1076"/>
      <pc:docMkLst>
        <pc:docMk/>
      </pc:docMkLst>
      <pc:sldChg chg="modSp">
        <pc:chgData name="Sheppard MS JE@MCC RJOC(A)@Defence O365" userId="S::justin.sheppard@ecn.forces.gc.ca::046012a4-b312-4c37-863d-653c3913ec98" providerId="AD" clId="Web-{4E53A8AC-5F11-49C8-A495-CD9AECF1002C}" dt="2021-02-03T17:15:09.080" v="17" actId="1076"/>
        <pc:sldMkLst>
          <pc:docMk/>
          <pc:sldMk cId="0" sldId="685"/>
        </pc:sldMkLst>
        <pc:spChg chg="mod">
          <ac:chgData name="Sheppard MS JE@MCC RJOC(A)@Defence O365" userId="S::justin.sheppard@ecn.forces.gc.ca::046012a4-b312-4c37-863d-653c3913ec98" providerId="AD" clId="Web-{4E53A8AC-5F11-49C8-A495-CD9AECF1002C}" dt="2021-02-03T17:15:09.080" v="17" actId="1076"/>
          <ac:spMkLst>
            <pc:docMk/>
            <pc:sldMk cId="0" sldId="685"/>
            <ac:spMk id="5122" creationId="{485C4292-8038-4F11-9BA4-C19544DB11F7}"/>
          </ac:spMkLst>
        </pc:spChg>
        <pc:spChg chg="mod">
          <ac:chgData name="Sheppard MS JE@MCC RJOC(A)@Defence O365" userId="S::justin.sheppard@ecn.forces.gc.ca::046012a4-b312-4c37-863d-653c3913ec98" providerId="AD" clId="Web-{4E53A8AC-5F11-49C8-A495-CD9AECF1002C}" dt="2021-02-03T17:15:08.971" v="16" actId="20577"/>
          <ac:spMkLst>
            <pc:docMk/>
            <pc:sldMk cId="0" sldId="685"/>
            <ac:spMk id="5123" creationId="{D5275EE4-6AB6-4C0B-B030-E0CD5E89B141}"/>
          </ac:spMkLst>
        </pc:spChg>
      </pc:sldChg>
      <pc:sldChg chg="add">
        <pc:chgData name="Sheppard MS JE@MCC RJOC(A)@Defence O365" userId="S::justin.sheppard@ecn.forces.gc.ca::046012a4-b312-4c37-863d-653c3913ec98" providerId="AD" clId="Web-{4E53A8AC-5F11-49C8-A495-CD9AECF1002C}" dt="2021-02-03T17:13:54.080" v="0"/>
        <pc:sldMkLst>
          <pc:docMk/>
          <pc:sldMk cId="1516925510" sldId="805"/>
        </pc:sldMkLst>
      </pc:sldChg>
      <pc:sldMasterChg chg="add addSldLayout">
        <pc:chgData name="Sheppard MS JE@MCC RJOC(A)@Defence O365" userId="S::justin.sheppard@ecn.forces.gc.ca::046012a4-b312-4c37-863d-653c3913ec98" providerId="AD" clId="Web-{4E53A8AC-5F11-49C8-A495-CD9AECF1002C}" dt="2021-02-03T17:13:54.080" v="0"/>
        <pc:sldMasterMkLst>
          <pc:docMk/>
          <pc:sldMasterMk cId="0" sldId="2147483661"/>
        </pc:sldMasterMkLst>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3587587581" sldId="2147483675"/>
          </pc:sldLayoutMkLst>
        </pc:sldLayoutChg>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757936433" sldId="2147483676"/>
          </pc:sldLayoutMkLst>
        </pc:sldLayoutChg>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2943490398" sldId="2147483677"/>
          </pc:sldLayoutMkLst>
        </pc:sldLayoutChg>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772637757" sldId="2147483678"/>
          </pc:sldLayoutMkLst>
        </pc:sldLayoutChg>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1861570970" sldId="2147483679"/>
          </pc:sldLayoutMkLst>
        </pc:sldLayoutChg>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3331409101" sldId="2147483680"/>
          </pc:sldLayoutMkLst>
        </pc:sldLayoutChg>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3534907867" sldId="2147483681"/>
          </pc:sldLayoutMkLst>
        </pc:sldLayoutChg>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251597976" sldId="2147483682"/>
          </pc:sldLayoutMkLst>
        </pc:sldLayoutChg>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1041058093" sldId="2147483683"/>
          </pc:sldLayoutMkLst>
        </pc:sldLayoutChg>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3191897425" sldId="2147483684"/>
          </pc:sldLayoutMkLst>
        </pc:sldLayoutChg>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1124349474" sldId="2147483685"/>
          </pc:sldLayoutMkLst>
        </pc:sldLayoutChg>
        <pc:sldLayoutChg chg="add">
          <pc:chgData name="Sheppard MS JE@MCC RJOC(A)@Defence O365" userId="S::justin.sheppard@ecn.forces.gc.ca::046012a4-b312-4c37-863d-653c3913ec98" providerId="AD" clId="Web-{4E53A8AC-5F11-49C8-A495-CD9AECF1002C}" dt="2021-02-03T17:13:54.080" v="0"/>
          <pc:sldLayoutMkLst>
            <pc:docMk/>
            <pc:sldMasterMk cId="0" sldId="2147483661"/>
            <pc:sldLayoutMk cId="637531431" sldId="2147483686"/>
          </pc:sldLayoutMkLst>
        </pc:sldLayoutChg>
      </pc:sldMasterChg>
    </pc:docChg>
  </pc:docChgLst>
  <pc:docChgLst>
    <pc:chgData clId="Web-{E0EBF6CB-3C17-40A7-AD9E-0BEA24BE5A69}"/>
    <pc:docChg chg="modSld">
      <pc:chgData name="" userId="" providerId="" clId="Web-{E0EBF6CB-3C17-40A7-AD9E-0BEA24BE5A69}" dt="2021-02-05T20:34:46.821" v="5" actId="1076"/>
      <pc:docMkLst>
        <pc:docMk/>
      </pc:docMkLst>
      <pc:sldChg chg="modSp">
        <pc:chgData name="" userId="" providerId="" clId="Web-{E0EBF6CB-3C17-40A7-AD9E-0BEA24BE5A69}" dt="2021-02-05T20:34:46.821" v="5" actId="1076"/>
        <pc:sldMkLst>
          <pc:docMk/>
          <pc:sldMk cId="0" sldId="685"/>
        </pc:sldMkLst>
        <pc:spChg chg="mod">
          <ac:chgData name="" userId="" providerId="" clId="Web-{E0EBF6CB-3C17-40A7-AD9E-0BEA24BE5A69}" dt="2021-02-05T20:34:46.821" v="5" actId="1076"/>
          <ac:spMkLst>
            <pc:docMk/>
            <pc:sldMk cId="0" sldId="685"/>
            <ac:spMk id="5123" creationId="{D5275EE4-6AB6-4C0B-B030-E0CD5E89B141}"/>
          </ac:spMkLst>
        </pc:spChg>
      </pc:sldChg>
    </pc:docChg>
  </pc:docChgLst>
  <pc:docChgLst>
    <pc:chgData name="Sheppard MS JE@MCC RJOC(A)@Defence O365" userId="S::justin.sheppard@ecn.forces.gc.ca::046012a4-b312-4c37-863d-653c3913ec98" providerId="AD" clId="Web-{E0EBF6CB-3C17-40A7-AD9E-0BEA24BE5A69}"/>
    <pc:docChg chg="modSld">
      <pc:chgData name="Sheppard MS JE@MCC RJOC(A)@Defence O365" userId="S::justin.sheppard@ecn.forces.gc.ca::046012a4-b312-4c37-863d-653c3913ec98" providerId="AD" clId="Web-{E0EBF6CB-3C17-40A7-AD9E-0BEA24BE5A69}" dt="2021-02-05T20:43:25.937" v="105" actId="20577"/>
      <pc:docMkLst>
        <pc:docMk/>
      </pc:docMkLst>
      <pc:sldChg chg="modSp">
        <pc:chgData name="Sheppard MS JE@MCC RJOC(A)@Defence O365" userId="S::justin.sheppard@ecn.forces.gc.ca::046012a4-b312-4c37-863d-653c3913ec98" providerId="AD" clId="Web-{E0EBF6CB-3C17-40A7-AD9E-0BEA24BE5A69}" dt="2021-02-05T20:35:29.370" v="2" actId="1076"/>
        <pc:sldMkLst>
          <pc:docMk/>
          <pc:sldMk cId="0" sldId="715"/>
        </pc:sldMkLst>
        <pc:spChg chg="mod">
          <ac:chgData name="Sheppard MS JE@MCC RJOC(A)@Defence O365" userId="S::justin.sheppard@ecn.forces.gc.ca::046012a4-b312-4c37-863d-653c3913ec98" providerId="AD" clId="Web-{E0EBF6CB-3C17-40A7-AD9E-0BEA24BE5A69}" dt="2021-02-05T20:35:29.370" v="2" actId="1076"/>
          <ac:spMkLst>
            <pc:docMk/>
            <pc:sldMk cId="0" sldId="715"/>
            <ac:spMk id="7170" creationId="{FAA89E72-4C80-48D7-8272-1B1B56DED942}"/>
          </ac:spMkLst>
        </pc:spChg>
        <pc:spChg chg="mod">
          <ac:chgData name="Sheppard MS JE@MCC RJOC(A)@Defence O365" userId="S::justin.sheppard@ecn.forces.gc.ca::046012a4-b312-4c37-863d-653c3913ec98" providerId="AD" clId="Web-{E0EBF6CB-3C17-40A7-AD9E-0BEA24BE5A69}" dt="2021-02-05T20:35:19.588" v="0" actId="20577"/>
          <ac:spMkLst>
            <pc:docMk/>
            <pc:sldMk cId="0" sldId="715"/>
            <ac:spMk id="7171" creationId="{CB290F33-635C-4101-9A84-04F876153B0E}"/>
          </ac:spMkLst>
        </pc:spChg>
      </pc:sldChg>
      <pc:sldChg chg="modSp">
        <pc:chgData name="Sheppard MS JE@MCC RJOC(A)@Defence O365" userId="S::justin.sheppard@ecn.forces.gc.ca::046012a4-b312-4c37-863d-653c3913ec98" providerId="AD" clId="Web-{E0EBF6CB-3C17-40A7-AD9E-0BEA24BE5A69}" dt="2021-02-05T20:37:57.442" v="30" actId="20577"/>
        <pc:sldMkLst>
          <pc:docMk/>
          <pc:sldMk cId="0" sldId="717"/>
        </pc:sldMkLst>
        <pc:spChg chg="mod">
          <ac:chgData name="Sheppard MS JE@MCC RJOC(A)@Defence O365" userId="S::justin.sheppard@ecn.forces.gc.ca::046012a4-b312-4c37-863d-653c3913ec98" providerId="AD" clId="Web-{E0EBF6CB-3C17-40A7-AD9E-0BEA24BE5A69}" dt="2021-02-05T20:35:52.997" v="4" actId="1076"/>
          <ac:spMkLst>
            <pc:docMk/>
            <pc:sldMk cId="0" sldId="717"/>
            <ac:spMk id="11266" creationId="{277FD57C-C4C6-4140-A81F-826CE7DF3D94}"/>
          </ac:spMkLst>
        </pc:spChg>
        <pc:spChg chg="mod">
          <ac:chgData name="Sheppard MS JE@MCC RJOC(A)@Defence O365" userId="S::justin.sheppard@ecn.forces.gc.ca::046012a4-b312-4c37-863d-653c3913ec98" providerId="AD" clId="Web-{E0EBF6CB-3C17-40A7-AD9E-0BEA24BE5A69}" dt="2021-02-05T20:37:57.442" v="30" actId="20577"/>
          <ac:spMkLst>
            <pc:docMk/>
            <pc:sldMk cId="0" sldId="717"/>
            <ac:spMk id="11267" creationId="{5CD10583-F881-4809-8712-90752923D4BF}"/>
          </ac:spMkLst>
        </pc:spChg>
      </pc:sldChg>
      <pc:sldChg chg="modSp">
        <pc:chgData name="Sheppard MS JE@MCC RJOC(A)@Defence O365" userId="S::justin.sheppard@ecn.forces.gc.ca::046012a4-b312-4c37-863d-653c3913ec98" providerId="AD" clId="Web-{E0EBF6CB-3C17-40A7-AD9E-0BEA24BE5A69}" dt="2021-02-05T20:42:43.453" v="88" actId="20577"/>
        <pc:sldMkLst>
          <pc:docMk/>
          <pc:sldMk cId="0" sldId="743"/>
        </pc:sldMkLst>
        <pc:spChg chg="mod">
          <ac:chgData name="Sheppard MS JE@MCC RJOC(A)@Defence O365" userId="S::justin.sheppard@ecn.forces.gc.ca::046012a4-b312-4c37-863d-653c3913ec98" providerId="AD" clId="Web-{E0EBF6CB-3C17-40A7-AD9E-0BEA24BE5A69}" dt="2021-02-05T20:42:43.453" v="88" actId="20577"/>
          <ac:spMkLst>
            <pc:docMk/>
            <pc:sldMk cId="0" sldId="743"/>
            <ac:spMk id="4" creationId="{381D20E7-E0DC-40CE-B013-D6544F192735}"/>
          </ac:spMkLst>
        </pc:spChg>
        <pc:spChg chg="mod">
          <ac:chgData name="Sheppard MS JE@MCC RJOC(A)@Defence O365" userId="S::justin.sheppard@ecn.forces.gc.ca::046012a4-b312-4c37-863d-653c3913ec98" providerId="AD" clId="Web-{E0EBF6CB-3C17-40A7-AD9E-0BEA24BE5A69}" dt="2021-02-05T20:42:32.635" v="85" actId="1076"/>
          <ac:spMkLst>
            <pc:docMk/>
            <pc:sldMk cId="0" sldId="743"/>
            <ac:spMk id="46082" creationId="{87A9D1C2-2E0D-484E-8D20-382E5FA5D105}"/>
          </ac:spMkLst>
        </pc:spChg>
      </pc:sldChg>
      <pc:sldChg chg="modSp">
        <pc:chgData name="Sheppard MS JE@MCC RJOC(A)@Defence O365" userId="S::justin.sheppard@ecn.forces.gc.ca::046012a4-b312-4c37-863d-653c3913ec98" providerId="AD" clId="Web-{E0EBF6CB-3C17-40A7-AD9E-0BEA24BE5A69}" dt="2021-02-05T20:39:57.934" v="49" actId="20577"/>
        <pc:sldMkLst>
          <pc:docMk/>
          <pc:sldMk cId="0" sldId="751"/>
        </pc:sldMkLst>
        <pc:spChg chg="mod">
          <ac:chgData name="Sheppard MS JE@MCC RJOC(A)@Defence O365" userId="S::justin.sheppard@ecn.forces.gc.ca::046012a4-b312-4c37-863d-653c3913ec98" providerId="AD" clId="Web-{E0EBF6CB-3C17-40A7-AD9E-0BEA24BE5A69}" dt="2021-02-05T20:39:02.978" v="37" actId="1076"/>
          <ac:spMkLst>
            <pc:docMk/>
            <pc:sldMk cId="0" sldId="751"/>
            <ac:spMk id="13314" creationId="{B8E95A78-A822-4222-B808-01BD010C5044}"/>
          </ac:spMkLst>
        </pc:spChg>
        <pc:spChg chg="mod">
          <ac:chgData name="Sheppard MS JE@MCC RJOC(A)@Defence O365" userId="S::justin.sheppard@ecn.forces.gc.ca::046012a4-b312-4c37-863d-653c3913ec98" providerId="AD" clId="Web-{E0EBF6CB-3C17-40A7-AD9E-0BEA24BE5A69}" dt="2021-02-05T20:39:57.934" v="49" actId="20577"/>
          <ac:spMkLst>
            <pc:docMk/>
            <pc:sldMk cId="0" sldId="751"/>
            <ac:spMk id="13315" creationId="{AA68DC25-7052-4B27-AE6C-1CAE28CC39BA}"/>
          </ac:spMkLst>
        </pc:spChg>
      </pc:sldChg>
      <pc:sldChg chg="modSp">
        <pc:chgData name="Sheppard MS JE@MCC RJOC(A)@Defence O365" userId="S::justin.sheppard@ecn.forces.gc.ca::046012a4-b312-4c37-863d-653c3913ec98" providerId="AD" clId="Web-{E0EBF6CB-3C17-40A7-AD9E-0BEA24BE5A69}" dt="2021-02-05T20:38:32.507" v="33" actId="14100"/>
        <pc:sldMkLst>
          <pc:docMk/>
          <pc:sldMk cId="1601291245" sldId="806"/>
        </pc:sldMkLst>
        <pc:spChg chg="mod">
          <ac:chgData name="Sheppard MS JE@MCC RJOC(A)@Defence O365" userId="S::justin.sheppard@ecn.forces.gc.ca::046012a4-b312-4c37-863d-653c3913ec98" providerId="AD" clId="Web-{E0EBF6CB-3C17-40A7-AD9E-0BEA24BE5A69}" dt="2021-02-05T20:38:32.507" v="33" actId="14100"/>
          <ac:spMkLst>
            <pc:docMk/>
            <pc:sldMk cId="1601291245" sldId="806"/>
            <ac:spMk id="111" creationId="{DE36A611-7262-421B-888F-1F5678099FB7}"/>
          </ac:spMkLst>
        </pc:spChg>
        <pc:spChg chg="mod">
          <ac:chgData name="Sheppard MS JE@MCC RJOC(A)@Defence O365" userId="S::justin.sheppard@ecn.forces.gc.ca::046012a4-b312-4c37-863d-653c3913ec98" providerId="AD" clId="Web-{E0EBF6CB-3C17-40A7-AD9E-0BEA24BE5A69}" dt="2021-02-05T20:38:21.975" v="32" actId="1076"/>
          <ac:spMkLst>
            <pc:docMk/>
            <pc:sldMk cId="1601291245" sldId="806"/>
            <ac:spMk id="11266" creationId="{277FD57C-C4C6-4140-A81F-826CE7DF3D94}"/>
          </ac:spMkLst>
        </pc:spChg>
      </pc:sldChg>
      <pc:sldChg chg="modSp">
        <pc:chgData name="Sheppard MS JE@MCC RJOC(A)@Defence O365" userId="S::justin.sheppard@ecn.forces.gc.ca::046012a4-b312-4c37-863d-653c3913ec98" providerId="AD" clId="Web-{E0EBF6CB-3C17-40A7-AD9E-0BEA24BE5A69}" dt="2021-02-05T20:38:51.227" v="35" actId="1076"/>
        <pc:sldMkLst>
          <pc:docMk/>
          <pc:sldMk cId="2580884246" sldId="807"/>
        </pc:sldMkLst>
        <pc:spChg chg="mod">
          <ac:chgData name="Sheppard MS JE@MCC RJOC(A)@Defence O365" userId="S::justin.sheppard@ecn.forces.gc.ca::046012a4-b312-4c37-863d-653c3913ec98" providerId="AD" clId="Web-{E0EBF6CB-3C17-40A7-AD9E-0BEA24BE5A69}" dt="2021-02-05T20:38:51.227" v="35" actId="1076"/>
          <ac:spMkLst>
            <pc:docMk/>
            <pc:sldMk cId="2580884246" sldId="807"/>
            <ac:spMk id="11266" creationId="{277FD57C-C4C6-4140-A81F-826CE7DF3D94}"/>
          </ac:spMkLst>
        </pc:spChg>
      </pc:sldChg>
      <pc:sldChg chg="modSp">
        <pc:chgData name="Sheppard MS JE@MCC RJOC(A)@Defence O365" userId="S::justin.sheppard@ecn.forces.gc.ca::046012a4-b312-4c37-863d-653c3913ec98" providerId="AD" clId="Web-{E0EBF6CB-3C17-40A7-AD9E-0BEA24BE5A69}" dt="2021-02-05T20:40:29.343" v="51" actId="1076"/>
        <pc:sldMkLst>
          <pc:docMk/>
          <pc:sldMk cId="2029176161" sldId="808"/>
        </pc:sldMkLst>
        <pc:spChg chg="mod">
          <ac:chgData name="Sheppard MS JE@MCC RJOC(A)@Defence O365" userId="S::justin.sheppard@ecn.forces.gc.ca::046012a4-b312-4c37-863d-653c3913ec98" providerId="AD" clId="Web-{E0EBF6CB-3C17-40A7-AD9E-0BEA24BE5A69}" dt="2021-02-05T20:40:29.343" v="51" actId="1076"/>
          <ac:spMkLst>
            <pc:docMk/>
            <pc:sldMk cId="2029176161" sldId="808"/>
            <ac:spMk id="13314" creationId="{B8E95A78-A822-4222-B808-01BD010C5044}"/>
          </ac:spMkLst>
        </pc:spChg>
      </pc:sldChg>
      <pc:sldChg chg="modSp">
        <pc:chgData name="Sheppard MS JE@MCC RJOC(A)@Defence O365" userId="S::justin.sheppard@ecn.forces.gc.ca::046012a4-b312-4c37-863d-653c3913ec98" providerId="AD" clId="Web-{E0EBF6CB-3C17-40A7-AD9E-0BEA24BE5A69}" dt="2021-02-05T20:40:54.657" v="56" actId="20577"/>
        <pc:sldMkLst>
          <pc:docMk/>
          <pc:sldMk cId="2533510967" sldId="809"/>
        </pc:sldMkLst>
        <pc:spChg chg="mod">
          <ac:chgData name="Sheppard MS JE@MCC RJOC(A)@Defence O365" userId="S::justin.sheppard@ecn.forces.gc.ca::046012a4-b312-4c37-863d-653c3913ec98" providerId="AD" clId="Web-{E0EBF6CB-3C17-40A7-AD9E-0BEA24BE5A69}" dt="2021-02-05T20:40:45.406" v="53" actId="1076"/>
          <ac:spMkLst>
            <pc:docMk/>
            <pc:sldMk cId="2533510967" sldId="809"/>
            <ac:spMk id="13314" creationId="{B8E95A78-A822-4222-B808-01BD010C5044}"/>
          </ac:spMkLst>
        </pc:spChg>
        <pc:spChg chg="mod">
          <ac:chgData name="Sheppard MS JE@MCC RJOC(A)@Defence O365" userId="S::justin.sheppard@ecn.forces.gc.ca::046012a4-b312-4c37-863d-653c3913ec98" providerId="AD" clId="Web-{E0EBF6CB-3C17-40A7-AD9E-0BEA24BE5A69}" dt="2021-02-05T20:40:54.657" v="56" actId="20577"/>
          <ac:spMkLst>
            <pc:docMk/>
            <pc:sldMk cId="2533510967" sldId="809"/>
            <ac:spMk id="13315" creationId="{AA68DC25-7052-4B27-AE6C-1CAE28CC39BA}"/>
          </ac:spMkLst>
        </pc:spChg>
      </pc:sldChg>
      <pc:sldChg chg="modSp">
        <pc:chgData name="Sheppard MS JE@MCC RJOC(A)@Defence O365" userId="S::justin.sheppard@ecn.forces.gc.ca::046012a4-b312-4c37-863d-653c3913ec98" providerId="AD" clId="Web-{E0EBF6CB-3C17-40A7-AD9E-0BEA24BE5A69}" dt="2021-02-05T20:41:46.441" v="73" actId="20577"/>
        <pc:sldMkLst>
          <pc:docMk/>
          <pc:sldMk cId="1767533371" sldId="810"/>
        </pc:sldMkLst>
        <pc:spChg chg="mod">
          <ac:chgData name="Sheppard MS JE@MCC RJOC(A)@Defence O365" userId="S::justin.sheppard@ecn.forces.gc.ca::046012a4-b312-4c37-863d-653c3913ec98" providerId="AD" clId="Web-{E0EBF6CB-3C17-40A7-AD9E-0BEA24BE5A69}" dt="2021-02-05T20:41:05.704" v="58" actId="1076"/>
          <ac:spMkLst>
            <pc:docMk/>
            <pc:sldMk cId="1767533371" sldId="810"/>
            <ac:spMk id="13314" creationId="{B8E95A78-A822-4222-B808-01BD010C5044}"/>
          </ac:spMkLst>
        </pc:spChg>
        <pc:spChg chg="mod">
          <ac:chgData name="Sheppard MS JE@MCC RJOC(A)@Defence O365" userId="S::justin.sheppard@ecn.forces.gc.ca::046012a4-b312-4c37-863d-653c3913ec98" providerId="AD" clId="Web-{E0EBF6CB-3C17-40A7-AD9E-0BEA24BE5A69}" dt="2021-02-05T20:41:46.441" v="73" actId="20577"/>
          <ac:spMkLst>
            <pc:docMk/>
            <pc:sldMk cId="1767533371" sldId="810"/>
            <ac:spMk id="13315" creationId="{AA68DC25-7052-4B27-AE6C-1CAE28CC39BA}"/>
          </ac:spMkLst>
        </pc:spChg>
      </pc:sldChg>
      <pc:sldChg chg="modSp">
        <pc:chgData name="Sheppard MS JE@MCC RJOC(A)@Defence O365" userId="S::justin.sheppard@ecn.forces.gc.ca::046012a4-b312-4c37-863d-653c3913ec98" providerId="AD" clId="Web-{E0EBF6CB-3C17-40A7-AD9E-0BEA24BE5A69}" dt="2021-02-05T20:42:22.810" v="83" actId="20577"/>
        <pc:sldMkLst>
          <pc:docMk/>
          <pc:sldMk cId="616326339" sldId="811"/>
        </pc:sldMkLst>
        <pc:spChg chg="mod">
          <ac:chgData name="Sheppard MS JE@MCC RJOC(A)@Defence O365" userId="S::justin.sheppard@ecn.forces.gc.ca::046012a4-b312-4c37-863d-653c3913ec98" providerId="AD" clId="Web-{E0EBF6CB-3C17-40A7-AD9E-0BEA24BE5A69}" dt="2021-02-05T20:41:59.239" v="75" actId="1076"/>
          <ac:spMkLst>
            <pc:docMk/>
            <pc:sldMk cId="616326339" sldId="811"/>
            <ac:spMk id="13314" creationId="{B8E95A78-A822-4222-B808-01BD010C5044}"/>
          </ac:spMkLst>
        </pc:spChg>
        <pc:spChg chg="mod">
          <ac:chgData name="Sheppard MS JE@MCC RJOC(A)@Defence O365" userId="S::justin.sheppard@ecn.forces.gc.ca::046012a4-b312-4c37-863d-653c3913ec98" providerId="AD" clId="Web-{E0EBF6CB-3C17-40A7-AD9E-0BEA24BE5A69}" dt="2021-02-05T20:42:22.810" v="83" actId="20577"/>
          <ac:spMkLst>
            <pc:docMk/>
            <pc:sldMk cId="616326339" sldId="811"/>
            <ac:spMk id="13315" creationId="{AA68DC25-7052-4B27-AE6C-1CAE28CC39BA}"/>
          </ac:spMkLst>
        </pc:spChg>
      </pc:sldChg>
      <pc:sldChg chg="modSp">
        <pc:chgData name="Sheppard MS JE@MCC RJOC(A)@Defence O365" userId="S::justin.sheppard@ecn.forces.gc.ca::046012a4-b312-4c37-863d-653c3913ec98" providerId="AD" clId="Web-{E0EBF6CB-3C17-40A7-AD9E-0BEA24BE5A69}" dt="2021-02-05T20:43:25.937" v="105" actId="20577"/>
        <pc:sldMkLst>
          <pc:docMk/>
          <pc:sldMk cId="230202389" sldId="812"/>
        </pc:sldMkLst>
        <pc:spChg chg="mod">
          <ac:chgData name="Sheppard MS JE@MCC RJOC(A)@Defence O365" userId="S::justin.sheppard@ecn.forces.gc.ca::046012a4-b312-4c37-863d-653c3913ec98" providerId="AD" clId="Web-{E0EBF6CB-3C17-40A7-AD9E-0BEA24BE5A69}" dt="2021-02-05T20:43:25.937" v="105" actId="20577"/>
          <ac:spMkLst>
            <pc:docMk/>
            <pc:sldMk cId="230202389" sldId="812"/>
            <ac:spMk id="4" creationId="{381D20E7-E0DC-40CE-B013-D6544F192735}"/>
          </ac:spMkLst>
        </pc:spChg>
        <pc:spChg chg="mod">
          <ac:chgData name="Sheppard MS JE@MCC RJOC(A)@Defence O365" userId="S::justin.sheppard@ecn.forces.gc.ca::046012a4-b312-4c37-863d-653c3913ec98" providerId="AD" clId="Web-{E0EBF6CB-3C17-40A7-AD9E-0BEA24BE5A69}" dt="2021-02-05T20:42:57.298" v="90" actId="1076"/>
          <ac:spMkLst>
            <pc:docMk/>
            <pc:sldMk cId="230202389" sldId="812"/>
            <ac:spMk id="46082" creationId="{87A9D1C2-2E0D-484E-8D20-382E5FA5D105}"/>
          </ac:spMkLst>
        </pc:spChg>
      </pc:sldChg>
    </pc:docChg>
  </pc:docChgLst>
  <pc:docChgLst>
    <pc:chgData name="Blindback Sgt TJ@21 AC&amp;W Sqn CADS Ops@Defence O365" userId="S::timothy.blindback@ecn.forces.gc.ca::2699d6b2-7bae-42be-83da-ef360de0bb01" providerId="AD" clId="Web-{7EB552DA-F690-9897-4966-0B6FA6522F0C}"/>
    <pc:docChg chg="addSld delSld modSld">
      <pc:chgData name="Blindback Sgt TJ@21 AC&amp;W Sqn CADS Ops@Defence O365" userId="S::timothy.blindback@ecn.forces.gc.ca::2699d6b2-7bae-42be-83da-ef360de0bb01" providerId="AD" clId="Web-{7EB552DA-F690-9897-4966-0B6FA6522F0C}" dt="2021-02-02T22:04:47.629" v="6"/>
      <pc:docMkLst>
        <pc:docMk/>
      </pc:docMkLst>
      <pc:sldChg chg="modSp">
        <pc:chgData name="Blindback Sgt TJ@21 AC&amp;W Sqn CADS Ops@Defence O365" userId="S::timothy.blindback@ecn.forces.gc.ca::2699d6b2-7bae-42be-83da-ef360de0bb01" providerId="AD" clId="Web-{7EB552DA-F690-9897-4966-0B6FA6522F0C}" dt="2021-02-02T22:04:01.332" v="2" actId="20577"/>
        <pc:sldMkLst>
          <pc:docMk/>
          <pc:sldMk cId="0" sldId="751"/>
        </pc:sldMkLst>
        <pc:spChg chg="mod">
          <ac:chgData name="Blindback Sgt TJ@21 AC&amp;W Sqn CADS Ops@Defence O365" userId="S::timothy.blindback@ecn.forces.gc.ca::2699d6b2-7bae-42be-83da-ef360de0bb01" providerId="AD" clId="Web-{7EB552DA-F690-9897-4966-0B6FA6522F0C}" dt="2021-02-02T22:04:01.332" v="2" actId="20577"/>
          <ac:spMkLst>
            <pc:docMk/>
            <pc:sldMk cId="0" sldId="751"/>
            <ac:spMk id="13315" creationId="{AA68DC25-7052-4B27-AE6C-1CAE28CC39BA}"/>
          </ac:spMkLst>
        </pc:spChg>
      </pc:sldChg>
      <pc:sldChg chg="add del">
        <pc:chgData name="Blindback Sgt TJ@21 AC&amp;W Sqn CADS Ops@Defence O365" userId="S::timothy.blindback@ecn.forces.gc.ca::2699d6b2-7bae-42be-83da-ef360de0bb01" providerId="AD" clId="Web-{7EB552DA-F690-9897-4966-0B6FA6522F0C}" dt="2021-02-02T22:04:47.629" v="6"/>
        <pc:sldMkLst>
          <pc:docMk/>
          <pc:sldMk cId="0" sldId="794"/>
        </pc:sldMkLst>
      </pc:sldChg>
      <pc:sldChg chg="add del">
        <pc:chgData name="Blindback Sgt TJ@21 AC&amp;W Sqn CADS Ops@Defence O365" userId="S::timothy.blindback@ecn.forces.gc.ca::2699d6b2-7bae-42be-83da-ef360de0bb01" providerId="AD" clId="Web-{7EB552DA-F690-9897-4966-0B6FA6522F0C}" dt="2021-02-02T22:04:46.441" v="5"/>
        <pc:sldMkLst>
          <pc:docMk/>
          <pc:sldMk cId="0" sldId="795"/>
        </pc:sldMkLst>
      </pc:sldChg>
    </pc:docChg>
  </pc:docChgLst>
  <pc:docChgLst>
    <pc:chgData clId="Web-{BEA73554-DE5E-46F9-9ECB-C8E9E7207934}"/>
    <pc:docChg chg="modSld">
      <pc:chgData name="" userId="" providerId="" clId="Web-{BEA73554-DE5E-46F9-9ECB-C8E9E7207934}" dt="2021-02-03T17:17:46.335" v="2" actId="20577"/>
      <pc:docMkLst>
        <pc:docMk/>
      </pc:docMkLst>
      <pc:sldChg chg="modSp">
        <pc:chgData name="" userId="" providerId="" clId="Web-{BEA73554-DE5E-46F9-9ECB-C8E9E7207934}" dt="2021-02-03T17:17:46.335" v="2" actId="20577"/>
        <pc:sldMkLst>
          <pc:docMk/>
          <pc:sldMk cId="0" sldId="685"/>
        </pc:sldMkLst>
        <pc:spChg chg="mod">
          <ac:chgData name="" userId="" providerId="" clId="Web-{BEA73554-DE5E-46F9-9ECB-C8E9E7207934}" dt="2021-02-03T17:17:46.335" v="2" actId="20577"/>
          <ac:spMkLst>
            <pc:docMk/>
            <pc:sldMk cId="0" sldId="685"/>
            <ac:spMk id="5122" creationId="{485C4292-8038-4F11-9BA4-C19544DB11F7}"/>
          </ac:spMkLst>
        </pc:spChg>
      </pc:sldChg>
    </pc:docChg>
  </pc:docChgLst>
  <pc:docChgLst>
    <pc:chgData name="Blindback Sgt TJ@21 AC&amp;W Sqn CADS Ops@Defence O365" userId="S::timothy.blindback@ecn.forces.gc.ca::2699d6b2-7bae-42be-83da-ef360de0bb01" providerId="AD" clId="Web-{CD00253A-320A-9647-FB46-188A923CF8C3}"/>
    <pc:docChg chg="modSld">
      <pc:chgData name="Blindback Sgt TJ@21 AC&amp;W Sqn CADS Ops@Defence O365" userId="S::timothy.blindback@ecn.forces.gc.ca::2699d6b2-7bae-42be-83da-ef360de0bb01" providerId="AD" clId="Web-{CD00253A-320A-9647-FB46-188A923CF8C3}" dt="2021-02-04T19:36:41.091" v="408"/>
      <pc:docMkLst>
        <pc:docMk/>
      </pc:docMkLst>
      <pc:sldChg chg="modNotes">
        <pc:chgData name="Blindback Sgt TJ@21 AC&amp;W Sqn CADS Ops@Defence O365" userId="S::timothy.blindback@ecn.forces.gc.ca::2699d6b2-7bae-42be-83da-ef360de0bb01" providerId="AD" clId="Web-{CD00253A-320A-9647-FB46-188A923CF8C3}" dt="2021-02-04T19:34:12.708" v="151"/>
        <pc:sldMkLst>
          <pc:docMk/>
          <pc:sldMk cId="0" sldId="717"/>
        </pc:sldMkLst>
      </pc:sldChg>
      <pc:sldChg chg="modNotes">
        <pc:chgData name="Blindback Sgt TJ@21 AC&amp;W Sqn CADS Ops@Defence O365" userId="S::timothy.blindback@ecn.forces.gc.ca::2699d6b2-7bae-42be-83da-ef360de0bb01" providerId="AD" clId="Web-{CD00253A-320A-9647-FB46-188A923CF8C3}" dt="2021-02-04T19:36:41.091" v="408"/>
        <pc:sldMkLst>
          <pc:docMk/>
          <pc:sldMk cId="0" sldId="751"/>
        </pc:sldMkLst>
      </pc:sldChg>
      <pc:sldChg chg="modNotes">
        <pc:chgData name="Blindback Sgt TJ@21 AC&amp;W Sqn CADS Ops@Defence O365" userId="S::timothy.blindback@ecn.forces.gc.ca::2699d6b2-7bae-42be-83da-ef360de0bb01" providerId="AD" clId="Web-{CD00253A-320A-9647-FB46-188A923CF8C3}" dt="2021-02-04T19:35:52.338" v="332"/>
        <pc:sldMkLst>
          <pc:docMk/>
          <pc:sldMk cId="2580884246" sldId="807"/>
        </pc:sldMkLst>
      </pc:sldChg>
    </pc:docChg>
  </pc:docChgLst>
  <pc:docChgLst>
    <pc:chgData name="Blindback Sgt TJ@21 AC&amp;W Sqn CADS Ops@Defence O365" userId="S::timothy.blindback@ecn.forces.gc.ca::2699d6b2-7bae-42be-83da-ef360de0bb01" providerId="AD" clId="Web-{A0F7B188-B15A-7AE8-D5C3-751EB35C7CE3}"/>
    <pc:docChg chg="delSld modSld">
      <pc:chgData name="Blindback Sgt TJ@21 AC&amp;W Sqn CADS Ops@Defence O365" userId="S::timothy.blindback@ecn.forces.gc.ca::2699d6b2-7bae-42be-83da-ef360de0bb01" providerId="AD" clId="Web-{A0F7B188-B15A-7AE8-D5C3-751EB35C7CE3}" dt="2021-02-02T21:26:37.372" v="175"/>
      <pc:docMkLst>
        <pc:docMk/>
      </pc:docMkLst>
      <pc:sldChg chg="modSp">
        <pc:chgData name="Blindback Sgt TJ@21 AC&amp;W Sqn CADS Ops@Defence O365" userId="S::timothy.blindback@ecn.forces.gc.ca::2699d6b2-7bae-42be-83da-ef360de0bb01" providerId="AD" clId="Web-{A0F7B188-B15A-7AE8-D5C3-751EB35C7CE3}" dt="2021-02-02T20:23:24.105" v="18" actId="14100"/>
        <pc:sldMkLst>
          <pc:docMk/>
          <pc:sldMk cId="0" sldId="685"/>
        </pc:sldMkLst>
        <pc:spChg chg="mod">
          <ac:chgData name="Blindback Sgt TJ@21 AC&amp;W Sqn CADS Ops@Defence O365" userId="S::timothy.blindback@ecn.forces.gc.ca::2699d6b2-7bae-42be-83da-ef360de0bb01" providerId="AD" clId="Web-{A0F7B188-B15A-7AE8-D5C3-751EB35C7CE3}" dt="2021-02-02T20:23:24.105" v="18" actId="14100"/>
          <ac:spMkLst>
            <pc:docMk/>
            <pc:sldMk cId="0" sldId="685"/>
            <ac:spMk id="5123" creationId="{D5275EE4-6AB6-4C0B-B030-E0CD5E89B141}"/>
          </ac:spMkLst>
        </pc:spChg>
      </pc:sldChg>
      <pc:sldChg chg="modSp">
        <pc:chgData name="Blindback Sgt TJ@21 AC&amp;W Sqn CADS Ops@Defence O365" userId="S::timothy.blindback@ecn.forces.gc.ca::2699d6b2-7bae-42be-83da-ef360de0bb01" providerId="AD" clId="Web-{A0F7B188-B15A-7AE8-D5C3-751EB35C7CE3}" dt="2021-02-02T20:25:35.481" v="113" actId="20577"/>
        <pc:sldMkLst>
          <pc:docMk/>
          <pc:sldMk cId="0" sldId="715"/>
        </pc:sldMkLst>
        <pc:spChg chg="mod">
          <ac:chgData name="Blindback Sgt TJ@21 AC&amp;W Sqn CADS Ops@Defence O365" userId="S::timothy.blindback@ecn.forces.gc.ca::2699d6b2-7bae-42be-83da-ef360de0bb01" providerId="AD" clId="Web-{A0F7B188-B15A-7AE8-D5C3-751EB35C7CE3}" dt="2021-02-02T20:25:35.481" v="113" actId="20577"/>
          <ac:spMkLst>
            <pc:docMk/>
            <pc:sldMk cId="0" sldId="715"/>
            <ac:spMk id="7171" creationId="{CB290F33-635C-4101-9A84-04F876153B0E}"/>
          </ac:spMkLst>
        </pc:spChg>
      </pc:sldChg>
      <pc:sldChg chg="addSp delSp modSp">
        <pc:chgData name="Blindback Sgt TJ@21 AC&amp;W Sqn CADS Ops@Defence O365" userId="S::timothy.blindback@ecn.forces.gc.ca::2699d6b2-7bae-42be-83da-ef360de0bb01" providerId="AD" clId="Web-{A0F7B188-B15A-7AE8-D5C3-751EB35C7CE3}" dt="2021-02-02T21:22:17.245" v="141" actId="1076"/>
        <pc:sldMkLst>
          <pc:docMk/>
          <pc:sldMk cId="0" sldId="717"/>
        </pc:sldMkLst>
        <pc:spChg chg="mod">
          <ac:chgData name="Blindback Sgt TJ@21 AC&amp;W Sqn CADS Ops@Defence O365" userId="S::timothy.blindback@ecn.forces.gc.ca::2699d6b2-7bae-42be-83da-ef360de0bb01" providerId="AD" clId="Web-{A0F7B188-B15A-7AE8-D5C3-751EB35C7CE3}" dt="2021-02-02T21:20:28.776" v="117" actId="20577"/>
          <ac:spMkLst>
            <pc:docMk/>
            <pc:sldMk cId="0" sldId="717"/>
            <ac:spMk id="882716" creationId="{159F2838-0AE9-49D9-AA74-8B96B83B193B}"/>
          </ac:spMkLst>
        </pc:spChg>
        <pc:spChg chg="del">
          <ac:chgData name="Blindback Sgt TJ@21 AC&amp;W Sqn CADS Ops@Defence O365" userId="S::timothy.blindback@ecn.forces.gc.ca::2699d6b2-7bae-42be-83da-ef360de0bb01" providerId="AD" clId="Web-{A0F7B188-B15A-7AE8-D5C3-751EB35C7CE3}" dt="2021-02-02T21:08:43.458" v="115"/>
          <ac:spMkLst>
            <pc:docMk/>
            <pc:sldMk cId="0" sldId="717"/>
            <ac:spMk id="882723" creationId="{D98574EC-F50C-4140-937B-EB22CF5F6E16}"/>
          </ac:spMkLst>
        </pc:spChg>
        <pc:spChg chg="mod">
          <ac:chgData name="Blindback Sgt TJ@21 AC&amp;W Sqn CADS Ops@Defence O365" userId="S::timothy.blindback@ecn.forces.gc.ca::2699d6b2-7bae-42be-83da-ef360de0bb01" providerId="AD" clId="Web-{A0F7B188-B15A-7AE8-D5C3-751EB35C7CE3}" dt="2021-02-02T21:20:54.135" v="123" actId="20577"/>
          <ac:spMkLst>
            <pc:docMk/>
            <pc:sldMk cId="0" sldId="717"/>
            <ac:spMk id="882726" creationId="{82121749-0A8D-422E-ABA5-4935675E6675}"/>
          </ac:spMkLst>
        </pc:spChg>
        <pc:spChg chg="mod">
          <ac:chgData name="Blindback Sgt TJ@21 AC&amp;W Sqn CADS Ops@Defence O365" userId="S::timothy.blindback@ecn.forces.gc.ca::2699d6b2-7bae-42be-83da-ef360de0bb01" providerId="AD" clId="Web-{A0F7B188-B15A-7AE8-D5C3-751EB35C7CE3}" dt="2021-02-02T21:21:58.995" v="137" actId="1076"/>
          <ac:spMkLst>
            <pc:docMk/>
            <pc:sldMk cId="0" sldId="717"/>
            <ac:spMk id="882734" creationId="{E0244FAE-0E36-4942-9FD8-48DE10E2F335}"/>
          </ac:spMkLst>
        </pc:spChg>
        <pc:spChg chg="del">
          <ac:chgData name="Blindback Sgt TJ@21 AC&amp;W Sqn CADS Ops@Defence O365" userId="S::timothy.blindback@ecn.forces.gc.ca::2699d6b2-7bae-42be-83da-ef360de0bb01" providerId="AD" clId="Web-{A0F7B188-B15A-7AE8-D5C3-751EB35C7CE3}" dt="2021-02-02T21:21:16.448" v="124"/>
          <ac:spMkLst>
            <pc:docMk/>
            <pc:sldMk cId="0" sldId="717"/>
            <ac:spMk id="882736" creationId="{2F396D13-7E12-4C9D-8492-F2FD5EBB78CC}"/>
          </ac:spMkLst>
        </pc:spChg>
        <pc:grpChg chg="add del mod">
          <ac:chgData name="Blindback Sgt TJ@21 AC&amp;W Sqn CADS Ops@Defence O365" userId="S::timothy.blindback@ecn.forces.gc.ca::2699d6b2-7bae-42be-83da-ef360de0bb01" providerId="AD" clId="Web-{A0F7B188-B15A-7AE8-D5C3-751EB35C7CE3}" dt="2021-02-02T21:22:17.245" v="141" actId="1076"/>
          <ac:grpSpMkLst>
            <pc:docMk/>
            <pc:sldMk cId="0" sldId="717"/>
            <ac:grpSpMk id="11268" creationId="{8C57742E-7372-4A2B-BB83-778A032EBE16}"/>
          </ac:grpSpMkLst>
        </pc:grpChg>
        <pc:grpChg chg="del">
          <ac:chgData name="Blindback Sgt TJ@21 AC&amp;W Sqn CADS Ops@Defence O365" userId="S::timothy.blindback@ecn.forces.gc.ca::2699d6b2-7bae-42be-83da-ef360de0bb01" providerId="AD" clId="Web-{A0F7B188-B15A-7AE8-D5C3-751EB35C7CE3}" dt="2021-02-02T21:21:25.104" v="127"/>
          <ac:grpSpMkLst>
            <pc:docMk/>
            <pc:sldMk cId="0" sldId="717"/>
            <ac:grpSpMk id="11286" creationId="{6A912CB7-B97C-4BC3-88C0-902ABBEC89A2}"/>
          </ac:grpSpMkLst>
        </pc:grpChg>
        <pc:picChg chg="mod">
          <ac:chgData name="Blindback Sgt TJ@21 AC&amp;W Sqn CADS Ops@Defence O365" userId="S::timothy.blindback@ecn.forces.gc.ca::2699d6b2-7bae-42be-83da-ef360de0bb01" providerId="AD" clId="Web-{A0F7B188-B15A-7AE8-D5C3-751EB35C7CE3}" dt="2021-02-02T21:22:07.229" v="139" actId="1076"/>
          <ac:picMkLst>
            <pc:docMk/>
            <pc:sldMk cId="0" sldId="717"/>
            <ac:picMk id="11290" creationId="{5ECB9C1D-047A-46C9-ADEE-D7E41D4BBCFA}"/>
          </ac:picMkLst>
        </pc:picChg>
        <pc:picChg chg="del">
          <ac:chgData name="Blindback Sgt TJ@21 AC&amp;W Sqn CADS Ops@Defence O365" userId="S::timothy.blindback@ecn.forces.gc.ca::2699d6b2-7bae-42be-83da-ef360de0bb01" providerId="AD" clId="Web-{A0F7B188-B15A-7AE8-D5C3-751EB35C7CE3}" dt="2021-02-02T21:21:25.104" v="127"/>
          <ac:picMkLst>
            <pc:docMk/>
            <pc:sldMk cId="0" sldId="717"/>
            <ac:picMk id="11292" creationId="{6BC89291-F73E-458F-9D0F-E0979F0D5A5E}"/>
          </ac:picMkLst>
        </pc:picChg>
      </pc:sldChg>
      <pc:sldChg chg="modSp">
        <pc:chgData name="Blindback Sgt TJ@21 AC&amp;W Sqn CADS Ops@Defence O365" userId="S::timothy.blindback@ecn.forces.gc.ca::2699d6b2-7bae-42be-83da-ef360de0bb01" providerId="AD" clId="Web-{A0F7B188-B15A-7AE8-D5C3-751EB35C7CE3}" dt="2021-02-02T21:24:33.449" v="154" actId="20577"/>
        <pc:sldMkLst>
          <pc:docMk/>
          <pc:sldMk cId="0" sldId="751"/>
        </pc:sldMkLst>
        <pc:spChg chg="mod">
          <ac:chgData name="Blindback Sgt TJ@21 AC&amp;W Sqn CADS Ops@Defence O365" userId="S::timothy.blindback@ecn.forces.gc.ca::2699d6b2-7bae-42be-83da-ef360de0bb01" providerId="AD" clId="Web-{A0F7B188-B15A-7AE8-D5C3-751EB35C7CE3}" dt="2021-02-02T21:24:33.449" v="154" actId="20577"/>
          <ac:spMkLst>
            <pc:docMk/>
            <pc:sldMk cId="0" sldId="751"/>
            <ac:spMk id="13315" creationId="{AA68DC25-7052-4B27-AE6C-1CAE28CC39BA}"/>
          </ac:spMkLst>
        </pc:spChg>
      </pc:sldChg>
      <pc:sldChg chg="del">
        <pc:chgData name="Blindback Sgt TJ@21 AC&amp;W Sqn CADS Ops@Defence O365" userId="S::timothy.blindback@ecn.forces.gc.ca::2699d6b2-7bae-42be-83da-ef360de0bb01" providerId="AD" clId="Web-{A0F7B188-B15A-7AE8-D5C3-751EB35C7CE3}" dt="2021-02-02T20:25:44.715" v="114"/>
        <pc:sldMkLst>
          <pc:docMk/>
          <pc:sldMk cId="0" sldId="783"/>
        </pc:sldMkLst>
      </pc:sldChg>
      <pc:sldChg chg="delSp modSp delAnim">
        <pc:chgData name="Blindback Sgt TJ@21 AC&amp;W Sqn CADS Ops@Defence O365" userId="S::timothy.blindback@ecn.forces.gc.ca::2699d6b2-7bae-42be-83da-ef360de0bb01" providerId="AD" clId="Web-{A0F7B188-B15A-7AE8-D5C3-751EB35C7CE3}" dt="2021-02-02T21:26:37.372" v="175"/>
        <pc:sldMkLst>
          <pc:docMk/>
          <pc:sldMk cId="0" sldId="798"/>
        </pc:sldMkLst>
        <pc:spChg chg="mod">
          <ac:chgData name="Blindback Sgt TJ@21 AC&amp;W Sqn CADS Ops@Defence O365" userId="S::timothy.blindback@ecn.forces.gc.ca::2699d6b2-7bae-42be-83da-ef360de0bb01" providerId="AD" clId="Web-{A0F7B188-B15A-7AE8-D5C3-751EB35C7CE3}" dt="2021-02-02T21:25:50.137" v="171" actId="14100"/>
          <ac:spMkLst>
            <pc:docMk/>
            <pc:sldMk cId="0" sldId="798"/>
            <ac:spMk id="396343" creationId="{CB94908D-B7ED-4B7C-950D-AE11169A41D1}"/>
          </ac:spMkLst>
        </pc:spChg>
        <pc:cxnChg chg="del mod">
          <ac:chgData name="Blindback Sgt TJ@21 AC&amp;W Sqn CADS Ops@Defence O365" userId="S::timothy.blindback@ecn.forces.gc.ca::2699d6b2-7bae-42be-83da-ef360de0bb01" providerId="AD" clId="Web-{A0F7B188-B15A-7AE8-D5C3-751EB35C7CE3}" dt="2021-02-02T21:26:37.372" v="175"/>
          <ac:cxnSpMkLst>
            <pc:docMk/>
            <pc:sldMk cId="0" sldId="798"/>
            <ac:cxnSpMk id="396702" creationId="{EA39DE66-0FA2-4B95-81B8-38F26BC0A0BB}"/>
          </ac:cxnSpMkLst>
        </pc:cxnChg>
      </pc:sldChg>
    </pc:docChg>
  </pc:docChgLst>
  <pc:docChgLst>
    <pc:chgData name="Blindback Sgt TJ@21 AC&amp;W Sqn CADS Ops@Defence O365" userId="S::timothy.blindback@ecn.forces.gc.ca::2699d6b2-7bae-42be-83da-ef360de0bb01" providerId="AD" clId="Web-{26F857D0-D7F6-B894-7CBB-20D6DB0CF033}"/>
    <pc:docChg chg="modSld sldOrd">
      <pc:chgData name="Blindback Sgt TJ@21 AC&amp;W Sqn CADS Ops@Defence O365" userId="S::timothy.blindback@ecn.forces.gc.ca::2699d6b2-7bae-42be-83da-ef360de0bb01" providerId="AD" clId="Web-{26F857D0-D7F6-B894-7CBB-20D6DB0CF033}" dt="2021-02-12T17:37:43.056" v="2"/>
      <pc:docMkLst>
        <pc:docMk/>
      </pc:docMkLst>
      <pc:sldChg chg="ord">
        <pc:chgData name="Blindback Sgt TJ@21 AC&amp;W Sqn CADS Ops@Defence O365" userId="S::timothy.blindback@ecn.forces.gc.ca::2699d6b2-7bae-42be-83da-ef360de0bb01" providerId="AD" clId="Web-{26F857D0-D7F6-B894-7CBB-20D6DB0CF033}" dt="2021-02-12T17:37:27.024" v="1"/>
        <pc:sldMkLst>
          <pc:docMk/>
          <pc:sldMk cId="0" sldId="743"/>
        </pc:sldMkLst>
      </pc:sldChg>
      <pc:sldChg chg="modSp">
        <pc:chgData name="Blindback Sgt TJ@21 AC&amp;W Sqn CADS Ops@Defence O365" userId="S::timothy.blindback@ecn.forces.gc.ca::2699d6b2-7bae-42be-83da-ef360de0bb01" providerId="AD" clId="Web-{26F857D0-D7F6-B894-7CBB-20D6DB0CF033}" dt="2021-02-12T17:36:27.053" v="0" actId="20577"/>
        <pc:sldMkLst>
          <pc:docMk/>
          <pc:sldMk cId="2029176161" sldId="808"/>
        </pc:sldMkLst>
        <pc:spChg chg="mod">
          <ac:chgData name="Blindback Sgt TJ@21 AC&amp;W Sqn CADS Ops@Defence O365" userId="S::timothy.blindback@ecn.forces.gc.ca::2699d6b2-7bae-42be-83da-ef360de0bb01" providerId="AD" clId="Web-{26F857D0-D7F6-B894-7CBB-20D6DB0CF033}" dt="2021-02-12T17:36:27.053" v="0" actId="20577"/>
          <ac:spMkLst>
            <pc:docMk/>
            <pc:sldMk cId="2029176161" sldId="808"/>
            <ac:spMk id="93" creationId="{B991C86A-8896-498C-AD03-D3630733F07B}"/>
          </ac:spMkLst>
        </pc:spChg>
      </pc:sldChg>
      <pc:sldChg chg="ord">
        <pc:chgData name="Blindback Sgt TJ@21 AC&amp;W Sqn CADS Ops@Defence O365" userId="S::timothy.blindback@ecn.forces.gc.ca::2699d6b2-7bae-42be-83da-ef360de0bb01" providerId="AD" clId="Web-{26F857D0-D7F6-B894-7CBB-20D6DB0CF033}" dt="2021-02-12T17:37:43.056" v="2"/>
        <pc:sldMkLst>
          <pc:docMk/>
          <pc:sldMk cId="230202389" sldId="812"/>
        </pc:sldMkLst>
      </pc:sldChg>
    </pc:docChg>
  </pc:docChgLst>
  <pc:docChgLst>
    <pc:chgData name="Sheppard MS JE@MCC RJOC(A)@Defence O365" userId="S::justin.sheppard@ecn.forces.gc.ca::046012a4-b312-4c37-863d-653c3913ec98" providerId="AD" clId="Web-{A37968CC-5836-4A61-BEF5-1F0CFB216359}"/>
    <pc:docChg chg="modSld">
      <pc:chgData name="Sheppard MS JE@MCC RJOC(A)@Defence O365" userId="S::justin.sheppard@ecn.forces.gc.ca::046012a4-b312-4c37-863d-653c3913ec98" providerId="AD" clId="Web-{A37968CC-5836-4A61-BEF5-1F0CFB216359}" dt="2021-02-03T19:34:29.453" v="22" actId="20577"/>
      <pc:docMkLst>
        <pc:docMk/>
      </pc:docMkLst>
      <pc:sldChg chg="modSp">
        <pc:chgData name="Sheppard MS JE@MCC RJOC(A)@Defence O365" userId="S::justin.sheppard@ecn.forces.gc.ca::046012a4-b312-4c37-863d-653c3913ec98" providerId="AD" clId="Web-{A37968CC-5836-4A61-BEF5-1F0CFB216359}" dt="2021-02-03T19:32:23.703" v="4" actId="20577"/>
        <pc:sldMkLst>
          <pc:docMk/>
          <pc:sldMk cId="0" sldId="685"/>
        </pc:sldMkLst>
        <pc:spChg chg="mod">
          <ac:chgData name="Sheppard MS JE@MCC RJOC(A)@Defence O365" userId="S::justin.sheppard@ecn.forces.gc.ca::046012a4-b312-4c37-863d-653c3913ec98" providerId="AD" clId="Web-{A37968CC-5836-4A61-BEF5-1F0CFB216359}" dt="2021-02-03T19:32:23.703" v="4" actId="20577"/>
          <ac:spMkLst>
            <pc:docMk/>
            <pc:sldMk cId="0" sldId="685"/>
            <ac:spMk id="5122" creationId="{485C4292-8038-4F11-9BA4-C19544DB11F7}"/>
          </ac:spMkLst>
        </pc:spChg>
        <pc:spChg chg="mod">
          <ac:chgData name="Sheppard MS JE@MCC RJOC(A)@Defence O365" userId="S::justin.sheppard@ecn.forces.gc.ca::046012a4-b312-4c37-863d-653c3913ec98" providerId="AD" clId="Web-{A37968CC-5836-4A61-BEF5-1F0CFB216359}" dt="2021-02-03T19:32:11.484" v="2" actId="20577"/>
          <ac:spMkLst>
            <pc:docMk/>
            <pc:sldMk cId="0" sldId="685"/>
            <ac:spMk id="5123" creationId="{D5275EE4-6AB6-4C0B-B030-E0CD5E89B141}"/>
          </ac:spMkLst>
        </pc:spChg>
      </pc:sldChg>
      <pc:sldChg chg="modSp">
        <pc:chgData name="Sheppard MS JE@MCC RJOC(A)@Defence O365" userId="S::justin.sheppard@ecn.forces.gc.ca::046012a4-b312-4c37-863d-653c3913ec98" providerId="AD" clId="Web-{A37968CC-5836-4A61-BEF5-1F0CFB216359}" dt="2021-02-03T19:32:50.671" v="8" actId="20577"/>
        <pc:sldMkLst>
          <pc:docMk/>
          <pc:sldMk cId="0" sldId="715"/>
        </pc:sldMkLst>
        <pc:spChg chg="mod">
          <ac:chgData name="Sheppard MS JE@MCC RJOC(A)@Defence O365" userId="S::justin.sheppard@ecn.forces.gc.ca::046012a4-b312-4c37-863d-653c3913ec98" providerId="AD" clId="Web-{A37968CC-5836-4A61-BEF5-1F0CFB216359}" dt="2021-02-03T19:32:50.671" v="8" actId="20577"/>
          <ac:spMkLst>
            <pc:docMk/>
            <pc:sldMk cId="0" sldId="715"/>
            <ac:spMk id="7170" creationId="{FAA89E72-4C80-48D7-8272-1B1B56DED942}"/>
          </ac:spMkLst>
        </pc:spChg>
      </pc:sldChg>
      <pc:sldChg chg="modSp">
        <pc:chgData name="Sheppard MS JE@MCC RJOC(A)@Defence O365" userId="S::justin.sheppard@ecn.forces.gc.ca::046012a4-b312-4c37-863d-653c3913ec98" providerId="AD" clId="Web-{A37968CC-5836-4A61-BEF5-1F0CFB216359}" dt="2021-02-03T19:32:52.765" v="10" actId="20577"/>
        <pc:sldMkLst>
          <pc:docMk/>
          <pc:sldMk cId="0" sldId="717"/>
        </pc:sldMkLst>
        <pc:spChg chg="mod">
          <ac:chgData name="Sheppard MS JE@MCC RJOC(A)@Defence O365" userId="S::justin.sheppard@ecn.forces.gc.ca::046012a4-b312-4c37-863d-653c3913ec98" providerId="AD" clId="Web-{A37968CC-5836-4A61-BEF5-1F0CFB216359}" dt="2021-02-03T19:32:52.765" v="10" actId="20577"/>
          <ac:spMkLst>
            <pc:docMk/>
            <pc:sldMk cId="0" sldId="717"/>
            <ac:spMk id="11266" creationId="{277FD57C-C4C6-4140-A81F-826CE7DF3D94}"/>
          </ac:spMkLst>
        </pc:spChg>
      </pc:sldChg>
      <pc:sldChg chg="modSp">
        <pc:chgData name="Sheppard MS JE@MCC RJOC(A)@Defence O365" userId="S::justin.sheppard@ecn.forces.gc.ca::046012a4-b312-4c37-863d-653c3913ec98" providerId="AD" clId="Web-{A37968CC-5836-4A61-BEF5-1F0CFB216359}" dt="2021-02-03T19:33:52.469" v="15" actId="20577"/>
        <pc:sldMkLst>
          <pc:docMk/>
          <pc:sldMk cId="0" sldId="727"/>
        </pc:sldMkLst>
        <pc:spChg chg="mod">
          <ac:chgData name="Sheppard MS JE@MCC RJOC(A)@Defence O365" userId="S::justin.sheppard@ecn.forces.gc.ca::046012a4-b312-4c37-863d-653c3913ec98" providerId="AD" clId="Web-{A37968CC-5836-4A61-BEF5-1F0CFB216359}" dt="2021-02-03T19:33:52.469" v="15" actId="20577"/>
          <ac:spMkLst>
            <pc:docMk/>
            <pc:sldMk cId="0" sldId="727"/>
            <ac:spMk id="19458" creationId="{F81F8BC8-0B25-4232-9543-E98C6FF7642F}"/>
          </ac:spMkLst>
        </pc:spChg>
      </pc:sldChg>
      <pc:sldChg chg="modSp">
        <pc:chgData name="Sheppard MS JE@MCC RJOC(A)@Defence O365" userId="S::justin.sheppard@ecn.forces.gc.ca::046012a4-b312-4c37-863d-653c3913ec98" providerId="AD" clId="Web-{A37968CC-5836-4A61-BEF5-1F0CFB216359}" dt="2021-02-03T19:34:08.422" v="18" actId="20577"/>
        <pc:sldMkLst>
          <pc:docMk/>
          <pc:sldMk cId="0" sldId="733"/>
        </pc:sldMkLst>
        <pc:spChg chg="mod">
          <ac:chgData name="Sheppard MS JE@MCC RJOC(A)@Defence O365" userId="S::justin.sheppard@ecn.forces.gc.ca::046012a4-b312-4c37-863d-653c3913ec98" providerId="AD" clId="Web-{A37968CC-5836-4A61-BEF5-1F0CFB216359}" dt="2021-02-03T19:34:08.422" v="18" actId="20577"/>
          <ac:spMkLst>
            <pc:docMk/>
            <pc:sldMk cId="0" sldId="733"/>
            <ac:spMk id="30722" creationId="{244ECC63-DDE8-48E4-B570-1BDFD36EF258}"/>
          </ac:spMkLst>
        </pc:spChg>
      </pc:sldChg>
      <pc:sldChg chg="modSp">
        <pc:chgData name="Sheppard MS JE@MCC RJOC(A)@Defence O365" userId="S::justin.sheppard@ecn.forces.gc.ca::046012a4-b312-4c37-863d-653c3913ec98" providerId="AD" clId="Web-{A37968CC-5836-4A61-BEF5-1F0CFB216359}" dt="2021-02-03T19:34:29.453" v="22" actId="20577"/>
        <pc:sldMkLst>
          <pc:docMk/>
          <pc:sldMk cId="0" sldId="743"/>
        </pc:sldMkLst>
        <pc:spChg chg="mod">
          <ac:chgData name="Sheppard MS JE@MCC RJOC(A)@Defence O365" userId="S::justin.sheppard@ecn.forces.gc.ca::046012a4-b312-4c37-863d-653c3913ec98" providerId="AD" clId="Web-{A37968CC-5836-4A61-BEF5-1F0CFB216359}" dt="2021-02-03T19:34:29.453" v="22" actId="20577"/>
          <ac:spMkLst>
            <pc:docMk/>
            <pc:sldMk cId="0" sldId="743"/>
            <ac:spMk id="46082" creationId="{87A9D1C2-2E0D-484E-8D20-382E5FA5D105}"/>
          </ac:spMkLst>
        </pc:spChg>
      </pc:sldChg>
      <pc:sldChg chg="modSp">
        <pc:chgData name="Sheppard MS JE@MCC RJOC(A)@Defence O365" userId="S::justin.sheppard@ecn.forces.gc.ca::046012a4-b312-4c37-863d-653c3913ec98" providerId="AD" clId="Web-{A37968CC-5836-4A61-BEF5-1F0CFB216359}" dt="2021-02-03T19:33:26.875" v="13" actId="20577"/>
        <pc:sldMkLst>
          <pc:docMk/>
          <pc:sldMk cId="0" sldId="751"/>
        </pc:sldMkLst>
        <pc:spChg chg="mod">
          <ac:chgData name="Sheppard MS JE@MCC RJOC(A)@Defence O365" userId="S::justin.sheppard@ecn.forces.gc.ca::046012a4-b312-4c37-863d-653c3913ec98" providerId="AD" clId="Web-{A37968CC-5836-4A61-BEF5-1F0CFB216359}" dt="2021-02-03T19:33:26.875" v="13" actId="20577"/>
          <ac:spMkLst>
            <pc:docMk/>
            <pc:sldMk cId="0" sldId="751"/>
            <ac:spMk id="13314" creationId="{B8E95A78-A822-4222-B808-01BD010C5044}"/>
          </ac:spMkLst>
        </pc:spChg>
      </pc:sldChg>
      <pc:sldChg chg="modSp">
        <pc:chgData name="Sheppard MS JE@MCC RJOC(A)@Defence O365" userId="S::justin.sheppard@ecn.forces.gc.ca::046012a4-b312-4c37-863d-653c3913ec98" providerId="AD" clId="Web-{A37968CC-5836-4A61-BEF5-1F0CFB216359}" dt="2021-02-03T19:34:14.156" v="19" actId="20577"/>
        <pc:sldMkLst>
          <pc:docMk/>
          <pc:sldMk cId="0" sldId="768"/>
        </pc:sldMkLst>
        <pc:spChg chg="mod">
          <ac:chgData name="Sheppard MS JE@MCC RJOC(A)@Defence O365" userId="S::justin.sheppard@ecn.forces.gc.ca::046012a4-b312-4c37-863d-653c3913ec98" providerId="AD" clId="Web-{A37968CC-5836-4A61-BEF5-1F0CFB216359}" dt="2021-02-03T19:34:14.156" v="19" actId="20577"/>
          <ac:spMkLst>
            <pc:docMk/>
            <pc:sldMk cId="0" sldId="768"/>
            <ac:spMk id="34818" creationId="{9E0D6E99-BFB0-4160-A24B-8F92D0FAED07}"/>
          </ac:spMkLst>
        </pc:spChg>
      </pc:sldChg>
      <pc:sldChg chg="modSp">
        <pc:chgData name="Sheppard MS JE@MCC RJOC(A)@Defence O365" userId="S::justin.sheppard@ecn.forces.gc.ca::046012a4-b312-4c37-863d-653c3913ec98" providerId="AD" clId="Web-{A37968CC-5836-4A61-BEF5-1F0CFB216359}" dt="2021-02-03T19:34:25.328" v="21" actId="20577"/>
        <pc:sldMkLst>
          <pc:docMk/>
          <pc:sldMk cId="0" sldId="784"/>
        </pc:sldMkLst>
        <pc:spChg chg="mod">
          <ac:chgData name="Sheppard MS JE@MCC RJOC(A)@Defence O365" userId="S::justin.sheppard@ecn.forces.gc.ca::046012a4-b312-4c37-863d-653c3913ec98" providerId="AD" clId="Web-{A37968CC-5836-4A61-BEF5-1F0CFB216359}" dt="2021-02-03T19:34:25.328" v="21" actId="20577"/>
          <ac:spMkLst>
            <pc:docMk/>
            <pc:sldMk cId="0" sldId="784"/>
            <ac:spMk id="41986" creationId="{3009109A-5965-48F6-8317-9B60A0A4DD4C}"/>
          </ac:spMkLst>
        </pc:spChg>
      </pc:sldChg>
      <pc:sldChg chg="modSp">
        <pc:chgData name="Sheppard MS JE@MCC RJOC(A)@Defence O365" userId="S::justin.sheppard@ecn.forces.gc.ca::046012a4-b312-4c37-863d-653c3913ec98" providerId="AD" clId="Web-{A37968CC-5836-4A61-BEF5-1F0CFB216359}" dt="2021-02-03T19:33:43.703" v="14" actId="20577"/>
        <pc:sldMkLst>
          <pc:docMk/>
          <pc:sldMk cId="0" sldId="798"/>
        </pc:sldMkLst>
        <pc:spChg chg="mod">
          <ac:chgData name="Sheppard MS JE@MCC RJOC(A)@Defence O365" userId="S::justin.sheppard@ecn.forces.gc.ca::046012a4-b312-4c37-863d-653c3913ec98" providerId="AD" clId="Web-{A37968CC-5836-4A61-BEF5-1F0CFB216359}" dt="2021-02-03T19:33:43.703" v="14" actId="20577"/>
          <ac:spMkLst>
            <pc:docMk/>
            <pc:sldMk cId="0" sldId="798"/>
            <ac:spMk id="15362" creationId="{FBD717D9-06D8-4F25-A405-B7D95D178D55}"/>
          </ac:spMkLst>
        </pc:spChg>
      </pc:sldChg>
      <pc:sldChg chg="modSp">
        <pc:chgData name="Sheppard MS JE@MCC RJOC(A)@Defence O365" userId="S::justin.sheppard@ecn.forces.gc.ca::046012a4-b312-4c37-863d-653c3913ec98" providerId="AD" clId="Web-{A37968CC-5836-4A61-BEF5-1F0CFB216359}" dt="2021-02-03T19:34:20.125" v="20" actId="20577"/>
        <pc:sldMkLst>
          <pc:docMk/>
          <pc:sldMk cId="0" sldId="800"/>
        </pc:sldMkLst>
        <pc:spChg chg="mod">
          <ac:chgData name="Sheppard MS JE@MCC RJOC(A)@Defence O365" userId="S::justin.sheppard@ecn.forces.gc.ca::046012a4-b312-4c37-863d-653c3913ec98" providerId="AD" clId="Web-{A37968CC-5836-4A61-BEF5-1F0CFB216359}" dt="2021-02-03T19:34:20.125" v="20" actId="20577"/>
          <ac:spMkLst>
            <pc:docMk/>
            <pc:sldMk cId="0" sldId="800"/>
            <ac:spMk id="40962" creationId="{0CC0C5AE-8EFA-4CF9-A0C7-BA347B65CBC1}"/>
          </ac:spMkLst>
        </pc:spChg>
      </pc:sldChg>
      <pc:sldChg chg="modSp">
        <pc:chgData name="Sheppard MS JE@MCC RJOC(A)@Defence O365" userId="S::justin.sheppard@ecn.forces.gc.ca::046012a4-b312-4c37-863d-653c3913ec98" providerId="AD" clId="Web-{A37968CC-5836-4A61-BEF5-1F0CFB216359}" dt="2021-02-03T19:33:57.062" v="16" actId="20577"/>
        <pc:sldMkLst>
          <pc:docMk/>
          <pc:sldMk cId="3688182284" sldId="803"/>
        </pc:sldMkLst>
        <pc:spChg chg="mod">
          <ac:chgData name="Sheppard MS JE@MCC RJOC(A)@Defence O365" userId="S::justin.sheppard@ecn.forces.gc.ca::046012a4-b312-4c37-863d-653c3913ec98" providerId="AD" clId="Web-{A37968CC-5836-4A61-BEF5-1F0CFB216359}" dt="2021-02-03T19:33:57.062" v="16" actId="20577"/>
          <ac:spMkLst>
            <pc:docMk/>
            <pc:sldMk cId="3688182284" sldId="803"/>
            <ac:spMk id="19458" creationId="{F81F8BC8-0B25-4232-9543-E98C6FF7642F}"/>
          </ac:spMkLst>
        </pc:spChg>
      </pc:sldChg>
      <pc:sldChg chg="modSp">
        <pc:chgData name="Sheppard MS JE@MCC RJOC(A)@Defence O365" userId="S::justin.sheppard@ecn.forces.gc.ca::046012a4-b312-4c37-863d-653c3913ec98" providerId="AD" clId="Web-{A37968CC-5836-4A61-BEF5-1F0CFB216359}" dt="2021-02-03T19:34:02.703" v="17" actId="20577"/>
        <pc:sldMkLst>
          <pc:docMk/>
          <pc:sldMk cId="3341183960" sldId="804"/>
        </pc:sldMkLst>
        <pc:spChg chg="mod">
          <ac:chgData name="Sheppard MS JE@MCC RJOC(A)@Defence O365" userId="S::justin.sheppard@ecn.forces.gc.ca::046012a4-b312-4c37-863d-653c3913ec98" providerId="AD" clId="Web-{A37968CC-5836-4A61-BEF5-1F0CFB216359}" dt="2021-02-03T19:34:02.703" v="17" actId="20577"/>
          <ac:spMkLst>
            <pc:docMk/>
            <pc:sldMk cId="3341183960" sldId="804"/>
            <ac:spMk id="2" creationId="{C00D6143-C078-420A-A6AD-D1888FE9A613}"/>
          </ac:spMkLst>
        </pc:spChg>
      </pc:sldChg>
      <pc:sldChg chg="modSp">
        <pc:chgData name="Sheppard MS JE@MCC RJOC(A)@Defence O365" userId="S::justin.sheppard@ecn.forces.gc.ca::046012a4-b312-4c37-863d-653c3913ec98" providerId="AD" clId="Web-{A37968CC-5836-4A61-BEF5-1F0CFB216359}" dt="2021-02-03T19:32:39.890" v="6" actId="20577"/>
        <pc:sldMkLst>
          <pc:docMk/>
          <pc:sldMk cId="1516925510" sldId="805"/>
        </pc:sldMkLst>
        <pc:spChg chg="mod">
          <ac:chgData name="Sheppard MS JE@MCC RJOC(A)@Defence O365" userId="S::justin.sheppard@ecn.forces.gc.ca::046012a4-b312-4c37-863d-653c3913ec98" providerId="AD" clId="Web-{A37968CC-5836-4A61-BEF5-1F0CFB216359}" dt="2021-02-03T19:32:39.890" v="6" actId="20577"/>
          <ac:spMkLst>
            <pc:docMk/>
            <pc:sldMk cId="1516925510" sldId="805"/>
            <ac:spMk id="4" creationId="{00000000-0000-0000-0000-000000000000}"/>
          </ac:spMkLst>
        </pc:spChg>
      </pc:sldChg>
    </pc:docChg>
  </pc:docChgLst>
  <pc:docChgLst>
    <pc:chgData name="Blindback Sgt TJ@21 AC&amp;W Sqn CADS Ops@Defence O365" userId="S::timothy.blindback@ecn.forces.gc.ca::2699d6b2-7bae-42be-83da-ef360de0bb01" providerId="AD" clId="Web-{1B2CBAFF-2BFE-6F5B-9B59-C325C6AC8466}"/>
    <pc:docChg chg="addSld delSld modSld">
      <pc:chgData name="Blindback Sgt TJ@21 AC&amp;W Sqn CADS Ops@Defence O365" userId="S::timothy.blindback@ecn.forces.gc.ca::2699d6b2-7bae-42be-83da-ef360de0bb01" providerId="AD" clId="Web-{1B2CBAFF-2BFE-6F5B-9B59-C325C6AC8466}" dt="2021-02-02T22:41:58.573" v="1950"/>
      <pc:docMkLst>
        <pc:docMk/>
      </pc:docMkLst>
      <pc:sldChg chg="modSp">
        <pc:chgData name="Blindback Sgt TJ@21 AC&amp;W Sqn CADS Ops@Defence O365" userId="S::timothy.blindback@ecn.forces.gc.ca::2699d6b2-7bae-42be-83da-ef360de0bb01" providerId="AD" clId="Web-{1B2CBAFF-2BFE-6F5B-9B59-C325C6AC8466}" dt="2021-02-02T21:37:53.904" v="140" actId="20577"/>
        <pc:sldMkLst>
          <pc:docMk/>
          <pc:sldMk cId="0" sldId="717"/>
        </pc:sldMkLst>
        <pc:spChg chg="mod">
          <ac:chgData name="Blindback Sgt TJ@21 AC&amp;W Sqn CADS Ops@Defence O365" userId="S::timothy.blindback@ecn.forces.gc.ca::2699d6b2-7bae-42be-83da-ef360de0bb01" providerId="AD" clId="Web-{1B2CBAFF-2BFE-6F5B-9B59-C325C6AC8466}" dt="2021-02-02T21:37:53.904" v="140" actId="20577"/>
          <ac:spMkLst>
            <pc:docMk/>
            <pc:sldMk cId="0" sldId="717"/>
            <ac:spMk id="882724" creationId="{2DCAA3F7-B1AE-4F59-8C8B-AB84EC41E9EC}"/>
          </ac:spMkLst>
        </pc:spChg>
      </pc:sldChg>
      <pc:sldChg chg="addSp delSp modSp">
        <pc:chgData name="Blindback Sgt TJ@21 AC&amp;W Sqn CADS Ops@Defence O365" userId="S::timothy.blindback@ecn.forces.gc.ca::2699d6b2-7bae-42be-83da-ef360de0bb01" providerId="AD" clId="Web-{1B2CBAFF-2BFE-6F5B-9B59-C325C6AC8466}" dt="2021-02-02T21:46:54.219" v="501" actId="1076"/>
        <pc:sldMkLst>
          <pc:docMk/>
          <pc:sldMk cId="0" sldId="727"/>
        </pc:sldMkLst>
        <pc:spChg chg="add mod">
          <ac:chgData name="Blindback Sgt TJ@21 AC&amp;W Sqn CADS Ops@Defence O365" userId="S::timothy.blindback@ecn.forces.gc.ca::2699d6b2-7bae-42be-83da-ef360de0bb01" providerId="AD" clId="Web-{1B2CBAFF-2BFE-6F5B-9B59-C325C6AC8466}" dt="2021-02-02T21:41:57.890" v="346" actId="20577"/>
          <ac:spMkLst>
            <pc:docMk/>
            <pc:sldMk cId="0" sldId="727"/>
            <ac:spMk id="2" creationId="{7010120B-1804-4C44-B0DE-E811DC29DFC7}"/>
          </ac:spMkLst>
        </pc:spChg>
        <pc:spChg chg="add mod ord">
          <ac:chgData name="Blindback Sgt TJ@21 AC&amp;W Sqn CADS Ops@Defence O365" userId="S::timothy.blindback@ecn.forces.gc.ca::2699d6b2-7bae-42be-83da-ef360de0bb01" providerId="AD" clId="Web-{1B2CBAFF-2BFE-6F5B-9B59-C325C6AC8466}" dt="2021-02-02T21:45:34.578" v="477" actId="14100"/>
          <ac:spMkLst>
            <pc:docMk/>
            <pc:sldMk cId="0" sldId="727"/>
            <ac:spMk id="5" creationId="{BF95A124-0704-4CE0-AC6D-364FEAE496CA}"/>
          </ac:spMkLst>
        </pc:spChg>
        <pc:spChg chg="add mod ord">
          <ac:chgData name="Blindback Sgt TJ@21 AC&amp;W Sqn CADS Ops@Defence O365" userId="S::timothy.blindback@ecn.forces.gc.ca::2699d6b2-7bae-42be-83da-ef360de0bb01" providerId="AD" clId="Web-{1B2CBAFF-2BFE-6F5B-9B59-C325C6AC8466}" dt="2021-02-02T21:45:25.906" v="474" actId="1076"/>
          <ac:spMkLst>
            <pc:docMk/>
            <pc:sldMk cId="0" sldId="727"/>
            <ac:spMk id="6" creationId="{FB8B6D35-86A4-4E34-9C7B-7C5BDD6FA3E7}"/>
          </ac:spMkLst>
        </pc:spChg>
        <pc:spChg chg="add mod ord">
          <ac:chgData name="Blindback Sgt TJ@21 AC&amp;W Sqn CADS Ops@Defence O365" userId="S::timothy.blindback@ecn.forces.gc.ca::2699d6b2-7bae-42be-83da-ef360de0bb01" providerId="AD" clId="Web-{1B2CBAFF-2BFE-6F5B-9B59-C325C6AC8466}" dt="2021-02-02T21:45:28.156" v="475" actId="1076"/>
          <ac:spMkLst>
            <pc:docMk/>
            <pc:sldMk cId="0" sldId="727"/>
            <ac:spMk id="7" creationId="{ECEAFC12-6EA8-4AEC-B426-7AFB136414F1}"/>
          </ac:spMkLst>
        </pc:spChg>
        <pc:spChg chg="add mod">
          <ac:chgData name="Blindback Sgt TJ@21 AC&amp;W Sqn CADS Ops@Defence O365" userId="S::timothy.blindback@ecn.forces.gc.ca::2699d6b2-7bae-42be-83da-ef360de0bb01" providerId="AD" clId="Web-{1B2CBAFF-2BFE-6F5B-9B59-C325C6AC8466}" dt="2021-02-02T21:46:29.500" v="492" actId="1076"/>
          <ac:spMkLst>
            <pc:docMk/>
            <pc:sldMk cId="0" sldId="727"/>
            <ac:spMk id="8" creationId="{A47424E1-E080-4ECA-AF5F-6608021A35AD}"/>
          </ac:spMkLst>
        </pc:spChg>
        <pc:spChg chg="add mod ord">
          <ac:chgData name="Blindback Sgt TJ@21 AC&amp;W Sqn CADS Ops@Defence O365" userId="S::timothy.blindback@ecn.forces.gc.ca::2699d6b2-7bae-42be-83da-ef360de0bb01" providerId="AD" clId="Web-{1B2CBAFF-2BFE-6F5B-9B59-C325C6AC8466}" dt="2021-02-02T21:45:29.859" v="476" actId="1076"/>
          <ac:spMkLst>
            <pc:docMk/>
            <pc:sldMk cId="0" sldId="727"/>
            <ac:spMk id="94" creationId="{9E5A4293-55DA-4D08-9FBC-2C39D93EF4F4}"/>
          </ac:spMkLst>
        </pc:spChg>
        <pc:spChg chg="add del mod ord">
          <ac:chgData name="Blindback Sgt TJ@21 AC&amp;W Sqn CADS Ops@Defence O365" userId="S::timothy.blindback@ecn.forces.gc.ca::2699d6b2-7bae-42be-83da-ef360de0bb01" providerId="AD" clId="Web-{1B2CBAFF-2BFE-6F5B-9B59-C325C6AC8466}" dt="2021-02-02T21:44:18.828" v="394"/>
          <ac:spMkLst>
            <pc:docMk/>
            <pc:sldMk cId="0" sldId="727"/>
            <ac:spMk id="95" creationId="{51416E79-65AD-48C6-8DCE-1C594148B167}"/>
          </ac:spMkLst>
        </pc:spChg>
        <pc:spChg chg="mod">
          <ac:chgData name="Blindback Sgt TJ@21 AC&amp;W Sqn CADS Ops@Defence O365" userId="S::timothy.blindback@ecn.forces.gc.ca::2699d6b2-7bae-42be-83da-ef360de0bb01" providerId="AD" clId="Web-{1B2CBAFF-2BFE-6F5B-9B59-C325C6AC8466}" dt="2021-02-02T21:38:01.998" v="142" actId="20577"/>
          <ac:spMkLst>
            <pc:docMk/>
            <pc:sldMk cId="0" sldId="727"/>
            <ac:spMk id="19458" creationId="{F81F8BC8-0B25-4232-9543-E98C6FF7642F}"/>
          </ac:spMkLst>
        </pc:spChg>
        <pc:spChg chg="mod">
          <ac:chgData name="Blindback Sgt TJ@21 AC&amp;W Sqn CADS Ops@Defence O365" userId="S::timothy.blindback@ecn.forces.gc.ca::2699d6b2-7bae-42be-83da-ef360de0bb01" providerId="AD" clId="Web-{1B2CBAFF-2BFE-6F5B-9B59-C325C6AC8466}" dt="2021-02-02T21:40:22.811" v="310" actId="20577"/>
          <ac:spMkLst>
            <pc:docMk/>
            <pc:sldMk cId="0" sldId="727"/>
            <ac:spMk id="19459" creationId="{6058B770-0131-4D3D-91A7-01F863A60B28}"/>
          </ac:spMkLst>
        </pc:spChg>
        <pc:grpChg chg="add mod">
          <ac:chgData name="Blindback Sgt TJ@21 AC&amp;W Sqn CADS Ops@Defence O365" userId="S::timothy.blindback@ecn.forces.gc.ca::2699d6b2-7bae-42be-83da-ef360de0bb01" providerId="AD" clId="Web-{1B2CBAFF-2BFE-6F5B-9B59-C325C6AC8466}" dt="2021-02-02T21:41:44.390" v="325" actId="1076"/>
          <ac:grpSpMkLst>
            <pc:docMk/>
            <pc:sldMk cId="0" sldId="727"/>
            <ac:grpSpMk id="3" creationId="{A414093E-F7D7-4E62-A7BA-339BDE6CD66F}"/>
          </ac:grpSpMkLst>
        </pc:grpChg>
        <pc:grpChg chg="add mod">
          <ac:chgData name="Blindback Sgt TJ@21 AC&amp;W Sqn CADS Ops@Defence O365" userId="S::timothy.blindback@ecn.forces.gc.ca::2699d6b2-7bae-42be-83da-ef360de0bb01" providerId="AD" clId="Web-{1B2CBAFF-2BFE-6F5B-9B59-C325C6AC8466}" dt="2021-02-02T21:46:29.625" v="493" actId="1076"/>
          <ac:grpSpMkLst>
            <pc:docMk/>
            <pc:sldMk cId="0" sldId="727"/>
            <ac:grpSpMk id="52" creationId="{C8DF0AC9-6DBB-4C7D-BB6C-9DED8EACEAC0}"/>
          </ac:grpSpMkLst>
        </pc:grpChg>
        <pc:cxnChg chg="add mod">
          <ac:chgData name="Blindback Sgt TJ@21 AC&amp;W Sqn CADS Ops@Defence O365" userId="S::timothy.blindback@ecn.forces.gc.ca::2699d6b2-7bae-42be-83da-ef360de0bb01" providerId="AD" clId="Web-{1B2CBAFF-2BFE-6F5B-9B59-C325C6AC8466}" dt="2021-02-02T21:45:57.609" v="482" actId="14100"/>
          <ac:cxnSpMkLst>
            <pc:docMk/>
            <pc:sldMk cId="0" sldId="727"/>
            <ac:cxnSpMk id="51" creationId="{5FB89A6D-B5C0-4417-9DCD-9FAE61F23B73}"/>
          </ac:cxnSpMkLst>
        </pc:cxnChg>
        <pc:cxnChg chg="add mod">
          <ac:chgData name="Blindback Sgt TJ@21 AC&amp;W Sqn CADS Ops@Defence O365" userId="S::timothy.blindback@ecn.forces.gc.ca::2699d6b2-7bae-42be-83da-ef360de0bb01" providerId="AD" clId="Web-{1B2CBAFF-2BFE-6F5B-9B59-C325C6AC8466}" dt="2021-02-02T21:46:29.641" v="494" actId="1076"/>
          <ac:cxnSpMkLst>
            <pc:docMk/>
            <pc:sldMk cId="0" sldId="727"/>
            <ac:cxnSpMk id="98" creationId="{727EA93B-18B4-4C5A-BB87-F9946C1A0922}"/>
          </ac:cxnSpMkLst>
        </pc:cxnChg>
        <pc:cxnChg chg="add mod">
          <ac:chgData name="Blindback Sgt TJ@21 AC&amp;W Sqn CADS Ops@Defence O365" userId="S::timothy.blindback@ecn.forces.gc.ca::2699d6b2-7bae-42be-83da-ef360de0bb01" providerId="AD" clId="Web-{1B2CBAFF-2BFE-6F5B-9B59-C325C6AC8466}" dt="2021-02-02T21:46:19.344" v="489" actId="14100"/>
          <ac:cxnSpMkLst>
            <pc:docMk/>
            <pc:sldMk cId="0" sldId="727"/>
            <ac:cxnSpMk id="99" creationId="{3135F69B-60C3-46A0-8F5E-7D03F0C601DB}"/>
          </ac:cxnSpMkLst>
        </pc:cxnChg>
        <pc:cxnChg chg="add mod">
          <ac:chgData name="Blindback Sgt TJ@21 AC&amp;W Sqn CADS Ops@Defence O365" userId="S::timothy.blindback@ecn.forces.gc.ca::2699d6b2-7bae-42be-83da-ef360de0bb01" providerId="AD" clId="Web-{1B2CBAFF-2BFE-6F5B-9B59-C325C6AC8466}" dt="2021-02-02T21:46:37.750" v="496" actId="14100"/>
          <ac:cxnSpMkLst>
            <pc:docMk/>
            <pc:sldMk cId="0" sldId="727"/>
            <ac:cxnSpMk id="100" creationId="{F17874C8-8FF1-4B72-82F9-7DFDEB4C5177}"/>
          </ac:cxnSpMkLst>
        </pc:cxnChg>
        <pc:cxnChg chg="add mod">
          <ac:chgData name="Blindback Sgt TJ@21 AC&amp;W Sqn CADS Ops@Defence O365" userId="S::timothy.blindback@ecn.forces.gc.ca::2699d6b2-7bae-42be-83da-ef360de0bb01" providerId="AD" clId="Web-{1B2CBAFF-2BFE-6F5B-9B59-C325C6AC8466}" dt="2021-02-02T21:46:49.734" v="499" actId="14100"/>
          <ac:cxnSpMkLst>
            <pc:docMk/>
            <pc:sldMk cId="0" sldId="727"/>
            <ac:cxnSpMk id="101" creationId="{21D387E7-A064-41E2-A4E9-EA72FBEDFA06}"/>
          </ac:cxnSpMkLst>
        </pc:cxnChg>
        <pc:cxnChg chg="add mod">
          <ac:chgData name="Blindback Sgt TJ@21 AC&amp;W Sqn CADS Ops@Defence O365" userId="S::timothy.blindback@ecn.forces.gc.ca::2699d6b2-7bae-42be-83da-ef360de0bb01" providerId="AD" clId="Web-{1B2CBAFF-2BFE-6F5B-9B59-C325C6AC8466}" dt="2021-02-02T21:46:54.219" v="501" actId="1076"/>
          <ac:cxnSpMkLst>
            <pc:docMk/>
            <pc:sldMk cId="0" sldId="727"/>
            <ac:cxnSpMk id="102" creationId="{F3AD9146-1138-473B-9470-82A1CA2FA0F6}"/>
          </ac:cxnSpMkLst>
        </pc:cxnChg>
      </pc:sldChg>
      <pc:sldChg chg="modSp">
        <pc:chgData name="Blindback Sgt TJ@21 AC&amp;W Sqn CADS Ops@Defence O365" userId="S::timothy.blindback@ecn.forces.gc.ca::2699d6b2-7bae-42be-83da-ef360de0bb01" providerId="AD" clId="Web-{1B2CBAFF-2BFE-6F5B-9B59-C325C6AC8466}" dt="2021-02-02T22:19:49.230" v="1055" actId="20577"/>
        <pc:sldMkLst>
          <pc:docMk/>
          <pc:sldMk cId="0" sldId="733"/>
        </pc:sldMkLst>
        <pc:spChg chg="mod">
          <ac:chgData name="Blindback Sgt TJ@21 AC&amp;W Sqn CADS Ops@Defence O365" userId="S::timothy.blindback@ecn.forces.gc.ca::2699d6b2-7bae-42be-83da-ef360de0bb01" providerId="AD" clId="Web-{1B2CBAFF-2BFE-6F5B-9B59-C325C6AC8466}" dt="2021-02-02T22:19:49.230" v="1055" actId="20577"/>
          <ac:spMkLst>
            <pc:docMk/>
            <pc:sldMk cId="0" sldId="733"/>
            <ac:spMk id="30723" creationId="{606A86ED-E0CA-4352-9630-AE3D35172EDB}"/>
          </ac:spMkLst>
        </pc:spChg>
      </pc:sldChg>
      <pc:sldChg chg="addSp delSp modSp del">
        <pc:chgData name="Blindback Sgt TJ@21 AC&amp;W Sqn CADS Ops@Defence O365" userId="S::timothy.blindback@ecn.forces.gc.ca::2699d6b2-7bae-42be-83da-ef360de0bb01" providerId="AD" clId="Web-{1B2CBAFF-2BFE-6F5B-9B59-C325C6AC8466}" dt="2021-02-02T22:13:34.277" v="781"/>
        <pc:sldMkLst>
          <pc:docMk/>
          <pc:sldMk cId="0" sldId="738"/>
        </pc:sldMkLst>
        <pc:spChg chg="add mod">
          <ac:chgData name="Blindback Sgt TJ@21 AC&amp;W Sqn CADS Ops@Defence O365" userId="S::timothy.blindback@ecn.forces.gc.ca::2699d6b2-7bae-42be-83da-ef360de0bb01" providerId="AD" clId="Web-{1B2CBAFF-2BFE-6F5B-9B59-C325C6AC8466}" dt="2021-02-02T22:13:34.074" v="780"/>
          <ac:spMkLst>
            <pc:docMk/>
            <pc:sldMk cId="0" sldId="738"/>
            <ac:spMk id="3" creationId="{B62B9C10-EE60-44D7-9A6C-33A013A3CB98}"/>
          </ac:spMkLst>
        </pc:spChg>
        <pc:spChg chg="mod">
          <ac:chgData name="Blindback Sgt TJ@21 AC&amp;W Sqn CADS Ops@Defence O365" userId="S::timothy.blindback@ecn.forces.gc.ca::2699d6b2-7bae-42be-83da-ef360de0bb01" providerId="AD" clId="Web-{1B2CBAFF-2BFE-6F5B-9B59-C325C6AC8466}" dt="2021-02-02T22:13:33.918" v="779" actId="20577"/>
          <ac:spMkLst>
            <pc:docMk/>
            <pc:sldMk cId="0" sldId="738"/>
            <ac:spMk id="28674" creationId="{6EBB4CF1-20FF-434F-A469-4210AAEF5D1F}"/>
          </ac:spMkLst>
        </pc:spChg>
        <pc:spChg chg="del">
          <ac:chgData name="Blindback Sgt TJ@21 AC&amp;W Sqn CADS Ops@Defence O365" userId="S::timothy.blindback@ecn.forces.gc.ca::2699d6b2-7bae-42be-83da-ef360de0bb01" providerId="AD" clId="Web-{1B2CBAFF-2BFE-6F5B-9B59-C325C6AC8466}" dt="2021-02-02T22:13:34.074" v="780"/>
          <ac:spMkLst>
            <pc:docMk/>
            <pc:sldMk cId="0" sldId="738"/>
            <ac:spMk id="28675" creationId="{6A4CC893-7F99-4695-BD8E-C78618A58C32}"/>
          </ac:spMkLst>
        </pc:spChg>
      </pc:sldChg>
      <pc:sldChg chg="addSp delSp modSp">
        <pc:chgData name="Blindback Sgt TJ@21 AC&amp;W Sqn CADS Ops@Defence O365" userId="S::timothy.blindback@ecn.forces.gc.ca::2699d6b2-7bae-42be-83da-ef360de0bb01" providerId="AD" clId="Web-{1B2CBAFF-2BFE-6F5B-9B59-C325C6AC8466}" dt="2021-02-02T22:41:58.573" v="1950"/>
        <pc:sldMkLst>
          <pc:docMk/>
          <pc:sldMk cId="0" sldId="743"/>
        </pc:sldMkLst>
        <pc:spChg chg="add del mod">
          <ac:chgData name="Blindback Sgt TJ@21 AC&amp;W Sqn CADS Ops@Defence O365" userId="S::timothy.blindback@ecn.forces.gc.ca::2699d6b2-7bae-42be-83da-ef360de0bb01" providerId="AD" clId="Web-{1B2CBAFF-2BFE-6F5B-9B59-C325C6AC8466}" dt="2021-02-02T22:41:58.573" v="1950"/>
          <ac:spMkLst>
            <pc:docMk/>
            <pc:sldMk cId="0" sldId="743"/>
            <ac:spMk id="3" creationId="{AB0DFA20-7B7F-4A8D-BA4A-6D777BB8364D}"/>
          </ac:spMkLst>
        </pc:spChg>
        <pc:spChg chg="add">
          <ac:chgData name="Blindback Sgt TJ@21 AC&amp;W Sqn CADS Ops@Defence O365" userId="S::timothy.blindback@ecn.forces.gc.ca::2699d6b2-7bae-42be-83da-ef360de0bb01" providerId="AD" clId="Web-{1B2CBAFF-2BFE-6F5B-9B59-C325C6AC8466}" dt="2021-02-02T22:41:55.605" v="1949"/>
          <ac:spMkLst>
            <pc:docMk/>
            <pc:sldMk cId="0" sldId="743"/>
            <ac:spMk id="4" creationId="{381D20E7-E0DC-40CE-B013-D6544F192735}"/>
          </ac:spMkLst>
        </pc:spChg>
        <pc:spChg chg="del">
          <ac:chgData name="Blindback Sgt TJ@21 AC&amp;W Sqn CADS Ops@Defence O365" userId="S::timothy.blindback@ecn.forces.gc.ca::2699d6b2-7bae-42be-83da-ef360de0bb01" providerId="AD" clId="Web-{1B2CBAFF-2BFE-6F5B-9B59-C325C6AC8466}" dt="2021-02-02T22:41:47.230" v="1948"/>
          <ac:spMkLst>
            <pc:docMk/>
            <pc:sldMk cId="0" sldId="743"/>
            <ac:spMk id="46083" creationId="{3F7A615B-124C-4E48-BD42-4C8A03432D3F}"/>
          </ac:spMkLst>
        </pc:spChg>
      </pc:sldChg>
      <pc:sldChg chg="addSp delSp modSp">
        <pc:chgData name="Blindback Sgt TJ@21 AC&amp;W Sqn CADS Ops@Defence O365" userId="S::timothy.blindback@ecn.forces.gc.ca::2699d6b2-7bae-42be-83da-ef360de0bb01" providerId="AD" clId="Web-{1B2CBAFF-2BFE-6F5B-9B59-C325C6AC8466}" dt="2021-02-02T22:26:46.699" v="1313" actId="20577"/>
        <pc:sldMkLst>
          <pc:docMk/>
          <pc:sldMk cId="0" sldId="768"/>
        </pc:sldMkLst>
        <pc:spChg chg="add del mod">
          <ac:chgData name="Blindback Sgt TJ@21 AC&amp;W Sqn CADS Ops@Defence O365" userId="S::timothy.blindback@ecn.forces.gc.ca::2699d6b2-7bae-42be-83da-ef360de0bb01" providerId="AD" clId="Web-{1B2CBAFF-2BFE-6F5B-9B59-C325C6AC8466}" dt="2021-02-02T22:20:44.886" v="1062"/>
          <ac:spMkLst>
            <pc:docMk/>
            <pc:sldMk cId="0" sldId="768"/>
            <ac:spMk id="3" creationId="{760A72AC-7E05-4611-88E5-C2FCB0F4CA85}"/>
          </ac:spMkLst>
        </pc:spChg>
        <pc:spChg chg="add mod">
          <ac:chgData name="Blindback Sgt TJ@21 AC&amp;W Sqn CADS Ops@Defence O365" userId="S::timothy.blindback@ecn.forces.gc.ca::2699d6b2-7bae-42be-83da-ef360de0bb01" providerId="AD" clId="Web-{1B2CBAFF-2BFE-6F5B-9B59-C325C6AC8466}" dt="2021-02-02T22:26:46.699" v="1313" actId="20577"/>
          <ac:spMkLst>
            <pc:docMk/>
            <pc:sldMk cId="0" sldId="768"/>
            <ac:spMk id="4" creationId="{E102049D-8AA6-4F7E-A225-AEF0FB5948EB}"/>
          </ac:spMkLst>
        </pc:spChg>
        <pc:spChg chg="del mod">
          <ac:chgData name="Blindback Sgt TJ@21 AC&amp;W Sqn CADS Ops@Defence O365" userId="S::timothy.blindback@ecn.forces.gc.ca::2699d6b2-7bae-42be-83da-ef360de0bb01" providerId="AD" clId="Web-{1B2CBAFF-2BFE-6F5B-9B59-C325C6AC8466}" dt="2021-02-02T22:20:35.449" v="1060"/>
          <ac:spMkLst>
            <pc:docMk/>
            <pc:sldMk cId="0" sldId="768"/>
            <ac:spMk id="34819" creationId="{B590904C-8985-46FA-8457-F82F91737A2D}"/>
          </ac:spMkLst>
        </pc:spChg>
      </pc:sldChg>
      <pc:sldChg chg="del">
        <pc:chgData name="Blindback Sgt TJ@21 AC&amp;W Sqn CADS Ops@Defence O365" userId="S::timothy.blindback@ecn.forces.gc.ca::2699d6b2-7bae-42be-83da-ef360de0bb01" providerId="AD" clId="Web-{1B2CBAFF-2BFE-6F5B-9B59-C325C6AC8466}" dt="2021-02-02T22:19:21.027" v="1026"/>
        <pc:sldMkLst>
          <pc:docMk/>
          <pc:sldMk cId="0" sldId="781"/>
        </pc:sldMkLst>
      </pc:sldChg>
      <pc:sldChg chg="del">
        <pc:chgData name="Blindback Sgt TJ@21 AC&amp;W Sqn CADS Ops@Defence O365" userId="S::timothy.blindback@ecn.forces.gc.ca::2699d6b2-7bae-42be-83da-ef360de0bb01" providerId="AD" clId="Web-{1B2CBAFF-2BFE-6F5B-9B59-C325C6AC8466}" dt="2021-02-02T22:26:46.871" v="1314"/>
        <pc:sldMkLst>
          <pc:docMk/>
          <pc:sldMk cId="0" sldId="782"/>
        </pc:sldMkLst>
      </pc:sldChg>
      <pc:sldChg chg="addSp delSp modSp">
        <pc:chgData name="Blindback Sgt TJ@21 AC&amp;W Sqn CADS Ops@Defence O365" userId="S::timothy.blindback@ecn.forces.gc.ca::2699d6b2-7bae-42be-83da-ef360de0bb01" providerId="AD" clId="Web-{1B2CBAFF-2BFE-6F5B-9B59-C325C6AC8466}" dt="2021-02-02T22:40:47.417" v="1939" actId="20577"/>
        <pc:sldMkLst>
          <pc:docMk/>
          <pc:sldMk cId="0" sldId="784"/>
        </pc:sldMkLst>
        <pc:spChg chg="add del mod">
          <ac:chgData name="Blindback Sgt TJ@21 AC&amp;W Sqn CADS Ops@Defence O365" userId="S::timothy.blindback@ecn.forces.gc.ca::2699d6b2-7bae-42be-83da-ef360de0bb01" providerId="AD" clId="Web-{1B2CBAFF-2BFE-6F5B-9B59-C325C6AC8466}" dt="2021-02-02T22:34:12.105" v="1567"/>
          <ac:spMkLst>
            <pc:docMk/>
            <pc:sldMk cId="0" sldId="784"/>
            <ac:spMk id="3" creationId="{09726C7D-A2F3-42C1-89B9-BC7B96A7A14B}"/>
          </ac:spMkLst>
        </pc:spChg>
        <pc:spChg chg="add mod">
          <ac:chgData name="Blindback Sgt TJ@21 AC&amp;W Sqn CADS Ops@Defence O365" userId="S::timothy.blindback@ecn.forces.gc.ca::2699d6b2-7bae-42be-83da-ef360de0bb01" providerId="AD" clId="Web-{1B2CBAFF-2BFE-6F5B-9B59-C325C6AC8466}" dt="2021-02-02T22:40:12.449" v="1921" actId="20577"/>
          <ac:spMkLst>
            <pc:docMk/>
            <pc:sldMk cId="0" sldId="784"/>
            <ac:spMk id="4" creationId="{28B9393B-0600-4060-85D9-45F6DDFFFD45}"/>
          </ac:spMkLst>
        </pc:spChg>
        <pc:spChg chg="add mod">
          <ac:chgData name="Blindback Sgt TJ@21 AC&amp;W Sqn CADS Ops@Defence O365" userId="S::timothy.blindback@ecn.forces.gc.ca::2699d6b2-7bae-42be-83da-ef360de0bb01" providerId="AD" clId="Web-{1B2CBAFF-2BFE-6F5B-9B59-C325C6AC8466}" dt="2021-02-02T22:40:47.417" v="1939" actId="20577"/>
          <ac:spMkLst>
            <pc:docMk/>
            <pc:sldMk cId="0" sldId="784"/>
            <ac:spMk id="5" creationId="{B66C2CDE-C502-4325-B968-9A26AE72CD00}"/>
          </ac:spMkLst>
        </pc:spChg>
        <pc:spChg chg="mod">
          <ac:chgData name="Blindback Sgt TJ@21 AC&amp;W Sqn CADS Ops@Defence O365" userId="S::timothy.blindback@ecn.forces.gc.ca::2699d6b2-7bae-42be-83da-ef360de0bb01" providerId="AD" clId="Web-{1B2CBAFF-2BFE-6F5B-9B59-C325C6AC8466}" dt="2021-02-02T22:32:23.933" v="1564" actId="20577"/>
          <ac:spMkLst>
            <pc:docMk/>
            <pc:sldMk cId="0" sldId="784"/>
            <ac:spMk id="41986" creationId="{3009109A-5965-48F6-8317-9B60A0A4DD4C}"/>
          </ac:spMkLst>
        </pc:spChg>
        <pc:spChg chg="del">
          <ac:chgData name="Blindback Sgt TJ@21 AC&amp;W Sqn CADS Ops@Defence O365" userId="S::timothy.blindback@ecn.forces.gc.ca::2699d6b2-7bae-42be-83da-ef360de0bb01" providerId="AD" clId="Web-{1B2CBAFF-2BFE-6F5B-9B59-C325C6AC8466}" dt="2021-02-02T22:34:04.214" v="1565"/>
          <ac:spMkLst>
            <pc:docMk/>
            <pc:sldMk cId="0" sldId="784"/>
            <ac:spMk id="41987" creationId="{054A74B1-55D8-4DE7-8ABB-4B72CFF93D34}"/>
          </ac:spMkLst>
        </pc:spChg>
        <pc:grpChg chg="del">
          <ac:chgData name="Blindback Sgt TJ@21 AC&amp;W Sqn CADS Ops@Defence O365" userId="S::timothy.blindback@ecn.forces.gc.ca::2699d6b2-7bae-42be-83da-ef360de0bb01" providerId="AD" clId="Web-{1B2CBAFF-2BFE-6F5B-9B59-C325C6AC8466}" dt="2021-02-02T22:32:14.745" v="1557"/>
          <ac:grpSpMkLst>
            <pc:docMk/>
            <pc:sldMk cId="0" sldId="784"/>
            <ac:grpSpMk id="41988" creationId="{80E31245-2932-4665-ABB2-123FF6F1E463}"/>
          </ac:grpSpMkLst>
        </pc:grpChg>
        <pc:picChg chg="del">
          <ac:chgData name="Blindback Sgt TJ@21 AC&amp;W Sqn CADS Ops@Defence O365" userId="S::timothy.blindback@ecn.forces.gc.ca::2699d6b2-7bae-42be-83da-ef360de0bb01" providerId="AD" clId="Web-{1B2CBAFF-2BFE-6F5B-9B59-C325C6AC8466}" dt="2021-02-02T22:32:06.589" v="1556"/>
          <ac:picMkLst>
            <pc:docMk/>
            <pc:sldMk cId="0" sldId="784"/>
            <ac:picMk id="41989" creationId="{62D879E5-A554-4D68-8C30-3737876374C3}"/>
          </ac:picMkLst>
        </pc:picChg>
      </pc:sldChg>
      <pc:sldChg chg="modSp del">
        <pc:chgData name="Blindback Sgt TJ@21 AC&amp;W Sqn CADS Ops@Defence O365" userId="S::timothy.blindback@ecn.forces.gc.ca::2699d6b2-7bae-42be-83da-ef360de0bb01" providerId="AD" clId="Web-{1B2CBAFF-2BFE-6F5B-9B59-C325C6AC8466}" dt="2021-02-02T22:41:10.714" v="1945"/>
        <pc:sldMkLst>
          <pc:docMk/>
          <pc:sldMk cId="0" sldId="788"/>
        </pc:sldMkLst>
        <pc:spChg chg="mod">
          <ac:chgData name="Blindback Sgt TJ@21 AC&amp;W Sqn CADS Ops@Defence O365" userId="S::timothy.blindback@ecn.forces.gc.ca::2699d6b2-7bae-42be-83da-ef360de0bb01" providerId="AD" clId="Web-{1B2CBAFF-2BFE-6F5B-9B59-C325C6AC8466}" dt="2021-02-02T22:40:59.573" v="1944" actId="20577"/>
          <ac:spMkLst>
            <pc:docMk/>
            <pc:sldMk cId="0" sldId="788"/>
            <ac:spMk id="44034" creationId="{30020CD2-5E3C-4F32-96C5-78D4FAF62B95}"/>
          </ac:spMkLst>
        </pc:spChg>
      </pc:sldChg>
      <pc:sldChg chg="del">
        <pc:chgData name="Blindback Sgt TJ@21 AC&amp;W Sqn CADS Ops@Defence O365" userId="S::timothy.blindback@ecn.forces.gc.ca::2699d6b2-7bae-42be-83da-ef360de0bb01" providerId="AD" clId="Web-{1B2CBAFF-2BFE-6F5B-9B59-C325C6AC8466}" dt="2021-02-02T21:47:29.563" v="502"/>
        <pc:sldMkLst>
          <pc:docMk/>
          <pc:sldMk cId="0" sldId="793"/>
        </pc:sldMkLst>
      </pc:sldChg>
      <pc:sldChg chg="del">
        <pc:chgData name="Blindback Sgt TJ@21 AC&amp;W Sqn CADS Ops@Defence O365" userId="S::timothy.blindback@ecn.forces.gc.ca::2699d6b2-7bae-42be-83da-ef360de0bb01" providerId="AD" clId="Web-{1B2CBAFF-2BFE-6F5B-9B59-C325C6AC8466}" dt="2021-02-02T22:06:42.699" v="503"/>
        <pc:sldMkLst>
          <pc:docMk/>
          <pc:sldMk cId="0" sldId="794"/>
        </pc:sldMkLst>
      </pc:sldChg>
      <pc:sldChg chg="del">
        <pc:chgData name="Blindback Sgt TJ@21 AC&amp;W Sqn CADS Ops@Defence O365" userId="S::timothy.blindback@ecn.forces.gc.ca::2699d6b2-7bae-42be-83da-ef360de0bb01" providerId="AD" clId="Web-{1B2CBAFF-2BFE-6F5B-9B59-C325C6AC8466}" dt="2021-02-02T22:06:42.715" v="504"/>
        <pc:sldMkLst>
          <pc:docMk/>
          <pc:sldMk cId="0" sldId="795"/>
        </pc:sldMkLst>
      </pc:sldChg>
      <pc:sldChg chg="del">
        <pc:chgData name="Blindback Sgt TJ@21 AC&amp;W Sqn CADS Ops@Defence O365" userId="S::timothy.blindback@ecn.forces.gc.ca::2699d6b2-7bae-42be-83da-ef360de0bb01" providerId="AD" clId="Web-{1B2CBAFF-2BFE-6F5B-9B59-C325C6AC8466}" dt="2021-02-02T21:33:50.560" v="105"/>
        <pc:sldMkLst>
          <pc:docMk/>
          <pc:sldMk cId="0" sldId="797"/>
        </pc:sldMkLst>
      </pc:sldChg>
      <pc:sldChg chg="addSp delSp modSp addAnim delAnim modAnim">
        <pc:chgData name="Blindback Sgt TJ@21 AC&amp;W Sqn CADS Ops@Defence O365" userId="S::timothy.blindback@ecn.forces.gc.ca::2699d6b2-7bae-42be-83da-ef360de0bb01" providerId="AD" clId="Web-{1B2CBAFF-2BFE-6F5B-9B59-C325C6AC8466}" dt="2021-02-02T21:36:08.451" v="137"/>
        <pc:sldMkLst>
          <pc:docMk/>
          <pc:sldMk cId="0" sldId="798"/>
        </pc:sldMkLst>
        <pc:spChg chg="add mod">
          <ac:chgData name="Blindback Sgt TJ@21 AC&amp;W Sqn CADS Ops@Defence O365" userId="S::timothy.blindback@ecn.forces.gc.ca::2699d6b2-7bae-42be-83da-ef360de0bb01" providerId="AD" clId="Web-{1B2CBAFF-2BFE-6F5B-9B59-C325C6AC8466}" dt="2021-02-02T21:31:22.169" v="61" actId="1076"/>
          <ac:spMkLst>
            <pc:docMk/>
            <pc:sldMk cId="0" sldId="798"/>
            <ac:spMk id="7" creationId="{7F831DFE-F480-46AE-98D0-BC8AADC580FB}"/>
          </ac:spMkLst>
        </pc:spChg>
        <pc:spChg chg="add mod">
          <ac:chgData name="Blindback Sgt TJ@21 AC&amp;W Sqn CADS Ops@Defence O365" userId="S::timothy.blindback@ecn.forces.gc.ca::2699d6b2-7bae-42be-83da-ef360de0bb01" providerId="AD" clId="Web-{1B2CBAFF-2BFE-6F5B-9B59-C325C6AC8466}" dt="2021-02-02T21:31:28.075" v="63" actId="1076"/>
          <ac:spMkLst>
            <pc:docMk/>
            <pc:sldMk cId="0" sldId="798"/>
            <ac:spMk id="8" creationId="{028AFA25-CD50-4D75-B374-E2BC30829BC1}"/>
          </ac:spMkLst>
        </pc:spChg>
        <pc:spChg chg="add mod">
          <ac:chgData name="Blindback Sgt TJ@21 AC&amp;W Sqn CADS Ops@Defence O365" userId="S::timothy.blindback@ecn.forces.gc.ca::2699d6b2-7bae-42be-83da-ef360de0bb01" providerId="AD" clId="Web-{1B2CBAFF-2BFE-6F5B-9B59-C325C6AC8466}" dt="2021-02-02T21:31:36.841" v="67" actId="20577"/>
          <ac:spMkLst>
            <pc:docMk/>
            <pc:sldMk cId="0" sldId="798"/>
            <ac:spMk id="9" creationId="{CEB57287-4DBE-4421-A87E-E5455D0F4E6A}"/>
          </ac:spMkLst>
        </pc:spChg>
        <pc:spChg chg="add mod">
          <ac:chgData name="Blindback Sgt TJ@21 AC&amp;W Sqn CADS Ops@Defence O365" userId="S::timothy.blindback@ecn.forces.gc.ca::2699d6b2-7bae-42be-83da-ef360de0bb01" providerId="AD" clId="Web-{1B2CBAFF-2BFE-6F5B-9B59-C325C6AC8466}" dt="2021-02-02T21:32:07.403" v="77" actId="20577"/>
          <ac:spMkLst>
            <pc:docMk/>
            <pc:sldMk cId="0" sldId="798"/>
            <ac:spMk id="10" creationId="{B79852A3-3393-4200-A63F-F09D32DF3995}"/>
          </ac:spMkLst>
        </pc:spChg>
        <pc:spChg chg="mod">
          <ac:chgData name="Blindback Sgt TJ@21 AC&amp;W Sqn CADS Ops@Defence O365" userId="S::timothy.blindback@ecn.forces.gc.ca::2699d6b2-7bae-42be-83da-ef360de0bb01" providerId="AD" clId="Web-{1B2CBAFF-2BFE-6F5B-9B59-C325C6AC8466}" dt="2021-02-02T21:32:56.528" v="102" actId="1076"/>
          <ac:spMkLst>
            <pc:docMk/>
            <pc:sldMk cId="0" sldId="798"/>
            <ac:spMk id="396338" creationId="{BB72D2B5-2562-4380-BEC8-889A4914CD61}"/>
          </ac:spMkLst>
        </pc:spChg>
        <pc:spChg chg="mod">
          <ac:chgData name="Blindback Sgt TJ@21 AC&amp;W Sqn CADS Ops@Defence O365" userId="S::timothy.blindback@ecn.forces.gc.ca::2699d6b2-7bae-42be-83da-ef360de0bb01" providerId="AD" clId="Web-{1B2CBAFF-2BFE-6F5B-9B59-C325C6AC8466}" dt="2021-02-02T21:33:15.310" v="104" actId="14100"/>
          <ac:spMkLst>
            <pc:docMk/>
            <pc:sldMk cId="0" sldId="798"/>
            <ac:spMk id="396344" creationId="{1015C0F7-D0DA-49F5-94BB-F1FBC0C3A63E}"/>
          </ac:spMkLst>
        </pc:spChg>
        <pc:spChg chg="mod">
          <ac:chgData name="Blindback Sgt TJ@21 AC&amp;W Sqn CADS Ops@Defence O365" userId="S::timothy.blindback@ecn.forces.gc.ca::2699d6b2-7bae-42be-83da-ef360de0bb01" providerId="AD" clId="Web-{1B2CBAFF-2BFE-6F5B-9B59-C325C6AC8466}" dt="2021-02-02T21:30:01.856" v="39" actId="1076"/>
          <ac:spMkLst>
            <pc:docMk/>
            <pc:sldMk cId="0" sldId="798"/>
            <ac:spMk id="396345" creationId="{6E4570B5-5CA3-4F49-BC70-17B3F22C1327}"/>
          </ac:spMkLst>
        </pc:spChg>
        <pc:spChg chg="del">
          <ac:chgData name="Blindback Sgt TJ@21 AC&amp;W Sqn CADS Ops@Defence O365" userId="S::timothy.blindback@ecn.forces.gc.ca::2699d6b2-7bae-42be-83da-ef360de0bb01" providerId="AD" clId="Web-{1B2CBAFF-2BFE-6F5B-9B59-C325C6AC8466}" dt="2021-02-02T21:29:47.809" v="37"/>
          <ac:spMkLst>
            <pc:docMk/>
            <pc:sldMk cId="0" sldId="798"/>
            <ac:spMk id="396346" creationId="{D53AAF9F-93E2-45D5-8E5F-0416B62C73C0}"/>
          </ac:spMkLst>
        </pc:spChg>
        <pc:spChg chg="del mod">
          <ac:chgData name="Blindback Sgt TJ@21 AC&amp;W Sqn CADS Ops@Defence O365" userId="S::timothy.blindback@ecn.forces.gc.ca::2699d6b2-7bae-42be-83da-ef360de0bb01" providerId="AD" clId="Web-{1B2CBAFF-2BFE-6F5B-9B59-C325C6AC8466}" dt="2021-02-02T21:29:24.825" v="33"/>
          <ac:spMkLst>
            <pc:docMk/>
            <pc:sldMk cId="0" sldId="798"/>
            <ac:spMk id="396347" creationId="{A077587D-1090-4CE4-9BFA-1AA8843E1886}"/>
          </ac:spMkLst>
        </pc:spChg>
        <pc:spChg chg="mod">
          <ac:chgData name="Blindback Sgt TJ@21 AC&amp;W Sqn CADS Ops@Defence O365" userId="S::timothy.blindback@ecn.forces.gc.ca::2699d6b2-7bae-42be-83da-ef360de0bb01" providerId="AD" clId="Web-{1B2CBAFF-2BFE-6F5B-9B59-C325C6AC8466}" dt="2021-02-02T21:31:53.638" v="71" actId="14100"/>
          <ac:spMkLst>
            <pc:docMk/>
            <pc:sldMk cId="0" sldId="798"/>
            <ac:spMk id="396695" creationId="{4A7F4935-72F3-4864-8BB1-DB0F11E268D7}"/>
          </ac:spMkLst>
        </pc:spChg>
        <pc:spChg chg="del mod">
          <ac:chgData name="Blindback Sgt TJ@21 AC&amp;W Sqn CADS Ops@Defence O365" userId="S::timothy.blindback@ecn.forces.gc.ca::2699d6b2-7bae-42be-83da-ef360de0bb01" providerId="AD" clId="Web-{1B2CBAFF-2BFE-6F5B-9B59-C325C6AC8466}" dt="2021-02-02T21:28:46.059" v="3"/>
          <ac:spMkLst>
            <pc:docMk/>
            <pc:sldMk cId="0" sldId="798"/>
            <ac:spMk id="396703" creationId="{1E337C58-FB33-4232-892A-51081E5DF410}"/>
          </ac:spMkLst>
        </pc:spChg>
        <pc:spChg chg="del mod">
          <ac:chgData name="Blindback Sgt TJ@21 AC&amp;W Sqn CADS Ops@Defence O365" userId="S::timothy.blindback@ecn.forces.gc.ca::2699d6b2-7bae-42be-83da-ef360de0bb01" providerId="AD" clId="Web-{1B2CBAFF-2BFE-6F5B-9B59-C325C6AC8466}" dt="2021-02-02T21:29:45.106" v="36"/>
          <ac:spMkLst>
            <pc:docMk/>
            <pc:sldMk cId="0" sldId="798"/>
            <ac:spMk id="396739" creationId="{5F001366-F8FD-4704-AC90-4A04B11CBBE9}"/>
          </ac:spMkLst>
        </pc:spChg>
        <pc:grpChg chg="mod">
          <ac:chgData name="Blindback Sgt TJ@21 AC&amp;W Sqn CADS Ops@Defence O365" userId="S::timothy.blindback@ecn.forces.gc.ca::2699d6b2-7bae-42be-83da-ef360de0bb01" providerId="AD" clId="Web-{1B2CBAFF-2BFE-6F5B-9B59-C325C6AC8466}" dt="2021-02-02T21:28:15.278" v="0" actId="1076"/>
          <ac:grpSpMkLst>
            <pc:docMk/>
            <pc:sldMk cId="0" sldId="798"/>
            <ac:grpSpMk id="5" creationId="{63C72CE7-6EEF-4600-9D77-0CBCAFD8BAB5}"/>
          </ac:grpSpMkLst>
        </pc:grpChg>
        <pc:cxnChg chg="add mod">
          <ac:chgData name="Blindback Sgt TJ@21 AC&amp;W Sqn CADS Ops@Defence O365" userId="S::timothy.blindback@ecn.forces.gc.ca::2699d6b2-7bae-42be-83da-ef360de0bb01" providerId="AD" clId="Web-{1B2CBAFF-2BFE-6F5B-9B59-C325C6AC8466}" dt="2021-02-02T21:30:31.012" v="42" actId="14100"/>
          <ac:cxnSpMkLst>
            <pc:docMk/>
            <pc:sldMk cId="0" sldId="798"/>
            <ac:cxnSpMk id="3" creationId="{B401486D-7462-469A-82EA-A162C97C8B22}"/>
          </ac:cxnSpMkLst>
        </pc:cxnChg>
        <pc:cxnChg chg="add mod">
          <ac:chgData name="Blindback Sgt TJ@21 AC&amp;W Sqn CADS Ops@Defence O365" userId="S::timothy.blindback@ecn.forces.gc.ca::2699d6b2-7bae-42be-83da-ef360de0bb01" providerId="AD" clId="Web-{1B2CBAFF-2BFE-6F5B-9B59-C325C6AC8466}" dt="2021-02-02T21:30:52.731" v="45" actId="14100"/>
          <ac:cxnSpMkLst>
            <pc:docMk/>
            <pc:sldMk cId="0" sldId="798"/>
            <ac:cxnSpMk id="6" creationId="{446EC1E2-80E5-44DE-B626-E326B628393D}"/>
          </ac:cxnSpMkLst>
        </pc:cxnChg>
        <pc:cxnChg chg="mod">
          <ac:chgData name="Blindback Sgt TJ@21 AC&amp;W Sqn CADS Ops@Defence O365" userId="S::timothy.blindback@ecn.forces.gc.ca::2699d6b2-7bae-42be-83da-ef360de0bb01" providerId="AD" clId="Web-{1B2CBAFF-2BFE-6F5B-9B59-C325C6AC8466}" dt="2021-02-02T21:32:56.528" v="102" actId="1076"/>
          <ac:cxnSpMkLst>
            <pc:docMk/>
            <pc:sldMk cId="0" sldId="798"/>
            <ac:cxnSpMk id="396700" creationId="{9E2BA83B-7375-4079-A12B-B586BC8D5FAE}"/>
          </ac:cxnSpMkLst>
        </pc:cxnChg>
        <pc:cxnChg chg="mod">
          <ac:chgData name="Blindback Sgt TJ@21 AC&amp;W Sqn CADS Ops@Defence O365" userId="S::timothy.blindback@ecn.forces.gc.ca::2699d6b2-7bae-42be-83da-ef360de0bb01" providerId="AD" clId="Web-{1B2CBAFF-2BFE-6F5B-9B59-C325C6AC8466}" dt="2021-02-02T21:30:01.856" v="39" actId="1076"/>
          <ac:cxnSpMkLst>
            <pc:docMk/>
            <pc:sldMk cId="0" sldId="798"/>
            <ac:cxnSpMk id="396701" creationId="{48F47054-E0D0-4CD6-B92F-7DB8458E81C1}"/>
          </ac:cxnSpMkLst>
        </pc:cxnChg>
      </pc:sldChg>
      <pc:sldChg chg="del">
        <pc:chgData name="Blindback Sgt TJ@21 AC&amp;W Sqn CADS Ops@Defence O365" userId="S::timothy.blindback@ecn.forces.gc.ca::2699d6b2-7bae-42be-83da-ef360de0bb01" providerId="AD" clId="Web-{1B2CBAFF-2BFE-6F5B-9B59-C325C6AC8466}" dt="2021-02-02T22:07:18.809" v="506"/>
        <pc:sldMkLst>
          <pc:docMk/>
          <pc:sldMk cId="0" sldId="799"/>
        </pc:sldMkLst>
      </pc:sldChg>
      <pc:sldChg chg="addSp delSp modSp">
        <pc:chgData name="Blindback Sgt TJ@21 AC&amp;W Sqn CADS Ops@Defence O365" userId="S::timothy.blindback@ecn.forces.gc.ca::2699d6b2-7bae-42be-83da-ef360de0bb01" providerId="AD" clId="Web-{1B2CBAFF-2BFE-6F5B-9B59-C325C6AC8466}" dt="2021-02-02T22:39:50.152" v="1913" actId="20577"/>
        <pc:sldMkLst>
          <pc:docMk/>
          <pc:sldMk cId="0" sldId="800"/>
        </pc:sldMkLst>
        <pc:spChg chg="add del mod">
          <ac:chgData name="Blindback Sgt TJ@21 AC&amp;W Sqn CADS Ops@Defence O365" userId="S::timothy.blindback@ecn.forces.gc.ca::2699d6b2-7bae-42be-83da-ef360de0bb01" providerId="AD" clId="Web-{1B2CBAFF-2BFE-6F5B-9B59-C325C6AC8466}" dt="2021-02-02T22:26:59.574" v="1320"/>
          <ac:spMkLst>
            <pc:docMk/>
            <pc:sldMk cId="0" sldId="800"/>
            <ac:spMk id="3" creationId="{51E4CF8D-A86A-43A2-AE9D-0CFA8D91B759}"/>
          </ac:spMkLst>
        </pc:spChg>
        <pc:spChg chg="add mod">
          <ac:chgData name="Blindback Sgt TJ@21 AC&amp;W Sqn CADS Ops@Defence O365" userId="S::timothy.blindback@ecn.forces.gc.ca::2699d6b2-7bae-42be-83da-ef360de0bb01" providerId="AD" clId="Web-{1B2CBAFF-2BFE-6F5B-9B59-C325C6AC8466}" dt="2021-02-02T22:39:50.152" v="1913" actId="20577"/>
          <ac:spMkLst>
            <pc:docMk/>
            <pc:sldMk cId="0" sldId="800"/>
            <ac:spMk id="4" creationId="{5E1985C0-0D32-4CE2-AC0E-ED051D6A2F78}"/>
          </ac:spMkLst>
        </pc:spChg>
        <pc:spChg chg="add del">
          <ac:chgData name="Blindback Sgt TJ@21 AC&amp;W Sqn CADS Ops@Defence O365" userId="S::timothy.blindback@ecn.forces.gc.ca::2699d6b2-7bae-42be-83da-ef360de0bb01" providerId="AD" clId="Web-{1B2CBAFF-2BFE-6F5B-9B59-C325C6AC8466}" dt="2021-02-02T22:26:55.105" v="1319"/>
          <ac:spMkLst>
            <pc:docMk/>
            <pc:sldMk cId="0" sldId="800"/>
            <ac:spMk id="5" creationId="{7A556A7D-CA3C-4AF4-B81B-25538058367F}"/>
          </ac:spMkLst>
        </pc:spChg>
        <pc:spChg chg="del">
          <ac:chgData name="Blindback Sgt TJ@21 AC&amp;W Sqn CADS Ops@Defence O365" userId="S::timothy.blindback@ecn.forces.gc.ca::2699d6b2-7bae-42be-83da-ef360de0bb01" providerId="AD" clId="Web-{1B2CBAFF-2BFE-6F5B-9B59-C325C6AC8466}" dt="2021-02-02T22:26:46.996" v="1315"/>
          <ac:spMkLst>
            <pc:docMk/>
            <pc:sldMk cId="0" sldId="800"/>
            <ac:spMk id="40963" creationId="{31B41B2B-AB87-4F99-89B0-AA91E2374F6C}"/>
          </ac:spMkLst>
        </pc:spChg>
        <pc:spChg chg="del">
          <ac:chgData name="Blindback Sgt TJ@21 AC&amp;W Sqn CADS Ops@Defence O365" userId="S::timothy.blindback@ecn.forces.gc.ca::2699d6b2-7bae-42be-83da-ef360de0bb01" providerId="AD" clId="Web-{1B2CBAFF-2BFE-6F5B-9B59-C325C6AC8466}" dt="2021-02-02T22:26:47.917" v="1318"/>
          <ac:spMkLst>
            <pc:docMk/>
            <pc:sldMk cId="0" sldId="800"/>
            <ac:spMk id="40964" creationId="{FF300328-F028-451E-BAFE-C499A35FAA75}"/>
          </ac:spMkLst>
        </pc:spChg>
      </pc:sldChg>
      <pc:sldChg chg="del">
        <pc:chgData name="Blindback Sgt TJ@21 AC&amp;W Sqn CADS Ops@Defence O365" userId="S::timothy.blindback@ecn.forces.gc.ca::2699d6b2-7bae-42be-83da-ef360de0bb01" providerId="AD" clId="Web-{1B2CBAFF-2BFE-6F5B-9B59-C325C6AC8466}" dt="2021-02-02T22:13:34.293" v="782"/>
        <pc:sldMkLst>
          <pc:docMk/>
          <pc:sldMk cId="0" sldId="801"/>
        </pc:sldMkLst>
      </pc:sldChg>
      <pc:sldChg chg="add del replId">
        <pc:chgData name="Blindback Sgt TJ@21 AC&amp;W Sqn CADS Ops@Defence O365" userId="S::timothy.blindback@ecn.forces.gc.ca::2699d6b2-7bae-42be-83da-ef360de0bb01" providerId="AD" clId="Web-{1B2CBAFF-2BFE-6F5B-9B59-C325C6AC8466}" dt="2021-02-02T22:08:34.652" v="508"/>
        <pc:sldMkLst>
          <pc:docMk/>
          <pc:sldMk cId="2008819712" sldId="802"/>
        </pc:sldMkLst>
      </pc:sldChg>
      <pc:sldChg chg="addSp delSp modSp add replId">
        <pc:chgData name="Blindback Sgt TJ@21 AC&amp;W Sqn CADS Ops@Defence O365" userId="S::timothy.blindback@ecn.forces.gc.ca::2699d6b2-7bae-42be-83da-ef360de0bb01" providerId="AD" clId="Web-{1B2CBAFF-2BFE-6F5B-9B59-C325C6AC8466}" dt="2021-02-02T22:12:24.418" v="778" actId="20577"/>
        <pc:sldMkLst>
          <pc:docMk/>
          <pc:sldMk cId="3688182284" sldId="803"/>
        </pc:sldMkLst>
        <pc:spChg chg="del">
          <ac:chgData name="Blindback Sgt TJ@21 AC&amp;W Sqn CADS Ops@Defence O365" userId="S::timothy.blindback@ecn.forces.gc.ca::2699d6b2-7bae-42be-83da-ef360de0bb01" providerId="AD" clId="Web-{1B2CBAFF-2BFE-6F5B-9B59-C325C6AC8466}" dt="2021-02-02T22:09:21.543" v="527"/>
          <ac:spMkLst>
            <pc:docMk/>
            <pc:sldMk cId="3688182284" sldId="803"/>
            <ac:spMk id="2" creationId="{7010120B-1804-4C44-B0DE-E811DC29DFC7}"/>
          </ac:spMkLst>
        </pc:spChg>
        <pc:spChg chg="del">
          <ac:chgData name="Blindback Sgt TJ@21 AC&amp;W Sqn CADS Ops@Defence O365" userId="S::timothy.blindback@ecn.forces.gc.ca::2699d6b2-7bae-42be-83da-ef360de0bb01" providerId="AD" clId="Web-{1B2CBAFF-2BFE-6F5B-9B59-C325C6AC8466}" dt="2021-02-02T22:09:21.543" v="528"/>
          <ac:spMkLst>
            <pc:docMk/>
            <pc:sldMk cId="3688182284" sldId="803"/>
            <ac:spMk id="5" creationId="{BF95A124-0704-4CE0-AC6D-364FEAE496CA}"/>
          </ac:spMkLst>
        </pc:spChg>
        <pc:spChg chg="del">
          <ac:chgData name="Blindback Sgt TJ@21 AC&amp;W Sqn CADS Ops@Defence O365" userId="S::timothy.blindback@ecn.forces.gc.ca::2699d6b2-7bae-42be-83da-ef360de0bb01" providerId="AD" clId="Web-{1B2CBAFF-2BFE-6F5B-9B59-C325C6AC8466}" dt="2021-02-02T22:09:21.527" v="523"/>
          <ac:spMkLst>
            <pc:docMk/>
            <pc:sldMk cId="3688182284" sldId="803"/>
            <ac:spMk id="6" creationId="{FB8B6D35-86A4-4E34-9C7B-7C5BDD6FA3E7}"/>
          </ac:spMkLst>
        </pc:spChg>
        <pc:spChg chg="del">
          <ac:chgData name="Blindback Sgt TJ@21 AC&amp;W Sqn CADS Ops@Defence O365" userId="S::timothy.blindback@ecn.forces.gc.ca::2699d6b2-7bae-42be-83da-ef360de0bb01" providerId="AD" clId="Web-{1B2CBAFF-2BFE-6F5B-9B59-C325C6AC8466}" dt="2021-02-02T22:09:21.527" v="521"/>
          <ac:spMkLst>
            <pc:docMk/>
            <pc:sldMk cId="3688182284" sldId="803"/>
            <ac:spMk id="7" creationId="{ECEAFC12-6EA8-4AEC-B426-7AFB136414F1}"/>
          </ac:spMkLst>
        </pc:spChg>
        <pc:spChg chg="del">
          <ac:chgData name="Blindback Sgt TJ@21 AC&amp;W Sqn CADS Ops@Defence O365" userId="S::timothy.blindback@ecn.forces.gc.ca::2699d6b2-7bae-42be-83da-ef360de0bb01" providerId="AD" clId="Web-{1B2CBAFF-2BFE-6F5B-9B59-C325C6AC8466}" dt="2021-02-02T22:09:21.543" v="526"/>
          <ac:spMkLst>
            <pc:docMk/>
            <pc:sldMk cId="3688182284" sldId="803"/>
            <ac:spMk id="8" creationId="{A47424E1-E080-4ECA-AF5F-6608021A35AD}"/>
          </ac:spMkLst>
        </pc:spChg>
        <pc:spChg chg="add mod">
          <ac:chgData name="Blindback Sgt TJ@21 AC&amp;W Sqn CADS Ops@Defence O365" userId="S::timothy.blindback@ecn.forces.gc.ca::2699d6b2-7bae-42be-83da-ef360de0bb01" providerId="AD" clId="Web-{1B2CBAFF-2BFE-6F5B-9B59-C325C6AC8466}" dt="2021-02-02T22:11:34.949" v="752" actId="20577"/>
          <ac:spMkLst>
            <pc:docMk/>
            <pc:sldMk cId="3688182284" sldId="803"/>
            <ac:spMk id="9" creationId="{DE7B40CB-9B11-4DB4-9620-77E4A86611D1}"/>
          </ac:spMkLst>
        </pc:spChg>
        <pc:spChg chg="del">
          <ac:chgData name="Blindback Sgt TJ@21 AC&amp;W Sqn CADS Ops@Defence O365" userId="S::timothy.blindback@ecn.forces.gc.ca::2699d6b2-7bae-42be-83da-ef360de0bb01" providerId="AD" clId="Web-{1B2CBAFF-2BFE-6F5B-9B59-C325C6AC8466}" dt="2021-02-02T22:09:21.527" v="522"/>
          <ac:spMkLst>
            <pc:docMk/>
            <pc:sldMk cId="3688182284" sldId="803"/>
            <ac:spMk id="94" creationId="{9E5A4293-55DA-4D08-9FBC-2C39D93EF4F4}"/>
          </ac:spMkLst>
        </pc:spChg>
        <pc:spChg chg="add mod">
          <ac:chgData name="Blindback Sgt TJ@21 AC&amp;W Sqn CADS Ops@Defence O365" userId="S::timothy.blindback@ecn.forces.gc.ca::2699d6b2-7bae-42be-83da-ef360de0bb01" providerId="AD" clId="Web-{1B2CBAFF-2BFE-6F5B-9B59-C325C6AC8466}" dt="2021-02-02T22:12:14.168" v="775" actId="1076"/>
          <ac:spMkLst>
            <pc:docMk/>
            <pc:sldMk cId="3688182284" sldId="803"/>
            <ac:spMk id="95" creationId="{E67FE34B-9EF5-4182-9473-F850E3407DC9}"/>
          </ac:spMkLst>
        </pc:spChg>
        <pc:spChg chg="add mod">
          <ac:chgData name="Blindback Sgt TJ@21 AC&amp;W Sqn CADS Ops@Defence O365" userId="S::timothy.blindback@ecn.forces.gc.ca::2699d6b2-7bae-42be-83da-ef360de0bb01" providerId="AD" clId="Web-{1B2CBAFF-2BFE-6F5B-9B59-C325C6AC8466}" dt="2021-02-02T22:12:24.418" v="778" actId="20577"/>
          <ac:spMkLst>
            <pc:docMk/>
            <pc:sldMk cId="3688182284" sldId="803"/>
            <ac:spMk id="107" creationId="{AA4716EF-BE5E-45C5-9368-FCEBFA6D10BC}"/>
          </ac:spMkLst>
        </pc:spChg>
        <pc:spChg chg="mod">
          <ac:chgData name="Blindback Sgt TJ@21 AC&amp;W Sqn CADS Ops@Defence O365" userId="S::timothy.blindback@ecn.forces.gc.ca::2699d6b2-7bae-42be-83da-ef360de0bb01" providerId="AD" clId="Web-{1B2CBAFF-2BFE-6F5B-9B59-C325C6AC8466}" dt="2021-02-02T22:09:07.871" v="514" actId="20577"/>
          <ac:spMkLst>
            <pc:docMk/>
            <pc:sldMk cId="3688182284" sldId="803"/>
            <ac:spMk id="19458" creationId="{F81F8BC8-0B25-4232-9543-E98C6FF7642F}"/>
          </ac:spMkLst>
        </pc:spChg>
        <pc:spChg chg="mod">
          <ac:chgData name="Blindback Sgt TJ@21 AC&amp;W Sqn CADS Ops@Defence O365" userId="S::timothy.blindback@ecn.forces.gc.ca::2699d6b2-7bae-42be-83da-ef360de0bb01" providerId="AD" clId="Web-{1B2CBAFF-2BFE-6F5B-9B59-C325C6AC8466}" dt="2021-02-02T22:11:08.121" v="745" actId="20577"/>
          <ac:spMkLst>
            <pc:docMk/>
            <pc:sldMk cId="3688182284" sldId="803"/>
            <ac:spMk id="19459" creationId="{6058B770-0131-4D3D-91A7-01F863A60B28}"/>
          </ac:spMkLst>
        </pc:spChg>
        <pc:grpChg chg="del">
          <ac:chgData name="Blindback Sgt TJ@21 AC&amp;W Sqn CADS Ops@Defence O365" userId="S::timothy.blindback@ecn.forces.gc.ca::2699d6b2-7bae-42be-83da-ef360de0bb01" providerId="AD" clId="Web-{1B2CBAFF-2BFE-6F5B-9B59-C325C6AC8466}" dt="2021-02-02T22:09:21.543" v="525"/>
          <ac:grpSpMkLst>
            <pc:docMk/>
            <pc:sldMk cId="3688182284" sldId="803"/>
            <ac:grpSpMk id="3" creationId="{A414093E-F7D7-4E62-A7BA-339BDE6CD66F}"/>
          </ac:grpSpMkLst>
        </pc:grpChg>
        <pc:grpChg chg="del">
          <ac:chgData name="Blindback Sgt TJ@21 AC&amp;W Sqn CADS Ops@Defence O365" userId="S::timothy.blindback@ecn.forces.gc.ca::2699d6b2-7bae-42be-83da-ef360de0bb01" providerId="AD" clId="Web-{1B2CBAFF-2BFE-6F5B-9B59-C325C6AC8466}" dt="2021-02-02T22:09:21.543" v="524"/>
          <ac:grpSpMkLst>
            <pc:docMk/>
            <pc:sldMk cId="3688182284" sldId="803"/>
            <ac:grpSpMk id="52" creationId="{C8DF0AC9-6DBB-4C7D-BB6C-9DED8EACEAC0}"/>
          </ac:grpSpMkLst>
        </pc:grpChg>
        <pc:picChg chg="add mod">
          <ac:chgData name="Blindback Sgt TJ@21 AC&amp;W Sqn CADS Ops@Defence O365" userId="S::timothy.blindback@ecn.forces.gc.ca::2699d6b2-7bae-42be-83da-ef360de0bb01" providerId="AD" clId="Web-{1B2CBAFF-2BFE-6F5B-9B59-C325C6AC8466}" dt="2021-02-02T22:11:10.090" v="746" actId="1076"/>
          <ac:picMkLst>
            <pc:docMk/>
            <pc:sldMk cId="3688182284" sldId="803"/>
            <ac:picMk id="4" creationId="{DDB85254-EC65-4081-83C7-CD61330B7673}"/>
          </ac:picMkLst>
        </pc:picChg>
        <pc:cxnChg chg="del">
          <ac:chgData name="Blindback Sgt TJ@21 AC&amp;W Sqn CADS Ops@Defence O365" userId="S::timothy.blindback@ecn.forces.gc.ca::2699d6b2-7bae-42be-83da-ef360de0bb01" providerId="AD" clId="Web-{1B2CBAFF-2BFE-6F5B-9B59-C325C6AC8466}" dt="2021-02-02T22:09:21.527" v="520"/>
          <ac:cxnSpMkLst>
            <pc:docMk/>
            <pc:sldMk cId="3688182284" sldId="803"/>
            <ac:cxnSpMk id="51" creationId="{5FB89A6D-B5C0-4417-9DCD-9FAE61F23B73}"/>
          </ac:cxnSpMkLst>
        </pc:cxnChg>
        <pc:cxnChg chg="add mod">
          <ac:chgData name="Blindback Sgt TJ@21 AC&amp;W Sqn CADS Ops@Defence O365" userId="S::timothy.blindback@ecn.forces.gc.ca::2699d6b2-7bae-42be-83da-ef360de0bb01" providerId="AD" clId="Web-{1B2CBAFF-2BFE-6F5B-9B59-C325C6AC8466}" dt="2021-02-02T22:12:05.199" v="772" actId="14100"/>
          <ac:cxnSpMkLst>
            <pc:docMk/>
            <pc:sldMk cId="3688182284" sldId="803"/>
            <ac:cxnSpMk id="96" creationId="{C654828D-60E8-4081-9BBF-05DF9907AF05}"/>
          </ac:cxnSpMkLst>
        </pc:cxnChg>
        <pc:cxnChg chg="del">
          <ac:chgData name="Blindback Sgt TJ@21 AC&amp;W Sqn CADS Ops@Defence O365" userId="S::timothy.blindback@ecn.forces.gc.ca::2699d6b2-7bae-42be-83da-ef360de0bb01" providerId="AD" clId="Web-{1B2CBAFF-2BFE-6F5B-9B59-C325C6AC8466}" dt="2021-02-02T22:09:21.527" v="519"/>
          <ac:cxnSpMkLst>
            <pc:docMk/>
            <pc:sldMk cId="3688182284" sldId="803"/>
            <ac:cxnSpMk id="98" creationId="{727EA93B-18B4-4C5A-BB87-F9946C1A0922}"/>
          </ac:cxnSpMkLst>
        </pc:cxnChg>
        <pc:cxnChg chg="del">
          <ac:chgData name="Blindback Sgt TJ@21 AC&amp;W Sqn CADS Ops@Defence O365" userId="S::timothy.blindback@ecn.forces.gc.ca::2699d6b2-7bae-42be-83da-ef360de0bb01" providerId="AD" clId="Web-{1B2CBAFF-2BFE-6F5B-9B59-C325C6AC8466}" dt="2021-02-02T22:09:21.527" v="518"/>
          <ac:cxnSpMkLst>
            <pc:docMk/>
            <pc:sldMk cId="3688182284" sldId="803"/>
            <ac:cxnSpMk id="99" creationId="{3135F69B-60C3-46A0-8F5E-7D03F0C601DB}"/>
          </ac:cxnSpMkLst>
        </pc:cxnChg>
        <pc:cxnChg chg="del">
          <ac:chgData name="Blindback Sgt TJ@21 AC&amp;W Sqn CADS Ops@Defence O365" userId="S::timothy.blindback@ecn.forces.gc.ca::2699d6b2-7bae-42be-83da-ef360de0bb01" providerId="AD" clId="Web-{1B2CBAFF-2BFE-6F5B-9B59-C325C6AC8466}" dt="2021-02-02T22:09:21.527" v="517"/>
          <ac:cxnSpMkLst>
            <pc:docMk/>
            <pc:sldMk cId="3688182284" sldId="803"/>
            <ac:cxnSpMk id="100" creationId="{F17874C8-8FF1-4B72-82F9-7DFDEB4C5177}"/>
          </ac:cxnSpMkLst>
        </pc:cxnChg>
        <pc:cxnChg chg="del">
          <ac:chgData name="Blindback Sgt TJ@21 AC&amp;W Sqn CADS Ops@Defence O365" userId="S::timothy.blindback@ecn.forces.gc.ca::2699d6b2-7bae-42be-83da-ef360de0bb01" providerId="AD" clId="Web-{1B2CBAFF-2BFE-6F5B-9B59-C325C6AC8466}" dt="2021-02-02T22:09:21.527" v="516"/>
          <ac:cxnSpMkLst>
            <pc:docMk/>
            <pc:sldMk cId="3688182284" sldId="803"/>
            <ac:cxnSpMk id="101" creationId="{21D387E7-A064-41E2-A4E9-EA72FBEDFA06}"/>
          </ac:cxnSpMkLst>
        </pc:cxnChg>
        <pc:cxnChg chg="del">
          <ac:chgData name="Blindback Sgt TJ@21 AC&amp;W Sqn CADS Ops@Defence O365" userId="S::timothy.blindback@ecn.forces.gc.ca::2699d6b2-7bae-42be-83da-ef360de0bb01" providerId="AD" clId="Web-{1B2CBAFF-2BFE-6F5B-9B59-C325C6AC8466}" dt="2021-02-02T22:09:21.527" v="515"/>
          <ac:cxnSpMkLst>
            <pc:docMk/>
            <pc:sldMk cId="3688182284" sldId="803"/>
            <ac:cxnSpMk id="102" creationId="{F3AD9146-1138-473B-9470-82A1CA2FA0F6}"/>
          </ac:cxnSpMkLst>
        </pc:cxnChg>
        <pc:cxnChg chg="add mod">
          <ac:chgData name="Blindback Sgt TJ@21 AC&amp;W Sqn CADS Ops@Defence O365" userId="S::timothy.blindback@ecn.forces.gc.ca::2699d6b2-7bae-42be-83da-ef360de0bb01" providerId="AD" clId="Web-{1B2CBAFF-2BFE-6F5B-9B59-C325C6AC8466}" dt="2021-02-02T22:12:11.246" v="774" actId="1076"/>
          <ac:cxnSpMkLst>
            <pc:docMk/>
            <pc:sldMk cId="3688182284" sldId="803"/>
            <ac:cxnSpMk id="106" creationId="{1D4A8ACC-1EDB-4997-B1A3-30775C6CB572}"/>
          </ac:cxnSpMkLst>
        </pc:cxnChg>
      </pc:sldChg>
      <pc:sldChg chg="delSp modSp new">
        <pc:chgData name="Blindback Sgt TJ@21 AC&amp;W Sqn CADS Ops@Defence O365" userId="S::timothy.blindback@ecn.forces.gc.ca::2699d6b2-7bae-42be-83da-ef360de0bb01" providerId="AD" clId="Web-{1B2CBAFF-2BFE-6F5B-9B59-C325C6AC8466}" dt="2021-02-02T22:14:15.324" v="798"/>
        <pc:sldMkLst>
          <pc:docMk/>
          <pc:sldMk cId="3341183960" sldId="804"/>
        </pc:sldMkLst>
        <pc:spChg chg="mod">
          <ac:chgData name="Blindback Sgt TJ@21 AC&amp;W Sqn CADS Ops@Defence O365" userId="S::timothy.blindback@ecn.forces.gc.ca::2699d6b2-7bae-42be-83da-ef360de0bb01" providerId="AD" clId="Web-{1B2CBAFF-2BFE-6F5B-9B59-C325C6AC8466}" dt="2021-02-02T22:14:12.840" v="797" actId="20577"/>
          <ac:spMkLst>
            <pc:docMk/>
            <pc:sldMk cId="3341183960" sldId="804"/>
            <ac:spMk id="2" creationId="{C00D6143-C078-420A-A6AD-D1888FE9A613}"/>
          </ac:spMkLst>
        </pc:spChg>
        <pc:spChg chg="del">
          <ac:chgData name="Blindback Sgt TJ@21 AC&amp;W Sqn CADS Ops@Defence O365" userId="S::timothy.blindback@ecn.forces.gc.ca::2699d6b2-7bae-42be-83da-ef360de0bb01" providerId="AD" clId="Web-{1B2CBAFF-2BFE-6F5B-9B59-C325C6AC8466}" dt="2021-02-02T22:14:15.324" v="798"/>
          <ac:spMkLst>
            <pc:docMk/>
            <pc:sldMk cId="3341183960" sldId="804"/>
            <ac:spMk id="3" creationId="{547341E1-8E69-4ABC-BE20-E02A521C4365}"/>
          </ac:spMkLst>
        </pc:spChg>
      </pc:sldChg>
      <pc:sldChg chg="add del replId">
        <pc:chgData name="Blindback Sgt TJ@21 AC&amp;W Sqn CADS Ops@Defence O365" userId="S::timothy.blindback@ecn.forces.gc.ca::2699d6b2-7bae-42be-83da-ef360de0bb01" providerId="AD" clId="Web-{1B2CBAFF-2BFE-6F5B-9B59-C325C6AC8466}" dt="2021-02-02T22:41:42.636" v="1947"/>
        <pc:sldMkLst>
          <pc:docMk/>
          <pc:sldMk cId="214689256" sldId="805"/>
        </pc:sldMkLst>
      </pc:sldChg>
    </pc:docChg>
  </pc:docChgLst>
  <pc:docChgLst>
    <pc:chgData name="Blindback Sgt TJ@21 AC&amp;W Sqn CADS Ops@Defence O365" userId="S::timothy.blindback@ecn.forces.gc.ca::2699d6b2-7bae-42be-83da-ef360de0bb01" providerId="AD" clId="Web-{E8CF086C-D000-439A-81C0-24E35B90C544}"/>
    <pc:docChg chg="modSld">
      <pc:chgData name="Blindback Sgt TJ@21 AC&amp;W Sqn CADS Ops@Defence O365" userId="S::timothy.blindback@ecn.forces.gc.ca::2699d6b2-7bae-42be-83da-ef360de0bb01" providerId="AD" clId="Web-{E8CF086C-D000-439A-81C0-24E35B90C544}" dt="2021-03-03T14:44:37.255" v="10" actId="20577"/>
      <pc:docMkLst>
        <pc:docMk/>
      </pc:docMkLst>
      <pc:sldChg chg="modSp">
        <pc:chgData name="Blindback Sgt TJ@21 AC&amp;W Sqn CADS Ops@Defence O365" userId="S::timothy.blindback@ecn.forces.gc.ca::2699d6b2-7bae-42be-83da-ef360de0bb01" providerId="AD" clId="Web-{E8CF086C-D000-439A-81C0-24E35B90C544}" dt="2021-03-03T14:44:37.255" v="10" actId="20577"/>
        <pc:sldMkLst>
          <pc:docMk/>
          <pc:sldMk cId="2029176161" sldId="808"/>
        </pc:sldMkLst>
        <pc:spChg chg="mod">
          <ac:chgData name="Blindback Sgt TJ@21 AC&amp;W Sqn CADS Ops@Defence O365" userId="S::timothy.blindback@ecn.forces.gc.ca::2699d6b2-7bae-42be-83da-ef360de0bb01" providerId="AD" clId="Web-{E8CF086C-D000-439A-81C0-24E35B90C544}" dt="2021-03-03T14:44:26.911" v="5" actId="20577"/>
          <ac:spMkLst>
            <pc:docMk/>
            <pc:sldMk cId="2029176161" sldId="808"/>
            <ac:spMk id="91" creationId="{79FA4AC7-3215-4002-9AE5-BAD278D2CC87}"/>
          </ac:spMkLst>
        </pc:spChg>
        <pc:spChg chg="mod">
          <ac:chgData name="Blindback Sgt TJ@21 AC&amp;W Sqn CADS Ops@Defence O365" userId="S::timothy.blindback@ecn.forces.gc.ca::2699d6b2-7bae-42be-83da-ef360de0bb01" providerId="AD" clId="Web-{E8CF086C-D000-439A-81C0-24E35B90C544}" dt="2021-03-03T14:44:37.255" v="10" actId="20577"/>
          <ac:spMkLst>
            <pc:docMk/>
            <pc:sldMk cId="2029176161" sldId="808"/>
            <ac:spMk id="93" creationId="{B991C86A-8896-498C-AD03-D3630733F07B}"/>
          </ac:spMkLst>
        </pc:spChg>
      </pc:sldChg>
    </pc:docChg>
  </pc:docChgLst>
  <pc:docChgLst>
    <pc:chgData name="Blindback Sgt TJ@21 AC&amp;W Sqn CADS Ops@Defence O365" userId="S::timothy.blindback@ecn.forces.gc.ca::2699d6b2-7bae-42be-83da-ef360de0bb01" providerId="AD" clId="Web-{12ECC927-DE5F-FD4D-A8AF-5B52C5F1A311}"/>
    <pc:docChg chg="addSld delSld modSld sldOrd">
      <pc:chgData name="Blindback Sgt TJ@21 AC&amp;W Sqn CADS Ops@Defence O365" userId="S::timothy.blindback@ecn.forces.gc.ca::2699d6b2-7bae-42be-83da-ef360de0bb01" providerId="AD" clId="Web-{12ECC927-DE5F-FD4D-A8AF-5B52C5F1A311}" dt="2021-02-04T18:17:14.132" v="4177" actId="20577"/>
      <pc:docMkLst>
        <pc:docMk/>
      </pc:docMkLst>
      <pc:sldChg chg="modSp">
        <pc:chgData name="Blindback Sgt TJ@21 AC&amp;W Sqn CADS Ops@Defence O365" userId="S::timothy.blindback@ecn.forces.gc.ca::2699d6b2-7bae-42be-83da-ef360de0bb01" providerId="AD" clId="Web-{12ECC927-DE5F-FD4D-A8AF-5B52C5F1A311}" dt="2021-02-04T15:06:41.643" v="47" actId="20577"/>
        <pc:sldMkLst>
          <pc:docMk/>
          <pc:sldMk cId="0" sldId="715"/>
        </pc:sldMkLst>
        <pc:spChg chg="mod">
          <ac:chgData name="Blindback Sgt TJ@21 AC&amp;W Sqn CADS Ops@Defence O365" userId="S::timothy.blindback@ecn.forces.gc.ca::2699d6b2-7bae-42be-83da-ef360de0bb01" providerId="AD" clId="Web-{12ECC927-DE5F-FD4D-A8AF-5B52C5F1A311}" dt="2021-02-04T15:06:41.643" v="47" actId="20577"/>
          <ac:spMkLst>
            <pc:docMk/>
            <pc:sldMk cId="0" sldId="715"/>
            <ac:spMk id="7171" creationId="{CB290F33-635C-4101-9A84-04F876153B0E}"/>
          </ac:spMkLst>
        </pc:spChg>
      </pc:sldChg>
      <pc:sldChg chg="delSp modSp">
        <pc:chgData name="Blindback Sgt TJ@21 AC&amp;W Sqn CADS Ops@Defence O365" userId="S::timothy.blindback@ecn.forces.gc.ca::2699d6b2-7bae-42be-83da-ef360de0bb01" providerId="AD" clId="Web-{12ECC927-DE5F-FD4D-A8AF-5B52C5F1A311}" dt="2021-02-04T15:57:32.371" v="959" actId="20577"/>
        <pc:sldMkLst>
          <pc:docMk/>
          <pc:sldMk cId="0" sldId="717"/>
        </pc:sldMkLst>
        <pc:spChg chg="mod">
          <ac:chgData name="Blindback Sgt TJ@21 AC&amp;W Sqn CADS Ops@Defence O365" userId="S::timothy.blindback@ecn.forces.gc.ca::2699d6b2-7bae-42be-83da-ef360de0bb01" providerId="AD" clId="Web-{12ECC927-DE5F-FD4D-A8AF-5B52C5F1A311}" dt="2021-02-04T15:17:28.880" v="73" actId="20577"/>
          <ac:spMkLst>
            <pc:docMk/>
            <pc:sldMk cId="0" sldId="717"/>
            <ac:spMk id="11266" creationId="{277FD57C-C4C6-4140-A81F-826CE7DF3D94}"/>
          </ac:spMkLst>
        </pc:spChg>
        <pc:spChg chg="mod">
          <ac:chgData name="Blindback Sgt TJ@21 AC&amp;W Sqn CADS Ops@Defence O365" userId="S::timothy.blindback@ecn.forces.gc.ca::2699d6b2-7bae-42be-83da-ef360de0bb01" providerId="AD" clId="Web-{12ECC927-DE5F-FD4D-A8AF-5B52C5F1A311}" dt="2021-02-04T15:57:32.371" v="959" actId="20577"/>
          <ac:spMkLst>
            <pc:docMk/>
            <pc:sldMk cId="0" sldId="717"/>
            <ac:spMk id="11267" creationId="{5CD10583-F881-4809-8712-90752923D4BF}"/>
          </ac:spMkLst>
        </pc:spChg>
        <pc:grpChg chg="del">
          <ac:chgData name="Blindback Sgt TJ@21 AC&amp;W Sqn CADS Ops@Defence O365" userId="S::timothy.blindback@ecn.forces.gc.ca::2699d6b2-7bae-42be-83da-ef360de0bb01" providerId="AD" clId="Web-{12ECC927-DE5F-FD4D-A8AF-5B52C5F1A311}" dt="2021-02-04T15:17:44.317" v="80"/>
          <ac:grpSpMkLst>
            <pc:docMk/>
            <pc:sldMk cId="0" sldId="717"/>
            <ac:grpSpMk id="11268" creationId="{8C57742E-7372-4A2B-BB83-778A032EBE16}"/>
          </ac:grpSpMkLst>
        </pc:grpChg>
      </pc:sldChg>
      <pc:sldChg chg="del">
        <pc:chgData name="Blindback Sgt TJ@21 AC&amp;W Sqn CADS Ops@Defence O365" userId="S::timothy.blindback@ecn.forces.gc.ca::2699d6b2-7bae-42be-83da-ef360de0bb01" providerId="AD" clId="Web-{12ECC927-DE5F-FD4D-A8AF-5B52C5F1A311}" dt="2021-02-04T18:14:21.615" v="4022"/>
        <pc:sldMkLst>
          <pc:docMk/>
          <pc:sldMk cId="0" sldId="727"/>
        </pc:sldMkLst>
      </pc:sldChg>
      <pc:sldChg chg="del">
        <pc:chgData name="Blindback Sgt TJ@21 AC&amp;W Sqn CADS Ops@Defence O365" userId="S::timothy.blindback@ecn.forces.gc.ca::2699d6b2-7bae-42be-83da-ef360de0bb01" providerId="AD" clId="Web-{12ECC927-DE5F-FD4D-A8AF-5B52C5F1A311}" dt="2021-02-04T18:14:21.599" v="4019"/>
        <pc:sldMkLst>
          <pc:docMk/>
          <pc:sldMk cId="0" sldId="733"/>
        </pc:sldMkLst>
      </pc:sldChg>
      <pc:sldChg chg="modSp">
        <pc:chgData name="Blindback Sgt TJ@21 AC&amp;W Sqn CADS Ops@Defence O365" userId="S::timothy.blindback@ecn.forces.gc.ca::2699d6b2-7bae-42be-83da-ef360de0bb01" providerId="AD" clId="Web-{12ECC927-DE5F-FD4D-A8AF-5B52C5F1A311}" dt="2021-02-04T18:15:07.834" v="4024" actId="20577"/>
        <pc:sldMkLst>
          <pc:docMk/>
          <pc:sldMk cId="0" sldId="743"/>
        </pc:sldMkLst>
        <pc:spChg chg="mod">
          <ac:chgData name="Blindback Sgt TJ@21 AC&amp;W Sqn CADS Ops@Defence O365" userId="S::timothy.blindback@ecn.forces.gc.ca::2699d6b2-7bae-42be-83da-ef360de0bb01" providerId="AD" clId="Web-{12ECC927-DE5F-FD4D-A8AF-5B52C5F1A311}" dt="2021-02-04T18:15:07.834" v="4024" actId="20577"/>
          <ac:spMkLst>
            <pc:docMk/>
            <pc:sldMk cId="0" sldId="743"/>
            <ac:spMk id="4" creationId="{381D20E7-E0DC-40CE-B013-D6544F192735}"/>
          </ac:spMkLst>
        </pc:spChg>
      </pc:sldChg>
      <pc:sldChg chg="modSp">
        <pc:chgData name="Blindback Sgt TJ@21 AC&amp;W Sqn CADS Ops@Defence O365" userId="S::timothy.blindback@ecn.forces.gc.ca::2699d6b2-7bae-42be-83da-ef360de0bb01" providerId="AD" clId="Web-{12ECC927-DE5F-FD4D-A8AF-5B52C5F1A311}" dt="2021-02-04T16:19:45.547" v="1649" actId="20577"/>
        <pc:sldMkLst>
          <pc:docMk/>
          <pc:sldMk cId="0" sldId="751"/>
        </pc:sldMkLst>
        <pc:spChg chg="mod">
          <ac:chgData name="Blindback Sgt TJ@21 AC&amp;W Sqn CADS Ops@Defence O365" userId="S::timothy.blindback@ecn.forces.gc.ca::2699d6b2-7bae-42be-83da-ef360de0bb01" providerId="AD" clId="Web-{12ECC927-DE5F-FD4D-A8AF-5B52C5F1A311}" dt="2021-02-04T16:15:22.984" v="1346" actId="20577"/>
          <ac:spMkLst>
            <pc:docMk/>
            <pc:sldMk cId="0" sldId="751"/>
            <ac:spMk id="13314" creationId="{B8E95A78-A822-4222-B808-01BD010C5044}"/>
          </ac:spMkLst>
        </pc:spChg>
        <pc:spChg chg="mod">
          <ac:chgData name="Blindback Sgt TJ@21 AC&amp;W Sqn CADS Ops@Defence O365" userId="S::timothy.blindback@ecn.forces.gc.ca::2699d6b2-7bae-42be-83da-ef360de0bb01" providerId="AD" clId="Web-{12ECC927-DE5F-FD4D-A8AF-5B52C5F1A311}" dt="2021-02-04T16:19:45.547" v="1649" actId="20577"/>
          <ac:spMkLst>
            <pc:docMk/>
            <pc:sldMk cId="0" sldId="751"/>
            <ac:spMk id="13315" creationId="{AA68DC25-7052-4B27-AE6C-1CAE28CC39BA}"/>
          </ac:spMkLst>
        </pc:spChg>
      </pc:sldChg>
      <pc:sldChg chg="del">
        <pc:chgData name="Blindback Sgt TJ@21 AC&amp;W Sqn CADS Ops@Defence O365" userId="S::timothy.blindback@ecn.forces.gc.ca::2699d6b2-7bae-42be-83da-ef360de0bb01" providerId="AD" clId="Web-{12ECC927-DE5F-FD4D-A8AF-5B52C5F1A311}" dt="2021-02-04T18:14:21.599" v="4018"/>
        <pc:sldMkLst>
          <pc:docMk/>
          <pc:sldMk cId="0" sldId="768"/>
        </pc:sldMkLst>
      </pc:sldChg>
      <pc:sldChg chg="del">
        <pc:chgData name="Blindback Sgt TJ@21 AC&amp;W Sqn CADS Ops@Defence O365" userId="S::timothy.blindback@ecn.forces.gc.ca::2699d6b2-7bae-42be-83da-ef360de0bb01" providerId="AD" clId="Web-{12ECC927-DE5F-FD4D-A8AF-5B52C5F1A311}" dt="2021-02-04T18:14:21.599" v="4016"/>
        <pc:sldMkLst>
          <pc:docMk/>
          <pc:sldMk cId="0" sldId="784"/>
        </pc:sldMkLst>
      </pc:sldChg>
      <pc:sldChg chg="del">
        <pc:chgData name="Blindback Sgt TJ@21 AC&amp;W Sqn CADS Ops@Defence O365" userId="S::timothy.blindback@ecn.forces.gc.ca::2699d6b2-7bae-42be-83da-ef360de0bb01" providerId="AD" clId="Web-{12ECC927-DE5F-FD4D-A8AF-5B52C5F1A311}" dt="2021-02-04T18:14:21.662" v="4023"/>
        <pc:sldMkLst>
          <pc:docMk/>
          <pc:sldMk cId="0" sldId="798"/>
        </pc:sldMkLst>
      </pc:sldChg>
      <pc:sldChg chg="del">
        <pc:chgData name="Blindback Sgt TJ@21 AC&amp;W Sqn CADS Ops@Defence O365" userId="S::timothy.blindback@ecn.forces.gc.ca::2699d6b2-7bae-42be-83da-ef360de0bb01" providerId="AD" clId="Web-{12ECC927-DE5F-FD4D-A8AF-5B52C5F1A311}" dt="2021-02-04T18:14:21.599" v="4017"/>
        <pc:sldMkLst>
          <pc:docMk/>
          <pc:sldMk cId="0" sldId="800"/>
        </pc:sldMkLst>
      </pc:sldChg>
      <pc:sldChg chg="del">
        <pc:chgData name="Blindback Sgt TJ@21 AC&amp;W Sqn CADS Ops@Defence O365" userId="S::timothy.blindback@ecn.forces.gc.ca::2699d6b2-7bae-42be-83da-ef360de0bb01" providerId="AD" clId="Web-{12ECC927-DE5F-FD4D-A8AF-5B52C5F1A311}" dt="2021-02-04T18:14:21.599" v="4021"/>
        <pc:sldMkLst>
          <pc:docMk/>
          <pc:sldMk cId="3688182284" sldId="803"/>
        </pc:sldMkLst>
      </pc:sldChg>
      <pc:sldChg chg="del">
        <pc:chgData name="Blindback Sgt TJ@21 AC&amp;W Sqn CADS Ops@Defence O365" userId="S::timothy.blindback@ecn.forces.gc.ca::2699d6b2-7bae-42be-83da-ef360de0bb01" providerId="AD" clId="Web-{12ECC927-DE5F-FD4D-A8AF-5B52C5F1A311}" dt="2021-02-04T18:14:21.599" v="4020"/>
        <pc:sldMkLst>
          <pc:docMk/>
          <pc:sldMk cId="3341183960" sldId="804"/>
        </pc:sldMkLst>
      </pc:sldChg>
      <pc:sldChg chg="addSp delSp modSp add replId modNotes">
        <pc:chgData name="Blindback Sgt TJ@21 AC&amp;W Sqn CADS Ops@Defence O365" userId="S::timothy.blindback@ecn.forces.gc.ca::2699d6b2-7bae-42be-83da-ef360de0bb01" providerId="AD" clId="Web-{12ECC927-DE5F-FD4D-A8AF-5B52C5F1A311}" dt="2021-02-04T16:04:24.810" v="1114" actId="20577"/>
        <pc:sldMkLst>
          <pc:docMk/>
          <pc:sldMk cId="1601291245" sldId="806"/>
        </pc:sldMkLst>
        <pc:spChg chg="add del mod">
          <ac:chgData name="Blindback Sgt TJ@21 AC&amp;W Sqn CADS Ops@Defence O365" userId="S::timothy.blindback@ecn.forces.gc.ca::2699d6b2-7bae-42be-83da-ef360de0bb01" providerId="AD" clId="Web-{12ECC927-DE5F-FD4D-A8AF-5B52C5F1A311}" dt="2021-02-04T15:37:19.867" v="455"/>
          <ac:spMkLst>
            <pc:docMk/>
            <pc:sldMk cId="1601291245" sldId="806"/>
            <ac:spMk id="3" creationId="{530326FA-3583-4CCF-BDDA-B1083992D536}"/>
          </ac:spMkLst>
        </pc:spChg>
        <pc:spChg chg="add mod">
          <ac:chgData name="Blindback Sgt TJ@21 AC&amp;W Sqn CADS Ops@Defence O365" userId="S::timothy.blindback@ecn.forces.gc.ca::2699d6b2-7bae-42be-83da-ef360de0bb01" providerId="AD" clId="Web-{12ECC927-DE5F-FD4D-A8AF-5B52C5F1A311}" dt="2021-02-04T15:49:07.698" v="722" actId="1076"/>
          <ac:spMkLst>
            <pc:docMk/>
            <pc:sldMk cId="1601291245" sldId="806"/>
            <ac:spMk id="4" creationId="{C2A59209-A590-49F3-B209-60E1AC2F76EA}"/>
          </ac:spMkLst>
        </pc:spChg>
        <pc:spChg chg="add mod">
          <ac:chgData name="Blindback Sgt TJ@21 AC&amp;W Sqn CADS Ops@Defence O365" userId="S::timothy.blindback@ecn.forces.gc.ca::2699d6b2-7bae-42be-83da-ef360de0bb01" providerId="AD" clId="Web-{12ECC927-DE5F-FD4D-A8AF-5B52C5F1A311}" dt="2021-02-04T15:49:07.713" v="723" actId="1076"/>
          <ac:spMkLst>
            <pc:docMk/>
            <pc:sldMk cId="1601291245" sldId="806"/>
            <ac:spMk id="8" creationId="{A9E56301-0B7A-43BC-8C52-7B63BCDF9794}"/>
          </ac:spMkLst>
        </pc:spChg>
        <pc:spChg chg="add del mod">
          <ac:chgData name="Blindback Sgt TJ@21 AC&amp;W Sqn CADS Ops@Defence O365" userId="S::timothy.blindback@ecn.forces.gc.ca::2699d6b2-7bae-42be-83da-ef360de0bb01" providerId="AD" clId="Web-{12ECC927-DE5F-FD4D-A8AF-5B52C5F1A311}" dt="2021-02-04T15:38:31.618" v="472"/>
          <ac:spMkLst>
            <pc:docMk/>
            <pc:sldMk cId="1601291245" sldId="806"/>
            <ac:spMk id="9" creationId="{CC364C6B-0FF7-4454-97BF-DE1ADD420B79}"/>
          </ac:spMkLst>
        </pc:spChg>
        <pc:spChg chg="add mod">
          <ac:chgData name="Blindback Sgt TJ@21 AC&amp;W Sqn CADS Ops@Defence O365" userId="S::timothy.blindback@ecn.forces.gc.ca::2699d6b2-7bae-42be-83da-ef360de0bb01" providerId="AD" clId="Web-{12ECC927-DE5F-FD4D-A8AF-5B52C5F1A311}" dt="2021-02-04T15:49:07.729" v="724" actId="1076"/>
          <ac:spMkLst>
            <pc:docMk/>
            <pc:sldMk cId="1601291245" sldId="806"/>
            <ac:spMk id="10" creationId="{522CFE85-320F-4750-9702-EEE5CC76CBA6}"/>
          </ac:spMkLst>
        </pc:spChg>
        <pc:spChg chg="add mod">
          <ac:chgData name="Blindback Sgt TJ@21 AC&amp;W Sqn CADS Ops@Defence O365" userId="S::timothy.blindback@ecn.forces.gc.ca::2699d6b2-7bae-42be-83da-ef360de0bb01" providerId="AD" clId="Web-{12ECC927-DE5F-FD4D-A8AF-5B52C5F1A311}" dt="2021-02-04T15:49:07.979" v="727" actId="1076"/>
          <ac:spMkLst>
            <pc:docMk/>
            <pc:sldMk cId="1601291245" sldId="806"/>
            <ac:spMk id="98" creationId="{0BDC166C-0117-4A16-98ED-8A65955FF37B}"/>
          </ac:spMkLst>
        </pc:spChg>
        <pc:spChg chg="add mod">
          <ac:chgData name="Blindback Sgt TJ@21 AC&amp;W Sqn CADS Ops@Defence O365" userId="S::timothy.blindback@ecn.forces.gc.ca::2699d6b2-7bae-42be-83da-ef360de0bb01" providerId="AD" clId="Web-{12ECC927-DE5F-FD4D-A8AF-5B52C5F1A311}" dt="2021-02-04T15:49:08.073" v="732" actId="1076"/>
          <ac:spMkLst>
            <pc:docMk/>
            <pc:sldMk cId="1601291245" sldId="806"/>
            <ac:spMk id="109" creationId="{888FAE60-25B9-4C42-B804-50A8A18E0F34}"/>
          </ac:spMkLst>
        </pc:spChg>
        <pc:spChg chg="add mod">
          <ac:chgData name="Blindback Sgt TJ@21 AC&amp;W Sqn CADS Ops@Defence O365" userId="S::timothy.blindback@ecn.forces.gc.ca::2699d6b2-7bae-42be-83da-ef360de0bb01" providerId="AD" clId="Web-{12ECC927-DE5F-FD4D-A8AF-5B52C5F1A311}" dt="2021-02-04T15:54:08.355" v="742" actId="1076"/>
          <ac:spMkLst>
            <pc:docMk/>
            <pc:sldMk cId="1601291245" sldId="806"/>
            <ac:spMk id="110" creationId="{082BC231-B396-4532-8644-3D20DB67B098}"/>
          </ac:spMkLst>
        </pc:spChg>
        <pc:spChg chg="add mod">
          <ac:chgData name="Blindback Sgt TJ@21 AC&amp;W Sqn CADS Ops@Defence O365" userId="S::timothy.blindback@ecn.forces.gc.ca::2699d6b2-7bae-42be-83da-ef360de0bb01" providerId="AD" clId="Web-{12ECC927-DE5F-FD4D-A8AF-5B52C5F1A311}" dt="2021-02-04T15:49:08.120" v="734" actId="1076"/>
          <ac:spMkLst>
            <pc:docMk/>
            <pc:sldMk cId="1601291245" sldId="806"/>
            <ac:spMk id="111" creationId="{DE36A611-7262-421B-888F-1F5678099FB7}"/>
          </ac:spMkLst>
        </pc:spChg>
        <pc:spChg chg="add mod">
          <ac:chgData name="Blindback Sgt TJ@21 AC&amp;W Sqn CADS Ops@Defence O365" userId="S::timothy.blindback@ecn.forces.gc.ca::2699d6b2-7bae-42be-83da-ef360de0bb01" providerId="AD" clId="Web-{12ECC927-DE5F-FD4D-A8AF-5B52C5F1A311}" dt="2021-02-04T15:54:06.027" v="741" actId="20577"/>
          <ac:spMkLst>
            <pc:docMk/>
            <pc:sldMk cId="1601291245" sldId="806"/>
            <ac:spMk id="112" creationId="{FB32B18A-A97C-4906-AAE7-FF17FEAAD229}"/>
          </ac:spMkLst>
        </pc:spChg>
        <pc:spChg chg="add del mod">
          <ac:chgData name="Blindback Sgt TJ@21 AC&amp;W Sqn CADS Ops@Defence O365" userId="S::timothy.blindback@ecn.forces.gc.ca::2699d6b2-7bae-42be-83da-ef360de0bb01" providerId="AD" clId="Web-{12ECC927-DE5F-FD4D-A8AF-5B52C5F1A311}" dt="2021-02-04T15:54:30.839" v="747"/>
          <ac:spMkLst>
            <pc:docMk/>
            <pc:sldMk cId="1601291245" sldId="806"/>
            <ac:spMk id="113" creationId="{F1A836D2-FFE1-4C2F-9B61-C952E0B52B83}"/>
          </ac:spMkLst>
        </pc:spChg>
        <pc:spChg chg="add mod">
          <ac:chgData name="Blindback Sgt TJ@21 AC&amp;W Sqn CADS Ops@Defence O365" userId="S::timothy.blindback@ecn.forces.gc.ca::2699d6b2-7bae-42be-83da-ef360de0bb01" providerId="AD" clId="Web-{12ECC927-DE5F-FD4D-A8AF-5B52C5F1A311}" dt="2021-02-04T15:49:08.166" v="736" actId="1076"/>
          <ac:spMkLst>
            <pc:docMk/>
            <pc:sldMk cId="1601291245" sldId="806"/>
            <ac:spMk id="11265" creationId="{6C556E72-F278-4970-AE43-AF0396617915}"/>
          </ac:spMkLst>
        </pc:spChg>
        <pc:spChg chg="mod">
          <ac:chgData name="Blindback Sgt TJ@21 AC&amp;W Sqn CADS Ops@Defence O365" userId="S::timothy.blindback@ecn.forces.gc.ca::2699d6b2-7bae-42be-83da-ef360de0bb01" providerId="AD" clId="Web-{12ECC927-DE5F-FD4D-A8AF-5B52C5F1A311}" dt="2021-02-04T16:04:24.810" v="1114" actId="20577"/>
          <ac:spMkLst>
            <pc:docMk/>
            <pc:sldMk cId="1601291245" sldId="806"/>
            <ac:spMk id="11266" creationId="{277FD57C-C4C6-4140-A81F-826CE7DF3D94}"/>
          </ac:spMkLst>
        </pc:spChg>
        <pc:spChg chg="del mod">
          <ac:chgData name="Blindback Sgt TJ@21 AC&amp;W Sqn CADS Ops@Defence O365" userId="S::timothy.blindback@ecn.forces.gc.ca::2699d6b2-7bae-42be-83da-ef360de0bb01" providerId="AD" clId="Web-{12ECC927-DE5F-FD4D-A8AF-5B52C5F1A311}" dt="2021-02-04T15:35:26.461" v="453"/>
          <ac:spMkLst>
            <pc:docMk/>
            <pc:sldMk cId="1601291245" sldId="806"/>
            <ac:spMk id="11267" creationId="{5CD10583-F881-4809-8712-90752923D4BF}"/>
          </ac:spMkLst>
        </pc:spChg>
        <pc:grpChg chg="add mod">
          <ac:chgData name="Blindback Sgt TJ@21 AC&amp;W Sqn CADS Ops@Defence O365" userId="S::timothy.blindback@ecn.forces.gc.ca::2699d6b2-7bae-42be-83da-ef360de0bb01" providerId="AD" clId="Web-{12ECC927-DE5F-FD4D-A8AF-5B52C5F1A311}" dt="2021-02-04T15:49:07.948" v="725" actId="1076"/>
          <ac:grpSpMkLst>
            <pc:docMk/>
            <pc:sldMk cId="1601291245" sldId="806"/>
            <ac:grpSpMk id="5" creationId="{99511D09-18EF-4414-8E80-CAA2F78FCFC0}"/>
          </ac:grpSpMkLst>
        </pc:grpChg>
        <pc:grpChg chg="add del">
          <ac:chgData name="Blindback Sgt TJ@21 AC&amp;W Sqn CADS Ops@Defence O365" userId="S::timothy.blindback@ecn.forces.gc.ca::2699d6b2-7bae-42be-83da-ef360de0bb01" providerId="AD" clId="Web-{12ECC927-DE5F-FD4D-A8AF-5B52C5F1A311}" dt="2021-02-04T15:39:58.290" v="506"/>
          <ac:grpSpMkLst>
            <pc:docMk/>
            <pc:sldMk cId="1601291245" sldId="806"/>
            <ac:grpSpMk id="53" creationId="{66460409-CBD2-46FD-AD2A-8783084BA784}"/>
          </ac:grpSpMkLst>
        </pc:grpChg>
        <pc:inkChg chg="add del">
          <ac:chgData name="Blindback Sgt TJ@21 AC&amp;W Sqn CADS Ops@Defence O365" userId="S::timothy.blindback@ecn.forces.gc.ca::2699d6b2-7bae-42be-83da-ef360de0bb01" providerId="AD" clId="Web-{12ECC927-DE5F-FD4D-A8AF-5B52C5F1A311}" dt="2021-02-04T15:45:51.463" v="599"/>
          <ac:inkMkLst>
            <pc:docMk/>
            <pc:sldMk cId="1601291245" sldId="806"/>
            <ac:inkMk id="54" creationId="{A12EA8AF-A4C2-4DC1-B384-102DE27CFB53}"/>
          </ac:inkMkLst>
        </pc:inkChg>
        <pc:inkChg chg="add del">
          <ac:chgData name="Blindback Sgt TJ@21 AC&amp;W Sqn CADS Ops@Defence O365" userId="S::timothy.blindback@ecn.forces.gc.ca::2699d6b2-7bae-42be-83da-ef360de0bb01" providerId="AD" clId="Web-{12ECC927-DE5F-FD4D-A8AF-5B52C5F1A311}" dt="2021-02-04T15:45:43.056" v="598"/>
          <ac:inkMkLst>
            <pc:docMk/>
            <pc:sldMk cId="1601291245" sldId="806"/>
            <ac:inkMk id="11264" creationId="{ECFC367C-5AF2-4028-9F6F-9CC76268DF5D}"/>
          </ac:inkMkLst>
        </pc:inkChg>
        <pc:inkChg chg="add del">
          <ac:chgData name="Blindback Sgt TJ@21 AC&amp;W Sqn CADS Ops@Defence O365" userId="S::timothy.blindback@ecn.forces.gc.ca::2699d6b2-7bae-42be-83da-ef360de0bb01" providerId="AD" clId="Web-{12ECC927-DE5F-FD4D-A8AF-5B52C5F1A311}" dt="2021-02-04T15:42:33.478" v="531"/>
          <ac:inkMkLst>
            <pc:docMk/>
            <pc:sldMk cId="1601291245" sldId="806"/>
            <ac:inkMk id="11268" creationId="{EFA43231-27CA-4ED7-971A-FEA4F24711AD}"/>
          </ac:inkMkLst>
        </pc:inkChg>
        <pc:inkChg chg="add del">
          <ac:chgData name="Blindback Sgt TJ@21 AC&amp;W Sqn CADS Ops@Defence O365" userId="S::timothy.blindback@ecn.forces.gc.ca::2699d6b2-7bae-42be-83da-ef360de0bb01" providerId="AD" clId="Web-{12ECC927-DE5F-FD4D-A8AF-5B52C5F1A311}" dt="2021-02-04T15:44:04.572" v="533"/>
          <ac:inkMkLst>
            <pc:docMk/>
            <pc:sldMk cId="1601291245" sldId="806"/>
            <ac:inkMk id="11269" creationId="{F5A399A4-5D53-4D1C-9C5F-629042B1C77B}"/>
          </ac:inkMkLst>
        </pc:inkChg>
        <pc:cxnChg chg="add mod">
          <ac:chgData name="Blindback Sgt TJ@21 AC&amp;W Sqn CADS Ops@Defence O365" userId="S::timothy.blindback@ecn.forces.gc.ca::2699d6b2-7bae-42be-83da-ef360de0bb01" providerId="AD" clId="Web-{12ECC927-DE5F-FD4D-A8AF-5B52C5F1A311}" dt="2021-02-04T15:49:07.963" v="726" actId="1076"/>
          <ac:cxnSpMkLst>
            <pc:docMk/>
            <pc:sldMk cId="1601291245" sldId="806"/>
            <ac:cxnSpMk id="7" creationId="{3D4B8A9F-2DDF-4187-9940-2E1B306D3C67}"/>
          </ac:cxnSpMkLst>
        </pc:cxnChg>
        <pc:cxnChg chg="add mod">
          <ac:chgData name="Blindback Sgt TJ@21 AC&amp;W Sqn CADS Ops@Defence O365" userId="S::timothy.blindback@ecn.forces.gc.ca::2699d6b2-7bae-42be-83da-ef360de0bb01" providerId="AD" clId="Web-{12ECC927-DE5F-FD4D-A8AF-5B52C5F1A311}" dt="2021-02-04T15:49:08.010" v="728" actId="1076"/>
          <ac:cxnSpMkLst>
            <pc:docMk/>
            <pc:sldMk cId="1601291245" sldId="806"/>
            <ac:cxnSpMk id="99" creationId="{1DE22E39-7905-4469-87A4-8582A7019282}"/>
          </ac:cxnSpMkLst>
        </pc:cxnChg>
        <pc:cxnChg chg="add mod">
          <ac:chgData name="Blindback Sgt TJ@21 AC&amp;W Sqn CADS Ops@Defence O365" userId="S::timothy.blindback@ecn.forces.gc.ca::2699d6b2-7bae-42be-83da-ef360de0bb01" providerId="AD" clId="Web-{12ECC927-DE5F-FD4D-A8AF-5B52C5F1A311}" dt="2021-02-04T15:49:08.026" v="729" actId="1076"/>
          <ac:cxnSpMkLst>
            <pc:docMk/>
            <pc:sldMk cId="1601291245" sldId="806"/>
            <ac:cxnSpMk id="100" creationId="{7ED85CD4-2AB4-4711-9614-859D2CFDF664}"/>
          </ac:cxnSpMkLst>
        </pc:cxnChg>
        <pc:cxnChg chg="add mod">
          <ac:chgData name="Blindback Sgt TJ@21 AC&amp;W Sqn CADS Ops@Defence O365" userId="S::timothy.blindback@ecn.forces.gc.ca::2699d6b2-7bae-42be-83da-ef360de0bb01" providerId="AD" clId="Web-{12ECC927-DE5F-FD4D-A8AF-5B52C5F1A311}" dt="2021-02-04T15:49:08.041" v="730" actId="1076"/>
          <ac:cxnSpMkLst>
            <pc:docMk/>
            <pc:sldMk cId="1601291245" sldId="806"/>
            <ac:cxnSpMk id="101" creationId="{492F9DF2-168C-4BE5-97AE-867CB29AA1B3}"/>
          </ac:cxnSpMkLst>
        </pc:cxnChg>
        <pc:cxnChg chg="add mod">
          <ac:chgData name="Blindback Sgt TJ@21 AC&amp;W Sqn CADS Ops@Defence O365" userId="S::timothy.blindback@ecn.forces.gc.ca::2699d6b2-7bae-42be-83da-ef360de0bb01" providerId="AD" clId="Web-{12ECC927-DE5F-FD4D-A8AF-5B52C5F1A311}" dt="2021-02-04T15:49:08.057" v="731" actId="1076"/>
          <ac:cxnSpMkLst>
            <pc:docMk/>
            <pc:sldMk cId="1601291245" sldId="806"/>
            <ac:cxnSpMk id="102" creationId="{8161C3E5-62D3-42C6-9C76-4E721B77676D}"/>
          </ac:cxnSpMkLst>
        </pc:cxnChg>
        <pc:cxnChg chg="add del mod">
          <ac:chgData name="Blindback Sgt TJ@21 AC&amp;W Sqn CADS Ops@Defence O365" userId="S::timothy.blindback@ecn.forces.gc.ca::2699d6b2-7bae-42be-83da-ef360de0bb01" providerId="AD" clId="Web-{12ECC927-DE5F-FD4D-A8AF-5B52C5F1A311}" dt="2021-02-04T15:45:57.432" v="601"/>
          <ac:cxnSpMkLst>
            <pc:docMk/>
            <pc:sldMk cId="1601291245" sldId="806"/>
            <ac:cxnSpMk id="108" creationId="{FEC536C0-060F-4D47-B08C-82CED73B379C}"/>
          </ac:cxnSpMkLst>
        </pc:cxnChg>
      </pc:sldChg>
      <pc:sldChg chg="addSp delSp modSp add replId">
        <pc:chgData name="Blindback Sgt TJ@21 AC&amp;W Sqn CADS Ops@Defence O365" userId="S::timothy.blindback@ecn.forces.gc.ca::2699d6b2-7bae-42be-83da-ef360de0bb01" providerId="AD" clId="Web-{12ECC927-DE5F-FD4D-A8AF-5B52C5F1A311}" dt="2021-02-04T18:17:14.132" v="4177" actId="20577"/>
        <pc:sldMkLst>
          <pc:docMk/>
          <pc:sldMk cId="2580884246" sldId="807"/>
        </pc:sldMkLst>
        <pc:spChg chg="add del mod">
          <ac:chgData name="Blindback Sgt TJ@21 AC&amp;W Sqn CADS Ops@Defence O365" userId="S::timothy.blindback@ecn.forces.gc.ca::2699d6b2-7bae-42be-83da-ef360de0bb01" providerId="AD" clId="Web-{12ECC927-DE5F-FD4D-A8AF-5B52C5F1A311}" dt="2021-02-04T16:00:57.809" v="1013"/>
          <ac:spMkLst>
            <pc:docMk/>
            <pc:sldMk cId="2580884246" sldId="807"/>
            <ac:spMk id="2" creationId="{C9405381-2838-4FB0-B39E-768B3316A675}"/>
          </ac:spMkLst>
        </pc:spChg>
        <pc:spChg chg="mod">
          <ac:chgData name="Blindback Sgt TJ@21 AC&amp;W Sqn CADS Ops@Defence O365" userId="S::timothy.blindback@ecn.forces.gc.ca::2699d6b2-7bae-42be-83da-ef360de0bb01" providerId="AD" clId="Web-{12ECC927-DE5F-FD4D-A8AF-5B52C5F1A311}" dt="2021-02-04T16:14:56.530" v="1328" actId="1076"/>
          <ac:spMkLst>
            <pc:docMk/>
            <pc:sldMk cId="2580884246" sldId="807"/>
            <ac:spMk id="4" creationId="{C2A59209-A590-49F3-B209-60E1AC2F76EA}"/>
          </ac:spMkLst>
        </pc:spChg>
        <pc:spChg chg="add mod">
          <ac:chgData name="Blindback Sgt TJ@21 AC&amp;W Sqn CADS Ops@Defence O365" userId="S::timothy.blindback@ecn.forces.gc.ca::2699d6b2-7bae-42be-83da-ef360de0bb01" providerId="AD" clId="Web-{12ECC927-DE5F-FD4D-A8AF-5B52C5F1A311}" dt="2021-02-04T16:14:56.749" v="1340" actId="1076"/>
          <ac:spMkLst>
            <pc:docMk/>
            <pc:sldMk cId="2580884246" sldId="807"/>
            <ac:spMk id="6" creationId="{2E6AE65B-D3AC-458F-AD37-2876B304CC32}"/>
          </ac:spMkLst>
        </pc:spChg>
        <pc:spChg chg="del mod">
          <ac:chgData name="Blindback Sgt TJ@21 AC&amp;W Sqn CADS Ops@Defence O365" userId="S::timothy.blindback@ecn.forces.gc.ca::2699d6b2-7bae-42be-83da-ef360de0bb01" providerId="AD" clId="Web-{12ECC927-DE5F-FD4D-A8AF-5B52C5F1A311}" dt="2021-02-04T16:07:11.295" v="1155"/>
          <ac:spMkLst>
            <pc:docMk/>
            <pc:sldMk cId="2580884246" sldId="807"/>
            <ac:spMk id="8" creationId="{A9E56301-0B7A-43BC-8C52-7B63BCDF9794}"/>
          </ac:spMkLst>
        </pc:spChg>
        <pc:spChg chg="del mod">
          <ac:chgData name="Blindback Sgt TJ@21 AC&amp;W Sqn CADS Ops@Defence O365" userId="S::timothy.blindback@ecn.forces.gc.ca::2699d6b2-7bae-42be-83da-ef360de0bb01" providerId="AD" clId="Web-{12ECC927-DE5F-FD4D-A8AF-5B52C5F1A311}" dt="2021-02-04T16:07:11.295" v="1154"/>
          <ac:spMkLst>
            <pc:docMk/>
            <pc:sldMk cId="2580884246" sldId="807"/>
            <ac:spMk id="10" creationId="{522CFE85-320F-4750-9702-EEE5CC76CBA6}"/>
          </ac:spMkLst>
        </pc:spChg>
        <pc:spChg chg="add mod">
          <ac:chgData name="Blindback Sgt TJ@21 AC&amp;W Sqn CADS Ops@Defence O365" userId="S::timothy.blindback@ecn.forces.gc.ca::2699d6b2-7bae-42be-83da-ef360de0bb01" providerId="AD" clId="Web-{12ECC927-DE5F-FD4D-A8AF-5B52C5F1A311}" dt="2021-02-04T16:14:56.593" v="1331" actId="1076"/>
          <ac:spMkLst>
            <pc:docMk/>
            <pc:sldMk cId="2580884246" sldId="807"/>
            <ac:spMk id="61" creationId="{04C04E8D-9108-405E-8C04-8813574D9663}"/>
          </ac:spMkLst>
        </pc:spChg>
        <pc:spChg chg="add mod">
          <ac:chgData name="Blindback Sgt TJ@21 AC&amp;W Sqn CADS Ops@Defence O365" userId="S::timothy.blindback@ecn.forces.gc.ca::2699d6b2-7bae-42be-83da-ef360de0bb01" providerId="AD" clId="Web-{12ECC927-DE5F-FD4D-A8AF-5B52C5F1A311}" dt="2021-02-04T16:14:56.608" v="1332" actId="1076"/>
          <ac:spMkLst>
            <pc:docMk/>
            <pc:sldMk cId="2580884246" sldId="807"/>
            <ac:spMk id="62" creationId="{8E280C56-2930-4943-A903-270BF1905CC0}"/>
          </ac:spMkLst>
        </pc:spChg>
        <pc:spChg chg="add del mod">
          <ac:chgData name="Blindback Sgt TJ@21 AC&amp;W Sqn CADS Ops@Defence O365" userId="S::timothy.blindback@ecn.forces.gc.ca::2699d6b2-7bae-42be-83da-ef360de0bb01" providerId="AD" clId="Web-{12ECC927-DE5F-FD4D-A8AF-5B52C5F1A311}" dt="2021-02-04T16:07:07.498" v="1150"/>
          <ac:spMkLst>
            <pc:docMk/>
            <pc:sldMk cId="2580884246" sldId="807"/>
            <ac:spMk id="63" creationId="{9864A6D7-5CA9-44D1-867C-4AB6C38247A0}"/>
          </ac:spMkLst>
        </pc:spChg>
        <pc:spChg chg="add del mod">
          <ac:chgData name="Blindback Sgt TJ@21 AC&amp;W Sqn CADS Ops@Defence O365" userId="S::timothy.blindback@ecn.forces.gc.ca::2699d6b2-7bae-42be-83da-ef360de0bb01" providerId="AD" clId="Web-{12ECC927-DE5F-FD4D-A8AF-5B52C5F1A311}" dt="2021-02-04T16:07:55.170" v="1158"/>
          <ac:spMkLst>
            <pc:docMk/>
            <pc:sldMk cId="2580884246" sldId="807"/>
            <ac:spMk id="64" creationId="{67BE2B7F-2216-4F51-A3C6-089E696A00BA}"/>
          </ac:spMkLst>
        </pc:spChg>
        <pc:spChg chg="add mod">
          <ac:chgData name="Blindback Sgt TJ@21 AC&amp;W Sqn CADS Ops@Defence O365" userId="S::timothy.blindback@ecn.forces.gc.ca::2699d6b2-7bae-42be-83da-ef360de0bb01" providerId="AD" clId="Web-{12ECC927-DE5F-FD4D-A8AF-5B52C5F1A311}" dt="2021-02-04T16:14:56.655" v="1335" actId="1076"/>
          <ac:spMkLst>
            <pc:docMk/>
            <pc:sldMk cId="2580884246" sldId="807"/>
            <ac:spMk id="69" creationId="{916ABADC-4EA2-4AD6-96F8-81F9303B5C6D}"/>
          </ac:spMkLst>
        </pc:spChg>
        <pc:spChg chg="add mod">
          <ac:chgData name="Blindback Sgt TJ@21 AC&amp;W Sqn CADS Ops@Defence O365" userId="S::timothy.blindback@ecn.forces.gc.ca::2699d6b2-7bae-42be-83da-ef360de0bb01" providerId="AD" clId="Web-{12ECC927-DE5F-FD4D-A8AF-5B52C5F1A311}" dt="2021-02-04T16:14:56.671" v="1336" actId="1076"/>
          <ac:spMkLst>
            <pc:docMk/>
            <pc:sldMk cId="2580884246" sldId="807"/>
            <ac:spMk id="70" creationId="{0223FD30-0EED-4E6F-BC8E-A8EE0C3C8D05}"/>
          </ac:spMkLst>
        </pc:spChg>
        <pc:spChg chg="add mod">
          <ac:chgData name="Blindback Sgt TJ@21 AC&amp;W Sqn CADS Ops@Defence O365" userId="S::timothy.blindback@ecn.forces.gc.ca::2699d6b2-7bae-42be-83da-ef360de0bb01" providerId="AD" clId="Web-{12ECC927-DE5F-FD4D-A8AF-5B52C5F1A311}" dt="2021-02-04T16:14:56.765" v="1341" actId="1076"/>
          <ac:spMkLst>
            <pc:docMk/>
            <pc:sldMk cId="2580884246" sldId="807"/>
            <ac:spMk id="77" creationId="{F30DAE46-091F-4C68-9F65-C50C9C18EDE4}"/>
          </ac:spMkLst>
        </pc:spChg>
        <pc:spChg chg="add mod">
          <ac:chgData name="Blindback Sgt TJ@21 AC&amp;W Sqn CADS Ops@Defence O365" userId="S::timothy.blindback@ecn.forces.gc.ca::2699d6b2-7bae-42be-83da-ef360de0bb01" providerId="AD" clId="Web-{12ECC927-DE5F-FD4D-A8AF-5B52C5F1A311}" dt="2021-02-04T16:14:56.780" v="1342" actId="1076"/>
          <ac:spMkLst>
            <pc:docMk/>
            <pc:sldMk cId="2580884246" sldId="807"/>
            <ac:spMk id="78" creationId="{A51461CE-0177-4C2F-A6E2-34BE07DA25FD}"/>
          </ac:spMkLst>
        </pc:spChg>
        <pc:spChg chg="add mod">
          <ac:chgData name="Blindback Sgt TJ@21 AC&amp;W Sqn CADS Ops@Defence O365" userId="S::timothy.blindback@ecn.forces.gc.ca::2699d6b2-7bae-42be-83da-ef360de0bb01" providerId="AD" clId="Web-{12ECC927-DE5F-FD4D-A8AF-5B52C5F1A311}" dt="2021-02-04T16:14:56.796" v="1343" actId="1076"/>
          <ac:spMkLst>
            <pc:docMk/>
            <pc:sldMk cId="2580884246" sldId="807"/>
            <ac:spMk id="79" creationId="{237AE842-EB40-4129-876C-7BC40D2A0AF1}"/>
          </ac:spMkLst>
        </pc:spChg>
        <pc:spChg chg="add mod">
          <ac:chgData name="Blindback Sgt TJ@21 AC&amp;W Sqn CADS Ops@Defence O365" userId="S::timothy.blindback@ecn.forces.gc.ca::2699d6b2-7bae-42be-83da-ef360de0bb01" providerId="AD" clId="Web-{12ECC927-DE5F-FD4D-A8AF-5B52C5F1A311}" dt="2021-02-04T16:14:56.812" v="1344" actId="1076"/>
          <ac:spMkLst>
            <pc:docMk/>
            <pc:sldMk cId="2580884246" sldId="807"/>
            <ac:spMk id="80" creationId="{9899686F-5D30-4066-8B5E-8EA6351FFC00}"/>
          </ac:spMkLst>
        </pc:spChg>
        <pc:spChg chg="add mod">
          <ac:chgData name="Blindback Sgt TJ@21 AC&amp;W Sqn CADS Ops@Defence O365" userId="S::timothy.blindback@ecn.forces.gc.ca::2699d6b2-7bae-42be-83da-ef360de0bb01" providerId="AD" clId="Web-{12ECC927-DE5F-FD4D-A8AF-5B52C5F1A311}" dt="2021-02-04T18:17:14.132" v="4177" actId="20577"/>
          <ac:spMkLst>
            <pc:docMk/>
            <pc:sldMk cId="2580884246" sldId="807"/>
            <ac:spMk id="81" creationId="{80576110-E97A-44A3-AB7E-80EB79D5184F}"/>
          </ac:spMkLst>
        </pc:spChg>
        <pc:spChg chg="del mod">
          <ac:chgData name="Blindback Sgt TJ@21 AC&amp;W Sqn CADS Ops@Defence O365" userId="S::timothy.blindback@ecn.forces.gc.ca::2699d6b2-7bae-42be-83da-ef360de0bb01" providerId="AD" clId="Web-{12ECC927-DE5F-FD4D-A8AF-5B52C5F1A311}" dt="2021-02-04T16:05:46.763" v="1133"/>
          <ac:spMkLst>
            <pc:docMk/>
            <pc:sldMk cId="2580884246" sldId="807"/>
            <ac:spMk id="98" creationId="{0BDC166C-0117-4A16-98ED-8A65955FF37B}"/>
          </ac:spMkLst>
        </pc:spChg>
        <pc:spChg chg="del">
          <ac:chgData name="Blindback Sgt TJ@21 AC&amp;W Sqn CADS Ops@Defence O365" userId="S::timothy.blindback@ecn.forces.gc.ca::2699d6b2-7bae-42be-83da-ef360de0bb01" providerId="AD" clId="Web-{12ECC927-DE5F-FD4D-A8AF-5B52C5F1A311}" dt="2021-02-04T15:56:28.355" v="899"/>
          <ac:spMkLst>
            <pc:docMk/>
            <pc:sldMk cId="2580884246" sldId="807"/>
            <ac:spMk id="109" creationId="{888FAE60-25B9-4C42-B804-50A8A18E0F34}"/>
          </ac:spMkLst>
        </pc:spChg>
        <pc:spChg chg="del">
          <ac:chgData name="Blindback Sgt TJ@21 AC&amp;W Sqn CADS Ops@Defence O365" userId="S::timothy.blindback@ecn.forces.gc.ca::2699d6b2-7bae-42be-83da-ef360de0bb01" providerId="AD" clId="Web-{12ECC927-DE5F-FD4D-A8AF-5B52C5F1A311}" dt="2021-02-04T15:56:29.980" v="900"/>
          <ac:spMkLst>
            <pc:docMk/>
            <pc:sldMk cId="2580884246" sldId="807"/>
            <ac:spMk id="110" creationId="{082BC231-B396-4532-8644-3D20DB67B098}"/>
          </ac:spMkLst>
        </pc:spChg>
        <pc:spChg chg="del">
          <ac:chgData name="Blindback Sgt TJ@21 AC&amp;W Sqn CADS Ops@Defence O365" userId="S::timothy.blindback@ecn.forces.gc.ca::2699d6b2-7bae-42be-83da-ef360de0bb01" providerId="AD" clId="Web-{12ECC927-DE5F-FD4D-A8AF-5B52C5F1A311}" dt="2021-02-04T15:56:31.371" v="901"/>
          <ac:spMkLst>
            <pc:docMk/>
            <pc:sldMk cId="2580884246" sldId="807"/>
            <ac:spMk id="111" creationId="{DE36A611-7262-421B-888F-1F5678099FB7}"/>
          </ac:spMkLst>
        </pc:spChg>
        <pc:spChg chg="del">
          <ac:chgData name="Blindback Sgt TJ@21 AC&amp;W Sqn CADS Ops@Defence O365" userId="S::timothy.blindback@ecn.forces.gc.ca::2699d6b2-7bae-42be-83da-ef360de0bb01" providerId="AD" clId="Web-{12ECC927-DE5F-FD4D-A8AF-5B52C5F1A311}" dt="2021-02-04T15:56:32.902" v="902"/>
          <ac:spMkLst>
            <pc:docMk/>
            <pc:sldMk cId="2580884246" sldId="807"/>
            <ac:spMk id="112" creationId="{FB32B18A-A97C-4906-AAE7-FF17FEAAD229}"/>
          </ac:spMkLst>
        </pc:spChg>
        <pc:spChg chg="del">
          <ac:chgData name="Blindback Sgt TJ@21 AC&amp;W Sqn CADS Ops@Defence O365" userId="S::timothy.blindback@ecn.forces.gc.ca::2699d6b2-7bae-42be-83da-ef360de0bb01" providerId="AD" clId="Web-{12ECC927-DE5F-FD4D-A8AF-5B52C5F1A311}" dt="2021-02-04T15:56:26.652" v="898"/>
          <ac:spMkLst>
            <pc:docMk/>
            <pc:sldMk cId="2580884246" sldId="807"/>
            <ac:spMk id="11265" creationId="{6C556E72-F278-4970-AE43-AF0396617915}"/>
          </ac:spMkLst>
        </pc:spChg>
        <pc:spChg chg="mod">
          <ac:chgData name="Blindback Sgt TJ@21 AC&amp;W Sqn CADS Ops@Defence O365" userId="S::timothy.blindback@ecn.forces.gc.ca::2699d6b2-7bae-42be-83da-ef360de0bb01" providerId="AD" clId="Web-{12ECC927-DE5F-FD4D-A8AF-5B52C5F1A311}" dt="2021-02-04T16:04:30.997" v="1116" actId="20577"/>
          <ac:spMkLst>
            <pc:docMk/>
            <pc:sldMk cId="2580884246" sldId="807"/>
            <ac:spMk id="11266" creationId="{277FD57C-C4C6-4140-A81F-826CE7DF3D94}"/>
          </ac:spMkLst>
        </pc:spChg>
        <pc:grpChg chg="del mod">
          <ac:chgData name="Blindback Sgt TJ@21 AC&amp;W Sqn CADS Ops@Defence O365" userId="S::timothy.blindback@ecn.forces.gc.ca::2699d6b2-7bae-42be-83da-ef360de0bb01" providerId="AD" clId="Web-{12ECC927-DE5F-FD4D-A8AF-5B52C5F1A311}" dt="2021-02-04T16:07:11.295" v="1153"/>
          <ac:grpSpMkLst>
            <pc:docMk/>
            <pc:sldMk cId="2580884246" sldId="807"/>
            <ac:grpSpMk id="5" creationId="{99511D09-18EF-4414-8E80-CAA2F78FCFC0}"/>
          </ac:grpSpMkLst>
        </pc:grpChg>
        <pc:picChg chg="add mod">
          <ac:chgData name="Blindback Sgt TJ@21 AC&amp;W Sqn CADS Ops@Defence O365" userId="S::timothy.blindback@ecn.forces.gc.ca::2699d6b2-7bae-42be-83da-ef360de0bb01" providerId="AD" clId="Web-{12ECC927-DE5F-FD4D-A8AF-5B52C5F1A311}" dt="2021-02-04T16:14:56.718" v="1338" actId="1076"/>
          <ac:picMkLst>
            <pc:docMk/>
            <pc:sldMk cId="2580884246" sldId="807"/>
            <ac:picMk id="3" creationId="{81CBC5A1-51D1-4497-9B59-FA71059F7972}"/>
          </ac:picMkLst>
        </pc:picChg>
        <pc:cxnChg chg="del mod">
          <ac:chgData name="Blindback Sgt TJ@21 AC&amp;W Sqn CADS Ops@Defence O365" userId="S::timothy.blindback@ecn.forces.gc.ca::2699d6b2-7bae-42be-83da-ef360de0bb01" providerId="AD" clId="Web-{12ECC927-DE5F-FD4D-A8AF-5B52C5F1A311}" dt="2021-02-04T16:06:16.248" v="1139"/>
          <ac:cxnSpMkLst>
            <pc:docMk/>
            <pc:sldMk cId="2580884246" sldId="807"/>
            <ac:cxnSpMk id="7" creationId="{3D4B8A9F-2DDF-4187-9940-2E1B306D3C67}"/>
          </ac:cxnSpMkLst>
        </pc:cxnChg>
        <pc:cxnChg chg="add mod">
          <ac:chgData name="Blindback Sgt TJ@21 AC&amp;W Sqn CADS Ops@Defence O365" userId="S::timothy.blindback@ecn.forces.gc.ca::2699d6b2-7bae-42be-83da-ef360de0bb01" providerId="AD" clId="Web-{12ECC927-DE5F-FD4D-A8AF-5B52C5F1A311}" dt="2021-02-04T16:14:56.624" v="1333" actId="1076"/>
          <ac:cxnSpMkLst>
            <pc:docMk/>
            <pc:sldMk cId="2580884246" sldId="807"/>
            <ac:cxnSpMk id="65" creationId="{A4CBC0C0-2A57-4724-8335-D9D2C83F277F}"/>
          </ac:cxnSpMkLst>
        </pc:cxnChg>
        <pc:cxnChg chg="add mod">
          <ac:chgData name="Blindback Sgt TJ@21 AC&amp;W Sqn CADS Ops@Defence O365" userId="S::timothy.blindback@ecn.forces.gc.ca::2699d6b2-7bae-42be-83da-ef360de0bb01" providerId="AD" clId="Web-{12ECC927-DE5F-FD4D-A8AF-5B52C5F1A311}" dt="2021-02-04T16:14:56.640" v="1334" actId="1076"/>
          <ac:cxnSpMkLst>
            <pc:docMk/>
            <pc:sldMk cId="2580884246" sldId="807"/>
            <ac:cxnSpMk id="66" creationId="{CDE2183A-D482-4D71-ABCA-85016F68D741}"/>
          </ac:cxnSpMkLst>
        </pc:cxnChg>
        <pc:cxnChg chg="add del mod">
          <ac:chgData name="Blindback Sgt TJ@21 AC&amp;W Sqn CADS Ops@Defence O365" userId="S::timothy.blindback@ecn.forces.gc.ca::2699d6b2-7bae-42be-83da-ef360de0bb01" providerId="AD" clId="Web-{12ECC927-DE5F-FD4D-A8AF-5B52C5F1A311}" dt="2021-02-04T16:07:15.013" v="1157"/>
          <ac:cxnSpMkLst>
            <pc:docMk/>
            <pc:sldMk cId="2580884246" sldId="807"/>
            <ac:cxnSpMk id="67" creationId="{09DF467E-036C-453D-BA1E-8B9CFF8CEB43}"/>
          </ac:cxnSpMkLst>
        </pc:cxnChg>
        <pc:cxnChg chg="add del mod">
          <ac:chgData name="Blindback Sgt TJ@21 AC&amp;W Sqn CADS Ops@Defence O365" userId="S::timothy.blindback@ecn.forces.gc.ca::2699d6b2-7bae-42be-83da-ef360de0bb01" providerId="AD" clId="Web-{12ECC927-DE5F-FD4D-A8AF-5B52C5F1A311}" dt="2021-02-04T16:07:11.295" v="1151"/>
          <ac:cxnSpMkLst>
            <pc:docMk/>
            <pc:sldMk cId="2580884246" sldId="807"/>
            <ac:cxnSpMk id="68" creationId="{F77127CE-020F-47B9-AEF9-CE058E2DC9F0}"/>
          </ac:cxnSpMkLst>
        </pc:cxnChg>
        <pc:cxnChg chg="add mod">
          <ac:chgData name="Blindback Sgt TJ@21 AC&amp;W Sqn CADS Ops@Defence O365" userId="S::timothy.blindback@ecn.forces.gc.ca::2699d6b2-7bae-42be-83da-ef360de0bb01" providerId="AD" clId="Web-{12ECC927-DE5F-FD4D-A8AF-5B52C5F1A311}" dt="2021-02-04T16:14:56.687" v="1337" actId="1076"/>
          <ac:cxnSpMkLst>
            <pc:docMk/>
            <pc:sldMk cId="2580884246" sldId="807"/>
            <ac:cxnSpMk id="71" creationId="{F191FC51-B4C2-4087-92E9-EA2985EF8872}"/>
          </ac:cxnSpMkLst>
        </pc:cxnChg>
        <pc:cxnChg chg="add mod">
          <ac:chgData name="Blindback Sgt TJ@21 AC&amp;W Sqn CADS Ops@Defence O365" userId="S::timothy.blindback@ecn.forces.gc.ca::2699d6b2-7bae-42be-83da-ef360de0bb01" providerId="AD" clId="Web-{12ECC927-DE5F-FD4D-A8AF-5B52C5F1A311}" dt="2021-02-04T16:14:56.733" v="1339" actId="1076"/>
          <ac:cxnSpMkLst>
            <pc:docMk/>
            <pc:sldMk cId="2580884246" sldId="807"/>
            <ac:cxnSpMk id="74" creationId="{642F945D-2192-47B4-AFF4-569C3466000F}"/>
          </ac:cxnSpMkLst>
        </pc:cxnChg>
        <pc:cxnChg chg="mod">
          <ac:chgData name="Blindback Sgt TJ@21 AC&amp;W Sqn CADS Ops@Defence O365" userId="S::timothy.blindback@ecn.forces.gc.ca::2699d6b2-7bae-42be-83da-ef360de0bb01" providerId="AD" clId="Web-{12ECC927-DE5F-FD4D-A8AF-5B52C5F1A311}" dt="2021-02-04T16:14:56.546" v="1329" actId="1076"/>
          <ac:cxnSpMkLst>
            <pc:docMk/>
            <pc:sldMk cId="2580884246" sldId="807"/>
            <ac:cxnSpMk id="99" creationId="{1DE22E39-7905-4469-87A4-8582A7019282}"/>
          </ac:cxnSpMkLst>
        </pc:cxnChg>
        <pc:cxnChg chg="del mod">
          <ac:chgData name="Blindback Sgt TJ@21 AC&amp;W Sqn CADS Ops@Defence O365" userId="S::timothy.blindback@ecn.forces.gc.ca::2699d6b2-7bae-42be-83da-ef360de0bb01" providerId="AD" clId="Web-{12ECC927-DE5F-FD4D-A8AF-5B52C5F1A311}" dt="2021-02-04T16:07:13.701" v="1156"/>
          <ac:cxnSpMkLst>
            <pc:docMk/>
            <pc:sldMk cId="2580884246" sldId="807"/>
            <ac:cxnSpMk id="100" creationId="{7ED85CD4-2AB4-4711-9614-859D2CFDF664}"/>
          </ac:cxnSpMkLst>
        </pc:cxnChg>
        <pc:cxnChg chg="mod">
          <ac:chgData name="Blindback Sgt TJ@21 AC&amp;W Sqn CADS Ops@Defence O365" userId="S::timothy.blindback@ecn.forces.gc.ca::2699d6b2-7bae-42be-83da-ef360de0bb01" providerId="AD" clId="Web-{12ECC927-DE5F-FD4D-A8AF-5B52C5F1A311}" dt="2021-02-04T16:14:56.562" v="1330" actId="1076"/>
          <ac:cxnSpMkLst>
            <pc:docMk/>
            <pc:sldMk cId="2580884246" sldId="807"/>
            <ac:cxnSpMk id="101" creationId="{492F9DF2-168C-4BE5-97AE-867CB29AA1B3}"/>
          </ac:cxnSpMkLst>
        </pc:cxnChg>
        <pc:cxnChg chg="del mod">
          <ac:chgData name="Blindback Sgt TJ@21 AC&amp;W Sqn CADS Ops@Defence O365" userId="S::timothy.blindback@ecn.forces.gc.ca::2699d6b2-7bae-42be-83da-ef360de0bb01" providerId="AD" clId="Web-{12ECC927-DE5F-FD4D-A8AF-5B52C5F1A311}" dt="2021-02-04T16:07:11.295" v="1152"/>
          <ac:cxnSpMkLst>
            <pc:docMk/>
            <pc:sldMk cId="2580884246" sldId="807"/>
            <ac:cxnSpMk id="102" creationId="{8161C3E5-62D3-42C6-9C76-4E721B77676D}"/>
          </ac:cxnSpMkLst>
        </pc:cxnChg>
      </pc:sldChg>
      <pc:sldChg chg="addSp delSp modSp add replId modNotes">
        <pc:chgData name="Blindback Sgt TJ@21 AC&amp;W Sqn CADS Ops@Defence O365" userId="S::timothy.blindback@ecn.forces.gc.ca::2699d6b2-7bae-42be-83da-ef360de0bb01" providerId="AD" clId="Web-{12ECC927-DE5F-FD4D-A8AF-5B52C5F1A311}" dt="2021-02-04T16:30:07.752" v="2202"/>
        <pc:sldMkLst>
          <pc:docMk/>
          <pc:sldMk cId="2029176161" sldId="808"/>
        </pc:sldMkLst>
        <pc:spChg chg="add del mod">
          <ac:chgData name="Blindback Sgt TJ@21 AC&amp;W Sqn CADS Ops@Defence O365" userId="S::timothy.blindback@ecn.forces.gc.ca::2699d6b2-7bae-42be-83da-ef360de0bb01" providerId="AD" clId="Web-{12ECC927-DE5F-FD4D-A8AF-5B52C5F1A311}" dt="2021-02-04T16:21:31.485" v="1724"/>
          <ac:spMkLst>
            <pc:docMk/>
            <pc:sldMk cId="2029176161" sldId="808"/>
            <ac:spMk id="2" creationId="{755F6815-15B7-4D04-816E-E9CB08ECE0C3}"/>
          </ac:spMkLst>
        </pc:spChg>
        <pc:spChg chg="add del mod">
          <ac:chgData name="Blindback Sgt TJ@21 AC&amp;W Sqn CADS Ops@Defence O365" userId="S::timothy.blindback@ecn.forces.gc.ca::2699d6b2-7bae-42be-83da-ef360de0bb01" providerId="AD" clId="Web-{12ECC927-DE5F-FD4D-A8AF-5B52C5F1A311}" dt="2021-02-04T16:21:31.485" v="1722"/>
          <ac:spMkLst>
            <pc:docMk/>
            <pc:sldMk cId="2029176161" sldId="808"/>
            <ac:spMk id="7" creationId="{D35FA2B4-D17C-4696-92BA-A837EC7B2297}"/>
          </ac:spMkLst>
        </pc:spChg>
        <pc:spChg chg="add del mod">
          <ac:chgData name="Blindback Sgt TJ@21 AC&amp;W Sqn CADS Ops@Defence O365" userId="S::timothy.blindback@ecn.forces.gc.ca::2699d6b2-7bae-42be-83da-ef360de0bb01" providerId="AD" clId="Web-{12ECC927-DE5F-FD4D-A8AF-5B52C5F1A311}" dt="2021-02-04T16:21:31.485" v="1721"/>
          <ac:spMkLst>
            <pc:docMk/>
            <pc:sldMk cId="2029176161" sldId="808"/>
            <ac:spMk id="9" creationId="{5D7C9762-A382-4764-9D6C-3A809BCC77FC}"/>
          </ac:spMkLst>
        </pc:spChg>
        <pc:spChg chg="add mod">
          <ac:chgData name="Blindback Sgt TJ@21 AC&amp;W Sqn CADS Ops@Defence O365" userId="S::timothy.blindback@ecn.forces.gc.ca::2699d6b2-7bae-42be-83da-ef360de0bb01" providerId="AD" clId="Web-{12ECC927-DE5F-FD4D-A8AF-5B52C5F1A311}" dt="2021-02-04T16:21:51.938" v="1735" actId="20577"/>
          <ac:spMkLst>
            <pc:docMk/>
            <pc:sldMk cId="2029176161" sldId="808"/>
            <ac:spMk id="15" creationId="{0FB01AB9-219A-44EF-8E8A-0CA5365E969F}"/>
          </ac:spMkLst>
        </pc:spChg>
        <pc:spChg chg="add del mod">
          <ac:chgData name="Blindback Sgt TJ@21 AC&amp;W Sqn CADS Ops@Defence O365" userId="S::timothy.blindback@ecn.forces.gc.ca::2699d6b2-7bae-42be-83da-ef360de0bb01" providerId="AD" clId="Web-{12ECC927-DE5F-FD4D-A8AF-5B52C5F1A311}" dt="2021-02-04T16:21:31.485" v="1718"/>
          <ac:spMkLst>
            <pc:docMk/>
            <pc:sldMk cId="2029176161" sldId="808"/>
            <ac:spMk id="17" creationId="{91C5D569-19E1-4110-9A70-F242E8E3E612}"/>
          </ac:spMkLst>
        </pc:spChg>
        <pc:spChg chg="add mod">
          <ac:chgData name="Blindback Sgt TJ@21 AC&amp;W Sqn CADS Ops@Defence O365" userId="S::timothy.blindback@ecn.forces.gc.ca::2699d6b2-7bae-42be-83da-ef360de0bb01" providerId="AD" clId="Web-{12ECC927-DE5F-FD4D-A8AF-5B52C5F1A311}" dt="2021-02-04T16:25:25.782" v="1804" actId="1076"/>
          <ac:spMkLst>
            <pc:docMk/>
            <pc:sldMk cId="2029176161" sldId="808"/>
            <ac:spMk id="25" creationId="{BA01E87F-805B-4C54-812A-3CAED0F137D7}"/>
          </ac:spMkLst>
        </pc:spChg>
        <pc:spChg chg="add del mod">
          <ac:chgData name="Blindback Sgt TJ@21 AC&amp;W Sqn CADS Ops@Defence O365" userId="S::timothy.blindback@ecn.forces.gc.ca::2699d6b2-7bae-42be-83da-ef360de0bb01" providerId="AD" clId="Web-{12ECC927-DE5F-FD4D-A8AF-5B52C5F1A311}" dt="2021-02-04T16:20:59.813" v="1705"/>
          <ac:spMkLst>
            <pc:docMk/>
            <pc:sldMk cId="2029176161" sldId="808"/>
            <ac:spMk id="27" creationId="{606559B5-8860-4EAE-A559-A82DF595D058}"/>
          </ac:spMkLst>
        </pc:spChg>
        <pc:spChg chg="add del mod">
          <ac:chgData name="Blindback Sgt TJ@21 AC&amp;W Sqn CADS Ops@Defence O365" userId="S::timothy.blindback@ecn.forces.gc.ca::2699d6b2-7bae-42be-83da-ef360de0bb01" providerId="AD" clId="Web-{12ECC927-DE5F-FD4D-A8AF-5B52C5F1A311}" dt="2021-02-04T16:21:34.485" v="1725"/>
          <ac:spMkLst>
            <pc:docMk/>
            <pc:sldMk cId="2029176161" sldId="808"/>
            <ac:spMk id="29" creationId="{FAD571BD-CC20-44A7-B048-703F5BBEB537}"/>
          </ac:spMkLst>
        </pc:spChg>
        <pc:spChg chg="add del mod">
          <ac:chgData name="Blindback Sgt TJ@21 AC&amp;W Sqn CADS Ops@Defence O365" userId="S::timothy.blindback@ecn.forces.gc.ca::2699d6b2-7bae-42be-83da-ef360de0bb01" providerId="AD" clId="Web-{12ECC927-DE5F-FD4D-A8AF-5B52C5F1A311}" dt="2021-02-04T16:21:31.485" v="1717"/>
          <ac:spMkLst>
            <pc:docMk/>
            <pc:sldMk cId="2029176161" sldId="808"/>
            <ac:spMk id="31" creationId="{7EFA7C07-B7FC-4EF7-A107-E2306268AF7A}"/>
          </ac:spMkLst>
        </pc:spChg>
        <pc:spChg chg="add del mod">
          <ac:chgData name="Blindback Sgt TJ@21 AC&amp;W Sqn CADS Ops@Defence O365" userId="S::timothy.blindback@ecn.forces.gc.ca::2699d6b2-7bae-42be-83da-ef360de0bb01" providerId="AD" clId="Web-{12ECC927-DE5F-FD4D-A8AF-5B52C5F1A311}" dt="2021-02-04T16:21:02.344" v="1706"/>
          <ac:spMkLst>
            <pc:docMk/>
            <pc:sldMk cId="2029176161" sldId="808"/>
            <ac:spMk id="33" creationId="{69B3A1E6-540A-415E-B82F-12AB8E25CC9C}"/>
          </ac:spMkLst>
        </pc:spChg>
        <pc:spChg chg="add del mod">
          <ac:chgData name="Blindback Sgt TJ@21 AC&amp;W Sqn CADS Ops@Defence O365" userId="S::timothy.blindback@ecn.forces.gc.ca::2699d6b2-7bae-42be-83da-ef360de0bb01" providerId="AD" clId="Web-{12ECC927-DE5F-FD4D-A8AF-5B52C5F1A311}" dt="2021-02-04T16:21:31.485" v="1716"/>
          <ac:spMkLst>
            <pc:docMk/>
            <pc:sldMk cId="2029176161" sldId="808"/>
            <ac:spMk id="35" creationId="{1CF8D243-8734-40B0-86EA-2E777C8883A6}"/>
          </ac:spMkLst>
        </pc:spChg>
        <pc:spChg chg="add mod">
          <ac:chgData name="Blindback Sgt TJ@21 AC&amp;W Sqn CADS Ops@Defence O365" userId="S::timothy.blindback@ecn.forces.gc.ca::2699d6b2-7bae-42be-83da-ef360de0bb01" providerId="AD" clId="Web-{12ECC927-DE5F-FD4D-A8AF-5B52C5F1A311}" dt="2021-02-04T16:21:57.125" v="1736" actId="1076"/>
          <ac:spMkLst>
            <pc:docMk/>
            <pc:sldMk cId="2029176161" sldId="808"/>
            <ac:spMk id="84" creationId="{3B02D2AE-F6FA-4E99-8324-589E4CE9354C}"/>
          </ac:spMkLst>
        </pc:spChg>
        <pc:spChg chg="add mod">
          <ac:chgData name="Blindback Sgt TJ@21 AC&amp;W Sqn CADS Ops@Defence O365" userId="S::timothy.blindback@ecn.forces.gc.ca::2699d6b2-7bae-42be-83da-ef360de0bb01" providerId="AD" clId="Web-{12ECC927-DE5F-FD4D-A8AF-5B52C5F1A311}" dt="2021-02-04T16:24:25.110" v="1785" actId="1076"/>
          <ac:spMkLst>
            <pc:docMk/>
            <pc:sldMk cId="2029176161" sldId="808"/>
            <ac:spMk id="85" creationId="{B7A2A5AF-6DE4-4D64-AE91-B12EA9893AA3}"/>
          </ac:spMkLst>
        </pc:spChg>
        <pc:spChg chg="add mod">
          <ac:chgData name="Blindback Sgt TJ@21 AC&amp;W Sqn CADS Ops@Defence O365" userId="S::timothy.blindback@ecn.forces.gc.ca::2699d6b2-7bae-42be-83da-ef360de0bb01" providerId="AD" clId="Web-{12ECC927-DE5F-FD4D-A8AF-5B52C5F1A311}" dt="2021-02-04T16:24:03.907" v="1781" actId="1076"/>
          <ac:spMkLst>
            <pc:docMk/>
            <pc:sldMk cId="2029176161" sldId="808"/>
            <ac:spMk id="89" creationId="{41E79188-A633-4496-B628-6BA2F23E20CA}"/>
          </ac:spMkLst>
        </pc:spChg>
        <pc:spChg chg="add mod">
          <ac:chgData name="Blindback Sgt TJ@21 AC&amp;W Sqn CADS Ops@Defence O365" userId="S::timothy.blindback@ecn.forces.gc.ca::2699d6b2-7bae-42be-83da-ef360de0bb01" providerId="AD" clId="Web-{12ECC927-DE5F-FD4D-A8AF-5B52C5F1A311}" dt="2021-02-04T16:26:44.142" v="1858" actId="20577"/>
          <ac:spMkLst>
            <pc:docMk/>
            <pc:sldMk cId="2029176161" sldId="808"/>
            <ac:spMk id="90" creationId="{9055F015-5FC7-470E-AC2A-04A68516B616}"/>
          </ac:spMkLst>
        </pc:spChg>
        <pc:spChg chg="add mod">
          <ac:chgData name="Blindback Sgt TJ@21 AC&amp;W Sqn CADS Ops@Defence O365" userId="S::timothy.blindback@ecn.forces.gc.ca::2699d6b2-7bae-42be-83da-ef360de0bb01" providerId="AD" clId="Web-{12ECC927-DE5F-FD4D-A8AF-5B52C5F1A311}" dt="2021-02-04T16:26:06.454" v="1830" actId="20577"/>
          <ac:spMkLst>
            <pc:docMk/>
            <pc:sldMk cId="2029176161" sldId="808"/>
            <ac:spMk id="91" creationId="{79FA4AC7-3215-4002-9AE5-BAD278D2CC87}"/>
          </ac:spMkLst>
        </pc:spChg>
        <pc:spChg chg="add mod">
          <ac:chgData name="Blindback Sgt TJ@21 AC&amp;W Sqn CADS Ops@Defence O365" userId="S::timothy.blindback@ecn.forces.gc.ca::2699d6b2-7bae-42be-83da-ef360de0bb01" providerId="AD" clId="Web-{12ECC927-DE5F-FD4D-A8AF-5B52C5F1A311}" dt="2021-02-04T16:27:02.454" v="1862" actId="1076"/>
          <ac:spMkLst>
            <pc:docMk/>
            <pc:sldMk cId="2029176161" sldId="808"/>
            <ac:spMk id="92" creationId="{C53CAD90-9F68-4979-B8B4-4CB40D81C2E9}"/>
          </ac:spMkLst>
        </pc:spChg>
        <pc:spChg chg="add mod">
          <ac:chgData name="Blindback Sgt TJ@21 AC&amp;W Sqn CADS Ops@Defence O365" userId="S::timothy.blindback@ecn.forces.gc.ca::2699d6b2-7bae-42be-83da-ef360de0bb01" providerId="AD" clId="Web-{12ECC927-DE5F-FD4D-A8AF-5B52C5F1A311}" dt="2021-02-04T16:27:24.658" v="1871" actId="20577"/>
          <ac:spMkLst>
            <pc:docMk/>
            <pc:sldMk cId="2029176161" sldId="808"/>
            <ac:spMk id="93" creationId="{B991C86A-8896-498C-AD03-D3630733F07B}"/>
          </ac:spMkLst>
        </pc:spChg>
        <pc:spChg chg="mod">
          <ac:chgData name="Blindback Sgt TJ@21 AC&amp;W Sqn CADS Ops@Defence O365" userId="S::timothy.blindback@ecn.forces.gc.ca::2699d6b2-7bae-42be-83da-ef360de0bb01" providerId="AD" clId="Web-{12ECC927-DE5F-FD4D-A8AF-5B52C5F1A311}" dt="2021-02-04T16:19:56.953" v="1657" actId="20577"/>
          <ac:spMkLst>
            <pc:docMk/>
            <pc:sldMk cId="2029176161" sldId="808"/>
            <ac:spMk id="13314" creationId="{B8E95A78-A822-4222-B808-01BD010C5044}"/>
          </ac:spMkLst>
        </pc:spChg>
        <pc:spChg chg="del mod">
          <ac:chgData name="Blindback Sgt TJ@21 AC&amp;W Sqn CADS Ops@Defence O365" userId="S::timothy.blindback@ecn.forces.gc.ca::2699d6b2-7bae-42be-83da-ef360de0bb01" providerId="AD" clId="Web-{12ECC927-DE5F-FD4D-A8AF-5B52C5F1A311}" dt="2021-02-04T16:20:01.016" v="1659"/>
          <ac:spMkLst>
            <pc:docMk/>
            <pc:sldMk cId="2029176161" sldId="808"/>
            <ac:spMk id="13315" creationId="{AA68DC25-7052-4B27-AE6C-1CAE28CC39BA}"/>
          </ac:spMkLst>
        </pc:spChg>
        <pc:grpChg chg="add mod">
          <ac:chgData name="Blindback Sgt TJ@21 AC&amp;W Sqn CADS Ops@Defence O365" userId="S::timothy.blindback@ecn.forces.gc.ca::2699d6b2-7bae-42be-83da-ef360de0bb01" providerId="AD" clId="Web-{12ECC927-DE5F-FD4D-A8AF-5B52C5F1A311}" dt="2021-02-04T16:20:44.985" v="1700" actId="1076"/>
          <ac:grpSpMkLst>
            <pc:docMk/>
            <pc:sldMk cId="2029176161" sldId="808"/>
            <ac:grpSpMk id="37" creationId="{B48C4D74-C54E-4427-BC00-012A16FF2ACC}"/>
          </ac:grpSpMkLst>
        </pc:grpChg>
        <pc:picChg chg="add mod ord">
          <ac:chgData name="Blindback Sgt TJ@21 AC&amp;W Sqn CADS Ops@Defence O365" userId="S::timothy.blindback@ecn.forces.gc.ca::2699d6b2-7bae-42be-83da-ef360de0bb01" providerId="AD" clId="Web-{12ECC927-DE5F-FD4D-A8AF-5B52C5F1A311}" dt="2021-02-04T16:23:27.141" v="1769"/>
          <ac:picMkLst>
            <pc:docMk/>
            <pc:sldMk cId="2029176161" sldId="808"/>
            <ac:picMk id="21" creationId="{A9A8AFC9-5315-48E3-AA2E-A4FF806E20E9}"/>
          </ac:picMkLst>
        </pc:picChg>
        <pc:cxnChg chg="add mod">
          <ac:chgData name="Blindback Sgt TJ@21 AC&amp;W Sqn CADS Ops@Defence O365" userId="S::timothy.blindback@ecn.forces.gc.ca::2699d6b2-7bae-42be-83da-ef360de0bb01" providerId="AD" clId="Web-{12ECC927-DE5F-FD4D-A8AF-5B52C5F1A311}" dt="2021-02-04T16:24:20.376" v="1784" actId="14100"/>
          <ac:cxnSpMkLst>
            <pc:docMk/>
            <pc:sldMk cId="2029176161" sldId="808"/>
            <ac:cxnSpMk id="3" creationId="{6E233A9B-3F98-4D79-8509-0D8D5F16AEF2}"/>
          </ac:cxnSpMkLst>
        </pc:cxnChg>
        <pc:cxnChg chg="add del mod">
          <ac:chgData name="Blindback Sgt TJ@21 AC&amp;W Sqn CADS Ops@Defence O365" userId="S::timothy.blindback@ecn.forces.gc.ca::2699d6b2-7bae-42be-83da-ef360de0bb01" providerId="AD" clId="Web-{12ECC927-DE5F-FD4D-A8AF-5B52C5F1A311}" dt="2021-02-04T16:21:31.485" v="1723"/>
          <ac:cxnSpMkLst>
            <pc:docMk/>
            <pc:sldMk cId="2029176161" sldId="808"/>
            <ac:cxnSpMk id="5" creationId="{7D52182F-00E9-4128-9BE5-9F15A44933AD}"/>
          </ac:cxnSpMkLst>
        </pc:cxnChg>
        <pc:cxnChg chg="add del mod">
          <ac:chgData name="Blindback Sgt TJ@21 AC&amp;W Sqn CADS Ops@Defence O365" userId="S::timothy.blindback@ecn.forces.gc.ca::2699d6b2-7bae-42be-83da-ef360de0bb01" providerId="AD" clId="Web-{12ECC927-DE5F-FD4D-A8AF-5B52C5F1A311}" dt="2021-02-04T16:21:31.485" v="1720"/>
          <ac:cxnSpMkLst>
            <pc:docMk/>
            <pc:sldMk cId="2029176161" sldId="808"/>
            <ac:cxnSpMk id="11" creationId="{CC2004EE-65A9-4970-B625-79078F96BC7A}"/>
          </ac:cxnSpMkLst>
        </pc:cxnChg>
        <pc:cxnChg chg="add del mod">
          <ac:chgData name="Blindback Sgt TJ@21 AC&amp;W Sqn CADS Ops@Defence O365" userId="S::timothy.blindback@ecn.forces.gc.ca::2699d6b2-7bae-42be-83da-ef360de0bb01" providerId="AD" clId="Web-{12ECC927-DE5F-FD4D-A8AF-5B52C5F1A311}" dt="2021-02-04T16:21:31.485" v="1719"/>
          <ac:cxnSpMkLst>
            <pc:docMk/>
            <pc:sldMk cId="2029176161" sldId="808"/>
            <ac:cxnSpMk id="13" creationId="{AF18CC22-F2B3-444E-8F77-8F3DCE99989E}"/>
          </ac:cxnSpMkLst>
        </pc:cxnChg>
        <pc:cxnChg chg="add del mod">
          <ac:chgData name="Blindback Sgt TJ@21 AC&amp;W Sqn CADS Ops@Defence O365" userId="S::timothy.blindback@ecn.forces.gc.ca::2699d6b2-7bae-42be-83da-ef360de0bb01" providerId="AD" clId="Web-{12ECC927-DE5F-FD4D-A8AF-5B52C5F1A311}" dt="2021-02-04T16:21:15.969" v="1708"/>
          <ac:cxnSpMkLst>
            <pc:docMk/>
            <pc:sldMk cId="2029176161" sldId="808"/>
            <ac:cxnSpMk id="19" creationId="{5E65161D-C2C2-42C7-B739-671255FA0BF4}"/>
          </ac:cxnSpMkLst>
        </pc:cxnChg>
        <pc:cxnChg chg="add mod">
          <ac:chgData name="Blindback Sgt TJ@21 AC&amp;W Sqn CADS Ops@Defence O365" userId="S::timothy.blindback@ecn.forces.gc.ca::2699d6b2-7bae-42be-83da-ef360de0bb01" providerId="AD" clId="Web-{12ECC927-DE5F-FD4D-A8AF-5B52C5F1A311}" dt="2021-02-04T16:22:00.125" v="1737" actId="1076"/>
          <ac:cxnSpMkLst>
            <pc:docMk/>
            <pc:sldMk cId="2029176161" sldId="808"/>
            <ac:cxnSpMk id="23" creationId="{DA1CFC1C-C724-4190-BA71-3E7BC95ECC77}"/>
          </ac:cxnSpMkLst>
        </pc:cxnChg>
        <pc:cxnChg chg="add mod">
          <ac:chgData name="Blindback Sgt TJ@21 AC&amp;W Sqn CADS Ops@Defence O365" userId="S::timothy.blindback@ecn.forces.gc.ca::2699d6b2-7bae-42be-83da-ef360de0bb01" providerId="AD" clId="Web-{12ECC927-DE5F-FD4D-A8AF-5B52C5F1A311}" dt="2021-02-04T16:23:40.110" v="1772" actId="14100"/>
          <ac:cxnSpMkLst>
            <pc:docMk/>
            <pc:sldMk cId="2029176161" sldId="808"/>
            <ac:cxnSpMk id="39" creationId="{0A2AD6DA-267F-48E5-AF1B-8E42D0B5B0B3}"/>
          </ac:cxnSpMkLst>
        </pc:cxnChg>
        <pc:cxnChg chg="add mod">
          <ac:chgData name="Blindback Sgt TJ@21 AC&amp;W Sqn CADS Ops@Defence O365" userId="S::timothy.blindback@ecn.forces.gc.ca::2699d6b2-7bae-42be-83da-ef360de0bb01" providerId="AD" clId="Web-{12ECC927-DE5F-FD4D-A8AF-5B52C5F1A311}" dt="2021-02-04T16:20:54.906" v="1704" actId="1076"/>
          <ac:cxnSpMkLst>
            <pc:docMk/>
            <pc:sldMk cId="2029176161" sldId="808"/>
            <ac:cxnSpMk id="83" creationId="{49853469-706F-47D5-820F-3E83B35646E3}"/>
          </ac:cxnSpMkLst>
        </pc:cxnChg>
        <pc:cxnChg chg="add mod">
          <ac:chgData name="Blindback Sgt TJ@21 AC&amp;W Sqn CADS Ops@Defence O365" userId="S::timothy.blindback@ecn.forces.gc.ca::2699d6b2-7bae-42be-83da-ef360de0bb01" providerId="AD" clId="Web-{12ECC927-DE5F-FD4D-A8AF-5B52C5F1A311}" dt="2021-02-04T16:24:42.141" v="1787" actId="14100"/>
          <ac:cxnSpMkLst>
            <pc:docMk/>
            <pc:sldMk cId="2029176161" sldId="808"/>
            <ac:cxnSpMk id="86" creationId="{7BE68EED-1DF7-442B-9D7D-7B29D5C73F4B}"/>
          </ac:cxnSpMkLst>
        </pc:cxnChg>
        <pc:cxnChg chg="add mod">
          <ac:chgData name="Blindback Sgt TJ@21 AC&amp;W Sqn CADS Ops@Defence O365" userId="S::timothy.blindback@ecn.forces.gc.ca::2699d6b2-7bae-42be-83da-ef360de0bb01" providerId="AD" clId="Web-{12ECC927-DE5F-FD4D-A8AF-5B52C5F1A311}" dt="2021-02-04T16:24:30.516" v="1786" actId="14100"/>
          <ac:cxnSpMkLst>
            <pc:docMk/>
            <pc:sldMk cId="2029176161" sldId="808"/>
            <ac:cxnSpMk id="87" creationId="{2A5B10D8-0831-49C1-A98E-365624116C22}"/>
          </ac:cxnSpMkLst>
        </pc:cxnChg>
      </pc:sldChg>
      <pc:sldChg chg="modSp add ord replId modNotes">
        <pc:chgData name="Blindback Sgt TJ@21 AC&amp;W Sqn CADS Ops@Defence O365" userId="S::timothy.blindback@ecn.forces.gc.ca::2699d6b2-7bae-42be-83da-ef360de0bb01" providerId="AD" clId="Web-{12ECC927-DE5F-FD4D-A8AF-5B52C5F1A311}" dt="2021-02-04T18:00:51.730" v="2840"/>
        <pc:sldMkLst>
          <pc:docMk/>
          <pc:sldMk cId="2533510967" sldId="809"/>
        </pc:sldMkLst>
        <pc:spChg chg="mod">
          <ac:chgData name="Blindback Sgt TJ@21 AC&amp;W Sqn CADS Ops@Defence O365" userId="S::timothy.blindback@ecn.forces.gc.ca::2699d6b2-7bae-42be-83da-ef360de0bb01" providerId="AD" clId="Web-{12ECC927-DE5F-FD4D-A8AF-5B52C5F1A311}" dt="2021-02-04T16:30:35.205" v="2221" actId="20577"/>
          <ac:spMkLst>
            <pc:docMk/>
            <pc:sldMk cId="2533510967" sldId="809"/>
            <ac:spMk id="13314" creationId="{B8E95A78-A822-4222-B808-01BD010C5044}"/>
          </ac:spMkLst>
        </pc:spChg>
        <pc:spChg chg="mod">
          <ac:chgData name="Blindback Sgt TJ@21 AC&amp;W Sqn CADS Ops@Defence O365" userId="S::timothy.blindback@ecn.forces.gc.ca::2699d6b2-7bae-42be-83da-ef360de0bb01" providerId="AD" clId="Web-{12ECC927-DE5F-FD4D-A8AF-5B52C5F1A311}" dt="2021-02-04T17:59:29.495" v="2643" actId="20577"/>
          <ac:spMkLst>
            <pc:docMk/>
            <pc:sldMk cId="2533510967" sldId="809"/>
            <ac:spMk id="13315" creationId="{AA68DC25-7052-4B27-AE6C-1CAE28CC39BA}"/>
          </ac:spMkLst>
        </pc:spChg>
      </pc:sldChg>
      <pc:sldChg chg="modSp add replId modNotes">
        <pc:chgData name="Blindback Sgt TJ@21 AC&amp;W Sqn CADS Ops@Defence O365" userId="S::timothy.blindback@ecn.forces.gc.ca::2699d6b2-7bae-42be-83da-ef360de0bb01" providerId="AD" clId="Web-{12ECC927-DE5F-FD4D-A8AF-5B52C5F1A311}" dt="2021-02-04T18:08:22.548" v="3602"/>
        <pc:sldMkLst>
          <pc:docMk/>
          <pc:sldMk cId="1767533371" sldId="810"/>
        </pc:sldMkLst>
        <pc:spChg chg="mod">
          <ac:chgData name="Blindback Sgt TJ@21 AC&amp;W Sqn CADS Ops@Defence O365" userId="S::timothy.blindback@ecn.forces.gc.ca::2699d6b2-7bae-42be-83da-ef360de0bb01" providerId="AD" clId="Web-{12ECC927-DE5F-FD4D-A8AF-5B52C5F1A311}" dt="2021-02-04T18:02:11.918" v="2877" actId="20577"/>
          <ac:spMkLst>
            <pc:docMk/>
            <pc:sldMk cId="1767533371" sldId="810"/>
            <ac:spMk id="13314" creationId="{B8E95A78-A822-4222-B808-01BD010C5044}"/>
          </ac:spMkLst>
        </pc:spChg>
        <pc:spChg chg="mod">
          <ac:chgData name="Blindback Sgt TJ@21 AC&amp;W Sqn CADS Ops@Defence O365" userId="S::timothy.blindback@ecn.forces.gc.ca::2699d6b2-7bae-42be-83da-ef360de0bb01" providerId="AD" clId="Web-{12ECC927-DE5F-FD4D-A8AF-5B52C5F1A311}" dt="2021-02-04T18:05:43.312" v="3075" actId="20577"/>
          <ac:spMkLst>
            <pc:docMk/>
            <pc:sldMk cId="1767533371" sldId="810"/>
            <ac:spMk id="13315" creationId="{AA68DC25-7052-4B27-AE6C-1CAE28CC39BA}"/>
          </ac:spMkLst>
        </pc:spChg>
      </pc:sldChg>
      <pc:sldChg chg="modSp add replId modNotes">
        <pc:chgData name="Blindback Sgt TJ@21 AC&amp;W Sqn CADS Ops@Defence O365" userId="S::timothy.blindback@ecn.forces.gc.ca::2699d6b2-7bae-42be-83da-ef360de0bb01" providerId="AD" clId="Web-{12ECC927-DE5F-FD4D-A8AF-5B52C5F1A311}" dt="2021-02-04T18:16:37.804" v="4176"/>
        <pc:sldMkLst>
          <pc:docMk/>
          <pc:sldMk cId="616326339" sldId="811"/>
        </pc:sldMkLst>
        <pc:spChg chg="mod">
          <ac:chgData name="Blindback Sgt TJ@21 AC&amp;W Sqn CADS Ops@Defence O365" userId="S::timothy.blindback@ecn.forces.gc.ca::2699d6b2-7bae-42be-83da-ef360de0bb01" providerId="AD" clId="Web-{12ECC927-DE5F-FD4D-A8AF-5B52C5F1A311}" dt="2021-02-04T18:08:54.501" v="3617" actId="20577"/>
          <ac:spMkLst>
            <pc:docMk/>
            <pc:sldMk cId="616326339" sldId="811"/>
            <ac:spMk id="13314" creationId="{B8E95A78-A822-4222-B808-01BD010C5044}"/>
          </ac:spMkLst>
        </pc:spChg>
        <pc:spChg chg="mod">
          <ac:chgData name="Blindback Sgt TJ@21 AC&amp;W Sqn CADS Ops@Defence O365" userId="S::timothy.blindback@ecn.forces.gc.ca::2699d6b2-7bae-42be-83da-ef360de0bb01" providerId="AD" clId="Web-{12ECC927-DE5F-FD4D-A8AF-5B52C5F1A311}" dt="2021-02-04T18:12:47.629" v="3903" actId="20577"/>
          <ac:spMkLst>
            <pc:docMk/>
            <pc:sldMk cId="616326339" sldId="811"/>
            <ac:spMk id="13315" creationId="{AA68DC25-7052-4B27-AE6C-1CAE28CC39BA}"/>
          </ac:spMkLst>
        </pc:spChg>
      </pc:sldChg>
    </pc:docChg>
  </pc:docChgLst>
  <pc:docChgLst>
    <pc:chgData name="Blindback Sgt TJ@21 AC&amp;W Sqn CADS Ops@Defence O365" userId="S::timothy.blindback@ecn.forces.gc.ca::2699d6b2-7bae-42be-83da-ef360de0bb01" providerId="AD" clId="Web-{2719210E-5467-5D11-4FBA-0838B01B8C5B}"/>
    <pc:docChg chg="addSld delSld modSld">
      <pc:chgData name="Blindback Sgt TJ@21 AC&amp;W Sqn CADS Ops@Defence O365" userId="S::timothy.blindback@ecn.forces.gc.ca::2699d6b2-7bae-42be-83da-ef360de0bb01" providerId="AD" clId="Web-{2719210E-5467-5D11-4FBA-0838B01B8C5B}" dt="2021-02-04T19:54:55.700" v="433"/>
      <pc:docMkLst>
        <pc:docMk/>
      </pc:docMkLst>
      <pc:sldChg chg="modSp">
        <pc:chgData name="Blindback Sgt TJ@21 AC&amp;W Sqn CADS Ops@Defence O365" userId="S::timothy.blindback@ecn.forces.gc.ca::2699d6b2-7bae-42be-83da-ef360de0bb01" providerId="AD" clId="Web-{2719210E-5467-5D11-4FBA-0838B01B8C5B}" dt="2021-02-04T19:50:58.058" v="189" actId="20577"/>
        <pc:sldMkLst>
          <pc:docMk/>
          <pc:sldMk cId="2533510967" sldId="809"/>
        </pc:sldMkLst>
        <pc:spChg chg="mod">
          <ac:chgData name="Blindback Sgt TJ@21 AC&amp;W Sqn CADS Ops@Defence O365" userId="S::timothy.blindback@ecn.forces.gc.ca::2699d6b2-7bae-42be-83da-ef360de0bb01" providerId="AD" clId="Web-{2719210E-5467-5D11-4FBA-0838B01B8C5B}" dt="2021-02-04T19:50:58.058" v="189" actId="20577"/>
          <ac:spMkLst>
            <pc:docMk/>
            <pc:sldMk cId="2533510967" sldId="809"/>
            <ac:spMk id="13315" creationId="{AA68DC25-7052-4B27-AE6C-1CAE28CC39BA}"/>
          </ac:spMkLst>
        </pc:spChg>
      </pc:sldChg>
      <pc:sldChg chg="modSp modNotes">
        <pc:chgData name="Blindback Sgt TJ@21 AC&amp;W Sqn CADS Ops@Defence O365" userId="S::timothy.blindback@ecn.forces.gc.ca::2699d6b2-7bae-42be-83da-ef360de0bb01" providerId="AD" clId="Web-{2719210E-5467-5D11-4FBA-0838B01B8C5B}" dt="2021-02-04T19:54:55.700" v="433"/>
        <pc:sldMkLst>
          <pc:docMk/>
          <pc:sldMk cId="1767533371" sldId="810"/>
        </pc:sldMkLst>
        <pc:spChg chg="mod">
          <ac:chgData name="Blindback Sgt TJ@21 AC&amp;W Sqn CADS Ops@Defence O365" userId="S::timothy.blindback@ecn.forces.gc.ca::2699d6b2-7bae-42be-83da-ef360de0bb01" providerId="AD" clId="Web-{2719210E-5467-5D11-4FBA-0838B01B8C5B}" dt="2021-02-04T19:54:31.341" v="394" actId="20577"/>
          <ac:spMkLst>
            <pc:docMk/>
            <pc:sldMk cId="1767533371" sldId="810"/>
            <ac:spMk id="13315" creationId="{AA68DC25-7052-4B27-AE6C-1CAE28CC39BA}"/>
          </ac:spMkLst>
        </pc:spChg>
      </pc:sldChg>
      <pc:sldChg chg="modSp">
        <pc:chgData name="Blindback Sgt TJ@21 AC&amp;W Sqn CADS Ops@Defence O365" userId="S::timothy.blindback@ecn.forces.gc.ca::2699d6b2-7bae-42be-83da-ef360de0bb01" providerId="AD" clId="Web-{2719210E-5467-5D11-4FBA-0838B01B8C5B}" dt="2021-02-04T19:50:06.573" v="184" actId="20577"/>
        <pc:sldMkLst>
          <pc:docMk/>
          <pc:sldMk cId="616326339" sldId="811"/>
        </pc:sldMkLst>
        <pc:spChg chg="mod">
          <ac:chgData name="Blindback Sgt TJ@21 AC&amp;W Sqn CADS Ops@Defence O365" userId="S::timothy.blindback@ecn.forces.gc.ca::2699d6b2-7bae-42be-83da-ef360de0bb01" providerId="AD" clId="Web-{2719210E-5467-5D11-4FBA-0838B01B8C5B}" dt="2021-02-04T19:50:06.573" v="184" actId="20577"/>
          <ac:spMkLst>
            <pc:docMk/>
            <pc:sldMk cId="616326339" sldId="811"/>
            <ac:spMk id="13315" creationId="{AA68DC25-7052-4B27-AE6C-1CAE28CC39BA}"/>
          </ac:spMkLst>
        </pc:spChg>
      </pc:sldChg>
      <pc:sldChg chg="modSp add replId">
        <pc:chgData name="Blindback Sgt TJ@21 AC&amp;W Sqn CADS Ops@Defence O365" userId="S::timothy.blindback@ecn.forces.gc.ca::2699d6b2-7bae-42be-83da-ef360de0bb01" providerId="AD" clId="Web-{2719210E-5467-5D11-4FBA-0838B01B8C5B}" dt="2021-02-04T19:52:41.168" v="221" actId="20577"/>
        <pc:sldMkLst>
          <pc:docMk/>
          <pc:sldMk cId="230202389" sldId="812"/>
        </pc:sldMkLst>
        <pc:spChg chg="mod">
          <ac:chgData name="Blindback Sgt TJ@21 AC&amp;W Sqn CADS Ops@Defence O365" userId="S::timothy.blindback@ecn.forces.gc.ca::2699d6b2-7bae-42be-83da-ef360de0bb01" providerId="AD" clId="Web-{2719210E-5467-5D11-4FBA-0838B01B8C5B}" dt="2021-02-04T19:52:41.168" v="221" actId="20577"/>
          <ac:spMkLst>
            <pc:docMk/>
            <pc:sldMk cId="230202389" sldId="812"/>
            <ac:spMk id="4" creationId="{381D20E7-E0DC-40CE-B013-D6544F192735}"/>
          </ac:spMkLst>
        </pc:spChg>
        <pc:spChg chg="mod">
          <ac:chgData name="Blindback Sgt TJ@21 AC&amp;W Sqn CADS Ops@Defence O365" userId="S::timothy.blindback@ecn.forces.gc.ca::2699d6b2-7bae-42be-83da-ef360de0bb01" providerId="AD" clId="Web-{2719210E-5467-5D11-4FBA-0838B01B8C5B}" dt="2021-02-04T19:47:52.322" v="15" actId="20577"/>
          <ac:spMkLst>
            <pc:docMk/>
            <pc:sldMk cId="230202389" sldId="812"/>
            <ac:spMk id="46082" creationId="{87A9D1C2-2E0D-484E-8D20-382E5FA5D105}"/>
          </ac:spMkLst>
        </pc:spChg>
      </pc:sldChg>
      <pc:sldChg chg="new del">
        <pc:chgData name="Blindback Sgt TJ@21 AC&amp;W Sqn CADS Ops@Defence O365" userId="S::timothy.blindback@ecn.forces.gc.ca::2699d6b2-7bae-42be-83da-ef360de0bb01" providerId="AD" clId="Web-{2719210E-5467-5D11-4FBA-0838B01B8C5B}" dt="2021-02-04T19:47:30.838" v="1"/>
        <pc:sldMkLst>
          <pc:docMk/>
          <pc:sldMk cId="673704947" sldId="812"/>
        </pc:sldMkLst>
      </pc:sldChg>
    </pc:docChg>
  </pc:docChgLst>
  <pc:docChgLst>
    <pc:chgData name="Sheppard MS JE@MCC RJOC(A)@Defence O365" userId="S::justin.sheppard@ecn.forces.gc.ca::046012a4-b312-4c37-863d-653c3913ec98" providerId="AD" clId="Web-{BEA73554-DE5E-46F9-9ECB-C8E9E7207934}"/>
    <pc:docChg chg="modSld">
      <pc:chgData name="Sheppard MS JE@MCC RJOC(A)@Defence O365" userId="S::justin.sheppard@ecn.forces.gc.ca::046012a4-b312-4c37-863d-653c3913ec98" providerId="AD" clId="Web-{BEA73554-DE5E-46F9-9ECB-C8E9E7207934}" dt="2021-02-03T17:19:38.726" v="9" actId="20577"/>
      <pc:docMkLst>
        <pc:docMk/>
      </pc:docMkLst>
      <pc:sldChg chg="modSp">
        <pc:chgData name="Sheppard MS JE@MCC RJOC(A)@Defence O365" userId="S::justin.sheppard@ecn.forces.gc.ca::046012a4-b312-4c37-863d-653c3913ec98" providerId="AD" clId="Web-{BEA73554-DE5E-46F9-9ECB-C8E9E7207934}" dt="2021-02-03T17:19:30.008" v="8" actId="20577"/>
        <pc:sldMkLst>
          <pc:docMk/>
          <pc:sldMk cId="0" sldId="685"/>
        </pc:sldMkLst>
        <pc:spChg chg="mod">
          <ac:chgData name="Sheppard MS JE@MCC RJOC(A)@Defence O365" userId="S::justin.sheppard@ecn.forces.gc.ca::046012a4-b312-4c37-863d-653c3913ec98" providerId="AD" clId="Web-{BEA73554-DE5E-46F9-9ECB-C8E9E7207934}" dt="2021-02-03T17:19:30.008" v="8" actId="20577"/>
          <ac:spMkLst>
            <pc:docMk/>
            <pc:sldMk cId="0" sldId="685"/>
            <ac:spMk id="5122" creationId="{485C4292-8038-4F11-9BA4-C19544DB11F7}"/>
          </ac:spMkLst>
        </pc:spChg>
        <pc:spChg chg="mod">
          <ac:chgData name="Sheppard MS JE@MCC RJOC(A)@Defence O365" userId="S::justin.sheppard@ecn.forces.gc.ca::046012a4-b312-4c37-863d-653c3913ec98" providerId="AD" clId="Web-{BEA73554-DE5E-46F9-9ECB-C8E9E7207934}" dt="2021-02-03T17:18:19.773" v="4" actId="20577"/>
          <ac:spMkLst>
            <pc:docMk/>
            <pc:sldMk cId="0" sldId="685"/>
            <ac:spMk id="5123" creationId="{D5275EE4-6AB6-4C0B-B030-E0CD5E89B141}"/>
          </ac:spMkLst>
        </pc:spChg>
      </pc:sldChg>
      <pc:sldChg chg="modSp">
        <pc:chgData name="Sheppard MS JE@MCC RJOC(A)@Defence O365" userId="S::justin.sheppard@ecn.forces.gc.ca::046012a4-b312-4c37-863d-653c3913ec98" providerId="AD" clId="Web-{BEA73554-DE5E-46F9-9ECB-C8E9E7207934}" dt="2021-02-03T17:19:38.726" v="9" actId="20577"/>
        <pc:sldMkLst>
          <pc:docMk/>
          <pc:sldMk cId="1516925510" sldId="805"/>
        </pc:sldMkLst>
        <pc:spChg chg="mod">
          <ac:chgData name="Sheppard MS JE@MCC RJOC(A)@Defence O365" userId="S::justin.sheppard@ecn.forces.gc.ca::046012a4-b312-4c37-863d-653c3913ec98" providerId="AD" clId="Web-{BEA73554-DE5E-46F9-9ECB-C8E9E7207934}" dt="2021-02-03T17:19:38.726" v="9" actId="20577"/>
          <ac:spMkLst>
            <pc:docMk/>
            <pc:sldMk cId="1516925510" sldId="805"/>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a:extLst>
              <a:ext uri="{FF2B5EF4-FFF2-40B4-BE49-F238E27FC236}">
                <a16:creationId xmlns:a16="http://schemas.microsoft.com/office/drawing/2014/main" id="{5A9322C4-D9C2-4E10-A7E2-D6514CEF2152}"/>
              </a:ext>
            </a:extLst>
          </p:cNvPr>
          <p:cNvSpPr>
            <a:spLocks noGrp="1" noChangeArrowheads="1"/>
          </p:cNvSpPr>
          <p:nvPr>
            <p:ph type="dt" sz="quarter"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spcBef>
                <a:spcPct val="0"/>
              </a:spcBef>
              <a:buFontTx/>
              <a:buNone/>
              <a:defRPr sz="1000" i="1">
                <a:latin typeface="Times New Roman" pitchFamily="18" charset="0"/>
              </a:defRPr>
            </a:lvl1pPr>
          </a:lstStyle>
          <a:p>
            <a:pPr>
              <a:defRPr/>
            </a:pPr>
            <a:endParaRPr lang="en-US"/>
          </a:p>
        </p:txBody>
      </p:sp>
      <p:sp>
        <p:nvSpPr>
          <p:cNvPr id="3077" name="Rectangle 5">
            <a:extLst>
              <a:ext uri="{FF2B5EF4-FFF2-40B4-BE49-F238E27FC236}">
                <a16:creationId xmlns:a16="http://schemas.microsoft.com/office/drawing/2014/main" id="{22081C1A-4D3D-411A-A2BC-D2E224B60182}"/>
              </a:ext>
            </a:extLst>
          </p:cNvPr>
          <p:cNvSpPr>
            <a:spLocks noGrp="1" noChangeArrowheads="1"/>
          </p:cNvSpPr>
          <p:nvPr>
            <p:ph type="sldNum" sz="quarter" idx="3"/>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i="1">
                <a:latin typeface="Times New Roman" panose="02020603050405020304" pitchFamily="18" charset="0"/>
              </a:defRPr>
            </a:lvl1pPr>
          </a:lstStyle>
          <a:p>
            <a:fld id="{B11B4E11-8B33-4504-A8A3-844D9800DEB7}"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CCFFF76-1437-4EC0-8AEE-18C2A3AB396A}"/>
              </a:ext>
            </a:extLst>
          </p:cNvPr>
          <p:cNvSpPr>
            <a:spLocks noGrp="1" noChangeArrowheads="1"/>
          </p:cNvSpPr>
          <p:nvPr>
            <p:ph type="hdr" sz="quarter"/>
          </p:nvPr>
        </p:nvSpPr>
        <p:spPr bwMode="auto">
          <a:xfrm>
            <a:off x="-1588" y="1588"/>
            <a:ext cx="3036888"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1022350" eaLnBrk="0" hangingPunct="0">
              <a:spcBef>
                <a:spcPct val="0"/>
              </a:spcBef>
              <a:buFontTx/>
              <a:buNone/>
              <a:defRPr sz="1000" i="1">
                <a:latin typeface="Times New Roman" pitchFamily="18" charset="0"/>
              </a:defRPr>
            </a:lvl1pPr>
          </a:lstStyle>
          <a:p>
            <a:pPr>
              <a:defRPr/>
            </a:pPr>
            <a:endParaRPr lang="en-US"/>
          </a:p>
        </p:txBody>
      </p:sp>
      <p:sp>
        <p:nvSpPr>
          <p:cNvPr id="2051" name="Rectangle 3">
            <a:extLst>
              <a:ext uri="{FF2B5EF4-FFF2-40B4-BE49-F238E27FC236}">
                <a16:creationId xmlns:a16="http://schemas.microsoft.com/office/drawing/2014/main" id="{F7B4D053-1B38-4B6B-A7F8-6C40D24B4030}"/>
              </a:ext>
            </a:extLst>
          </p:cNvPr>
          <p:cNvSpPr>
            <a:spLocks noGrp="1" noChangeArrowheads="1"/>
          </p:cNvSpPr>
          <p:nvPr>
            <p:ph type="dt"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spcBef>
                <a:spcPct val="0"/>
              </a:spcBef>
              <a:buFontTx/>
              <a:buNone/>
              <a:defRPr sz="1000" i="1">
                <a:latin typeface="Times New Roman" pitchFamily="18" charset="0"/>
              </a:defRPr>
            </a:lvl1pPr>
          </a:lstStyle>
          <a:p>
            <a:pPr>
              <a:defRPr/>
            </a:pPr>
            <a:endParaRPr lang="en-US"/>
          </a:p>
        </p:txBody>
      </p:sp>
      <p:sp>
        <p:nvSpPr>
          <p:cNvPr id="2052" name="Rectangle 4">
            <a:extLst>
              <a:ext uri="{FF2B5EF4-FFF2-40B4-BE49-F238E27FC236}">
                <a16:creationId xmlns:a16="http://schemas.microsoft.com/office/drawing/2014/main" id="{3C10BF42-BA2C-4E02-A8CF-586B0AF3AEF1}"/>
              </a:ext>
            </a:extLst>
          </p:cNvPr>
          <p:cNvSpPr>
            <a:spLocks noGrp="1" noChangeArrowheads="1"/>
          </p:cNvSpPr>
          <p:nvPr>
            <p:ph type="ftr" sz="quarter" idx="4"/>
          </p:nvPr>
        </p:nvSpPr>
        <p:spPr bwMode="auto">
          <a:xfrm>
            <a:off x="-1588" y="8763000"/>
            <a:ext cx="3036888"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1022350" eaLnBrk="0" hangingPunct="0">
              <a:spcBef>
                <a:spcPct val="0"/>
              </a:spcBef>
              <a:buFontTx/>
              <a:buNone/>
              <a:defRPr sz="1000" i="1">
                <a:latin typeface="Times New Roman" pitchFamily="18" charset="0"/>
              </a:defRPr>
            </a:lvl1pPr>
          </a:lstStyle>
          <a:p>
            <a:pPr>
              <a:defRPr/>
            </a:pPr>
            <a:endParaRPr lang="en-US"/>
          </a:p>
        </p:txBody>
      </p:sp>
      <p:sp>
        <p:nvSpPr>
          <p:cNvPr id="2053" name="Rectangle 5">
            <a:extLst>
              <a:ext uri="{FF2B5EF4-FFF2-40B4-BE49-F238E27FC236}">
                <a16:creationId xmlns:a16="http://schemas.microsoft.com/office/drawing/2014/main" id="{32249C64-339B-4E2B-AAFB-DA87392D98E7}"/>
              </a:ext>
            </a:extLst>
          </p:cNvPr>
          <p:cNvSpPr>
            <a:spLocks noGrp="1" noChangeArrowheads="1"/>
          </p:cNvSpPr>
          <p:nvPr>
            <p:ph type="sldNum" sz="quarter" idx="5"/>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i="1">
                <a:latin typeface="Times New Roman" panose="02020603050405020304" pitchFamily="18" charset="0"/>
              </a:defRPr>
            </a:lvl1pPr>
          </a:lstStyle>
          <a:p>
            <a:fld id="{F6D54F29-28A0-473B-9A6E-620326D99B39}" type="slidenum">
              <a:rPr lang="en-US" altLang="en-US"/>
              <a:pPr/>
              <a:t>‹#›</a:t>
            </a:fld>
            <a:endParaRPr lang="en-US" altLang="en-US"/>
          </a:p>
        </p:txBody>
      </p:sp>
      <p:sp>
        <p:nvSpPr>
          <p:cNvPr id="2054" name="Rectangle 6">
            <a:extLst>
              <a:ext uri="{FF2B5EF4-FFF2-40B4-BE49-F238E27FC236}">
                <a16:creationId xmlns:a16="http://schemas.microsoft.com/office/drawing/2014/main" id="{B58882C5-DBDD-43DF-BB0D-C9351A7696DF}"/>
              </a:ext>
            </a:extLst>
          </p:cNvPr>
          <p:cNvSpPr>
            <a:spLocks noGrp="1" noChangeArrowheads="1"/>
          </p:cNvSpPr>
          <p:nvPr>
            <p:ph type="body" sz="quarter" idx="3"/>
          </p:nvPr>
        </p:nvSpPr>
        <p:spPr bwMode="auto">
          <a:xfrm>
            <a:off x="933450" y="4381500"/>
            <a:ext cx="5135563" cy="4149725"/>
          </a:xfrm>
          <a:prstGeom prst="rect">
            <a:avLst/>
          </a:prstGeom>
          <a:noFill/>
          <a:ln w="9525">
            <a:noFill/>
            <a:miter lim="800000"/>
            <a:headEnd/>
            <a:tailEnd/>
          </a:ln>
          <a:effectLst/>
        </p:spPr>
        <p:txBody>
          <a:bodyPr vert="horz" wrap="square" lIns="95250" tIns="47625" rIns="95250" bIns="4762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9" name="Rectangle 7">
            <a:extLst>
              <a:ext uri="{FF2B5EF4-FFF2-40B4-BE49-F238E27FC236}">
                <a16:creationId xmlns:a16="http://schemas.microsoft.com/office/drawing/2014/main" id="{8CF146D2-5296-4929-8EA0-E1EECD5C1EA2}"/>
              </a:ext>
            </a:extLst>
          </p:cNvPr>
          <p:cNvSpPr>
            <a:spLocks noGrp="1" noRot="1" noChangeAspect="1" noChangeArrowheads="1" noTextEdit="1"/>
          </p:cNvSpPr>
          <p:nvPr>
            <p:ph type="sldImg" idx="2"/>
          </p:nvPr>
        </p:nvSpPr>
        <p:spPr bwMode="auto">
          <a:xfrm>
            <a:off x="1201738" y="698500"/>
            <a:ext cx="4602162" cy="34480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 bg1="lt1" tx1="dk1" bg2="lt2" tx2="dk2" accent1="accent1" accent2="accent2" accent3="accent3" accent4="accent4" accent5="accent5" accent6="accent6" hlink="hlink" folHlink="folHlink"/>
  <p:notesStyle>
    <a:lvl1pPr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1pPr>
    <a:lvl2pPr marL="495300"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2pPr>
    <a:lvl3pPr marL="992188"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3pPr>
    <a:lvl4pPr marL="1487488"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4pPr>
    <a:lvl5pPr marL="1984375"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a:extLst>
              <a:ext uri="{FF2B5EF4-FFF2-40B4-BE49-F238E27FC236}">
                <a16:creationId xmlns:a16="http://schemas.microsoft.com/office/drawing/2014/main" id="{5029741E-A38D-4E60-8833-48EB1A12695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92044932-DB11-4B3C-9810-AAF39A2AEF75}" type="slidenum">
              <a:rPr lang="en-US" altLang="en-US" sz="1000">
                <a:latin typeface="Times New Roman" panose="02020603050405020304" pitchFamily="18" charset="0"/>
              </a:rPr>
              <a:pPr/>
              <a:t>1</a:t>
            </a:fld>
            <a:endParaRPr lang="en-US" altLang="en-US" sz="1000">
              <a:latin typeface="Times New Roman" panose="02020603050405020304" pitchFamily="18" charset="0"/>
            </a:endParaRPr>
          </a:p>
        </p:txBody>
      </p:sp>
      <p:sp>
        <p:nvSpPr>
          <p:cNvPr id="6147" name="Rectangle 2">
            <a:extLst>
              <a:ext uri="{FF2B5EF4-FFF2-40B4-BE49-F238E27FC236}">
                <a16:creationId xmlns:a16="http://schemas.microsoft.com/office/drawing/2014/main" id="{67350971-2264-488A-A483-D397A3B88B50}"/>
              </a:ext>
            </a:extLst>
          </p:cNvPr>
          <p:cNvSpPr>
            <a:spLocks noGrp="1" noRot="1" noChangeAspect="1" noChangeArrowheads="1" noTextEdit="1"/>
          </p:cNvSpPr>
          <p:nvPr>
            <p:ph type="sldImg"/>
          </p:nvPr>
        </p:nvSpPr>
        <p:spPr>
          <a:xfrm>
            <a:off x="1204913" y="700088"/>
            <a:ext cx="4597400" cy="3448050"/>
          </a:xfrm>
          <a:ln cap="flat"/>
        </p:spPr>
      </p:sp>
      <p:sp>
        <p:nvSpPr>
          <p:cNvPr id="6148" name="Rectangle 3">
            <a:extLst>
              <a:ext uri="{FF2B5EF4-FFF2-40B4-BE49-F238E27FC236}">
                <a16:creationId xmlns:a16="http://schemas.microsoft.com/office/drawing/2014/main" id="{0E03ECA4-2848-444A-9C1D-BB7BBAB32B75}"/>
              </a:ext>
            </a:extLst>
          </p:cNvPr>
          <p:cNvSpPr>
            <a:spLocks noGrp="1" noChangeArrowheads="1"/>
          </p:cNvSpPr>
          <p:nvPr>
            <p:ph type="body" idx="1"/>
          </p:nvPr>
        </p:nvSpPr>
        <p:spPr>
          <a:xfrm>
            <a:off x="931863" y="4379913"/>
            <a:ext cx="5138737" cy="4151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35" tIns="50774" rIns="103135" bIns="50774"/>
          <a:lstStyle/>
          <a:p>
            <a:pPr defTabSz="1247775" eaLnBrk="1" hangingPunct="1"/>
            <a:r>
              <a:rPr lang="en-US" altLang="en-US"/>
              <a:t>This lesson plan needs to be cleaned up and extraneous stuff removed</a:t>
            </a:r>
          </a:p>
          <a:p>
            <a:pPr defTabSz="1247775" eaLnBrk="1" hangingPunct="1"/>
            <a:endParaRPr lang="en-US" altLang="en-US"/>
          </a:p>
          <a:p>
            <a:pPr defTabSz="1247775" eaLnBrk="1" hangingPunct="1"/>
            <a:endParaRPr lang="en-US" altLang="en-US"/>
          </a:p>
          <a:p>
            <a:pPr defTabSz="1247775" eaLnBrk="1" hangingPunct="1"/>
            <a:r>
              <a:rPr lang="en-US" altLang="en-US"/>
              <a:t>Prior to commencing instruction the instructor should:</a:t>
            </a:r>
          </a:p>
          <a:p>
            <a:pPr defTabSz="1247775" eaLnBrk="1" hangingPunct="1"/>
            <a:r>
              <a:rPr lang="en-US" altLang="en-US"/>
              <a:t>1) Introduce himself</a:t>
            </a:r>
          </a:p>
          <a:p>
            <a:pPr defTabSz="1247775" eaLnBrk="1" hangingPunct="1"/>
            <a:r>
              <a:rPr lang="en-US" altLang="en-US"/>
              <a:t>2) Have each student introduce himself to the class detaining the platform and level of JTIDS expedience.</a:t>
            </a:r>
          </a:p>
          <a:p>
            <a:pPr defTabSz="1247775" eaLnBrk="1" hangingPunct="1"/>
            <a:endParaRPr lang="en-US" altLang="en-US"/>
          </a:p>
          <a:p>
            <a:pPr defTabSz="1247775" eaLnBrk="1" hangingPunct="1"/>
            <a:r>
              <a:rPr lang="en-US" altLang="en-US"/>
              <a:t>The instructor should motivate the students towards the learning by explaining that a the level of detail presented will allow all students (regardless of their experience level) to learn.</a:t>
            </a:r>
          </a:p>
          <a:p>
            <a:pPr defTabSz="1247775" eaLnBrk="1" hangingPunct="1"/>
            <a:endParaRPr lang="en-US" altLang="en-US"/>
          </a:p>
          <a:p>
            <a:pPr defTabSz="1247775" eaLnBrk="1" hangingPunct="1"/>
            <a:r>
              <a:rPr lang="en-US" altLang="en-US"/>
              <a:t>Stress the reason for the Joint class is to insure that interoperability is achieved by providing a baseline of knowledge about terms, and procedures.  Stress that platform unique procedure and terminology is detrimental to Joint, Combined and Allied operations.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52ABCBD4-7C94-4AEA-9B97-11E4C9FF161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9AC205CB-EFD3-453C-BEAA-F4073966ED22}" type="slidenum">
              <a:rPr lang="en-US" altLang="en-US" sz="1000">
                <a:latin typeface="Times New Roman" panose="02020603050405020304" pitchFamily="18" charset="0"/>
              </a:rPr>
              <a:pPr/>
              <a:t>11</a:t>
            </a:fld>
            <a:endParaRPr lang="en-US" altLang="en-US" sz="1000">
              <a:latin typeface="Times New Roman" panose="02020603050405020304" pitchFamily="18" charset="0"/>
            </a:endParaRPr>
          </a:p>
        </p:txBody>
      </p:sp>
      <p:sp>
        <p:nvSpPr>
          <p:cNvPr id="14339" name="Rectangle 2">
            <a:extLst>
              <a:ext uri="{FF2B5EF4-FFF2-40B4-BE49-F238E27FC236}">
                <a16:creationId xmlns:a16="http://schemas.microsoft.com/office/drawing/2014/main" id="{4A5427D1-EEAA-4DAA-8A67-B86D04F5A4F5}"/>
              </a:ext>
            </a:extLst>
          </p:cNvPr>
          <p:cNvSpPr>
            <a:spLocks noGrp="1" noRot="1" noChangeAspect="1" noChangeArrowheads="1" noTextEdit="1"/>
          </p:cNvSpPr>
          <p:nvPr>
            <p:ph type="sldImg"/>
          </p:nvPr>
        </p:nvSpPr>
        <p:spPr>
          <a:xfrm>
            <a:off x="1203325" y="698500"/>
            <a:ext cx="4598988" cy="3448050"/>
          </a:xfrm>
          <a:ln/>
        </p:spPr>
      </p:sp>
      <p:sp>
        <p:nvSpPr>
          <p:cNvPr id="14340" name="Rectangle 3">
            <a:extLst>
              <a:ext uri="{FF2B5EF4-FFF2-40B4-BE49-F238E27FC236}">
                <a16:creationId xmlns:a16="http://schemas.microsoft.com/office/drawing/2014/main" id="{3F5265ED-B322-49CC-B1C3-D07FF977546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a:cs typeface="Times New Roman"/>
              </a:rPr>
              <a:t>There is an infinite variety in the ways that data loops can be presented. This also applies to how to correct them. There isn't a single way to approach the problem.</a:t>
            </a:r>
            <a:endParaRPr lang="en-US">
              <a:cs typeface="Times New Roman" pitchFamily="18" charset="0"/>
            </a:endParaRPr>
          </a:p>
          <a:p>
            <a:endParaRPr lang="en-CA" altLang="en-US" dirty="0">
              <a:cs typeface="Times New Roman"/>
            </a:endParaRPr>
          </a:p>
          <a:p>
            <a:endParaRPr lang="en-CA" altLang="en-US" dirty="0">
              <a:cs typeface="Times New Roman"/>
            </a:endParaRPr>
          </a:p>
        </p:txBody>
      </p:sp>
    </p:spTree>
    <p:extLst>
      <p:ext uri="{BB962C8B-B14F-4D97-AF65-F5344CB8AC3E}">
        <p14:creationId xmlns:p14="http://schemas.microsoft.com/office/powerpoint/2010/main" val="1139370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a:extLst>
              <a:ext uri="{FF2B5EF4-FFF2-40B4-BE49-F238E27FC236}">
                <a16:creationId xmlns:a16="http://schemas.microsoft.com/office/drawing/2014/main" id="{5F0A2F5A-3A9A-4AC1-9982-1827EC74BDC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7E2E5AB1-1E47-4D57-9F8D-84EDDB8CFD2F}" type="slidenum">
              <a:rPr lang="en-US" altLang="en-US" sz="1000">
                <a:latin typeface="Times New Roman" panose="02020603050405020304" pitchFamily="18" charset="0"/>
              </a:rPr>
              <a:pPr/>
              <a:t>12</a:t>
            </a:fld>
            <a:endParaRPr lang="en-US" altLang="en-US" sz="1000">
              <a:latin typeface="Times New Roman" panose="02020603050405020304" pitchFamily="18" charset="0"/>
            </a:endParaRPr>
          </a:p>
        </p:txBody>
      </p:sp>
      <p:sp>
        <p:nvSpPr>
          <p:cNvPr id="47107" name="Rectangle 2">
            <a:extLst>
              <a:ext uri="{FF2B5EF4-FFF2-40B4-BE49-F238E27FC236}">
                <a16:creationId xmlns:a16="http://schemas.microsoft.com/office/drawing/2014/main" id="{414408EA-2289-4012-9E37-E7A2B2965AAC}"/>
              </a:ext>
            </a:extLst>
          </p:cNvPr>
          <p:cNvSpPr>
            <a:spLocks noGrp="1" noRot="1" noChangeAspect="1" noChangeArrowheads="1" noTextEdit="1"/>
          </p:cNvSpPr>
          <p:nvPr>
            <p:ph type="sldImg"/>
          </p:nvPr>
        </p:nvSpPr>
        <p:spPr>
          <a:xfrm>
            <a:off x="1203325" y="698500"/>
            <a:ext cx="4598988" cy="3448050"/>
          </a:xfrm>
          <a:ln/>
        </p:spPr>
      </p:sp>
      <p:sp>
        <p:nvSpPr>
          <p:cNvPr id="47108" name="Rectangle 3">
            <a:extLst>
              <a:ext uri="{FF2B5EF4-FFF2-40B4-BE49-F238E27FC236}">
                <a16:creationId xmlns:a16="http://schemas.microsoft.com/office/drawing/2014/main" id="{F7A944BB-40DE-4810-99C1-A07A1E0552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a:extLst>
              <a:ext uri="{FF2B5EF4-FFF2-40B4-BE49-F238E27FC236}">
                <a16:creationId xmlns:a16="http://schemas.microsoft.com/office/drawing/2014/main" id="{5F0A2F5A-3A9A-4AC1-9982-1827EC74BDC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7E2E5AB1-1E47-4D57-9F8D-84EDDB8CFD2F}" type="slidenum">
              <a:rPr lang="en-US" altLang="en-US" sz="1000">
                <a:latin typeface="Times New Roman" panose="02020603050405020304" pitchFamily="18" charset="0"/>
              </a:rPr>
              <a:pPr/>
              <a:t>13</a:t>
            </a:fld>
            <a:endParaRPr lang="en-US" altLang="en-US" sz="1000">
              <a:latin typeface="Times New Roman" panose="02020603050405020304" pitchFamily="18" charset="0"/>
            </a:endParaRPr>
          </a:p>
        </p:txBody>
      </p:sp>
      <p:sp>
        <p:nvSpPr>
          <p:cNvPr id="47107" name="Rectangle 2">
            <a:extLst>
              <a:ext uri="{FF2B5EF4-FFF2-40B4-BE49-F238E27FC236}">
                <a16:creationId xmlns:a16="http://schemas.microsoft.com/office/drawing/2014/main" id="{414408EA-2289-4012-9E37-E7A2B2965AAC}"/>
              </a:ext>
            </a:extLst>
          </p:cNvPr>
          <p:cNvSpPr>
            <a:spLocks noGrp="1" noRot="1" noChangeAspect="1" noChangeArrowheads="1" noTextEdit="1"/>
          </p:cNvSpPr>
          <p:nvPr>
            <p:ph type="sldImg"/>
          </p:nvPr>
        </p:nvSpPr>
        <p:spPr>
          <a:xfrm>
            <a:off x="1203325" y="698500"/>
            <a:ext cx="4598988" cy="3448050"/>
          </a:xfrm>
          <a:ln/>
        </p:spPr>
      </p:sp>
      <p:sp>
        <p:nvSpPr>
          <p:cNvPr id="47108" name="Rectangle 3">
            <a:extLst>
              <a:ext uri="{FF2B5EF4-FFF2-40B4-BE49-F238E27FC236}">
                <a16:creationId xmlns:a16="http://schemas.microsoft.com/office/drawing/2014/main" id="{F7A944BB-40DE-4810-99C1-A07A1E0552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extLst>
      <p:ext uri="{BB962C8B-B14F-4D97-AF65-F5344CB8AC3E}">
        <p14:creationId xmlns:p14="http://schemas.microsoft.com/office/powerpoint/2010/main" val="766702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a:extLst>
              <a:ext uri="{FF2B5EF4-FFF2-40B4-BE49-F238E27FC236}">
                <a16:creationId xmlns:a16="http://schemas.microsoft.com/office/drawing/2014/main" id="{A6C842D2-C84E-46BF-867A-F388F145A4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8F8D727D-F380-41D3-B4B8-7D736168DE90}" type="slidenum">
              <a:rPr lang="en-US" altLang="en-US" sz="1000">
                <a:latin typeface="Times New Roman" panose="02020603050405020304" pitchFamily="18" charset="0"/>
              </a:rPr>
              <a:pPr/>
              <a:t>3</a:t>
            </a:fld>
            <a:endParaRPr lang="en-US" altLang="en-US" sz="1000">
              <a:latin typeface="Times New Roman" panose="02020603050405020304" pitchFamily="18" charset="0"/>
            </a:endParaRPr>
          </a:p>
        </p:txBody>
      </p:sp>
      <p:sp>
        <p:nvSpPr>
          <p:cNvPr id="8195" name="Rectangle 2">
            <a:extLst>
              <a:ext uri="{FF2B5EF4-FFF2-40B4-BE49-F238E27FC236}">
                <a16:creationId xmlns:a16="http://schemas.microsoft.com/office/drawing/2014/main" id="{61826FA9-2D66-4F33-8C8A-92A4C5349EEB}"/>
              </a:ext>
            </a:extLst>
          </p:cNvPr>
          <p:cNvSpPr>
            <a:spLocks noGrp="1" noRot="1" noChangeAspect="1" noChangeArrowheads="1" noTextEdit="1"/>
          </p:cNvSpPr>
          <p:nvPr>
            <p:ph type="sldImg"/>
          </p:nvPr>
        </p:nvSpPr>
        <p:spPr>
          <a:xfrm>
            <a:off x="1203325" y="698500"/>
            <a:ext cx="4598988" cy="3448050"/>
          </a:xfrm>
          <a:ln/>
        </p:spPr>
      </p:sp>
      <p:sp>
        <p:nvSpPr>
          <p:cNvPr id="8196" name="Rectangle 3">
            <a:extLst>
              <a:ext uri="{FF2B5EF4-FFF2-40B4-BE49-F238E27FC236}">
                <a16:creationId xmlns:a16="http://schemas.microsoft.com/office/drawing/2014/main" id="{32CDD2BE-C8A2-4634-84AF-B55D539DBA3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a:extLst>
              <a:ext uri="{FF2B5EF4-FFF2-40B4-BE49-F238E27FC236}">
                <a16:creationId xmlns:a16="http://schemas.microsoft.com/office/drawing/2014/main" id="{3471C2A6-F738-455D-96A9-BA9E59D9327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4DF4966A-C439-421F-8CDB-CA039D1EE238}" type="slidenum">
              <a:rPr lang="en-US" altLang="en-US" sz="1000">
                <a:latin typeface="Times New Roman" panose="02020603050405020304" pitchFamily="18" charset="0"/>
              </a:rPr>
              <a:pPr/>
              <a:t>4</a:t>
            </a:fld>
            <a:endParaRPr lang="en-US" altLang="en-US" sz="1000">
              <a:latin typeface="Times New Roman" panose="02020603050405020304" pitchFamily="18" charset="0"/>
            </a:endParaRPr>
          </a:p>
        </p:txBody>
      </p:sp>
      <p:sp>
        <p:nvSpPr>
          <p:cNvPr id="12291" name="Rectangle 2">
            <a:extLst>
              <a:ext uri="{FF2B5EF4-FFF2-40B4-BE49-F238E27FC236}">
                <a16:creationId xmlns:a16="http://schemas.microsoft.com/office/drawing/2014/main" id="{92E160B2-18C3-4185-BEDB-B71187667A8F}"/>
              </a:ext>
            </a:extLst>
          </p:cNvPr>
          <p:cNvSpPr>
            <a:spLocks noGrp="1" noRot="1" noChangeAspect="1" noChangeArrowheads="1" noTextEdit="1"/>
          </p:cNvSpPr>
          <p:nvPr>
            <p:ph type="sldImg"/>
          </p:nvPr>
        </p:nvSpPr>
        <p:spPr>
          <a:xfrm>
            <a:off x="1203325" y="698500"/>
            <a:ext cx="4598988" cy="3448050"/>
          </a:xfrm>
          <a:ln/>
        </p:spPr>
      </p:sp>
      <p:sp>
        <p:nvSpPr>
          <p:cNvPr id="12292" name="Rectangle 3">
            <a:extLst>
              <a:ext uri="{FF2B5EF4-FFF2-40B4-BE49-F238E27FC236}">
                <a16:creationId xmlns:a16="http://schemas.microsoft.com/office/drawing/2014/main" id="{BFC9EC84-C4F1-4455-91E1-E5F7E9B27AF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a:latin typeface="Times New Roman"/>
                <a:cs typeface="Times New Roman"/>
              </a:rPr>
              <a:t>Data Loops have a long history of being poorly defined. Ask the trainees if they've heard of data loops being defined in any other way.</a:t>
            </a:r>
          </a:p>
          <a:p>
            <a:endParaRPr lang="en-CA" altLang="en-US" dirty="0">
              <a:cs typeface="Times New Roman"/>
            </a:endParaRPr>
          </a:p>
          <a:p>
            <a:r>
              <a:rPr lang="en-CA" altLang="en-US" dirty="0">
                <a:latin typeface="Times New Roman"/>
                <a:cs typeface="Times New Roman"/>
              </a:rPr>
              <a:t>Also, ask if they have ever seen data loops in operations, and what impact it had on them.</a:t>
            </a:r>
            <a:endParaRPr lang="en-CA" altLang="en-US" dirty="0">
              <a:cs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a:extLst>
              <a:ext uri="{FF2B5EF4-FFF2-40B4-BE49-F238E27FC236}">
                <a16:creationId xmlns:a16="http://schemas.microsoft.com/office/drawing/2014/main" id="{3471C2A6-F738-455D-96A9-BA9E59D9327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4DF4966A-C439-421F-8CDB-CA039D1EE238}" type="slidenum">
              <a:rPr lang="en-US" altLang="en-US" sz="1000">
                <a:latin typeface="Times New Roman" panose="02020603050405020304" pitchFamily="18" charset="0"/>
              </a:rPr>
              <a:pPr/>
              <a:t>5</a:t>
            </a:fld>
            <a:endParaRPr lang="en-US" altLang="en-US" sz="1000">
              <a:latin typeface="Times New Roman" panose="02020603050405020304" pitchFamily="18" charset="0"/>
            </a:endParaRPr>
          </a:p>
        </p:txBody>
      </p:sp>
      <p:sp>
        <p:nvSpPr>
          <p:cNvPr id="12291" name="Rectangle 2">
            <a:extLst>
              <a:ext uri="{FF2B5EF4-FFF2-40B4-BE49-F238E27FC236}">
                <a16:creationId xmlns:a16="http://schemas.microsoft.com/office/drawing/2014/main" id="{92E160B2-18C3-4185-BEDB-B71187667A8F}"/>
              </a:ext>
            </a:extLst>
          </p:cNvPr>
          <p:cNvSpPr>
            <a:spLocks noGrp="1" noRot="1" noChangeAspect="1" noChangeArrowheads="1" noTextEdit="1"/>
          </p:cNvSpPr>
          <p:nvPr>
            <p:ph type="sldImg"/>
          </p:nvPr>
        </p:nvSpPr>
        <p:spPr>
          <a:xfrm>
            <a:off x="1203325" y="698500"/>
            <a:ext cx="4598988" cy="3448050"/>
          </a:xfrm>
          <a:ln/>
        </p:spPr>
      </p:sp>
      <p:sp>
        <p:nvSpPr>
          <p:cNvPr id="12292" name="Rectangle 3">
            <a:extLst>
              <a:ext uri="{FF2B5EF4-FFF2-40B4-BE49-F238E27FC236}">
                <a16:creationId xmlns:a16="http://schemas.microsoft.com/office/drawing/2014/main" id="{BFC9EC84-C4F1-4455-91E1-E5F7E9B27AF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There are multiple types of loops here. The CF-18 being received twice at 42 radar (from CADS and the C-18) is also a kind of loop.</a:t>
            </a:r>
            <a:endParaRPr lang="en-CA" altLang="en-US" dirty="0">
              <a:cs typeface="Times New Roman"/>
            </a:endParaRPr>
          </a:p>
          <a:p>
            <a:endParaRPr lang="en-CA" altLang="en-US" dirty="0">
              <a:cs typeface="Times New Roman"/>
            </a:endParaRPr>
          </a:p>
          <a:p>
            <a:r>
              <a:rPr lang="en-CA" altLang="en-US" dirty="0">
                <a:latin typeface="Times New Roman"/>
                <a:cs typeface="Times New Roman"/>
              </a:rPr>
              <a:t>The Loop can be broken by CADS not forwarding the TIC3AIR picture to 42 Radar.</a:t>
            </a:r>
            <a:endParaRPr lang="en-CA" altLang="en-US" dirty="0">
              <a:cs typeface="Times New Roman"/>
            </a:endParaRPr>
          </a:p>
          <a:p>
            <a:endParaRPr lang="en-CA" altLang="en-US" dirty="0">
              <a:cs typeface="Times New Roman"/>
            </a:endParaRPr>
          </a:p>
          <a:p>
            <a:endParaRPr lang="en-CA" altLang="en-US" dirty="0">
              <a:cs typeface="Times New Roman"/>
            </a:endParaRPr>
          </a:p>
        </p:txBody>
      </p:sp>
    </p:spTree>
    <p:extLst>
      <p:ext uri="{BB962C8B-B14F-4D97-AF65-F5344CB8AC3E}">
        <p14:creationId xmlns:p14="http://schemas.microsoft.com/office/powerpoint/2010/main" val="3428239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a:extLst>
              <a:ext uri="{FF2B5EF4-FFF2-40B4-BE49-F238E27FC236}">
                <a16:creationId xmlns:a16="http://schemas.microsoft.com/office/drawing/2014/main" id="{3471C2A6-F738-455D-96A9-BA9E59D9327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4DF4966A-C439-421F-8CDB-CA039D1EE238}" type="slidenum">
              <a:rPr lang="en-US" altLang="en-US" sz="1000">
                <a:latin typeface="Times New Roman" panose="02020603050405020304" pitchFamily="18" charset="0"/>
              </a:rPr>
              <a:pPr/>
              <a:t>6</a:t>
            </a:fld>
            <a:endParaRPr lang="en-US" altLang="en-US" sz="1000">
              <a:latin typeface="Times New Roman" panose="02020603050405020304" pitchFamily="18" charset="0"/>
            </a:endParaRPr>
          </a:p>
        </p:txBody>
      </p:sp>
      <p:sp>
        <p:nvSpPr>
          <p:cNvPr id="12291" name="Rectangle 2">
            <a:extLst>
              <a:ext uri="{FF2B5EF4-FFF2-40B4-BE49-F238E27FC236}">
                <a16:creationId xmlns:a16="http://schemas.microsoft.com/office/drawing/2014/main" id="{92E160B2-18C3-4185-BEDB-B71187667A8F}"/>
              </a:ext>
            </a:extLst>
          </p:cNvPr>
          <p:cNvSpPr>
            <a:spLocks noGrp="1" noRot="1" noChangeAspect="1" noChangeArrowheads="1" noTextEdit="1"/>
          </p:cNvSpPr>
          <p:nvPr>
            <p:ph type="sldImg"/>
          </p:nvPr>
        </p:nvSpPr>
        <p:spPr>
          <a:xfrm>
            <a:off x="1203325" y="698500"/>
            <a:ext cx="4598988" cy="3448050"/>
          </a:xfrm>
          <a:ln/>
        </p:spPr>
      </p:sp>
      <p:sp>
        <p:nvSpPr>
          <p:cNvPr id="12292" name="Rectangle 3">
            <a:extLst>
              <a:ext uri="{FF2B5EF4-FFF2-40B4-BE49-F238E27FC236}">
                <a16:creationId xmlns:a16="http://schemas.microsoft.com/office/drawing/2014/main" id="{BFC9EC84-C4F1-4455-91E1-E5F7E9B27AF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In this case, Sentry is receiving 2 copies of the same PPLI and associated air picture.</a:t>
            </a:r>
          </a:p>
          <a:p>
            <a:endParaRPr lang="en-CA" altLang="en-US" dirty="0">
              <a:cs typeface="Times New Roman"/>
            </a:endParaRPr>
          </a:p>
          <a:p>
            <a:r>
              <a:rPr lang="en-CA" altLang="en-US" dirty="0">
                <a:latin typeface="Times New Roman"/>
                <a:cs typeface="Times New Roman"/>
              </a:rPr>
              <a:t>What happens when EADS has a filter in, but WADS doesn't?</a:t>
            </a:r>
          </a:p>
          <a:p>
            <a:endParaRPr lang="en-CA" altLang="en-US" dirty="0">
              <a:cs typeface="Times New Roman"/>
            </a:endParaRPr>
          </a:p>
          <a:p>
            <a:r>
              <a:rPr lang="en-CA" altLang="en-US" dirty="0">
                <a:latin typeface="Times New Roman"/>
                <a:cs typeface="Times New Roman"/>
              </a:rPr>
              <a:t>In Sentry's case, it takes the first JU and Air Picture it gets, and discards all of the data from the other source.</a:t>
            </a:r>
            <a:endParaRPr lang="en-CA" altLang="en-US" dirty="0">
              <a:cs typeface="Times New Roman"/>
            </a:endParaRPr>
          </a:p>
        </p:txBody>
      </p:sp>
    </p:spTree>
    <p:extLst>
      <p:ext uri="{BB962C8B-B14F-4D97-AF65-F5344CB8AC3E}">
        <p14:creationId xmlns:p14="http://schemas.microsoft.com/office/powerpoint/2010/main" val="1689922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52ABCBD4-7C94-4AEA-9B97-11E4C9FF161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9AC205CB-EFD3-453C-BEAA-F4073966ED22}" type="slidenum">
              <a:rPr lang="en-US" altLang="en-US" sz="1000">
                <a:latin typeface="Times New Roman" panose="02020603050405020304" pitchFamily="18" charset="0"/>
              </a:rPr>
              <a:pPr/>
              <a:t>7</a:t>
            </a:fld>
            <a:endParaRPr lang="en-US" altLang="en-US" sz="1000">
              <a:latin typeface="Times New Roman" panose="02020603050405020304" pitchFamily="18" charset="0"/>
            </a:endParaRPr>
          </a:p>
        </p:txBody>
      </p:sp>
      <p:sp>
        <p:nvSpPr>
          <p:cNvPr id="14339" name="Rectangle 2">
            <a:extLst>
              <a:ext uri="{FF2B5EF4-FFF2-40B4-BE49-F238E27FC236}">
                <a16:creationId xmlns:a16="http://schemas.microsoft.com/office/drawing/2014/main" id="{4A5427D1-EEAA-4DAA-8A67-B86D04F5A4F5}"/>
              </a:ext>
            </a:extLst>
          </p:cNvPr>
          <p:cNvSpPr>
            <a:spLocks noGrp="1" noRot="1" noChangeAspect="1" noChangeArrowheads="1" noTextEdit="1"/>
          </p:cNvSpPr>
          <p:nvPr>
            <p:ph type="sldImg"/>
          </p:nvPr>
        </p:nvSpPr>
        <p:spPr>
          <a:xfrm>
            <a:off x="1203325" y="698500"/>
            <a:ext cx="4598988" cy="3448050"/>
          </a:xfrm>
          <a:ln/>
        </p:spPr>
      </p:sp>
      <p:sp>
        <p:nvSpPr>
          <p:cNvPr id="14340" name="Rectangle 3">
            <a:extLst>
              <a:ext uri="{FF2B5EF4-FFF2-40B4-BE49-F238E27FC236}">
                <a16:creationId xmlns:a16="http://schemas.microsoft.com/office/drawing/2014/main" id="{3F5265ED-B322-49CC-B1C3-D07FF977546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Concurrent Interface Units are the star of the show for the TDL 300 course. They are a massive planning issue.</a:t>
            </a:r>
            <a:endParaRPr lang="en-CA"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52ABCBD4-7C94-4AEA-9B97-11E4C9FF161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9AC205CB-EFD3-453C-BEAA-F4073966ED22}" type="slidenum">
              <a:rPr lang="en-US" altLang="en-US" sz="1000">
                <a:latin typeface="Times New Roman" panose="02020603050405020304" pitchFamily="18" charset="0"/>
              </a:rPr>
              <a:pPr/>
              <a:t>8</a:t>
            </a:fld>
            <a:endParaRPr lang="en-US" altLang="en-US" sz="1000">
              <a:latin typeface="Times New Roman" panose="02020603050405020304" pitchFamily="18" charset="0"/>
            </a:endParaRPr>
          </a:p>
        </p:txBody>
      </p:sp>
      <p:sp>
        <p:nvSpPr>
          <p:cNvPr id="14339" name="Rectangle 2">
            <a:extLst>
              <a:ext uri="{FF2B5EF4-FFF2-40B4-BE49-F238E27FC236}">
                <a16:creationId xmlns:a16="http://schemas.microsoft.com/office/drawing/2014/main" id="{4A5427D1-EEAA-4DAA-8A67-B86D04F5A4F5}"/>
              </a:ext>
            </a:extLst>
          </p:cNvPr>
          <p:cNvSpPr>
            <a:spLocks noGrp="1" noRot="1" noChangeAspect="1" noChangeArrowheads="1" noTextEdit="1"/>
          </p:cNvSpPr>
          <p:nvPr>
            <p:ph type="sldImg"/>
          </p:nvPr>
        </p:nvSpPr>
        <p:spPr>
          <a:xfrm>
            <a:off x="1203325" y="698500"/>
            <a:ext cx="4598988" cy="3448050"/>
          </a:xfrm>
          <a:ln/>
        </p:spPr>
      </p:sp>
      <p:sp>
        <p:nvSpPr>
          <p:cNvPr id="14340" name="Rectangle 3">
            <a:extLst>
              <a:ext uri="{FF2B5EF4-FFF2-40B4-BE49-F238E27FC236}">
                <a16:creationId xmlns:a16="http://schemas.microsoft.com/office/drawing/2014/main" id="{3F5265ED-B322-49CC-B1C3-D07FF977546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If the ship is configured to forward between Link 16 and Link 11, then they would send the PU 20 back to the E-3. That's another Data Loop.</a:t>
            </a:r>
            <a:endParaRPr lang="en-CA" altLang="en-US" dirty="0">
              <a:cs typeface="Times New Roman"/>
            </a:endParaRPr>
          </a:p>
          <a:p>
            <a:endParaRPr lang="en-CA" altLang="en-US" dirty="0">
              <a:cs typeface="Times New Roman"/>
            </a:endParaRPr>
          </a:p>
          <a:p>
            <a:r>
              <a:rPr lang="en-CA" altLang="en-US" dirty="0">
                <a:latin typeface="Times New Roman"/>
                <a:cs typeface="Times New Roman"/>
              </a:rPr>
              <a:t>The really complicated part comes in when the operation or exercise requires other platforms to be forwarded, like a CP-140 or a Cyclone. The ship can't just turn off forwarding to fix the issue. Careful routing and filtering needs to be in place to correct Data Loops.</a:t>
            </a:r>
            <a:endParaRPr lang="en-CA" altLang="en-US" dirty="0">
              <a:cs typeface="Times New Roman"/>
            </a:endParaRPr>
          </a:p>
        </p:txBody>
      </p:sp>
    </p:spTree>
    <p:extLst>
      <p:ext uri="{BB962C8B-B14F-4D97-AF65-F5344CB8AC3E}">
        <p14:creationId xmlns:p14="http://schemas.microsoft.com/office/powerpoint/2010/main" val="3376011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52ABCBD4-7C94-4AEA-9B97-11E4C9FF161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9AC205CB-EFD3-453C-BEAA-F4073966ED22}" type="slidenum">
              <a:rPr lang="en-US" altLang="en-US" sz="1000">
                <a:latin typeface="Times New Roman" panose="02020603050405020304" pitchFamily="18" charset="0"/>
              </a:rPr>
              <a:pPr/>
              <a:t>9</a:t>
            </a:fld>
            <a:endParaRPr lang="en-US" altLang="en-US" sz="1000">
              <a:latin typeface="Times New Roman" panose="02020603050405020304" pitchFamily="18" charset="0"/>
            </a:endParaRPr>
          </a:p>
        </p:txBody>
      </p:sp>
      <p:sp>
        <p:nvSpPr>
          <p:cNvPr id="14339" name="Rectangle 2">
            <a:extLst>
              <a:ext uri="{FF2B5EF4-FFF2-40B4-BE49-F238E27FC236}">
                <a16:creationId xmlns:a16="http://schemas.microsoft.com/office/drawing/2014/main" id="{4A5427D1-EEAA-4DAA-8A67-B86D04F5A4F5}"/>
              </a:ext>
            </a:extLst>
          </p:cNvPr>
          <p:cNvSpPr>
            <a:spLocks noGrp="1" noRot="1" noChangeAspect="1" noChangeArrowheads="1" noTextEdit="1"/>
          </p:cNvSpPr>
          <p:nvPr>
            <p:ph type="sldImg"/>
          </p:nvPr>
        </p:nvSpPr>
        <p:spPr>
          <a:xfrm>
            <a:off x="1203325" y="698500"/>
            <a:ext cx="4598988" cy="3448050"/>
          </a:xfrm>
          <a:ln/>
        </p:spPr>
      </p:sp>
      <p:sp>
        <p:nvSpPr>
          <p:cNvPr id="14340" name="Rectangle 3">
            <a:extLst>
              <a:ext uri="{FF2B5EF4-FFF2-40B4-BE49-F238E27FC236}">
                <a16:creationId xmlns:a16="http://schemas.microsoft.com/office/drawing/2014/main" id="{3F5265ED-B322-49CC-B1C3-D07FF977546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a:latin typeface="Times New Roman"/>
                <a:cs typeface="Times New Roman"/>
              </a:rPr>
              <a:t>With the wide veriety of available C2 Systems and Gateways, it's impossible to have a concrete answer to what data looping looks like. The most reliable indicator is from the equipment itself.</a:t>
            </a:r>
          </a:p>
          <a:p>
            <a:endParaRPr lang="en-CA" altLang="en-US" dirty="0">
              <a:cs typeface="Times New Roman"/>
            </a:endParaRPr>
          </a:p>
          <a:p>
            <a:r>
              <a:rPr lang="en-CA" altLang="en-US">
                <a:latin typeface="Times New Roman"/>
                <a:cs typeface="Times New Roman"/>
              </a:rPr>
              <a:t>Data loops from an operating system can be very difficult to see, as from the individual routing tables it may not be obvious. Best practice is to eliminate data loops in the planning process and stick to the plan.</a:t>
            </a:r>
            <a:endParaRPr lang="en-CA" altLang="en-US" dirty="0">
              <a:cs typeface="Times New Roman"/>
            </a:endParaRPr>
          </a:p>
        </p:txBody>
      </p:sp>
    </p:spTree>
    <p:extLst>
      <p:ext uri="{BB962C8B-B14F-4D97-AF65-F5344CB8AC3E}">
        <p14:creationId xmlns:p14="http://schemas.microsoft.com/office/powerpoint/2010/main" val="22186628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52ABCBD4-7C94-4AEA-9B97-11E4C9FF161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9AC205CB-EFD3-453C-BEAA-F4073966ED22}" type="slidenum">
              <a:rPr lang="en-US" altLang="en-US" sz="1000">
                <a:latin typeface="Times New Roman" panose="02020603050405020304" pitchFamily="18" charset="0"/>
              </a:rPr>
              <a:pPr/>
              <a:t>10</a:t>
            </a:fld>
            <a:endParaRPr lang="en-US" altLang="en-US" sz="1000">
              <a:latin typeface="Times New Roman" panose="02020603050405020304" pitchFamily="18" charset="0"/>
            </a:endParaRPr>
          </a:p>
        </p:txBody>
      </p:sp>
      <p:sp>
        <p:nvSpPr>
          <p:cNvPr id="14339" name="Rectangle 2">
            <a:extLst>
              <a:ext uri="{FF2B5EF4-FFF2-40B4-BE49-F238E27FC236}">
                <a16:creationId xmlns:a16="http://schemas.microsoft.com/office/drawing/2014/main" id="{4A5427D1-EEAA-4DAA-8A67-B86D04F5A4F5}"/>
              </a:ext>
            </a:extLst>
          </p:cNvPr>
          <p:cNvSpPr>
            <a:spLocks noGrp="1" noRot="1" noChangeAspect="1" noChangeArrowheads="1" noTextEdit="1"/>
          </p:cNvSpPr>
          <p:nvPr>
            <p:ph type="sldImg"/>
          </p:nvPr>
        </p:nvSpPr>
        <p:spPr>
          <a:xfrm>
            <a:off x="1203325" y="698500"/>
            <a:ext cx="4598988" cy="3448050"/>
          </a:xfrm>
          <a:ln/>
        </p:spPr>
      </p:sp>
      <p:sp>
        <p:nvSpPr>
          <p:cNvPr id="14340" name="Rectangle 3">
            <a:extLst>
              <a:ext uri="{FF2B5EF4-FFF2-40B4-BE49-F238E27FC236}">
                <a16:creationId xmlns:a16="http://schemas.microsoft.com/office/drawing/2014/main" id="{3F5265ED-B322-49CC-B1C3-D07FF977546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a:latin typeface="Times New Roman"/>
                <a:cs typeface="Times New Roman"/>
              </a:rPr>
              <a:t>Some systems are barely affected by data loops – the internal detection and correction system will fix most of the issues.</a:t>
            </a:r>
            <a:endParaRPr lang="en-US" dirty="0">
              <a:cs typeface="Times New Roman" pitchFamily="18" charset="0"/>
            </a:endParaRPr>
          </a:p>
          <a:p>
            <a:endParaRPr lang="en-CA" altLang="en-US" dirty="0">
              <a:cs typeface="Times New Roman"/>
            </a:endParaRPr>
          </a:p>
          <a:p>
            <a:r>
              <a:rPr lang="en-CA" altLang="en-US" dirty="0">
                <a:latin typeface="Times New Roman"/>
                <a:cs typeface="Times New Roman"/>
              </a:rPr>
              <a:t>Systems like the JRE have a "smart forwarding" feature that will reduce data looping that can be used</a:t>
            </a:r>
            <a:endParaRPr lang="en-CA" altLang="en-US" dirty="0">
              <a:cs typeface="Times New Roman"/>
            </a:endParaRPr>
          </a:p>
          <a:p>
            <a:endParaRPr lang="en-CA" altLang="en-US" dirty="0">
              <a:cs typeface="Times New Roman"/>
            </a:endParaRPr>
          </a:p>
          <a:p>
            <a:r>
              <a:rPr lang="en-CA" altLang="en-US" dirty="0">
                <a:latin typeface="Times New Roman"/>
                <a:cs typeface="Times New Roman"/>
              </a:rPr>
              <a:t>Troubleshooting a data loop is difficult, because they manifest in different ways in different systems, and in a properly designed architecture, data loops only occur when changes are made. If they are caused by a unit that enters and exits the link, it will look like an </a:t>
            </a:r>
            <a:r>
              <a:rPr lang="en-CA" altLang="en-US" dirty="0" err="1">
                <a:latin typeface="Times New Roman"/>
                <a:cs typeface="Times New Roman"/>
              </a:rPr>
              <a:t>intermittant</a:t>
            </a:r>
            <a:r>
              <a:rPr lang="en-CA" altLang="en-US" dirty="0">
                <a:latin typeface="Times New Roman"/>
                <a:cs typeface="Times New Roman"/>
              </a:rPr>
              <a:t> fault.</a:t>
            </a:r>
            <a:endParaRPr lang="en-CA" altLang="en-US" dirty="0">
              <a:cs typeface="Times New Roman"/>
            </a:endParaRPr>
          </a:p>
          <a:p>
            <a:endParaRPr lang="en-CA" altLang="en-US" dirty="0">
              <a:cs typeface="Times New Roman"/>
            </a:endParaRPr>
          </a:p>
          <a:p>
            <a:r>
              <a:rPr lang="en-CA" altLang="en-US" dirty="0">
                <a:latin typeface="Times New Roman"/>
                <a:cs typeface="Times New Roman"/>
              </a:rPr>
              <a:t>Bandwidth is a measure of how much information can be sent over time. Message buffering is when a system has to hold information until there is enough bandwidth to send it out.</a:t>
            </a:r>
            <a:endParaRPr lang="en-CA" altLang="en-US" dirty="0">
              <a:cs typeface="Times New Roman"/>
            </a:endParaRPr>
          </a:p>
        </p:txBody>
      </p:sp>
    </p:spTree>
    <p:extLst>
      <p:ext uri="{BB962C8B-B14F-4D97-AF65-F5344CB8AC3E}">
        <p14:creationId xmlns:p14="http://schemas.microsoft.com/office/powerpoint/2010/main" val="2065016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251037348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5067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8170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643726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7.jpe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3.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image" Target="../media/image7.jpeg"/><Relationship Id="rId2" Type="http://schemas.openxmlformats.org/officeDocument/2006/relationships/slideLayout" Target="../slideLayouts/slideLayout6.xml"/><Relationship Id="rId16"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3.pn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C4CB9172-3767-4D74-9A31-E29C0AAF966E}"/>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5029200" y="1795463"/>
            <a:ext cx="35814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7">
            <a:extLst>
              <a:ext uri="{FF2B5EF4-FFF2-40B4-BE49-F238E27FC236}">
                <a16:creationId xmlns:a16="http://schemas.microsoft.com/office/drawing/2014/main" id="{7F04F8A4-2FA3-4BFC-9242-2F85435132E7}"/>
              </a:ext>
            </a:extLst>
          </p:cNvPr>
          <p:cNvSpPr>
            <a:spLocks noGrp="1" noChangeArrowheads="1"/>
          </p:cNvSpPr>
          <p:nvPr>
            <p:ph type="title"/>
          </p:nvPr>
        </p:nvSpPr>
        <p:spPr bwMode="auto">
          <a:xfrm>
            <a:off x="1944688" y="115888"/>
            <a:ext cx="58277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endParaRPr lang="en-CA" altLang="fr-FR"/>
          </a:p>
        </p:txBody>
      </p:sp>
      <p:sp>
        <p:nvSpPr>
          <p:cNvPr id="1028" name="Rectangle 8">
            <a:extLst>
              <a:ext uri="{FF2B5EF4-FFF2-40B4-BE49-F238E27FC236}">
                <a16:creationId xmlns:a16="http://schemas.microsoft.com/office/drawing/2014/main" id="{8FEB858A-3751-4866-A739-97C9FCDAA3A5}"/>
              </a:ext>
            </a:extLst>
          </p:cNvPr>
          <p:cNvSpPr>
            <a:spLocks noGrp="1" noChangeArrowheads="1"/>
          </p:cNvSpPr>
          <p:nvPr>
            <p:ph type="body" idx="1"/>
          </p:nvPr>
        </p:nvSpPr>
        <p:spPr bwMode="auto">
          <a:xfrm>
            <a:off x="12700" y="1622425"/>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endParaRPr lang="en-CA" altLang="fr-FR"/>
          </a:p>
        </p:txBody>
      </p:sp>
      <p:pic>
        <p:nvPicPr>
          <p:cNvPr id="1029" name="Picture 9" descr="Banner Globe">
            <a:extLst>
              <a:ext uri="{FF2B5EF4-FFF2-40B4-BE49-F238E27FC236}">
                <a16:creationId xmlns:a16="http://schemas.microsoft.com/office/drawing/2014/main" id="{0E5B1758-8C64-464A-A2B8-C8AEE4D55346}"/>
              </a:ext>
            </a:extLst>
          </p:cNvPr>
          <p:cNvPicPr>
            <a:picLocks noChangeAspect="1" noChangeArrowheads="1"/>
          </p:cNvPicPr>
          <p:nvPr/>
        </p:nvPicPr>
        <p:blipFill>
          <a:blip r:embed="rId5">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0" descr="DND-Flag-painting">
            <a:extLst>
              <a:ext uri="{FF2B5EF4-FFF2-40B4-BE49-F238E27FC236}">
                <a16:creationId xmlns:a16="http://schemas.microsoft.com/office/drawing/2014/main" id="{1768837A-995C-4054-887F-E0D9269E8684}"/>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1">
            <a:extLst>
              <a:ext uri="{FF2B5EF4-FFF2-40B4-BE49-F238E27FC236}">
                <a16:creationId xmlns:a16="http://schemas.microsoft.com/office/drawing/2014/main" id="{A5770753-86D6-4DA6-95FF-AE32C8FA8B4D}"/>
              </a:ext>
            </a:extLst>
          </p:cNvPr>
          <p:cNvSpPr txBox="1">
            <a:spLocks noChangeArrowheads="1"/>
          </p:cNvSpPr>
          <p:nvPr/>
        </p:nvSpPr>
        <p:spPr bwMode="auto">
          <a:xfrm>
            <a:off x="4083050" y="38100"/>
            <a:ext cx="10255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
        <p:nvSpPr>
          <p:cNvPr id="3077" name="Text Box 5">
            <a:extLst>
              <a:ext uri="{FF2B5EF4-FFF2-40B4-BE49-F238E27FC236}">
                <a16:creationId xmlns:a16="http://schemas.microsoft.com/office/drawing/2014/main" id="{A42B4693-4EC3-42A8-82B4-83E86792B5F6}"/>
              </a:ext>
            </a:extLst>
          </p:cNvPr>
          <p:cNvSpPr txBox="1">
            <a:spLocks noChangeArrowheads="1"/>
          </p:cNvSpPr>
          <p:nvPr/>
        </p:nvSpPr>
        <p:spPr bwMode="auto">
          <a:xfrm>
            <a:off x="4356100" y="6172200"/>
            <a:ext cx="457200" cy="230188"/>
          </a:xfrm>
          <a:prstGeom prst="rect">
            <a:avLst/>
          </a:prstGeom>
          <a:noFill/>
          <a:ln w="12700">
            <a:noFill/>
            <a:miter lim="800000"/>
            <a:headEnd/>
            <a:tailEnd/>
          </a:ln>
          <a:effectLst/>
        </p:spPr>
        <p:txBody>
          <a:bodyPr>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pPr algn="ctr" eaLnBrk="1" hangingPunct="1"/>
            <a:fld id="{E63EBE29-D97D-4588-9F0A-7C419F0902B1}" type="slidenum">
              <a:rPr lang="en-CA" altLang="en-US" sz="900"/>
              <a:pPr algn="ctr" eaLnBrk="1" hangingPunct="1"/>
              <a:t>‹#›</a:t>
            </a:fld>
            <a:endParaRPr lang="en-CA" altLang="en-US" sz="2800"/>
          </a:p>
        </p:txBody>
      </p:sp>
      <p:pic>
        <p:nvPicPr>
          <p:cNvPr id="1033" name="Picture 9" descr="fip-e_300">
            <a:extLst>
              <a:ext uri="{FF2B5EF4-FFF2-40B4-BE49-F238E27FC236}">
                <a16:creationId xmlns:a16="http://schemas.microsoft.com/office/drawing/2014/main" id="{B6F9C813-3993-4F5F-9E1D-76FB9E899E01}"/>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a:extLst>
              <a:ext uri="{FF2B5EF4-FFF2-40B4-BE49-F238E27FC236}">
                <a16:creationId xmlns:a16="http://schemas.microsoft.com/office/drawing/2014/main" id="{BD14181B-B2EA-4D2D-912D-889C8B687CF9}"/>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Text Box 15">
            <a:extLst>
              <a:ext uri="{FF2B5EF4-FFF2-40B4-BE49-F238E27FC236}">
                <a16:creationId xmlns:a16="http://schemas.microsoft.com/office/drawing/2014/main" id="{593ACA1D-4769-49A3-91A5-D979A08F4AA1}"/>
              </a:ext>
            </a:extLst>
          </p:cNvPr>
          <p:cNvSpPr txBox="1">
            <a:spLocks noChangeArrowheads="1"/>
          </p:cNvSpPr>
          <p:nvPr/>
        </p:nvSpPr>
        <p:spPr bwMode="auto">
          <a:xfrm>
            <a:off x="4060825" y="6610350"/>
            <a:ext cx="10255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Lst>
  <p:hf hdr="0" ftr="0" dt="0"/>
  <p:txStyles>
    <p:title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00938CF-D88A-42A1-89EB-14A62DC6D639}"/>
              </a:ext>
            </a:extLst>
          </p:cNvPr>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sz="900">
              <a:solidFill>
                <a:srgbClr val="000000"/>
              </a:solidFill>
            </a:endParaRPr>
          </a:p>
        </p:txBody>
      </p:sp>
      <p:pic>
        <p:nvPicPr>
          <p:cNvPr id="2051" name="Picture 3" descr="Banner Globe">
            <a:extLst>
              <a:ext uri="{FF2B5EF4-FFF2-40B4-BE49-F238E27FC236}">
                <a16:creationId xmlns:a16="http://schemas.microsoft.com/office/drawing/2014/main" id="{A60EF8D5-69B8-4573-AAB6-D500CED8C999}"/>
              </a:ext>
            </a:extLst>
          </p:cNvPr>
          <p:cNvPicPr>
            <a:picLocks noChangeAspect="1" noChangeArrowheads="1"/>
          </p:cNvPicPr>
          <p:nvPr/>
        </p:nvPicPr>
        <p:blipFill>
          <a:blip r:embed="rId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DND-Flag-painting">
            <a:extLst>
              <a:ext uri="{FF2B5EF4-FFF2-40B4-BE49-F238E27FC236}">
                <a16:creationId xmlns:a16="http://schemas.microsoft.com/office/drawing/2014/main" id="{6CB555FD-350A-411D-93F0-A1CE927BB98B}"/>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6">
            <a:extLst>
              <a:ext uri="{FF2B5EF4-FFF2-40B4-BE49-F238E27FC236}">
                <a16:creationId xmlns:a16="http://schemas.microsoft.com/office/drawing/2014/main" id="{E3C1FBDB-21AF-4B5B-B039-894EC26B7349}"/>
              </a:ext>
            </a:extLst>
          </p:cNvPr>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4" name="Rectangle 7">
            <a:extLst>
              <a:ext uri="{FF2B5EF4-FFF2-40B4-BE49-F238E27FC236}">
                <a16:creationId xmlns:a16="http://schemas.microsoft.com/office/drawing/2014/main" id="{6C275968-6CD7-4D76-94AE-49EA13A7D91D}"/>
              </a:ext>
            </a:extLst>
          </p:cNvPr>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a:extLst>
              <a:ext uri="{FF2B5EF4-FFF2-40B4-BE49-F238E27FC236}">
                <a16:creationId xmlns:a16="http://schemas.microsoft.com/office/drawing/2014/main" id="{A0863A76-2F1A-4351-AB3D-2AE5B0730C8F}"/>
              </a:ext>
            </a:extLst>
          </p:cNvPr>
          <p:cNvSpPr txBox="1">
            <a:spLocks noChangeArrowheads="1"/>
          </p:cNvSpPr>
          <p:nvPr/>
        </p:nvSpPr>
        <p:spPr bwMode="auto">
          <a:xfrm>
            <a:off x="3949700" y="38100"/>
            <a:ext cx="102393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
        <p:nvSpPr>
          <p:cNvPr id="1032" name="Text Box 5">
            <a:extLst>
              <a:ext uri="{FF2B5EF4-FFF2-40B4-BE49-F238E27FC236}">
                <a16:creationId xmlns:a16="http://schemas.microsoft.com/office/drawing/2014/main" id="{765A0B02-DC3A-4E00-9B7B-0BBFFC782A4C}"/>
              </a:ext>
            </a:extLst>
          </p:cNvPr>
          <p:cNvSpPr txBox="1">
            <a:spLocks noChangeArrowheads="1"/>
          </p:cNvSpPr>
          <p:nvPr/>
        </p:nvSpPr>
        <p:spPr bwMode="auto">
          <a:xfrm>
            <a:off x="4419600" y="6278563"/>
            <a:ext cx="4572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fld id="{94B7DF52-E123-4073-B16D-0718E257BCA9}" type="slidenum">
              <a:rPr lang="en-CA" altLang="en-US" sz="900">
                <a:solidFill>
                  <a:srgbClr val="000000"/>
                </a:solidFill>
              </a:rPr>
              <a:pPr eaLnBrk="1" hangingPunct="1"/>
              <a:t>‹#›</a:t>
            </a:fld>
            <a:endParaRPr lang="en-CA" altLang="en-US" sz="900">
              <a:solidFill>
                <a:srgbClr val="000000"/>
              </a:solidFill>
            </a:endParaRPr>
          </a:p>
        </p:txBody>
      </p:sp>
      <p:pic>
        <p:nvPicPr>
          <p:cNvPr id="2057" name="Picture 9" descr="fip-e_300">
            <a:extLst>
              <a:ext uri="{FF2B5EF4-FFF2-40B4-BE49-F238E27FC236}">
                <a16:creationId xmlns:a16="http://schemas.microsoft.com/office/drawing/2014/main" id="{8EC17DB7-F7FE-4247-8CD0-7CB37F00DA96}"/>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10" descr="canada_wordmark_300">
            <a:extLst>
              <a:ext uri="{FF2B5EF4-FFF2-40B4-BE49-F238E27FC236}">
                <a16:creationId xmlns:a16="http://schemas.microsoft.com/office/drawing/2014/main" id="{7B6ED045-FEBE-41F6-B963-5E544CB51E4F}"/>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a:extLst>
              <a:ext uri="{FF2B5EF4-FFF2-40B4-BE49-F238E27FC236}">
                <a16:creationId xmlns:a16="http://schemas.microsoft.com/office/drawing/2014/main" id="{1A8B2FA6-8777-4C31-A06E-99193787369F}"/>
              </a:ext>
            </a:extLst>
          </p:cNvPr>
          <p:cNvSpPr txBox="1">
            <a:spLocks noChangeArrowheads="1"/>
          </p:cNvSpPr>
          <p:nvPr/>
        </p:nvSpPr>
        <p:spPr bwMode="auto">
          <a:xfrm>
            <a:off x="3965575" y="6629400"/>
            <a:ext cx="102393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Lst>
  <p:txStyles>
    <p:titleStyle>
      <a:lvl1pPr algn="l" rtl="0" fontAlgn="base">
        <a:spcBef>
          <a:spcPct val="0"/>
        </a:spcBef>
        <a:spcAft>
          <a:spcPct val="0"/>
        </a:spcAft>
        <a:defRPr sz="3000">
          <a:solidFill>
            <a:schemeClr val="tx1"/>
          </a:solidFill>
          <a:latin typeface="+mj-lt"/>
          <a:ea typeface="+mj-ea"/>
          <a:cs typeface="+mj-cs"/>
        </a:defRPr>
      </a:lvl1pPr>
      <a:lvl2pPr algn="l" rtl="0" fontAlgn="base">
        <a:spcBef>
          <a:spcPct val="0"/>
        </a:spcBef>
        <a:spcAft>
          <a:spcPct val="0"/>
        </a:spcAft>
        <a:defRPr sz="3000">
          <a:solidFill>
            <a:schemeClr val="tx1"/>
          </a:solidFill>
          <a:latin typeface="Arial" charset="0"/>
        </a:defRPr>
      </a:lvl2pPr>
      <a:lvl3pPr algn="l" rtl="0" fontAlgn="base">
        <a:spcBef>
          <a:spcPct val="0"/>
        </a:spcBef>
        <a:spcAft>
          <a:spcPct val="0"/>
        </a:spcAft>
        <a:defRPr sz="3000">
          <a:solidFill>
            <a:schemeClr val="tx1"/>
          </a:solidFill>
          <a:latin typeface="Arial" charset="0"/>
        </a:defRPr>
      </a:lvl3pPr>
      <a:lvl4pPr algn="l" rtl="0" fontAlgn="base">
        <a:spcBef>
          <a:spcPct val="0"/>
        </a:spcBef>
        <a:spcAft>
          <a:spcPct val="0"/>
        </a:spcAft>
        <a:defRPr sz="3000">
          <a:solidFill>
            <a:schemeClr val="tx1"/>
          </a:solidFill>
          <a:latin typeface="Arial" charset="0"/>
        </a:defRPr>
      </a:lvl4pPr>
      <a:lvl5pPr algn="l" rtl="0" fontAlgn="base">
        <a:spcBef>
          <a:spcPct val="0"/>
        </a:spcBef>
        <a:spcAft>
          <a:spcPct val="0"/>
        </a:spcAft>
        <a:defRPr sz="3000">
          <a:solidFill>
            <a:schemeClr val="tx1"/>
          </a:solidFill>
          <a:latin typeface="Arial" charset="0"/>
        </a:defRPr>
      </a:lvl5pPr>
      <a:lvl6pPr marL="342900" algn="l" rtl="0" eaLnBrk="1" fontAlgn="base" hangingPunct="1">
        <a:spcBef>
          <a:spcPct val="0"/>
        </a:spcBef>
        <a:spcAft>
          <a:spcPct val="0"/>
        </a:spcAft>
        <a:defRPr sz="3000">
          <a:solidFill>
            <a:schemeClr val="tx1"/>
          </a:solidFill>
          <a:latin typeface="Arial" charset="0"/>
        </a:defRPr>
      </a:lvl6pPr>
      <a:lvl7pPr marL="685800" algn="l" rtl="0" eaLnBrk="1" fontAlgn="base" hangingPunct="1">
        <a:spcBef>
          <a:spcPct val="0"/>
        </a:spcBef>
        <a:spcAft>
          <a:spcPct val="0"/>
        </a:spcAft>
        <a:defRPr sz="3000">
          <a:solidFill>
            <a:schemeClr val="tx1"/>
          </a:solidFill>
          <a:latin typeface="Arial" charset="0"/>
        </a:defRPr>
      </a:lvl7pPr>
      <a:lvl8pPr marL="1028700" algn="l" rtl="0" eaLnBrk="1" fontAlgn="base" hangingPunct="1">
        <a:spcBef>
          <a:spcPct val="0"/>
        </a:spcBef>
        <a:spcAft>
          <a:spcPct val="0"/>
        </a:spcAft>
        <a:defRPr sz="3000">
          <a:solidFill>
            <a:schemeClr val="tx1"/>
          </a:solidFill>
          <a:latin typeface="Arial" charset="0"/>
        </a:defRPr>
      </a:lvl8pPr>
      <a:lvl9pPr marL="1371600" algn="l" rtl="0" eaLnBrk="1" fontAlgn="base" hangingPunct="1">
        <a:spcBef>
          <a:spcPct val="0"/>
        </a:spcBef>
        <a:spcAft>
          <a:spcPct val="0"/>
        </a:spcAft>
        <a:defRPr sz="3000">
          <a:solidFill>
            <a:schemeClr val="tx1"/>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a:extLst>
              <a:ext uri="{FF2B5EF4-FFF2-40B4-BE49-F238E27FC236}">
                <a16:creationId xmlns:a16="http://schemas.microsoft.com/office/drawing/2014/main" id="{485C4292-8038-4F11-9BA4-C19544DB11F7}"/>
              </a:ext>
            </a:extLst>
          </p:cNvPr>
          <p:cNvSpPr txBox="1">
            <a:spLocks noChangeArrowheads="1"/>
          </p:cNvSpPr>
          <p:nvPr/>
        </p:nvSpPr>
        <p:spPr bwMode="auto">
          <a:xfrm>
            <a:off x="189044" y="3099322"/>
            <a:ext cx="476411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pPr algn="ctr"/>
            <a:r>
              <a:rPr lang="en-US" sz="2800" b="1" dirty="0">
                <a:solidFill>
                  <a:schemeClr val="accent6"/>
                </a:solidFill>
                <a:latin typeface="Arial"/>
                <a:cs typeface="Times New Roman"/>
              </a:rPr>
              <a:t>Mitigate Data Loops</a:t>
            </a:r>
            <a:endParaRPr lang="en-US" sz="2800" b="1">
              <a:solidFill>
                <a:schemeClr val="accent6"/>
              </a:solidFill>
              <a:latin typeface="Arial"/>
              <a:cs typeface="Times New Roman"/>
            </a:endParaRPr>
          </a:p>
        </p:txBody>
      </p:sp>
      <p:sp>
        <p:nvSpPr>
          <p:cNvPr id="5123" name="Rectangle 5">
            <a:extLst>
              <a:ext uri="{FF2B5EF4-FFF2-40B4-BE49-F238E27FC236}">
                <a16:creationId xmlns:a16="http://schemas.microsoft.com/office/drawing/2014/main" id="{D5275EE4-6AB6-4C0B-B030-E0CD5E89B141}"/>
              </a:ext>
            </a:extLst>
          </p:cNvPr>
          <p:cNvSpPr>
            <a:spLocks noChangeArrowheads="1"/>
          </p:cNvSpPr>
          <p:nvPr/>
        </p:nvSpPr>
        <p:spPr bwMode="auto">
          <a:xfrm>
            <a:off x="3572281" y="300405"/>
            <a:ext cx="345819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r>
              <a:rPr lang="en-US" altLang="en-US" sz="2800" b="1" dirty="0">
                <a:solidFill>
                  <a:schemeClr val="accent6"/>
                </a:solidFill>
                <a:latin typeface="Arial"/>
                <a:cs typeface="Times New Roman"/>
              </a:rPr>
              <a:t>EO 001.07</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8E95A78-A822-4222-B808-01BD010C5044}"/>
              </a:ext>
            </a:extLst>
          </p:cNvPr>
          <p:cNvSpPr>
            <a:spLocks noGrp="1" noChangeArrowheads="1"/>
          </p:cNvSpPr>
          <p:nvPr>
            <p:ph type="title"/>
          </p:nvPr>
        </p:nvSpPr>
        <p:spPr>
          <a:xfrm>
            <a:off x="1919416" y="2354"/>
            <a:ext cx="5933597" cy="1143000"/>
          </a:xfrm>
        </p:spPr>
        <p:txBody>
          <a:bodyPr/>
          <a:lstStyle/>
          <a:p>
            <a:r>
              <a:rPr lang="en-US" altLang="en-US" b="1" dirty="0">
                <a:solidFill>
                  <a:schemeClr val="accent6"/>
                </a:solidFill>
                <a:cs typeface="Arial"/>
              </a:rPr>
              <a:t>Consequences of Data Looping</a:t>
            </a:r>
          </a:p>
        </p:txBody>
      </p:sp>
      <p:sp>
        <p:nvSpPr>
          <p:cNvPr id="13315" name="Rectangle 3">
            <a:extLst>
              <a:ext uri="{FF2B5EF4-FFF2-40B4-BE49-F238E27FC236}">
                <a16:creationId xmlns:a16="http://schemas.microsoft.com/office/drawing/2014/main" id="{AA68DC25-7052-4B27-AE6C-1CAE28CC39BA}"/>
              </a:ext>
            </a:extLst>
          </p:cNvPr>
          <p:cNvSpPr>
            <a:spLocks noGrp="1" noChangeArrowheads="1"/>
          </p:cNvSpPr>
          <p:nvPr>
            <p:ph idx="1"/>
          </p:nvPr>
        </p:nvSpPr>
        <p:spPr/>
        <p:txBody>
          <a:bodyPr/>
          <a:lstStyle/>
          <a:p>
            <a:r>
              <a:rPr lang="en-US" altLang="en-US" dirty="0">
                <a:cs typeface="Arial"/>
              </a:rPr>
              <a:t>Lost Data</a:t>
            </a:r>
          </a:p>
          <a:p>
            <a:pPr marL="685800" lvl="1" indent="-342900">
              <a:buFont typeface="Wingdings"/>
              <a:buChar char="§"/>
            </a:pPr>
            <a:r>
              <a:rPr lang="en-US" altLang="en-US" dirty="0">
                <a:cs typeface="Arial"/>
              </a:rPr>
              <a:t>Tracks, Reference Points, Pointers</a:t>
            </a:r>
          </a:p>
          <a:p>
            <a:pPr marL="685800" lvl="1" indent="-342900">
              <a:buFont typeface="Wingdings"/>
              <a:buChar char="§"/>
            </a:pPr>
            <a:r>
              <a:rPr lang="en-US" altLang="en-US" dirty="0">
                <a:cs typeface="Arial"/>
              </a:rPr>
              <a:t>Inability to send/receive Directed Messages</a:t>
            </a:r>
          </a:p>
          <a:p>
            <a:pPr marL="685800" lvl="2" indent="0">
              <a:buNone/>
            </a:pPr>
            <a:r>
              <a:rPr lang="en-US" altLang="en-US" sz="2100" dirty="0">
                <a:cs typeface="Arial"/>
              </a:rPr>
              <a:t>- Air Control Commands</a:t>
            </a:r>
          </a:p>
          <a:p>
            <a:pPr marL="685800" lvl="2" indent="0">
              <a:buNone/>
            </a:pPr>
            <a:r>
              <a:rPr lang="en-US" altLang="en-US" sz="2100" dirty="0">
                <a:cs typeface="Arial"/>
              </a:rPr>
              <a:t>- J28.2s</a:t>
            </a:r>
          </a:p>
          <a:p>
            <a:pPr marL="556895" lvl="1" indent="-213995"/>
            <a:endParaRPr lang="en-US" altLang="en-US" dirty="0">
              <a:cs typeface="Arial"/>
            </a:endParaRPr>
          </a:p>
          <a:p>
            <a:r>
              <a:rPr lang="en-US" altLang="en-US" dirty="0">
                <a:cs typeface="Arial"/>
              </a:rPr>
              <a:t>Inefficient on low bandwidth Links</a:t>
            </a:r>
          </a:p>
          <a:p>
            <a:pPr marL="685800" lvl="1" indent="-342900">
              <a:buFont typeface="Wingdings"/>
              <a:buChar char="§"/>
            </a:pPr>
            <a:r>
              <a:rPr lang="en-US" altLang="en-US" dirty="0">
                <a:cs typeface="Arial"/>
              </a:rPr>
              <a:t>Sends the same data twice, therefore doubles data requirements</a:t>
            </a:r>
          </a:p>
          <a:p>
            <a:pPr marL="685800" lvl="1" indent="-342900">
              <a:buFont typeface="Wingdings"/>
              <a:buChar char="§"/>
            </a:pPr>
            <a:r>
              <a:rPr lang="en-US" altLang="en-US" dirty="0">
                <a:cs typeface="Arial"/>
              </a:rPr>
              <a:t>Affects low bandwidth mediums, such as JREAP A &amp; B</a:t>
            </a:r>
          </a:p>
          <a:p>
            <a:pPr marL="685800" lvl="1" indent="-342900">
              <a:buFont typeface="Wingdings"/>
              <a:buChar char="§"/>
            </a:pPr>
            <a:r>
              <a:rPr lang="en-US" altLang="en-US" dirty="0">
                <a:cs typeface="Arial"/>
              </a:rPr>
              <a:t>Can cause message buffering, increasing </a:t>
            </a:r>
            <a:r>
              <a:rPr lang="en-US" altLang="en-US" dirty="0" err="1">
                <a:cs typeface="Arial"/>
              </a:rPr>
              <a:t>timelate</a:t>
            </a:r>
            <a:endParaRPr lang="en-US" altLang="en-US" dirty="0">
              <a:cs typeface="Arial"/>
            </a:endParaRPr>
          </a:p>
          <a:p>
            <a:endParaRPr lang="en-US" altLang="en-US" dirty="0">
              <a:cs typeface="Arial"/>
            </a:endParaRPr>
          </a:p>
          <a:p>
            <a:pPr marL="342900" lvl="1" indent="0">
              <a:buNone/>
            </a:pPr>
            <a:endParaRPr lang="en-US" altLang="en-US" dirty="0">
              <a:cs typeface="Arial"/>
            </a:endParaRPr>
          </a:p>
          <a:p>
            <a:pPr marL="556895" lvl="1" indent="-213995"/>
            <a:endParaRPr lang="en-US" altLang="en-US" dirty="0">
              <a:cs typeface="Arial"/>
            </a:endParaRPr>
          </a:p>
          <a:p>
            <a:endParaRPr lang="en-US" altLang="en-US" sz="2000" dirty="0">
              <a:cs typeface="Arial"/>
            </a:endParaRPr>
          </a:p>
        </p:txBody>
      </p:sp>
    </p:spTree>
    <p:extLst>
      <p:ext uri="{BB962C8B-B14F-4D97-AF65-F5344CB8AC3E}">
        <p14:creationId xmlns:p14="http://schemas.microsoft.com/office/powerpoint/2010/main" val="176753337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8E95A78-A822-4222-B808-01BD010C5044}"/>
              </a:ext>
            </a:extLst>
          </p:cNvPr>
          <p:cNvSpPr>
            <a:spLocks noGrp="1" noChangeArrowheads="1"/>
          </p:cNvSpPr>
          <p:nvPr>
            <p:ph type="title"/>
          </p:nvPr>
        </p:nvSpPr>
        <p:spPr>
          <a:xfrm>
            <a:off x="2360729" y="2354"/>
            <a:ext cx="4671443" cy="1143000"/>
          </a:xfrm>
        </p:spPr>
        <p:txBody>
          <a:bodyPr/>
          <a:lstStyle/>
          <a:p>
            <a:r>
              <a:rPr lang="en-US" altLang="en-US" b="1" dirty="0">
                <a:solidFill>
                  <a:schemeClr val="accent6"/>
                </a:solidFill>
                <a:cs typeface="Arial"/>
              </a:rPr>
              <a:t>Correcting Data Looping</a:t>
            </a:r>
            <a:endParaRPr lang="en-US" b="1" dirty="0">
              <a:solidFill>
                <a:schemeClr val="accent6"/>
              </a:solidFill>
            </a:endParaRPr>
          </a:p>
        </p:txBody>
      </p:sp>
      <p:sp>
        <p:nvSpPr>
          <p:cNvPr id="13315" name="Rectangle 3">
            <a:extLst>
              <a:ext uri="{FF2B5EF4-FFF2-40B4-BE49-F238E27FC236}">
                <a16:creationId xmlns:a16="http://schemas.microsoft.com/office/drawing/2014/main" id="{AA68DC25-7052-4B27-AE6C-1CAE28CC39BA}"/>
              </a:ext>
            </a:extLst>
          </p:cNvPr>
          <p:cNvSpPr>
            <a:spLocks noGrp="1" noChangeArrowheads="1"/>
          </p:cNvSpPr>
          <p:nvPr>
            <p:ph idx="1"/>
          </p:nvPr>
        </p:nvSpPr>
        <p:spPr/>
        <p:txBody>
          <a:bodyPr/>
          <a:lstStyle/>
          <a:p>
            <a:r>
              <a:rPr lang="en-US" sz="2000" dirty="0">
                <a:ea typeface="+mn-lt"/>
                <a:cs typeface="+mn-lt"/>
              </a:rPr>
              <a:t>Coordinate with the ICO and other units</a:t>
            </a:r>
            <a:endParaRPr lang="en-US" altLang="en-US" sz="2000" dirty="0">
              <a:cs typeface="Arial"/>
            </a:endParaRPr>
          </a:p>
          <a:p>
            <a:endParaRPr lang="en-US" sz="2000" dirty="0">
              <a:cs typeface="Arial"/>
            </a:endParaRPr>
          </a:p>
          <a:p>
            <a:r>
              <a:rPr lang="en-US" altLang="en-US" sz="2000" dirty="0">
                <a:cs typeface="Arial"/>
              </a:rPr>
              <a:t>Review the Link Architecture</a:t>
            </a:r>
          </a:p>
          <a:p>
            <a:pPr marL="685800" lvl="1" indent="-342900">
              <a:buFont typeface="Wingdings"/>
              <a:buChar char="§"/>
            </a:pPr>
            <a:r>
              <a:rPr lang="en-US" altLang="en-US" sz="2000" dirty="0">
                <a:cs typeface="Arial"/>
              </a:rPr>
              <a:t>A visual map will be the basis of understanding how data flows</a:t>
            </a:r>
          </a:p>
          <a:p>
            <a:endParaRPr lang="en-US" altLang="en-US" sz="2000" dirty="0">
              <a:cs typeface="Arial"/>
            </a:endParaRPr>
          </a:p>
          <a:p>
            <a:r>
              <a:rPr lang="en-US" altLang="en-US" sz="2000" dirty="0">
                <a:cs typeface="Arial"/>
              </a:rPr>
              <a:t>Verify your systems are configured in accordance with SOPs</a:t>
            </a:r>
          </a:p>
          <a:p>
            <a:pPr marL="685800" lvl="1" indent="-342900">
              <a:buFont typeface="Wingdings"/>
              <a:buChar char="§"/>
            </a:pPr>
            <a:r>
              <a:rPr lang="en-US" altLang="en-US" sz="2000" dirty="0">
                <a:cs typeface="Arial"/>
              </a:rPr>
              <a:t>Usually data loops are introduced with architecture changes</a:t>
            </a:r>
          </a:p>
          <a:p>
            <a:pPr marL="556895" lvl="1" indent="-213995"/>
            <a:endParaRPr lang="en-US" altLang="en-US" sz="2000" dirty="0">
              <a:cs typeface="Arial"/>
            </a:endParaRPr>
          </a:p>
          <a:p>
            <a:r>
              <a:rPr lang="en-US" altLang="en-US" sz="2000" dirty="0">
                <a:cs typeface="Arial"/>
              </a:rPr>
              <a:t>Isolate units using routing/filtering until the problem unit is identified</a:t>
            </a:r>
          </a:p>
          <a:p>
            <a:pPr marL="685800" lvl="1" indent="-342900">
              <a:buFont typeface="Wingdings"/>
              <a:buChar char="§"/>
            </a:pPr>
            <a:r>
              <a:rPr lang="en-US" altLang="en-US" sz="2000" dirty="0">
                <a:cs typeface="Arial"/>
              </a:rPr>
              <a:t>Use a systematic approach</a:t>
            </a:r>
          </a:p>
          <a:p>
            <a:endParaRPr lang="en-US" altLang="en-US" sz="2000" dirty="0">
              <a:cs typeface="Arial"/>
            </a:endParaRPr>
          </a:p>
          <a:p>
            <a:pPr marL="556895" lvl="1" indent="-213995"/>
            <a:endParaRPr lang="en-US" altLang="en-US" dirty="0">
              <a:cs typeface="Arial"/>
            </a:endParaRPr>
          </a:p>
          <a:p>
            <a:endParaRPr lang="en-US" altLang="en-US" dirty="0">
              <a:cs typeface="Arial"/>
            </a:endParaRPr>
          </a:p>
          <a:p>
            <a:pPr marL="342900" lvl="1" indent="0">
              <a:buNone/>
            </a:pPr>
            <a:endParaRPr lang="en-US" altLang="en-US" dirty="0">
              <a:cs typeface="Arial"/>
            </a:endParaRPr>
          </a:p>
          <a:p>
            <a:pPr marL="556895" lvl="1" indent="-213995"/>
            <a:endParaRPr lang="en-US" altLang="en-US" dirty="0">
              <a:cs typeface="Arial"/>
            </a:endParaRPr>
          </a:p>
          <a:p>
            <a:endParaRPr lang="en-US" altLang="en-US" sz="2000" dirty="0">
              <a:cs typeface="Arial"/>
            </a:endParaRPr>
          </a:p>
        </p:txBody>
      </p:sp>
    </p:spTree>
    <p:extLst>
      <p:ext uri="{BB962C8B-B14F-4D97-AF65-F5344CB8AC3E}">
        <p14:creationId xmlns:p14="http://schemas.microsoft.com/office/powerpoint/2010/main" val="61632633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87A9D1C2-2E0D-484E-8D20-382E5FA5D105}"/>
              </a:ext>
            </a:extLst>
          </p:cNvPr>
          <p:cNvSpPr>
            <a:spLocks noGrp="1" noChangeArrowheads="1"/>
          </p:cNvSpPr>
          <p:nvPr>
            <p:ph type="title"/>
          </p:nvPr>
        </p:nvSpPr>
        <p:spPr>
          <a:xfrm>
            <a:off x="3543447" y="2354"/>
            <a:ext cx="2014740" cy="1143000"/>
          </a:xfrm>
        </p:spPr>
        <p:txBody>
          <a:bodyPr/>
          <a:lstStyle/>
          <a:p>
            <a:r>
              <a:rPr lang="en-US" altLang="en-US" b="1" dirty="0">
                <a:solidFill>
                  <a:schemeClr val="accent6"/>
                </a:solidFill>
              </a:rPr>
              <a:t>Summary</a:t>
            </a:r>
            <a:endParaRPr lang="en-US" altLang="en-US" b="1" dirty="0">
              <a:solidFill>
                <a:schemeClr val="accent6"/>
              </a:solidFill>
              <a:cs typeface="Arial"/>
            </a:endParaRPr>
          </a:p>
        </p:txBody>
      </p:sp>
      <p:sp>
        <p:nvSpPr>
          <p:cNvPr id="4" name="Rectangle 3">
            <a:extLst>
              <a:ext uri="{FF2B5EF4-FFF2-40B4-BE49-F238E27FC236}">
                <a16:creationId xmlns:a16="http://schemas.microsoft.com/office/drawing/2014/main" id="{381D20E7-E0DC-40CE-B013-D6544F192735}"/>
              </a:ext>
            </a:extLst>
          </p:cNvPr>
          <p:cNvSpPr txBox="1">
            <a:spLocks noChangeArrowheads="1"/>
          </p:cNvSpPr>
          <p:nvPr/>
        </p:nvSpPr>
        <p:spPr bwMode="auto">
          <a:xfrm>
            <a:off x="2354" y="1752600"/>
            <a:ext cx="9135174"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eaLnBrk="1" hangingPunct="1"/>
            <a:r>
              <a:rPr lang="en-US" sz="2000" kern="0" dirty="0">
                <a:ea typeface="+mn-lt"/>
                <a:cs typeface="+mn-lt"/>
              </a:rPr>
              <a:t>Define Data Loops</a:t>
            </a:r>
          </a:p>
          <a:p>
            <a:endParaRPr lang="en-US" sz="2000" kern="0" dirty="0">
              <a:ea typeface="+mn-lt"/>
              <a:cs typeface="+mn-lt"/>
            </a:endParaRPr>
          </a:p>
          <a:p>
            <a:r>
              <a:rPr lang="en-US" sz="2000" kern="0" dirty="0">
                <a:ea typeface="+mn-lt"/>
                <a:cs typeface="+mn-lt"/>
              </a:rPr>
              <a:t>Identify Data Loops</a:t>
            </a:r>
          </a:p>
          <a:p>
            <a:endParaRPr lang="en-US" sz="2000" kern="0" dirty="0">
              <a:ea typeface="+mn-lt"/>
              <a:cs typeface="+mn-lt"/>
            </a:endParaRPr>
          </a:p>
          <a:p>
            <a:r>
              <a:rPr lang="en-US" sz="2000" kern="0" dirty="0">
                <a:ea typeface="+mn-lt"/>
                <a:cs typeface="+mn-lt"/>
              </a:rPr>
              <a:t>Correcting Data Loops</a:t>
            </a:r>
            <a:endParaRPr lang="en-US" sz="2000" dirty="0">
              <a:cs typeface="Arial"/>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87A9D1C2-2E0D-484E-8D20-382E5FA5D105}"/>
              </a:ext>
            </a:extLst>
          </p:cNvPr>
          <p:cNvSpPr>
            <a:spLocks noGrp="1" noChangeArrowheads="1"/>
          </p:cNvSpPr>
          <p:nvPr>
            <p:ph type="title"/>
          </p:nvPr>
        </p:nvSpPr>
        <p:spPr>
          <a:xfrm>
            <a:off x="2448992" y="2354"/>
            <a:ext cx="4565527" cy="1143000"/>
          </a:xfrm>
        </p:spPr>
        <p:txBody>
          <a:bodyPr/>
          <a:lstStyle/>
          <a:p>
            <a:r>
              <a:rPr lang="en-US" altLang="en-US" b="1" dirty="0">
                <a:solidFill>
                  <a:schemeClr val="accent6"/>
                </a:solidFill>
              </a:rPr>
              <a:t>Confirmation Questions</a:t>
            </a:r>
            <a:endParaRPr lang="en-US" altLang="en-US" b="1" dirty="0">
              <a:solidFill>
                <a:schemeClr val="accent6"/>
              </a:solidFill>
              <a:cs typeface="Arial"/>
            </a:endParaRPr>
          </a:p>
        </p:txBody>
      </p:sp>
      <p:sp>
        <p:nvSpPr>
          <p:cNvPr id="4" name="Rectangle 3">
            <a:extLst>
              <a:ext uri="{FF2B5EF4-FFF2-40B4-BE49-F238E27FC236}">
                <a16:creationId xmlns:a16="http://schemas.microsoft.com/office/drawing/2014/main" id="{381D20E7-E0DC-40CE-B013-D6544F192735}"/>
              </a:ext>
            </a:extLst>
          </p:cNvPr>
          <p:cNvSpPr txBox="1">
            <a:spLocks noChangeArrowheads="1"/>
          </p:cNvSpPr>
          <p:nvPr/>
        </p:nvSpPr>
        <p:spPr bwMode="auto">
          <a:xfrm>
            <a:off x="2354" y="1752600"/>
            <a:ext cx="9294046"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eaLnBrk="1" hangingPunct="1"/>
            <a:r>
              <a:rPr lang="en-US" sz="2000" kern="0" dirty="0">
                <a:ea typeface="+mn-lt"/>
                <a:cs typeface="+mn-lt"/>
              </a:rPr>
              <a:t>Define Data Loops in two different ways.</a:t>
            </a:r>
          </a:p>
          <a:p>
            <a:pPr marL="556895" lvl="1" indent="-213995">
              <a:buFont typeface="Wingdings"/>
              <a:buChar char="§"/>
            </a:pPr>
            <a:r>
              <a:rPr lang="en-US" sz="2000" kern="0" dirty="0">
                <a:ea typeface="+mn-lt"/>
                <a:cs typeface="+mn-lt"/>
              </a:rPr>
              <a:t>When a unit receives its own information</a:t>
            </a:r>
          </a:p>
          <a:p>
            <a:pPr marL="556895" lvl="1" indent="-213995">
              <a:buFont typeface="Wingdings"/>
              <a:buChar char="§"/>
            </a:pPr>
            <a:r>
              <a:rPr lang="en-US" sz="2000" kern="0" dirty="0">
                <a:ea typeface="+mn-lt"/>
                <a:cs typeface="+mn-lt"/>
              </a:rPr>
              <a:t>When a unit receives information from another unit in more than one way</a:t>
            </a:r>
          </a:p>
          <a:p>
            <a:endParaRPr lang="en-US" sz="2000" kern="0" dirty="0">
              <a:ea typeface="+mn-lt"/>
              <a:cs typeface="+mn-lt"/>
            </a:endParaRPr>
          </a:p>
          <a:p>
            <a:r>
              <a:rPr lang="en-US" sz="2000" kern="0" dirty="0">
                <a:ea typeface="+mn-lt"/>
                <a:cs typeface="+mn-lt"/>
              </a:rPr>
              <a:t>What type of unit is a common source of data looping issues?</a:t>
            </a:r>
          </a:p>
          <a:p>
            <a:pPr marL="556895" lvl="1" indent="-213995">
              <a:buFont typeface="Wingdings"/>
              <a:buChar char="§"/>
            </a:pPr>
            <a:r>
              <a:rPr lang="en-US" sz="2000" kern="0" dirty="0">
                <a:ea typeface="+mn-lt"/>
                <a:cs typeface="+mn-lt"/>
              </a:rPr>
              <a:t>Concurrent Interface Units</a:t>
            </a:r>
          </a:p>
          <a:p>
            <a:pPr marL="556895" lvl="1" indent="-213995"/>
            <a:endParaRPr lang="en-US" sz="2000" kern="0" dirty="0">
              <a:ea typeface="+mn-lt"/>
              <a:cs typeface="+mn-lt"/>
            </a:endParaRPr>
          </a:p>
          <a:p>
            <a:r>
              <a:rPr lang="en-US" sz="2000" kern="0" dirty="0">
                <a:ea typeface="+mn-lt"/>
                <a:cs typeface="+mn-lt"/>
              </a:rPr>
              <a:t>What are 2 consequences of Data Looping</a:t>
            </a:r>
          </a:p>
          <a:p>
            <a:pPr marL="556895" lvl="1" indent="-213995">
              <a:buFont typeface="Wingdings"/>
              <a:buChar char="§"/>
            </a:pPr>
            <a:r>
              <a:rPr lang="en-US" sz="2000" kern="0" dirty="0">
                <a:ea typeface="+mn-lt"/>
                <a:cs typeface="+mn-lt"/>
              </a:rPr>
              <a:t>Data Loss</a:t>
            </a:r>
          </a:p>
          <a:p>
            <a:pPr marL="556895" lvl="1" indent="-213995">
              <a:buFont typeface="Wingdings"/>
              <a:buChar char="§"/>
            </a:pPr>
            <a:r>
              <a:rPr lang="en-US" sz="2000" kern="0" dirty="0">
                <a:cs typeface="Arial"/>
              </a:rPr>
              <a:t>Uses up more bandwidth</a:t>
            </a:r>
          </a:p>
          <a:p>
            <a:endParaRPr lang="en-US" sz="2000" kern="0" dirty="0">
              <a:cs typeface="Arial"/>
            </a:endParaRPr>
          </a:p>
        </p:txBody>
      </p:sp>
    </p:spTree>
    <p:extLst>
      <p:ext uri="{BB962C8B-B14F-4D97-AF65-F5344CB8AC3E}">
        <p14:creationId xmlns:p14="http://schemas.microsoft.com/office/powerpoint/2010/main" val="23020238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754" y="2895342"/>
            <a:ext cx="9144000" cy="707886"/>
          </a:xfrm>
          <a:prstGeom prst="rect">
            <a:avLst/>
          </a:prstGeom>
          <a:noFill/>
        </p:spPr>
        <p:txBody>
          <a:bodyPr wrap="square" lIns="91440" tIns="45720" rIns="91440" bIns="45720" rtlCol="0" anchor="t">
            <a:spAutoFit/>
          </a:bodyPr>
          <a:lstStyle/>
          <a:p>
            <a:pPr algn="ctr"/>
            <a:r>
              <a:rPr lang="en-CA" sz="4000" b="1" dirty="0">
                <a:solidFill>
                  <a:schemeClr val="accent6"/>
                </a:solidFill>
                <a:latin typeface="Arial"/>
                <a:cs typeface="Arial"/>
              </a:rPr>
              <a:t>QUESTIONS?</a:t>
            </a:r>
          </a:p>
        </p:txBody>
      </p:sp>
    </p:spTree>
    <p:extLst>
      <p:ext uri="{BB962C8B-B14F-4D97-AF65-F5344CB8AC3E}">
        <p14:creationId xmlns:p14="http://schemas.microsoft.com/office/powerpoint/2010/main" val="3769150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b="1" dirty="0">
                <a:solidFill>
                  <a:schemeClr val="accent6"/>
                </a:solidFill>
                <a:latin typeface="Arial"/>
                <a:cs typeface="Arial"/>
              </a:rPr>
              <a:t>This brief is</a:t>
            </a:r>
            <a:endParaRPr lang="en-CA" sz="6600" b="1" dirty="0">
              <a:solidFill>
                <a:schemeClr val="accent6"/>
              </a:solidFill>
              <a:latin typeface="Arial"/>
              <a:cs typeface="Arial"/>
            </a:endParaRPr>
          </a:p>
          <a:p>
            <a:pPr algn="ctr"/>
            <a:r>
              <a:rPr lang="en-CA" sz="6600" b="1" dirty="0">
                <a:solidFill>
                  <a:schemeClr val="accent6"/>
                </a:solidFill>
                <a:latin typeface="Arial"/>
                <a:cs typeface="Arial"/>
              </a:rPr>
              <a:t>UNCLASSIFIED </a:t>
            </a:r>
            <a:endParaRPr lang="en-CA" sz="6600" b="1">
              <a:solidFill>
                <a:schemeClr val="accent6"/>
              </a:solidFill>
              <a:cs typeface="Arial"/>
            </a:endParaRPr>
          </a:p>
        </p:txBody>
      </p:sp>
    </p:spTree>
    <p:extLst>
      <p:ext uri="{BB962C8B-B14F-4D97-AF65-F5344CB8AC3E}">
        <p14:creationId xmlns:p14="http://schemas.microsoft.com/office/powerpoint/2010/main" val="1516925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AA89E72-4C80-48D7-8272-1B1B56DED942}"/>
              </a:ext>
            </a:extLst>
          </p:cNvPr>
          <p:cNvSpPr>
            <a:spLocks noGrp="1" noChangeArrowheads="1"/>
          </p:cNvSpPr>
          <p:nvPr>
            <p:ph type="title"/>
          </p:nvPr>
        </p:nvSpPr>
        <p:spPr>
          <a:xfrm>
            <a:off x="1937068" y="2354"/>
            <a:ext cx="5677635" cy="1143000"/>
          </a:xfrm>
        </p:spPr>
        <p:txBody>
          <a:bodyPr/>
          <a:lstStyle/>
          <a:p>
            <a:r>
              <a:rPr lang="en-US" altLang="en-US" b="1" dirty="0">
                <a:solidFill>
                  <a:schemeClr val="accent6"/>
                </a:solidFill>
              </a:rPr>
              <a:t>Enabling Learning Objectives</a:t>
            </a:r>
            <a:r>
              <a:rPr lang="en-US" altLang="en-US" dirty="0"/>
              <a:t> </a:t>
            </a:r>
            <a:endParaRPr lang="en-US"/>
          </a:p>
        </p:txBody>
      </p:sp>
      <p:sp>
        <p:nvSpPr>
          <p:cNvPr id="7171" name="Rectangle 3">
            <a:extLst>
              <a:ext uri="{FF2B5EF4-FFF2-40B4-BE49-F238E27FC236}">
                <a16:creationId xmlns:a16="http://schemas.microsoft.com/office/drawing/2014/main" id="{CB290F33-635C-4101-9A84-04F876153B0E}"/>
              </a:ext>
            </a:extLst>
          </p:cNvPr>
          <p:cNvSpPr>
            <a:spLocks noGrp="1" noChangeArrowheads="1"/>
          </p:cNvSpPr>
          <p:nvPr>
            <p:ph idx="1"/>
          </p:nvPr>
        </p:nvSpPr>
        <p:spPr/>
        <p:txBody>
          <a:bodyPr/>
          <a:lstStyle/>
          <a:p>
            <a:r>
              <a:rPr lang="en-US" altLang="en-US" sz="2000" dirty="0"/>
              <a:t>Define Data Loops</a:t>
            </a:r>
            <a:endParaRPr lang="en-US" altLang="en-US" sz="2000" dirty="0">
              <a:cs typeface="Arial"/>
            </a:endParaRPr>
          </a:p>
          <a:p>
            <a:endParaRPr lang="en-US" altLang="en-US" sz="2000" dirty="0">
              <a:cs typeface="Arial"/>
            </a:endParaRPr>
          </a:p>
          <a:p>
            <a:r>
              <a:rPr lang="en-US" altLang="en-US" sz="2000" dirty="0">
                <a:cs typeface="Arial"/>
              </a:rPr>
              <a:t>Identify Data Loops</a:t>
            </a:r>
          </a:p>
          <a:p>
            <a:endParaRPr lang="en-US" altLang="en-US" sz="2000" dirty="0">
              <a:cs typeface="Arial"/>
            </a:endParaRPr>
          </a:p>
          <a:p>
            <a:r>
              <a:rPr lang="en-US" altLang="en-US" sz="2000" dirty="0">
                <a:cs typeface="Arial"/>
              </a:rPr>
              <a:t>Correcting Data Loops</a:t>
            </a:r>
            <a:endParaRPr lang="en-US" sz="2000">
              <a:cs typeface="Arial"/>
            </a:endParaRPr>
          </a:p>
          <a:p>
            <a:endParaRPr lang="en-US" altLang="en-US" sz="3000" dirty="0">
              <a:cs typeface="Arial"/>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77FD57C-C4C6-4140-A81F-826CE7DF3D94}"/>
              </a:ext>
            </a:extLst>
          </p:cNvPr>
          <p:cNvSpPr>
            <a:spLocks noGrp="1" noChangeArrowheads="1"/>
          </p:cNvSpPr>
          <p:nvPr>
            <p:ph type="title"/>
          </p:nvPr>
        </p:nvSpPr>
        <p:spPr>
          <a:xfrm>
            <a:off x="2651995" y="2354"/>
            <a:ext cx="3947690" cy="1143000"/>
          </a:xfrm>
        </p:spPr>
        <p:txBody>
          <a:bodyPr/>
          <a:lstStyle/>
          <a:p>
            <a:r>
              <a:rPr lang="en-US" altLang="en-US" b="1" dirty="0">
                <a:solidFill>
                  <a:schemeClr val="accent6"/>
                </a:solidFill>
              </a:rPr>
              <a:t>Data Loop Definition</a:t>
            </a:r>
            <a:endParaRPr lang="en-US" b="1">
              <a:solidFill>
                <a:schemeClr val="accent6"/>
              </a:solidFill>
              <a:cs typeface="Arial"/>
            </a:endParaRPr>
          </a:p>
        </p:txBody>
      </p:sp>
      <p:sp>
        <p:nvSpPr>
          <p:cNvPr id="11267" name="Rectangle 3">
            <a:extLst>
              <a:ext uri="{FF2B5EF4-FFF2-40B4-BE49-F238E27FC236}">
                <a16:creationId xmlns:a16="http://schemas.microsoft.com/office/drawing/2014/main" id="{5CD10583-F881-4809-8712-90752923D4BF}"/>
              </a:ext>
            </a:extLst>
          </p:cNvPr>
          <p:cNvSpPr>
            <a:spLocks noGrp="1" noChangeArrowheads="1"/>
          </p:cNvSpPr>
          <p:nvPr>
            <p:ph idx="1"/>
          </p:nvPr>
        </p:nvSpPr>
        <p:spPr>
          <a:xfrm>
            <a:off x="0" y="1335412"/>
            <a:ext cx="9144000" cy="4343400"/>
          </a:xfrm>
        </p:spPr>
        <p:txBody>
          <a:bodyPr/>
          <a:lstStyle/>
          <a:p>
            <a:pPr>
              <a:lnSpc>
                <a:spcPct val="80000"/>
              </a:lnSpc>
            </a:pPr>
            <a:r>
              <a:rPr lang="en-US" sz="2000" dirty="0">
                <a:ea typeface="+mn-lt"/>
                <a:cs typeface="+mn-lt"/>
              </a:rPr>
              <a:t>A Data Loop is:</a:t>
            </a:r>
          </a:p>
          <a:p>
            <a:pPr marL="556895" lvl="1" indent="-213995">
              <a:lnSpc>
                <a:spcPct val="80000"/>
              </a:lnSpc>
              <a:buFont typeface="Wingdings"/>
              <a:buChar char="§"/>
            </a:pPr>
            <a:r>
              <a:rPr lang="en-US" sz="2000" dirty="0">
                <a:ea typeface="+mn-lt"/>
                <a:cs typeface="+mn-lt"/>
              </a:rPr>
              <a:t>when a unit receives its own data from another unit </a:t>
            </a:r>
            <a:endParaRPr lang="en-US" sz="2000">
              <a:ea typeface="+mn-lt"/>
              <a:cs typeface="+mn-lt"/>
            </a:endParaRPr>
          </a:p>
          <a:p>
            <a:pPr marL="556895" lvl="1" indent="-213995">
              <a:lnSpc>
                <a:spcPct val="80000"/>
              </a:lnSpc>
              <a:buFont typeface="Wingdings"/>
              <a:buChar char="§"/>
            </a:pPr>
            <a:r>
              <a:rPr lang="en-US" sz="2000" dirty="0">
                <a:ea typeface="+mn-lt"/>
                <a:cs typeface="+mn-lt"/>
              </a:rPr>
              <a:t>or when a unit receives the same information from two different sources</a:t>
            </a:r>
          </a:p>
          <a:p>
            <a:pPr>
              <a:lnSpc>
                <a:spcPct val="80000"/>
              </a:lnSpc>
            </a:pPr>
            <a:endParaRPr lang="en-US" altLang="en-US" sz="2000" dirty="0">
              <a:cs typeface="Arial"/>
            </a:endParaRPr>
          </a:p>
          <a:p>
            <a:pPr>
              <a:lnSpc>
                <a:spcPct val="80000"/>
              </a:lnSpc>
            </a:pPr>
            <a:r>
              <a:rPr lang="en-US" altLang="en-US" sz="2000" dirty="0"/>
              <a:t>Data Link Gateways offer flexibility and connectivity to data link architectures</a:t>
            </a:r>
            <a:endParaRPr lang="en-US" sz="2000" dirty="0">
              <a:cs typeface="Arial"/>
            </a:endParaRPr>
          </a:p>
          <a:p>
            <a:pPr>
              <a:lnSpc>
                <a:spcPct val="80000"/>
              </a:lnSpc>
            </a:pPr>
            <a:endParaRPr lang="en-US" altLang="en-US" sz="2000" dirty="0">
              <a:cs typeface="Arial"/>
            </a:endParaRPr>
          </a:p>
          <a:p>
            <a:pPr>
              <a:lnSpc>
                <a:spcPct val="80000"/>
              </a:lnSpc>
            </a:pPr>
            <a:r>
              <a:rPr lang="en-US" altLang="en-US" sz="2000" dirty="0">
                <a:cs typeface="Arial"/>
              </a:rPr>
              <a:t>Units can participate in an operation without the requirement to be in the RF</a:t>
            </a:r>
          </a:p>
          <a:p>
            <a:pPr>
              <a:lnSpc>
                <a:spcPct val="80000"/>
              </a:lnSpc>
            </a:pPr>
            <a:endParaRPr lang="en-US" altLang="en-US" sz="2000" dirty="0">
              <a:cs typeface="Arial"/>
            </a:endParaRPr>
          </a:p>
          <a:p>
            <a:pPr>
              <a:lnSpc>
                <a:spcPct val="80000"/>
              </a:lnSpc>
            </a:pPr>
            <a:r>
              <a:rPr lang="en-US" altLang="en-US" sz="2000" dirty="0">
                <a:cs typeface="Arial"/>
              </a:rPr>
              <a:t>The use of Data Link Gateways can cause data to "loop" back to its originator</a:t>
            </a:r>
          </a:p>
          <a:p>
            <a:pPr>
              <a:lnSpc>
                <a:spcPct val="80000"/>
              </a:lnSpc>
            </a:pPr>
            <a:endParaRPr lang="en-US" altLang="en-US" sz="2000" dirty="0">
              <a:cs typeface="Arial"/>
            </a:endParaRPr>
          </a:p>
          <a:p>
            <a:pPr>
              <a:lnSpc>
                <a:spcPct val="80000"/>
              </a:lnSpc>
            </a:pPr>
            <a:r>
              <a:rPr lang="en-US" altLang="en-US" sz="2000" dirty="0">
                <a:cs typeface="Arial"/>
              </a:rPr>
              <a:t>The exact effect will depend on the Data Link Gateway, and how its coded</a:t>
            </a:r>
          </a:p>
          <a:p>
            <a:pPr>
              <a:lnSpc>
                <a:spcPct val="80000"/>
              </a:lnSpc>
            </a:pPr>
            <a:endParaRPr lang="en-US" altLang="en-US" sz="2000" dirty="0">
              <a:cs typeface="Arial"/>
            </a:endParaRPr>
          </a:p>
          <a:p>
            <a:pPr>
              <a:lnSpc>
                <a:spcPct val="80000"/>
              </a:lnSpc>
            </a:pPr>
            <a:r>
              <a:rPr lang="en-US" altLang="en-US" sz="2000" dirty="0">
                <a:cs typeface="Arial"/>
              </a:rPr>
              <a:t>Elimination of Data Looping is a goal of all Data Link Operators</a:t>
            </a:r>
          </a:p>
          <a:p>
            <a:pPr>
              <a:lnSpc>
                <a:spcPct val="80000"/>
              </a:lnSpc>
            </a:pPr>
            <a:endParaRPr lang="en-US" sz="2000">
              <a:cs typeface="Arial"/>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77FD57C-C4C6-4140-A81F-826CE7DF3D94}"/>
              </a:ext>
            </a:extLst>
          </p:cNvPr>
          <p:cNvSpPr>
            <a:spLocks noGrp="1" noChangeArrowheads="1"/>
          </p:cNvSpPr>
          <p:nvPr>
            <p:ph type="title"/>
          </p:nvPr>
        </p:nvSpPr>
        <p:spPr>
          <a:xfrm>
            <a:off x="2078289" y="2354"/>
            <a:ext cx="5598199" cy="1143000"/>
          </a:xfrm>
        </p:spPr>
        <p:txBody>
          <a:bodyPr/>
          <a:lstStyle/>
          <a:p>
            <a:r>
              <a:rPr lang="en-US" altLang="en-US" b="1" dirty="0">
                <a:solidFill>
                  <a:schemeClr val="accent6"/>
                </a:solidFill>
              </a:rPr>
              <a:t>Own Unit Data Loop Example</a:t>
            </a:r>
            <a:endParaRPr lang="en-US" b="1">
              <a:solidFill>
                <a:schemeClr val="accent6"/>
              </a:solidFill>
              <a:cs typeface="Arial"/>
            </a:endParaRPr>
          </a:p>
        </p:txBody>
      </p:sp>
      <p:sp>
        <p:nvSpPr>
          <p:cNvPr id="4" name="Text Box 55">
            <a:extLst>
              <a:ext uri="{FF2B5EF4-FFF2-40B4-BE49-F238E27FC236}">
                <a16:creationId xmlns:a16="http://schemas.microsoft.com/office/drawing/2014/main" id="{C2A59209-A590-49F3-B209-60E1AC2F76EA}"/>
              </a:ext>
            </a:extLst>
          </p:cNvPr>
          <p:cNvSpPr txBox="1">
            <a:spLocks noChangeArrowheads="1"/>
          </p:cNvSpPr>
          <p:nvPr/>
        </p:nvSpPr>
        <p:spPr bwMode="auto">
          <a:xfrm>
            <a:off x="2042912" y="3934515"/>
            <a:ext cx="903871" cy="4247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TIC 3 AIR Site</a:t>
            </a:r>
            <a:endParaRPr lang="en-US" dirty="0"/>
          </a:p>
        </p:txBody>
      </p:sp>
      <p:sp>
        <p:nvSpPr>
          <p:cNvPr id="8" name="Text Box 55">
            <a:extLst>
              <a:ext uri="{FF2B5EF4-FFF2-40B4-BE49-F238E27FC236}">
                <a16:creationId xmlns:a16="http://schemas.microsoft.com/office/drawing/2014/main" id="{A9E56301-0B7A-43BC-8C52-7B63BCDF9794}"/>
              </a:ext>
            </a:extLst>
          </p:cNvPr>
          <p:cNvSpPr txBox="1">
            <a:spLocks noChangeArrowheads="1"/>
          </p:cNvSpPr>
          <p:nvPr/>
        </p:nvSpPr>
        <p:spPr bwMode="auto">
          <a:xfrm>
            <a:off x="3707810" y="1588130"/>
            <a:ext cx="903871" cy="2585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CF-18</a:t>
            </a:r>
            <a:endParaRPr lang="en-US" altLang="en-US" sz="1200" b="1" dirty="0">
              <a:latin typeface="Cambria"/>
            </a:endParaRPr>
          </a:p>
        </p:txBody>
      </p:sp>
      <p:sp>
        <p:nvSpPr>
          <p:cNvPr id="10" name="Text Box 55">
            <a:extLst>
              <a:ext uri="{FF2B5EF4-FFF2-40B4-BE49-F238E27FC236}">
                <a16:creationId xmlns:a16="http://schemas.microsoft.com/office/drawing/2014/main" id="{522CFE85-320F-4750-9702-EEE5CC76CBA6}"/>
              </a:ext>
            </a:extLst>
          </p:cNvPr>
          <p:cNvSpPr txBox="1">
            <a:spLocks noChangeArrowheads="1"/>
          </p:cNvSpPr>
          <p:nvPr/>
        </p:nvSpPr>
        <p:spPr bwMode="auto">
          <a:xfrm>
            <a:off x="5691885" y="3934515"/>
            <a:ext cx="903871" cy="4247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42 Radar MIDS</a:t>
            </a:r>
            <a:endParaRPr lang="en-US" dirty="0"/>
          </a:p>
        </p:txBody>
      </p:sp>
      <p:grpSp>
        <p:nvGrpSpPr>
          <p:cNvPr id="5" name="Group 2">
            <a:extLst>
              <a:ext uri="{FF2B5EF4-FFF2-40B4-BE49-F238E27FC236}">
                <a16:creationId xmlns:a16="http://schemas.microsoft.com/office/drawing/2014/main" id="{99511D09-18EF-4414-8E80-CAA2F78FCFC0}"/>
              </a:ext>
            </a:extLst>
          </p:cNvPr>
          <p:cNvGrpSpPr>
            <a:grpSpLocks noChangeAspect="1"/>
          </p:cNvGrpSpPr>
          <p:nvPr/>
        </p:nvGrpSpPr>
        <p:grpSpPr bwMode="auto">
          <a:xfrm>
            <a:off x="3531678" y="2297772"/>
            <a:ext cx="1176338" cy="555625"/>
            <a:chOff x="1822" y="2063"/>
            <a:chExt cx="818" cy="386"/>
          </a:xfrm>
          <a:noFill/>
        </p:grpSpPr>
        <p:sp>
          <p:nvSpPr>
            <p:cNvPr id="12" name="Freeform 3">
              <a:extLst>
                <a:ext uri="{FF2B5EF4-FFF2-40B4-BE49-F238E27FC236}">
                  <a16:creationId xmlns:a16="http://schemas.microsoft.com/office/drawing/2014/main" id="{F4F7756D-803D-49E0-8F36-FE2991414396}"/>
                </a:ext>
              </a:extLst>
            </p:cNvPr>
            <p:cNvSpPr>
              <a:spLocks noChangeAspect="1"/>
            </p:cNvSpPr>
            <p:nvPr/>
          </p:nvSpPr>
          <p:spPr bwMode="auto">
            <a:xfrm>
              <a:off x="1824" y="2063"/>
              <a:ext cx="816" cy="193"/>
            </a:xfrm>
            <a:custGeom>
              <a:avLst/>
              <a:gdLst>
                <a:gd name="T0" fmla="*/ 0 w 816"/>
                <a:gd name="T1" fmla="*/ 117 h 193"/>
                <a:gd name="T2" fmla="*/ 3 w 816"/>
                <a:gd name="T3" fmla="*/ 142 h 193"/>
                <a:gd name="T4" fmla="*/ 15 w 816"/>
                <a:gd name="T5" fmla="*/ 157 h 193"/>
                <a:gd name="T6" fmla="*/ 33 w 816"/>
                <a:gd name="T7" fmla="*/ 168 h 193"/>
                <a:gd name="T8" fmla="*/ 53 w 816"/>
                <a:gd name="T9" fmla="*/ 181 h 193"/>
                <a:gd name="T10" fmla="*/ 69 w 816"/>
                <a:gd name="T11" fmla="*/ 187 h 193"/>
                <a:gd name="T12" fmla="*/ 83 w 816"/>
                <a:gd name="T13" fmla="*/ 193 h 193"/>
                <a:gd name="T14" fmla="*/ 99 w 816"/>
                <a:gd name="T15" fmla="*/ 189 h 193"/>
                <a:gd name="T16" fmla="*/ 132 w 816"/>
                <a:gd name="T17" fmla="*/ 177 h 193"/>
                <a:gd name="T18" fmla="*/ 156 w 816"/>
                <a:gd name="T19" fmla="*/ 169 h 193"/>
                <a:gd name="T20" fmla="*/ 206 w 816"/>
                <a:gd name="T21" fmla="*/ 159 h 193"/>
                <a:gd name="T22" fmla="*/ 255 w 816"/>
                <a:gd name="T23" fmla="*/ 153 h 193"/>
                <a:gd name="T24" fmla="*/ 303 w 816"/>
                <a:gd name="T25" fmla="*/ 147 h 193"/>
                <a:gd name="T26" fmla="*/ 348 w 816"/>
                <a:gd name="T27" fmla="*/ 145 h 193"/>
                <a:gd name="T28" fmla="*/ 398 w 816"/>
                <a:gd name="T29" fmla="*/ 144 h 193"/>
                <a:gd name="T30" fmla="*/ 444 w 816"/>
                <a:gd name="T31" fmla="*/ 144 h 193"/>
                <a:gd name="T32" fmla="*/ 494 w 816"/>
                <a:gd name="T33" fmla="*/ 145 h 193"/>
                <a:gd name="T34" fmla="*/ 545 w 816"/>
                <a:gd name="T35" fmla="*/ 153 h 193"/>
                <a:gd name="T36" fmla="*/ 561 w 816"/>
                <a:gd name="T37" fmla="*/ 154 h 193"/>
                <a:gd name="T38" fmla="*/ 588 w 816"/>
                <a:gd name="T39" fmla="*/ 156 h 193"/>
                <a:gd name="T40" fmla="*/ 638 w 816"/>
                <a:gd name="T41" fmla="*/ 162 h 193"/>
                <a:gd name="T42" fmla="*/ 683 w 816"/>
                <a:gd name="T43" fmla="*/ 174 h 193"/>
                <a:gd name="T44" fmla="*/ 705 w 816"/>
                <a:gd name="T45" fmla="*/ 181 h 193"/>
                <a:gd name="T46" fmla="*/ 728 w 816"/>
                <a:gd name="T47" fmla="*/ 190 h 193"/>
                <a:gd name="T48" fmla="*/ 758 w 816"/>
                <a:gd name="T49" fmla="*/ 184 h 193"/>
                <a:gd name="T50" fmla="*/ 777 w 816"/>
                <a:gd name="T51" fmla="*/ 169 h 193"/>
                <a:gd name="T52" fmla="*/ 801 w 816"/>
                <a:gd name="T53" fmla="*/ 153 h 193"/>
                <a:gd name="T54" fmla="*/ 816 w 816"/>
                <a:gd name="T55" fmla="*/ 133 h 193"/>
                <a:gd name="T56" fmla="*/ 816 w 816"/>
                <a:gd name="T57" fmla="*/ 120 h 193"/>
                <a:gd name="T58" fmla="*/ 812 w 816"/>
                <a:gd name="T59" fmla="*/ 106 h 193"/>
                <a:gd name="T60" fmla="*/ 807 w 816"/>
                <a:gd name="T61" fmla="*/ 97 h 193"/>
                <a:gd name="T62" fmla="*/ 797 w 816"/>
                <a:gd name="T63" fmla="*/ 84 h 193"/>
                <a:gd name="T64" fmla="*/ 783 w 816"/>
                <a:gd name="T65" fmla="*/ 76 h 193"/>
                <a:gd name="T66" fmla="*/ 767 w 816"/>
                <a:gd name="T67" fmla="*/ 63 h 193"/>
                <a:gd name="T68" fmla="*/ 747 w 816"/>
                <a:gd name="T69" fmla="*/ 57 h 193"/>
                <a:gd name="T70" fmla="*/ 708 w 816"/>
                <a:gd name="T71" fmla="*/ 39 h 193"/>
                <a:gd name="T72" fmla="*/ 644 w 816"/>
                <a:gd name="T73" fmla="*/ 22 h 193"/>
                <a:gd name="T74" fmla="*/ 591 w 816"/>
                <a:gd name="T75" fmla="*/ 15 h 193"/>
                <a:gd name="T76" fmla="*/ 528 w 816"/>
                <a:gd name="T77" fmla="*/ 4 h 193"/>
                <a:gd name="T78" fmla="*/ 465 w 816"/>
                <a:gd name="T79" fmla="*/ 3 h 193"/>
                <a:gd name="T80" fmla="*/ 398 w 816"/>
                <a:gd name="T81" fmla="*/ 0 h 193"/>
                <a:gd name="T82" fmla="*/ 339 w 816"/>
                <a:gd name="T83" fmla="*/ 4 h 193"/>
                <a:gd name="T84" fmla="*/ 320 w 816"/>
                <a:gd name="T85" fmla="*/ 3 h 193"/>
                <a:gd name="T86" fmla="*/ 293 w 816"/>
                <a:gd name="T87" fmla="*/ 4 h 193"/>
                <a:gd name="T88" fmla="*/ 257 w 816"/>
                <a:gd name="T89" fmla="*/ 10 h 193"/>
                <a:gd name="T90" fmla="*/ 227 w 816"/>
                <a:gd name="T91" fmla="*/ 12 h 193"/>
                <a:gd name="T92" fmla="*/ 200 w 816"/>
                <a:gd name="T93" fmla="*/ 19 h 193"/>
                <a:gd name="T94" fmla="*/ 162 w 816"/>
                <a:gd name="T95" fmla="*/ 27 h 193"/>
                <a:gd name="T96" fmla="*/ 137 w 816"/>
                <a:gd name="T97" fmla="*/ 28 h 193"/>
                <a:gd name="T98" fmla="*/ 108 w 816"/>
                <a:gd name="T99" fmla="*/ 40 h 193"/>
                <a:gd name="T100" fmla="*/ 92 w 816"/>
                <a:gd name="T101" fmla="*/ 42 h 193"/>
                <a:gd name="T102" fmla="*/ 78 w 816"/>
                <a:gd name="T103" fmla="*/ 49 h 193"/>
                <a:gd name="T104" fmla="*/ 69 w 816"/>
                <a:gd name="T105" fmla="*/ 54 h 193"/>
                <a:gd name="T106" fmla="*/ 36 w 816"/>
                <a:gd name="T107" fmla="*/ 70 h 193"/>
                <a:gd name="T108" fmla="*/ 15 w 816"/>
                <a:gd name="T109" fmla="*/ 88 h 193"/>
                <a:gd name="T110" fmla="*/ 6 w 816"/>
                <a:gd name="T111" fmla="*/ 100 h 193"/>
                <a:gd name="T112" fmla="*/ 0 w 816"/>
                <a:gd name="T113" fmla="*/ 117 h 19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6"/>
                <a:gd name="T172" fmla="*/ 0 h 193"/>
                <a:gd name="T173" fmla="*/ 816 w 816"/>
                <a:gd name="T174" fmla="*/ 193 h 19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6" h="193">
                  <a:moveTo>
                    <a:pt x="0" y="117"/>
                  </a:moveTo>
                  <a:lnTo>
                    <a:pt x="3" y="142"/>
                  </a:lnTo>
                  <a:lnTo>
                    <a:pt x="15" y="157"/>
                  </a:lnTo>
                  <a:lnTo>
                    <a:pt x="33" y="168"/>
                  </a:lnTo>
                  <a:lnTo>
                    <a:pt x="53" y="181"/>
                  </a:lnTo>
                  <a:lnTo>
                    <a:pt x="69" y="187"/>
                  </a:lnTo>
                  <a:lnTo>
                    <a:pt x="83" y="193"/>
                  </a:lnTo>
                  <a:lnTo>
                    <a:pt x="99" y="189"/>
                  </a:lnTo>
                  <a:lnTo>
                    <a:pt x="132" y="177"/>
                  </a:lnTo>
                  <a:lnTo>
                    <a:pt x="156" y="169"/>
                  </a:lnTo>
                  <a:lnTo>
                    <a:pt x="206" y="159"/>
                  </a:lnTo>
                  <a:lnTo>
                    <a:pt x="255" y="153"/>
                  </a:lnTo>
                  <a:lnTo>
                    <a:pt x="303" y="147"/>
                  </a:lnTo>
                  <a:lnTo>
                    <a:pt x="348" y="145"/>
                  </a:lnTo>
                  <a:lnTo>
                    <a:pt x="398" y="144"/>
                  </a:lnTo>
                  <a:lnTo>
                    <a:pt x="444" y="144"/>
                  </a:lnTo>
                  <a:lnTo>
                    <a:pt x="494" y="145"/>
                  </a:lnTo>
                  <a:lnTo>
                    <a:pt x="545" y="153"/>
                  </a:lnTo>
                  <a:lnTo>
                    <a:pt x="561" y="154"/>
                  </a:lnTo>
                  <a:lnTo>
                    <a:pt x="588" y="156"/>
                  </a:lnTo>
                  <a:lnTo>
                    <a:pt x="638" y="162"/>
                  </a:lnTo>
                  <a:lnTo>
                    <a:pt x="683" y="174"/>
                  </a:lnTo>
                  <a:lnTo>
                    <a:pt x="705" y="181"/>
                  </a:lnTo>
                  <a:lnTo>
                    <a:pt x="728" y="190"/>
                  </a:lnTo>
                  <a:lnTo>
                    <a:pt x="758" y="184"/>
                  </a:lnTo>
                  <a:lnTo>
                    <a:pt x="777" y="169"/>
                  </a:lnTo>
                  <a:lnTo>
                    <a:pt x="801" y="153"/>
                  </a:lnTo>
                  <a:lnTo>
                    <a:pt x="816" y="133"/>
                  </a:lnTo>
                  <a:lnTo>
                    <a:pt x="816" y="120"/>
                  </a:lnTo>
                  <a:lnTo>
                    <a:pt x="812" y="106"/>
                  </a:lnTo>
                  <a:lnTo>
                    <a:pt x="807" y="97"/>
                  </a:lnTo>
                  <a:lnTo>
                    <a:pt x="797" y="84"/>
                  </a:lnTo>
                  <a:lnTo>
                    <a:pt x="783" y="76"/>
                  </a:lnTo>
                  <a:lnTo>
                    <a:pt x="767" y="63"/>
                  </a:lnTo>
                  <a:lnTo>
                    <a:pt x="747" y="57"/>
                  </a:lnTo>
                  <a:lnTo>
                    <a:pt x="708" y="39"/>
                  </a:lnTo>
                  <a:lnTo>
                    <a:pt x="644" y="22"/>
                  </a:lnTo>
                  <a:lnTo>
                    <a:pt x="591" y="15"/>
                  </a:lnTo>
                  <a:lnTo>
                    <a:pt x="528" y="4"/>
                  </a:lnTo>
                  <a:lnTo>
                    <a:pt x="465" y="3"/>
                  </a:lnTo>
                  <a:lnTo>
                    <a:pt x="398" y="0"/>
                  </a:lnTo>
                  <a:lnTo>
                    <a:pt x="339" y="4"/>
                  </a:lnTo>
                  <a:lnTo>
                    <a:pt x="320" y="3"/>
                  </a:lnTo>
                  <a:lnTo>
                    <a:pt x="293" y="4"/>
                  </a:lnTo>
                  <a:lnTo>
                    <a:pt x="257" y="10"/>
                  </a:lnTo>
                  <a:lnTo>
                    <a:pt x="227" y="12"/>
                  </a:lnTo>
                  <a:lnTo>
                    <a:pt x="200" y="19"/>
                  </a:lnTo>
                  <a:lnTo>
                    <a:pt x="162" y="27"/>
                  </a:lnTo>
                  <a:lnTo>
                    <a:pt x="137" y="28"/>
                  </a:lnTo>
                  <a:lnTo>
                    <a:pt x="108" y="40"/>
                  </a:lnTo>
                  <a:lnTo>
                    <a:pt x="92" y="42"/>
                  </a:lnTo>
                  <a:lnTo>
                    <a:pt x="78" y="49"/>
                  </a:lnTo>
                  <a:lnTo>
                    <a:pt x="69" y="54"/>
                  </a:lnTo>
                  <a:lnTo>
                    <a:pt x="36" y="70"/>
                  </a:lnTo>
                  <a:lnTo>
                    <a:pt x="15" y="88"/>
                  </a:lnTo>
                  <a:lnTo>
                    <a:pt x="6" y="100"/>
                  </a:lnTo>
                  <a:lnTo>
                    <a:pt x="0" y="117"/>
                  </a:lnTo>
                  <a:close/>
                </a:path>
              </a:pathLst>
            </a:custGeom>
            <a:grpFill/>
            <a:ln w="12700">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13" name="Line 4">
              <a:extLst>
                <a:ext uri="{FF2B5EF4-FFF2-40B4-BE49-F238E27FC236}">
                  <a16:creationId xmlns:a16="http://schemas.microsoft.com/office/drawing/2014/main" id="{38460F76-41CB-482F-BB8A-4FE54DC5202A}"/>
                </a:ext>
              </a:extLst>
            </p:cNvPr>
            <p:cNvSpPr>
              <a:spLocks noChangeAspect="1" noChangeShapeType="1"/>
            </p:cNvSpPr>
            <p:nvPr/>
          </p:nvSpPr>
          <p:spPr bwMode="auto">
            <a:xfrm flipV="1">
              <a:off x="1872" y="2244"/>
              <a:ext cx="0" cy="134"/>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4" name="Oval 5">
              <a:extLst>
                <a:ext uri="{FF2B5EF4-FFF2-40B4-BE49-F238E27FC236}">
                  <a16:creationId xmlns:a16="http://schemas.microsoft.com/office/drawing/2014/main" id="{5C51819B-14DB-4581-BABB-7DCCE8C77CAD}"/>
                </a:ext>
              </a:extLst>
            </p:cNvPr>
            <p:cNvSpPr>
              <a:spLocks noChangeAspect="1" noChangeArrowheads="1"/>
            </p:cNvSpPr>
            <p:nvPr/>
          </p:nvSpPr>
          <p:spPr bwMode="auto">
            <a:xfrm>
              <a:off x="1824" y="2208"/>
              <a:ext cx="816" cy="240"/>
            </a:xfrm>
            <a:prstGeom prst="ellips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5" name="Freeform 6">
              <a:extLst>
                <a:ext uri="{FF2B5EF4-FFF2-40B4-BE49-F238E27FC236}">
                  <a16:creationId xmlns:a16="http://schemas.microsoft.com/office/drawing/2014/main" id="{A7556E2F-2423-4E13-A33E-74E92905712A}"/>
                </a:ext>
              </a:extLst>
            </p:cNvPr>
            <p:cNvSpPr>
              <a:spLocks noChangeAspect="1"/>
            </p:cNvSpPr>
            <p:nvPr/>
          </p:nvSpPr>
          <p:spPr bwMode="auto">
            <a:xfrm>
              <a:off x="1822" y="2194"/>
              <a:ext cx="816" cy="251"/>
            </a:xfrm>
            <a:custGeom>
              <a:avLst/>
              <a:gdLst>
                <a:gd name="T0" fmla="*/ 0 w 816"/>
                <a:gd name="T1" fmla="*/ 5 h 251"/>
                <a:gd name="T2" fmla="*/ 30 w 816"/>
                <a:gd name="T3" fmla="*/ 35 h 251"/>
                <a:gd name="T4" fmla="*/ 49 w 816"/>
                <a:gd name="T5" fmla="*/ 47 h 251"/>
                <a:gd name="T6" fmla="*/ 91 w 816"/>
                <a:gd name="T7" fmla="*/ 65 h 251"/>
                <a:gd name="T8" fmla="*/ 145 w 816"/>
                <a:gd name="T9" fmla="*/ 80 h 251"/>
                <a:gd name="T10" fmla="*/ 193 w 816"/>
                <a:gd name="T11" fmla="*/ 90 h 251"/>
                <a:gd name="T12" fmla="*/ 241 w 816"/>
                <a:gd name="T13" fmla="*/ 98 h 251"/>
                <a:gd name="T14" fmla="*/ 291 w 816"/>
                <a:gd name="T15" fmla="*/ 105 h 251"/>
                <a:gd name="T16" fmla="*/ 334 w 816"/>
                <a:gd name="T17" fmla="*/ 105 h 251"/>
                <a:gd name="T18" fmla="*/ 382 w 816"/>
                <a:gd name="T19" fmla="*/ 108 h 251"/>
                <a:gd name="T20" fmla="*/ 435 w 816"/>
                <a:gd name="T21" fmla="*/ 107 h 251"/>
                <a:gd name="T22" fmla="*/ 484 w 816"/>
                <a:gd name="T23" fmla="*/ 105 h 251"/>
                <a:gd name="T24" fmla="*/ 528 w 816"/>
                <a:gd name="T25" fmla="*/ 105 h 251"/>
                <a:gd name="T26" fmla="*/ 579 w 816"/>
                <a:gd name="T27" fmla="*/ 96 h 251"/>
                <a:gd name="T28" fmla="*/ 622 w 816"/>
                <a:gd name="T29" fmla="*/ 90 h 251"/>
                <a:gd name="T30" fmla="*/ 672 w 816"/>
                <a:gd name="T31" fmla="*/ 78 h 251"/>
                <a:gd name="T32" fmla="*/ 718 w 816"/>
                <a:gd name="T33" fmla="*/ 68 h 251"/>
                <a:gd name="T34" fmla="*/ 768 w 816"/>
                <a:gd name="T35" fmla="*/ 45 h 251"/>
                <a:gd name="T36" fmla="*/ 792 w 816"/>
                <a:gd name="T37" fmla="*/ 29 h 251"/>
                <a:gd name="T38" fmla="*/ 816 w 816"/>
                <a:gd name="T39" fmla="*/ 0 h 251"/>
                <a:gd name="T40" fmla="*/ 816 w 816"/>
                <a:gd name="T41" fmla="*/ 138 h 251"/>
                <a:gd name="T42" fmla="*/ 798 w 816"/>
                <a:gd name="T43" fmla="*/ 170 h 251"/>
                <a:gd name="T44" fmla="*/ 771 w 816"/>
                <a:gd name="T45" fmla="*/ 188 h 251"/>
                <a:gd name="T46" fmla="*/ 717 w 816"/>
                <a:gd name="T47" fmla="*/ 210 h 251"/>
                <a:gd name="T48" fmla="*/ 673 w 816"/>
                <a:gd name="T49" fmla="*/ 222 h 251"/>
                <a:gd name="T50" fmla="*/ 624 w 816"/>
                <a:gd name="T51" fmla="*/ 234 h 251"/>
                <a:gd name="T52" fmla="*/ 582 w 816"/>
                <a:gd name="T53" fmla="*/ 239 h 251"/>
                <a:gd name="T54" fmla="*/ 525 w 816"/>
                <a:gd name="T55" fmla="*/ 245 h 251"/>
                <a:gd name="T56" fmla="*/ 483 w 816"/>
                <a:gd name="T57" fmla="*/ 249 h 251"/>
                <a:gd name="T58" fmla="*/ 427 w 816"/>
                <a:gd name="T59" fmla="*/ 251 h 251"/>
                <a:gd name="T60" fmla="*/ 384 w 816"/>
                <a:gd name="T61" fmla="*/ 251 h 251"/>
                <a:gd name="T62" fmla="*/ 330 w 816"/>
                <a:gd name="T63" fmla="*/ 249 h 251"/>
                <a:gd name="T64" fmla="*/ 285 w 816"/>
                <a:gd name="T65" fmla="*/ 248 h 251"/>
                <a:gd name="T66" fmla="*/ 232 w 816"/>
                <a:gd name="T67" fmla="*/ 240 h 251"/>
                <a:gd name="T68" fmla="*/ 193 w 816"/>
                <a:gd name="T69" fmla="*/ 231 h 251"/>
                <a:gd name="T70" fmla="*/ 136 w 816"/>
                <a:gd name="T71" fmla="*/ 222 h 251"/>
                <a:gd name="T72" fmla="*/ 84 w 816"/>
                <a:gd name="T73" fmla="*/ 204 h 251"/>
                <a:gd name="T74" fmla="*/ 42 w 816"/>
                <a:gd name="T75" fmla="*/ 185 h 251"/>
                <a:gd name="T76" fmla="*/ 19 w 816"/>
                <a:gd name="T77" fmla="*/ 167 h 251"/>
                <a:gd name="T78" fmla="*/ 0 w 816"/>
                <a:gd name="T79" fmla="*/ 140 h 251"/>
                <a:gd name="T80" fmla="*/ 0 w 816"/>
                <a:gd name="T81" fmla="*/ 5 h 2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16"/>
                <a:gd name="T124" fmla="*/ 0 h 251"/>
                <a:gd name="T125" fmla="*/ 816 w 816"/>
                <a:gd name="T126" fmla="*/ 251 h 25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16" h="251">
                  <a:moveTo>
                    <a:pt x="0" y="5"/>
                  </a:moveTo>
                  <a:lnTo>
                    <a:pt x="30" y="35"/>
                  </a:lnTo>
                  <a:lnTo>
                    <a:pt x="49" y="47"/>
                  </a:lnTo>
                  <a:lnTo>
                    <a:pt x="91" y="65"/>
                  </a:lnTo>
                  <a:lnTo>
                    <a:pt x="145" y="80"/>
                  </a:lnTo>
                  <a:lnTo>
                    <a:pt x="193" y="90"/>
                  </a:lnTo>
                  <a:lnTo>
                    <a:pt x="241" y="98"/>
                  </a:lnTo>
                  <a:lnTo>
                    <a:pt x="291" y="105"/>
                  </a:lnTo>
                  <a:lnTo>
                    <a:pt x="334" y="105"/>
                  </a:lnTo>
                  <a:lnTo>
                    <a:pt x="382" y="108"/>
                  </a:lnTo>
                  <a:lnTo>
                    <a:pt x="435" y="107"/>
                  </a:lnTo>
                  <a:lnTo>
                    <a:pt x="484" y="105"/>
                  </a:lnTo>
                  <a:lnTo>
                    <a:pt x="528" y="105"/>
                  </a:lnTo>
                  <a:lnTo>
                    <a:pt x="579" y="96"/>
                  </a:lnTo>
                  <a:lnTo>
                    <a:pt x="622" y="90"/>
                  </a:lnTo>
                  <a:lnTo>
                    <a:pt x="672" y="78"/>
                  </a:lnTo>
                  <a:lnTo>
                    <a:pt x="718" y="68"/>
                  </a:lnTo>
                  <a:lnTo>
                    <a:pt x="768" y="45"/>
                  </a:lnTo>
                  <a:lnTo>
                    <a:pt x="792" y="29"/>
                  </a:lnTo>
                  <a:lnTo>
                    <a:pt x="816" y="0"/>
                  </a:lnTo>
                  <a:lnTo>
                    <a:pt x="816" y="138"/>
                  </a:lnTo>
                  <a:lnTo>
                    <a:pt x="798" y="170"/>
                  </a:lnTo>
                  <a:lnTo>
                    <a:pt x="771" y="188"/>
                  </a:lnTo>
                  <a:lnTo>
                    <a:pt x="717" y="210"/>
                  </a:lnTo>
                  <a:lnTo>
                    <a:pt x="673" y="222"/>
                  </a:lnTo>
                  <a:lnTo>
                    <a:pt x="624" y="234"/>
                  </a:lnTo>
                  <a:lnTo>
                    <a:pt x="582" y="239"/>
                  </a:lnTo>
                  <a:lnTo>
                    <a:pt x="525" y="245"/>
                  </a:lnTo>
                  <a:lnTo>
                    <a:pt x="483" y="249"/>
                  </a:lnTo>
                  <a:lnTo>
                    <a:pt x="427" y="251"/>
                  </a:lnTo>
                  <a:lnTo>
                    <a:pt x="384" y="251"/>
                  </a:lnTo>
                  <a:lnTo>
                    <a:pt x="330" y="249"/>
                  </a:lnTo>
                  <a:lnTo>
                    <a:pt x="285" y="248"/>
                  </a:lnTo>
                  <a:lnTo>
                    <a:pt x="232" y="240"/>
                  </a:lnTo>
                  <a:lnTo>
                    <a:pt x="193" y="231"/>
                  </a:lnTo>
                  <a:lnTo>
                    <a:pt x="136" y="222"/>
                  </a:lnTo>
                  <a:lnTo>
                    <a:pt x="84" y="204"/>
                  </a:lnTo>
                  <a:lnTo>
                    <a:pt x="42" y="185"/>
                  </a:lnTo>
                  <a:lnTo>
                    <a:pt x="19" y="167"/>
                  </a:lnTo>
                  <a:lnTo>
                    <a:pt x="0" y="140"/>
                  </a:lnTo>
                  <a:lnTo>
                    <a:pt x="0" y="5"/>
                  </a:lnTo>
                  <a:close/>
                </a:path>
              </a:pathLst>
            </a:custGeom>
            <a:grpFill/>
            <a:ln w="12700">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16" name="Oval 7">
              <a:extLst>
                <a:ext uri="{FF2B5EF4-FFF2-40B4-BE49-F238E27FC236}">
                  <a16:creationId xmlns:a16="http://schemas.microsoft.com/office/drawing/2014/main" id="{EF88AA03-7694-4913-852F-7DF23F540292}"/>
                </a:ext>
              </a:extLst>
            </p:cNvPr>
            <p:cNvSpPr>
              <a:spLocks noChangeAspect="1" noChangeArrowheads="1"/>
            </p:cNvSpPr>
            <p:nvPr/>
          </p:nvSpPr>
          <p:spPr bwMode="auto">
            <a:xfrm>
              <a:off x="1824" y="2064"/>
              <a:ext cx="816" cy="240"/>
            </a:xfrm>
            <a:prstGeom prst="ellipse">
              <a:avLst/>
            </a:prstGeom>
            <a:grpFill/>
            <a:ln w="2540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7" name="Line 8">
              <a:extLst>
                <a:ext uri="{FF2B5EF4-FFF2-40B4-BE49-F238E27FC236}">
                  <a16:creationId xmlns:a16="http://schemas.microsoft.com/office/drawing/2014/main" id="{946FFDD1-6946-462A-955E-BC81770092C2}"/>
                </a:ext>
              </a:extLst>
            </p:cNvPr>
            <p:cNvSpPr>
              <a:spLocks noChangeAspect="1" noChangeShapeType="1"/>
            </p:cNvSpPr>
            <p:nvPr/>
          </p:nvSpPr>
          <p:spPr bwMode="auto">
            <a:xfrm flipV="1">
              <a:off x="1824" y="2183"/>
              <a:ext cx="0" cy="15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8" name="Line 9">
              <a:extLst>
                <a:ext uri="{FF2B5EF4-FFF2-40B4-BE49-F238E27FC236}">
                  <a16:creationId xmlns:a16="http://schemas.microsoft.com/office/drawing/2014/main" id="{9B286CA9-7B61-4493-9369-2605903D480F}"/>
                </a:ext>
              </a:extLst>
            </p:cNvPr>
            <p:cNvSpPr>
              <a:spLocks noChangeAspect="1" noChangeShapeType="1"/>
            </p:cNvSpPr>
            <p:nvPr/>
          </p:nvSpPr>
          <p:spPr bwMode="auto">
            <a:xfrm flipV="1">
              <a:off x="1872" y="224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9" name="Line 10">
              <a:extLst>
                <a:ext uri="{FF2B5EF4-FFF2-40B4-BE49-F238E27FC236}">
                  <a16:creationId xmlns:a16="http://schemas.microsoft.com/office/drawing/2014/main" id="{2760DB95-1A27-456C-A228-BC304B3B6C19}"/>
                </a:ext>
              </a:extLst>
            </p:cNvPr>
            <p:cNvSpPr>
              <a:spLocks noChangeAspect="1" noChangeShapeType="1"/>
            </p:cNvSpPr>
            <p:nvPr/>
          </p:nvSpPr>
          <p:spPr bwMode="auto">
            <a:xfrm flipV="1">
              <a:off x="1968" y="227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0" name="Line 11">
              <a:extLst>
                <a:ext uri="{FF2B5EF4-FFF2-40B4-BE49-F238E27FC236}">
                  <a16:creationId xmlns:a16="http://schemas.microsoft.com/office/drawing/2014/main" id="{1C7BC2FE-7D71-4F23-8CDA-895652CFBD2B}"/>
                </a:ext>
              </a:extLst>
            </p:cNvPr>
            <p:cNvSpPr>
              <a:spLocks noChangeAspect="1" noChangeShapeType="1"/>
            </p:cNvSpPr>
            <p:nvPr/>
          </p:nvSpPr>
          <p:spPr bwMode="auto">
            <a:xfrm flipV="1">
              <a:off x="2016" y="2285"/>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1" name="Line 12">
              <a:extLst>
                <a:ext uri="{FF2B5EF4-FFF2-40B4-BE49-F238E27FC236}">
                  <a16:creationId xmlns:a16="http://schemas.microsoft.com/office/drawing/2014/main" id="{EAA38B2A-BEBA-4504-B320-478E03200C15}"/>
                </a:ext>
              </a:extLst>
            </p:cNvPr>
            <p:cNvSpPr>
              <a:spLocks noChangeAspect="1" noChangeShapeType="1"/>
            </p:cNvSpPr>
            <p:nvPr/>
          </p:nvSpPr>
          <p:spPr bwMode="auto">
            <a:xfrm flipV="1">
              <a:off x="2064" y="229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2" name="Line 13">
              <a:extLst>
                <a:ext uri="{FF2B5EF4-FFF2-40B4-BE49-F238E27FC236}">
                  <a16:creationId xmlns:a16="http://schemas.microsoft.com/office/drawing/2014/main" id="{334A493D-F266-41A0-BBCD-096D47CD5CEE}"/>
                </a:ext>
              </a:extLst>
            </p:cNvPr>
            <p:cNvSpPr>
              <a:spLocks noChangeAspect="1" noChangeShapeType="1"/>
            </p:cNvSpPr>
            <p:nvPr/>
          </p:nvSpPr>
          <p:spPr bwMode="auto">
            <a:xfrm flipV="1">
              <a:off x="2112" y="229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3" name="Line 14">
              <a:extLst>
                <a:ext uri="{FF2B5EF4-FFF2-40B4-BE49-F238E27FC236}">
                  <a16:creationId xmlns:a16="http://schemas.microsoft.com/office/drawing/2014/main" id="{12C3D8B7-391D-4A9F-86EB-919E2126F87F}"/>
                </a:ext>
              </a:extLst>
            </p:cNvPr>
            <p:cNvSpPr>
              <a:spLocks noChangeAspect="1" noChangeShapeType="1"/>
            </p:cNvSpPr>
            <p:nvPr/>
          </p:nvSpPr>
          <p:spPr bwMode="auto">
            <a:xfrm flipV="1">
              <a:off x="2160" y="230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4" name="Line 15">
              <a:extLst>
                <a:ext uri="{FF2B5EF4-FFF2-40B4-BE49-F238E27FC236}">
                  <a16:creationId xmlns:a16="http://schemas.microsoft.com/office/drawing/2014/main" id="{9DAF9B12-C9DA-42EF-A30E-BA04CB2D10BD}"/>
                </a:ext>
              </a:extLst>
            </p:cNvPr>
            <p:cNvSpPr>
              <a:spLocks noChangeAspect="1" noChangeShapeType="1"/>
            </p:cNvSpPr>
            <p:nvPr/>
          </p:nvSpPr>
          <p:spPr bwMode="auto">
            <a:xfrm flipV="1">
              <a:off x="2208" y="2302"/>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5" name="Line 16">
              <a:extLst>
                <a:ext uri="{FF2B5EF4-FFF2-40B4-BE49-F238E27FC236}">
                  <a16:creationId xmlns:a16="http://schemas.microsoft.com/office/drawing/2014/main" id="{71DB4D50-E848-47E4-8FA5-87614F8FDE07}"/>
                </a:ext>
              </a:extLst>
            </p:cNvPr>
            <p:cNvSpPr>
              <a:spLocks noChangeAspect="1" noChangeShapeType="1"/>
            </p:cNvSpPr>
            <p:nvPr/>
          </p:nvSpPr>
          <p:spPr bwMode="auto">
            <a:xfrm flipV="1">
              <a:off x="2256" y="230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6" name="Line 17">
              <a:extLst>
                <a:ext uri="{FF2B5EF4-FFF2-40B4-BE49-F238E27FC236}">
                  <a16:creationId xmlns:a16="http://schemas.microsoft.com/office/drawing/2014/main" id="{E1ECB0B5-0974-42E5-9931-79E27687C1C7}"/>
                </a:ext>
              </a:extLst>
            </p:cNvPr>
            <p:cNvSpPr>
              <a:spLocks noChangeAspect="1" noChangeShapeType="1"/>
            </p:cNvSpPr>
            <p:nvPr/>
          </p:nvSpPr>
          <p:spPr bwMode="auto">
            <a:xfrm flipV="1">
              <a:off x="2304" y="230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7" name="Line 18">
              <a:extLst>
                <a:ext uri="{FF2B5EF4-FFF2-40B4-BE49-F238E27FC236}">
                  <a16:creationId xmlns:a16="http://schemas.microsoft.com/office/drawing/2014/main" id="{4422F747-4E1C-45E2-9FF5-F2BA1B6170C7}"/>
                </a:ext>
              </a:extLst>
            </p:cNvPr>
            <p:cNvSpPr>
              <a:spLocks noChangeAspect="1" noChangeShapeType="1"/>
            </p:cNvSpPr>
            <p:nvPr/>
          </p:nvSpPr>
          <p:spPr bwMode="auto">
            <a:xfrm flipV="1">
              <a:off x="2352" y="229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8" name="Line 19">
              <a:extLst>
                <a:ext uri="{FF2B5EF4-FFF2-40B4-BE49-F238E27FC236}">
                  <a16:creationId xmlns:a16="http://schemas.microsoft.com/office/drawing/2014/main" id="{1755DDD8-941F-4CB0-A922-C21364D7B213}"/>
                </a:ext>
              </a:extLst>
            </p:cNvPr>
            <p:cNvSpPr>
              <a:spLocks noChangeAspect="1" noChangeShapeType="1"/>
            </p:cNvSpPr>
            <p:nvPr/>
          </p:nvSpPr>
          <p:spPr bwMode="auto">
            <a:xfrm flipV="1">
              <a:off x="2400" y="229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9" name="Line 20">
              <a:extLst>
                <a:ext uri="{FF2B5EF4-FFF2-40B4-BE49-F238E27FC236}">
                  <a16:creationId xmlns:a16="http://schemas.microsoft.com/office/drawing/2014/main" id="{FCBEA386-9C8E-4B3E-90E6-E587E3FC6B1D}"/>
                </a:ext>
              </a:extLst>
            </p:cNvPr>
            <p:cNvSpPr>
              <a:spLocks noChangeAspect="1" noChangeShapeType="1"/>
            </p:cNvSpPr>
            <p:nvPr/>
          </p:nvSpPr>
          <p:spPr bwMode="auto">
            <a:xfrm flipV="1">
              <a:off x="2448" y="228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0" name="Line 21">
              <a:extLst>
                <a:ext uri="{FF2B5EF4-FFF2-40B4-BE49-F238E27FC236}">
                  <a16:creationId xmlns:a16="http://schemas.microsoft.com/office/drawing/2014/main" id="{45FDE6F7-44C2-463A-AD11-9111664DED53}"/>
                </a:ext>
              </a:extLst>
            </p:cNvPr>
            <p:cNvSpPr>
              <a:spLocks noChangeAspect="1" noChangeShapeType="1"/>
            </p:cNvSpPr>
            <p:nvPr/>
          </p:nvSpPr>
          <p:spPr bwMode="auto">
            <a:xfrm flipV="1">
              <a:off x="2496" y="2275"/>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1" name="Line 22">
              <a:extLst>
                <a:ext uri="{FF2B5EF4-FFF2-40B4-BE49-F238E27FC236}">
                  <a16:creationId xmlns:a16="http://schemas.microsoft.com/office/drawing/2014/main" id="{43D35C75-A38A-4355-8363-7AF6C38450FD}"/>
                </a:ext>
              </a:extLst>
            </p:cNvPr>
            <p:cNvSpPr>
              <a:spLocks noChangeAspect="1" noChangeShapeType="1"/>
            </p:cNvSpPr>
            <p:nvPr/>
          </p:nvSpPr>
          <p:spPr bwMode="auto">
            <a:xfrm flipV="1">
              <a:off x="2544" y="226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2" name="Line 23">
              <a:extLst>
                <a:ext uri="{FF2B5EF4-FFF2-40B4-BE49-F238E27FC236}">
                  <a16:creationId xmlns:a16="http://schemas.microsoft.com/office/drawing/2014/main" id="{7418BF79-3901-4A8D-9F1E-00ACE66A7615}"/>
                </a:ext>
              </a:extLst>
            </p:cNvPr>
            <p:cNvSpPr>
              <a:spLocks noChangeAspect="1" noChangeShapeType="1"/>
            </p:cNvSpPr>
            <p:nvPr/>
          </p:nvSpPr>
          <p:spPr bwMode="auto">
            <a:xfrm flipV="1">
              <a:off x="2592" y="224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3" name="Line 24">
              <a:extLst>
                <a:ext uri="{FF2B5EF4-FFF2-40B4-BE49-F238E27FC236}">
                  <a16:creationId xmlns:a16="http://schemas.microsoft.com/office/drawing/2014/main" id="{9725C24D-7D0E-4205-B062-37B0F2F54FD4}"/>
                </a:ext>
              </a:extLst>
            </p:cNvPr>
            <p:cNvSpPr>
              <a:spLocks noChangeAspect="1" noChangeShapeType="1"/>
            </p:cNvSpPr>
            <p:nvPr/>
          </p:nvSpPr>
          <p:spPr bwMode="auto">
            <a:xfrm flipV="1">
              <a:off x="1885" y="2122"/>
              <a:ext cx="0" cy="122"/>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4" name="Line 25">
              <a:extLst>
                <a:ext uri="{FF2B5EF4-FFF2-40B4-BE49-F238E27FC236}">
                  <a16:creationId xmlns:a16="http://schemas.microsoft.com/office/drawing/2014/main" id="{228FD935-1F8A-436F-870F-149829AB9050}"/>
                </a:ext>
              </a:extLst>
            </p:cNvPr>
            <p:cNvSpPr>
              <a:spLocks noChangeAspect="1" noChangeShapeType="1"/>
            </p:cNvSpPr>
            <p:nvPr/>
          </p:nvSpPr>
          <p:spPr bwMode="auto">
            <a:xfrm flipV="1">
              <a:off x="1933" y="210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5" name="Line 26">
              <a:extLst>
                <a:ext uri="{FF2B5EF4-FFF2-40B4-BE49-F238E27FC236}">
                  <a16:creationId xmlns:a16="http://schemas.microsoft.com/office/drawing/2014/main" id="{67129F3D-43CB-412E-8A70-7E6BEA74A2BC}"/>
                </a:ext>
              </a:extLst>
            </p:cNvPr>
            <p:cNvSpPr>
              <a:spLocks noChangeAspect="1" noChangeShapeType="1"/>
            </p:cNvSpPr>
            <p:nvPr/>
          </p:nvSpPr>
          <p:spPr bwMode="auto">
            <a:xfrm flipV="1">
              <a:off x="1981" y="209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6" name="Line 27">
              <a:extLst>
                <a:ext uri="{FF2B5EF4-FFF2-40B4-BE49-F238E27FC236}">
                  <a16:creationId xmlns:a16="http://schemas.microsoft.com/office/drawing/2014/main" id="{BEB902AA-4250-41F9-9E8E-988FC54FF6F8}"/>
                </a:ext>
              </a:extLst>
            </p:cNvPr>
            <p:cNvSpPr>
              <a:spLocks noChangeAspect="1" noChangeShapeType="1"/>
            </p:cNvSpPr>
            <p:nvPr/>
          </p:nvSpPr>
          <p:spPr bwMode="auto">
            <a:xfrm flipV="1">
              <a:off x="2029" y="2078"/>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7" name="Line 28">
              <a:extLst>
                <a:ext uri="{FF2B5EF4-FFF2-40B4-BE49-F238E27FC236}">
                  <a16:creationId xmlns:a16="http://schemas.microsoft.com/office/drawing/2014/main" id="{B6CA634A-FDC8-4BDF-A292-330AB675A33D}"/>
                </a:ext>
              </a:extLst>
            </p:cNvPr>
            <p:cNvSpPr>
              <a:spLocks noChangeAspect="1" noChangeShapeType="1"/>
            </p:cNvSpPr>
            <p:nvPr/>
          </p:nvSpPr>
          <p:spPr bwMode="auto">
            <a:xfrm flipV="1">
              <a:off x="2077" y="207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8" name="Line 29">
              <a:extLst>
                <a:ext uri="{FF2B5EF4-FFF2-40B4-BE49-F238E27FC236}">
                  <a16:creationId xmlns:a16="http://schemas.microsoft.com/office/drawing/2014/main" id="{6F0F5DE0-8D13-4B85-9D53-3F9F48C96A69}"/>
                </a:ext>
              </a:extLst>
            </p:cNvPr>
            <p:cNvSpPr>
              <a:spLocks noChangeAspect="1" noChangeShapeType="1"/>
            </p:cNvSpPr>
            <p:nvPr/>
          </p:nvSpPr>
          <p:spPr bwMode="auto">
            <a:xfrm flipV="1">
              <a:off x="2125" y="206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9" name="Line 30">
              <a:extLst>
                <a:ext uri="{FF2B5EF4-FFF2-40B4-BE49-F238E27FC236}">
                  <a16:creationId xmlns:a16="http://schemas.microsoft.com/office/drawing/2014/main" id="{FCC3D53E-00DE-4759-A0C3-F34AC7DD4E39}"/>
                </a:ext>
              </a:extLst>
            </p:cNvPr>
            <p:cNvSpPr>
              <a:spLocks noChangeAspect="1" noChangeShapeType="1"/>
            </p:cNvSpPr>
            <p:nvPr/>
          </p:nvSpPr>
          <p:spPr bwMode="auto">
            <a:xfrm flipV="1">
              <a:off x="2173" y="20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0" name="Line 31">
              <a:extLst>
                <a:ext uri="{FF2B5EF4-FFF2-40B4-BE49-F238E27FC236}">
                  <a16:creationId xmlns:a16="http://schemas.microsoft.com/office/drawing/2014/main" id="{73B07282-EE86-4A30-A378-7E6B2B488422}"/>
                </a:ext>
              </a:extLst>
            </p:cNvPr>
            <p:cNvSpPr>
              <a:spLocks noChangeAspect="1" noChangeShapeType="1"/>
            </p:cNvSpPr>
            <p:nvPr/>
          </p:nvSpPr>
          <p:spPr bwMode="auto">
            <a:xfrm flipV="1">
              <a:off x="2221" y="206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1" name="Line 32">
              <a:extLst>
                <a:ext uri="{FF2B5EF4-FFF2-40B4-BE49-F238E27FC236}">
                  <a16:creationId xmlns:a16="http://schemas.microsoft.com/office/drawing/2014/main" id="{44BB23E3-860C-4E9A-AFF4-4F24E1E5DE30}"/>
                </a:ext>
              </a:extLst>
            </p:cNvPr>
            <p:cNvSpPr>
              <a:spLocks noChangeAspect="1" noChangeShapeType="1"/>
            </p:cNvSpPr>
            <p:nvPr/>
          </p:nvSpPr>
          <p:spPr bwMode="auto">
            <a:xfrm flipV="1">
              <a:off x="2269" y="2067"/>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2" name="Line 33">
              <a:extLst>
                <a:ext uri="{FF2B5EF4-FFF2-40B4-BE49-F238E27FC236}">
                  <a16:creationId xmlns:a16="http://schemas.microsoft.com/office/drawing/2014/main" id="{34649F75-3E31-46A9-9360-4FEA6F32C63E}"/>
                </a:ext>
              </a:extLst>
            </p:cNvPr>
            <p:cNvSpPr>
              <a:spLocks noChangeAspect="1" noChangeShapeType="1"/>
            </p:cNvSpPr>
            <p:nvPr/>
          </p:nvSpPr>
          <p:spPr bwMode="auto">
            <a:xfrm flipV="1">
              <a:off x="2317" y="20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3" name="Line 34">
              <a:extLst>
                <a:ext uri="{FF2B5EF4-FFF2-40B4-BE49-F238E27FC236}">
                  <a16:creationId xmlns:a16="http://schemas.microsoft.com/office/drawing/2014/main" id="{78688523-B8E3-4293-B397-52D4727CA6B0}"/>
                </a:ext>
              </a:extLst>
            </p:cNvPr>
            <p:cNvSpPr>
              <a:spLocks noChangeAspect="1" noChangeShapeType="1"/>
            </p:cNvSpPr>
            <p:nvPr/>
          </p:nvSpPr>
          <p:spPr bwMode="auto">
            <a:xfrm flipV="1">
              <a:off x="2368" y="207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4" name="Line 35">
              <a:extLst>
                <a:ext uri="{FF2B5EF4-FFF2-40B4-BE49-F238E27FC236}">
                  <a16:creationId xmlns:a16="http://schemas.microsoft.com/office/drawing/2014/main" id="{B09CA5C0-74D8-4E70-8ECF-B0523CD07634}"/>
                </a:ext>
              </a:extLst>
            </p:cNvPr>
            <p:cNvSpPr>
              <a:spLocks noChangeAspect="1" noChangeShapeType="1"/>
            </p:cNvSpPr>
            <p:nvPr/>
          </p:nvSpPr>
          <p:spPr bwMode="auto">
            <a:xfrm flipV="1">
              <a:off x="2413" y="207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5" name="Line 36">
              <a:extLst>
                <a:ext uri="{FF2B5EF4-FFF2-40B4-BE49-F238E27FC236}">
                  <a16:creationId xmlns:a16="http://schemas.microsoft.com/office/drawing/2014/main" id="{4008BC1B-8C9E-4E7A-9DE8-5092EF7D8A12}"/>
                </a:ext>
              </a:extLst>
            </p:cNvPr>
            <p:cNvSpPr>
              <a:spLocks noChangeAspect="1" noChangeShapeType="1"/>
            </p:cNvSpPr>
            <p:nvPr/>
          </p:nvSpPr>
          <p:spPr bwMode="auto">
            <a:xfrm flipV="1">
              <a:off x="2461" y="208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6" name="Line 37">
              <a:extLst>
                <a:ext uri="{FF2B5EF4-FFF2-40B4-BE49-F238E27FC236}">
                  <a16:creationId xmlns:a16="http://schemas.microsoft.com/office/drawing/2014/main" id="{ACC758BA-227B-44A7-AA78-354D1169550F}"/>
                </a:ext>
              </a:extLst>
            </p:cNvPr>
            <p:cNvSpPr>
              <a:spLocks noChangeAspect="1" noChangeShapeType="1"/>
            </p:cNvSpPr>
            <p:nvPr/>
          </p:nvSpPr>
          <p:spPr bwMode="auto">
            <a:xfrm flipV="1">
              <a:off x="2509" y="209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7" name="Line 38">
              <a:extLst>
                <a:ext uri="{FF2B5EF4-FFF2-40B4-BE49-F238E27FC236}">
                  <a16:creationId xmlns:a16="http://schemas.microsoft.com/office/drawing/2014/main" id="{CF959E27-897B-4FDF-A71B-1CADF183C203}"/>
                </a:ext>
              </a:extLst>
            </p:cNvPr>
            <p:cNvSpPr>
              <a:spLocks noChangeAspect="1" noChangeShapeType="1"/>
            </p:cNvSpPr>
            <p:nvPr/>
          </p:nvSpPr>
          <p:spPr bwMode="auto">
            <a:xfrm flipV="1">
              <a:off x="2557" y="211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8" name="Line 39">
              <a:extLst>
                <a:ext uri="{FF2B5EF4-FFF2-40B4-BE49-F238E27FC236}">
                  <a16:creationId xmlns:a16="http://schemas.microsoft.com/office/drawing/2014/main" id="{C3D4AFAE-281A-4124-AFE9-7EC1C99AF349}"/>
                </a:ext>
              </a:extLst>
            </p:cNvPr>
            <p:cNvSpPr>
              <a:spLocks noChangeAspect="1" noChangeShapeType="1"/>
            </p:cNvSpPr>
            <p:nvPr/>
          </p:nvSpPr>
          <p:spPr bwMode="auto">
            <a:xfrm flipV="1">
              <a:off x="2605" y="2137"/>
              <a:ext cx="0" cy="9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9" name="Line 40">
              <a:extLst>
                <a:ext uri="{FF2B5EF4-FFF2-40B4-BE49-F238E27FC236}">
                  <a16:creationId xmlns:a16="http://schemas.microsoft.com/office/drawing/2014/main" id="{AE4FCE49-7237-43A3-8CB8-1561038053C1}"/>
                </a:ext>
              </a:extLst>
            </p:cNvPr>
            <p:cNvSpPr>
              <a:spLocks noChangeAspect="1" noChangeShapeType="1"/>
            </p:cNvSpPr>
            <p:nvPr/>
          </p:nvSpPr>
          <p:spPr bwMode="auto">
            <a:xfrm flipV="1">
              <a:off x="1923" y="22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0" name="Arc 41">
              <a:extLst>
                <a:ext uri="{FF2B5EF4-FFF2-40B4-BE49-F238E27FC236}">
                  <a16:creationId xmlns:a16="http://schemas.microsoft.com/office/drawing/2014/main" id="{50DC5AAF-3C70-4B5C-B6FF-BEE4647AB0C6}"/>
                </a:ext>
              </a:extLst>
            </p:cNvPr>
            <p:cNvSpPr>
              <a:spLocks noChangeAspect="1"/>
            </p:cNvSpPr>
            <p:nvPr/>
          </p:nvSpPr>
          <p:spPr bwMode="auto">
            <a:xfrm flipH="1" flipV="1">
              <a:off x="1823" y="2318"/>
              <a:ext cx="404" cy="129"/>
            </a:xfrm>
            <a:custGeom>
              <a:avLst/>
              <a:gdLst>
                <a:gd name="T0" fmla="*/ 0 w 24278"/>
                <a:gd name="T1" fmla="*/ 0 h 21600"/>
                <a:gd name="T2" fmla="*/ 7 w 24278"/>
                <a:gd name="T3" fmla="*/ 1 h 21600"/>
                <a:gd name="T4" fmla="*/ 1 w 24278"/>
                <a:gd name="T5" fmla="*/ 1 h 21600"/>
                <a:gd name="T6" fmla="*/ 0 60000 65536"/>
                <a:gd name="T7" fmla="*/ 0 60000 65536"/>
                <a:gd name="T8" fmla="*/ 0 60000 65536"/>
                <a:gd name="T9" fmla="*/ 0 w 24278"/>
                <a:gd name="T10" fmla="*/ 0 h 21600"/>
                <a:gd name="T11" fmla="*/ 24278 w 24278"/>
                <a:gd name="T12" fmla="*/ 21600 h 21600"/>
              </a:gdLst>
              <a:ahLst/>
              <a:cxnLst>
                <a:cxn ang="T6">
                  <a:pos x="T0" y="T1"/>
                </a:cxn>
                <a:cxn ang="T7">
                  <a:pos x="T2" y="T3"/>
                </a:cxn>
                <a:cxn ang="T8">
                  <a:pos x="T4" y="T5"/>
                </a:cxn>
              </a:cxnLst>
              <a:rect l="T9" t="T10" r="T11" b="T12"/>
              <a:pathLst>
                <a:path w="24278" h="21600" fill="none" extrusionOk="0">
                  <a:moveTo>
                    <a:pt x="-1" y="173"/>
                  </a:moveTo>
                  <a:cubicBezTo>
                    <a:pt x="906" y="57"/>
                    <a:pt x="1818" y="-1"/>
                    <a:pt x="2732" y="0"/>
                  </a:cubicBezTo>
                  <a:cubicBezTo>
                    <a:pt x="14071" y="0"/>
                    <a:pt x="23480" y="8768"/>
                    <a:pt x="24278" y="20079"/>
                  </a:cubicBezTo>
                </a:path>
                <a:path w="24278" h="21600" stroke="0" extrusionOk="0">
                  <a:moveTo>
                    <a:pt x="-1" y="173"/>
                  </a:moveTo>
                  <a:cubicBezTo>
                    <a:pt x="906" y="57"/>
                    <a:pt x="1818" y="-1"/>
                    <a:pt x="2732" y="0"/>
                  </a:cubicBezTo>
                  <a:cubicBezTo>
                    <a:pt x="14071" y="0"/>
                    <a:pt x="23480" y="8768"/>
                    <a:pt x="24278" y="20079"/>
                  </a:cubicBezTo>
                  <a:lnTo>
                    <a:pt x="2732" y="21600"/>
                  </a:lnTo>
                  <a:close/>
                </a:path>
              </a:pathLst>
            </a:custGeom>
            <a:grpFill/>
            <a:ln w="15875">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51" name="Arc 42">
              <a:extLst>
                <a:ext uri="{FF2B5EF4-FFF2-40B4-BE49-F238E27FC236}">
                  <a16:creationId xmlns:a16="http://schemas.microsoft.com/office/drawing/2014/main" id="{89D69241-2258-4676-882A-86C78BA84F7C}"/>
                </a:ext>
              </a:extLst>
            </p:cNvPr>
            <p:cNvSpPr>
              <a:spLocks noChangeAspect="1"/>
            </p:cNvSpPr>
            <p:nvPr/>
          </p:nvSpPr>
          <p:spPr bwMode="auto">
            <a:xfrm flipV="1">
              <a:off x="2220" y="2318"/>
              <a:ext cx="415" cy="129"/>
            </a:xfrm>
            <a:custGeom>
              <a:avLst/>
              <a:gdLst>
                <a:gd name="T0" fmla="*/ 0 w 24452"/>
                <a:gd name="T1" fmla="*/ 0 h 21600"/>
                <a:gd name="T2" fmla="*/ 7 w 24452"/>
                <a:gd name="T3" fmla="*/ 1 h 21600"/>
                <a:gd name="T4" fmla="*/ 1 w 24452"/>
                <a:gd name="T5" fmla="*/ 1 h 21600"/>
                <a:gd name="T6" fmla="*/ 0 60000 65536"/>
                <a:gd name="T7" fmla="*/ 0 60000 65536"/>
                <a:gd name="T8" fmla="*/ 0 60000 65536"/>
                <a:gd name="T9" fmla="*/ 0 w 24452"/>
                <a:gd name="T10" fmla="*/ 0 h 21600"/>
                <a:gd name="T11" fmla="*/ 24452 w 24452"/>
                <a:gd name="T12" fmla="*/ 21600 h 21600"/>
              </a:gdLst>
              <a:ahLst/>
              <a:cxnLst>
                <a:cxn ang="T6">
                  <a:pos x="T0" y="T1"/>
                </a:cxn>
                <a:cxn ang="T7">
                  <a:pos x="T2" y="T3"/>
                </a:cxn>
                <a:cxn ang="T8">
                  <a:pos x="T4" y="T5"/>
                </a:cxn>
              </a:cxnLst>
              <a:rect l="T9" t="T10" r="T11" b="T12"/>
              <a:pathLst>
                <a:path w="24452" h="21600" fill="none" extrusionOk="0">
                  <a:moveTo>
                    <a:pt x="0" y="294"/>
                  </a:moveTo>
                  <a:cubicBezTo>
                    <a:pt x="1174" y="98"/>
                    <a:pt x="2362" y="-1"/>
                    <a:pt x="3553" y="0"/>
                  </a:cubicBezTo>
                  <a:cubicBezTo>
                    <a:pt x="13380" y="0"/>
                    <a:pt x="21968" y="6633"/>
                    <a:pt x="24452" y="16141"/>
                  </a:cubicBezTo>
                </a:path>
                <a:path w="24452" h="21600" stroke="0" extrusionOk="0">
                  <a:moveTo>
                    <a:pt x="0" y="294"/>
                  </a:moveTo>
                  <a:cubicBezTo>
                    <a:pt x="1174" y="98"/>
                    <a:pt x="2362" y="-1"/>
                    <a:pt x="3553" y="0"/>
                  </a:cubicBezTo>
                  <a:cubicBezTo>
                    <a:pt x="13380" y="0"/>
                    <a:pt x="21968" y="6633"/>
                    <a:pt x="24452" y="16141"/>
                  </a:cubicBezTo>
                  <a:lnTo>
                    <a:pt x="3553" y="21600"/>
                  </a:lnTo>
                  <a:close/>
                </a:path>
              </a:pathLst>
            </a:custGeom>
            <a:grpFill/>
            <a:ln w="15875">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52" name="Line 43">
              <a:extLst>
                <a:ext uri="{FF2B5EF4-FFF2-40B4-BE49-F238E27FC236}">
                  <a16:creationId xmlns:a16="http://schemas.microsoft.com/office/drawing/2014/main" id="{8EC05688-F8AB-4F85-AC6B-3050E86A55EB}"/>
                </a:ext>
              </a:extLst>
            </p:cNvPr>
            <p:cNvSpPr>
              <a:spLocks noChangeAspect="1" noChangeShapeType="1"/>
            </p:cNvSpPr>
            <p:nvPr/>
          </p:nvSpPr>
          <p:spPr bwMode="auto">
            <a:xfrm flipV="1">
              <a:off x="2640" y="2184"/>
              <a:ext cx="0" cy="15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grpSp>
      <p:cxnSp>
        <p:nvCxnSpPr>
          <p:cNvPr id="7" name="Straight Arrow Connector 6">
            <a:extLst>
              <a:ext uri="{FF2B5EF4-FFF2-40B4-BE49-F238E27FC236}">
                <a16:creationId xmlns:a16="http://schemas.microsoft.com/office/drawing/2014/main" id="{3D4B8A9F-2DDF-4187-9940-2E1B306D3C67}"/>
              </a:ext>
            </a:extLst>
          </p:cNvPr>
          <p:cNvCxnSpPr/>
          <p:nvPr/>
        </p:nvCxnSpPr>
        <p:spPr bwMode="auto">
          <a:xfrm flipH="1">
            <a:off x="2984740" y="2945920"/>
            <a:ext cx="612475" cy="862641"/>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98" name="Text Box 55">
            <a:extLst>
              <a:ext uri="{FF2B5EF4-FFF2-40B4-BE49-F238E27FC236}">
                <a16:creationId xmlns:a16="http://schemas.microsoft.com/office/drawing/2014/main" id="{0BDC166C-0117-4A16-98ED-8A65955FF37B}"/>
              </a:ext>
            </a:extLst>
          </p:cNvPr>
          <p:cNvSpPr txBox="1">
            <a:spLocks noChangeArrowheads="1"/>
          </p:cNvSpPr>
          <p:nvPr/>
        </p:nvSpPr>
        <p:spPr bwMode="auto">
          <a:xfrm>
            <a:off x="3759568" y="4650507"/>
            <a:ext cx="903871" cy="2585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CADS</a:t>
            </a:r>
            <a:endParaRPr lang="en-US" dirty="0"/>
          </a:p>
        </p:txBody>
      </p:sp>
      <p:cxnSp>
        <p:nvCxnSpPr>
          <p:cNvPr id="99" name="Straight Arrow Connector 98">
            <a:extLst>
              <a:ext uri="{FF2B5EF4-FFF2-40B4-BE49-F238E27FC236}">
                <a16:creationId xmlns:a16="http://schemas.microsoft.com/office/drawing/2014/main" id="{1DE22E39-7905-4469-87A4-8582A7019282}"/>
              </a:ext>
            </a:extLst>
          </p:cNvPr>
          <p:cNvCxnSpPr>
            <a:cxnSpLocks/>
          </p:cNvCxnSpPr>
          <p:nvPr/>
        </p:nvCxnSpPr>
        <p:spPr bwMode="auto">
          <a:xfrm>
            <a:off x="4830793" y="2885536"/>
            <a:ext cx="940279" cy="914399"/>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100" name="Straight Arrow Connector 99">
            <a:extLst>
              <a:ext uri="{FF2B5EF4-FFF2-40B4-BE49-F238E27FC236}">
                <a16:creationId xmlns:a16="http://schemas.microsoft.com/office/drawing/2014/main" id="{7ED85CD4-2AB4-4711-9614-859D2CFDF664}"/>
              </a:ext>
            </a:extLst>
          </p:cNvPr>
          <p:cNvCxnSpPr>
            <a:cxnSpLocks/>
          </p:cNvCxnSpPr>
          <p:nvPr/>
        </p:nvCxnSpPr>
        <p:spPr bwMode="auto">
          <a:xfrm flipH="1">
            <a:off x="4132053" y="1876245"/>
            <a:ext cx="8626" cy="370935"/>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101" name="Straight Arrow Connector 100">
            <a:extLst>
              <a:ext uri="{FF2B5EF4-FFF2-40B4-BE49-F238E27FC236}">
                <a16:creationId xmlns:a16="http://schemas.microsoft.com/office/drawing/2014/main" id="{492F9DF2-168C-4BE5-97AE-867CB29AA1B3}"/>
              </a:ext>
            </a:extLst>
          </p:cNvPr>
          <p:cNvCxnSpPr>
            <a:cxnSpLocks/>
          </p:cNvCxnSpPr>
          <p:nvPr/>
        </p:nvCxnSpPr>
        <p:spPr bwMode="auto">
          <a:xfrm flipH="1" flipV="1">
            <a:off x="2976113" y="4386532"/>
            <a:ext cx="733245" cy="310550"/>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102" name="Straight Arrow Connector 101">
            <a:extLst>
              <a:ext uri="{FF2B5EF4-FFF2-40B4-BE49-F238E27FC236}">
                <a16:creationId xmlns:a16="http://schemas.microsoft.com/office/drawing/2014/main" id="{8161C3E5-62D3-42C6-9C76-4E721B77676D}"/>
              </a:ext>
            </a:extLst>
          </p:cNvPr>
          <p:cNvCxnSpPr>
            <a:cxnSpLocks/>
          </p:cNvCxnSpPr>
          <p:nvPr/>
        </p:nvCxnSpPr>
        <p:spPr bwMode="auto">
          <a:xfrm flipH="1">
            <a:off x="4761781" y="4395158"/>
            <a:ext cx="785003" cy="345058"/>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11265" name="TextBox 11264">
            <a:extLst>
              <a:ext uri="{FF2B5EF4-FFF2-40B4-BE49-F238E27FC236}">
                <a16:creationId xmlns:a16="http://schemas.microsoft.com/office/drawing/2014/main" id="{6C556E72-F278-4970-AE43-AF0396617915}"/>
              </a:ext>
            </a:extLst>
          </p:cNvPr>
          <p:cNvSpPr txBox="1"/>
          <p:nvPr/>
        </p:nvSpPr>
        <p:spPr>
          <a:xfrm>
            <a:off x="1307440" y="1540354"/>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1. CF-18 Generates J2.2 PPLI </a:t>
            </a:r>
            <a:endParaRPr lang="en-US" sz="1200" dirty="0">
              <a:cs typeface="Arial"/>
            </a:endParaRPr>
          </a:p>
        </p:txBody>
      </p:sp>
      <p:sp>
        <p:nvSpPr>
          <p:cNvPr id="109" name="TextBox 108">
            <a:extLst>
              <a:ext uri="{FF2B5EF4-FFF2-40B4-BE49-F238E27FC236}">
                <a16:creationId xmlns:a16="http://schemas.microsoft.com/office/drawing/2014/main" id="{888FAE60-25B9-4C42-B804-50A8A18E0F34}"/>
              </a:ext>
            </a:extLst>
          </p:cNvPr>
          <p:cNvSpPr txBox="1"/>
          <p:nvPr/>
        </p:nvSpPr>
        <p:spPr>
          <a:xfrm>
            <a:off x="608700" y="2920580"/>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2. J2.2 PPLI is transmitted through RF Link 16 to the TIC 3 AIR MIDS JTRS</a:t>
            </a:r>
            <a:endParaRPr lang="en-US" sz="1200" dirty="0">
              <a:cs typeface="Arial"/>
            </a:endParaRPr>
          </a:p>
        </p:txBody>
      </p:sp>
      <p:sp>
        <p:nvSpPr>
          <p:cNvPr id="110" name="TextBox 109">
            <a:extLst>
              <a:ext uri="{FF2B5EF4-FFF2-40B4-BE49-F238E27FC236}">
                <a16:creationId xmlns:a16="http://schemas.microsoft.com/office/drawing/2014/main" id="{082BC231-B396-4532-8644-3D20DB67B098}"/>
              </a:ext>
            </a:extLst>
          </p:cNvPr>
          <p:cNvSpPr txBox="1"/>
          <p:nvPr/>
        </p:nvSpPr>
        <p:spPr>
          <a:xfrm>
            <a:off x="3058602" y="5008172"/>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3. CADS converts the J2.2 to J2.0 and sends it to 42 Radar</a:t>
            </a:r>
            <a:endParaRPr lang="en-US" sz="1200" dirty="0">
              <a:cs typeface="Arial"/>
            </a:endParaRPr>
          </a:p>
        </p:txBody>
      </p:sp>
      <p:sp>
        <p:nvSpPr>
          <p:cNvPr id="111" name="TextBox 110">
            <a:extLst>
              <a:ext uri="{FF2B5EF4-FFF2-40B4-BE49-F238E27FC236}">
                <a16:creationId xmlns:a16="http://schemas.microsoft.com/office/drawing/2014/main" id="{DE36A611-7262-421B-888F-1F5678099FB7}"/>
              </a:ext>
            </a:extLst>
          </p:cNvPr>
          <p:cNvSpPr txBox="1"/>
          <p:nvPr/>
        </p:nvSpPr>
        <p:spPr>
          <a:xfrm>
            <a:off x="6595432" y="3834980"/>
            <a:ext cx="242545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3. 42 Radar receives a J2.2 from the CF-18 and a J2.0 from CADS, which is sent into the RF Link 16 network</a:t>
            </a:r>
            <a:endParaRPr lang="en-US" sz="1200" dirty="0">
              <a:cs typeface="Arial"/>
            </a:endParaRPr>
          </a:p>
        </p:txBody>
      </p:sp>
      <p:sp>
        <p:nvSpPr>
          <p:cNvPr id="112" name="TextBox 111">
            <a:extLst>
              <a:ext uri="{FF2B5EF4-FFF2-40B4-BE49-F238E27FC236}">
                <a16:creationId xmlns:a16="http://schemas.microsoft.com/office/drawing/2014/main" id="{FB32B18A-A97C-4906-AAE7-FF17FEAAD229}"/>
              </a:ext>
            </a:extLst>
          </p:cNvPr>
          <p:cNvSpPr txBox="1"/>
          <p:nvPr/>
        </p:nvSpPr>
        <p:spPr>
          <a:xfrm>
            <a:off x="4775259" y="1445463"/>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4. The CF-18 </a:t>
            </a:r>
            <a:r>
              <a:rPr lang="en-US" sz="1200" dirty="0" err="1">
                <a:latin typeface="Arial"/>
                <a:cs typeface="Arial"/>
              </a:rPr>
              <a:t>recieves</a:t>
            </a:r>
            <a:r>
              <a:rPr lang="en-US" sz="1200" dirty="0">
                <a:latin typeface="Arial"/>
                <a:cs typeface="Arial"/>
              </a:rPr>
              <a:t> a J2.0 message with its own JU from 42 Radar</a:t>
            </a:r>
            <a:endParaRPr lang="en-US" sz="1200" dirty="0">
              <a:cs typeface="Arial"/>
            </a:endParaRPr>
          </a:p>
        </p:txBody>
      </p:sp>
    </p:spTree>
    <p:extLst>
      <p:ext uri="{BB962C8B-B14F-4D97-AF65-F5344CB8AC3E}">
        <p14:creationId xmlns:p14="http://schemas.microsoft.com/office/powerpoint/2010/main" val="160129124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77FD57C-C4C6-4140-A81F-826CE7DF3D94}"/>
              </a:ext>
            </a:extLst>
          </p:cNvPr>
          <p:cNvSpPr>
            <a:spLocks noGrp="1" noChangeArrowheads="1"/>
          </p:cNvSpPr>
          <p:nvPr>
            <p:ph type="title"/>
          </p:nvPr>
        </p:nvSpPr>
        <p:spPr>
          <a:xfrm>
            <a:off x="2045938" y="-1586"/>
            <a:ext cx="5483458" cy="1169478"/>
          </a:xfrm>
        </p:spPr>
        <p:txBody>
          <a:bodyPr/>
          <a:lstStyle/>
          <a:p>
            <a:r>
              <a:rPr lang="en-US" altLang="en-US" b="1" dirty="0">
                <a:solidFill>
                  <a:schemeClr val="accent6"/>
                </a:solidFill>
              </a:rPr>
              <a:t>2 Source Data Loop Example</a:t>
            </a:r>
            <a:endParaRPr lang="en-US" b="1" dirty="0">
              <a:solidFill>
                <a:schemeClr val="accent6"/>
              </a:solidFill>
            </a:endParaRPr>
          </a:p>
        </p:txBody>
      </p:sp>
      <p:sp>
        <p:nvSpPr>
          <p:cNvPr id="4" name="Text Box 55">
            <a:extLst>
              <a:ext uri="{FF2B5EF4-FFF2-40B4-BE49-F238E27FC236}">
                <a16:creationId xmlns:a16="http://schemas.microsoft.com/office/drawing/2014/main" id="{C2A59209-A590-49F3-B209-60E1AC2F76EA}"/>
              </a:ext>
            </a:extLst>
          </p:cNvPr>
          <p:cNvSpPr txBox="1">
            <a:spLocks noChangeArrowheads="1"/>
          </p:cNvSpPr>
          <p:nvPr/>
        </p:nvSpPr>
        <p:spPr bwMode="auto">
          <a:xfrm>
            <a:off x="4005144" y="4729219"/>
            <a:ext cx="982360" cy="4247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Sentry C2 Host</a:t>
            </a:r>
            <a:endParaRPr lang="en-US" altLang="en-US" sz="1200" b="1" dirty="0">
              <a:latin typeface="Cambria"/>
            </a:endParaRPr>
          </a:p>
        </p:txBody>
      </p:sp>
      <p:cxnSp>
        <p:nvCxnSpPr>
          <p:cNvPr id="99" name="Straight Arrow Connector 98">
            <a:extLst>
              <a:ext uri="{FF2B5EF4-FFF2-40B4-BE49-F238E27FC236}">
                <a16:creationId xmlns:a16="http://schemas.microsoft.com/office/drawing/2014/main" id="{1DE22E39-7905-4469-87A4-8582A7019282}"/>
              </a:ext>
            </a:extLst>
          </p:cNvPr>
          <p:cNvCxnSpPr>
            <a:cxnSpLocks/>
          </p:cNvCxnSpPr>
          <p:nvPr/>
        </p:nvCxnSpPr>
        <p:spPr bwMode="auto">
          <a:xfrm>
            <a:off x="2485926" y="3219117"/>
            <a:ext cx="430098" cy="482708"/>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101" name="Straight Arrow Connector 100">
            <a:extLst>
              <a:ext uri="{FF2B5EF4-FFF2-40B4-BE49-F238E27FC236}">
                <a16:creationId xmlns:a16="http://schemas.microsoft.com/office/drawing/2014/main" id="{492F9DF2-168C-4BE5-97AE-867CB29AA1B3}"/>
              </a:ext>
            </a:extLst>
          </p:cNvPr>
          <p:cNvCxnSpPr>
            <a:cxnSpLocks/>
          </p:cNvCxnSpPr>
          <p:nvPr/>
        </p:nvCxnSpPr>
        <p:spPr bwMode="auto">
          <a:xfrm flipH="1" flipV="1">
            <a:off x="3633462" y="4425778"/>
            <a:ext cx="281932" cy="261494"/>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61" name="Text Box 55">
            <a:extLst>
              <a:ext uri="{FF2B5EF4-FFF2-40B4-BE49-F238E27FC236}">
                <a16:creationId xmlns:a16="http://schemas.microsoft.com/office/drawing/2014/main" id="{04C04E8D-9108-405E-8C04-8813574D9663}"/>
              </a:ext>
            </a:extLst>
          </p:cNvPr>
          <p:cNvSpPr txBox="1">
            <a:spLocks noChangeArrowheads="1"/>
          </p:cNvSpPr>
          <p:nvPr/>
        </p:nvSpPr>
        <p:spPr bwMode="auto">
          <a:xfrm>
            <a:off x="2827804" y="3797159"/>
            <a:ext cx="982360" cy="590931"/>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CADS Gateway Manager 1</a:t>
            </a:r>
            <a:endParaRPr lang="en-US" dirty="0"/>
          </a:p>
        </p:txBody>
      </p:sp>
      <p:sp>
        <p:nvSpPr>
          <p:cNvPr id="62" name="Text Box 55">
            <a:extLst>
              <a:ext uri="{FF2B5EF4-FFF2-40B4-BE49-F238E27FC236}">
                <a16:creationId xmlns:a16="http://schemas.microsoft.com/office/drawing/2014/main" id="{8E280C56-2930-4943-A903-270BF1905CC0}"/>
              </a:ext>
            </a:extLst>
          </p:cNvPr>
          <p:cNvSpPr txBox="1">
            <a:spLocks noChangeArrowheads="1"/>
          </p:cNvSpPr>
          <p:nvPr/>
        </p:nvSpPr>
        <p:spPr bwMode="auto">
          <a:xfrm>
            <a:off x="5319838" y="3797156"/>
            <a:ext cx="982360" cy="590931"/>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CADS Gateway Manager 2</a:t>
            </a:r>
            <a:endParaRPr lang="en-US" dirty="0"/>
          </a:p>
        </p:txBody>
      </p:sp>
      <p:cxnSp>
        <p:nvCxnSpPr>
          <p:cNvPr id="65" name="Straight Arrow Connector 64">
            <a:extLst>
              <a:ext uri="{FF2B5EF4-FFF2-40B4-BE49-F238E27FC236}">
                <a16:creationId xmlns:a16="http://schemas.microsoft.com/office/drawing/2014/main" id="{A4CBC0C0-2A57-4724-8335-D9D2C83F277F}"/>
              </a:ext>
            </a:extLst>
          </p:cNvPr>
          <p:cNvCxnSpPr>
            <a:cxnSpLocks/>
          </p:cNvCxnSpPr>
          <p:nvPr/>
        </p:nvCxnSpPr>
        <p:spPr bwMode="auto">
          <a:xfrm flipH="1">
            <a:off x="5056116" y="4424593"/>
            <a:ext cx="323879" cy="325436"/>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66" name="Straight Arrow Connector 65">
            <a:extLst>
              <a:ext uri="{FF2B5EF4-FFF2-40B4-BE49-F238E27FC236}">
                <a16:creationId xmlns:a16="http://schemas.microsoft.com/office/drawing/2014/main" id="{CDE2183A-D482-4D71-ABCA-85016F68D741}"/>
              </a:ext>
            </a:extLst>
          </p:cNvPr>
          <p:cNvCxnSpPr>
            <a:cxnSpLocks/>
          </p:cNvCxnSpPr>
          <p:nvPr/>
        </p:nvCxnSpPr>
        <p:spPr bwMode="auto">
          <a:xfrm flipH="1">
            <a:off x="6243265" y="3217820"/>
            <a:ext cx="343502" cy="492225"/>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69" name="Text Box 55">
            <a:extLst>
              <a:ext uri="{FF2B5EF4-FFF2-40B4-BE49-F238E27FC236}">
                <a16:creationId xmlns:a16="http://schemas.microsoft.com/office/drawing/2014/main" id="{916ABADC-4EA2-4AD6-96F8-81F9303B5C6D}"/>
              </a:ext>
            </a:extLst>
          </p:cNvPr>
          <p:cNvSpPr txBox="1">
            <a:spLocks noChangeArrowheads="1"/>
          </p:cNvSpPr>
          <p:nvPr/>
        </p:nvSpPr>
        <p:spPr bwMode="auto">
          <a:xfrm>
            <a:off x="1552353" y="2766985"/>
            <a:ext cx="982360" cy="4247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EADS Gateway</a:t>
            </a:r>
            <a:endParaRPr lang="en-US" dirty="0"/>
          </a:p>
        </p:txBody>
      </p:sp>
      <p:sp>
        <p:nvSpPr>
          <p:cNvPr id="70" name="Text Box 55">
            <a:extLst>
              <a:ext uri="{FF2B5EF4-FFF2-40B4-BE49-F238E27FC236}">
                <a16:creationId xmlns:a16="http://schemas.microsoft.com/office/drawing/2014/main" id="{0223FD30-0EED-4E6F-BC8E-A8EE0C3C8D05}"/>
              </a:ext>
            </a:extLst>
          </p:cNvPr>
          <p:cNvSpPr txBox="1">
            <a:spLocks noChangeArrowheads="1"/>
          </p:cNvSpPr>
          <p:nvPr/>
        </p:nvSpPr>
        <p:spPr bwMode="auto">
          <a:xfrm>
            <a:off x="6614911" y="2766985"/>
            <a:ext cx="982360" cy="4247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WADS Gateway</a:t>
            </a:r>
            <a:endParaRPr lang="en-US" dirty="0"/>
          </a:p>
        </p:txBody>
      </p:sp>
      <p:cxnSp>
        <p:nvCxnSpPr>
          <p:cNvPr id="71" name="Straight Arrow Connector 70">
            <a:extLst>
              <a:ext uri="{FF2B5EF4-FFF2-40B4-BE49-F238E27FC236}">
                <a16:creationId xmlns:a16="http://schemas.microsoft.com/office/drawing/2014/main" id="{F191FC51-B4C2-4087-92E9-EA2985EF8872}"/>
              </a:ext>
            </a:extLst>
          </p:cNvPr>
          <p:cNvCxnSpPr>
            <a:cxnSpLocks/>
          </p:cNvCxnSpPr>
          <p:nvPr/>
        </p:nvCxnSpPr>
        <p:spPr bwMode="auto">
          <a:xfrm flipV="1">
            <a:off x="2574226" y="2975799"/>
            <a:ext cx="3952304" cy="37283"/>
          </a:xfrm>
          <a:prstGeom prst="straightConnector1">
            <a:avLst/>
          </a:prstGeom>
          <a:solidFill>
            <a:schemeClr val="accent1"/>
          </a:solidFill>
          <a:ln w="12700" cap="flat" cmpd="sng" algn="ctr">
            <a:solidFill>
              <a:schemeClr val="tx1"/>
            </a:solidFill>
            <a:prstDash val="solid"/>
            <a:round/>
            <a:headEnd type="triangle"/>
            <a:tailEnd type="triangle"/>
          </a:ln>
          <a:effectLst/>
        </p:spPr>
      </p:cxnSp>
      <p:pic>
        <p:nvPicPr>
          <p:cNvPr id="3" name="Picture 48" descr="142JMIL">
            <a:extLst>
              <a:ext uri="{FF2B5EF4-FFF2-40B4-BE49-F238E27FC236}">
                <a16:creationId xmlns:a16="http://schemas.microsoft.com/office/drawing/2014/main" id="{81CBC5A1-51D1-4497-9B59-FA71059F79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5645" y="1162685"/>
            <a:ext cx="192405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4" name="Straight Arrow Connector 73">
            <a:extLst>
              <a:ext uri="{FF2B5EF4-FFF2-40B4-BE49-F238E27FC236}">
                <a16:creationId xmlns:a16="http://schemas.microsoft.com/office/drawing/2014/main" id="{642F945D-2192-47B4-AFF4-569C3466000F}"/>
              </a:ext>
            </a:extLst>
          </p:cNvPr>
          <p:cNvCxnSpPr>
            <a:cxnSpLocks/>
          </p:cNvCxnSpPr>
          <p:nvPr/>
        </p:nvCxnSpPr>
        <p:spPr bwMode="auto">
          <a:xfrm flipH="1" flipV="1">
            <a:off x="2042831" y="2053549"/>
            <a:ext cx="1592" cy="567086"/>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6" name="TextBox 5">
            <a:extLst>
              <a:ext uri="{FF2B5EF4-FFF2-40B4-BE49-F238E27FC236}">
                <a16:creationId xmlns:a16="http://schemas.microsoft.com/office/drawing/2014/main" id="{2E6AE65B-D3AC-458F-AD37-2876B304CC32}"/>
              </a:ext>
            </a:extLst>
          </p:cNvPr>
          <p:cNvSpPr txBox="1"/>
          <p:nvPr/>
        </p:nvSpPr>
        <p:spPr>
          <a:xfrm>
            <a:off x="3142127" y="139318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1. E-3 Generates a J2.2 PPLI</a:t>
            </a:r>
            <a:endParaRPr lang="en-US" sz="1200" dirty="0">
              <a:cs typeface="Arial"/>
            </a:endParaRPr>
          </a:p>
        </p:txBody>
      </p:sp>
      <p:sp>
        <p:nvSpPr>
          <p:cNvPr id="77" name="TextBox 76">
            <a:extLst>
              <a:ext uri="{FF2B5EF4-FFF2-40B4-BE49-F238E27FC236}">
                <a16:creationId xmlns:a16="http://schemas.microsoft.com/office/drawing/2014/main" id="{F30DAE46-091F-4C68-9F65-C50C9C18EDE4}"/>
              </a:ext>
            </a:extLst>
          </p:cNvPr>
          <p:cNvSpPr txBox="1"/>
          <p:nvPr/>
        </p:nvSpPr>
        <p:spPr>
          <a:xfrm>
            <a:off x="2180633" y="2335058"/>
            <a:ext cx="237037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2. EADS sends the PPLI to CADS GWM 1 and WADS</a:t>
            </a:r>
            <a:endParaRPr lang="en-US" sz="1200" dirty="0">
              <a:cs typeface="Arial"/>
            </a:endParaRPr>
          </a:p>
        </p:txBody>
      </p:sp>
      <p:sp>
        <p:nvSpPr>
          <p:cNvPr id="78" name="TextBox 77">
            <a:extLst>
              <a:ext uri="{FF2B5EF4-FFF2-40B4-BE49-F238E27FC236}">
                <a16:creationId xmlns:a16="http://schemas.microsoft.com/office/drawing/2014/main" id="{A51461CE-0177-4C2F-A6E2-34BE07DA25FD}"/>
              </a:ext>
            </a:extLst>
          </p:cNvPr>
          <p:cNvSpPr txBox="1"/>
          <p:nvPr/>
        </p:nvSpPr>
        <p:spPr>
          <a:xfrm>
            <a:off x="6713388" y="2217324"/>
            <a:ext cx="198774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3. WADS sends the PPLI to CADS GWM 2</a:t>
            </a:r>
            <a:endParaRPr lang="en-US" sz="1200" dirty="0">
              <a:cs typeface="Arial"/>
            </a:endParaRPr>
          </a:p>
        </p:txBody>
      </p:sp>
      <p:sp>
        <p:nvSpPr>
          <p:cNvPr id="79" name="TextBox 78">
            <a:extLst>
              <a:ext uri="{FF2B5EF4-FFF2-40B4-BE49-F238E27FC236}">
                <a16:creationId xmlns:a16="http://schemas.microsoft.com/office/drawing/2014/main" id="{237AE842-EB40-4129-876C-7BC40D2A0AF1}"/>
              </a:ext>
            </a:extLst>
          </p:cNvPr>
          <p:cNvSpPr txBox="1"/>
          <p:nvPr/>
        </p:nvSpPr>
        <p:spPr>
          <a:xfrm>
            <a:off x="6350375" y="3865599"/>
            <a:ext cx="198774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4. GWM 2 sends PPLI to Sentry</a:t>
            </a:r>
            <a:endParaRPr lang="en-US" sz="1200" dirty="0">
              <a:cs typeface="Arial"/>
            </a:endParaRPr>
          </a:p>
        </p:txBody>
      </p:sp>
      <p:sp>
        <p:nvSpPr>
          <p:cNvPr id="80" name="TextBox 79">
            <a:extLst>
              <a:ext uri="{FF2B5EF4-FFF2-40B4-BE49-F238E27FC236}">
                <a16:creationId xmlns:a16="http://schemas.microsoft.com/office/drawing/2014/main" id="{9899686F-5D30-4066-8B5E-8EA6351FFC00}"/>
              </a:ext>
            </a:extLst>
          </p:cNvPr>
          <p:cNvSpPr txBox="1"/>
          <p:nvPr/>
        </p:nvSpPr>
        <p:spPr>
          <a:xfrm>
            <a:off x="865937" y="3865599"/>
            <a:ext cx="198774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4. GWM 1 sends PPLI to Sentry</a:t>
            </a:r>
            <a:endParaRPr lang="en-US" sz="1200" dirty="0">
              <a:cs typeface="Arial"/>
            </a:endParaRPr>
          </a:p>
        </p:txBody>
      </p:sp>
      <p:sp>
        <p:nvSpPr>
          <p:cNvPr id="81" name="TextBox 80">
            <a:extLst>
              <a:ext uri="{FF2B5EF4-FFF2-40B4-BE49-F238E27FC236}">
                <a16:creationId xmlns:a16="http://schemas.microsoft.com/office/drawing/2014/main" id="{80576110-E97A-44A3-AB7E-80EB79D5184F}"/>
              </a:ext>
            </a:extLst>
          </p:cNvPr>
          <p:cNvSpPr txBox="1"/>
          <p:nvPr/>
        </p:nvSpPr>
        <p:spPr>
          <a:xfrm>
            <a:off x="3564005" y="5190104"/>
            <a:ext cx="198774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5. Sentry receives two </a:t>
            </a:r>
            <a:r>
              <a:rPr lang="en-US" sz="1200" dirty="0">
                <a:latin typeface="Arial"/>
                <a:cs typeface="Arial"/>
              </a:rPr>
              <a:t>copies of the same PPLI</a:t>
            </a:r>
            <a:endParaRPr lang="en-US" sz="1200" dirty="0">
              <a:cs typeface="Arial"/>
            </a:endParaRPr>
          </a:p>
        </p:txBody>
      </p:sp>
    </p:spTree>
    <p:extLst>
      <p:ext uri="{BB962C8B-B14F-4D97-AF65-F5344CB8AC3E}">
        <p14:creationId xmlns:p14="http://schemas.microsoft.com/office/powerpoint/2010/main" val="258088424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8E95A78-A822-4222-B808-01BD010C5044}"/>
              </a:ext>
            </a:extLst>
          </p:cNvPr>
          <p:cNvSpPr>
            <a:spLocks noGrp="1" noChangeArrowheads="1"/>
          </p:cNvSpPr>
          <p:nvPr>
            <p:ph type="title"/>
          </p:nvPr>
        </p:nvSpPr>
        <p:spPr>
          <a:xfrm>
            <a:off x="2245988" y="2354"/>
            <a:ext cx="5006840" cy="1143000"/>
          </a:xfrm>
        </p:spPr>
        <p:txBody>
          <a:bodyPr/>
          <a:lstStyle/>
          <a:p>
            <a:r>
              <a:rPr lang="en-US" altLang="en-US" b="1" dirty="0">
                <a:solidFill>
                  <a:schemeClr val="accent6"/>
                </a:solidFill>
              </a:rPr>
              <a:t>Concurrent Interface Units</a:t>
            </a:r>
            <a:endParaRPr lang="en-US" altLang="en-US" b="1" dirty="0">
              <a:solidFill>
                <a:schemeClr val="accent6"/>
              </a:solidFill>
              <a:cs typeface="Arial"/>
            </a:endParaRPr>
          </a:p>
        </p:txBody>
      </p:sp>
      <p:sp>
        <p:nvSpPr>
          <p:cNvPr id="13315" name="Rectangle 3">
            <a:extLst>
              <a:ext uri="{FF2B5EF4-FFF2-40B4-BE49-F238E27FC236}">
                <a16:creationId xmlns:a16="http://schemas.microsoft.com/office/drawing/2014/main" id="{AA68DC25-7052-4B27-AE6C-1CAE28CC39BA}"/>
              </a:ext>
            </a:extLst>
          </p:cNvPr>
          <p:cNvSpPr>
            <a:spLocks noGrp="1" noChangeArrowheads="1"/>
          </p:cNvSpPr>
          <p:nvPr>
            <p:ph idx="1"/>
          </p:nvPr>
        </p:nvSpPr>
        <p:spPr/>
        <p:txBody>
          <a:bodyPr/>
          <a:lstStyle/>
          <a:p>
            <a:r>
              <a:rPr lang="en-US" altLang="en-US" sz="2000" dirty="0"/>
              <a:t>A Concurrent Interface Unit (CIU) is a unit that operates on multiple types of Link without forwarding.</a:t>
            </a:r>
            <a:endParaRPr lang="en-US" sz="2000" dirty="0">
              <a:cs typeface="Arial"/>
            </a:endParaRPr>
          </a:p>
          <a:p>
            <a:pPr marL="556895" lvl="1" indent="-213995">
              <a:buFont typeface="Wingdings"/>
              <a:buChar char="§"/>
            </a:pPr>
            <a:r>
              <a:rPr lang="en-US" altLang="en-US" sz="2000" dirty="0"/>
              <a:t>It can operate on Link 11 and Link 16, but cannot forward</a:t>
            </a:r>
            <a:endParaRPr lang="en-US" altLang="en-US" sz="2000" dirty="0">
              <a:cs typeface="Arial"/>
            </a:endParaRPr>
          </a:p>
          <a:p>
            <a:pPr marL="556895" lvl="1" indent="-213995">
              <a:buFont typeface="Wingdings"/>
              <a:buChar char="§"/>
            </a:pPr>
            <a:r>
              <a:rPr lang="en-US" altLang="en-US" sz="2000" dirty="0">
                <a:cs typeface="Arial"/>
              </a:rPr>
              <a:t>Must use a common IU and </a:t>
            </a:r>
            <a:r>
              <a:rPr lang="en-US" altLang="en-US" sz="2000" dirty="0" err="1">
                <a:cs typeface="Arial"/>
              </a:rPr>
              <a:t>trackblock</a:t>
            </a:r>
            <a:r>
              <a:rPr lang="en-US" altLang="en-US" sz="2000" dirty="0">
                <a:cs typeface="Arial"/>
              </a:rPr>
              <a:t> between the two links</a:t>
            </a:r>
          </a:p>
          <a:p>
            <a:pPr marL="556895" lvl="1" indent="-213995">
              <a:buFont typeface="Wingdings"/>
              <a:buChar char="§"/>
            </a:pPr>
            <a:r>
              <a:rPr lang="en-US" altLang="en-US" sz="2000" dirty="0">
                <a:cs typeface="Arial"/>
              </a:rPr>
              <a:t>A common source of data looping</a:t>
            </a:r>
          </a:p>
          <a:p>
            <a:pPr marL="556895" lvl="1" indent="-213995"/>
            <a:endParaRPr lang="en-US" altLang="en-US" sz="2000" dirty="0">
              <a:cs typeface="Arial"/>
            </a:endParaRPr>
          </a:p>
          <a:p>
            <a:r>
              <a:rPr lang="en-US" altLang="en-US" sz="2000" dirty="0">
                <a:cs typeface="Arial"/>
              </a:rPr>
              <a:t>Most common example is the US E-3 Sentry</a:t>
            </a:r>
          </a:p>
          <a:p>
            <a:endParaRPr lang="en-US" altLang="en-US" sz="2000" dirty="0">
              <a:cs typeface="Arial"/>
            </a:endParaRPr>
          </a:p>
          <a:p>
            <a:r>
              <a:rPr lang="en-US" altLang="en-US" sz="2000" dirty="0">
                <a:cs typeface="Arial"/>
              </a:rPr>
              <a:t>CIU considerations also apply to units operating two Links, but configured not to forward</a:t>
            </a:r>
          </a:p>
          <a:p>
            <a:pPr marL="556895" lvl="1" indent="-213995"/>
            <a:endParaRPr lang="en-US" altLang="en-US" sz="2000" dirty="0">
              <a:cs typeface="Arial"/>
            </a:endParaRPr>
          </a:p>
          <a:p>
            <a:pPr marL="556895" lvl="1" indent="-213995"/>
            <a:endParaRPr lang="en-US" altLang="en-US" sz="2000" dirty="0">
              <a:cs typeface="Arial"/>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8E95A78-A822-4222-B808-01BD010C5044}"/>
              </a:ext>
            </a:extLst>
          </p:cNvPr>
          <p:cNvSpPr>
            <a:spLocks noGrp="1" noChangeArrowheads="1"/>
          </p:cNvSpPr>
          <p:nvPr>
            <p:ph type="title"/>
          </p:nvPr>
        </p:nvSpPr>
        <p:spPr>
          <a:xfrm>
            <a:off x="1804675" y="2354"/>
            <a:ext cx="7072183" cy="1143000"/>
          </a:xfrm>
        </p:spPr>
        <p:txBody>
          <a:bodyPr/>
          <a:lstStyle/>
          <a:p>
            <a:r>
              <a:rPr lang="en-US" altLang="en-US" b="1" dirty="0">
                <a:solidFill>
                  <a:schemeClr val="accent6"/>
                </a:solidFill>
              </a:rPr>
              <a:t>Concurrent Interface Unit Example</a:t>
            </a:r>
            <a:endParaRPr lang="en-US" altLang="en-US" b="1" dirty="0">
              <a:solidFill>
                <a:schemeClr val="accent6"/>
              </a:solidFill>
              <a:cs typeface="Arial"/>
            </a:endParaRPr>
          </a:p>
        </p:txBody>
      </p:sp>
      <p:cxnSp>
        <p:nvCxnSpPr>
          <p:cNvPr id="3" name="Straight Arrow Connector 2">
            <a:extLst>
              <a:ext uri="{FF2B5EF4-FFF2-40B4-BE49-F238E27FC236}">
                <a16:creationId xmlns:a16="http://schemas.microsoft.com/office/drawing/2014/main" id="{6E233A9B-3F98-4D79-8509-0D8D5F16AEF2}"/>
              </a:ext>
            </a:extLst>
          </p:cNvPr>
          <p:cNvCxnSpPr>
            <a:cxnSpLocks/>
          </p:cNvCxnSpPr>
          <p:nvPr/>
        </p:nvCxnSpPr>
        <p:spPr bwMode="auto">
          <a:xfrm>
            <a:off x="2319138" y="3591940"/>
            <a:ext cx="1421024" cy="1306845"/>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15" name="Text Box 55">
            <a:extLst>
              <a:ext uri="{FF2B5EF4-FFF2-40B4-BE49-F238E27FC236}">
                <a16:creationId xmlns:a16="http://schemas.microsoft.com/office/drawing/2014/main" id="{0FB01AB9-219A-44EF-8E8A-0CA5365E969F}"/>
              </a:ext>
            </a:extLst>
          </p:cNvPr>
          <p:cNvSpPr txBox="1">
            <a:spLocks noChangeArrowheads="1"/>
          </p:cNvSpPr>
          <p:nvPr/>
        </p:nvSpPr>
        <p:spPr bwMode="auto">
          <a:xfrm>
            <a:off x="3779487" y="5092229"/>
            <a:ext cx="1296317" cy="2585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HMCS SHIP CMS</a:t>
            </a:r>
            <a:endParaRPr lang="en-US" dirty="0"/>
          </a:p>
        </p:txBody>
      </p:sp>
      <p:cxnSp>
        <p:nvCxnSpPr>
          <p:cNvPr id="23" name="Straight Arrow Connector 22">
            <a:extLst>
              <a:ext uri="{FF2B5EF4-FFF2-40B4-BE49-F238E27FC236}">
                <a16:creationId xmlns:a16="http://schemas.microsoft.com/office/drawing/2014/main" id="{DA1CFC1C-C724-4190-BA71-3E7BC95ECC77}"/>
              </a:ext>
            </a:extLst>
          </p:cNvPr>
          <p:cNvCxnSpPr>
            <a:cxnSpLocks/>
          </p:cNvCxnSpPr>
          <p:nvPr/>
        </p:nvCxnSpPr>
        <p:spPr bwMode="auto">
          <a:xfrm flipH="1" flipV="1">
            <a:off x="2150754" y="2396940"/>
            <a:ext cx="1592" cy="567086"/>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25" name="TextBox 24">
            <a:extLst>
              <a:ext uri="{FF2B5EF4-FFF2-40B4-BE49-F238E27FC236}">
                <a16:creationId xmlns:a16="http://schemas.microsoft.com/office/drawing/2014/main" id="{BA01E87F-805B-4C54-812A-3CAED0F137D7}"/>
              </a:ext>
            </a:extLst>
          </p:cNvPr>
          <p:cNvSpPr txBox="1"/>
          <p:nvPr/>
        </p:nvSpPr>
        <p:spPr>
          <a:xfrm>
            <a:off x="1238762" y="1039985"/>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1. E-3 Generates a J2.2 PPLI JU 00020</a:t>
            </a:r>
            <a:endParaRPr lang="en-US" sz="1200" dirty="0">
              <a:cs typeface="Arial"/>
            </a:endParaRPr>
          </a:p>
        </p:txBody>
      </p:sp>
      <p:grpSp>
        <p:nvGrpSpPr>
          <p:cNvPr id="37" name="Group 2">
            <a:extLst>
              <a:ext uri="{FF2B5EF4-FFF2-40B4-BE49-F238E27FC236}">
                <a16:creationId xmlns:a16="http://schemas.microsoft.com/office/drawing/2014/main" id="{B48C4D74-C54E-4427-BC00-012A16FF2ACC}"/>
              </a:ext>
            </a:extLst>
          </p:cNvPr>
          <p:cNvGrpSpPr>
            <a:grpSpLocks noChangeAspect="1"/>
          </p:cNvGrpSpPr>
          <p:nvPr/>
        </p:nvGrpSpPr>
        <p:grpSpPr bwMode="auto">
          <a:xfrm>
            <a:off x="1608691" y="1650236"/>
            <a:ext cx="1176338" cy="555625"/>
            <a:chOff x="1822" y="2063"/>
            <a:chExt cx="818" cy="386"/>
          </a:xfrm>
          <a:noFill/>
        </p:grpSpPr>
        <p:sp>
          <p:nvSpPr>
            <p:cNvPr id="41" name="Freeform 3">
              <a:extLst>
                <a:ext uri="{FF2B5EF4-FFF2-40B4-BE49-F238E27FC236}">
                  <a16:creationId xmlns:a16="http://schemas.microsoft.com/office/drawing/2014/main" id="{43683DFA-4D2C-4C2E-A002-9CB02E5218F4}"/>
                </a:ext>
              </a:extLst>
            </p:cNvPr>
            <p:cNvSpPr>
              <a:spLocks noChangeAspect="1"/>
            </p:cNvSpPr>
            <p:nvPr/>
          </p:nvSpPr>
          <p:spPr bwMode="auto">
            <a:xfrm>
              <a:off x="1824" y="2063"/>
              <a:ext cx="816" cy="193"/>
            </a:xfrm>
            <a:custGeom>
              <a:avLst/>
              <a:gdLst>
                <a:gd name="T0" fmla="*/ 0 w 816"/>
                <a:gd name="T1" fmla="*/ 117 h 193"/>
                <a:gd name="T2" fmla="*/ 3 w 816"/>
                <a:gd name="T3" fmla="*/ 142 h 193"/>
                <a:gd name="T4" fmla="*/ 15 w 816"/>
                <a:gd name="T5" fmla="*/ 157 h 193"/>
                <a:gd name="T6" fmla="*/ 33 w 816"/>
                <a:gd name="T7" fmla="*/ 168 h 193"/>
                <a:gd name="T8" fmla="*/ 53 w 816"/>
                <a:gd name="T9" fmla="*/ 181 h 193"/>
                <a:gd name="T10" fmla="*/ 69 w 816"/>
                <a:gd name="T11" fmla="*/ 187 h 193"/>
                <a:gd name="T12" fmla="*/ 83 w 816"/>
                <a:gd name="T13" fmla="*/ 193 h 193"/>
                <a:gd name="T14" fmla="*/ 99 w 816"/>
                <a:gd name="T15" fmla="*/ 189 h 193"/>
                <a:gd name="T16" fmla="*/ 132 w 816"/>
                <a:gd name="T17" fmla="*/ 177 h 193"/>
                <a:gd name="T18" fmla="*/ 156 w 816"/>
                <a:gd name="T19" fmla="*/ 169 h 193"/>
                <a:gd name="T20" fmla="*/ 206 w 816"/>
                <a:gd name="T21" fmla="*/ 159 h 193"/>
                <a:gd name="T22" fmla="*/ 255 w 816"/>
                <a:gd name="T23" fmla="*/ 153 h 193"/>
                <a:gd name="T24" fmla="*/ 303 w 816"/>
                <a:gd name="T25" fmla="*/ 147 h 193"/>
                <a:gd name="T26" fmla="*/ 348 w 816"/>
                <a:gd name="T27" fmla="*/ 145 h 193"/>
                <a:gd name="T28" fmla="*/ 398 w 816"/>
                <a:gd name="T29" fmla="*/ 144 h 193"/>
                <a:gd name="T30" fmla="*/ 444 w 816"/>
                <a:gd name="T31" fmla="*/ 144 h 193"/>
                <a:gd name="T32" fmla="*/ 494 w 816"/>
                <a:gd name="T33" fmla="*/ 145 h 193"/>
                <a:gd name="T34" fmla="*/ 545 w 816"/>
                <a:gd name="T35" fmla="*/ 153 h 193"/>
                <a:gd name="T36" fmla="*/ 561 w 816"/>
                <a:gd name="T37" fmla="*/ 154 h 193"/>
                <a:gd name="T38" fmla="*/ 588 w 816"/>
                <a:gd name="T39" fmla="*/ 156 h 193"/>
                <a:gd name="T40" fmla="*/ 638 w 816"/>
                <a:gd name="T41" fmla="*/ 162 h 193"/>
                <a:gd name="T42" fmla="*/ 683 w 816"/>
                <a:gd name="T43" fmla="*/ 174 h 193"/>
                <a:gd name="T44" fmla="*/ 705 w 816"/>
                <a:gd name="T45" fmla="*/ 181 h 193"/>
                <a:gd name="T46" fmla="*/ 728 w 816"/>
                <a:gd name="T47" fmla="*/ 190 h 193"/>
                <a:gd name="T48" fmla="*/ 758 w 816"/>
                <a:gd name="T49" fmla="*/ 184 h 193"/>
                <a:gd name="T50" fmla="*/ 777 w 816"/>
                <a:gd name="T51" fmla="*/ 169 h 193"/>
                <a:gd name="T52" fmla="*/ 801 w 816"/>
                <a:gd name="T53" fmla="*/ 153 h 193"/>
                <a:gd name="T54" fmla="*/ 816 w 816"/>
                <a:gd name="T55" fmla="*/ 133 h 193"/>
                <a:gd name="T56" fmla="*/ 816 w 816"/>
                <a:gd name="T57" fmla="*/ 120 h 193"/>
                <a:gd name="T58" fmla="*/ 812 w 816"/>
                <a:gd name="T59" fmla="*/ 106 h 193"/>
                <a:gd name="T60" fmla="*/ 807 w 816"/>
                <a:gd name="T61" fmla="*/ 97 h 193"/>
                <a:gd name="T62" fmla="*/ 797 w 816"/>
                <a:gd name="T63" fmla="*/ 84 h 193"/>
                <a:gd name="T64" fmla="*/ 783 w 816"/>
                <a:gd name="T65" fmla="*/ 76 h 193"/>
                <a:gd name="T66" fmla="*/ 767 w 816"/>
                <a:gd name="T67" fmla="*/ 63 h 193"/>
                <a:gd name="T68" fmla="*/ 747 w 816"/>
                <a:gd name="T69" fmla="*/ 57 h 193"/>
                <a:gd name="T70" fmla="*/ 708 w 816"/>
                <a:gd name="T71" fmla="*/ 39 h 193"/>
                <a:gd name="T72" fmla="*/ 644 w 816"/>
                <a:gd name="T73" fmla="*/ 22 h 193"/>
                <a:gd name="T74" fmla="*/ 591 w 816"/>
                <a:gd name="T75" fmla="*/ 15 h 193"/>
                <a:gd name="T76" fmla="*/ 528 w 816"/>
                <a:gd name="T77" fmla="*/ 4 h 193"/>
                <a:gd name="T78" fmla="*/ 465 w 816"/>
                <a:gd name="T79" fmla="*/ 3 h 193"/>
                <a:gd name="T80" fmla="*/ 398 w 816"/>
                <a:gd name="T81" fmla="*/ 0 h 193"/>
                <a:gd name="T82" fmla="*/ 339 w 816"/>
                <a:gd name="T83" fmla="*/ 4 h 193"/>
                <a:gd name="T84" fmla="*/ 320 w 816"/>
                <a:gd name="T85" fmla="*/ 3 h 193"/>
                <a:gd name="T86" fmla="*/ 293 w 816"/>
                <a:gd name="T87" fmla="*/ 4 h 193"/>
                <a:gd name="T88" fmla="*/ 257 w 816"/>
                <a:gd name="T89" fmla="*/ 10 h 193"/>
                <a:gd name="T90" fmla="*/ 227 w 816"/>
                <a:gd name="T91" fmla="*/ 12 h 193"/>
                <a:gd name="T92" fmla="*/ 200 w 816"/>
                <a:gd name="T93" fmla="*/ 19 h 193"/>
                <a:gd name="T94" fmla="*/ 162 w 816"/>
                <a:gd name="T95" fmla="*/ 27 h 193"/>
                <a:gd name="T96" fmla="*/ 137 w 816"/>
                <a:gd name="T97" fmla="*/ 28 h 193"/>
                <a:gd name="T98" fmla="*/ 108 w 816"/>
                <a:gd name="T99" fmla="*/ 40 h 193"/>
                <a:gd name="T100" fmla="*/ 92 w 816"/>
                <a:gd name="T101" fmla="*/ 42 h 193"/>
                <a:gd name="T102" fmla="*/ 78 w 816"/>
                <a:gd name="T103" fmla="*/ 49 h 193"/>
                <a:gd name="T104" fmla="*/ 69 w 816"/>
                <a:gd name="T105" fmla="*/ 54 h 193"/>
                <a:gd name="T106" fmla="*/ 36 w 816"/>
                <a:gd name="T107" fmla="*/ 70 h 193"/>
                <a:gd name="T108" fmla="*/ 15 w 816"/>
                <a:gd name="T109" fmla="*/ 88 h 193"/>
                <a:gd name="T110" fmla="*/ 6 w 816"/>
                <a:gd name="T111" fmla="*/ 100 h 193"/>
                <a:gd name="T112" fmla="*/ 0 w 816"/>
                <a:gd name="T113" fmla="*/ 117 h 19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6"/>
                <a:gd name="T172" fmla="*/ 0 h 193"/>
                <a:gd name="T173" fmla="*/ 816 w 816"/>
                <a:gd name="T174" fmla="*/ 193 h 19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6" h="193">
                  <a:moveTo>
                    <a:pt x="0" y="117"/>
                  </a:moveTo>
                  <a:lnTo>
                    <a:pt x="3" y="142"/>
                  </a:lnTo>
                  <a:lnTo>
                    <a:pt x="15" y="157"/>
                  </a:lnTo>
                  <a:lnTo>
                    <a:pt x="33" y="168"/>
                  </a:lnTo>
                  <a:lnTo>
                    <a:pt x="53" y="181"/>
                  </a:lnTo>
                  <a:lnTo>
                    <a:pt x="69" y="187"/>
                  </a:lnTo>
                  <a:lnTo>
                    <a:pt x="83" y="193"/>
                  </a:lnTo>
                  <a:lnTo>
                    <a:pt x="99" y="189"/>
                  </a:lnTo>
                  <a:lnTo>
                    <a:pt x="132" y="177"/>
                  </a:lnTo>
                  <a:lnTo>
                    <a:pt x="156" y="169"/>
                  </a:lnTo>
                  <a:lnTo>
                    <a:pt x="206" y="159"/>
                  </a:lnTo>
                  <a:lnTo>
                    <a:pt x="255" y="153"/>
                  </a:lnTo>
                  <a:lnTo>
                    <a:pt x="303" y="147"/>
                  </a:lnTo>
                  <a:lnTo>
                    <a:pt x="348" y="145"/>
                  </a:lnTo>
                  <a:lnTo>
                    <a:pt x="398" y="144"/>
                  </a:lnTo>
                  <a:lnTo>
                    <a:pt x="444" y="144"/>
                  </a:lnTo>
                  <a:lnTo>
                    <a:pt x="494" y="145"/>
                  </a:lnTo>
                  <a:lnTo>
                    <a:pt x="545" y="153"/>
                  </a:lnTo>
                  <a:lnTo>
                    <a:pt x="561" y="154"/>
                  </a:lnTo>
                  <a:lnTo>
                    <a:pt x="588" y="156"/>
                  </a:lnTo>
                  <a:lnTo>
                    <a:pt x="638" y="162"/>
                  </a:lnTo>
                  <a:lnTo>
                    <a:pt x="683" y="174"/>
                  </a:lnTo>
                  <a:lnTo>
                    <a:pt x="705" y="181"/>
                  </a:lnTo>
                  <a:lnTo>
                    <a:pt x="728" y="190"/>
                  </a:lnTo>
                  <a:lnTo>
                    <a:pt x="758" y="184"/>
                  </a:lnTo>
                  <a:lnTo>
                    <a:pt x="777" y="169"/>
                  </a:lnTo>
                  <a:lnTo>
                    <a:pt x="801" y="153"/>
                  </a:lnTo>
                  <a:lnTo>
                    <a:pt x="816" y="133"/>
                  </a:lnTo>
                  <a:lnTo>
                    <a:pt x="816" y="120"/>
                  </a:lnTo>
                  <a:lnTo>
                    <a:pt x="812" y="106"/>
                  </a:lnTo>
                  <a:lnTo>
                    <a:pt x="807" y="97"/>
                  </a:lnTo>
                  <a:lnTo>
                    <a:pt x="797" y="84"/>
                  </a:lnTo>
                  <a:lnTo>
                    <a:pt x="783" y="76"/>
                  </a:lnTo>
                  <a:lnTo>
                    <a:pt x="767" y="63"/>
                  </a:lnTo>
                  <a:lnTo>
                    <a:pt x="747" y="57"/>
                  </a:lnTo>
                  <a:lnTo>
                    <a:pt x="708" y="39"/>
                  </a:lnTo>
                  <a:lnTo>
                    <a:pt x="644" y="22"/>
                  </a:lnTo>
                  <a:lnTo>
                    <a:pt x="591" y="15"/>
                  </a:lnTo>
                  <a:lnTo>
                    <a:pt x="528" y="4"/>
                  </a:lnTo>
                  <a:lnTo>
                    <a:pt x="465" y="3"/>
                  </a:lnTo>
                  <a:lnTo>
                    <a:pt x="398" y="0"/>
                  </a:lnTo>
                  <a:lnTo>
                    <a:pt x="339" y="4"/>
                  </a:lnTo>
                  <a:lnTo>
                    <a:pt x="320" y="3"/>
                  </a:lnTo>
                  <a:lnTo>
                    <a:pt x="293" y="4"/>
                  </a:lnTo>
                  <a:lnTo>
                    <a:pt x="257" y="10"/>
                  </a:lnTo>
                  <a:lnTo>
                    <a:pt x="227" y="12"/>
                  </a:lnTo>
                  <a:lnTo>
                    <a:pt x="200" y="19"/>
                  </a:lnTo>
                  <a:lnTo>
                    <a:pt x="162" y="27"/>
                  </a:lnTo>
                  <a:lnTo>
                    <a:pt x="137" y="28"/>
                  </a:lnTo>
                  <a:lnTo>
                    <a:pt x="108" y="40"/>
                  </a:lnTo>
                  <a:lnTo>
                    <a:pt x="92" y="42"/>
                  </a:lnTo>
                  <a:lnTo>
                    <a:pt x="78" y="49"/>
                  </a:lnTo>
                  <a:lnTo>
                    <a:pt x="69" y="54"/>
                  </a:lnTo>
                  <a:lnTo>
                    <a:pt x="36" y="70"/>
                  </a:lnTo>
                  <a:lnTo>
                    <a:pt x="15" y="88"/>
                  </a:lnTo>
                  <a:lnTo>
                    <a:pt x="6" y="100"/>
                  </a:lnTo>
                  <a:lnTo>
                    <a:pt x="0" y="117"/>
                  </a:lnTo>
                  <a:close/>
                </a:path>
              </a:pathLst>
            </a:custGeom>
            <a:grpFill/>
            <a:ln w="12700">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42" name="Line 4">
              <a:extLst>
                <a:ext uri="{FF2B5EF4-FFF2-40B4-BE49-F238E27FC236}">
                  <a16:creationId xmlns:a16="http://schemas.microsoft.com/office/drawing/2014/main" id="{F8C398DF-DACA-44E7-AFCF-F3520510111D}"/>
                </a:ext>
              </a:extLst>
            </p:cNvPr>
            <p:cNvSpPr>
              <a:spLocks noChangeAspect="1" noChangeShapeType="1"/>
            </p:cNvSpPr>
            <p:nvPr/>
          </p:nvSpPr>
          <p:spPr bwMode="auto">
            <a:xfrm flipV="1">
              <a:off x="1872" y="2244"/>
              <a:ext cx="0" cy="134"/>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3" name="Oval 5">
              <a:extLst>
                <a:ext uri="{FF2B5EF4-FFF2-40B4-BE49-F238E27FC236}">
                  <a16:creationId xmlns:a16="http://schemas.microsoft.com/office/drawing/2014/main" id="{2A531C7B-7BFD-43AD-BC1D-89E51F30C90E}"/>
                </a:ext>
              </a:extLst>
            </p:cNvPr>
            <p:cNvSpPr>
              <a:spLocks noChangeAspect="1" noChangeArrowheads="1"/>
            </p:cNvSpPr>
            <p:nvPr/>
          </p:nvSpPr>
          <p:spPr bwMode="auto">
            <a:xfrm>
              <a:off x="1824" y="2208"/>
              <a:ext cx="816" cy="240"/>
            </a:xfrm>
            <a:prstGeom prst="ellips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4" name="Freeform 6">
              <a:extLst>
                <a:ext uri="{FF2B5EF4-FFF2-40B4-BE49-F238E27FC236}">
                  <a16:creationId xmlns:a16="http://schemas.microsoft.com/office/drawing/2014/main" id="{3B0D7B52-A2A6-414A-868C-78E1C7C979BB}"/>
                </a:ext>
              </a:extLst>
            </p:cNvPr>
            <p:cNvSpPr>
              <a:spLocks noChangeAspect="1"/>
            </p:cNvSpPr>
            <p:nvPr/>
          </p:nvSpPr>
          <p:spPr bwMode="auto">
            <a:xfrm>
              <a:off x="1822" y="2194"/>
              <a:ext cx="816" cy="251"/>
            </a:xfrm>
            <a:custGeom>
              <a:avLst/>
              <a:gdLst>
                <a:gd name="T0" fmla="*/ 0 w 816"/>
                <a:gd name="T1" fmla="*/ 5 h 251"/>
                <a:gd name="T2" fmla="*/ 30 w 816"/>
                <a:gd name="T3" fmla="*/ 35 h 251"/>
                <a:gd name="T4" fmla="*/ 49 w 816"/>
                <a:gd name="T5" fmla="*/ 47 h 251"/>
                <a:gd name="T6" fmla="*/ 91 w 816"/>
                <a:gd name="T7" fmla="*/ 65 h 251"/>
                <a:gd name="T8" fmla="*/ 145 w 816"/>
                <a:gd name="T9" fmla="*/ 80 h 251"/>
                <a:gd name="T10" fmla="*/ 193 w 816"/>
                <a:gd name="T11" fmla="*/ 90 h 251"/>
                <a:gd name="T12" fmla="*/ 241 w 816"/>
                <a:gd name="T13" fmla="*/ 98 h 251"/>
                <a:gd name="T14" fmla="*/ 291 w 816"/>
                <a:gd name="T15" fmla="*/ 105 h 251"/>
                <a:gd name="T16" fmla="*/ 334 w 816"/>
                <a:gd name="T17" fmla="*/ 105 h 251"/>
                <a:gd name="T18" fmla="*/ 382 w 816"/>
                <a:gd name="T19" fmla="*/ 108 h 251"/>
                <a:gd name="T20" fmla="*/ 435 w 816"/>
                <a:gd name="T21" fmla="*/ 107 h 251"/>
                <a:gd name="T22" fmla="*/ 484 w 816"/>
                <a:gd name="T23" fmla="*/ 105 h 251"/>
                <a:gd name="T24" fmla="*/ 528 w 816"/>
                <a:gd name="T25" fmla="*/ 105 h 251"/>
                <a:gd name="T26" fmla="*/ 579 w 816"/>
                <a:gd name="T27" fmla="*/ 96 h 251"/>
                <a:gd name="T28" fmla="*/ 622 w 816"/>
                <a:gd name="T29" fmla="*/ 90 h 251"/>
                <a:gd name="T30" fmla="*/ 672 w 816"/>
                <a:gd name="T31" fmla="*/ 78 h 251"/>
                <a:gd name="T32" fmla="*/ 718 w 816"/>
                <a:gd name="T33" fmla="*/ 68 h 251"/>
                <a:gd name="T34" fmla="*/ 768 w 816"/>
                <a:gd name="T35" fmla="*/ 45 h 251"/>
                <a:gd name="T36" fmla="*/ 792 w 816"/>
                <a:gd name="T37" fmla="*/ 29 h 251"/>
                <a:gd name="T38" fmla="*/ 816 w 816"/>
                <a:gd name="T39" fmla="*/ 0 h 251"/>
                <a:gd name="T40" fmla="*/ 816 w 816"/>
                <a:gd name="T41" fmla="*/ 138 h 251"/>
                <a:gd name="T42" fmla="*/ 798 w 816"/>
                <a:gd name="T43" fmla="*/ 170 h 251"/>
                <a:gd name="T44" fmla="*/ 771 w 816"/>
                <a:gd name="T45" fmla="*/ 188 h 251"/>
                <a:gd name="T46" fmla="*/ 717 w 816"/>
                <a:gd name="T47" fmla="*/ 210 h 251"/>
                <a:gd name="T48" fmla="*/ 673 w 816"/>
                <a:gd name="T49" fmla="*/ 222 h 251"/>
                <a:gd name="T50" fmla="*/ 624 w 816"/>
                <a:gd name="T51" fmla="*/ 234 h 251"/>
                <a:gd name="T52" fmla="*/ 582 w 816"/>
                <a:gd name="T53" fmla="*/ 239 h 251"/>
                <a:gd name="T54" fmla="*/ 525 w 816"/>
                <a:gd name="T55" fmla="*/ 245 h 251"/>
                <a:gd name="T56" fmla="*/ 483 w 816"/>
                <a:gd name="T57" fmla="*/ 249 h 251"/>
                <a:gd name="T58" fmla="*/ 427 w 816"/>
                <a:gd name="T59" fmla="*/ 251 h 251"/>
                <a:gd name="T60" fmla="*/ 384 w 816"/>
                <a:gd name="T61" fmla="*/ 251 h 251"/>
                <a:gd name="T62" fmla="*/ 330 w 816"/>
                <a:gd name="T63" fmla="*/ 249 h 251"/>
                <a:gd name="T64" fmla="*/ 285 w 816"/>
                <a:gd name="T65" fmla="*/ 248 h 251"/>
                <a:gd name="T66" fmla="*/ 232 w 816"/>
                <a:gd name="T67" fmla="*/ 240 h 251"/>
                <a:gd name="T68" fmla="*/ 193 w 816"/>
                <a:gd name="T69" fmla="*/ 231 h 251"/>
                <a:gd name="T70" fmla="*/ 136 w 816"/>
                <a:gd name="T71" fmla="*/ 222 h 251"/>
                <a:gd name="T72" fmla="*/ 84 w 816"/>
                <a:gd name="T73" fmla="*/ 204 h 251"/>
                <a:gd name="T74" fmla="*/ 42 w 816"/>
                <a:gd name="T75" fmla="*/ 185 h 251"/>
                <a:gd name="T76" fmla="*/ 19 w 816"/>
                <a:gd name="T77" fmla="*/ 167 h 251"/>
                <a:gd name="T78" fmla="*/ 0 w 816"/>
                <a:gd name="T79" fmla="*/ 140 h 251"/>
                <a:gd name="T80" fmla="*/ 0 w 816"/>
                <a:gd name="T81" fmla="*/ 5 h 2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16"/>
                <a:gd name="T124" fmla="*/ 0 h 251"/>
                <a:gd name="T125" fmla="*/ 816 w 816"/>
                <a:gd name="T126" fmla="*/ 251 h 25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16" h="251">
                  <a:moveTo>
                    <a:pt x="0" y="5"/>
                  </a:moveTo>
                  <a:lnTo>
                    <a:pt x="30" y="35"/>
                  </a:lnTo>
                  <a:lnTo>
                    <a:pt x="49" y="47"/>
                  </a:lnTo>
                  <a:lnTo>
                    <a:pt x="91" y="65"/>
                  </a:lnTo>
                  <a:lnTo>
                    <a:pt x="145" y="80"/>
                  </a:lnTo>
                  <a:lnTo>
                    <a:pt x="193" y="90"/>
                  </a:lnTo>
                  <a:lnTo>
                    <a:pt x="241" y="98"/>
                  </a:lnTo>
                  <a:lnTo>
                    <a:pt x="291" y="105"/>
                  </a:lnTo>
                  <a:lnTo>
                    <a:pt x="334" y="105"/>
                  </a:lnTo>
                  <a:lnTo>
                    <a:pt x="382" y="108"/>
                  </a:lnTo>
                  <a:lnTo>
                    <a:pt x="435" y="107"/>
                  </a:lnTo>
                  <a:lnTo>
                    <a:pt x="484" y="105"/>
                  </a:lnTo>
                  <a:lnTo>
                    <a:pt x="528" y="105"/>
                  </a:lnTo>
                  <a:lnTo>
                    <a:pt x="579" y="96"/>
                  </a:lnTo>
                  <a:lnTo>
                    <a:pt x="622" y="90"/>
                  </a:lnTo>
                  <a:lnTo>
                    <a:pt x="672" y="78"/>
                  </a:lnTo>
                  <a:lnTo>
                    <a:pt x="718" y="68"/>
                  </a:lnTo>
                  <a:lnTo>
                    <a:pt x="768" y="45"/>
                  </a:lnTo>
                  <a:lnTo>
                    <a:pt x="792" y="29"/>
                  </a:lnTo>
                  <a:lnTo>
                    <a:pt x="816" y="0"/>
                  </a:lnTo>
                  <a:lnTo>
                    <a:pt x="816" y="138"/>
                  </a:lnTo>
                  <a:lnTo>
                    <a:pt x="798" y="170"/>
                  </a:lnTo>
                  <a:lnTo>
                    <a:pt x="771" y="188"/>
                  </a:lnTo>
                  <a:lnTo>
                    <a:pt x="717" y="210"/>
                  </a:lnTo>
                  <a:lnTo>
                    <a:pt x="673" y="222"/>
                  </a:lnTo>
                  <a:lnTo>
                    <a:pt x="624" y="234"/>
                  </a:lnTo>
                  <a:lnTo>
                    <a:pt x="582" y="239"/>
                  </a:lnTo>
                  <a:lnTo>
                    <a:pt x="525" y="245"/>
                  </a:lnTo>
                  <a:lnTo>
                    <a:pt x="483" y="249"/>
                  </a:lnTo>
                  <a:lnTo>
                    <a:pt x="427" y="251"/>
                  </a:lnTo>
                  <a:lnTo>
                    <a:pt x="384" y="251"/>
                  </a:lnTo>
                  <a:lnTo>
                    <a:pt x="330" y="249"/>
                  </a:lnTo>
                  <a:lnTo>
                    <a:pt x="285" y="248"/>
                  </a:lnTo>
                  <a:lnTo>
                    <a:pt x="232" y="240"/>
                  </a:lnTo>
                  <a:lnTo>
                    <a:pt x="193" y="231"/>
                  </a:lnTo>
                  <a:lnTo>
                    <a:pt x="136" y="222"/>
                  </a:lnTo>
                  <a:lnTo>
                    <a:pt x="84" y="204"/>
                  </a:lnTo>
                  <a:lnTo>
                    <a:pt x="42" y="185"/>
                  </a:lnTo>
                  <a:lnTo>
                    <a:pt x="19" y="167"/>
                  </a:lnTo>
                  <a:lnTo>
                    <a:pt x="0" y="140"/>
                  </a:lnTo>
                  <a:lnTo>
                    <a:pt x="0" y="5"/>
                  </a:lnTo>
                  <a:close/>
                </a:path>
              </a:pathLst>
            </a:custGeom>
            <a:grpFill/>
            <a:ln w="12700">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45" name="Oval 7">
              <a:extLst>
                <a:ext uri="{FF2B5EF4-FFF2-40B4-BE49-F238E27FC236}">
                  <a16:creationId xmlns:a16="http://schemas.microsoft.com/office/drawing/2014/main" id="{5FF31DC8-EB52-4F7A-9534-389C2A021DEA}"/>
                </a:ext>
              </a:extLst>
            </p:cNvPr>
            <p:cNvSpPr>
              <a:spLocks noChangeAspect="1" noChangeArrowheads="1"/>
            </p:cNvSpPr>
            <p:nvPr/>
          </p:nvSpPr>
          <p:spPr bwMode="auto">
            <a:xfrm>
              <a:off x="1824" y="2064"/>
              <a:ext cx="816" cy="240"/>
            </a:xfrm>
            <a:prstGeom prst="ellipse">
              <a:avLst/>
            </a:prstGeom>
            <a:grpFill/>
            <a:ln w="2540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6" name="Line 8">
              <a:extLst>
                <a:ext uri="{FF2B5EF4-FFF2-40B4-BE49-F238E27FC236}">
                  <a16:creationId xmlns:a16="http://schemas.microsoft.com/office/drawing/2014/main" id="{22288780-BD0A-4DA3-8576-8E09E266AEA6}"/>
                </a:ext>
              </a:extLst>
            </p:cNvPr>
            <p:cNvSpPr>
              <a:spLocks noChangeAspect="1" noChangeShapeType="1"/>
            </p:cNvSpPr>
            <p:nvPr/>
          </p:nvSpPr>
          <p:spPr bwMode="auto">
            <a:xfrm flipV="1">
              <a:off x="1824" y="2183"/>
              <a:ext cx="0" cy="15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7" name="Line 9">
              <a:extLst>
                <a:ext uri="{FF2B5EF4-FFF2-40B4-BE49-F238E27FC236}">
                  <a16:creationId xmlns:a16="http://schemas.microsoft.com/office/drawing/2014/main" id="{E694FE3E-2356-4831-80E2-F29883DF55AF}"/>
                </a:ext>
              </a:extLst>
            </p:cNvPr>
            <p:cNvSpPr>
              <a:spLocks noChangeAspect="1" noChangeShapeType="1"/>
            </p:cNvSpPr>
            <p:nvPr/>
          </p:nvSpPr>
          <p:spPr bwMode="auto">
            <a:xfrm flipV="1">
              <a:off x="1872" y="224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8" name="Line 10">
              <a:extLst>
                <a:ext uri="{FF2B5EF4-FFF2-40B4-BE49-F238E27FC236}">
                  <a16:creationId xmlns:a16="http://schemas.microsoft.com/office/drawing/2014/main" id="{C089D8D0-144A-473A-90E3-2B97A329643C}"/>
                </a:ext>
              </a:extLst>
            </p:cNvPr>
            <p:cNvSpPr>
              <a:spLocks noChangeAspect="1" noChangeShapeType="1"/>
            </p:cNvSpPr>
            <p:nvPr/>
          </p:nvSpPr>
          <p:spPr bwMode="auto">
            <a:xfrm flipV="1">
              <a:off x="1968" y="227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9" name="Line 11">
              <a:extLst>
                <a:ext uri="{FF2B5EF4-FFF2-40B4-BE49-F238E27FC236}">
                  <a16:creationId xmlns:a16="http://schemas.microsoft.com/office/drawing/2014/main" id="{4846F290-26EC-421F-94B2-107DE104E129}"/>
                </a:ext>
              </a:extLst>
            </p:cNvPr>
            <p:cNvSpPr>
              <a:spLocks noChangeAspect="1" noChangeShapeType="1"/>
            </p:cNvSpPr>
            <p:nvPr/>
          </p:nvSpPr>
          <p:spPr bwMode="auto">
            <a:xfrm flipV="1">
              <a:off x="2016" y="2285"/>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0" name="Line 12">
              <a:extLst>
                <a:ext uri="{FF2B5EF4-FFF2-40B4-BE49-F238E27FC236}">
                  <a16:creationId xmlns:a16="http://schemas.microsoft.com/office/drawing/2014/main" id="{62191DBF-DCBA-4941-95DD-0BB206978C4C}"/>
                </a:ext>
              </a:extLst>
            </p:cNvPr>
            <p:cNvSpPr>
              <a:spLocks noChangeAspect="1" noChangeShapeType="1"/>
            </p:cNvSpPr>
            <p:nvPr/>
          </p:nvSpPr>
          <p:spPr bwMode="auto">
            <a:xfrm flipV="1">
              <a:off x="2064" y="229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1" name="Line 13">
              <a:extLst>
                <a:ext uri="{FF2B5EF4-FFF2-40B4-BE49-F238E27FC236}">
                  <a16:creationId xmlns:a16="http://schemas.microsoft.com/office/drawing/2014/main" id="{B41323B6-D719-41A5-8FEE-DF0CB09C7C2E}"/>
                </a:ext>
              </a:extLst>
            </p:cNvPr>
            <p:cNvSpPr>
              <a:spLocks noChangeAspect="1" noChangeShapeType="1"/>
            </p:cNvSpPr>
            <p:nvPr/>
          </p:nvSpPr>
          <p:spPr bwMode="auto">
            <a:xfrm flipV="1">
              <a:off x="2112" y="229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2" name="Line 14">
              <a:extLst>
                <a:ext uri="{FF2B5EF4-FFF2-40B4-BE49-F238E27FC236}">
                  <a16:creationId xmlns:a16="http://schemas.microsoft.com/office/drawing/2014/main" id="{6879F765-E48B-40CD-B502-EFDCAFBB65B6}"/>
                </a:ext>
              </a:extLst>
            </p:cNvPr>
            <p:cNvSpPr>
              <a:spLocks noChangeAspect="1" noChangeShapeType="1"/>
            </p:cNvSpPr>
            <p:nvPr/>
          </p:nvSpPr>
          <p:spPr bwMode="auto">
            <a:xfrm flipV="1">
              <a:off x="2160" y="230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3" name="Line 15">
              <a:extLst>
                <a:ext uri="{FF2B5EF4-FFF2-40B4-BE49-F238E27FC236}">
                  <a16:creationId xmlns:a16="http://schemas.microsoft.com/office/drawing/2014/main" id="{CB66C2EC-2D73-4120-9317-71AFE3328785}"/>
                </a:ext>
              </a:extLst>
            </p:cNvPr>
            <p:cNvSpPr>
              <a:spLocks noChangeAspect="1" noChangeShapeType="1"/>
            </p:cNvSpPr>
            <p:nvPr/>
          </p:nvSpPr>
          <p:spPr bwMode="auto">
            <a:xfrm flipV="1">
              <a:off x="2208" y="2302"/>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4" name="Line 16">
              <a:extLst>
                <a:ext uri="{FF2B5EF4-FFF2-40B4-BE49-F238E27FC236}">
                  <a16:creationId xmlns:a16="http://schemas.microsoft.com/office/drawing/2014/main" id="{C103D722-C719-40E7-8081-92C62B1E7E1E}"/>
                </a:ext>
              </a:extLst>
            </p:cNvPr>
            <p:cNvSpPr>
              <a:spLocks noChangeAspect="1" noChangeShapeType="1"/>
            </p:cNvSpPr>
            <p:nvPr/>
          </p:nvSpPr>
          <p:spPr bwMode="auto">
            <a:xfrm flipV="1">
              <a:off x="2256" y="230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5" name="Line 17">
              <a:extLst>
                <a:ext uri="{FF2B5EF4-FFF2-40B4-BE49-F238E27FC236}">
                  <a16:creationId xmlns:a16="http://schemas.microsoft.com/office/drawing/2014/main" id="{83E5A8E4-F3C6-4F73-BABE-27122B90E1C9}"/>
                </a:ext>
              </a:extLst>
            </p:cNvPr>
            <p:cNvSpPr>
              <a:spLocks noChangeAspect="1" noChangeShapeType="1"/>
            </p:cNvSpPr>
            <p:nvPr/>
          </p:nvSpPr>
          <p:spPr bwMode="auto">
            <a:xfrm flipV="1">
              <a:off x="2304" y="230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6" name="Line 18">
              <a:extLst>
                <a:ext uri="{FF2B5EF4-FFF2-40B4-BE49-F238E27FC236}">
                  <a16:creationId xmlns:a16="http://schemas.microsoft.com/office/drawing/2014/main" id="{A9DC4D8A-F7D7-4DD0-9F96-764599D13D3D}"/>
                </a:ext>
              </a:extLst>
            </p:cNvPr>
            <p:cNvSpPr>
              <a:spLocks noChangeAspect="1" noChangeShapeType="1"/>
            </p:cNvSpPr>
            <p:nvPr/>
          </p:nvSpPr>
          <p:spPr bwMode="auto">
            <a:xfrm flipV="1">
              <a:off x="2352" y="229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7" name="Line 19">
              <a:extLst>
                <a:ext uri="{FF2B5EF4-FFF2-40B4-BE49-F238E27FC236}">
                  <a16:creationId xmlns:a16="http://schemas.microsoft.com/office/drawing/2014/main" id="{CF83012D-8763-4B9F-BEDA-5D6DE4A2DB39}"/>
                </a:ext>
              </a:extLst>
            </p:cNvPr>
            <p:cNvSpPr>
              <a:spLocks noChangeAspect="1" noChangeShapeType="1"/>
            </p:cNvSpPr>
            <p:nvPr/>
          </p:nvSpPr>
          <p:spPr bwMode="auto">
            <a:xfrm flipV="1">
              <a:off x="2400" y="229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8" name="Line 20">
              <a:extLst>
                <a:ext uri="{FF2B5EF4-FFF2-40B4-BE49-F238E27FC236}">
                  <a16:creationId xmlns:a16="http://schemas.microsoft.com/office/drawing/2014/main" id="{F8F4CCA8-968E-4048-8D38-7D17AEDC4360}"/>
                </a:ext>
              </a:extLst>
            </p:cNvPr>
            <p:cNvSpPr>
              <a:spLocks noChangeAspect="1" noChangeShapeType="1"/>
            </p:cNvSpPr>
            <p:nvPr/>
          </p:nvSpPr>
          <p:spPr bwMode="auto">
            <a:xfrm flipV="1">
              <a:off x="2448" y="228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9" name="Line 21">
              <a:extLst>
                <a:ext uri="{FF2B5EF4-FFF2-40B4-BE49-F238E27FC236}">
                  <a16:creationId xmlns:a16="http://schemas.microsoft.com/office/drawing/2014/main" id="{6E76F336-16F2-4E2E-9A56-1BC210708DAC}"/>
                </a:ext>
              </a:extLst>
            </p:cNvPr>
            <p:cNvSpPr>
              <a:spLocks noChangeAspect="1" noChangeShapeType="1"/>
            </p:cNvSpPr>
            <p:nvPr/>
          </p:nvSpPr>
          <p:spPr bwMode="auto">
            <a:xfrm flipV="1">
              <a:off x="2496" y="2275"/>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0" name="Line 22">
              <a:extLst>
                <a:ext uri="{FF2B5EF4-FFF2-40B4-BE49-F238E27FC236}">
                  <a16:creationId xmlns:a16="http://schemas.microsoft.com/office/drawing/2014/main" id="{DA374BFD-74F7-4A8C-A809-B8AAD9D0D11D}"/>
                </a:ext>
              </a:extLst>
            </p:cNvPr>
            <p:cNvSpPr>
              <a:spLocks noChangeAspect="1" noChangeShapeType="1"/>
            </p:cNvSpPr>
            <p:nvPr/>
          </p:nvSpPr>
          <p:spPr bwMode="auto">
            <a:xfrm flipV="1">
              <a:off x="2544" y="226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1" name="Line 23">
              <a:extLst>
                <a:ext uri="{FF2B5EF4-FFF2-40B4-BE49-F238E27FC236}">
                  <a16:creationId xmlns:a16="http://schemas.microsoft.com/office/drawing/2014/main" id="{453EA536-8E72-4E35-9CB8-08AFD0A647CD}"/>
                </a:ext>
              </a:extLst>
            </p:cNvPr>
            <p:cNvSpPr>
              <a:spLocks noChangeAspect="1" noChangeShapeType="1"/>
            </p:cNvSpPr>
            <p:nvPr/>
          </p:nvSpPr>
          <p:spPr bwMode="auto">
            <a:xfrm flipV="1">
              <a:off x="2592" y="224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2" name="Line 24">
              <a:extLst>
                <a:ext uri="{FF2B5EF4-FFF2-40B4-BE49-F238E27FC236}">
                  <a16:creationId xmlns:a16="http://schemas.microsoft.com/office/drawing/2014/main" id="{F3BDCE41-56F8-454F-97ED-B209E121F961}"/>
                </a:ext>
              </a:extLst>
            </p:cNvPr>
            <p:cNvSpPr>
              <a:spLocks noChangeAspect="1" noChangeShapeType="1"/>
            </p:cNvSpPr>
            <p:nvPr/>
          </p:nvSpPr>
          <p:spPr bwMode="auto">
            <a:xfrm flipV="1">
              <a:off x="1885" y="2122"/>
              <a:ext cx="0" cy="122"/>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3" name="Line 25">
              <a:extLst>
                <a:ext uri="{FF2B5EF4-FFF2-40B4-BE49-F238E27FC236}">
                  <a16:creationId xmlns:a16="http://schemas.microsoft.com/office/drawing/2014/main" id="{2771683C-06D4-44FD-960C-A24CA02FBB70}"/>
                </a:ext>
              </a:extLst>
            </p:cNvPr>
            <p:cNvSpPr>
              <a:spLocks noChangeAspect="1" noChangeShapeType="1"/>
            </p:cNvSpPr>
            <p:nvPr/>
          </p:nvSpPr>
          <p:spPr bwMode="auto">
            <a:xfrm flipV="1">
              <a:off x="1933" y="210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4" name="Line 26">
              <a:extLst>
                <a:ext uri="{FF2B5EF4-FFF2-40B4-BE49-F238E27FC236}">
                  <a16:creationId xmlns:a16="http://schemas.microsoft.com/office/drawing/2014/main" id="{75AB796A-D974-42A0-8C8F-87C2F3F73D31}"/>
                </a:ext>
              </a:extLst>
            </p:cNvPr>
            <p:cNvSpPr>
              <a:spLocks noChangeAspect="1" noChangeShapeType="1"/>
            </p:cNvSpPr>
            <p:nvPr/>
          </p:nvSpPr>
          <p:spPr bwMode="auto">
            <a:xfrm flipV="1">
              <a:off x="1981" y="209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5" name="Line 27">
              <a:extLst>
                <a:ext uri="{FF2B5EF4-FFF2-40B4-BE49-F238E27FC236}">
                  <a16:creationId xmlns:a16="http://schemas.microsoft.com/office/drawing/2014/main" id="{656CA39A-1080-4C4D-9A8E-EEAAC76C5AB8}"/>
                </a:ext>
              </a:extLst>
            </p:cNvPr>
            <p:cNvSpPr>
              <a:spLocks noChangeAspect="1" noChangeShapeType="1"/>
            </p:cNvSpPr>
            <p:nvPr/>
          </p:nvSpPr>
          <p:spPr bwMode="auto">
            <a:xfrm flipV="1">
              <a:off x="2029" y="2078"/>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6" name="Line 28">
              <a:extLst>
                <a:ext uri="{FF2B5EF4-FFF2-40B4-BE49-F238E27FC236}">
                  <a16:creationId xmlns:a16="http://schemas.microsoft.com/office/drawing/2014/main" id="{82BB03DE-F411-46E1-AB69-E814417BA74C}"/>
                </a:ext>
              </a:extLst>
            </p:cNvPr>
            <p:cNvSpPr>
              <a:spLocks noChangeAspect="1" noChangeShapeType="1"/>
            </p:cNvSpPr>
            <p:nvPr/>
          </p:nvSpPr>
          <p:spPr bwMode="auto">
            <a:xfrm flipV="1">
              <a:off x="2077" y="207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7" name="Line 29">
              <a:extLst>
                <a:ext uri="{FF2B5EF4-FFF2-40B4-BE49-F238E27FC236}">
                  <a16:creationId xmlns:a16="http://schemas.microsoft.com/office/drawing/2014/main" id="{C5E8E7E6-B39B-4716-97D4-9FA5BEFD7A80}"/>
                </a:ext>
              </a:extLst>
            </p:cNvPr>
            <p:cNvSpPr>
              <a:spLocks noChangeAspect="1" noChangeShapeType="1"/>
            </p:cNvSpPr>
            <p:nvPr/>
          </p:nvSpPr>
          <p:spPr bwMode="auto">
            <a:xfrm flipV="1">
              <a:off x="2125" y="206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8" name="Line 30">
              <a:extLst>
                <a:ext uri="{FF2B5EF4-FFF2-40B4-BE49-F238E27FC236}">
                  <a16:creationId xmlns:a16="http://schemas.microsoft.com/office/drawing/2014/main" id="{6B247938-8C13-4C60-919B-5D7ABF86F683}"/>
                </a:ext>
              </a:extLst>
            </p:cNvPr>
            <p:cNvSpPr>
              <a:spLocks noChangeAspect="1" noChangeShapeType="1"/>
            </p:cNvSpPr>
            <p:nvPr/>
          </p:nvSpPr>
          <p:spPr bwMode="auto">
            <a:xfrm flipV="1">
              <a:off x="2173" y="20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9" name="Line 31">
              <a:extLst>
                <a:ext uri="{FF2B5EF4-FFF2-40B4-BE49-F238E27FC236}">
                  <a16:creationId xmlns:a16="http://schemas.microsoft.com/office/drawing/2014/main" id="{B75061E1-50AA-4978-B84E-3CBA1A9C7164}"/>
                </a:ext>
              </a:extLst>
            </p:cNvPr>
            <p:cNvSpPr>
              <a:spLocks noChangeAspect="1" noChangeShapeType="1"/>
            </p:cNvSpPr>
            <p:nvPr/>
          </p:nvSpPr>
          <p:spPr bwMode="auto">
            <a:xfrm flipV="1">
              <a:off x="2221" y="206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0" name="Line 32">
              <a:extLst>
                <a:ext uri="{FF2B5EF4-FFF2-40B4-BE49-F238E27FC236}">
                  <a16:creationId xmlns:a16="http://schemas.microsoft.com/office/drawing/2014/main" id="{0BD3B9C6-D46F-4135-BB5B-3FBE73E4CE09}"/>
                </a:ext>
              </a:extLst>
            </p:cNvPr>
            <p:cNvSpPr>
              <a:spLocks noChangeAspect="1" noChangeShapeType="1"/>
            </p:cNvSpPr>
            <p:nvPr/>
          </p:nvSpPr>
          <p:spPr bwMode="auto">
            <a:xfrm flipV="1">
              <a:off x="2269" y="2067"/>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1" name="Line 33">
              <a:extLst>
                <a:ext uri="{FF2B5EF4-FFF2-40B4-BE49-F238E27FC236}">
                  <a16:creationId xmlns:a16="http://schemas.microsoft.com/office/drawing/2014/main" id="{7830AAE0-1793-4085-92FC-C16F901DCEEF}"/>
                </a:ext>
              </a:extLst>
            </p:cNvPr>
            <p:cNvSpPr>
              <a:spLocks noChangeAspect="1" noChangeShapeType="1"/>
            </p:cNvSpPr>
            <p:nvPr/>
          </p:nvSpPr>
          <p:spPr bwMode="auto">
            <a:xfrm flipV="1">
              <a:off x="2317" y="20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2" name="Line 34">
              <a:extLst>
                <a:ext uri="{FF2B5EF4-FFF2-40B4-BE49-F238E27FC236}">
                  <a16:creationId xmlns:a16="http://schemas.microsoft.com/office/drawing/2014/main" id="{B09FAC7D-E4A7-41E8-9573-5EE96675D5DC}"/>
                </a:ext>
              </a:extLst>
            </p:cNvPr>
            <p:cNvSpPr>
              <a:spLocks noChangeAspect="1" noChangeShapeType="1"/>
            </p:cNvSpPr>
            <p:nvPr/>
          </p:nvSpPr>
          <p:spPr bwMode="auto">
            <a:xfrm flipV="1">
              <a:off x="2368" y="207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3" name="Line 35">
              <a:extLst>
                <a:ext uri="{FF2B5EF4-FFF2-40B4-BE49-F238E27FC236}">
                  <a16:creationId xmlns:a16="http://schemas.microsoft.com/office/drawing/2014/main" id="{0C889B9C-8DB1-4C28-84DD-E4768FFB4AAD}"/>
                </a:ext>
              </a:extLst>
            </p:cNvPr>
            <p:cNvSpPr>
              <a:spLocks noChangeAspect="1" noChangeShapeType="1"/>
            </p:cNvSpPr>
            <p:nvPr/>
          </p:nvSpPr>
          <p:spPr bwMode="auto">
            <a:xfrm flipV="1">
              <a:off x="2413" y="207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4" name="Line 36">
              <a:extLst>
                <a:ext uri="{FF2B5EF4-FFF2-40B4-BE49-F238E27FC236}">
                  <a16:creationId xmlns:a16="http://schemas.microsoft.com/office/drawing/2014/main" id="{62EA82F8-5C53-43B7-9399-458A38329F79}"/>
                </a:ext>
              </a:extLst>
            </p:cNvPr>
            <p:cNvSpPr>
              <a:spLocks noChangeAspect="1" noChangeShapeType="1"/>
            </p:cNvSpPr>
            <p:nvPr/>
          </p:nvSpPr>
          <p:spPr bwMode="auto">
            <a:xfrm flipV="1">
              <a:off x="2461" y="208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5" name="Line 37">
              <a:extLst>
                <a:ext uri="{FF2B5EF4-FFF2-40B4-BE49-F238E27FC236}">
                  <a16:creationId xmlns:a16="http://schemas.microsoft.com/office/drawing/2014/main" id="{228367B1-7067-4ACA-9C80-781FEBEAC495}"/>
                </a:ext>
              </a:extLst>
            </p:cNvPr>
            <p:cNvSpPr>
              <a:spLocks noChangeAspect="1" noChangeShapeType="1"/>
            </p:cNvSpPr>
            <p:nvPr/>
          </p:nvSpPr>
          <p:spPr bwMode="auto">
            <a:xfrm flipV="1">
              <a:off x="2509" y="209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6" name="Line 38">
              <a:extLst>
                <a:ext uri="{FF2B5EF4-FFF2-40B4-BE49-F238E27FC236}">
                  <a16:creationId xmlns:a16="http://schemas.microsoft.com/office/drawing/2014/main" id="{CFEE253C-E7C4-4932-A005-15D49ABFE9BC}"/>
                </a:ext>
              </a:extLst>
            </p:cNvPr>
            <p:cNvSpPr>
              <a:spLocks noChangeAspect="1" noChangeShapeType="1"/>
            </p:cNvSpPr>
            <p:nvPr/>
          </p:nvSpPr>
          <p:spPr bwMode="auto">
            <a:xfrm flipV="1">
              <a:off x="2557" y="211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7" name="Line 39">
              <a:extLst>
                <a:ext uri="{FF2B5EF4-FFF2-40B4-BE49-F238E27FC236}">
                  <a16:creationId xmlns:a16="http://schemas.microsoft.com/office/drawing/2014/main" id="{E4F93F3A-9CAA-4F4A-951C-75DFA4BE4414}"/>
                </a:ext>
              </a:extLst>
            </p:cNvPr>
            <p:cNvSpPr>
              <a:spLocks noChangeAspect="1" noChangeShapeType="1"/>
            </p:cNvSpPr>
            <p:nvPr/>
          </p:nvSpPr>
          <p:spPr bwMode="auto">
            <a:xfrm flipV="1">
              <a:off x="2605" y="2137"/>
              <a:ext cx="0" cy="9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8" name="Line 40">
              <a:extLst>
                <a:ext uri="{FF2B5EF4-FFF2-40B4-BE49-F238E27FC236}">
                  <a16:creationId xmlns:a16="http://schemas.microsoft.com/office/drawing/2014/main" id="{033039A6-D2A2-4092-AC29-88941255968A}"/>
                </a:ext>
              </a:extLst>
            </p:cNvPr>
            <p:cNvSpPr>
              <a:spLocks noChangeAspect="1" noChangeShapeType="1"/>
            </p:cNvSpPr>
            <p:nvPr/>
          </p:nvSpPr>
          <p:spPr bwMode="auto">
            <a:xfrm flipV="1">
              <a:off x="1923" y="22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9" name="Arc 41">
              <a:extLst>
                <a:ext uri="{FF2B5EF4-FFF2-40B4-BE49-F238E27FC236}">
                  <a16:creationId xmlns:a16="http://schemas.microsoft.com/office/drawing/2014/main" id="{FF71346D-FB85-44BA-ABA8-6AFACB6FFDA7}"/>
                </a:ext>
              </a:extLst>
            </p:cNvPr>
            <p:cNvSpPr>
              <a:spLocks noChangeAspect="1"/>
            </p:cNvSpPr>
            <p:nvPr/>
          </p:nvSpPr>
          <p:spPr bwMode="auto">
            <a:xfrm flipH="1" flipV="1">
              <a:off x="1823" y="2318"/>
              <a:ext cx="404" cy="129"/>
            </a:xfrm>
            <a:custGeom>
              <a:avLst/>
              <a:gdLst>
                <a:gd name="T0" fmla="*/ 0 w 24278"/>
                <a:gd name="T1" fmla="*/ 0 h 21600"/>
                <a:gd name="T2" fmla="*/ 7 w 24278"/>
                <a:gd name="T3" fmla="*/ 1 h 21600"/>
                <a:gd name="T4" fmla="*/ 1 w 24278"/>
                <a:gd name="T5" fmla="*/ 1 h 21600"/>
                <a:gd name="T6" fmla="*/ 0 60000 65536"/>
                <a:gd name="T7" fmla="*/ 0 60000 65536"/>
                <a:gd name="T8" fmla="*/ 0 60000 65536"/>
                <a:gd name="T9" fmla="*/ 0 w 24278"/>
                <a:gd name="T10" fmla="*/ 0 h 21600"/>
                <a:gd name="T11" fmla="*/ 24278 w 24278"/>
                <a:gd name="T12" fmla="*/ 21600 h 21600"/>
              </a:gdLst>
              <a:ahLst/>
              <a:cxnLst>
                <a:cxn ang="T6">
                  <a:pos x="T0" y="T1"/>
                </a:cxn>
                <a:cxn ang="T7">
                  <a:pos x="T2" y="T3"/>
                </a:cxn>
                <a:cxn ang="T8">
                  <a:pos x="T4" y="T5"/>
                </a:cxn>
              </a:cxnLst>
              <a:rect l="T9" t="T10" r="T11" b="T12"/>
              <a:pathLst>
                <a:path w="24278" h="21600" fill="none" extrusionOk="0">
                  <a:moveTo>
                    <a:pt x="-1" y="173"/>
                  </a:moveTo>
                  <a:cubicBezTo>
                    <a:pt x="906" y="57"/>
                    <a:pt x="1818" y="-1"/>
                    <a:pt x="2732" y="0"/>
                  </a:cubicBezTo>
                  <a:cubicBezTo>
                    <a:pt x="14071" y="0"/>
                    <a:pt x="23480" y="8768"/>
                    <a:pt x="24278" y="20079"/>
                  </a:cubicBezTo>
                </a:path>
                <a:path w="24278" h="21600" stroke="0" extrusionOk="0">
                  <a:moveTo>
                    <a:pt x="-1" y="173"/>
                  </a:moveTo>
                  <a:cubicBezTo>
                    <a:pt x="906" y="57"/>
                    <a:pt x="1818" y="-1"/>
                    <a:pt x="2732" y="0"/>
                  </a:cubicBezTo>
                  <a:cubicBezTo>
                    <a:pt x="14071" y="0"/>
                    <a:pt x="23480" y="8768"/>
                    <a:pt x="24278" y="20079"/>
                  </a:cubicBezTo>
                  <a:lnTo>
                    <a:pt x="2732" y="21600"/>
                  </a:lnTo>
                  <a:close/>
                </a:path>
              </a:pathLst>
            </a:custGeom>
            <a:grpFill/>
            <a:ln w="15875">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80" name="Arc 42">
              <a:extLst>
                <a:ext uri="{FF2B5EF4-FFF2-40B4-BE49-F238E27FC236}">
                  <a16:creationId xmlns:a16="http://schemas.microsoft.com/office/drawing/2014/main" id="{5D54ED5F-444C-4BE2-9BCB-1935C0725A6F}"/>
                </a:ext>
              </a:extLst>
            </p:cNvPr>
            <p:cNvSpPr>
              <a:spLocks noChangeAspect="1"/>
            </p:cNvSpPr>
            <p:nvPr/>
          </p:nvSpPr>
          <p:spPr bwMode="auto">
            <a:xfrm flipV="1">
              <a:off x="2220" y="2318"/>
              <a:ext cx="415" cy="129"/>
            </a:xfrm>
            <a:custGeom>
              <a:avLst/>
              <a:gdLst>
                <a:gd name="T0" fmla="*/ 0 w 24452"/>
                <a:gd name="T1" fmla="*/ 0 h 21600"/>
                <a:gd name="T2" fmla="*/ 7 w 24452"/>
                <a:gd name="T3" fmla="*/ 1 h 21600"/>
                <a:gd name="T4" fmla="*/ 1 w 24452"/>
                <a:gd name="T5" fmla="*/ 1 h 21600"/>
                <a:gd name="T6" fmla="*/ 0 60000 65536"/>
                <a:gd name="T7" fmla="*/ 0 60000 65536"/>
                <a:gd name="T8" fmla="*/ 0 60000 65536"/>
                <a:gd name="T9" fmla="*/ 0 w 24452"/>
                <a:gd name="T10" fmla="*/ 0 h 21600"/>
                <a:gd name="T11" fmla="*/ 24452 w 24452"/>
                <a:gd name="T12" fmla="*/ 21600 h 21600"/>
              </a:gdLst>
              <a:ahLst/>
              <a:cxnLst>
                <a:cxn ang="T6">
                  <a:pos x="T0" y="T1"/>
                </a:cxn>
                <a:cxn ang="T7">
                  <a:pos x="T2" y="T3"/>
                </a:cxn>
                <a:cxn ang="T8">
                  <a:pos x="T4" y="T5"/>
                </a:cxn>
              </a:cxnLst>
              <a:rect l="T9" t="T10" r="T11" b="T12"/>
              <a:pathLst>
                <a:path w="24452" h="21600" fill="none" extrusionOk="0">
                  <a:moveTo>
                    <a:pt x="0" y="294"/>
                  </a:moveTo>
                  <a:cubicBezTo>
                    <a:pt x="1174" y="98"/>
                    <a:pt x="2362" y="-1"/>
                    <a:pt x="3553" y="0"/>
                  </a:cubicBezTo>
                  <a:cubicBezTo>
                    <a:pt x="13380" y="0"/>
                    <a:pt x="21968" y="6633"/>
                    <a:pt x="24452" y="16141"/>
                  </a:cubicBezTo>
                </a:path>
                <a:path w="24452" h="21600" stroke="0" extrusionOk="0">
                  <a:moveTo>
                    <a:pt x="0" y="294"/>
                  </a:moveTo>
                  <a:cubicBezTo>
                    <a:pt x="1174" y="98"/>
                    <a:pt x="2362" y="-1"/>
                    <a:pt x="3553" y="0"/>
                  </a:cubicBezTo>
                  <a:cubicBezTo>
                    <a:pt x="13380" y="0"/>
                    <a:pt x="21968" y="6633"/>
                    <a:pt x="24452" y="16141"/>
                  </a:cubicBezTo>
                  <a:lnTo>
                    <a:pt x="3553" y="21600"/>
                  </a:lnTo>
                  <a:close/>
                </a:path>
              </a:pathLst>
            </a:custGeom>
            <a:grpFill/>
            <a:ln w="15875">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81" name="Line 43">
              <a:extLst>
                <a:ext uri="{FF2B5EF4-FFF2-40B4-BE49-F238E27FC236}">
                  <a16:creationId xmlns:a16="http://schemas.microsoft.com/office/drawing/2014/main" id="{64CA9812-992A-4C2C-B464-6E048CDF1FD7}"/>
                </a:ext>
              </a:extLst>
            </p:cNvPr>
            <p:cNvSpPr>
              <a:spLocks noChangeAspect="1" noChangeShapeType="1"/>
            </p:cNvSpPr>
            <p:nvPr/>
          </p:nvSpPr>
          <p:spPr bwMode="auto">
            <a:xfrm flipV="1">
              <a:off x="2640" y="2184"/>
              <a:ext cx="0" cy="15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grpSp>
      <p:cxnSp>
        <p:nvCxnSpPr>
          <p:cNvPr id="83" name="Straight Arrow Connector 82">
            <a:extLst>
              <a:ext uri="{FF2B5EF4-FFF2-40B4-BE49-F238E27FC236}">
                <a16:creationId xmlns:a16="http://schemas.microsoft.com/office/drawing/2014/main" id="{49853469-706F-47D5-820F-3E83B35646E3}"/>
              </a:ext>
            </a:extLst>
          </p:cNvPr>
          <p:cNvCxnSpPr>
            <a:cxnSpLocks/>
          </p:cNvCxnSpPr>
          <p:nvPr/>
        </p:nvCxnSpPr>
        <p:spPr bwMode="auto">
          <a:xfrm flipV="1">
            <a:off x="2888183" y="1582613"/>
            <a:ext cx="645944" cy="380674"/>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84" name="Text Box 55">
            <a:extLst>
              <a:ext uri="{FF2B5EF4-FFF2-40B4-BE49-F238E27FC236}">
                <a16:creationId xmlns:a16="http://schemas.microsoft.com/office/drawing/2014/main" id="{3B02D2AE-F6FA-4E99-8324-589E4CE9354C}"/>
              </a:ext>
            </a:extLst>
          </p:cNvPr>
          <p:cNvSpPr txBox="1">
            <a:spLocks noChangeArrowheads="1"/>
          </p:cNvSpPr>
          <p:nvPr/>
        </p:nvSpPr>
        <p:spPr bwMode="auto">
          <a:xfrm>
            <a:off x="1571976" y="3169241"/>
            <a:ext cx="1296317" cy="2585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HMCS MIDS</a:t>
            </a:r>
            <a:endParaRPr lang="en-US" dirty="0"/>
          </a:p>
        </p:txBody>
      </p:sp>
      <p:sp>
        <p:nvSpPr>
          <p:cNvPr id="85" name="Text Box 55">
            <a:extLst>
              <a:ext uri="{FF2B5EF4-FFF2-40B4-BE49-F238E27FC236}">
                <a16:creationId xmlns:a16="http://schemas.microsoft.com/office/drawing/2014/main" id="{B7A2A5AF-6DE4-4D64-AE91-B12EA9893AA3}"/>
              </a:ext>
            </a:extLst>
          </p:cNvPr>
          <p:cNvSpPr txBox="1">
            <a:spLocks noChangeArrowheads="1"/>
          </p:cNvSpPr>
          <p:nvPr/>
        </p:nvSpPr>
        <p:spPr bwMode="auto">
          <a:xfrm>
            <a:off x="6143975" y="3169241"/>
            <a:ext cx="1296317" cy="2585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dirty="0">
                <a:solidFill>
                  <a:srgbClr val="000000"/>
                </a:solidFill>
                <a:latin typeface="Cambria"/>
              </a:rPr>
              <a:t>HMCS Link 11</a:t>
            </a:r>
            <a:endParaRPr lang="en-US" dirty="0"/>
          </a:p>
        </p:txBody>
      </p:sp>
      <p:cxnSp>
        <p:nvCxnSpPr>
          <p:cNvPr id="86" name="Straight Arrow Connector 85">
            <a:extLst>
              <a:ext uri="{FF2B5EF4-FFF2-40B4-BE49-F238E27FC236}">
                <a16:creationId xmlns:a16="http://schemas.microsoft.com/office/drawing/2014/main" id="{7BE68EED-1DF7-442B-9D7D-7B29D5C73F4B}"/>
              </a:ext>
            </a:extLst>
          </p:cNvPr>
          <p:cNvCxnSpPr>
            <a:cxnSpLocks/>
          </p:cNvCxnSpPr>
          <p:nvPr/>
        </p:nvCxnSpPr>
        <p:spPr bwMode="auto">
          <a:xfrm flipH="1">
            <a:off x="5162780" y="3591939"/>
            <a:ext cx="1365343" cy="1306847"/>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87" name="Straight Arrow Connector 86">
            <a:extLst>
              <a:ext uri="{FF2B5EF4-FFF2-40B4-BE49-F238E27FC236}">
                <a16:creationId xmlns:a16="http://schemas.microsoft.com/office/drawing/2014/main" id="{2A5B10D8-0831-49C1-A98E-365624116C22}"/>
              </a:ext>
            </a:extLst>
          </p:cNvPr>
          <p:cNvCxnSpPr>
            <a:cxnSpLocks/>
          </p:cNvCxnSpPr>
          <p:nvPr/>
        </p:nvCxnSpPr>
        <p:spPr bwMode="auto">
          <a:xfrm>
            <a:off x="5360597" y="1835742"/>
            <a:ext cx="1175745" cy="1179301"/>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39" name="Straight Arrow Connector 38">
            <a:extLst>
              <a:ext uri="{FF2B5EF4-FFF2-40B4-BE49-F238E27FC236}">
                <a16:creationId xmlns:a16="http://schemas.microsoft.com/office/drawing/2014/main" id="{0A2AD6DA-267F-48E5-AF1B-8E42D0B5B0B3}"/>
              </a:ext>
            </a:extLst>
          </p:cNvPr>
          <p:cNvCxnSpPr/>
          <p:nvPr/>
        </p:nvCxnSpPr>
        <p:spPr bwMode="auto">
          <a:xfrm flipH="1">
            <a:off x="4430721" y="882024"/>
            <a:ext cx="7848" cy="1444201"/>
          </a:xfrm>
          <a:prstGeom prst="straightConnector1">
            <a:avLst/>
          </a:prstGeom>
          <a:solidFill>
            <a:schemeClr val="accent1"/>
          </a:solidFill>
          <a:ln w="12700" cap="flat" cmpd="sng" algn="ctr">
            <a:solidFill>
              <a:srgbClr val="FF0000"/>
            </a:solidFill>
            <a:prstDash val="dash"/>
            <a:round/>
            <a:headEnd type="none" w="med" len="med"/>
            <a:tailEnd type="none" w="med" len="med"/>
          </a:ln>
          <a:effectLst/>
        </p:spPr>
      </p:cxnSp>
      <p:pic>
        <p:nvPicPr>
          <p:cNvPr id="21" name="Picture 48" descr="142JMIL">
            <a:extLst>
              <a:ext uri="{FF2B5EF4-FFF2-40B4-BE49-F238E27FC236}">
                <a16:creationId xmlns:a16="http://schemas.microsoft.com/office/drawing/2014/main" id="{A9A8AFC9-5315-48E3-AA2E-A4FF806E20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6358" y="1035140"/>
            <a:ext cx="192405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TextBox 88">
            <a:extLst>
              <a:ext uri="{FF2B5EF4-FFF2-40B4-BE49-F238E27FC236}">
                <a16:creationId xmlns:a16="http://schemas.microsoft.com/office/drawing/2014/main" id="{41E79188-A633-4496-B628-6BA2F23E20CA}"/>
              </a:ext>
            </a:extLst>
          </p:cNvPr>
          <p:cNvSpPr txBox="1"/>
          <p:nvPr/>
        </p:nvSpPr>
        <p:spPr>
          <a:xfrm>
            <a:off x="3828907" y="2393925"/>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No Forwarding</a:t>
            </a:r>
            <a:endParaRPr lang="en-US" sz="1200" dirty="0">
              <a:cs typeface="Arial"/>
            </a:endParaRPr>
          </a:p>
        </p:txBody>
      </p:sp>
      <p:sp>
        <p:nvSpPr>
          <p:cNvPr id="90" name="TextBox 89">
            <a:extLst>
              <a:ext uri="{FF2B5EF4-FFF2-40B4-BE49-F238E27FC236}">
                <a16:creationId xmlns:a16="http://schemas.microsoft.com/office/drawing/2014/main" id="{9055F015-5FC7-470E-AC2A-04A68516B616}"/>
              </a:ext>
            </a:extLst>
          </p:cNvPr>
          <p:cNvSpPr txBox="1"/>
          <p:nvPr/>
        </p:nvSpPr>
        <p:spPr>
          <a:xfrm>
            <a:off x="71234" y="3688998"/>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2. Ship receives J2.2 JU 00020</a:t>
            </a:r>
            <a:endParaRPr lang="en-US" sz="1200" dirty="0">
              <a:cs typeface="Arial"/>
            </a:endParaRPr>
          </a:p>
        </p:txBody>
      </p:sp>
      <p:sp>
        <p:nvSpPr>
          <p:cNvPr id="91" name="TextBox 90">
            <a:extLst>
              <a:ext uri="{FF2B5EF4-FFF2-40B4-BE49-F238E27FC236}">
                <a16:creationId xmlns:a16="http://schemas.microsoft.com/office/drawing/2014/main" id="{79FA4AC7-3215-4002-9AE5-BAD278D2CC87}"/>
              </a:ext>
            </a:extLst>
          </p:cNvPr>
          <p:cNvSpPr txBox="1"/>
          <p:nvPr/>
        </p:nvSpPr>
        <p:spPr>
          <a:xfrm>
            <a:off x="5604727" y="1039985"/>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1. E-3 Generates a </a:t>
            </a:r>
            <a:r>
              <a:rPr lang="en-US" sz="1200">
                <a:latin typeface="Arial"/>
                <a:cs typeface="Arial"/>
              </a:rPr>
              <a:t>M.1/M.81 Position Message</a:t>
            </a:r>
            <a:r>
              <a:rPr lang="en-US" sz="1200" dirty="0">
                <a:latin typeface="Arial"/>
                <a:cs typeface="Arial"/>
              </a:rPr>
              <a:t> PU 20</a:t>
            </a:r>
            <a:endParaRPr lang="en-US" sz="1200" dirty="0">
              <a:cs typeface="Arial"/>
            </a:endParaRPr>
          </a:p>
        </p:txBody>
      </p:sp>
      <p:sp>
        <p:nvSpPr>
          <p:cNvPr id="92" name="TextBox 91">
            <a:extLst>
              <a:ext uri="{FF2B5EF4-FFF2-40B4-BE49-F238E27FC236}">
                <a16:creationId xmlns:a16="http://schemas.microsoft.com/office/drawing/2014/main" id="{C53CAD90-9F68-4979-B8B4-4CB40D81C2E9}"/>
              </a:ext>
            </a:extLst>
          </p:cNvPr>
          <p:cNvSpPr txBox="1"/>
          <p:nvPr/>
        </p:nvSpPr>
        <p:spPr>
          <a:xfrm>
            <a:off x="6791877" y="368899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2. Ship receives </a:t>
            </a:r>
            <a:r>
              <a:rPr lang="en-US" sz="1200" dirty="0" err="1">
                <a:latin typeface="Arial"/>
                <a:cs typeface="Arial"/>
              </a:rPr>
              <a:t>M.x</a:t>
            </a:r>
            <a:r>
              <a:rPr lang="en-US" sz="1200" dirty="0">
                <a:latin typeface="Arial"/>
                <a:cs typeface="Arial"/>
              </a:rPr>
              <a:t> PU 20</a:t>
            </a:r>
            <a:endParaRPr lang="en-US" sz="1200" dirty="0">
              <a:cs typeface="Arial"/>
            </a:endParaRPr>
          </a:p>
        </p:txBody>
      </p:sp>
      <p:sp>
        <p:nvSpPr>
          <p:cNvPr id="93" name="TextBox 92">
            <a:extLst>
              <a:ext uri="{FF2B5EF4-FFF2-40B4-BE49-F238E27FC236}">
                <a16:creationId xmlns:a16="http://schemas.microsoft.com/office/drawing/2014/main" id="{B991C86A-8896-498C-AD03-D3630733F07B}"/>
              </a:ext>
            </a:extLst>
          </p:cNvPr>
          <p:cNvSpPr txBox="1"/>
          <p:nvPr/>
        </p:nvSpPr>
        <p:spPr>
          <a:xfrm>
            <a:off x="3367783" y="5553118"/>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3. Ship receives J2.2 JU 00020 and </a:t>
            </a:r>
            <a:r>
              <a:rPr lang="en-US" sz="1200">
                <a:latin typeface="Arial"/>
                <a:cs typeface="Arial"/>
              </a:rPr>
              <a:t>M.1/M.81</a:t>
            </a:r>
            <a:r>
              <a:rPr lang="en-US" sz="1200" dirty="0">
                <a:latin typeface="Arial"/>
                <a:cs typeface="Arial"/>
              </a:rPr>
              <a:t> PU 20</a:t>
            </a:r>
            <a:endParaRPr lang="en-US" sz="1200" dirty="0">
              <a:cs typeface="Arial"/>
            </a:endParaRPr>
          </a:p>
        </p:txBody>
      </p:sp>
    </p:spTree>
    <p:extLst>
      <p:ext uri="{BB962C8B-B14F-4D97-AF65-F5344CB8AC3E}">
        <p14:creationId xmlns:p14="http://schemas.microsoft.com/office/powerpoint/2010/main" val="202917616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8E95A78-A822-4222-B808-01BD010C5044}"/>
              </a:ext>
            </a:extLst>
          </p:cNvPr>
          <p:cNvSpPr>
            <a:spLocks noGrp="1" noChangeArrowheads="1"/>
          </p:cNvSpPr>
          <p:nvPr>
            <p:ph type="title"/>
          </p:nvPr>
        </p:nvSpPr>
        <p:spPr>
          <a:xfrm>
            <a:off x="2651995" y="2354"/>
            <a:ext cx="4018300" cy="1143000"/>
          </a:xfrm>
        </p:spPr>
        <p:txBody>
          <a:bodyPr/>
          <a:lstStyle/>
          <a:p>
            <a:r>
              <a:rPr lang="en-US" altLang="en-US" b="1" dirty="0">
                <a:solidFill>
                  <a:schemeClr val="accent6"/>
                </a:solidFill>
              </a:rPr>
              <a:t>Data Loop Detection</a:t>
            </a:r>
            <a:endParaRPr lang="en-US" b="1">
              <a:solidFill>
                <a:schemeClr val="accent6"/>
              </a:solidFill>
              <a:cs typeface="Arial"/>
            </a:endParaRPr>
          </a:p>
        </p:txBody>
      </p:sp>
      <p:sp>
        <p:nvSpPr>
          <p:cNvPr id="13315" name="Rectangle 3">
            <a:extLst>
              <a:ext uri="{FF2B5EF4-FFF2-40B4-BE49-F238E27FC236}">
                <a16:creationId xmlns:a16="http://schemas.microsoft.com/office/drawing/2014/main" id="{AA68DC25-7052-4B27-AE6C-1CAE28CC39BA}"/>
              </a:ext>
            </a:extLst>
          </p:cNvPr>
          <p:cNvSpPr>
            <a:spLocks noGrp="1" noChangeArrowheads="1"/>
          </p:cNvSpPr>
          <p:nvPr>
            <p:ph idx="1"/>
          </p:nvPr>
        </p:nvSpPr>
        <p:spPr/>
        <p:txBody>
          <a:bodyPr/>
          <a:lstStyle/>
          <a:p>
            <a:r>
              <a:rPr lang="en-US" altLang="en-US" sz="2000" dirty="0">
                <a:cs typeface="Arial"/>
              </a:rPr>
              <a:t>Most Gateways have an automated means of Data Loop Detection</a:t>
            </a:r>
          </a:p>
          <a:p>
            <a:pPr marL="685800" lvl="1" indent="-342900">
              <a:buFont typeface="Wingdings"/>
              <a:buChar char="§"/>
            </a:pPr>
            <a:r>
              <a:rPr lang="en-US" altLang="en-US" sz="2000" dirty="0">
                <a:cs typeface="Arial"/>
              </a:rPr>
              <a:t>Usually flagged as an error or warning with more details</a:t>
            </a:r>
          </a:p>
          <a:p>
            <a:pPr marL="342900" lvl="1" indent="0">
              <a:buNone/>
            </a:pPr>
            <a:endParaRPr lang="en-US" altLang="en-US" sz="2000" dirty="0">
              <a:cs typeface="Arial"/>
            </a:endParaRPr>
          </a:p>
          <a:p>
            <a:pPr indent="-213995"/>
            <a:r>
              <a:rPr lang="en-US" altLang="en-US" sz="2000" dirty="0">
                <a:cs typeface="Arial"/>
              </a:rPr>
              <a:t>Best Data Loop detection is on paper, from an architecture diagram</a:t>
            </a:r>
          </a:p>
          <a:p>
            <a:pPr marL="342900" lvl="1" indent="0">
              <a:buNone/>
            </a:pPr>
            <a:endParaRPr lang="en-US" altLang="en-US" sz="2000" dirty="0">
              <a:cs typeface="Arial"/>
            </a:endParaRPr>
          </a:p>
          <a:p>
            <a:endParaRPr lang="en-US" altLang="en-US" sz="2300" dirty="0">
              <a:cs typeface="Arial"/>
            </a:endParaRPr>
          </a:p>
          <a:p>
            <a:endParaRPr lang="en-US" altLang="en-US" sz="2300" dirty="0">
              <a:cs typeface="Arial"/>
            </a:endParaRPr>
          </a:p>
          <a:p>
            <a:pPr marL="556895" lvl="1" indent="-213995"/>
            <a:endParaRPr lang="en-US" altLang="en-US" sz="2000" dirty="0">
              <a:cs typeface="Arial"/>
            </a:endParaRPr>
          </a:p>
          <a:p>
            <a:pPr marL="556895" lvl="1" indent="-213995"/>
            <a:endParaRPr lang="en-US" altLang="en-US" sz="2000" dirty="0">
              <a:cs typeface="Arial"/>
            </a:endParaRPr>
          </a:p>
        </p:txBody>
      </p:sp>
    </p:spTree>
    <p:extLst>
      <p:ext uri="{BB962C8B-B14F-4D97-AF65-F5344CB8AC3E}">
        <p14:creationId xmlns:p14="http://schemas.microsoft.com/office/powerpoint/2010/main" val="2533510967"/>
      </p:ext>
    </p:extLst>
  </p:cSld>
  <p:clrMapOvr>
    <a:masterClrMapping/>
  </p:clrMapOvr>
  <p:transition/>
</p:sld>
</file>

<file path=ppt/theme/theme1.xml><?xml version="1.0" encoding="utf-8"?>
<a:theme xmlns:a="http://schemas.openxmlformats.org/drawingml/2006/main" name="Joint_master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FD Master">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847D54AA-FD6D-42EE-B85B-B1F8CDFCF99A}">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62FD9A5-ED48-4959-8C9E-FDE9065FA592}">
  <ds:schemaRefs>
    <ds:schemaRef ds:uri="4e4e7067-1b66-4815-83c0-e5717f015141"/>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F4BA48CD-BB7E-4411-9B3E-67A1AAE309A6}">
  <ds:schemaRefs>
    <ds:schemaRef ds:uri="http://schemas.microsoft.com/sharepoint/v3/contenttype/forms"/>
  </ds:schemaRefs>
</ds:datastoreItem>
</file>

<file path=customXml/itemProps4.xml><?xml version="1.0" encoding="utf-8"?>
<ds:datastoreItem xmlns:ds="http://schemas.openxmlformats.org/officeDocument/2006/customXml" ds:itemID="{6F02A4F3-C062-42C4-A96B-D84F937F16E2}">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CO TDL Brief</Template>
  <Application>Microsoft Office PowerPoint</Application>
  <PresentationFormat>On-screen Show (4:3)</PresentationFormat>
  <Slides>14</Slides>
  <Notes>12</Notes>
  <HiddenSlides>0</HiddenSlides>
  <ScaleCrop>false</ScaleCrop>
  <HeadingPairs>
    <vt:vector size="4" baseType="variant">
      <vt:variant>
        <vt:lpstr>Theme</vt:lpstr>
      </vt:variant>
      <vt:variant>
        <vt:i4>3</vt:i4>
      </vt:variant>
      <vt:variant>
        <vt:lpstr>Slide Titles</vt:lpstr>
      </vt:variant>
      <vt:variant>
        <vt:i4>14</vt:i4>
      </vt:variant>
    </vt:vector>
  </HeadingPairs>
  <TitlesOfParts>
    <vt:vector size="17" baseType="lpstr">
      <vt:lpstr>Joint_master_template</vt:lpstr>
      <vt:lpstr>CFD Master</vt:lpstr>
      <vt:lpstr>CF background</vt:lpstr>
      <vt:lpstr>PowerPoint Presentation</vt:lpstr>
      <vt:lpstr>PowerPoint Presentation</vt:lpstr>
      <vt:lpstr>Enabling Learning Objectives </vt:lpstr>
      <vt:lpstr>Data Loop Definition</vt:lpstr>
      <vt:lpstr>Own Unit Data Loop Example</vt:lpstr>
      <vt:lpstr>2 Source Data Loop Example</vt:lpstr>
      <vt:lpstr>Concurrent Interface Units</vt:lpstr>
      <vt:lpstr>Concurrent Interface Unit Example</vt:lpstr>
      <vt:lpstr>Data Loop Detection</vt:lpstr>
      <vt:lpstr>Consequences of Data Looping</vt:lpstr>
      <vt:lpstr>Correcting Data Looping</vt:lpstr>
      <vt:lpstr>Summary</vt:lpstr>
      <vt:lpstr>Confirmation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 Management</dc:title>
  <dc:creator>Quigley PO1 SM@NPTG TDCA@Halifax</dc:creator>
  <cp:revision>812</cp:revision>
  <cp:lastPrinted>1997-09-24T13:59:20Z</cp:lastPrinted>
  <dcterms:modified xsi:type="dcterms:W3CDTF">2021-03-03T14:44:40Z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0x010100010C2ADD635BB5409CEF3A212D7D66C8004BCF2733CDB1E649BBF1DCD7B11F6A0A</vt:lpwstr>
  </property>
</Properties>
</file>