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6"/>
  </p:notesMasterIdLst>
  <p:handoutMasterIdLst>
    <p:handoutMasterId r:id="rId17"/>
  </p:handoutMasterIdLst>
  <p:sldIdLst>
    <p:sldId id="258" r:id="rId6"/>
    <p:sldId id="288" r:id="rId7"/>
    <p:sldId id="267" r:id="rId8"/>
    <p:sldId id="289" r:id="rId9"/>
    <p:sldId id="319" r:id="rId10"/>
    <p:sldId id="322" r:id="rId11"/>
    <p:sldId id="321" r:id="rId12"/>
    <p:sldId id="320" r:id="rId13"/>
    <p:sldId id="303" r:id="rId14"/>
    <p:sldId id="307" r:id="rId15"/>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32B3BC-4C78-4987-A9C9-0C1E205A2C5D}" v="47" dt="2021-02-08T18:58:59.772"/>
    <p1510:client id="{85118199-C245-4953-BBE6-6936BEF86BE8}" v="253" dt="2021-02-10T17:37:00.331"/>
    <p1510:client id="{EAB542A9-E4A3-4557-9952-3951BD8812D9}" v="3" dt="2021-02-25T16:18:56.8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68" autoAdjust="0"/>
    <p:restoredTop sz="60278" autoAdjust="0"/>
  </p:normalViewPr>
  <p:slideViewPr>
    <p:cSldViewPr>
      <p:cViewPr varScale="1">
        <p:scale>
          <a:sx n="35" d="100"/>
          <a:sy n="35" d="100"/>
        </p:scale>
        <p:origin x="1432"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1744"/>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0C32B3BC-4C78-4987-A9C9-0C1E205A2C5D}"/>
    <pc:docChg chg="modSld">
      <pc:chgData name="Helpard RW@ADM(IM) DJCIS@Defence O365" userId="S::rodney.helpard@ecn.forces.gc.ca::571a3b71-3825-4db5-994c-3be871183676" providerId="AD" clId="Web-{0C32B3BC-4C78-4987-A9C9-0C1E205A2C5D}" dt="2021-02-08T19:01:34.006" v="113"/>
      <pc:docMkLst>
        <pc:docMk/>
      </pc:docMkLst>
      <pc:sldChg chg="modSp">
        <pc:chgData name="Helpard RW@ADM(IM) DJCIS@Defence O365" userId="S::rodney.helpard@ecn.forces.gc.ca::571a3b71-3825-4db5-994c-3be871183676" providerId="AD" clId="Web-{0C32B3BC-4C78-4987-A9C9-0C1E205A2C5D}" dt="2021-02-08T18:58:59.755" v="33" actId="20577"/>
        <pc:sldMkLst>
          <pc:docMk/>
          <pc:sldMk cId="1251806590" sldId="289"/>
        </pc:sldMkLst>
        <pc:spChg chg="mod">
          <ac:chgData name="Helpard RW@ADM(IM) DJCIS@Defence O365" userId="S::rodney.helpard@ecn.forces.gc.ca::571a3b71-3825-4db5-994c-3be871183676" providerId="AD" clId="Web-{0C32B3BC-4C78-4987-A9C9-0C1E205A2C5D}" dt="2021-02-08T18:58:59.755" v="33" actId="20577"/>
          <ac:spMkLst>
            <pc:docMk/>
            <pc:sldMk cId="1251806590" sldId="289"/>
            <ac:spMk id="3" creationId="{00000000-0000-0000-0000-000000000000}"/>
          </ac:spMkLst>
        </pc:spChg>
      </pc:sldChg>
      <pc:sldChg chg="modNotes">
        <pc:chgData name="Helpard RW@ADM(IM) DJCIS@Defence O365" userId="S::rodney.helpard@ecn.forces.gc.ca::571a3b71-3825-4db5-994c-3be871183676" providerId="AD" clId="Web-{0C32B3BC-4C78-4987-A9C9-0C1E205A2C5D}" dt="2021-02-08T19:01:34.006" v="113"/>
        <pc:sldMkLst>
          <pc:docMk/>
          <pc:sldMk cId="914766177" sldId="319"/>
        </pc:sldMkLst>
      </pc:sldChg>
    </pc:docChg>
  </pc:docChgLst>
  <pc:docChgLst>
    <pc:chgData name="Sheppard MS JE@MCC RJOC(A)@Defence O365" userId="S::justin.sheppard@ecn.forces.gc.ca::046012a4-b312-4c37-863d-653c3913ec98" providerId="AD" clId="Web-{85118199-C245-4953-BBE6-6936BEF86BE8}"/>
    <pc:docChg chg="modSld">
      <pc:chgData name="Sheppard MS JE@MCC RJOC(A)@Defence O365" userId="S::justin.sheppard@ecn.forces.gc.ca::046012a4-b312-4c37-863d-653c3913ec98" providerId="AD" clId="Web-{85118199-C245-4953-BBE6-6936BEF86BE8}" dt="2021-02-10T17:37:00.331" v="184" actId="1076"/>
      <pc:docMkLst>
        <pc:docMk/>
      </pc:docMkLst>
      <pc:sldChg chg="modSp">
        <pc:chgData name="Sheppard MS JE@MCC RJOC(A)@Defence O365" userId="S::justin.sheppard@ecn.forces.gc.ca::046012a4-b312-4c37-863d-653c3913ec98" providerId="AD" clId="Web-{85118199-C245-4953-BBE6-6936BEF86BE8}" dt="2021-02-10T17:24:50.206" v="11" actId="14100"/>
        <pc:sldMkLst>
          <pc:docMk/>
          <pc:sldMk cId="0" sldId="258"/>
        </pc:sldMkLst>
        <pc:spChg chg="mod">
          <ac:chgData name="Sheppard MS JE@MCC RJOC(A)@Defence O365" userId="S::justin.sheppard@ecn.forces.gc.ca::046012a4-b312-4c37-863d-653c3913ec98" providerId="AD" clId="Web-{85118199-C245-4953-BBE6-6936BEF86BE8}" dt="2021-02-10T17:24:31.564" v="8" actId="14100"/>
          <ac:spMkLst>
            <pc:docMk/>
            <pc:sldMk cId="0" sldId="258"/>
            <ac:spMk id="7" creationId="{00000000-0000-0000-0000-000000000000}"/>
          </ac:spMkLst>
        </pc:spChg>
        <pc:spChg chg="mod">
          <ac:chgData name="Sheppard MS JE@MCC RJOC(A)@Defence O365" userId="S::justin.sheppard@ecn.forces.gc.ca::046012a4-b312-4c37-863d-653c3913ec98" providerId="AD" clId="Web-{85118199-C245-4953-BBE6-6936BEF86BE8}" dt="2021-02-10T17:24:50.206" v="11" actId="14100"/>
          <ac:spMkLst>
            <pc:docMk/>
            <pc:sldMk cId="0" sldId="258"/>
            <ac:spMk id="11" creationId="{4E375B69-8A08-4F5C-95BB-46ED48E1593F}"/>
          </ac:spMkLst>
        </pc:spChg>
      </pc:sldChg>
      <pc:sldChg chg="modSp">
        <pc:chgData name="Sheppard MS JE@MCC RJOC(A)@Defence O365" userId="S::justin.sheppard@ecn.forces.gc.ca::046012a4-b312-4c37-863d-653c3913ec98" providerId="AD" clId="Web-{85118199-C245-4953-BBE6-6936BEF86BE8}" dt="2021-02-10T17:26:14.553" v="34" actId="14100"/>
        <pc:sldMkLst>
          <pc:docMk/>
          <pc:sldMk cId="1587703502" sldId="267"/>
        </pc:sldMkLst>
        <pc:spChg chg="mod">
          <ac:chgData name="Sheppard MS JE@MCC RJOC(A)@Defence O365" userId="S::justin.sheppard@ecn.forces.gc.ca::046012a4-b312-4c37-863d-653c3913ec98" providerId="AD" clId="Web-{85118199-C245-4953-BBE6-6936BEF86BE8}" dt="2021-02-10T17:26:03.334" v="33"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85118199-C245-4953-BBE6-6936BEF86BE8}" dt="2021-02-10T17:26:14.553" v="34"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85118199-C245-4953-BBE6-6936BEF86BE8}" dt="2021-02-10T17:25:03.738" v="12" actId="20577"/>
        <pc:sldMkLst>
          <pc:docMk/>
          <pc:sldMk cId="1018954970" sldId="288"/>
        </pc:sldMkLst>
        <pc:spChg chg="mod">
          <ac:chgData name="Sheppard MS JE@MCC RJOC(A)@Defence O365" userId="S::justin.sheppard@ecn.forces.gc.ca::046012a4-b312-4c37-863d-653c3913ec98" providerId="AD" clId="Web-{85118199-C245-4953-BBE6-6936BEF86BE8}" dt="2021-02-10T17:25:03.738" v="12"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85118199-C245-4953-BBE6-6936BEF86BE8}" dt="2021-02-10T17:27:59.152" v="68" actId="20577"/>
        <pc:sldMkLst>
          <pc:docMk/>
          <pc:sldMk cId="1251806590" sldId="289"/>
        </pc:sldMkLst>
        <pc:spChg chg="mod">
          <ac:chgData name="Sheppard MS JE@MCC RJOC(A)@Defence O365" userId="S::justin.sheppard@ecn.forces.gc.ca::046012a4-b312-4c37-863d-653c3913ec98" providerId="AD" clId="Web-{85118199-C245-4953-BBE6-6936BEF86BE8}" dt="2021-02-10T17:27:59.152" v="68" actId="20577"/>
          <ac:spMkLst>
            <pc:docMk/>
            <pc:sldMk cId="1251806590" sldId="289"/>
            <ac:spMk id="3" creationId="{00000000-0000-0000-0000-000000000000}"/>
          </ac:spMkLst>
        </pc:spChg>
        <pc:spChg chg="mod">
          <ac:chgData name="Sheppard MS JE@MCC RJOC(A)@Defence O365" userId="S::justin.sheppard@ecn.forces.gc.ca::046012a4-b312-4c37-863d-653c3913ec98" providerId="AD" clId="Web-{85118199-C245-4953-BBE6-6936BEF86BE8}" dt="2021-02-10T17:26:30.179" v="36" actId="1076"/>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85118199-C245-4953-BBE6-6936BEF86BE8}" dt="2021-02-10T17:28:37.059" v="74" actId="1076"/>
        <pc:sldMkLst>
          <pc:docMk/>
          <pc:sldMk cId="914766177" sldId="319"/>
        </pc:sldMkLst>
        <pc:spChg chg="mod">
          <ac:chgData name="Sheppard MS JE@MCC RJOC(A)@Defence O365" userId="S::justin.sheppard@ecn.forces.gc.ca::046012a4-b312-4c37-863d-653c3913ec98" providerId="AD" clId="Web-{85118199-C245-4953-BBE6-6936BEF86BE8}" dt="2021-02-10T17:28:37.059" v="74" actId="1076"/>
          <ac:spMkLst>
            <pc:docMk/>
            <pc:sldMk cId="914766177" sldId="319"/>
            <ac:spMk id="5" creationId="{00000000-0000-0000-0000-000000000000}"/>
          </ac:spMkLst>
        </pc:spChg>
      </pc:sldChg>
      <pc:sldChg chg="modSp">
        <pc:chgData name="Sheppard MS JE@MCC RJOC(A)@Defence O365" userId="S::justin.sheppard@ecn.forces.gc.ca::046012a4-b312-4c37-863d-653c3913ec98" providerId="AD" clId="Web-{85118199-C245-4953-BBE6-6936BEF86BE8}" dt="2021-02-10T17:37:00.331" v="184" actId="1076"/>
        <pc:sldMkLst>
          <pc:docMk/>
          <pc:sldMk cId="1596673066" sldId="320"/>
        </pc:sldMkLst>
        <pc:spChg chg="mod">
          <ac:chgData name="Sheppard MS JE@MCC RJOC(A)@Defence O365" userId="S::justin.sheppard@ecn.forces.gc.ca::046012a4-b312-4c37-863d-653c3913ec98" providerId="AD" clId="Web-{85118199-C245-4953-BBE6-6936BEF86BE8}" dt="2021-02-10T17:36:56.331" v="183" actId="1076"/>
          <ac:spMkLst>
            <pc:docMk/>
            <pc:sldMk cId="1596673066" sldId="320"/>
            <ac:spMk id="2" creationId="{00000000-0000-0000-0000-000000000000}"/>
          </ac:spMkLst>
        </pc:spChg>
        <pc:spChg chg="mod">
          <ac:chgData name="Sheppard MS JE@MCC RJOC(A)@Defence O365" userId="S::justin.sheppard@ecn.forces.gc.ca::046012a4-b312-4c37-863d-653c3913ec98" providerId="AD" clId="Web-{85118199-C245-4953-BBE6-6936BEF86BE8}" dt="2021-02-10T17:36:13.439" v="178" actId="1076"/>
          <ac:spMkLst>
            <pc:docMk/>
            <pc:sldMk cId="1596673066" sldId="320"/>
            <ac:spMk id="5" creationId="{00000000-0000-0000-0000-000000000000}"/>
          </ac:spMkLst>
        </pc:spChg>
        <pc:picChg chg="mod">
          <ac:chgData name="Sheppard MS JE@MCC RJOC(A)@Defence O365" userId="S::justin.sheppard@ecn.forces.gc.ca::046012a4-b312-4c37-863d-653c3913ec98" providerId="AD" clId="Web-{85118199-C245-4953-BBE6-6936BEF86BE8}" dt="2021-02-10T17:37:00.331" v="184" actId="1076"/>
          <ac:picMkLst>
            <pc:docMk/>
            <pc:sldMk cId="1596673066" sldId="320"/>
            <ac:picMk id="5122" creationId="{00000000-0000-0000-0000-000000000000}"/>
          </ac:picMkLst>
        </pc:picChg>
      </pc:sldChg>
      <pc:sldChg chg="modSp">
        <pc:chgData name="Sheppard MS JE@MCC RJOC(A)@Defence O365" userId="S::justin.sheppard@ecn.forces.gc.ca::046012a4-b312-4c37-863d-653c3913ec98" providerId="AD" clId="Web-{85118199-C245-4953-BBE6-6936BEF86BE8}" dt="2021-02-10T17:34:48.701" v="166" actId="20577"/>
        <pc:sldMkLst>
          <pc:docMk/>
          <pc:sldMk cId="3873918026" sldId="321"/>
        </pc:sldMkLst>
        <pc:spChg chg="mod">
          <ac:chgData name="Sheppard MS JE@MCC RJOC(A)@Defence O365" userId="S::justin.sheppard@ecn.forces.gc.ca::046012a4-b312-4c37-863d-653c3913ec98" providerId="AD" clId="Web-{85118199-C245-4953-BBE6-6936BEF86BE8}" dt="2021-02-10T17:34:00.417" v="135" actId="1076"/>
          <ac:spMkLst>
            <pc:docMk/>
            <pc:sldMk cId="3873918026" sldId="321"/>
            <ac:spMk id="2" creationId="{00000000-0000-0000-0000-000000000000}"/>
          </ac:spMkLst>
        </pc:spChg>
        <pc:spChg chg="mod">
          <ac:chgData name="Sheppard MS JE@MCC RJOC(A)@Defence O365" userId="S::justin.sheppard@ecn.forces.gc.ca::046012a4-b312-4c37-863d-653c3913ec98" providerId="AD" clId="Web-{85118199-C245-4953-BBE6-6936BEF86BE8}" dt="2021-02-10T17:34:48.701" v="166" actId="20577"/>
          <ac:spMkLst>
            <pc:docMk/>
            <pc:sldMk cId="3873918026" sldId="321"/>
            <ac:spMk id="3" creationId="{00000000-0000-0000-0000-000000000000}"/>
          </ac:spMkLst>
        </pc:spChg>
        <pc:spChg chg="mod">
          <ac:chgData name="Sheppard MS JE@MCC RJOC(A)@Defence O365" userId="S::justin.sheppard@ecn.forces.gc.ca::046012a4-b312-4c37-863d-653c3913ec98" providerId="AD" clId="Web-{85118199-C245-4953-BBE6-6936BEF86BE8}" dt="2021-02-10T17:32:41.242" v="114" actId="1076"/>
          <ac:spMkLst>
            <pc:docMk/>
            <pc:sldMk cId="3873918026" sldId="321"/>
            <ac:spMk id="5" creationId="{00000000-0000-0000-0000-000000000000}"/>
          </ac:spMkLst>
        </pc:spChg>
        <pc:picChg chg="mod">
          <ac:chgData name="Sheppard MS JE@MCC RJOC(A)@Defence O365" userId="S::justin.sheppard@ecn.forces.gc.ca::046012a4-b312-4c37-863d-653c3913ec98" providerId="AD" clId="Web-{85118199-C245-4953-BBE6-6936BEF86BE8}" dt="2021-02-10T17:34:05.714" v="136" actId="1076"/>
          <ac:picMkLst>
            <pc:docMk/>
            <pc:sldMk cId="3873918026" sldId="321"/>
            <ac:picMk id="4098" creationId="{00000000-0000-0000-0000-000000000000}"/>
          </ac:picMkLst>
        </pc:picChg>
      </pc:sldChg>
      <pc:sldChg chg="modSp">
        <pc:chgData name="Sheppard MS JE@MCC RJOC(A)@Defence O365" userId="S::justin.sheppard@ecn.forces.gc.ca::046012a4-b312-4c37-863d-653c3913ec98" providerId="AD" clId="Web-{85118199-C245-4953-BBE6-6936BEF86BE8}" dt="2021-02-10T17:31:54.068" v="109" actId="1076"/>
        <pc:sldMkLst>
          <pc:docMk/>
          <pc:sldMk cId="4032134925" sldId="322"/>
        </pc:sldMkLst>
        <pc:spChg chg="mod">
          <ac:chgData name="Sheppard MS JE@MCC RJOC(A)@Defence O365" userId="S::justin.sheppard@ecn.forces.gc.ca::046012a4-b312-4c37-863d-653c3913ec98" providerId="AD" clId="Web-{85118199-C245-4953-BBE6-6936BEF86BE8}" dt="2021-02-10T17:31:32.864" v="104" actId="20577"/>
          <ac:spMkLst>
            <pc:docMk/>
            <pc:sldMk cId="4032134925" sldId="322"/>
            <ac:spMk id="2" creationId="{00000000-0000-0000-0000-000000000000}"/>
          </ac:spMkLst>
        </pc:spChg>
        <pc:spChg chg="mod">
          <ac:chgData name="Sheppard MS JE@MCC RJOC(A)@Defence O365" userId="S::justin.sheppard@ecn.forces.gc.ca::046012a4-b312-4c37-863d-653c3913ec98" providerId="AD" clId="Web-{85118199-C245-4953-BBE6-6936BEF86BE8}" dt="2021-02-10T17:31:54.068" v="109" actId="1076"/>
          <ac:spMkLst>
            <pc:docMk/>
            <pc:sldMk cId="4032134925" sldId="322"/>
            <ac:spMk id="3" creationId="{00000000-0000-0000-0000-000000000000}"/>
          </ac:spMkLst>
        </pc:spChg>
        <pc:spChg chg="mod">
          <ac:chgData name="Sheppard MS JE@MCC RJOC(A)@Defence O365" userId="S::justin.sheppard@ecn.forces.gc.ca::046012a4-b312-4c37-863d-653c3913ec98" providerId="AD" clId="Web-{85118199-C245-4953-BBE6-6936BEF86BE8}" dt="2021-02-10T17:30:37.362" v="85" actId="1076"/>
          <ac:spMkLst>
            <pc:docMk/>
            <pc:sldMk cId="4032134925" sldId="322"/>
            <ac:spMk id="5" creationId="{00000000-0000-0000-0000-000000000000}"/>
          </ac:spMkLst>
        </pc:spChg>
        <pc:picChg chg="mod">
          <ac:chgData name="Sheppard MS JE@MCC RJOC(A)@Defence O365" userId="S::justin.sheppard@ecn.forces.gc.ca::046012a4-b312-4c37-863d-653c3913ec98" providerId="AD" clId="Web-{85118199-C245-4953-BBE6-6936BEF86BE8}" dt="2021-02-10T17:31:46.833" v="108" actId="1076"/>
          <ac:picMkLst>
            <pc:docMk/>
            <pc:sldMk cId="4032134925" sldId="322"/>
            <ac:picMk id="3074" creationId="{00000000-0000-0000-0000-000000000000}"/>
          </ac:picMkLst>
        </pc:picChg>
      </pc:sldChg>
    </pc:docChg>
  </pc:docChgLst>
  <pc:docChgLst>
    <pc:chgData name="Helpard RW@ADM(IM) DJCIS@Defence O365" userId="S::rodney.helpard@ecn.forces.gc.ca::571a3b71-3825-4db5-994c-3be871183676" providerId="AD" clId="Web-{EAB542A9-E4A3-4557-9952-3951BD8812D9}"/>
    <pc:docChg chg="modSld">
      <pc:chgData name="Helpard RW@ADM(IM) DJCIS@Defence O365" userId="S::rodney.helpard@ecn.forces.gc.ca::571a3b71-3825-4db5-994c-3be871183676" providerId="AD" clId="Web-{EAB542A9-E4A3-4557-9952-3951BD8812D9}" dt="2021-02-25T16:18:56.804" v="11" actId="1076"/>
      <pc:docMkLst>
        <pc:docMk/>
      </pc:docMkLst>
      <pc:sldChg chg="delCm">
        <pc:chgData name="Helpard RW@ADM(IM) DJCIS@Defence O365" userId="S::rodney.helpard@ecn.forces.gc.ca::571a3b71-3825-4db5-994c-3be871183676" providerId="AD" clId="Web-{EAB542A9-E4A3-4557-9952-3951BD8812D9}" dt="2021-02-25T16:15:33.959" v="0"/>
        <pc:sldMkLst>
          <pc:docMk/>
          <pc:sldMk cId="1587703502" sldId="267"/>
        </pc:sldMkLst>
      </pc:sldChg>
      <pc:sldChg chg="modNotes">
        <pc:chgData name="Helpard RW@ADM(IM) DJCIS@Defence O365" userId="S::rodney.helpard@ecn.forces.gc.ca::571a3b71-3825-4db5-994c-3be871183676" providerId="AD" clId="Web-{EAB542A9-E4A3-4557-9952-3951BD8812D9}" dt="2021-02-25T16:16:13.928" v="4"/>
        <pc:sldMkLst>
          <pc:docMk/>
          <pc:sldMk cId="1251806590" sldId="289"/>
        </pc:sldMkLst>
      </pc:sldChg>
      <pc:sldChg chg="modNotes">
        <pc:chgData name="Helpard RW@ADM(IM) DJCIS@Defence O365" userId="S::rodney.helpard@ecn.forces.gc.ca::571a3b71-3825-4db5-994c-3be871183676" providerId="AD" clId="Web-{EAB542A9-E4A3-4557-9952-3951BD8812D9}" dt="2021-02-25T16:17:10.788" v="9"/>
        <pc:sldMkLst>
          <pc:docMk/>
          <pc:sldMk cId="914766177" sldId="319"/>
        </pc:sldMkLst>
      </pc:sldChg>
      <pc:sldChg chg="modSp">
        <pc:chgData name="Helpard RW@ADM(IM) DJCIS@Defence O365" userId="S::rodney.helpard@ecn.forces.gc.ca::571a3b71-3825-4db5-994c-3be871183676" providerId="AD" clId="Web-{EAB542A9-E4A3-4557-9952-3951BD8812D9}" dt="2021-02-25T16:18:56.804" v="11" actId="1076"/>
        <pc:sldMkLst>
          <pc:docMk/>
          <pc:sldMk cId="1596673066" sldId="320"/>
        </pc:sldMkLst>
        <pc:spChg chg="mod">
          <ac:chgData name="Helpard RW@ADM(IM) DJCIS@Defence O365" userId="S::rodney.helpard@ecn.forces.gc.ca::571a3b71-3825-4db5-994c-3be871183676" providerId="AD" clId="Web-{EAB542A9-E4A3-4557-9952-3951BD8812D9}" dt="2021-02-25T16:18:56.804" v="11" actId="1076"/>
          <ac:spMkLst>
            <pc:docMk/>
            <pc:sldMk cId="1596673066" sldId="320"/>
            <ac:spMk id="2" creationId="{00000000-0000-0000-0000-000000000000}"/>
          </ac:spMkLst>
        </pc:spChg>
        <pc:picChg chg="mod">
          <ac:chgData name="Helpard RW@ADM(IM) DJCIS@Defence O365" userId="S::rodney.helpard@ecn.forces.gc.ca::571a3b71-3825-4db5-994c-3be871183676" providerId="AD" clId="Web-{EAB542A9-E4A3-4557-9952-3951BD8812D9}" dt="2021-02-25T16:18:53.351" v="10" actId="1076"/>
          <ac:picMkLst>
            <pc:docMk/>
            <pc:sldMk cId="1596673066" sldId="320"/>
            <ac:picMk id="5122" creationId="{00000000-0000-0000-0000-000000000000}"/>
          </ac:picMkLst>
        </pc:picChg>
      </pc:sldChg>
    </pc:docChg>
  </pc:docChgLst>
  <pc:docChgLst>
    <pc:chgData name="Helpard RW@ADM(IM) DJCIS@Defence O365" userId="S::rodney.helpard@ecn.forces.gc.ca::571a3b71-3825-4db5-994c-3be871183676" providerId="AD" clId="Web-{85CEE94C-54A0-4C84-8CB8-5B9ACBBD9CAC}"/>
    <pc:docChg chg="modSld">
      <pc:chgData name="Helpard RW@ADM(IM) DJCIS@Defence O365" userId="S::rodney.helpard@ecn.forces.gc.ca::571a3b71-3825-4db5-994c-3be871183676" providerId="AD" clId="Web-{85CEE94C-54A0-4C84-8CB8-5B9ACBBD9CAC}" dt="2021-02-12T18:54:20.038" v="39"/>
      <pc:docMkLst>
        <pc:docMk/>
      </pc:docMkLst>
      <pc:sldChg chg="modNotes">
        <pc:chgData name="Helpard RW@ADM(IM) DJCIS@Defence O365" userId="S::rodney.helpard@ecn.forces.gc.ca::571a3b71-3825-4db5-994c-3be871183676" providerId="AD" clId="Web-{85CEE94C-54A0-4C84-8CB8-5B9ACBBD9CAC}" dt="2021-02-12T18:53:14.054" v="37"/>
        <pc:sldMkLst>
          <pc:docMk/>
          <pc:sldMk cId="914766177" sldId="319"/>
        </pc:sldMkLst>
      </pc:sldChg>
      <pc:sldChg chg="modNotes">
        <pc:chgData name="Helpard RW@ADM(IM) DJCIS@Defence O365" userId="S::rodney.helpard@ecn.forces.gc.ca::571a3b71-3825-4db5-994c-3be871183676" providerId="AD" clId="Web-{85CEE94C-54A0-4C84-8CB8-5B9ACBBD9CAC}" dt="2021-02-12T18:54:20.038" v="39"/>
        <pc:sldMkLst>
          <pc:docMk/>
          <pc:sldMk cId="3873918026" sldId="32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The Joint TDL Governance Administrative Structure provides the means to coordinate the efforts of all DND and CAF TDL stakeholders to obtain mutual direction and define objectives to ensure the development, generation, employment and support of TDL as a Joint capability. </a:t>
            </a:r>
          </a:p>
          <a:p>
            <a:pPr eaLnBrk="1" hangingPunct="1">
              <a:spcBef>
                <a:spcPct val="0"/>
              </a:spcBef>
            </a:pPr>
            <a:endParaRPr lang="en-US" altLang="en-US" dirty="0"/>
          </a:p>
          <a:p>
            <a:pPr eaLnBrk="1" hangingPunct="1">
              <a:spcBef>
                <a:spcPct val="0"/>
              </a:spcBef>
            </a:pPr>
            <a:r>
              <a:rPr lang="en-US" altLang="en-US" dirty="0">
                <a:latin typeface="Arial"/>
                <a:cs typeface="Arial"/>
              </a:rPr>
              <a:t>The Admin Structure </a:t>
            </a:r>
            <a:r>
              <a:rPr lang="en-US" altLang="en-US" baseline="0" dirty="0">
                <a:latin typeface="Arial"/>
                <a:cs typeface="Arial"/>
              </a:rPr>
              <a:t>is comprised of a variety of committees, working groups and panels whose design it is to provide a means for all stakeholders to safeguard TDL interests and influence TDL capabilities.</a:t>
            </a:r>
            <a:r>
              <a:rPr lang="en-US" altLang="en-US" dirty="0">
                <a:latin typeface="Arial"/>
                <a:cs typeface="Arial"/>
              </a:rPr>
              <a:t> </a:t>
            </a:r>
            <a:endParaRPr lang="en-US" altLang="en-US" dirty="0">
              <a:cs typeface="Arial"/>
            </a:endParaRPr>
          </a:p>
          <a:p>
            <a:r>
              <a:rPr lang="en-CA" sz="1200" b="0" i="0" kern="1200" dirty="0">
                <a:solidFill>
                  <a:schemeClr val="tx1"/>
                </a:solidFill>
                <a:effectLst/>
                <a:latin typeface="Arial" charset="0"/>
                <a:ea typeface="+mn-ea"/>
                <a:cs typeface="+mn-cs"/>
              </a:rPr>
              <a:t> </a:t>
            </a:r>
          </a:p>
          <a:p>
            <a:endParaRPr lang="en-CA" sz="1200" b="0" i="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altLang="en-US" dirty="0"/>
              <a:t>Lets begin by examining the CAF TDL Organization structure.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CA" altLang="en-US" dirty="0"/>
          </a:p>
          <a:p>
            <a:pPr eaLnBrk="1" hangingPunct="1">
              <a:defRPr/>
            </a:pPr>
            <a:r>
              <a:rPr lang="en-CA" altLang="en-US" dirty="0">
                <a:latin typeface="Arial"/>
                <a:cs typeface="Arial"/>
              </a:rPr>
              <a:t>Elements</a:t>
            </a:r>
            <a:r>
              <a:rPr lang="en-CA" altLang="en-US" baseline="0" dirty="0">
                <a:latin typeface="Arial"/>
                <a:cs typeface="Arial"/>
              </a:rPr>
              <a:t> establish and utilize </a:t>
            </a:r>
            <a:r>
              <a:rPr lang="en-CA" altLang="en-US" b="1" u="sng" baseline="0" dirty="0">
                <a:latin typeface="Arial"/>
                <a:cs typeface="Arial"/>
              </a:rPr>
              <a:t>Data Link Advisory </a:t>
            </a:r>
            <a:r>
              <a:rPr lang="en-CA" altLang="en-US" b="1" u="sng" dirty="0">
                <a:latin typeface="Arial"/>
                <a:cs typeface="Arial"/>
              </a:rPr>
              <a:t>Panels</a:t>
            </a:r>
            <a:r>
              <a:rPr lang="en-CA" altLang="en-US" dirty="0">
                <a:latin typeface="Arial"/>
                <a:cs typeface="Arial"/>
              </a:rPr>
              <a:t> to manage and coordinate </a:t>
            </a:r>
            <a:r>
              <a:rPr lang="en-CA" altLang="en-US" baseline="0" dirty="0">
                <a:latin typeface="Arial"/>
                <a:cs typeface="Arial"/>
              </a:rPr>
              <a:t>elemental and joint TDL matters.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dirty="0"/>
          </a:p>
          <a:p>
            <a:pPr eaLnBrk="1" hangingPunct="1"/>
            <a:r>
              <a:rPr lang="en-US" altLang="en-US" dirty="0">
                <a:latin typeface="Arial"/>
                <a:cs typeface="Arial"/>
              </a:rPr>
              <a:t>The </a:t>
            </a:r>
            <a:r>
              <a:rPr lang="en-CA" altLang="en-US" b="1" u="sng" dirty="0">
                <a:latin typeface="Arial"/>
                <a:cs typeface="Arial"/>
              </a:rPr>
              <a:t>Joint TDL </a:t>
            </a:r>
            <a:r>
              <a:rPr lang="en-US" altLang="en-US" b="1" u="sng" dirty="0">
                <a:latin typeface="Arial"/>
                <a:cs typeface="Arial"/>
              </a:rPr>
              <a:t>Stakeholder Working Group </a:t>
            </a:r>
            <a:r>
              <a:rPr lang="en-US" altLang="en-US" dirty="0">
                <a:latin typeface="Arial"/>
                <a:cs typeface="Arial"/>
              </a:rPr>
              <a:t>incorporates Sub-Working Groups and </a:t>
            </a:r>
            <a:r>
              <a:rPr lang="en-CA" altLang="en-US" dirty="0">
                <a:latin typeface="Arial"/>
                <a:cs typeface="Arial"/>
              </a:rPr>
              <a:t>Tiger </a:t>
            </a:r>
            <a:r>
              <a:rPr lang="en-US" altLang="en-US" dirty="0">
                <a:latin typeface="Arial"/>
                <a:cs typeface="Arial"/>
              </a:rPr>
              <a:t>Teams to execute the Joint TDL business of business functions</a:t>
            </a:r>
            <a:r>
              <a:rPr lang="en-CA" altLang="en-US" dirty="0">
                <a:latin typeface="Arial"/>
                <a:cs typeface="Arial"/>
              </a:rPr>
              <a:t>, such as governance, procurement, funding, equipment and training. Sub-WGs are permanent bodies whereas Tiger Teams are stood up on a temporary basis to address a specific tasking.</a:t>
            </a:r>
            <a:endParaRPr lang="en-CA" altLang="en-US" dirty="0">
              <a:cs typeface="Arial"/>
            </a:endParaRPr>
          </a:p>
          <a:p>
            <a:pPr eaLnBrk="1" hangingPunct="1">
              <a:spcBef>
                <a:spcPct val="0"/>
              </a:spcBef>
            </a:pPr>
            <a:endParaRPr lang="en-US" altLang="en-US" baseline="0" dirty="0"/>
          </a:p>
          <a:p>
            <a:pPr eaLnBrk="1" hangingPunct="1">
              <a:spcBef>
                <a:spcPct val="0"/>
              </a:spcBef>
            </a:pPr>
            <a:r>
              <a:rPr lang="en-US" altLang="en-US" b="1" u="sng" dirty="0"/>
              <a:t>Communications and Information Systems Steering Committee </a:t>
            </a:r>
            <a:r>
              <a:rPr lang="en-US" altLang="en-US" dirty="0"/>
              <a:t>influences TDL capabilities at the strategic level. </a:t>
            </a:r>
            <a:endParaRPr lang="en-CA" sz="1200" b="0" i="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3994229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altLang="en-US" dirty="0"/>
              <a:t>Elements</a:t>
            </a:r>
            <a:r>
              <a:rPr lang="en-CA" altLang="en-US" baseline="0" dirty="0"/>
              <a:t> typically establish and employ Data Link Advisory Panels to address all elemental TDL matters. These advisory panels are designed to provide guidance and support to their respective Elemental Operational Authority on all data link related matters and </a:t>
            </a:r>
            <a:r>
              <a:rPr lang="en-CA" altLang="en-US" dirty="0"/>
              <a:t>are crucial to the Elemental Commanders for TDL advisement.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CA" altLang="en-US" baseline="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altLang="en-US" dirty="0"/>
              <a:t>DLAPs meet to address operational capabilities, training and employment of all TDL platforms and systems under their prevue. </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n-US" altLang="en-US" dirty="0"/>
              <a:t>The RCN has the Naval Data Link Advisory Panel or NDLAP</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n-US" altLang="en-US" dirty="0"/>
              <a:t>The RCAF has an Air Data Link Advisory Panel or ADLAP</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r>
              <a:rPr lang="en-US" altLang="en-US" dirty="0"/>
              <a:t>The CA is moving to establish a Canadian Army Data Link Advisory Panel that will be known as the CADLAP. </a:t>
            </a:r>
          </a:p>
          <a:p>
            <a:pPr marL="171450" marR="0" lvl="0" indent="-171450" algn="l" defTabSz="914400" rtl="0" eaLnBrk="1" fontAlgn="base" latinLnBrk="0" hangingPunct="1">
              <a:lnSpc>
                <a:spcPct val="100000"/>
              </a:lnSpc>
              <a:spcBef>
                <a:spcPct val="30000"/>
              </a:spcBef>
              <a:spcAft>
                <a:spcPct val="0"/>
              </a:spcAft>
              <a:buClrTx/>
              <a:buSzTx/>
              <a:buFontTx/>
              <a:buChar char="-"/>
              <a:tabLst/>
              <a:defRPr/>
            </a:pPr>
            <a:endParaRPr lang="en-US" altLang="en-US" dirty="0"/>
          </a:p>
          <a:p>
            <a:pPr eaLnBrk="1" hangingPunct="1"/>
            <a:r>
              <a:rPr lang="en-CA" altLang="en-US" b="1" u="sng" dirty="0"/>
              <a:t>TRAINEE TO NOTE </a:t>
            </a:r>
            <a:r>
              <a:rPr lang="en-CA" altLang="en-US" b="0" u="none" dirty="0"/>
              <a:t>– This is how to facilitate the link between the Elemental governance and the Joint (or National) governance. </a:t>
            </a:r>
            <a:r>
              <a:rPr lang="en-CA" altLang="en-US" dirty="0"/>
              <a:t>Data Link Advisory Panels DLAP members </a:t>
            </a:r>
            <a:r>
              <a:rPr lang="en-CA" altLang="en-US" b="1" u="sng" dirty="0"/>
              <a:t>will represent elemental interests at the Joint TDL </a:t>
            </a:r>
            <a:r>
              <a:rPr lang="en-US" altLang="en-US" b="1" u="sng" dirty="0"/>
              <a:t>Stakeholder Working Group</a:t>
            </a:r>
            <a:r>
              <a:rPr lang="en-CA" altLang="en-US" b="1" u="sng" dirty="0"/>
              <a:t>. </a:t>
            </a:r>
            <a:r>
              <a:rPr lang="en-CA" altLang="en-US" dirty="0"/>
              <a:t>Each element has a equal voice.</a:t>
            </a:r>
            <a:r>
              <a:rPr lang="en-CA" altLang="en-US" baseline="0" dirty="0"/>
              <a:t> </a:t>
            </a:r>
            <a:r>
              <a:rPr lang="en-CA" altLang="en-US" dirty="0"/>
              <a:t> </a:t>
            </a:r>
            <a:endParaRPr lang="en-US" altLang="en-US"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3666963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a:cs typeface="Arial"/>
              </a:rPr>
              <a:t>The </a:t>
            </a:r>
            <a:r>
              <a:rPr lang="en-CA" altLang="en-US" dirty="0">
                <a:latin typeface="Arial"/>
                <a:cs typeface="Arial"/>
              </a:rPr>
              <a:t>Joint TDL </a:t>
            </a:r>
            <a:r>
              <a:rPr lang="en-US" altLang="en-US" dirty="0">
                <a:latin typeface="Arial"/>
                <a:cs typeface="Arial"/>
              </a:rPr>
              <a:t>Stakeholder Working Group is chaired by CJOC J6 and is comprised of DND and CAF TDL stakeholders. </a:t>
            </a:r>
            <a:r>
              <a:rPr lang="en-CA" altLang="en-US" sz="1800" dirty="0">
                <a:latin typeface="Arial"/>
                <a:cs typeface="Arial"/>
              </a:rPr>
              <a:t>The current </a:t>
            </a:r>
            <a:r>
              <a:rPr lang="en-US" altLang="en-US" sz="1800" dirty="0">
                <a:latin typeface="Arial"/>
                <a:cs typeface="Arial"/>
              </a:rPr>
              <a:t>Stakeholder Working Group </a:t>
            </a:r>
            <a:r>
              <a:rPr lang="en-CA" altLang="en-US" sz="1800" dirty="0">
                <a:latin typeface="Arial"/>
                <a:cs typeface="Arial"/>
              </a:rPr>
              <a:t>construct consists of an:</a:t>
            </a:r>
          </a:p>
          <a:p>
            <a:pPr lvl="2" eaLnBrk="1" hangingPunct="1">
              <a:buFontTx/>
              <a:buChar char="•"/>
            </a:pPr>
            <a:r>
              <a:rPr lang="en-CA" altLang="en-US" sz="1800" dirty="0"/>
              <a:t> Operations Sub-WG;</a:t>
            </a:r>
          </a:p>
          <a:p>
            <a:pPr lvl="2" eaLnBrk="1" hangingPunct="1">
              <a:buFontTx/>
              <a:buChar char="•"/>
            </a:pPr>
            <a:r>
              <a:rPr lang="en-CA" altLang="en-US" sz="1800" dirty="0"/>
              <a:t> Training Sub-WG;</a:t>
            </a:r>
          </a:p>
          <a:p>
            <a:pPr lvl="2" eaLnBrk="1" hangingPunct="1">
              <a:buFontTx/>
              <a:buChar char="•"/>
            </a:pPr>
            <a:r>
              <a:rPr lang="en-CA" altLang="en-US" sz="1800" dirty="0"/>
              <a:t> Technical Sub-WG;</a:t>
            </a:r>
          </a:p>
          <a:p>
            <a:pPr lvl="2" eaLnBrk="1" hangingPunct="1">
              <a:buFontTx/>
              <a:buChar char="•"/>
            </a:pPr>
            <a:r>
              <a:rPr lang="en-CA" altLang="en-US" sz="1800" dirty="0"/>
              <a:t> Variable Message Format Sub-WG and a</a:t>
            </a:r>
          </a:p>
          <a:p>
            <a:pPr lvl="2" eaLnBrk="1" hangingPunct="1">
              <a:buFontTx/>
              <a:buChar char="•"/>
            </a:pPr>
            <a:r>
              <a:rPr lang="en-CA" altLang="en-US" sz="1800" dirty="0"/>
              <a:t> Governance Tiger Team</a:t>
            </a:r>
            <a:endParaRPr lang="en-CA" altLang="en-US" dirty="0"/>
          </a:p>
          <a:p>
            <a:pPr eaLnBrk="1" hangingPunct="1"/>
            <a:endParaRPr lang="en-CA" altLang="en-US" dirty="0"/>
          </a:p>
          <a:p>
            <a:pPr eaLnBrk="1" hangingPunct="1">
              <a:spcBef>
                <a:spcPct val="0"/>
              </a:spcBef>
            </a:pPr>
            <a:r>
              <a:rPr lang="en-US" altLang="en-US" dirty="0"/>
              <a:t>It is within this framework that the elements come together discuss</a:t>
            </a:r>
            <a:r>
              <a:rPr lang="en-US" altLang="en-US" baseline="0" dirty="0"/>
              <a:t> issues and solve problems and more importantly to </a:t>
            </a:r>
            <a:r>
              <a:rPr lang="en-US" altLang="en-US" b="1" u="sng" baseline="0" dirty="0"/>
              <a:t>influence and shape TDL capabilities at the strategic level</a:t>
            </a:r>
            <a:r>
              <a:rPr lang="en-US" altLang="en-US" baseline="0" dirty="0"/>
              <a:t>. </a:t>
            </a:r>
          </a:p>
          <a:p>
            <a:pPr eaLnBrk="1" hangingPunct="1">
              <a:spcBef>
                <a:spcPct val="0"/>
              </a:spcBef>
            </a:pPr>
            <a:endParaRPr lang="en-US" altLang="en-US" baseline="0" dirty="0"/>
          </a:p>
          <a:p>
            <a:endParaRPr lang="en-CA" sz="1200" b="0" i="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880797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The JTDL SWG in return, reports directly to the Communications and Information Systems Steering Committee. The CIS SC is chaired by CJOC and provides the means for stakeholders to identify, discuss, address, and influence Joint TDL at the highest level. </a:t>
            </a:r>
            <a:endParaRPr lang="en-CA" altLang="en-US" dirty="0"/>
          </a:p>
          <a:p>
            <a:endParaRPr lang="en-CA" sz="1200" b="0" i="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1432570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1 - What is the definition of  Governance?</a:t>
            </a:r>
          </a:p>
          <a:p>
            <a:pPr eaLnBrk="1" hangingPunct="1">
              <a:spcBef>
                <a:spcPct val="0"/>
              </a:spcBef>
            </a:pPr>
            <a:r>
              <a:rPr lang="en-CA" sz="1200" b="0" i="0" kern="1200" dirty="0">
                <a:solidFill>
                  <a:schemeClr val="tx1"/>
                </a:solidFill>
                <a:effectLst/>
                <a:latin typeface="Arial" charset="0"/>
                <a:ea typeface="+mn-ea"/>
                <a:cs typeface="+mn-cs"/>
              </a:rPr>
              <a:t>	</a:t>
            </a:r>
            <a:r>
              <a:rPr lang="en-CA" sz="1200" b="1" i="0" kern="1200" dirty="0" err="1">
                <a:solidFill>
                  <a:schemeClr val="tx1"/>
                </a:solidFill>
                <a:effectLst/>
                <a:latin typeface="Arial" charset="0"/>
                <a:ea typeface="+mn-ea"/>
                <a:cs typeface="+mn-cs"/>
              </a:rPr>
              <a:t>Ans</a:t>
            </a:r>
            <a:r>
              <a:rPr lang="en-CA" sz="1200" b="1" i="0" kern="1200" dirty="0">
                <a:solidFill>
                  <a:schemeClr val="tx1"/>
                </a:solidFill>
                <a:effectLst/>
                <a:latin typeface="Arial" charset="0"/>
                <a:ea typeface="+mn-ea"/>
                <a:cs typeface="+mn-cs"/>
              </a:rPr>
              <a:t>:</a:t>
            </a:r>
            <a:r>
              <a:rPr lang="en-CA" sz="1200" b="0" i="0" kern="1200" dirty="0">
                <a:solidFill>
                  <a:schemeClr val="tx1"/>
                </a:solidFill>
                <a:effectLst/>
                <a:latin typeface="Arial" charset="0"/>
                <a:ea typeface="+mn-ea"/>
                <a:cs typeface="+mn-cs"/>
              </a:rPr>
              <a:t> </a:t>
            </a:r>
            <a:r>
              <a:rPr lang="en-US" altLang="en-US" dirty="0"/>
              <a:t>The Joint TDL Governance Administrative Structure provides </a:t>
            </a:r>
            <a:r>
              <a:rPr lang="en-US" altLang="en-US" u="sng" dirty="0"/>
              <a:t>the means to coordinate the efforts of all DND and CAF TDL stakeholders to obtain mutual direction and define objectives to ensure the development, generation, employment and support of TDL as a Joint capability.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2 - Within CAF TDL Governance Administrative construct, what are Advisory Panels designed to provide?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CA" sz="1200" b="1" i="0" kern="1200" dirty="0">
                <a:solidFill>
                  <a:schemeClr val="tx1"/>
                </a:solidFill>
                <a:effectLst/>
                <a:latin typeface="Arial" charset="0"/>
                <a:ea typeface="+mn-ea"/>
                <a:cs typeface="+mn-cs"/>
              </a:rPr>
              <a:t>	</a:t>
            </a:r>
            <a:r>
              <a:rPr lang="en-CA" sz="1200" b="1" i="0" kern="1200" dirty="0" err="1">
                <a:solidFill>
                  <a:schemeClr val="tx1"/>
                </a:solidFill>
                <a:effectLst/>
                <a:latin typeface="Arial" charset="0"/>
                <a:ea typeface="+mn-ea"/>
                <a:cs typeface="+mn-cs"/>
              </a:rPr>
              <a:t>Ans</a:t>
            </a:r>
            <a:r>
              <a:rPr lang="en-CA" sz="1200" b="1" i="0" kern="1200" dirty="0">
                <a:solidFill>
                  <a:schemeClr val="tx1"/>
                </a:solidFill>
                <a:effectLst/>
                <a:latin typeface="Arial" charset="0"/>
                <a:ea typeface="+mn-ea"/>
                <a:cs typeface="+mn-cs"/>
              </a:rPr>
              <a:t>: </a:t>
            </a:r>
            <a:r>
              <a:rPr lang="en-CA" altLang="en-US" baseline="0" dirty="0"/>
              <a:t>These advisory panels are designed to provide </a:t>
            </a:r>
            <a:r>
              <a:rPr lang="en-CA" altLang="en-US" u="sng" baseline="0" dirty="0"/>
              <a:t>guidance and support to elemental operational community on all data link related matters and </a:t>
            </a:r>
            <a:r>
              <a:rPr lang="en-CA" altLang="en-US" u="sng" dirty="0"/>
              <a:t>are crucial to Elemental Commander for TDL advisement. </a:t>
            </a:r>
            <a:endParaRPr lang="en-CA" altLang="en-US" u="sng"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3 - Identify the current JTDL SWG Sub-WG composition.</a:t>
            </a:r>
          </a:p>
          <a:p>
            <a:pPr algn="l" eaLnBrk="1" hangingPunct="1"/>
            <a:r>
              <a:rPr lang="en-CA" b="1" dirty="0"/>
              <a:t>	</a:t>
            </a:r>
            <a:r>
              <a:rPr lang="en-CA" b="1" dirty="0" err="1"/>
              <a:t>Ans</a:t>
            </a:r>
            <a:r>
              <a:rPr lang="en-CA" b="1" dirty="0"/>
              <a:t>:</a:t>
            </a:r>
            <a:r>
              <a:rPr lang="en-CA" b="0" dirty="0"/>
              <a:t> </a:t>
            </a:r>
            <a:endParaRPr lang="en-CA" altLang="en-US" dirty="0"/>
          </a:p>
          <a:p>
            <a:pPr lvl="2" algn="l" eaLnBrk="1" hangingPunct="1">
              <a:buFontTx/>
              <a:buChar char="•"/>
            </a:pPr>
            <a:r>
              <a:rPr lang="en-CA" altLang="en-US" dirty="0"/>
              <a:t> Operations Sub-WG;</a:t>
            </a:r>
          </a:p>
          <a:p>
            <a:pPr lvl="2" algn="l" eaLnBrk="1" hangingPunct="1">
              <a:buFontTx/>
              <a:buChar char="•"/>
            </a:pPr>
            <a:r>
              <a:rPr lang="en-CA" altLang="en-US" dirty="0"/>
              <a:t> Training Sub-WG;</a:t>
            </a:r>
          </a:p>
          <a:p>
            <a:pPr lvl="2" algn="l" eaLnBrk="1" hangingPunct="1">
              <a:buFontTx/>
              <a:buChar char="•"/>
            </a:pPr>
            <a:r>
              <a:rPr lang="en-CA" altLang="en-US" dirty="0"/>
              <a:t> Technical Sub-WG;</a:t>
            </a:r>
          </a:p>
          <a:p>
            <a:pPr lvl="2" algn="l" eaLnBrk="1" hangingPunct="1">
              <a:buFontTx/>
              <a:buChar char="•"/>
            </a:pPr>
            <a:r>
              <a:rPr lang="en-CA" altLang="en-US" dirty="0"/>
              <a:t> Variable Message Format Sub-WG </a:t>
            </a:r>
          </a:p>
          <a:p>
            <a:pPr lvl="2" algn="l" eaLnBrk="1" hangingPunct="1">
              <a:buFontTx/>
              <a:buChar char="•"/>
            </a:pPr>
            <a:r>
              <a:rPr lang="en-CA" altLang="en-US" dirty="0"/>
              <a:t> Governance Tiger Team (Optional to the answer as this TT will</a:t>
            </a:r>
            <a:r>
              <a:rPr lang="en-CA" altLang="en-US" baseline="0" dirty="0"/>
              <a:t> dissolve once their work is completed)</a:t>
            </a:r>
          </a:p>
          <a:p>
            <a:pPr lvl="2" algn="l" eaLnBrk="1" hangingPunct="1">
              <a:buFontTx/>
              <a:buChar char="•"/>
            </a:pPr>
            <a:endParaRPr lang="en-CA" alt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4 - What does the TDL Governance Administrative Structures’ design provide?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	</a:t>
            </a:r>
            <a:r>
              <a:rPr lang="en-CA" b="1" dirty="0" err="1"/>
              <a:t>Ans</a:t>
            </a:r>
            <a:r>
              <a:rPr lang="en-CA" b="1" dirty="0"/>
              <a:t>: </a:t>
            </a:r>
            <a:r>
              <a:rPr lang="en-US" altLang="en-US" dirty="0"/>
              <a:t>The Structure</a:t>
            </a:r>
            <a:r>
              <a:rPr lang="en-US" altLang="en-US" baseline="0" dirty="0"/>
              <a:t> is comprised of a variety of committees, working groups and panels </a:t>
            </a:r>
            <a:r>
              <a:rPr lang="en-US" altLang="en-US" u="sng" baseline="0" dirty="0"/>
              <a:t>whose design it is to provide a means for all stakeholders to safeguard TDL interests and influence TDL capabilities. </a:t>
            </a:r>
            <a:endParaRPr lang="en-US" altLang="en-US" u="sng"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5 - What group is best facilitate the link between Element and National TDL interests?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	</a:t>
            </a:r>
            <a:r>
              <a:rPr lang="en-CA" b="1" dirty="0" err="1"/>
              <a:t>Ans</a:t>
            </a:r>
            <a:r>
              <a:rPr lang="en-CA" b="1" dirty="0"/>
              <a:t>: </a:t>
            </a:r>
            <a:r>
              <a:rPr lang="en-CA" b="0" dirty="0"/>
              <a:t>Data </a:t>
            </a:r>
            <a:r>
              <a:rPr lang="en-CA" b="0"/>
              <a:t>Link Advisory Panels</a:t>
            </a:r>
            <a:endParaRPr lang="en-CA"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87873" y="389972"/>
            <a:ext cx="1970610" cy="428074"/>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EO 003.01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2718192"/>
            <a:ext cx="5723426" cy="10668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Describe the CAF TDL Governance Administrative Structure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rtlCol="0">
            <a:spAutoFit/>
          </a:bodyPr>
          <a:lstStyle/>
          <a:p>
            <a:pPr algn="ctr"/>
            <a:r>
              <a:rPr lang="en-CA" sz="4000" dirty="0">
                <a:solidFill>
                  <a:srgbClr val="002060"/>
                </a:solidFil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 </a:t>
            </a:r>
            <a:endParaRPr lang="en-CA" sz="6600" dirty="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42637" y="363494"/>
            <a:ext cx="1928959" cy="46337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2" name="TextBox 1"/>
          <p:cNvSpPr txBox="1"/>
          <p:nvPr/>
        </p:nvSpPr>
        <p:spPr>
          <a:xfrm>
            <a:off x="1167" y="1752600"/>
            <a:ext cx="9144040" cy="2800767"/>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CIS SC</a:t>
            </a:r>
            <a:endParaRPr lang="en-US" sz="2000" b="0">
              <a:latin typeface="Arial"/>
              <a:cs typeface="Arial"/>
            </a:endParaRPr>
          </a:p>
          <a:p>
            <a:pPr marL="285750" indent="-285750">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JTDL SWG</a:t>
            </a: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JTDL SWG Sub-WGs</a:t>
            </a: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Data Link Advisory Panels</a:t>
            </a:r>
          </a:p>
          <a:p>
            <a:pPr marL="285750" indent="-285750">
              <a:buFont typeface="Arial" panose="020B0604020202020204" pitchFamily="34" charset="0"/>
              <a:buChar char="•"/>
            </a:pPr>
            <a:endParaRPr lang="en-CA" dirty="0"/>
          </a:p>
          <a:p>
            <a:endParaRPr lang="en-CA" dirty="0"/>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64988" y="421895"/>
            <a:ext cx="6145428"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Describe the CAF TDL Governance Administrative Structure</a:t>
            </a:r>
          </a:p>
        </p:txBody>
      </p:sp>
      <p:sp>
        <p:nvSpPr>
          <p:cNvPr id="22" name="TextBox 18"/>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7</a:t>
            </a:r>
          </a:p>
        </p:txBody>
      </p:sp>
      <p:pic>
        <p:nvPicPr>
          <p:cNvPr id="2050" name="Picture 2" descr="Image result for governance committee p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941512"/>
            <a:ext cx="3971925" cy="29718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96444" y="1715020"/>
            <a:ext cx="4944335" cy="3447098"/>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Comprised of a variety of committees, WG and panels to provide a means for stakeholders to safeguard TDL interests and influence TDL capabilities.</a:t>
            </a:r>
            <a:endParaRPr lang="en-US"/>
          </a:p>
          <a:p>
            <a:endParaRPr lang="en-US" sz="2000" b="0" dirty="0">
              <a:latin typeface="Arial"/>
              <a:cs typeface="Arial"/>
            </a:endParaRPr>
          </a:p>
          <a:p>
            <a:pPr marL="342900" indent="-342900">
              <a:buFont typeface="Arial"/>
              <a:buChar char="•"/>
            </a:pPr>
            <a:r>
              <a:rPr lang="en-US" altLang="en-US" sz="2000" b="0" dirty="0">
                <a:latin typeface="Arial"/>
                <a:cs typeface="Arial"/>
              </a:rPr>
              <a:t>Coordinates the efforts of stakeholders to obtain mutual direction</a:t>
            </a:r>
            <a:endParaRPr lang="en-US" sz="2000" b="0">
              <a:cs typeface="Arial"/>
            </a:endParaRPr>
          </a:p>
          <a:p>
            <a:endParaRPr lang="en-US" altLang="en-US" sz="2000" b="0" dirty="0">
              <a:cs typeface="Arial"/>
            </a:endParaRPr>
          </a:p>
          <a:p>
            <a:pPr marL="342900" indent="-342900">
              <a:buFont typeface="Wingdings"/>
              <a:buChar char="§"/>
            </a:pPr>
            <a:r>
              <a:rPr lang="en-US" altLang="en-US" sz="2000" b="0" dirty="0">
                <a:latin typeface="Arial"/>
                <a:cs typeface="Arial"/>
              </a:rPr>
              <a:t>Define objectives </a:t>
            </a:r>
          </a:p>
          <a:p>
            <a:pPr marL="285750" indent="-285750">
              <a:buFontTx/>
              <a:buChar char="-"/>
            </a:pPr>
            <a:endParaRPr lang="en-US" altLang="en-US" dirty="0"/>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64987" y="421894"/>
            <a:ext cx="6145428"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Describe the CAF TDL Governance Administrative Structure</a:t>
            </a:r>
          </a:p>
        </p:txBody>
      </p:sp>
      <p:sp>
        <p:nvSpPr>
          <p:cNvPr id="9" name="Isosceles Triangle 8"/>
          <p:cNvSpPr/>
          <p:nvPr/>
        </p:nvSpPr>
        <p:spPr>
          <a:xfrm>
            <a:off x="1333416" y="1875630"/>
            <a:ext cx="6337300" cy="4321175"/>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0" name="Group 5"/>
          <p:cNvGrpSpPr>
            <a:grpSpLocks/>
          </p:cNvGrpSpPr>
          <p:nvPr/>
        </p:nvGrpSpPr>
        <p:grpSpPr bwMode="auto">
          <a:xfrm>
            <a:off x="2414588" y="2062162"/>
            <a:ext cx="4117975" cy="1022350"/>
            <a:chOff x="2503170" y="321758"/>
            <a:chExt cx="2080260" cy="757594"/>
          </a:xfrm>
        </p:grpSpPr>
        <p:sp>
          <p:nvSpPr>
            <p:cNvPr id="11" name="Rounded Rectangle 10"/>
            <p:cNvSpPr/>
            <p:nvPr/>
          </p:nvSpPr>
          <p:spPr>
            <a:xfrm>
              <a:off x="2503170" y="321758"/>
              <a:ext cx="2080260" cy="75759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5"/>
            <p:cNvSpPr/>
            <p:nvPr/>
          </p:nvSpPr>
          <p:spPr>
            <a:xfrm>
              <a:off x="2540060" y="358226"/>
              <a:ext cx="2006481" cy="6846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a:lnSpc>
                  <a:spcPct val="90000"/>
                </a:lnSpc>
                <a:spcAft>
                  <a:spcPct val="35000"/>
                </a:spcAft>
                <a:defRPr/>
              </a:pPr>
              <a:r>
                <a:rPr lang="en-CA" sz="1700" dirty="0"/>
                <a:t>CIS Steering Committee (SC)</a:t>
              </a:r>
            </a:p>
          </p:txBody>
        </p:sp>
      </p:grpSp>
      <p:grpSp>
        <p:nvGrpSpPr>
          <p:cNvPr id="13" name="Group 6"/>
          <p:cNvGrpSpPr>
            <a:grpSpLocks/>
          </p:cNvGrpSpPr>
          <p:nvPr/>
        </p:nvGrpSpPr>
        <p:grpSpPr bwMode="auto">
          <a:xfrm>
            <a:off x="2414588" y="3525044"/>
            <a:ext cx="4119562" cy="1022350"/>
            <a:chOff x="2503170" y="1174052"/>
            <a:chExt cx="2080260" cy="757594"/>
          </a:xfrm>
        </p:grpSpPr>
        <p:sp>
          <p:nvSpPr>
            <p:cNvPr id="14" name="Rounded Rectangle 13"/>
            <p:cNvSpPr/>
            <p:nvPr/>
          </p:nvSpPr>
          <p:spPr>
            <a:xfrm>
              <a:off x="2503170" y="1174052"/>
              <a:ext cx="2080260" cy="75759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ounded Rectangle 7"/>
            <p:cNvSpPr/>
            <p:nvPr/>
          </p:nvSpPr>
          <p:spPr>
            <a:xfrm>
              <a:off x="2540046" y="1210520"/>
              <a:ext cx="2006509" cy="6846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a:lnSpc>
                  <a:spcPct val="90000"/>
                </a:lnSpc>
                <a:spcAft>
                  <a:spcPct val="35000"/>
                </a:spcAft>
                <a:defRPr/>
              </a:pPr>
              <a:r>
                <a:rPr lang="en-CA" sz="1700" dirty="0"/>
                <a:t>JTDL Stakeholders Working Group (SWG)</a:t>
              </a:r>
            </a:p>
          </p:txBody>
        </p:sp>
      </p:grpSp>
      <p:grpSp>
        <p:nvGrpSpPr>
          <p:cNvPr id="16" name="Group 7"/>
          <p:cNvGrpSpPr>
            <a:grpSpLocks/>
          </p:cNvGrpSpPr>
          <p:nvPr/>
        </p:nvGrpSpPr>
        <p:grpSpPr bwMode="auto">
          <a:xfrm>
            <a:off x="347579" y="4874462"/>
            <a:ext cx="4117975" cy="1022350"/>
            <a:chOff x="2503170" y="2026347"/>
            <a:chExt cx="2080260" cy="757594"/>
          </a:xfrm>
        </p:grpSpPr>
        <p:sp>
          <p:nvSpPr>
            <p:cNvPr id="17" name="Rounded Rectangle 16"/>
            <p:cNvSpPr/>
            <p:nvPr/>
          </p:nvSpPr>
          <p:spPr>
            <a:xfrm>
              <a:off x="2503170" y="2026347"/>
              <a:ext cx="2080260" cy="75759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ounded Rectangle 9"/>
            <p:cNvSpPr/>
            <p:nvPr/>
          </p:nvSpPr>
          <p:spPr>
            <a:xfrm>
              <a:off x="2540060" y="2062815"/>
              <a:ext cx="2006481" cy="6846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a:lnSpc>
                  <a:spcPct val="90000"/>
                </a:lnSpc>
                <a:spcAft>
                  <a:spcPct val="35000"/>
                </a:spcAft>
                <a:defRPr/>
              </a:pPr>
              <a:r>
                <a:rPr lang="en-CA" sz="1700" dirty="0"/>
                <a:t>JTDL SWG</a:t>
              </a:r>
            </a:p>
            <a:p>
              <a:pPr algn="ctr" defTabSz="755650">
                <a:lnSpc>
                  <a:spcPct val="90000"/>
                </a:lnSpc>
                <a:spcAft>
                  <a:spcPct val="35000"/>
                </a:spcAft>
                <a:defRPr/>
              </a:pPr>
              <a:r>
                <a:rPr lang="en-CA" sz="1700" dirty="0"/>
                <a:t>Sub-Working Groups &amp; Tiger Teams</a:t>
              </a:r>
            </a:p>
          </p:txBody>
        </p:sp>
      </p:grpSp>
      <p:grpSp>
        <p:nvGrpSpPr>
          <p:cNvPr id="19" name="Group 14"/>
          <p:cNvGrpSpPr>
            <a:grpSpLocks/>
          </p:cNvGrpSpPr>
          <p:nvPr/>
        </p:nvGrpSpPr>
        <p:grpSpPr bwMode="auto">
          <a:xfrm>
            <a:off x="4718843" y="4874461"/>
            <a:ext cx="4119563" cy="1022350"/>
            <a:chOff x="2503170" y="2026347"/>
            <a:chExt cx="2080260" cy="757594"/>
          </a:xfrm>
        </p:grpSpPr>
        <p:sp>
          <p:nvSpPr>
            <p:cNvPr id="20" name="Rounded Rectangle 19"/>
            <p:cNvSpPr/>
            <p:nvPr/>
          </p:nvSpPr>
          <p:spPr>
            <a:xfrm>
              <a:off x="2503170" y="2026347"/>
              <a:ext cx="2080260" cy="75759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9"/>
            <p:cNvSpPr/>
            <p:nvPr/>
          </p:nvSpPr>
          <p:spPr>
            <a:xfrm>
              <a:off x="2540046" y="2062815"/>
              <a:ext cx="2006509" cy="6846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a:lnSpc>
                  <a:spcPct val="90000"/>
                </a:lnSpc>
                <a:spcAft>
                  <a:spcPct val="35000"/>
                </a:spcAft>
                <a:defRPr/>
              </a:pPr>
              <a:r>
                <a:rPr lang="en-CA" sz="1700" dirty="0"/>
                <a:t>Data Link Advisory Panels</a:t>
              </a:r>
            </a:p>
          </p:txBody>
        </p:sp>
      </p:grpSp>
      <p:sp>
        <p:nvSpPr>
          <p:cNvPr id="22" name="TextBox 18"/>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7</a:t>
            </a:r>
          </a:p>
        </p:txBody>
      </p:sp>
    </p:spTree>
    <p:extLst>
      <p:ext uri="{BB962C8B-B14F-4D97-AF65-F5344CB8AC3E}">
        <p14:creationId xmlns:p14="http://schemas.microsoft.com/office/powerpoint/2010/main" val="914766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74912" y="416931"/>
            <a:ext cx="6138232" cy="903628"/>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Describe the CAF TDL Governance Administrative Structure</a:t>
            </a:r>
          </a:p>
        </p:txBody>
      </p:sp>
      <p:sp>
        <p:nvSpPr>
          <p:cNvPr id="22" name="TextBox 18"/>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7</a:t>
            </a:r>
          </a:p>
        </p:txBody>
      </p:sp>
      <p:pic>
        <p:nvPicPr>
          <p:cNvPr id="3074" name="Picture 2" descr="Image result for advisory panels 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9083" y="1674635"/>
            <a:ext cx="5927333" cy="3429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82" y="1591119"/>
            <a:ext cx="3140380" cy="4422749"/>
          </a:xfrm>
          <a:prstGeom prst="rect">
            <a:avLst/>
          </a:prstGeom>
          <a:noFill/>
        </p:spPr>
        <p:txBody>
          <a:bodyPr wrap="square" lIns="91440" tIns="45720" rIns="91440" bIns="45720" rtlCol="0" anchor="t">
            <a:spAutoFit/>
          </a:bodyPr>
          <a:lstStyle/>
          <a:p>
            <a:pPr marL="285750" lvl="0" indent="-285750" algn="l">
              <a:spcBef>
                <a:spcPct val="30000"/>
              </a:spcBef>
              <a:buFont typeface="Arial"/>
              <a:buChar char="•"/>
              <a:defRPr/>
            </a:pPr>
            <a:r>
              <a:rPr lang="en-CA" altLang="en-US" sz="2000" b="0" dirty="0">
                <a:latin typeface="Arial"/>
                <a:cs typeface="Arial"/>
              </a:rPr>
              <a:t>Advisory Panels are designed to provide guidance and support</a:t>
            </a:r>
            <a:endParaRPr lang="en-US" sz="2000" b="0">
              <a:latin typeface="Arial"/>
              <a:cs typeface="Arial"/>
            </a:endParaRPr>
          </a:p>
          <a:p>
            <a:pPr marL="285750" lvl="0" indent="-285750" algn="l">
              <a:spcBef>
                <a:spcPct val="30000"/>
              </a:spcBef>
              <a:buFont typeface="Arial"/>
              <a:buChar char="•"/>
              <a:defRPr/>
            </a:pPr>
            <a:r>
              <a:rPr lang="en-US" altLang="en-US" sz="2000" b="0" dirty="0">
                <a:latin typeface="Arial"/>
                <a:cs typeface="Arial"/>
              </a:rPr>
              <a:t>Naval Data Link Advisory Panel or NDLAP</a:t>
            </a:r>
          </a:p>
          <a:p>
            <a:pPr marL="285750" lvl="0" indent="-285750" algn="l">
              <a:spcBef>
                <a:spcPct val="30000"/>
              </a:spcBef>
              <a:buFont typeface="Arial"/>
              <a:buChar char="•"/>
              <a:defRPr/>
            </a:pPr>
            <a:r>
              <a:rPr lang="en-US" altLang="en-US" sz="2000" b="0" dirty="0">
                <a:latin typeface="Arial"/>
                <a:cs typeface="Arial"/>
              </a:rPr>
              <a:t>Air Data Link Advisory Panel or ADLAP</a:t>
            </a:r>
            <a:endParaRPr lang="en-US" altLang="en-US" sz="2000" b="0">
              <a:latin typeface="Arial"/>
              <a:cs typeface="Arial"/>
            </a:endParaRPr>
          </a:p>
          <a:p>
            <a:pPr marL="285750" indent="-285750" algn="l">
              <a:spcBef>
                <a:spcPct val="30000"/>
              </a:spcBef>
              <a:buFont typeface="Arial"/>
              <a:buChar char="•"/>
              <a:defRPr/>
            </a:pPr>
            <a:r>
              <a:rPr lang="en-US" altLang="en-US" sz="2000" b="0" dirty="0">
                <a:latin typeface="Arial"/>
                <a:cs typeface="Arial"/>
              </a:rPr>
              <a:t>Canadian Army Data Link Advisory Panel  will be known as the CADLAP. </a:t>
            </a:r>
            <a:endParaRPr lang="en-US" altLang="en-US" sz="2000" b="0">
              <a:cs typeface="Arial" panose="020B0604020202020204" pitchFamily="34" charset="0"/>
            </a:endParaRPr>
          </a:p>
          <a:p>
            <a:pPr lvl="0" algn="l">
              <a:spcBef>
                <a:spcPct val="30000"/>
              </a:spcBef>
              <a:defRPr/>
            </a:pPr>
            <a:endParaRPr lang="en-CA" altLang="en-US" dirty="0"/>
          </a:p>
        </p:txBody>
      </p:sp>
      <p:sp>
        <p:nvSpPr>
          <p:cNvPr id="3" name="TextBox 2"/>
          <p:cNvSpPr txBox="1"/>
          <p:nvPr/>
        </p:nvSpPr>
        <p:spPr>
          <a:xfrm>
            <a:off x="2822636" y="5024198"/>
            <a:ext cx="6324600" cy="707886"/>
          </a:xfrm>
          <a:prstGeom prst="rect">
            <a:avLst/>
          </a:prstGeom>
          <a:noFill/>
        </p:spPr>
        <p:txBody>
          <a:bodyPr wrap="square" lIns="91440" tIns="45720" rIns="91440" bIns="45720" rtlCol="0" anchor="t">
            <a:spAutoFit/>
          </a:bodyPr>
          <a:lstStyle/>
          <a:p>
            <a:r>
              <a:rPr lang="en-CA" altLang="en-US" sz="2000" b="0" dirty="0">
                <a:latin typeface="Arial"/>
                <a:cs typeface="Arial"/>
              </a:rPr>
              <a:t>**represent elemental interests at the Joint TDL </a:t>
            </a:r>
            <a:r>
              <a:rPr lang="en-US" altLang="en-US" sz="2000" b="0" dirty="0">
                <a:latin typeface="Arial"/>
                <a:cs typeface="Arial"/>
              </a:rPr>
              <a:t>Stakeholder Working Group**</a:t>
            </a:r>
            <a:endParaRPr lang="en-CA" sz="2000" b="0">
              <a:latin typeface="Arial"/>
              <a:cs typeface="Arial"/>
            </a:endParaRPr>
          </a:p>
        </p:txBody>
      </p:sp>
    </p:spTree>
    <p:extLst>
      <p:ext uri="{BB962C8B-B14F-4D97-AF65-F5344CB8AC3E}">
        <p14:creationId xmlns:p14="http://schemas.microsoft.com/office/powerpoint/2010/main" val="4032134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64987" y="421895"/>
            <a:ext cx="6154254"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Describe the CAF TDL Governance Administrative Structure</a:t>
            </a:r>
          </a:p>
        </p:txBody>
      </p:sp>
      <p:sp>
        <p:nvSpPr>
          <p:cNvPr id="22" name="TextBox 18"/>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7</a:t>
            </a:r>
          </a:p>
        </p:txBody>
      </p:sp>
      <p:pic>
        <p:nvPicPr>
          <p:cNvPr id="4098" name="Picture 2" descr="Image result for working group 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5057" y="2635117"/>
            <a:ext cx="6570384" cy="19110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411" y="1308934"/>
            <a:ext cx="9129997" cy="1323439"/>
          </a:xfrm>
          <a:prstGeom prst="rect">
            <a:avLst/>
          </a:prstGeom>
          <a:noFill/>
        </p:spPr>
        <p:txBody>
          <a:bodyPr wrap="square" lIns="91440" tIns="45720" rIns="91440" bIns="45720" rtlCol="0" anchor="t">
            <a:spAutoFit/>
          </a:bodyPr>
          <a:lstStyle/>
          <a:p>
            <a:pPr marL="342900" indent="-342900" algn="l" eaLnBrk="1" hangingPunct="1">
              <a:buFont typeface="Arial"/>
              <a:buChar char="•"/>
            </a:pPr>
            <a:r>
              <a:rPr lang="en-US" altLang="en-US" sz="2000" b="0" dirty="0">
                <a:latin typeface="Arial"/>
                <a:cs typeface="Arial"/>
              </a:rPr>
              <a:t>JTDL SWG</a:t>
            </a:r>
            <a:endParaRPr lang="en-US" sz="2000" b="0">
              <a:latin typeface="Arial"/>
              <a:cs typeface="Arial"/>
            </a:endParaRPr>
          </a:p>
          <a:p>
            <a:pPr marL="800100" lvl="1" indent="-342900" algn="l" eaLnBrk="1" hangingPunct="1">
              <a:buFont typeface="Wingdings"/>
              <a:buChar char="§"/>
            </a:pPr>
            <a:r>
              <a:rPr lang="en-US" altLang="en-US" sz="2000" b="0" dirty="0">
                <a:latin typeface="Arial"/>
                <a:cs typeface="Arial"/>
              </a:rPr>
              <a:t>Chaired by CJOC J6</a:t>
            </a:r>
          </a:p>
          <a:p>
            <a:pPr marL="800100" lvl="1" indent="-342900" algn="l" eaLnBrk="1" hangingPunct="1">
              <a:buFont typeface="Wingdings" panose="020B0604020202020204" pitchFamily="34" charset="0"/>
              <a:buChar char="§"/>
            </a:pPr>
            <a:r>
              <a:rPr lang="en-US" altLang="en-US" sz="2000" b="0" dirty="0">
                <a:latin typeface="Arial"/>
                <a:cs typeface="Arial"/>
              </a:rPr>
              <a:t>Comprised of DND and CAF TDL stakeholders</a:t>
            </a:r>
          </a:p>
          <a:p>
            <a:pPr marL="800100" lvl="1" indent="-342900" algn="l" eaLnBrk="1" hangingPunct="1">
              <a:buFont typeface="Wingdings" panose="020B0604020202020204" pitchFamily="34" charset="0"/>
              <a:buChar char="§"/>
            </a:pPr>
            <a:r>
              <a:rPr lang="en-US" altLang="en-US" sz="2000" b="0" dirty="0">
                <a:latin typeface="Arial"/>
                <a:cs typeface="Arial"/>
              </a:rPr>
              <a:t>Executes the Joint TDL business of business functions</a:t>
            </a:r>
            <a:endParaRPr lang="en-CA" sz="2000" b="0" dirty="0">
              <a:latin typeface="Arial"/>
              <a:cs typeface="Arial"/>
            </a:endParaRPr>
          </a:p>
        </p:txBody>
      </p:sp>
      <p:sp>
        <p:nvSpPr>
          <p:cNvPr id="3" name="TextBox 2"/>
          <p:cNvSpPr txBox="1"/>
          <p:nvPr/>
        </p:nvSpPr>
        <p:spPr>
          <a:xfrm>
            <a:off x="4076" y="4544235"/>
            <a:ext cx="9138823" cy="2246769"/>
          </a:xfrm>
          <a:prstGeom prst="rect">
            <a:avLst/>
          </a:prstGeom>
          <a:noFill/>
        </p:spPr>
        <p:txBody>
          <a:bodyPr wrap="square" lIns="91440" tIns="45720" rIns="91440" bIns="45720" rtlCol="0" anchor="t">
            <a:spAutoFit/>
          </a:bodyPr>
          <a:lstStyle/>
          <a:p>
            <a:pPr marL="342900" indent="-342900" algn="l">
              <a:buFont typeface="Arial"/>
              <a:buChar char="•"/>
            </a:pPr>
            <a:r>
              <a:rPr lang="en-CA" altLang="en-US" sz="2000" b="0" dirty="0">
                <a:latin typeface="Arial"/>
                <a:cs typeface="Arial"/>
              </a:rPr>
              <a:t>The current construct consists of an:</a:t>
            </a:r>
            <a:endParaRPr lang="en-US" dirty="0"/>
          </a:p>
          <a:p>
            <a:pPr marL="914400" lvl="1" indent="-457200" algn="l">
              <a:buFont typeface="Wingdings"/>
              <a:buChar char="§"/>
            </a:pPr>
            <a:r>
              <a:rPr lang="en-CA" altLang="en-US" sz="2000" b="0" dirty="0">
                <a:latin typeface="Arial"/>
                <a:cs typeface="Arial"/>
              </a:rPr>
              <a:t>Operations Sub-WG;</a:t>
            </a:r>
          </a:p>
          <a:p>
            <a:pPr marL="914400" lvl="1" indent="-457200" algn="l">
              <a:buFont typeface="Wingdings"/>
              <a:buChar char="§"/>
            </a:pPr>
            <a:r>
              <a:rPr lang="en-CA" altLang="en-US" sz="2000" b="0" dirty="0">
                <a:latin typeface="Arial"/>
                <a:cs typeface="Arial"/>
              </a:rPr>
              <a:t>Training Sub-WG;</a:t>
            </a:r>
          </a:p>
          <a:p>
            <a:pPr marL="914400" lvl="1" indent="-457200" algn="l">
              <a:buFont typeface="Wingdings"/>
              <a:buChar char="§"/>
            </a:pPr>
            <a:r>
              <a:rPr lang="en-CA" altLang="en-US" sz="2000" b="0" dirty="0">
                <a:latin typeface="Arial"/>
                <a:cs typeface="Arial"/>
              </a:rPr>
              <a:t>Technical Sub-WG;</a:t>
            </a:r>
          </a:p>
          <a:p>
            <a:pPr marL="914400" lvl="1" indent="-457200" algn="l">
              <a:buFont typeface="Wingdings"/>
              <a:buChar char="§"/>
            </a:pPr>
            <a:r>
              <a:rPr lang="en-CA" altLang="en-US" sz="2000" b="0" dirty="0">
                <a:latin typeface="Arial"/>
                <a:cs typeface="Arial"/>
              </a:rPr>
              <a:t>Variable Message Format Sub-WG </a:t>
            </a:r>
            <a:endParaRPr lang="en-CA" altLang="en-US" sz="2000" b="0" dirty="0">
              <a:cs typeface="Arial"/>
            </a:endParaRPr>
          </a:p>
          <a:p>
            <a:pPr lvl="2" indent="-457200" algn="l">
              <a:buFont typeface="Wingdings"/>
              <a:buChar char="§"/>
            </a:pPr>
            <a:r>
              <a:rPr lang="en-CA" altLang="en-US" sz="2000" b="0" dirty="0">
                <a:latin typeface="Arial"/>
                <a:cs typeface="Arial"/>
              </a:rPr>
              <a:t>Governance Tiger Team</a:t>
            </a:r>
          </a:p>
          <a:p>
            <a:endParaRPr lang="en-CA" sz="2000" b="0" dirty="0">
              <a:cs typeface="Arial"/>
            </a:endParaRPr>
          </a:p>
        </p:txBody>
      </p:sp>
    </p:spTree>
    <p:extLst>
      <p:ext uri="{BB962C8B-B14F-4D97-AF65-F5344CB8AC3E}">
        <p14:creationId xmlns:p14="http://schemas.microsoft.com/office/powerpoint/2010/main" val="3873918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77394" y="409912"/>
            <a:ext cx="6147413" cy="1115458"/>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Describe the CAF TDL Governance Administrative Structure</a:t>
            </a:r>
          </a:p>
        </p:txBody>
      </p:sp>
      <p:sp>
        <p:nvSpPr>
          <p:cNvPr id="22" name="TextBox 18"/>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7</a:t>
            </a:r>
          </a:p>
        </p:txBody>
      </p:sp>
      <p:pic>
        <p:nvPicPr>
          <p:cNvPr id="5122" name="Picture 2" descr="Image result for advisory panels 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604" y="2965098"/>
            <a:ext cx="8295298" cy="189607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5" y="1935142"/>
            <a:ext cx="9142118" cy="646331"/>
          </a:xfrm>
          <a:prstGeom prst="rect">
            <a:avLst/>
          </a:prstGeom>
          <a:noFill/>
        </p:spPr>
        <p:txBody>
          <a:bodyPr wrap="square" lIns="91440" tIns="45720" rIns="91440" bIns="45720" rtlCol="0" anchor="t">
            <a:spAutoFit/>
          </a:bodyPr>
          <a:lstStyle/>
          <a:p>
            <a:pPr marL="285750" indent="-285750">
              <a:buFont typeface="Arial"/>
              <a:buChar char="•"/>
            </a:pPr>
            <a:r>
              <a:rPr lang="en-US" altLang="en-US" dirty="0"/>
              <a:t>The CIS SC is chaired by CJOC and provides the means for stakeholders to identify, discuss, address, and influence Joint TDL at the highest level. </a:t>
            </a:r>
            <a:endParaRPr lang="en-CA" altLang="en-US" dirty="0">
              <a:cs typeface="Arial" panose="020B0604020202020204" pitchFamily="34" charset="0"/>
            </a:endParaRPr>
          </a:p>
        </p:txBody>
      </p:sp>
    </p:spTree>
    <p:extLst>
      <p:ext uri="{BB962C8B-B14F-4D97-AF65-F5344CB8AC3E}">
        <p14:creationId xmlns:p14="http://schemas.microsoft.com/office/powerpoint/2010/main" val="1596673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Confirmation Questions</a:t>
            </a:r>
          </a:p>
        </p:txBody>
      </p:sp>
      <p:sp>
        <p:nvSpPr>
          <p:cNvPr id="2" name="TextBox 1"/>
          <p:cNvSpPr txBox="1"/>
          <p:nvPr/>
        </p:nvSpPr>
        <p:spPr>
          <a:xfrm>
            <a:off x="1009364" y="1603583"/>
            <a:ext cx="7277672" cy="3970318"/>
          </a:xfrm>
          <a:prstGeom prst="rect">
            <a:avLst/>
          </a:prstGeom>
          <a:noFill/>
        </p:spPr>
        <p:txBody>
          <a:bodyPr wrap="square" rtlCol="0">
            <a:spAutoFit/>
          </a:bodyPr>
          <a:lstStyle/>
          <a:p>
            <a:pPr marL="342900" indent="-342900">
              <a:buAutoNum type="arabicPeriod"/>
            </a:pPr>
            <a:r>
              <a:rPr lang="en-CA" dirty="0"/>
              <a:t>What does the Joint TDL Governance Administrative Structure provide?</a:t>
            </a:r>
          </a:p>
          <a:p>
            <a:pPr marL="342900" indent="-342900">
              <a:buAutoNum type="arabicPeriod"/>
            </a:pPr>
            <a:endParaRPr lang="en-CA" dirty="0"/>
          </a:p>
          <a:p>
            <a:pPr marL="342900" indent="-342900">
              <a:buAutoNum type="arabicPeriod"/>
            </a:pPr>
            <a:r>
              <a:rPr lang="en-CA" dirty="0"/>
              <a:t>Within CAF TDL Governance Administrative construct, what are Advisory Panels designed to provide?</a:t>
            </a:r>
          </a:p>
          <a:p>
            <a:pPr marL="342900" indent="-342900">
              <a:buAutoNum type="arabicPeriod"/>
            </a:pPr>
            <a:endParaRPr lang="en-CA" dirty="0"/>
          </a:p>
          <a:p>
            <a:pPr marL="342900" indent="-342900">
              <a:buAutoNum type="arabicPeriod"/>
            </a:pPr>
            <a:r>
              <a:rPr lang="en-CA" dirty="0"/>
              <a:t>Identify the current JTDL SWG Sub-WG composition.</a:t>
            </a:r>
          </a:p>
          <a:p>
            <a:pPr marL="342900" indent="-342900">
              <a:buAutoNum type="arabicPeriod"/>
            </a:pPr>
            <a:endParaRPr lang="en-CA" dirty="0"/>
          </a:p>
          <a:p>
            <a:pPr marL="342900" indent="-342900">
              <a:buAutoNum type="arabicPeriod"/>
            </a:pPr>
            <a:r>
              <a:rPr lang="en-CA" dirty="0"/>
              <a:t>What does the TDL Governance Administrative Structures’ design provide?</a:t>
            </a:r>
          </a:p>
          <a:p>
            <a:pPr marL="342900" indent="-342900">
              <a:buAutoNum type="arabicPeriod"/>
            </a:pPr>
            <a:endParaRPr lang="en-CA" dirty="0"/>
          </a:p>
          <a:p>
            <a:pPr marL="342900" indent="-342900">
              <a:buAutoNum type="arabicPeriod"/>
            </a:pPr>
            <a:r>
              <a:rPr lang="en-CA" dirty="0"/>
              <a:t>What group is best facilitate the link between Element and National TDL interests? </a:t>
            </a:r>
          </a:p>
          <a:p>
            <a:endParaRPr lang="en-CA" dirty="0"/>
          </a:p>
        </p:txBody>
      </p:sp>
    </p:spTree>
    <p:extLst>
      <p:ext uri="{BB962C8B-B14F-4D97-AF65-F5344CB8AC3E}">
        <p14:creationId xmlns:p14="http://schemas.microsoft.com/office/powerpoint/2010/main" val="232699226"/>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2.xml><?xml version="1.0" encoding="utf-8"?>
<ds:datastoreItem xmlns:ds="http://schemas.openxmlformats.org/officeDocument/2006/customXml" ds:itemID="{3BD28AB8-2528-465C-81EF-CDFD686B5ABA}">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849b990-5f49-4754-9b71-10ab8b44beb8"/>
    <ds:schemaRef ds:uri="http://www.w3.org/XML/1998/namespace"/>
    <ds:schemaRef ds:uri="http://purl.org/dc/dcmitype/"/>
    <ds:schemaRef ds:uri="http://schemas.microsoft.com/sharepoint/v3"/>
    <ds:schemaRef ds:uri="4e4e7067-1b66-4815-83c0-e5717f015141"/>
  </ds:schemaRefs>
</ds:datastoreItem>
</file>

<file path=customXml/itemProps3.xml><?xml version="1.0" encoding="utf-8"?>
<ds:datastoreItem xmlns:ds="http://schemas.openxmlformats.org/officeDocument/2006/customXml" ds:itemID="{2C33EB03-7301-4211-871D-726CC81E5A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69C665AF-F922-477F-954E-728DC39CB20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10666</TotalTime>
  <Words>832</Words>
  <Application>Microsoft Office PowerPoint</Application>
  <PresentationFormat>On-screen Show (4:3)</PresentationFormat>
  <Paragraphs>115</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helpard.r</cp:lastModifiedBy>
  <cp:revision>388</cp:revision>
  <dcterms:created xsi:type="dcterms:W3CDTF">2011-01-05T13:27:31Z</dcterms:created>
  <dcterms:modified xsi:type="dcterms:W3CDTF">2021-02-25T16:19:03Z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