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omments/comment1.xml" ContentType="application/vnd.openxmlformats-officedocument.presentationml.comment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omments/comment2.xml" ContentType="application/vnd.openxmlformats-officedocument.presentationml.comments+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812" r:id="rId4"/>
    <p:sldMasterId id="2147483815" r:id="rId5"/>
    <p:sldMasterId id="2147483661" r:id="rId6"/>
  </p:sldMasterIdLst>
  <p:notesMasterIdLst>
    <p:notesMasterId r:id="rId22"/>
  </p:notesMasterIdLst>
  <p:handoutMasterIdLst>
    <p:handoutMasterId r:id="rId23"/>
  </p:handoutMasterIdLst>
  <p:sldIdLst>
    <p:sldId id="675" r:id="rId7"/>
    <p:sldId id="736" r:id="rId8"/>
    <p:sldId id="677" r:id="rId9"/>
    <p:sldId id="678" r:id="rId10"/>
    <p:sldId id="730" r:id="rId11"/>
    <p:sldId id="729" r:id="rId12"/>
    <p:sldId id="728" r:id="rId13"/>
    <p:sldId id="727" r:id="rId14"/>
    <p:sldId id="731" r:id="rId15"/>
    <p:sldId id="732" r:id="rId16"/>
    <p:sldId id="733" r:id="rId17"/>
    <p:sldId id="734" r:id="rId18"/>
    <p:sldId id="735" r:id="rId19"/>
    <p:sldId id="723" r:id="rId20"/>
    <p:sldId id="737" r:id="rId21"/>
  </p:sldIdLst>
  <p:sldSz cx="9144000" cy="6858000" type="screen4x3"/>
  <p:notesSz cx="7004050" cy="9223375"/>
  <p:defaultTextStyle>
    <a:defPPr>
      <a:defRPr lang="en-US"/>
    </a:defPPr>
    <a:lvl1pPr algn="l" rtl="0" eaLnBrk="0" fontAlgn="base" hangingPunct="0">
      <a:spcBef>
        <a:spcPct val="0"/>
      </a:spcBef>
      <a:spcAft>
        <a:spcPct val="0"/>
      </a:spcAft>
      <a:defRPr sz="2400" b="1" kern="1200">
        <a:solidFill>
          <a:schemeClr val="tx1"/>
        </a:solidFill>
        <a:latin typeface="Times New Roman" panose="02020603050405020304" pitchFamily="18" charset="0"/>
        <a:ea typeface="MS PGothic" panose="020B0600070205080204" pitchFamily="34" charset="-128"/>
        <a:cs typeface="+mn-cs"/>
      </a:defRPr>
    </a:lvl1pPr>
    <a:lvl2pPr marL="457200" algn="l" rtl="0" eaLnBrk="0" fontAlgn="base" hangingPunct="0">
      <a:spcBef>
        <a:spcPct val="0"/>
      </a:spcBef>
      <a:spcAft>
        <a:spcPct val="0"/>
      </a:spcAft>
      <a:defRPr sz="2400" b="1" kern="1200">
        <a:solidFill>
          <a:schemeClr val="tx1"/>
        </a:solidFill>
        <a:latin typeface="Times New Roman" panose="02020603050405020304" pitchFamily="18" charset="0"/>
        <a:ea typeface="MS PGothic" panose="020B0600070205080204" pitchFamily="34" charset="-128"/>
        <a:cs typeface="+mn-cs"/>
      </a:defRPr>
    </a:lvl2pPr>
    <a:lvl3pPr marL="914400" algn="l" rtl="0" eaLnBrk="0" fontAlgn="base" hangingPunct="0">
      <a:spcBef>
        <a:spcPct val="0"/>
      </a:spcBef>
      <a:spcAft>
        <a:spcPct val="0"/>
      </a:spcAft>
      <a:defRPr sz="2400" b="1" kern="1200">
        <a:solidFill>
          <a:schemeClr val="tx1"/>
        </a:solidFill>
        <a:latin typeface="Times New Roman" panose="02020603050405020304" pitchFamily="18" charset="0"/>
        <a:ea typeface="MS PGothic" panose="020B0600070205080204" pitchFamily="34" charset="-128"/>
        <a:cs typeface="+mn-cs"/>
      </a:defRPr>
    </a:lvl3pPr>
    <a:lvl4pPr marL="1371600" algn="l" rtl="0" eaLnBrk="0" fontAlgn="base" hangingPunct="0">
      <a:spcBef>
        <a:spcPct val="0"/>
      </a:spcBef>
      <a:spcAft>
        <a:spcPct val="0"/>
      </a:spcAft>
      <a:defRPr sz="2400" b="1" kern="1200">
        <a:solidFill>
          <a:schemeClr val="tx1"/>
        </a:solidFill>
        <a:latin typeface="Times New Roman" panose="02020603050405020304" pitchFamily="18" charset="0"/>
        <a:ea typeface="MS PGothic" panose="020B0600070205080204" pitchFamily="34" charset="-128"/>
        <a:cs typeface="+mn-cs"/>
      </a:defRPr>
    </a:lvl4pPr>
    <a:lvl5pPr marL="1828800" algn="l" rtl="0" eaLnBrk="0" fontAlgn="base" hangingPunct="0">
      <a:spcBef>
        <a:spcPct val="0"/>
      </a:spcBef>
      <a:spcAft>
        <a:spcPct val="0"/>
      </a:spcAft>
      <a:defRPr sz="2400" b="1" kern="1200">
        <a:solidFill>
          <a:schemeClr val="tx1"/>
        </a:solidFill>
        <a:latin typeface="Times New Roman" panose="02020603050405020304" pitchFamily="18" charset="0"/>
        <a:ea typeface="MS PGothic" panose="020B0600070205080204" pitchFamily="34" charset="-128"/>
        <a:cs typeface="+mn-cs"/>
      </a:defRPr>
    </a:lvl5pPr>
    <a:lvl6pPr marL="2286000" algn="l" defTabSz="914400" rtl="0" eaLnBrk="1" latinLnBrk="0" hangingPunct="1">
      <a:defRPr sz="2400" b="1" kern="1200">
        <a:solidFill>
          <a:schemeClr val="tx1"/>
        </a:solidFill>
        <a:latin typeface="Times New Roman" panose="02020603050405020304" pitchFamily="18" charset="0"/>
        <a:ea typeface="MS PGothic" panose="020B0600070205080204" pitchFamily="34" charset="-128"/>
        <a:cs typeface="+mn-cs"/>
      </a:defRPr>
    </a:lvl6pPr>
    <a:lvl7pPr marL="2743200" algn="l" defTabSz="914400" rtl="0" eaLnBrk="1" latinLnBrk="0" hangingPunct="1">
      <a:defRPr sz="2400" b="1" kern="1200">
        <a:solidFill>
          <a:schemeClr val="tx1"/>
        </a:solidFill>
        <a:latin typeface="Times New Roman" panose="02020603050405020304" pitchFamily="18" charset="0"/>
        <a:ea typeface="MS PGothic" panose="020B0600070205080204" pitchFamily="34" charset="-128"/>
        <a:cs typeface="+mn-cs"/>
      </a:defRPr>
    </a:lvl7pPr>
    <a:lvl8pPr marL="3200400" algn="l" defTabSz="914400" rtl="0" eaLnBrk="1" latinLnBrk="0" hangingPunct="1">
      <a:defRPr sz="2400" b="1" kern="1200">
        <a:solidFill>
          <a:schemeClr val="tx1"/>
        </a:solidFill>
        <a:latin typeface="Times New Roman" panose="02020603050405020304" pitchFamily="18" charset="0"/>
        <a:ea typeface="MS PGothic" panose="020B0600070205080204" pitchFamily="34" charset="-128"/>
        <a:cs typeface="+mn-cs"/>
      </a:defRPr>
    </a:lvl8pPr>
    <a:lvl9pPr marL="3657600" algn="l" defTabSz="914400" rtl="0" eaLnBrk="1" latinLnBrk="0" hangingPunct="1">
      <a:defRPr sz="2400" b="1" kern="1200">
        <a:solidFill>
          <a:schemeClr val="tx1"/>
        </a:solidFill>
        <a:latin typeface="Times New Roman" panose="02020603050405020304" pitchFamily="18"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3100">
          <p15:clr>
            <a:srgbClr val="A4A3A4"/>
          </p15:clr>
        </p15:guide>
      </p15:sldGuideLst>
    </p:ext>
    <p:ext uri="{2D200454-40CA-4A62-9FC3-DE9A4176ACB9}">
      <p15:notesGuideLst xmlns:p15="http://schemas.microsoft.com/office/powerpoint/2012/main">
        <p15:guide id="1" orient="horz" pos="2905">
          <p15:clr>
            <a:srgbClr val="A4A3A4"/>
          </p15:clr>
        </p15:guide>
        <p15:guide id="2" pos="2206">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pencer Lt CL@NPTG TDCA@Defence O365" initials="SO" lastIdx="2" clrIdx="0">
    <p:extLst>
      <p:ext uri="{19B8F6BF-5375-455C-9EA6-DF929625EA0E}">
        <p15:presenceInfo xmlns:p15="http://schemas.microsoft.com/office/powerpoint/2012/main" userId="S::courtney.spencer@ecn.forces.gc.ca::94f84097-572b-46a9-8aeb-31b2fae39ed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00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FFFF"/>
    <a:srgbClr val="00CC00"/>
    <a:srgbClr val="FF9900"/>
    <a:srgbClr val="FF9999"/>
    <a:srgbClr val="FF0033"/>
    <a:srgbClr val="FFFF00"/>
    <a:srgbClr val="3399FF"/>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9CB12C6-2CCD-AD5F-ED15-4E64C7A656CA}" v="1" dt="2021-02-03T20:56:30.985"/>
    <p1510:client id="{0F672141-7033-4CD9-BF90-5DA847D1C1F6}" v="6" dt="2021-02-03T17:24:55.452"/>
    <p1510:client id="{1529D032-C598-4223-A21A-8F49310C58C8}" v="233" dt="2021-02-02T18:38:21.939"/>
    <p1510:client id="{1939FEA3-7B64-5CF8-0C01-09EC4F7374D1}" v="60" dt="2021-02-04T17:47:53.466"/>
    <p1510:client id="{2EF8D8F3-890B-6CF0-A696-E7B00EBAEE45}" v="1" dt="2021-02-14T22:04:54.028"/>
    <p1510:client id="{3A0BA189-ADB1-5330-53FD-CA5FD8FF8CF3}" v="14" dt="2021-02-05T21:24:36.526"/>
    <p1510:client id="{3A3E29A7-71B3-4E7B-B99E-1DF9A69CE247}" v="1" dt="2021-02-05T16:39:11.510"/>
    <p1510:client id="{3F9114DF-9C29-7D9A-180A-B0598629EE55}" v="2" dt="2021-02-03T15:15:41.217"/>
    <p1510:client id="{4BC03F19-3179-C3F8-7355-BB83F5B681CD}" v="3464" dt="2021-02-01T19:27:04.156"/>
    <p1510:client id="{4D52DF55-0D51-41C4-ADEC-B9D551AC7EC7}" v="54" dt="2021-02-03T16:39:16.422"/>
    <p1510:client id="{5048587B-21C4-46A3-9EB5-A3DF9AA6C56E}" v="1" dt="2021-05-15T00:51:08.073"/>
    <p1510:client id="{5210C9FA-C126-4962-8D84-1EA3937992FD}" v="47" dt="2021-02-03T18:45:26.184"/>
    <p1510:client id="{674F02B7-5A3D-45FF-B52D-F9D169A189B6}" v="73" dt="2021-02-11T17:44:36.764"/>
    <p1510:client id="{6F43996C-7782-410D-8EA0-1287EADB1250}" v="2" dt="2021-02-03T16:42:55.735"/>
    <p1510:client id="{862BAA91-AD61-4739-ABD7-2F45F40AC829}" v="7" dt="2021-02-03T18:53:29.648"/>
    <p1510:client id="{97FCA3D4-9325-664A-C239-21D9C9402D9D}" v="27" dt="2021-02-04T21:29:55.119"/>
    <p1510:client id="{A4236996-B34E-400B-9884-0FF28BC009A7}" v="30" dt="2021-02-05T15:42:50.551"/>
    <p1510:client id="{B098D93F-66B8-44DE-947B-C08716076F4F}" v="12" dt="2021-02-03T16:23:52.268"/>
    <p1510:client id="{C63BBCE5-1B2D-89E7-D8E1-B2D6BCDA0E31}" v="8" dt="2021-02-04T18:52:24.988"/>
    <p1510:client id="{E7968366-6E5B-43F9-31FE-2CEFA5A11111}" v="7" dt="2021-02-04T18:53:10.044"/>
    <p1510:client id="{EE661C83-9341-4790-B968-F578CCB7E1D1}" v="1" dt="2021-02-03T16:36:28.58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orient="horz" pos="2160"/>
        <p:guide pos="3100"/>
      </p:guideLst>
    </p:cSldViewPr>
  </p:slideViewPr>
  <p:notesViewPr>
    <p:cSldViewPr snapToGrid="0">
      <p:cViewPr>
        <p:scale>
          <a:sx n="1" d="2"/>
          <a:sy n="1" d="2"/>
        </p:scale>
        <p:origin x="0" y="0"/>
      </p:cViewPr>
      <p:guideLst>
        <p:guide orient="horz" pos="2905"/>
        <p:guide pos="2206"/>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commentAuthors" Target="commentAuthor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notesMaster" Target="notesMasters/notesMaster1.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pencer Lt CL@NPTG TDCA@Defence O365" userId="S::courtney.spencer@ecn.forces.gc.ca::94f84097-572b-46a9-8aeb-31b2fae39ed4" providerId="AD" clId="Web-{2EF8D8F3-890B-6CF0-A696-E7B00EBAEE45}"/>
    <pc:docChg chg="">
      <pc:chgData name="Spencer Lt CL@NPTG TDCA@Defence O365" userId="S::courtney.spencer@ecn.forces.gc.ca::94f84097-572b-46a9-8aeb-31b2fae39ed4" providerId="AD" clId="Web-{2EF8D8F3-890B-6CF0-A696-E7B00EBAEE45}" dt="2021-02-14T22:04:54.028" v="0"/>
      <pc:docMkLst>
        <pc:docMk/>
      </pc:docMkLst>
      <pc:sldChg chg="addCm">
        <pc:chgData name="Spencer Lt CL@NPTG TDCA@Defence O365" userId="S::courtney.spencer@ecn.forces.gc.ca::94f84097-572b-46a9-8aeb-31b2fae39ed4" providerId="AD" clId="Web-{2EF8D8F3-890B-6CF0-A696-E7B00EBAEE45}" dt="2021-02-14T22:04:54.028" v="0"/>
        <pc:sldMkLst>
          <pc:docMk/>
          <pc:sldMk cId="0" sldId="723"/>
        </pc:sldMkLst>
      </pc:sldChg>
    </pc:docChg>
  </pc:docChgLst>
  <pc:docChgLst>
    <pc:chgData clId="Web-{C63BBCE5-1B2D-89E7-D8E1-B2D6BCDA0E31}"/>
    <pc:docChg chg="modSld">
      <pc:chgData name="" userId="" providerId="" clId="Web-{C63BBCE5-1B2D-89E7-D8E1-B2D6BCDA0E31}" dt="2021-02-04T18:52:20.269" v="3" actId="14100"/>
      <pc:docMkLst>
        <pc:docMk/>
      </pc:docMkLst>
      <pc:sldChg chg="modSp">
        <pc:chgData name="" userId="" providerId="" clId="Web-{C63BBCE5-1B2D-89E7-D8E1-B2D6BCDA0E31}" dt="2021-02-04T18:52:20.269" v="3" actId="14100"/>
        <pc:sldMkLst>
          <pc:docMk/>
          <pc:sldMk cId="0" sldId="675"/>
        </pc:sldMkLst>
        <pc:spChg chg="mod">
          <ac:chgData name="" userId="" providerId="" clId="Web-{C63BBCE5-1B2D-89E7-D8E1-B2D6BCDA0E31}" dt="2021-02-04T18:52:20.269" v="3" actId="14100"/>
          <ac:spMkLst>
            <pc:docMk/>
            <pc:sldMk cId="0" sldId="675"/>
            <ac:spMk id="6147" creationId="{BF0206F2-8E3D-437F-8002-725ED4AEC374}"/>
          </ac:spMkLst>
        </pc:spChg>
      </pc:sldChg>
    </pc:docChg>
  </pc:docChgLst>
  <pc:docChgLst>
    <pc:chgData name="Sheppard MS JE@MCC RJOC(A)@Defence O365" userId="S::justin.sheppard@ecn.forces.gc.ca::046012a4-b312-4c37-863d-653c3913ec98" providerId="AD" clId="Web-{EE661C83-9341-4790-B968-F578CCB7E1D1}"/>
    <pc:docChg chg="addSld addMainMaster">
      <pc:chgData name="Sheppard MS JE@MCC RJOC(A)@Defence O365" userId="S::justin.sheppard@ecn.forces.gc.ca::046012a4-b312-4c37-863d-653c3913ec98" providerId="AD" clId="Web-{EE661C83-9341-4790-B968-F578CCB7E1D1}" dt="2021-02-03T16:36:28.581" v="0"/>
      <pc:docMkLst>
        <pc:docMk/>
      </pc:docMkLst>
      <pc:sldChg chg="add">
        <pc:chgData name="Sheppard MS JE@MCC RJOC(A)@Defence O365" userId="S::justin.sheppard@ecn.forces.gc.ca::046012a4-b312-4c37-863d-653c3913ec98" providerId="AD" clId="Web-{EE661C83-9341-4790-B968-F578CCB7E1D1}" dt="2021-02-03T16:36:28.581" v="0"/>
        <pc:sldMkLst>
          <pc:docMk/>
          <pc:sldMk cId="791329417" sldId="736"/>
        </pc:sldMkLst>
      </pc:sldChg>
      <pc:sldMasterChg chg="add addSldLayout">
        <pc:chgData name="Sheppard MS JE@MCC RJOC(A)@Defence O365" userId="S::justin.sheppard@ecn.forces.gc.ca::046012a4-b312-4c37-863d-653c3913ec98" providerId="AD" clId="Web-{EE661C83-9341-4790-B968-F578CCB7E1D1}" dt="2021-02-03T16:36:28.581" v="0"/>
        <pc:sldMasterMkLst>
          <pc:docMk/>
          <pc:sldMasterMk cId="0" sldId="2147483661"/>
        </pc:sldMasterMkLst>
        <pc:sldLayoutChg chg="add">
          <pc:chgData name="Sheppard MS JE@MCC RJOC(A)@Defence O365" userId="S::justin.sheppard@ecn.forces.gc.ca::046012a4-b312-4c37-863d-653c3913ec98" providerId="AD" clId="Web-{EE661C83-9341-4790-B968-F578CCB7E1D1}" dt="2021-02-03T16:36:28.581" v="0"/>
          <pc:sldLayoutMkLst>
            <pc:docMk/>
            <pc:sldMasterMk cId="0" sldId="2147483661"/>
            <pc:sldLayoutMk cId="3587587581" sldId="2147483675"/>
          </pc:sldLayoutMkLst>
        </pc:sldLayoutChg>
        <pc:sldLayoutChg chg="add">
          <pc:chgData name="Sheppard MS JE@MCC RJOC(A)@Defence O365" userId="S::justin.sheppard@ecn.forces.gc.ca::046012a4-b312-4c37-863d-653c3913ec98" providerId="AD" clId="Web-{EE661C83-9341-4790-B968-F578CCB7E1D1}" dt="2021-02-03T16:36:28.581" v="0"/>
          <pc:sldLayoutMkLst>
            <pc:docMk/>
            <pc:sldMasterMk cId="0" sldId="2147483661"/>
            <pc:sldLayoutMk cId="757936433" sldId="2147483676"/>
          </pc:sldLayoutMkLst>
        </pc:sldLayoutChg>
        <pc:sldLayoutChg chg="add">
          <pc:chgData name="Sheppard MS JE@MCC RJOC(A)@Defence O365" userId="S::justin.sheppard@ecn.forces.gc.ca::046012a4-b312-4c37-863d-653c3913ec98" providerId="AD" clId="Web-{EE661C83-9341-4790-B968-F578CCB7E1D1}" dt="2021-02-03T16:36:28.581" v="0"/>
          <pc:sldLayoutMkLst>
            <pc:docMk/>
            <pc:sldMasterMk cId="0" sldId="2147483661"/>
            <pc:sldLayoutMk cId="2943490398" sldId="2147483677"/>
          </pc:sldLayoutMkLst>
        </pc:sldLayoutChg>
        <pc:sldLayoutChg chg="add">
          <pc:chgData name="Sheppard MS JE@MCC RJOC(A)@Defence O365" userId="S::justin.sheppard@ecn.forces.gc.ca::046012a4-b312-4c37-863d-653c3913ec98" providerId="AD" clId="Web-{EE661C83-9341-4790-B968-F578CCB7E1D1}" dt="2021-02-03T16:36:28.581" v="0"/>
          <pc:sldLayoutMkLst>
            <pc:docMk/>
            <pc:sldMasterMk cId="0" sldId="2147483661"/>
            <pc:sldLayoutMk cId="772637757" sldId="2147483678"/>
          </pc:sldLayoutMkLst>
        </pc:sldLayoutChg>
        <pc:sldLayoutChg chg="add">
          <pc:chgData name="Sheppard MS JE@MCC RJOC(A)@Defence O365" userId="S::justin.sheppard@ecn.forces.gc.ca::046012a4-b312-4c37-863d-653c3913ec98" providerId="AD" clId="Web-{EE661C83-9341-4790-B968-F578CCB7E1D1}" dt="2021-02-03T16:36:28.581" v="0"/>
          <pc:sldLayoutMkLst>
            <pc:docMk/>
            <pc:sldMasterMk cId="0" sldId="2147483661"/>
            <pc:sldLayoutMk cId="1861570970" sldId="2147483679"/>
          </pc:sldLayoutMkLst>
        </pc:sldLayoutChg>
        <pc:sldLayoutChg chg="add">
          <pc:chgData name="Sheppard MS JE@MCC RJOC(A)@Defence O365" userId="S::justin.sheppard@ecn.forces.gc.ca::046012a4-b312-4c37-863d-653c3913ec98" providerId="AD" clId="Web-{EE661C83-9341-4790-B968-F578CCB7E1D1}" dt="2021-02-03T16:36:28.581" v="0"/>
          <pc:sldLayoutMkLst>
            <pc:docMk/>
            <pc:sldMasterMk cId="0" sldId="2147483661"/>
            <pc:sldLayoutMk cId="3331409101" sldId="2147483680"/>
          </pc:sldLayoutMkLst>
        </pc:sldLayoutChg>
        <pc:sldLayoutChg chg="add">
          <pc:chgData name="Sheppard MS JE@MCC RJOC(A)@Defence O365" userId="S::justin.sheppard@ecn.forces.gc.ca::046012a4-b312-4c37-863d-653c3913ec98" providerId="AD" clId="Web-{EE661C83-9341-4790-B968-F578CCB7E1D1}" dt="2021-02-03T16:36:28.581" v="0"/>
          <pc:sldLayoutMkLst>
            <pc:docMk/>
            <pc:sldMasterMk cId="0" sldId="2147483661"/>
            <pc:sldLayoutMk cId="3534907867" sldId="2147483681"/>
          </pc:sldLayoutMkLst>
        </pc:sldLayoutChg>
        <pc:sldLayoutChg chg="add">
          <pc:chgData name="Sheppard MS JE@MCC RJOC(A)@Defence O365" userId="S::justin.sheppard@ecn.forces.gc.ca::046012a4-b312-4c37-863d-653c3913ec98" providerId="AD" clId="Web-{EE661C83-9341-4790-B968-F578CCB7E1D1}" dt="2021-02-03T16:36:28.581" v="0"/>
          <pc:sldLayoutMkLst>
            <pc:docMk/>
            <pc:sldMasterMk cId="0" sldId="2147483661"/>
            <pc:sldLayoutMk cId="251597976" sldId="2147483682"/>
          </pc:sldLayoutMkLst>
        </pc:sldLayoutChg>
        <pc:sldLayoutChg chg="add">
          <pc:chgData name="Sheppard MS JE@MCC RJOC(A)@Defence O365" userId="S::justin.sheppard@ecn.forces.gc.ca::046012a4-b312-4c37-863d-653c3913ec98" providerId="AD" clId="Web-{EE661C83-9341-4790-B968-F578CCB7E1D1}" dt="2021-02-03T16:36:28.581" v="0"/>
          <pc:sldLayoutMkLst>
            <pc:docMk/>
            <pc:sldMasterMk cId="0" sldId="2147483661"/>
            <pc:sldLayoutMk cId="1041058093" sldId="2147483683"/>
          </pc:sldLayoutMkLst>
        </pc:sldLayoutChg>
        <pc:sldLayoutChg chg="add">
          <pc:chgData name="Sheppard MS JE@MCC RJOC(A)@Defence O365" userId="S::justin.sheppard@ecn.forces.gc.ca::046012a4-b312-4c37-863d-653c3913ec98" providerId="AD" clId="Web-{EE661C83-9341-4790-B968-F578CCB7E1D1}" dt="2021-02-03T16:36:28.581" v="0"/>
          <pc:sldLayoutMkLst>
            <pc:docMk/>
            <pc:sldMasterMk cId="0" sldId="2147483661"/>
            <pc:sldLayoutMk cId="3191897425" sldId="2147483684"/>
          </pc:sldLayoutMkLst>
        </pc:sldLayoutChg>
        <pc:sldLayoutChg chg="add">
          <pc:chgData name="Sheppard MS JE@MCC RJOC(A)@Defence O365" userId="S::justin.sheppard@ecn.forces.gc.ca::046012a4-b312-4c37-863d-653c3913ec98" providerId="AD" clId="Web-{EE661C83-9341-4790-B968-F578CCB7E1D1}" dt="2021-02-03T16:36:28.581" v="0"/>
          <pc:sldLayoutMkLst>
            <pc:docMk/>
            <pc:sldMasterMk cId="0" sldId="2147483661"/>
            <pc:sldLayoutMk cId="1124349474" sldId="2147483685"/>
          </pc:sldLayoutMkLst>
        </pc:sldLayoutChg>
        <pc:sldLayoutChg chg="add">
          <pc:chgData name="Sheppard MS JE@MCC RJOC(A)@Defence O365" userId="S::justin.sheppard@ecn.forces.gc.ca::046012a4-b312-4c37-863d-653c3913ec98" providerId="AD" clId="Web-{EE661C83-9341-4790-B968-F578CCB7E1D1}" dt="2021-02-03T16:36:28.581" v="0"/>
          <pc:sldLayoutMkLst>
            <pc:docMk/>
            <pc:sldMasterMk cId="0" sldId="2147483661"/>
            <pc:sldLayoutMk cId="637531431" sldId="2147483686"/>
          </pc:sldLayoutMkLst>
        </pc:sldLayoutChg>
      </pc:sldMasterChg>
    </pc:docChg>
  </pc:docChgLst>
  <pc:docChgLst>
    <pc:chgData name="Sheppard MS JE@MCC RJOC(A)@Defence O365" userId="S::justin.sheppard@ecn.forces.gc.ca::046012a4-b312-4c37-863d-653c3913ec98" providerId="AD" clId="Web-{674F02B7-5A3D-45FF-B52D-F9D169A189B6}"/>
    <pc:docChg chg="modSld">
      <pc:chgData name="Sheppard MS JE@MCC RJOC(A)@Defence O365" userId="S::justin.sheppard@ecn.forces.gc.ca::046012a4-b312-4c37-863d-653c3913ec98" providerId="AD" clId="Web-{674F02B7-5A3D-45FF-B52D-F9D169A189B6}" dt="2021-02-11T17:44:36.764" v="67" actId="1076"/>
      <pc:docMkLst>
        <pc:docMk/>
      </pc:docMkLst>
      <pc:sldChg chg="modSp">
        <pc:chgData name="Sheppard MS JE@MCC RJOC(A)@Defence O365" userId="S::justin.sheppard@ecn.forces.gc.ca::046012a4-b312-4c37-863d-653c3913ec98" providerId="AD" clId="Web-{674F02B7-5A3D-45FF-B52D-F9D169A189B6}" dt="2021-02-11T17:37:13.599" v="8" actId="1076"/>
        <pc:sldMkLst>
          <pc:docMk/>
          <pc:sldMk cId="0" sldId="675"/>
        </pc:sldMkLst>
        <pc:spChg chg="mod">
          <ac:chgData name="Sheppard MS JE@MCC RJOC(A)@Defence O365" userId="S::justin.sheppard@ecn.forces.gc.ca::046012a4-b312-4c37-863d-653c3913ec98" providerId="AD" clId="Web-{674F02B7-5A3D-45FF-B52D-F9D169A189B6}" dt="2021-02-11T17:37:13.599" v="8" actId="1076"/>
          <ac:spMkLst>
            <pc:docMk/>
            <pc:sldMk cId="0" sldId="675"/>
            <ac:spMk id="6146" creationId="{F87C5E2B-8DEC-4A82-9121-71B462D0B9A5}"/>
          </ac:spMkLst>
        </pc:spChg>
        <pc:spChg chg="mod">
          <ac:chgData name="Sheppard MS JE@MCC RJOC(A)@Defence O365" userId="S::justin.sheppard@ecn.forces.gc.ca::046012a4-b312-4c37-863d-653c3913ec98" providerId="AD" clId="Web-{674F02B7-5A3D-45FF-B52D-F9D169A189B6}" dt="2021-02-11T17:37:05.005" v="7" actId="20577"/>
          <ac:spMkLst>
            <pc:docMk/>
            <pc:sldMk cId="0" sldId="675"/>
            <ac:spMk id="6147" creationId="{BF0206F2-8E3D-437F-8002-725ED4AEC374}"/>
          </ac:spMkLst>
        </pc:spChg>
      </pc:sldChg>
      <pc:sldChg chg="modSp">
        <pc:chgData name="Sheppard MS JE@MCC RJOC(A)@Defence O365" userId="S::justin.sheppard@ecn.forces.gc.ca::046012a4-b312-4c37-863d-653c3913ec98" providerId="AD" clId="Web-{674F02B7-5A3D-45FF-B52D-F9D169A189B6}" dt="2021-02-11T17:37:57.993" v="14" actId="20577"/>
        <pc:sldMkLst>
          <pc:docMk/>
          <pc:sldMk cId="0" sldId="677"/>
        </pc:sldMkLst>
        <pc:spChg chg="mod">
          <ac:chgData name="Sheppard MS JE@MCC RJOC(A)@Defence O365" userId="S::justin.sheppard@ecn.forces.gc.ca::046012a4-b312-4c37-863d-653c3913ec98" providerId="AD" clId="Web-{674F02B7-5A3D-45FF-B52D-F9D169A189B6}" dt="2021-02-11T17:37:57.993" v="14" actId="20577"/>
          <ac:spMkLst>
            <pc:docMk/>
            <pc:sldMk cId="0" sldId="677"/>
            <ac:spMk id="8194" creationId="{01DAF5D7-934F-408A-AC08-A9B4D332B63C}"/>
          </ac:spMkLst>
        </pc:spChg>
      </pc:sldChg>
      <pc:sldChg chg="modSp">
        <pc:chgData name="Sheppard MS JE@MCC RJOC(A)@Defence O365" userId="S::justin.sheppard@ecn.forces.gc.ca::046012a4-b312-4c37-863d-653c3913ec98" providerId="AD" clId="Web-{674F02B7-5A3D-45FF-B52D-F9D169A189B6}" dt="2021-02-11T17:38:35.620" v="21" actId="1076"/>
        <pc:sldMkLst>
          <pc:docMk/>
          <pc:sldMk cId="0" sldId="678"/>
        </pc:sldMkLst>
        <pc:spChg chg="mod">
          <ac:chgData name="Sheppard MS JE@MCC RJOC(A)@Defence O365" userId="S::justin.sheppard@ecn.forces.gc.ca::046012a4-b312-4c37-863d-653c3913ec98" providerId="AD" clId="Web-{674F02B7-5A3D-45FF-B52D-F9D169A189B6}" dt="2021-02-11T17:38:35.620" v="21" actId="1076"/>
          <ac:spMkLst>
            <pc:docMk/>
            <pc:sldMk cId="0" sldId="678"/>
            <ac:spMk id="10242" creationId="{15E48BA6-2413-4A5A-8F62-65863CFBE4FE}"/>
          </ac:spMkLst>
        </pc:spChg>
      </pc:sldChg>
      <pc:sldChg chg="modSp">
        <pc:chgData name="Sheppard MS JE@MCC RJOC(A)@Defence O365" userId="S::justin.sheppard@ecn.forces.gc.ca::046012a4-b312-4c37-863d-653c3913ec98" providerId="AD" clId="Web-{674F02B7-5A3D-45FF-B52D-F9D169A189B6}" dt="2021-02-11T17:44:36.764" v="67" actId="1076"/>
        <pc:sldMkLst>
          <pc:docMk/>
          <pc:sldMk cId="0" sldId="723"/>
        </pc:sldMkLst>
        <pc:spChg chg="mod">
          <ac:chgData name="Sheppard MS JE@MCC RJOC(A)@Defence O365" userId="S::justin.sheppard@ecn.forces.gc.ca::046012a4-b312-4c37-863d-653c3913ec98" providerId="AD" clId="Web-{674F02B7-5A3D-45FF-B52D-F9D169A189B6}" dt="2021-02-11T17:44:36.764" v="67" actId="1076"/>
          <ac:spMkLst>
            <pc:docMk/>
            <pc:sldMk cId="0" sldId="723"/>
            <ac:spMk id="83970" creationId="{5C2CD51D-F248-422C-93CE-E00E4A5E49B7}"/>
          </ac:spMkLst>
        </pc:spChg>
      </pc:sldChg>
      <pc:sldChg chg="modSp">
        <pc:chgData name="Sheppard MS JE@MCC RJOC(A)@Defence O365" userId="S::justin.sheppard@ecn.forces.gc.ca::046012a4-b312-4c37-863d-653c3913ec98" providerId="AD" clId="Web-{674F02B7-5A3D-45FF-B52D-F9D169A189B6}" dt="2021-02-11T17:39:32.857" v="29" actId="20577"/>
        <pc:sldMkLst>
          <pc:docMk/>
          <pc:sldMk cId="612522542" sldId="728"/>
        </pc:sldMkLst>
        <pc:spChg chg="mod">
          <ac:chgData name="Sheppard MS JE@MCC RJOC(A)@Defence O365" userId="S::justin.sheppard@ecn.forces.gc.ca::046012a4-b312-4c37-863d-653c3913ec98" providerId="AD" clId="Web-{674F02B7-5A3D-45FF-B52D-F9D169A189B6}" dt="2021-02-11T17:39:32.857" v="29" actId="20577"/>
          <ac:spMkLst>
            <pc:docMk/>
            <pc:sldMk cId="612522542" sldId="728"/>
            <ac:spMk id="5" creationId="{8564417A-85D9-4475-A337-A7E610A39B29}"/>
          </ac:spMkLst>
        </pc:spChg>
      </pc:sldChg>
      <pc:sldChg chg="modSp">
        <pc:chgData name="Sheppard MS JE@MCC RJOC(A)@Defence O365" userId="S::justin.sheppard@ecn.forces.gc.ca::046012a4-b312-4c37-863d-653c3913ec98" providerId="AD" clId="Web-{674F02B7-5A3D-45FF-B52D-F9D169A189B6}" dt="2021-02-11T17:39:20.560" v="28" actId="20577"/>
        <pc:sldMkLst>
          <pc:docMk/>
          <pc:sldMk cId="436723479" sldId="729"/>
        </pc:sldMkLst>
        <pc:spChg chg="mod">
          <ac:chgData name="Sheppard MS JE@MCC RJOC(A)@Defence O365" userId="S::justin.sheppard@ecn.forces.gc.ca::046012a4-b312-4c37-863d-653c3913ec98" providerId="AD" clId="Web-{674F02B7-5A3D-45FF-B52D-F9D169A189B6}" dt="2021-02-11T17:39:20.560" v="28" actId="20577"/>
          <ac:spMkLst>
            <pc:docMk/>
            <pc:sldMk cId="436723479" sldId="729"/>
            <ac:spMk id="4" creationId="{2A2341AF-961F-4083-8F4A-089615AE5F90}"/>
          </ac:spMkLst>
        </pc:spChg>
      </pc:sldChg>
      <pc:sldChg chg="modSp">
        <pc:chgData name="Sheppard MS JE@MCC RJOC(A)@Defence O365" userId="S::justin.sheppard@ecn.forces.gc.ca::046012a4-b312-4c37-863d-653c3913ec98" providerId="AD" clId="Web-{674F02B7-5A3D-45FF-B52D-F9D169A189B6}" dt="2021-02-11T17:39:03.605" v="27" actId="20577"/>
        <pc:sldMkLst>
          <pc:docMk/>
          <pc:sldMk cId="1364776851" sldId="730"/>
        </pc:sldMkLst>
        <pc:spChg chg="mod">
          <ac:chgData name="Sheppard MS JE@MCC RJOC(A)@Defence O365" userId="S::justin.sheppard@ecn.forces.gc.ca::046012a4-b312-4c37-863d-653c3913ec98" providerId="AD" clId="Web-{674F02B7-5A3D-45FF-B52D-F9D169A189B6}" dt="2021-02-11T17:39:03.605" v="27" actId="20577"/>
          <ac:spMkLst>
            <pc:docMk/>
            <pc:sldMk cId="1364776851" sldId="730"/>
            <ac:spMk id="3" creationId="{A3B38742-DA95-4FBF-97A9-99AE511AD3D1}"/>
          </ac:spMkLst>
        </pc:spChg>
      </pc:sldChg>
      <pc:sldChg chg="modSp">
        <pc:chgData name="Sheppard MS JE@MCC RJOC(A)@Defence O365" userId="S::justin.sheppard@ecn.forces.gc.ca::046012a4-b312-4c37-863d-653c3913ec98" providerId="AD" clId="Web-{674F02B7-5A3D-45FF-B52D-F9D169A189B6}" dt="2021-02-11T17:40:14.141" v="34" actId="1076"/>
        <pc:sldMkLst>
          <pc:docMk/>
          <pc:sldMk cId="3398226803" sldId="731"/>
        </pc:sldMkLst>
        <pc:spChg chg="mod">
          <ac:chgData name="Sheppard MS JE@MCC RJOC(A)@Defence O365" userId="S::justin.sheppard@ecn.forces.gc.ca::046012a4-b312-4c37-863d-653c3913ec98" providerId="AD" clId="Web-{674F02B7-5A3D-45FF-B52D-F9D169A189B6}" dt="2021-02-11T17:40:14.141" v="34" actId="1076"/>
          <ac:spMkLst>
            <pc:docMk/>
            <pc:sldMk cId="3398226803" sldId="731"/>
            <ac:spMk id="3" creationId="{25E73FCD-B625-4CFA-A0ED-A2F1DE29A2C9}"/>
          </ac:spMkLst>
        </pc:spChg>
      </pc:sldChg>
      <pc:sldChg chg="modSp">
        <pc:chgData name="Sheppard MS JE@MCC RJOC(A)@Defence O365" userId="S::justin.sheppard@ecn.forces.gc.ca::046012a4-b312-4c37-863d-653c3913ec98" providerId="AD" clId="Web-{674F02B7-5A3D-45FF-B52D-F9D169A189B6}" dt="2021-02-11T17:40:25.454" v="35" actId="1076"/>
        <pc:sldMkLst>
          <pc:docMk/>
          <pc:sldMk cId="783891501" sldId="732"/>
        </pc:sldMkLst>
        <pc:spChg chg="mod">
          <ac:chgData name="Sheppard MS JE@MCC RJOC(A)@Defence O365" userId="S::justin.sheppard@ecn.forces.gc.ca::046012a4-b312-4c37-863d-653c3913ec98" providerId="AD" clId="Web-{674F02B7-5A3D-45FF-B52D-F9D169A189B6}" dt="2021-02-11T17:40:25.454" v="35" actId="1076"/>
          <ac:spMkLst>
            <pc:docMk/>
            <pc:sldMk cId="783891501" sldId="732"/>
            <ac:spMk id="3" creationId="{25E73FCD-B625-4CFA-A0ED-A2F1DE29A2C9}"/>
          </ac:spMkLst>
        </pc:spChg>
      </pc:sldChg>
      <pc:sldChg chg="modSp">
        <pc:chgData name="Sheppard MS JE@MCC RJOC(A)@Defence O365" userId="S::justin.sheppard@ecn.forces.gc.ca::046012a4-b312-4c37-863d-653c3913ec98" providerId="AD" clId="Web-{674F02B7-5A3D-45FF-B52D-F9D169A189B6}" dt="2021-02-11T17:43:42.589" v="56" actId="1076"/>
        <pc:sldMkLst>
          <pc:docMk/>
          <pc:sldMk cId="2327370295" sldId="733"/>
        </pc:sldMkLst>
        <pc:spChg chg="mod">
          <ac:chgData name="Sheppard MS JE@MCC RJOC(A)@Defence O365" userId="S::justin.sheppard@ecn.forces.gc.ca::046012a4-b312-4c37-863d-653c3913ec98" providerId="AD" clId="Web-{674F02B7-5A3D-45FF-B52D-F9D169A189B6}" dt="2021-02-11T17:43:42.589" v="56" actId="1076"/>
          <ac:spMkLst>
            <pc:docMk/>
            <pc:sldMk cId="2327370295" sldId="733"/>
            <ac:spMk id="3" creationId="{0362FB33-B794-464F-B20E-B9096E3C37EC}"/>
          </ac:spMkLst>
        </pc:spChg>
      </pc:sldChg>
      <pc:sldChg chg="modSp">
        <pc:chgData name="Sheppard MS JE@MCC RJOC(A)@Defence O365" userId="S::justin.sheppard@ecn.forces.gc.ca::046012a4-b312-4c37-863d-653c3913ec98" providerId="AD" clId="Web-{674F02B7-5A3D-45FF-B52D-F9D169A189B6}" dt="2021-02-11T17:43:37.777" v="55" actId="14100"/>
        <pc:sldMkLst>
          <pc:docMk/>
          <pc:sldMk cId="3119715957" sldId="734"/>
        </pc:sldMkLst>
        <pc:spChg chg="mod">
          <ac:chgData name="Sheppard MS JE@MCC RJOC(A)@Defence O365" userId="S::justin.sheppard@ecn.forces.gc.ca::046012a4-b312-4c37-863d-653c3913ec98" providerId="AD" clId="Web-{674F02B7-5A3D-45FF-B52D-F9D169A189B6}" dt="2021-02-11T17:43:37.777" v="55" actId="14100"/>
          <ac:spMkLst>
            <pc:docMk/>
            <pc:sldMk cId="3119715957" sldId="734"/>
            <ac:spMk id="3" creationId="{C398744E-CEE3-4CF7-AB15-3FAA8F452A85}"/>
          </ac:spMkLst>
        </pc:spChg>
      </pc:sldChg>
      <pc:sldChg chg="modSp">
        <pc:chgData name="Sheppard MS JE@MCC RJOC(A)@Defence O365" userId="S::justin.sheppard@ecn.forces.gc.ca::046012a4-b312-4c37-863d-653c3913ec98" providerId="AD" clId="Web-{674F02B7-5A3D-45FF-B52D-F9D169A189B6}" dt="2021-02-11T17:43:59.481" v="60" actId="14100"/>
        <pc:sldMkLst>
          <pc:docMk/>
          <pc:sldMk cId="3094176854" sldId="735"/>
        </pc:sldMkLst>
        <pc:spChg chg="mod">
          <ac:chgData name="Sheppard MS JE@MCC RJOC(A)@Defence O365" userId="S::justin.sheppard@ecn.forces.gc.ca::046012a4-b312-4c37-863d-653c3913ec98" providerId="AD" clId="Web-{674F02B7-5A3D-45FF-B52D-F9D169A189B6}" dt="2021-02-11T17:43:59.481" v="60" actId="14100"/>
          <ac:spMkLst>
            <pc:docMk/>
            <pc:sldMk cId="3094176854" sldId="735"/>
            <ac:spMk id="83970" creationId="{5C2CD51D-F248-422C-93CE-E00E4A5E49B7}"/>
          </ac:spMkLst>
        </pc:spChg>
      </pc:sldChg>
    </pc:docChg>
  </pc:docChgLst>
  <pc:docChgLst>
    <pc:chgData clId="Web-{6F43996C-7782-410D-8EA0-1287EADB1250}"/>
    <pc:docChg chg="modSld">
      <pc:chgData name="" userId="" providerId="" clId="Web-{6F43996C-7782-410D-8EA0-1287EADB1250}" dt="2021-02-03T16:42:46.797" v="0" actId="1076"/>
      <pc:docMkLst>
        <pc:docMk/>
      </pc:docMkLst>
      <pc:sldChg chg="modSp">
        <pc:chgData name="" userId="" providerId="" clId="Web-{6F43996C-7782-410D-8EA0-1287EADB1250}" dt="2021-02-03T16:42:46.797" v="0" actId="1076"/>
        <pc:sldMkLst>
          <pc:docMk/>
          <pc:sldMk cId="0" sldId="675"/>
        </pc:sldMkLst>
        <pc:spChg chg="mod">
          <ac:chgData name="" userId="" providerId="" clId="Web-{6F43996C-7782-410D-8EA0-1287EADB1250}" dt="2021-02-03T16:42:46.797" v="0" actId="1076"/>
          <ac:spMkLst>
            <pc:docMk/>
            <pc:sldMk cId="0" sldId="675"/>
            <ac:spMk id="6146" creationId="{F87C5E2B-8DEC-4A82-9121-71B462D0B9A5}"/>
          </ac:spMkLst>
        </pc:spChg>
      </pc:sldChg>
    </pc:docChg>
  </pc:docChgLst>
  <pc:docChgLst>
    <pc:chgData name="Spencer Lt CL@NPTG NTDC(A)@Defence365" userId="S::courtney.spencer@ecn.forces.gc.ca::94f84097-572b-46a9-8aeb-31b2fae39ed4" providerId="AD" clId="Web-{5048587B-21C4-46A3-9EB5-A3DF9AA6C56E}"/>
    <pc:docChg chg="">
      <pc:chgData name="Spencer Lt CL@NPTG NTDC(A)@Defence365" userId="S::courtney.spencer@ecn.forces.gc.ca::94f84097-572b-46a9-8aeb-31b2fae39ed4" providerId="AD" clId="Web-{5048587B-21C4-46A3-9EB5-A3DF9AA6C56E}" dt="2021-05-15T00:51:08.073" v="0"/>
      <pc:docMkLst>
        <pc:docMk/>
      </pc:docMkLst>
      <pc:sldChg chg="addCm">
        <pc:chgData name="Spencer Lt CL@NPTG NTDC(A)@Defence365" userId="S::courtney.spencer@ecn.forces.gc.ca::94f84097-572b-46a9-8aeb-31b2fae39ed4" providerId="AD" clId="Web-{5048587B-21C4-46A3-9EB5-A3DF9AA6C56E}" dt="2021-05-15T00:51:08.073" v="0"/>
        <pc:sldMkLst>
          <pc:docMk/>
          <pc:sldMk cId="0" sldId="677"/>
        </pc:sldMkLst>
      </pc:sldChg>
    </pc:docChg>
  </pc:docChgLst>
  <pc:docChgLst>
    <pc:chgData clId="Web-{5210C9FA-C126-4962-8D84-1EA3937992FD}"/>
    <pc:docChg chg="modSld">
      <pc:chgData name="" userId="" providerId="" clId="Web-{5210C9FA-C126-4962-8D84-1EA3937992FD}" dt="2021-02-03T18:40:16.168" v="0" actId="14100"/>
      <pc:docMkLst>
        <pc:docMk/>
      </pc:docMkLst>
      <pc:sldChg chg="modSp">
        <pc:chgData name="" userId="" providerId="" clId="Web-{5210C9FA-C126-4962-8D84-1EA3937992FD}" dt="2021-02-03T18:40:16.168" v="0" actId="14100"/>
        <pc:sldMkLst>
          <pc:docMk/>
          <pc:sldMk cId="0" sldId="675"/>
        </pc:sldMkLst>
        <pc:spChg chg="mod">
          <ac:chgData name="" userId="" providerId="" clId="Web-{5210C9FA-C126-4962-8D84-1EA3937992FD}" dt="2021-02-03T18:40:16.168" v="0" actId="14100"/>
          <ac:spMkLst>
            <pc:docMk/>
            <pc:sldMk cId="0" sldId="675"/>
            <ac:spMk id="6147" creationId="{BF0206F2-8E3D-437F-8002-725ED4AEC374}"/>
          </ac:spMkLst>
        </pc:spChg>
      </pc:sldChg>
    </pc:docChg>
  </pc:docChgLst>
  <pc:docChgLst>
    <pc:chgData name="Sheppard MS JE@MCC RJOC(A)@Defence O365" userId="S::justin.sheppard@ecn.forces.gc.ca::046012a4-b312-4c37-863d-653c3913ec98" providerId="AD" clId="Web-{B098D93F-66B8-44DE-947B-C08716076F4F}"/>
    <pc:docChg chg="modSld">
      <pc:chgData name="Sheppard MS JE@MCC RJOC(A)@Defence O365" userId="S::justin.sheppard@ecn.forces.gc.ca::046012a4-b312-4c37-863d-653c3913ec98" providerId="AD" clId="Web-{B098D93F-66B8-44DE-947B-C08716076F4F}" dt="2021-02-03T16:23:52.268" v="11"/>
      <pc:docMkLst>
        <pc:docMk/>
      </pc:docMkLst>
      <pc:sldChg chg="modSp mod modClrScheme chgLayout">
        <pc:chgData name="Sheppard MS JE@MCC RJOC(A)@Defence O365" userId="S::justin.sheppard@ecn.forces.gc.ca::046012a4-b312-4c37-863d-653c3913ec98" providerId="AD" clId="Web-{B098D93F-66B8-44DE-947B-C08716076F4F}" dt="2021-02-03T16:22:17.205" v="0"/>
        <pc:sldMkLst>
          <pc:docMk/>
          <pc:sldMk cId="0" sldId="677"/>
        </pc:sldMkLst>
        <pc:spChg chg="mod ord">
          <ac:chgData name="Sheppard MS JE@MCC RJOC(A)@Defence O365" userId="S::justin.sheppard@ecn.forces.gc.ca::046012a4-b312-4c37-863d-653c3913ec98" providerId="AD" clId="Web-{B098D93F-66B8-44DE-947B-C08716076F4F}" dt="2021-02-03T16:22:17.205" v="0"/>
          <ac:spMkLst>
            <pc:docMk/>
            <pc:sldMk cId="0" sldId="677"/>
            <ac:spMk id="8194" creationId="{01DAF5D7-934F-408A-AC08-A9B4D332B63C}"/>
          </ac:spMkLst>
        </pc:spChg>
        <pc:spChg chg="mod ord">
          <ac:chgData name="Sheppard MS JE@MCC RJOC(A)@Defence O365" userId="S::justin.sheppard@ecn.forces.gc.ca::046012a4-b312-4c37-863d-653c3913ec98" providerId="AD" clId="Web-{B098D93F-66B8-44DE-947B-C08716076F4F}" dt="2021-02-03T16:22:17.205" v="0"/>
          <ac:spMkLst>
            <pc:docMk/>
            <pc:sldMk cId="0" sldId="677"/>
            <ac:spMk id="8195" creationId="{E8D61E5B-3042-4434-A790-724C1797E4E5}"/>
          </ac:spMkLst>
        </pc:spChg>
      </pc:sldChg>
      <pc:sldChg chg="modSp mod modClrScheme chgLayout">
        <pc:chgData name="Sheppard MS JE@MCC RJOC(A)@Defence O365" userId="S::justin.sheppard@ecn.forces.gc.ca::046012a4-b312-4c37-863d-653c3913ec98" providerId="AD" clId="Web-{B098D93F-66B8-44DE-947B-C08716076F4F}" dt="2021-02-03T16:22:27.408" v="1"/>
        <pc:sldMkLst>
          <pc:docMk/>
          <pc:sldMk cId="0" sldId="678"/>
        </pc:sldMkLst>
        <pc:spChg chg="mod ord">
          <ac:chgData name="Sheppard MS JE@MCC RJOC(A)@Defence O365" userId="S::justin.sheppard@ecn.forces.gc.ca::046012a4-b312-4c37-863d-653c3913ec98" providerId="AD" clId="Web-{B098D93F-66B8-44DE-947B-C08716076F4F}" dt="2021-02-03T16:22:27.408" v="1"/>
          <ac:spMkLst>
            <pc:docMk/>
            <pc:sldMk cId="0" sldId="678"/>
            <ac:spMk id="10242" creationId="{15E48BA6-2413-4A5A-8F62-65863CFBE4FE}"/>
          </ac:spMkLst>
        </pc:spChg>
        <pc:spChg chg="mod ord">
          <ac:chgData name="Sheppard MS JE@MCC RJOC(A)@Defence O365" userId="S::justin.sheppard@ecn.forces.gc.ca::046012a4-b312-4c37-863d-653c3913ec98" providerId="AD" clId="Web-{B098D93F-66B8-44DE-947B-C08716076F4F}" dt="2021-02-03T16:22:27.408" v="1"/>
          <ac:spMkLst>
            <pc:docMk/>
            <pc:sldMk cId="0" sldId="678"/>
            <ac:spMk id="10243" creationId="{E8509677-20B1-4CDF-B410-EB869506C71B}"/>
          </ac:spMkLst>
        </pc:spChg>
      </pc:sldChg>
      <pc:sldChg chg="modSp mod modClrScheme chgLayout">
        <pc:chgData name="Sheppard MS JE@MCC RJOC(A)@Defence O365" userId="S::justin.sheppard@ecn.forces.gc.ca::046012a4-b312-4c37-863d-653c3913ec98" providerId="AD" clId="Web-{B098D93F-66B8-44DE-947B-C08716076F4F}" dt="2021-02-03T16:23:46.346" v="10"/>
        <pc:sldMkLst>
          <pc:docMk/>
          <pc:sldMk cId="0" sldId="723"/>
        </pc:sldMkLst>
        <pc:spChg chg="mod ord">
          <ac:chgData name="Sheppard MS JE@MCC RJOC(A)@Defence O365" userId="S::justin.sheppard@ecn.forces.gc.ca::046012a4-b312-4c37-863d-653c3913ec98" providerId="AD" clId="Web-{B098D93F-66B8-44DE-947B-C08716076F4F}" dt="2021-02-03T16:23:46.346" v="10"/>
          <ac:spMkLst>
            <pc:docMk/>
            <pc:sldMk cId="0" sldId="723"/>
            <ac:spMk id="83970" creationId="{5C2CD51D-F248-422C-93CE-E00E4A5E49B7}"/>
          </ac:spMkLst>
        </pc:spChg>
        <pc:spChg chg="mod ord">
          <ac:chgData name="Sheppard MS JE@MCC RJOC(A)@Defence O365" userId="S::justin.sheppard@ecn.forces.gc.ca::046012a4-b312-4c37-863d-653c3913ec98" providerId="AD" clId="Web-{B098D93F-66B8-44DE-947B-C08716076F4F}" dt="2021-02-03T16:23:46.346" v="10"/>
          <ac:spMkLst>
            <pc:docMk/>
            <pc:sldMk cId="0" sldId="723"/>
            <ac:spMk id="83971" creationId="{C032C4E5-3AAA-4E55-BC53-BF3AF96DACEA}"/>
          </ac:spMkLst>
        </pc:spChg>
      </pc:sldChg>
      <pc:sldChg chg="addSp modSp mod modClrScheme chgLayout">
        <pc:chgData name="Sheppard MS JE@MCC RJOC(A)@Defence O365" userId="S::justin.sheppard@ecn.forces.gc.ca::046012a4-b312-4c37-863d-653c3913ec98" providerId="AD" clId="Web-{B098D93F-66B8-44DE-947B-C08716076F4F}" dt="2021-02-03T16:23:10.190" v="5"/>
        <pc:sldMkLst>
          <pc:docMk/>
          <pc:sldMk cId="1886210228" sldId="727"/>
        </pc:sldMkLst>
        <pc:spChg chg="add mod ord">
          <ac:chgData name="Sheppard MS JE@MCC RJOC(A)@Defence O365" userId="S::justin.sheppard@ecn.forces.gc.ca::046012a4-b312-4c37-863d-653c3913ec98" providerId="AD" clId="Web-{B098D93F-66B8-44DE-947B-C08716076F4F}" dt="2021-02-03T16:23:10.190" v="5"/>
          <ac:spMkLst>
            <pc:docMk/>
            <pc:sldMk cId="1886210228" sldId="727"/>
            <ac:spMk id="2" creationId="{4DA67ABB-EBC6-45F9-B675-D8FAACEA0E7A}"/>
          </ac:spMkLst>
        </pc:spChg>
        <pc:spChg chg="add mod ord">
          <ac:chgData name="Sheppard MS JE@MCC RJOC(A)@Defence O365" userId="S::justin.sheppard@ecn.forces.gc.ca::046012a4-b312-4c37-863d-653c3913ec98" providerId="AD" clId="Web-{B098D93F-66B8-44DE-947B-C08716076F4F}" dt="2021-02-03T16:23:10.190" v="5"/>
          <ac:spMkLst>
            <pc:docMk/>
            <pc:sldMk cId="1886210228" sldId="727"/>
            <ac:spMk id="4" creationId="{DB558222-8FF2-4559-8FBB-AE9657F25910}"/>
          </ac:spMkLst>
        </pc:spChg>
      </pc:sldChg>
      <pc:sldChg chg="addSp modSp mod modClrScheme chgLayout">
        <pc:chgData name="Sheppard MS JE@MCC RJOC(A)@Defence O365" userId="S::justin.sheppard@ecn.forces.gc.ca::046012a4-b312-4c37-863d-653c3913ec98" providerId="AD" clId="Web-{B098D93F-66B8-44DE-947B-C08716076F4F}" dt="2021-02-03T16:22:53.815" v="4"/>
        <pc:sldMkLst>
          <pc:docMk/>
          <pc:sldMk cId="612522542" sldId="728"/>
        </pc:sldMkLst>
        <pc:spChg chg="add mod ord">
          <ac:chgData name="Sheppard MS JE@MCC RJOC(A)@Defence O365" userId="S::justin.sheppard@ecn.forces.gc.ca::046012a4-b312-4c37-863d-653c3913ec98" providerId="AD" clId="Web-{B098D93F-66B8-44DE-947B-C08716076F4F}" dt="2021-02-03T16:22:53.815" v="4"/>
          <ac:spMkLst>
            <pc:docMk/>
            <pc:sldMk cId="612522542" sldId="728"/>
            <ac:spMk id="2" creationId="{DD01C453-665C-47A7-9972-B9B129ABECF8}"/>
          </ac:spMkLst>
        </pc:spChg>
        <pc:spChg chg="add mod ord">
          <ac:chgData name="Sheppard MS JE@MCC RJOC(A)@Defence O365" userId="S::justin.sheppard@ecn.forces.gc.ca::046012a4-b312-4c37-863d-653c3913ec98" providerId="AD" clId="Web-{B098D93F-66B8-44DE-947B-C08716076F4F}" dt="2021-02-03T16:22:53.815" v="4"/>
          <ac:spMkLst>
            <pc:docMk/>
            <pc:sldMk cId="612522542" sldId="728"/>
            <ac:spMk id="4" creationId="{26BC5193-0B5D-47E3-B1DF-FF582F0BE4EF}"/>
          </ac:spMkLst>
        </pc:spChg>
      </pc:sldChg>
      <pc:sldChg chg="addSp modSp mod modClrScheme chgLayout">
        <pc:chgData name="Sheppard MS JE@MCC RJOC(A)@Defence O365" userId="S::justin.sheppard@ecn.forces.gc.ca::046012a4-b312-4c37-863d-653c3913ec98" providerId="AD" clId="Web-{B098D93F-66B8-44DE-947B-C08716076F4F}" dt="2021-02-03T16:22:45.564" v="3"/>
        <pc:sldMkLst>
          <pc:docMk/>
          <pc:sldMk cId="436723479" sldId="729"/>
        </pc:sldMkLst>
        <pc:spChg chg="add mod ord">
          <ac:chgData name="Sheppard MS JE@MCC RJOC(A)@Defence O365" userId="S::justin.sheppard@ecn.forces.gc.ca::046012a4-b312-4c37-863d-653c3913ec98" providerId="AD" clId="Web-{B098D93F-66B8-44DE-947B-C08716076F4F}" dt="2021-02-03T16:22:45.564" v="3"/>
          <ac:spMkLst>
            <pc:docMk/>
            <pc:sldMk cId="436723479" sldId="729"/>
            <ac:spMk id="3" creationId="{522B1A72-7AE0-42A7-97DB-A5975FE497FF}"/>
          </ac:spMkLst>
        </pc:spChg>
        <pc:spChg chg="add mod ord">
          <ac:chgData name="Sheppard MS JE@MCC RJOC(A)@Defence O365" userId="S::justin.sheppard@ecn.forces.gc.ca::046012a4-b312-4c37-863d-653c3913ec98" providerId="AD" clId="Web-{B098D93F-66B8-44DE-947B-C08716076F4F}" dt="2021-02-03T16:22:45.564" v="3"/>
          <ac:spMkLst>
            <pc:docMk/>
            <pc:sldMk cId="436723479" sldId="729"/>
            <ac:spMk id="5" creationId="{5BDD81E8-0D60-4266-8940-678A5C35128C}"/>
          </ac:spMkLst>
        </pc:spChg>
      </pc:sldChg>
      <pc:sldChg chg="addSp modSp mod modClrScheme chgLayout">
        <pc:chgData name="Sheppard MS JE@MCC RJOC(A)@Defence O365" userId="S::justin.sheppard@ecn.forces.gc.ca::046012a4-b312-4c37-863d-653c3913ec98" providerId="AD" clId="Web-{B098D93F-66B8-44DE-947B-C08716076F4F}" dt="2021-02-03T16:22:33.783" v="2"/>
        <pc:sldMkLst>
          <pc:docMk/>
          <pc:sldMk cId="1364776851" sldId="730"/>
        </pc:sldMkLst>
        <pc:spChg chg="add mod ord">
          <ac:chgData name="Sheppard MS JE@MCC RJOC(A)@Defence O365" userId="S::justin.sheppard@ecn.forces.gc.ca::046012a4-b312-4c37-863d-653c3913ec98" providerId="AD" clId="Web-{B098D93F-66B8-44DE-947B-C08716076F4F}" dt="2021-02-03T16:22:33.783" v="2"/>
          <ac:spMkLst>
            <pc:docMk/>
            <pc:sldMk cId="1364776851" sldId="730"/>
            <ac:spMk id="2" creationId="{50A0C38D-9D4E-47EA-87FE-F3E8CB370152}"/>
          </ac:spMkLst>
        </pc:spChg>
        <pc:spChg chg="add mod ord">
          <ac:chgData name="Sheppard MS JE@MCC RJOC(A)@Defence O365" userId="S::justin.sheppard@ecn.forces.gc.ca::046012a4-b312-4c37-863d-653c3913ec98" providerId="AD" clId="Web-{B098D93F-66B8-44DE-947B-C08716076F4F}" dt="2021-02-03T16:22:33.783" v="2"/>
          <ac:spMkLst>
            <pc:docMk/>
            <pc:sldMk cId="1364776851" sldId="730"/>
            <ac:spMk id="4" creationId="{D39D5916-DF39-443C-9586-B7E59808ADB7}"/>
          </ac:spMkLst>
        </pc:spChg>
      </pc:sldChg>
      <pc:sldChg chg="addSp modSp mod modClrScheme chgLayout">
        <pc:chgData name="Sheppard MS JE@MCC RJOC(A)@Defence O365" userId="S::justin.sheppard@ecn.forces.gc.ca::046012a4-b312-4c37-863d-653c3913ec98" providerId="AD" clId="Web-{B098D93F-66B8-44DE-947B-C08716076F4F}" dt="2021-02-03T16:23:19.408" v="6"/>
        <pc:sldMkLst>
          <pc:docMk/>
          <pc:sldMk cId="3398226803" sldId="731"/>
        </pc:sldMkLst>
        <pc:spChg chg="add mod ord">
          <ac:chgData name="Sheppard MS JE@MCC RJOC(A)@Defence O365" userId="S::justin.sheppard@ecn.forces.gc.ca::046012a4-b312-4c37-863d-653c3913ec98" providerId="AD" clId="Web-{B098D93F-66B8-44DE-947B-C08716076F4F}" dt="2021-02-03T16:23:19.408" v="6"/>
          <ac:spMkLst>
            <pc:docMk/>
            <pc:sldMk cId="3398226803" sldId="731"/>
            <ac:spMk id="2" creationId="{AC4930D4-D9F8-4F7D-9C2A-201254045735}"/>
          </ac:spMkLst>
        </pc:spChg>
        <pc:spChg chg="add mod ord">
          <ac:chgData name="Sheppard MS JE@MCC RJOC(A)@Defence O365" userId="S::justin.sheppard@ecn.forces.gc.ca::046012a4-b312-4c37-863d-653c3913ec98" providerId="AD" clId="Web-{B098D93F-66B8-44DE-947B-C08716076F4F}" dt="2021-02-03T16:23:19.408" v="6"/>
          <ac:spMkLst>
            <pc:docMk/>
            <pc:sldMk cId="3398226803" sldId="731"/>
            <ac:spMk id="4" creationId="{E4118A95-7D6A-4795-A848-814E729484B1}"/>
          </ac:spMkLst>
        </pc:spChg>
      </pc:sldChg>
      <pc:sldChg chg="addSp modSp mod modClrScheme chgLayout">
        <pc:chgData name="Sheppard MS JE@MCC RJOC(A)@Defence O365" userId="S::justin.sheppard@ecn.forces.gc.ca::046012a4-b312-4c37-863d-653c3913ec98" providerId="AD" clId="Web-{B098D93F-66B8-44DE-947B-C08716076F4F}" dt="2021-02-03T16:23:26.783" v="7"/>
        <pc:sldMkLst>
          <pc:docMk/>
          <pc:sldMk cId="783891501" sldId="732"/>
        </pc:sldMkLst>
        <pc:spChg chg="add mod ord">
          <ac:chgData name="Sheppard MS JE@MCC RJOC(A)@Defence O365" userId="S::justin.sheppard@ecn.forces.gc.ca::046012a4-b312-4c37-863d-653c3913ec98" providerId="AD" clId="Web-{B098D93F-66B8-44DE-947B-C08716076F4F}" dt="2021-02-03T16:23:26.783" v="7"/>
          <ac:spMkLst>
            <pc:docMk/>
            <pc:sldMk cId="783891501" sldId="732"/>
            <ac:spMk id="2" creationId="{5641E347-6185-4AA5-A50C-BDA4916AE77A}"/>
          </ac:spMkLst>
        </pc:spChg>
        <pc:spChg chg="add mod ord">
          <ac:chgData name="Sheppard MS JE@MCC RJOC(A)@Defence O365" userId="S::justin.sheppard@ecn.forces.gc.ca::046012a4-b312-4c37-863d-653c3913ec98" providerId="AD" clId="Web-{B098D93F-66B8-44DE-947B-C08716076F4F}" dt="2021-02-03T16:23:26.783" v="7"/>
          <ac:spMkLst>
            <pc:docMk/>
            <pc:sldMk cId="783891501" sldId="732"/>
            <ac:spMk id="4" creationId="{9B91A579-CB1E-45C5-9F7D-21FC94C98150}"/>
          </ac:spMkLst>
        </pc:spChg>
      </pc:sldChg>
      <pc:sldChg chg="addSp modSp mod modClrScheme chgLayout">
        <pc:chgData name="Sheppard MS JE@MCC RJOC(A)@Defence O365" userId="S::justin.sheppard@ecn.forces.gc.ca::046012a4-b312-4c37-863d-653c3913ec98" providerId="AD" clId="Web-{B098D93F-66B8-44DE-947B-C08716076F4F}" dt="2021-02-03T16:23:34.237" v="8"/>
        <pc:sldMkLst>
          <pc:docMk/>
          <pc:sldMk cId="2327370295" sldId="733"/>
        </pc:sldMkLst>
        <pc:spChg chg="add mod ord">
          <ac:chgData name="Sheppard MS JE@MCC RJOC(A)@Defence O365" userId="S::justin.sheppard@ecn.forces.gc.ca::046012a4-b312-4c37-863d-653c3913ec98" providerId="AD" clId="Web-{B098D93F-66B8-44DE-947B-C08716076F4F}" dt="2021-02-03T16:23:34.237" v="8"/>
          <ac:spMkLst>
            <pc:docMk/>
            <pc:sldMk cId="2327370295" sldId="733"/>
            <ac:spMk id="2" creationId="{F144B0D5-333F-4104-B9D7-8EFF2CB9659E}"/>
          </ac:spMkLst>
        </pc:spChg>
        <pc:spChg chg="add mod ord">
          <ac:chgData name="Sheppard MS JE@MCC RJOC(A)@Defence O365" userId="S::justin.sheppard@ecn.forces.gc.ca::046012a4-b312-4c37-863d-653c3913ec98" providerId="AD" clId="Web-{B098D93F-66B8-44DE-947B-C08716076F4F}" dt="2021-02-03T16:23:34.237" v="8"/>
          <ac:spMkLst>
            <pc:docMk/>
            <pc:sldMk cId="2327370295" sldId="733"/>
            <ac:spMk id="5" creationId="{24F50016-7691-4BB9-B24B-088F9D9652B6}"/>
          </ac:spMkLst>
        </pc:spChg>
      </pc:sldChg>
      <pc:sldChg chg="addSp modSp mod modClrScheme chgLayout">
        <pc:chgData name="Sheppard MS JE@MCC RJOC(A)@Defence O365" userId="S::justin.sheppard@ecn.forces.gc.ca::046012a4-b312-4c37-863d-653c3913ec98" providerId="AD" clId="Web-{B098D93F-66B8-44DE-947B-C08716076F4F}" dt="2021-02-03T16:23:41.112" v="9"/>
        <pc:sldMkLst>
          <pc:docMk/>
          <pc:sldMk cId="3119715957" sldId="734"/>
        </pc:sldMkLst>
        <pc:spChg chg="add mod ord">
          <ac:chgData name="Sheppard MS JE@MCC RJOC(A)@Defence O365" userId="S::justin.sheppard@ecn.forces.gc.ca::046012a4-b312-4c37-863d-653c3913ec98" providerId="AD" clId="Web-{B098D93F-66B8-44DE-947B-C08716076F4F}" dt="2021-02-03T16:23:41.112" v="9"/>
          <ac:spMkLst>
            <pc:docMk/>
            <pc:sldMk cId="3119715957" sldId="734"/>
            <ac:spMk id="2" creationId="{A8A420A8-453B-49B5-8A0F-1A91A7C5699D}"/>
          </ac:spMkLst>
        </pc:spChg>
        <pc:spChg chg="add mod ord">
          <ac:chgData name="Sheppard MS JE@MCC RJOC(A)@Defence O365" userId="S::justin.sheppard@ecn.forces.gc.ca::046012a4-b312-4c37-863d-653c3913ec98" providerId="AD" clId="Web-{B098D93F-66B8-44DE-947B-C08716076F4F}" dt="2021-02-03T16:23:41.112" v="9"/>
          <ac:spMkLst>
            <pc:docMk/>
            <pc:sldMk cId="3119715957" sldId="734"/>
            <ac:spMk id="4" creationId="{602F81F8-901F-46D4-AEAD-EF7E6A721EC5}"/>
          </ac:spMkLst>
        </pc:spChg>
      </pc:sldChg>
      <pc:sldChg chg="modSp mod modClrScheme chgLayout">
        <pc:chgData name="Sheppard MS JE@MCC RJOC(A)@Defence O365" userId="S::justin.sheppard@ecn.forces.gc.ca::046012a4-b312-4c37-863d-653c3913ec98" providerId="AD" clId="Web-{B098D93F-66B8-44DE-947B-C08716076F4F}" dt="2021-02-03T16:23:52.268" v="11"/>
        <pc:sldMkLst>
          <pc:docMk/>
          <pc:sldMk cId="3094176854" sldId="735"/>
        </pc:sldMkLst>
        <pc:spChg chg="mod ord">
          <ac:chgData name="Sheppard MS JE@MCC RJOC(A)@Defence O365" userId="S::justin.sheppard@ecn.forces.gc.ca::046012a4-b312-4c37-863d-653c3913ec98" providerId="AD" clId="Web-{B098D93F-66B8-44DE-947B-C08716076F4F}" dt="2021-02-03T16:23:52.268" v="11"/>
          <ac:spMkLst>
            <pc:docMk/>
            <pc:sldMk cId="3094176854" sldId="735"/>
            <ac:spMk id="83970" creationId="{5C2CD51D-F248-422C-93CE-E00E4A5E49B7}"/>
          </ac:spMkLst>
        </pc:spChg>
        <pc:spChg chg="mod ord">
          <ac:chgData name="Sheppard MS JE@MCC RJOC(A)@Defence O365" userId="S::justin.sheppard@ecn.forces.gc.ca::046012a4-b312-4c37-863d-653c3913ec98" providerId="AD" clId="Web-{B098D93F-66B8-44DE-947B-C08716076F4F}" dt="2021-02-03T16:23:52.268" v="11"/>
          <ac:spMkLst>
            <pc:docMk/>
            <pc:sldMk cId="3094176854" sldId="735"/>
            <ac:spMk id="83971" creationId="{C032C4E5-3AAA-4E55-BC53-BF3AF96DACEA}"/>
          </ac:spMkLst>
        </pc:spChg>
      </pc:sldChg>
    </pc:docChg>
  </pc:docChgLst>
  <pc:docChgLst>
    <pc:chgData name="Blindback Sgt TJ@21 AC&amp;W Sqn CADS Ops@Defence O365" userId="S::timothy.blindback@ecn.forces.gc.ca::2699d6b2-7bae-42be-83da-ef360de0bb01" providerId="AD" clId="Web-{1529D032-C598-4223-A21A-8F49310C58C8}"/>
    <pc:docChg chg="addSld modSld">
      <pc:chgData name="Blindback Sgt TJ@21 AC&amp;W Sqn CADS Ops@Defence O365" userId="S::timothy.blindback@ecn.forces.gc.ca::2699d6b2-7bae-42be-83da-ef360de0bb01" providerId="AD" clId="Web-{1529D032-C598-4223-A21A-8F49310C58C8}" dt="2021-02-02T18:38:21.939" v="232" actId="20577"/>
      <pc:docMkLst>
        <pc:docMk/>
      </pc:docMkLst>
      <pc:sldChg chg="modSp add replId">
        <pc:chgData name="Blindback Sgt TJ@21 AC&amp;W Sqn CADS Ops@Defence O365" userId="S::timothy.blindback@ecn.forces.gc.ca::2699d6b2-7bae-42be-83da-ef360de0bb01" providerId="AD" clId="Web-{1529D032-C598-4223-A21A-8F49310C58C8}" dt="2021-02-02T18:38:21.939" v="232" actId="20577"/>
        <pc:sldMkLst>
          <pc:docMk/>
          <pc:sldMk cId="3094176854" sldId="735"/>
        </pc:sldMkLst>
        <pc:spChg chg="mod">
          <ac:chgData name="Blindback Sgt TJ@21 AC&amp;W Sqn CADS Ops@Defence O365" userId="S::timothy.blindback@ecn.forces.gc.ca::2699d6b2-7bae-42be-83da-ef360de0bb01" providerId="AD" clId="Web-{1529D032-C598-4223-A21A-8F49310C58C8}" dt="2021-02-02T18:34:34.595" v="15" actId="20577"/>
          <ac:spMkLst>
            <pc:docMk/>
            <pc:sldMk cId="3094176854" sldId="735"/>
            <ac:spMk id="83970" creationId="{5C2CD51D-F248-422C-93CE-E00E4A5E49B7}"/>
          </ac:spMkLst>
        </pc:spChg>
        <pc:spChg chg="mod">
          <ac:chgData name="Blindback Sgt TJ@21 AC&amp;W Sqn CADS Ops@Defence O365" userId="S::timothy.blindback@ecn.forces.gc.ca::2699d6b2-7bae-42be-83da-ef360de0bb01" providerId="AD" clId="Web-{1529D032-C598-4223-A21A-8F49310C58C8}" dt="2021-02-02T18:38:21.939" v="232" actId="20577"/>
          <ac:spMkLst>
            <pc:docMk/>
            <pc:sldMk cId="3094176854" sldId="735"/>
            <ac:spMk id="83971" creationId="{C032C4E5-3AAA-4E55-BC53-BF3AF96DACEA}"/>
          </ac:spMkLst>
        </pc:spChg>
      </pc:sldChg>
    </pc:docChg>
  </pc:docChgLst>
  <pc:docChgLst>
    <pc:chgData clId="Web-{E7968366-6E5B-43F9-31FE-2CEFA5A11111}"/>
    <pc:docChg chg="modSld">
      <pc:chgData name="" userId="" providerId="" clId="Web-{E7968366-6E5B-43F9-31FE-2CEFA5A11111}" dt="2021-02-04T18:53:07.607" v="2" actId="1076"/>
      <pc:docMkLst>
        <pc:docMk/>
      </pc:docMkLst>
      <pc:sldChg chg="modSp">
        <pc:chgData name="" userId="" providerId="" clId="Web-{E7968366-6E5B-43F9-31FE-2CEFA5A11111}" dt="2021-02-04T18:53:07.607" v="2" actId="1076"/>
        <pc:sldMkLst>
          <pc:docMk/>
          <pc:sldMk cId="0" sldId="675"/>
        </pc:sldMkLst>
        <pc:spChg chg="mod">
          <ac:chgData name="" userId="" providerId="" clId="Web-{E7968366-6E5B-43F9-31FE-2CEFA5A11111}" dt="2021-02-04T18:53:07.607" v="2" actId="1076"/>
          <ac:spMkLst>
            <pc:docMk/>
            <pc:sldMk cId="0" sldId="675"/>
            <ac:spMk id="6147" creationId="{BF0206F2-8E3D-437F-8002-725ED4AEC374}"/>
          </ac:spMkLst>
        </pc:spChg>
      </pc:sldChg>
    </pc:docChg>
  </pc:docChgLst>
  <pc:docChgLst>
    <pc:chgData name="Sheppard MS JE@MCC RJOC(A)@Defence O365" userId="S::justin.sheppard@ecn.forces.gc.ca::046012a4-b312-4c37-863d-653c3913ec98" providerId="AD" clId="Web-{862BAA91-AD61-4739-ABD7-2F45F40AC829}"/>
    <pc:docChg chg="modSld">
      <pc:chgData name="Sheppard MS JE@MCC RJOC(A)@Defence O365" userId="S::justin.sheppard@ecn.forces.gc.ca::046012a4-b312-4c37-863d-653c3913ec98" providerId="AD" clId="Web-{862BAA91-AD61-4739-ABD7-2F45F40AC829}" dt="2021-02-03T18:53:01.789" v="3" actId="20577"/>
      <pc:docMkLst>
        <pc:docMk/>
      </pc:docMkLst>
      <pc:sldChg chg="modSp">
        <pc:chgData name="Sheppard MS JE@MCC RJOC(A)@Defence O365" userId="S::justin.sheppard@ecn.forces.gc.ca::046012a4-b312-4c37-863d-653c3913ec98" providerId="AD" clId="Web-{862BAA91-AD61-4739-ABD7-2F45F40AC829}" dt="2021-02-03T18:53:01.789" v="3" actId="20577"/>
        <pc:sldMkLst>
          <pc:docMk/>
          <pc:sldMk cId="0" sldId="675"/>
        </pc:sldMkLst>
        <pc:spChg chg="mod">
          <ac:chgData name="Sheppard MS JE@MCC RJOC(A)@Defence O365" userId="S::justin.sheppard@ecn.forces.gc.ca::046012a4-b312-4c37-863d-653c3913ec98" providerId="AD" clId="Web-{862BAA91-AD61-4739-ABD7-2F45F40AC829}" dt="2021-02-03T18:53:01.789" v="3" actId="20577"/>
          <ac:spMkLst>
            <pc:docMk/>
            <pc:sldMk cId="0" sldId="675"/>
            <ac:spMk id="6146" creationId="{F87C5E2B-8DEC-4A82-9121-71B462D0B9A5}"/>
          </ac:spMkLst>
        </pc:spChg>
        <pc:spChg chg="mod">
          <ac:chgData name="Sheppard MS JE@MCC RJOC(A)@Defence O365" userId="S::justin.sheppard@ecn.forces.gc.ca::046012a4-b312-4c37-863d-653c3913ec98" providerId="AD" clId="Web-{862BAA91-AD61-4739-ABD7-2F45F40AC829}" dt="2021-02-03T18:52:53.382" v="1" actId="20577"/>
          <ac:spMkLst>
            <pc:docMk/>
            <pc:sldMk cId="0" sldId="675"/>
            <ac:spMk id="6147" creationId="{BF0206F2-8E3D-437F-8002-725ED4AEC374}"/>
          </ac:spMkLst>
        </pc:spChg>
      </pc:sldChg>
    </pc:docChg>
  </pc:docChgLst>
  <pc:docChgLst>
    <pc:chgData name="Blindback Sgt TJ@21 AC&amp;W Sqn CADS Ops@Defence O365" userId="S::timothy.blindback@ecn.forces.gc.ca::2699d6b2-7bae-42be-83da-ef360de0bb01" providerId="AD" clId="Web-{09CB12C6-2CCD-AD5F-ED15-4E64C7A656CA}"/>
    <pc:docChg chg="modSld">
      <pc:chgData name="Blindback Sgt TJ@21 AC&amp;W Sqn CADS Ops@Defence O365" userId="S::timothy.blindback@ecn.forces.gc.ca::2699d6b2-7bae-42be-83da-ef360de0bb01" providerId="AD" clId="Web-{09CB12C6-2CCD-AD5F-ED15-4E64C7A656CA}" dt="2021-02-03T20:56:30.985" v="0" actId="1076"/>
      <pc:docMkLst>
        <pc:docMk/>
      </pc:docMkLst>
      <pc:sldChg chg="modSp">
        <pc:chgData name="Blindback Sgt TJ@21 AC&amp;W Sqn CADS Ops@Defence O365" userId="S::timothy.blindback@ecn.forces.gc.ca::2699d6b2-7bae-42be-83da-ef360de0bb01" providerId="AD" clId="Web-{09CB12C6-2CCD-AD5F-ED15-4E64C7A656CA}" dt="2021-02-03T20:56:30.985" v="0" actId="1076"/>
        <pc:sldMkLst>
          <pc:docMk/>
          <pc:sldMk cId="0" sldId="675"/>
        </pc:sldMkLst>
        <pc:spChg chg="mod">
          <ac:chgData name="Blindback Sgt TJ@21 AC&amp;W Sqn CADS Ops@Defence O365" userId="S::timothy.blindback@ecn.forces.gc.ca::2699d6b2-7bae-42be-83da-ef360de0bb01" providerId="AD" clId="Web-{09CB12C6-2CCD-AD5F-ED15-4E64C7A656CA}" dt="2021-02-03T20:56:30.985" v="0" actId="1076"/>
          <ac:spMkLst>
            <pc:docMk/>
            <pc:sldMk cId="0" sldId="675"/>
            <ac:spMk id="6146" creationId="{F87C5E2B-8DEC-4A82-9121-71B462D0B9A5}"/>
          </ac:spMkLst>
        </pc:spChg>
      </pc:sldChg>
    </pc:docChg>
  </pc:docChgLst>
  <pc:docChgLst>
    <pc:chgData name="Sheppard MS JE@MCC RJOC(A)@Defence O365" userId="S::justin.sheppard@ecn.forces.gc.ca::046012a4-b312-4c37-863d-653c3913ec98" providerId="AD" clId="Web-{A4236996-B34E-400B-9884-0FF28BC009A7}"/>
    <pc:docChg chg="modSld sldOrd">
      <pc:chgData name="Sheppard MS JE@MCC RJOC(A)@Defence O365" userId="S::justin.sheppard@ecn.forces.gc.ca::046012a4-b312-4c37-863d-653c3913ec98" providerId="AD" clId="Web-{A4236996-B34E-400B-9884-0FF28BC009A7}" dt="2021-02-05T15:42:50.551" v="26" actId="20577"/>
      <pc:docMkLst>
        <pc:docMk/>
      </pc:docMkLst>
      <pc:sldChg chg="modSp">
        <pc:chgData name="Sheppard MS JE@MCC RJOC(A)@Defence O365" userId="S::justin.sheppard@ecn.forces.gc.ca::046012a4-b312-4c37-863d-653c3913ec98" providerId="AD" clId="Web-{A4236996-B34E-400B-9884-0FF28BC009A7}" dt="2021-02-05T15:42:22.270" v="21" actId="20577"/>
        <pc:sldMkLst>
          <pc:docMk/>
          <pc:sldMk cId="0" sldId="677"/>
        </pc:sldMkLst>
        <pc:spChg chg="mod">
          <ac:chgData name="Sheppard MS JE@MCC RJOC(A)@Defence O365" userId="S::justin.sheppard@ecn.forces.gc.ca::046012a4-b312-4c37-863d-653c3913ec98" providerId="AD" clId="Web-{A4236996-B34E-400B-9884-0FF28BC009A7}" dt="2021-02-05T15:40:17.785" v="2" actId="1076"/>
          <ac:spMkLst>
            <pc:docMk/>
            <pc:sldMk cId="0" sldId="677"/>
            <ac:spMk id="8194" creationId="{01DAF5D7-934F-408A-AC08-A9B4D332B63C}"/>
          </ac:spMkLst>
        </pc:spChg>
        <pc:spChg chg="mod">
          <ac:chgData name="Sheppard MS JE@MCC RJOC(A)@Defence O365" userId="S::justin.sheppard@ecn.forces.gc.ca::046012a4-b312-4c37-863d-653c3913ec98" providerId="AD" clId="Web-{A4236996-B34E-400B-9884-0FF28BC009A7}" dt="2021-02-05T15:42:22.270" v="21" actId="20577"/>
          <ac:spMkLst>
            <pc:docMk/>
            <pc:sldMk cId="0" sldId="677"/>
            <ac:spMk id="8195" creationId="{E8D61E5B-3042-4434-A790-724C1797E4E5}"/>
          </ac:spMkLst>
        </pc:spChg>
      </pc:sldChg>
      <pc:sldChg chg="modSp">
        <pc:chgData name="Sheppard MS JE@MCC RJOC(A)@Defence O365" userId="S::justin.sheppard@ecn.forces.gc.ca::046012a4-b312-4c37-863d-653c3913ec98" providerId="AD" clId="Web-{A4236996-B34E-400B-9884-0FF28BC009A7}" dt="2021-02-05T15:42:50.551" v="26" actId="20577"/>
        <pc:sldMkLst>
          <pc:docMk/>
          <pc:sldMk cId="0" sldId="723"/>
        </pc:sldMkLst>
        <pc:spChg chg="mod">
          <ac:chgData name="Sheppard MS JE@MCC RJOC(A)@Defence O365" userId="S::justin.sheppard@ecn.forces.gc.ca::046012a4-b312-4c37-863d-653c3913ec98" providerId="AD" clId="Web-{A4236996-B34E-400B-9884-0FF28BC009A7}" dt="2021-02-05T15:42:50.551" v="26" actId="20577"/>
          <ac:spMkLst>
            <pc:docMk/>
            <pc:sldMk cId="0" sldId="723"/>
            <ac:spMk id="83971" creationId="{C032C4E5-3AAA-4E55-BC53-BF3AF96DACEA}"/>
          </ac:spMkLst>
        </pc:spChg>
      </pc:sldChg>
      <pc:sldChg chg="modSp">
        <pc:chgData name="Sheppard MS JE@MCC RJOC(A)@Defence O365" userId="S::justin.sheppard@ecn.forces.gc.ca::046012a4-b312-4c37-863d-653c3913ec98" providerId="AD" clId="Web-{A4236996-B34E-400B-9884-0FF28BC009A7}" dt="2021-02-05T15:42:42.098" v="22" actId="20577"/>
        <pc:sldMkLst>
          <pc:docMk/>
          <pc:sldMk cId="3119715957" sldId="734"/>
        </pc:sldMkLst>
        <pc:spChg chg="mod">
          <ac:chgData name="Sheppard MS JE@MCC RJOC(A)@Defence O365" userId="S::justin.sheppard@ecn.forces.gc.ca::046012a4-b312-4c37-863d-653c3913ec98" providerId="AD" clId="Web-{A4236996-B34E-400B-9884-0FF28BC009A7}" dt="2021-02-05T15:42:42.098" v="22" actId="20577"/>
          <ac:spMkLst>
            <pc:docMk/>
            <pc:sldMk cId="3119715957" sldId="734"/>
            <ac:spMk id="5" creationId="{A740880D-3397-4318-AF80-5C32A0FE5A42}"/>
          </ac:spMkLst>
        </pc:spChg>
      </pc:sldChg>
      <pc:sldChg chg="modSp ord">
        <pc:chgData name="Sheppard MS JE@MCC RJOC(A)@Defence O365" userId="S::justin.sheppard@ecn.forces.gc.ca::046012a4-b312-4c37-863d-653c3913ec98" providerId="AD" clId="Web-{A4236996-B34E-400B-9884-0FF28BC009A7}" dt="2021-02-05T15:42:00.098" v="17" actId="20577"/>
        <pc:sldMkLst>
          <pc:docMk/>
          <pc:sldMk cId="3094176854" sldId="735"/>
        </pc:sldMkLst>
        <pc:spChg chg="mod">
          <ac:chgData name="Sheppard MS JE@MCC RJOC(A)@Defence O365" userId="S::justin.sheppard@ecn.forces.gc.ca::046012a4-b312-4c37-863d-653c3913ec98" providerId="AD" clId="Web-{A4236996-B34E-400B-9884-0FF28BC009A7}" dt="2021-02-05T15:40:54.863" v="4" actId="1076"/>
          <ac:spMkLst>
            <pc:docMk/>
            <pc:sldMk cId="3094176854" sldId="735"/>
            <ac:spMk id="83970" creationId="{5C2CD51D-F248-422C-93CE-E00E4A5E49B7}"/>
          </ac:spMkLst>
        </pc:spChg>
        <pc:spChg chg="mod">
          <ac:chgData name="Sheppard MS JE@MCC RJOC(A)@Defence O365" userId="S::justin.sheppard@ecn.forces.gc.ca::046012a4-b312-4c37-863d-653c3913ec98" providerId="AD" clId="Web-{A4236996-B34E-400B-9884-0FF28BC009A7}" dt="2021-02-05T15:42:00.098" v="17" actId="20577"/>
          <ac:spMkLst>
            <pc:docMk/>
            <pc:sldMk cId="3094176854" sldId="735"/>
            <ac:spMk id="83971" creationId="{C032C4E5-3AAA-4E55-BC53-BF3AF96DACEA}"/>
          </ac:spMkLst>
        </pc:spChg>
      </pc:sldChg>
    </pc:docChg>
  </pc:docChgLst>
  <pc:docChgLst>
    <pc:chgData name="Sheppard MS JE@MCC RJOC(A)@Defence O365" userId="S::justin.sheppard@ecn.forces.gc.ca::046012a4-b312-4c37-863d-653c3913ec98" providerId="AD" clId="Web-{6F43996C-7782-410D-8EA0-1287EADB1250}"/>
    <pc:docChg chg="modSld">
      <pc:chgData name="Sheppard MS JE@MCC RJOC(A)@Defence O365" userId="S::justin.sheppard@ecn.forces.gc.ca::046012a4-b312-4c37-863d-653c3913ec98" providerId="AD" clId="Web-{6F43996C-7782-410D-8EA0-1287EADB1250}" dt="2021-02-03T16:42:55.735" v="0" actId="1076"/>
      <pc:docMkLst>
        <pc:docMk/>
      </pc:docMkLst>
      <pc:sldChg chg="modSp">
        <pc:chgData name="Sheppard MS JE@MCC RJOC(A)@Defence O365" userId="S::justin.sheppard@ecn.forces.gc.ca::046012a4-b312-4c37-863d-653c3913ec98" providerId="AD" clId="Web-{6F43996C-7782-410D-8EA0-1287EADB1250}" dt="2021-02-03T16:42:55.735" v="0" actId="1076"/>
        <pc:sldMkLst>
          <pc:docMk/>
          <pc:sldMk cId="0" sldId="675"/>
        </pc:sldMkLst>
        <pc:spChg chg="mod">
          <ac:chgData name="Sheppard MS JE@MCC RJOC(A)@Defence O365" userId="S::justin.sheppard@ecn.forces.gc.ca::046012a4-b312-4c37-863d-653c3913ec98" providerId="AD" clId="Web-{6F43996C-7782-410D-8EA0-1287EADB1250}" dt="2021-02-03T16:42:55.735" v="0" actId="1076"/>
          <ac:spMkLst>
            <pc:docMk/>
            <pc:sldMk cId="0" sldId="675"/>
            <ac:spMk id="6146" creationId="{F87C5E2B-8DEC-4A82-9121-71B462D0B9A5}"/>
          </ac:spMkLst>
        </pc:spChg>
      </pc:sldChg>
    </pc:docChg>
  </pc:docChgLst>
  <pc:docChgLst>
    <pc:chgData name="Blindback Sgt TJ@21 AC&amp;W Sqn CADS Ops@Defence O365" userId="S::timothy.blindback@ecn.forces.gc.ca::2699d6b2-7bae-42be-83da-ef360de0bb01" providerId="AD" clId="Web-{3F9114DF-9C29-7D9A-180A-B0598629EE55}"/>
    <pc:docChg chg="modSld">
      <pc:chgData name="Blindback Sgt TJ@21 AC&amp;W Sqn CADS Ops@Defence O365" userId="S::timothy.blindback@ecn.forces.gc.ca::2699d6b2-7bae-42be-83da-ef360de0bb01" providerId="AD" clId="Web-{3F9114DF-9C29-7D9A-180A-B0598629EE55}" dt="2021-02-03T15:15:41.217" v="1" actId="20577"/>
      <pc:docMkLst>
        <pc:docMk/>
      </pc:docMkLst>
      <pc:sldChg chg="modSp">
        <pc:chgData name="Blindback Sgt TJ@21 AC&amp;W Sqn CADS Ops@Defence O365" userId="S::timothy.blindback@ecn.forces.gc.ca::2699d6b2-7bae-42be-83da-ef360de0bb01" providerId="AD" clId="Web-{3F9114DF-9C29-7D9A-180A-B0598629EE55}" dt="2021-02-03T15:15:41.217" v="1" actId="20577"/>
        <pc:sldMkLst>
          <pc:docMk/>
          <pc:sldMk cId="0" sldId="723"/>
        </pc:sldMkLst>
        <pc:spChg chg="mod">
          <ac:chgData name="Blindback Sgt TJ@21 AC&amp;W Sqn CADS Ops@Defence O365" userId="S::timothy.blindback@ecn.forces.gc.ca::2699d6b2-7bae-42be-83da-ef360de0bb01" providerId="AD" clId="Web-{3F9114DF-9C29-7D9A-180A-B0598629EE55}" dt="2021-02-03T15:15:41.217" v="1" actId="20577"/>
          <ac:spMkLst>
            <pc:docMk/>
            <pc:sldMk cId="0" sldId="723"/>
            <ac:spMk id="83971" creationId="{C032C4E5-3AAA-4E55-BC53-BF3AF96DACEA}"/>
          </ac:spMkLst>
        </pc:spChg>
      </pc:sldChg>
    </pc:docChg>
  </pc:docChgLst>
  <pc:docChgLst>
    <pc:chgData name="Sheppard MS JE@MCC RJOC(A)@Defence O365" userId="S::justin.sheppard@ecn.forces.gc.ca::046012a4-b312-4c37-863d-653c3913ec98" providerId="AD" clId="Web-{5210C9FA-C126-4962-8D84-1EA3937992FD}"/>
    <pc:docChg chg="modSld">
      <pc:chgData name="Sheppard MS JE@MCC RJOC(A)@Defence O365" userId="S::justin.sheppard@ecn.forces.gc.ca::046012a4-b312-4c37-863d-653c3913ec98" providerId="AD" clId="Web-{5210C9FA-C126-4962-8D84-1EA3937992FD}" dt="2021-02-03T18:45:26.184" v="32" actId="20577"/>
      <pc:docMkLst>
        <pc:docMk/>
      </pc:docMkLst>
      <pc:sldChg chg="modSp">
        <pc:chgData name="Sheppard MS JE@MCC RJOC(A)@Defence O365" userId="S::justin.sheppard@ecn.forces.gc.ca::046012a4-b312-4c37-863d-653c3913ec98" providerId="AD" clId="Web-{5210C9FA-C126-4962-8D84-1EA3937992FD}" dt="2021-02-03T18:44:02.043" v="14" actId="20577"/>
        <pc:sldMkLst>
          <pc:docMk/>
          <pc:sldMk cId="0" sldId="675"/>
        </pc:sldMkLst>
        <pc:spChg chg="mod">
          <ac:chgData name="Sheppard MS JE@MCC RJOC(A)@Defence O365" userId="S::justin.sheppard@ecn.forces.gc.ca::046012a4-b312-4c37-863d-653c3913ec98" providerId="AD" clId="Web-{5210C9FA-C126-4962-8D84-1EA3937992FD}" dt="2021-02-03T18:44:02.043" v="14" actId="20577"/>
          <ac:spMkLst>
            <pc:docMk/>
            <pc:sldMk cId="0" sldId="675"/>
            <ac:spMk id="6146" creationId="{F87C5E2B-8DEC-4A82-9121-71B462D0B9A5}"/>
          </ac:spMkLst>
        </pc:spChg>
        <pc:spChg chg="mod">
          <ac:chgData name="Sheppard MS JE@MCC RJOC(A)@Defence O365" userId="S::justin.sheppard@ecn.forces.gc.ca::046012a4-b312-4c37-863d-653c3913ec98" providerId="AD" clId="Web-{5210C9FA-C126-4962-8D84-1EA3937992FD}" dt="2021-02-03T18:43:57.043" v="12" actId="20577"/>
          <ac:spMkLst>
            <pc:docMk/>
            <pc:sldMk cId="0" sldId="675"/>
            <ac:spMk id="6147" creationId="{BF0206F2-8E3D-437F-8002-725ED4AEC374}"/>
          </ac:spMkLst>
        </pc:spChg>
      </pc:sldChg>
      <pc:sldChg chg="modSp">
        <pc:chgData name="Sheppard MS JE@MCC RJOC(A)@Defence O365" userId="S::justin.sheppard@ecn.forces.gc.ca::046012a4-b312-4c37-863d-653c3913ec98" providerId="AD" clId="Web-{5210C9FA-C126-4962-8D84-1EA3937992FD}" dt="2021-02-03T18:44:10.106" v="16" actId="20577"/>
        <pc:sldMkLst>
          <pc:docMk/>
          <pc:sldMk cId="0" sldId="677"/>
        </pc:sldMkLst>
        <pc:spChg chg="mod">
          <ac:chgData name="Sheppard MS JE@MCC RJOC(A)@Defence O365" userId="S::justin.sheppard@ecn.forces.gc.ca::046012a4-b312-4c37-863d-653c3913ec98" providerId="AD" clId="Web-{5210C9FA-C126-4962-8D84-1EA3937992FD}" dt="2021-02-03T18:44:10.106" v="16" actId="20577"/>
          <ac:spMkLst>
            <pc:docMk/>
            <pc:sldMk cId="0" sldId="677"/>
            <ac:spMk id="8194" creationId="{01DAF5D7-934F-408A-AC08-A9B4D332B63C}"/>
          </ac:spMkLst>
        </pc:spChg>
      </pc:sldChg>
      <pc:sldChg chg="modSp">
        <pc:chgData name="Sheppard MS JE@MCC RJOC(A)@Defence O365" userId="S::justin.sheppard@ecn.forces.gc.ca::046012a4-b312-4c37-863d-653c3913ec98" providerId="AD" clId="Web-{5210C9FA-C126-4962-8D84-1EA3937992FD}" dt="2021-02-03T18:44:14.793" v="17" actId="20577"/>
        <pc:sldMkLst>
          <pc:docMk/>
          <pc:sldMk cId="0" sldId="678"/>
        </pc:sldMkLst>
        <pc:spChg chg="mod">
          <ac:chgData name="Sheppard MS JE@MCC RJOC(A)@Defence O365" userId="S::justin.sheppard@ecn.forces.gc.ca::046012a4-b312-4c37-863d-653c3913ec98" providerId="AD" clId="Web-{5210C9FA-C126-4962-8D84-1EA3937992FD}" dt="2021-02-03T18:44:14.793" v="17" actId="20577"/>
          <ac:spMkLst>
            <pc:docMk/>
            <pc:sldMk cId="0" sldId="678"/>
            <ac:spMk id="10242" creationId="{15E48BA6-2413-4A5A-8F62-65863CFBE4FE}"/>
          </ac:spMkLst>
        </pc:spChg>
      </pc:sldChg>
      <pc:sldChg chg="modSp">
        <pc:chgData name="Sheppard MS JE@MCC RJOC(A)@Defence O365" userId="S::justin.sheppard@ecn.forces.gc.ca::046012a4-b312-4c37-863d-653c3913ec98" providerId="AD" clId="Web-{5210C9FA-C126-4962-8D84-1EA3937992FD}" dt="2021-02-03T18:45:22.419" v="31" actId="20577"/>
        <pc:sldMkLst>
          <pc:docMk/>
          <pc:sldMk cId="0" sldId="723"/>
        </pc:sldMkLst>
        <pc:spChg chg="mod">
          <ac:chgData name="Sheppard MS JE@MCC RJOC(A)@Defence O365" userId="S::justin.sheppard@ecn.forces.gc.ca::046012a4-b312-4c37-863d-653c3913ec98" providerId="AD" clId="Web-{5210C9FA-C126-4962-8D84-1EA3937992FD}" dt="2021-02-03T18:45:22.419" v="31" actId="20577"/>
          <ac:spMkLst>
            <pc:docMk/>
            <pc:sldMk cId="0" sldId="723"/>
            <ac:spMk id="83970" creationId="{5C2CD51D-F248-422C-93CE-E00E4A5E49B7}"/>
          </ac:spMkLst>
        </pc:spChg>
      </pc:sldChg>
      <pc:sldChg chg="delSp modSp">
        <pc:chgData name="Sheppard MS JE@MCC RJOC(A)@Defence O365" userId="S::justin.sheppard@ecn.forces.gc.ca::046012a4-b312-4c37-863d-653c3913ec98" providerId="AD" clId="Web-{5210C9FA-C126-4962-8D84-1EA3937992FD}" dt="2021-02-03T18:44:40.340" v="22" actId="20577"/>
        <pc:sldMkLst>
          <pc:docMk/>
          <pc:sldMk cId="612522542" sldId="728"/>
        </pc:sldMkLst>
        <pc:spChg chg="del">
          <ac:chgData name="Sheppard MS JE@MCC RJOC(A)@Defence O365" userId="S::justin.sheppard@ecn.forces.gc.ca::046012a4-b312-4c37-863d-653c3913ec98" providerId="AD" clId="Web-{5210C9FA-C126-4962-8D84-1EA3937992FD}" dt="2021-02-03T18:44:32.809" v="20"/>
          <ac:spMkLst>
            <pc:docMk/>
            <pc:sldMk cId="612522542" sldId="728"/>
            <ac:spMk id="2" creationId="{DD01C453-665C-47A7-9972-B9B129ABECF8}"/>
          </ac:spMkLst>
        </pc:spChg>
        <pc:spChg chg="mod">
          <ac:chgData name="Sheppard MS JE@MCC RJOC(A)@Defence O365" userId="S::justin.sheppard@ecn.forces.gc.ca::046012a4-b312-4c37-863d-653c3913ec98" providerId="AD" clId="Web-{5210C9FA-C126-4962-8D84-1EA3937992FD}" dt="2021-02-03T18:44:40.340" v="22" actId="20577"/>
          <ac:spMkLst>
            <pc:docMk/>
            <pc:sldMk cId="612522542" sldId="728"/>
            <ac:spMk id="5" creationId="{8564417A-85D9-4475-A337-A7E610A39B29}"/>
          </ac:spMkLst>
        </pc:spChg>
      </pc:sldChg>
      <pc:sldChg chg="delSp modSp">
        <pc:chgData name="Sheppard MS JE@MCC RJOC(A)@Defence O365" userId="S::justin.sheppard@ecn.forces.gc.ca::046012a4-b312-4c37-863d-653c3913ec98" providerId="AD" clId="Web-{5210C9FA-C126-4962-8D84-1EA3937992FD}" dt="2021-02-03T18:44:26.012" v="19" actId="20577"/>
        <pc:sldMkLst>
          <pc:docMk/>
          <pc:sldMk cId="436723479" sldId="729"/>
        </pc:sldMkLst>
        <pc:spChg chg="del">
          <ac:chgData name="Sheppard MS JE@MCC RJOC(A)@Defence O365" userId="S::justin.sheppard@ecn.forces.gc.ca::046012a4-b312-4c37-863d-653c3913ec98" providerId="AD" clId="Web-{5210C9FA-C126-4962-8D84-1EA3937992FD}" dt="2021-02-03T18:43:40.325" v="10"/>
          <ac:spMkLst>
            <pc:docMk/>
            <pc:sldMk cId="436723479" sldId="729"/>
            <ac:spMk id="3" creationId="{522B1A72-7AE0-42A7-97DB-A5975FE497FF}"/>
          </ac:spMkLst>
        </pc:spChg>
        <pc:spChg chg="mod">
          <ac:chgData name="Sheppard MS JE@MCC RJOC(A)@Defence O365" userId="S::justin.sheppard@ecn.forces.gc.ca::046012a4-b312-4c37-863d-653c3913ec98" providerId="AD" clId="Web-{5210C9FA-C126-4962-8D84-1EA3937992FD}" dt="2021-02-03T18:44:26.012" v="19" actId="20577"/>
          <ac:spMkLst>
            <pc:docMk/>
            <pc:sldMk cId="436723479" sldId="729"/>
            <ac:spMk id="4" creationId="{2A2341AF-961F-4083-8F4A-089615AE5F90}"/>
          </ac:spMkLst>
        </pc:spChg>
      </pc:sldChg>
      <pc:sldChg chg="delSp modSp">
        <pc:chgData name="Sheppard MS JE@MCC RJOC(A)@Defence O365" userId="S::justin.sheppard@ecn.forces.gc.ca::046012a4-b312-4c37-863d-653c3913ec98" providerId="AD" clId="Web-{5210C9FA-C126-4962-8D84-1EA3937992FD}" dt="2021-02-03T18:44:21.278" v="18" actId="20577"/>
        <pc:sldMkLst>
          <pc:docMk/>
          <pc:sldMk cId="1364776851" sldId="730"/>
        </pc:sldMkLst>
        <pc:spChg chg="del mod">
          <ac:chgData name="Sheppard MS JE@MCC RJOC(A)@Defence O365" userId="S::justin.sheppard@ecn.forces.gc.ca::046012a4-b312-4c37-863d-653c3913ec98" providerId="AD" clId="Web-{5210C9FA-C126-4962-8D84-1EA3937992FD}" dt="2021-02-03T18:42:47.903" v="6"/>
          <ac:spMkLst>
            <pc:docMk/>
            <pc:sldMk cId="1364776851" sldId="730"/>
            <ac:spMk id="2" creationId="{50A0C38D-9D4E-47EA-87FE-F3E8CB370152}"/>
          </ac:spMkLst>
        </pc:spChg>
        <pc:spChg chg="mod">
          <ac:chgData name="Sheppard MS JE@MCC RJOC(A)@Defence O365" userId="S::justin.sheppard@ecn.forces.gc.ca::046012a4-b312-4c37-863d-653c3913ec98" providerId="AD" clId="Web-{5210C9FA-C126-4962-8D84-1EA3937992FD}" dt="2021-02-03T18:44:21.278" v="18" actId="20577"/>
          <ac:spMkLst>
            <pc:docMk/>
            <pc:sldMk cId="1364776851" sldId="730"/>
            <ac:spMk id="3" creationId="{A3B38742-DA95-4FBF-97A9-99AE511AD3D1}"/>
          </ac:spMkLst>
        </pc:spChg>
        <pc:spChg chg="mod">
          <ac:chgData name="Sheppard MS JE@MCC RJOC(A)@Defence O365" userId="S::justin.sheppard@ecn.forces.gc.ca::046012a4-b312-4c37-863d-653c3913ec98" providerId="AD" clId="Web-{5210C9FA-C126-4962-8D84-1EA3937992FD}" dt="2021-02-03T18:43:11.200" v="9" actId="1076"/>
          <ac:spMkLst>
            <pc:docMk/>
            <pc:sldMk cId="1364776851" sldId="730"/>
            <ac:spMk id="4" creationId="{D39D5916-DF39-443C-9586-B7E59808ADB7}"/>
          </ac:spMkLst>
        </pc:spChg>
      </pc:sldChg>
      <pc:sldChg chg="delSp modSp">
        <pc:chgData name="Sheppard MS JE@MCC RJOC(A)@Defence O365" userId="S::justin.sheppard@ecn.forces.gc.ca::046012a4-b312-4c37-863d-653c3913ec98" providerId="AD" clId="Web-{5210C9FA-C126-4962-8D84-1EA3937992FD}" dt="2021-02-03T18:44:47.247" v="24" actId="20577"/>
        <pc:sldMkLst>
          <pc:docMk/>
          <pc:sldMk cId="3398226803" sldId="731"/>
        </pc:sldMkLst>
        <pc:spChg chg="del">
          <ac:chgData name="Sheppard MS JE@MCC RJOC(A)@Defence O365" userId="S::justin.sheppard@ecn.forces.gc.ca::046012a4-b312-4c37-863d-653c3913ec98" providerId="AD" clId="Web-{5210C9FA-C126-4962-8D84-1EA3937992FD}" dt="2021-02-03T18:44:44.403" v="23"/>
          <ac:spMkLst>
            <pc:docMk/>
            <pc:sldMk cId="3398226803" sldId="731"/>
            <ac:spMk id="2" creationId="{AC4930D4-D9F8-4F7D-9C2A-201254045735}"/>
          </ac:spMkLst>
        </pc:spChg>
        <pc:spChg chg="mod">
          <ac:chgData name="Sheppard MS JE@MCC RJOC(A)@Defence O365" userId="S::justin.sheppard@ecn.forces.gc.ca::046012a4-b312-4c37-863d-653c3913ec98" providerId="AD" clId="Web-{5210C9FA-C126-4962-8D84-1EA3937992FD}" dt="2021-02-03T18:44:47.247" v="24" actId="20577"/>
          <ac:spMkLst>
            <pc:docMk/>
            <pc:sldMk cId="3398226803" sldId="731"/>
            <ac:spMk id="3" creationId="{25E73FCD-B625-4CFA-A0ED-A2F1DE29A2C9}"/>
          </ac:spMkLst>
        </pc:spChg>
      </pc:sldChg>
      <pc:sldChg chg="delSp modSp">
        <pc:chgData name="Sheppard MS JE@MCC RJOC(A)@Defence O365" userId="S::justin.sheppard@ecn.forces.gc.ca::046012a4-b312-4c37-863d-653c3913ec98" providerId="AD" clId="Web-{5210C9FA-C126-4962-8D84-1EA3937992FD}" dt="2021-02-03T18:44:57.137" v="26" actId="20577"/>
        <pc:sldMkLst>
          <pc:docMk/>
          <pc:sldMk cId="783891501" sldId="732"/>
        </pc:sldMkLst>
        <pc:spChg chg="del">
          <ac:chgData name="Sheppard MS JE@MCC RJOC(A)@Defence O365" userId="S::justin.sheppard@ecn.forces.gc.ca::046012a4-b312-4c37-863d-653c3913ec98" providerId="AD" clId="Web-{5210C9FA-C126-4962-8D84-1EA3937992FD}" dt="2021-02-03T18:44:54.137" v="25"/>
          <ac:spMkLst>
            <pc:docMk/>
            <pc:sldMk cId="783891501" sldId="732"/>
            <ac:spMk id="2" creationId="{5641E347-6185-4AA5-A50C-BDA4916AE77A}"/>
          </ac:spMkLst>
        </pc:spChg>
        <pc:spChg chg="mod">
          <ac:chgData name="Sheppard MS JE@MCC RJOC(A)@Defence O365" userId="S::justin.sheppard@ecn.forces.gc.ca::046012a4-b312-4c37-863d-653c3913ec98" providerId="AD" clId="Web-{5210C9FA-C126-4962-8D84-1EA3937992FD}" dt="2021-02-03T18:44:57.137" v="26" actId="20577"/>
          <ac:spMkLst>
            <pc:docMk/>
            <pc:sldMk cId="783891501" sldId="732"/>
            <ac:spMk id="3" creationId="{25E73FCD-B625-4CFA-A0ED-A2F1DE29A2C9}"/>
          </ac:spMkLst>
        </pc:spChg>
      </pc:sldChg>
      <pc:sldChg chg="delSp modSp">
        <pc:chgData name="Sheppard MS JE@MCC RJOC(A)@Defence O365" userId="S::justin.sheppard@ecn.forces.gc.ca::046012a4-b312-4c37-863d-653c3913ec98" providerId="AD" clId="Web-{5210C9FA-C126-4962-8D84-1EA3937992FD}" dt="2021-02-03T18:45:04.919" v="28" actId="20577"/>
        <pc:sldMkLst>
          <pc:docMk/>
          <pc:sldMk cId="2327370295" sldId="733"/>
        </pc:sldMkLst>
        <pc:spChg chg="del">
          <ac:chgData name="Sheppard MS JE@MCC RJOC(A)@Defence O365" userId="S::justin.sheppard@ecn.forces.gc.ca::046012a4-b312-4c37-863d-653c3913ec98" providerId="AD" clId="Web-{5210C9FA-C126-4962-8D84-1EA3937992FD}" dt="2021-02-03T18:45:01.544" v="27"/>
          <ac:spMkLst>
            <pc:docMk/>
            <pc:sldMk cId="2327370295" sldId="733"/>
            <ac:spMk id="2" creationId="{F144B0D5-333F-4104-B9D7-8EFF2CB9659E}"/>
          </ac:spMkLst>
        </pc:spChg>
        <pc:spChg chg="mod">
          <ac:chgData name="Sheppard MS JE@MCC RJOC(A)@Defence O365" userId="S::justin.sheppard@ecn.forces.gc.ca::046012a4-b312-4c37-863d-653c3913ec98" providerId="AD" clId="Web-{5210C9FA-C126-4962-8D84-1EA3937992FD}" dt="2021-02-03T18:45:04.919" v="28" actId="20577"/>
          <ac:spMkLst>
            <pc:docMk/>
            <pc:sldMk cId="2327370295" sldId="733"/>
            <ac:spMk id="3" creationId="{0362FB33-B794-464F-B20E-B9096E3C37EC}"/>
          </ac:spMkLst>
        </pc:spChg>
      </pc:sldChg>
      <pc:sldChg chg="delSp modSp">
        <pc:chgData name="Sheppard MS JE@MCC RJOC(A)@Defence O365" userId="S::justin.sheppard@ecn.forces.gc.ca::046012a4-b312-4c37-863d-653c3913ec98" providerId="AD" clId="Web-{5210C9FA-C126-4962-8D84-1EA3937992FD}" dt="2021-02-03T18:45:16.528" v="30" actId="20577"/>
        <pc:sldMkLst>
          <pc:docMk/>
          <pc:sldMk cId="3119715957" sldId="734"/>
        </pc:sldMkLst>
        <pc:spChg chg="del">
          <ac:chgData name="Sheppard MS JE@MCC RJOC(A)@Defence O365" userId="S::justin.sheppard@ecn.forces.gc.ca::046012a4-b312-4c37-863d-653c3913ec98" providerId="AD" clId="Web-{5210C9FA-C126-4962-8D84-1EA3937992FD}" dt="2021-02-03T18:45:13.575" v="29"/>
          <ac:spMkLst>
            <pc:docMk/>
            <pc:sldMk cId="3119715957" sldId="734"/>
            <ac:spMk id="2" creationId="{A8A420A8-453B-49B5-8A0F-1A91A7C5699D}"/>
          </ac:spMkLst>
        </pc:spChg>
        <pc:spChg chg="mod">
          <ac:chgData name="Sheppard MS JE@MCC RJOC(A)@Defence O365" userId="S::justin.sheppard@ecn.forces.gc.ca::046012a4-b312-4c37-863d-653c3913ec98" providerId="AD" clId="Web-{5210C9FA-C126-4962-8D84-1EA3937992FD}" dt="2021-02-03T18:45:16.528" v="30" actId="20577"/>
          <ac:spMkLst>
            <pc:docMk/>
            <pc:sldMk cId="3119715957" sldId="734"/>
            <ac:spMk id="3" creationId="{C398744E-CEE3-4CF7-AB15-3FAA8F452A85}"/>
          </ac:spMkLst>
        </pc:spChg>
      </pc:sldChg>
      <pc:sldChg chg="modSp">
        <pc:chgData name="Sheppard MS JE@MCC RJOC(A)@Defence O365" userId="S::justin.sheppard@ecn.forces.gc.ca::046012a4-b312-4c37-863d-653c3913ec98" providerId="AD" clId="Web-{5210C9FA-C126-4962-8D84-1EA3937992FD}" dt="2021-02-03T18:45:26.184" v="32" actId="20577"/>
        <pc:sldMkLst>
          <pc:docMk/>
          <pc:sldMk cId="3094176854" sldId="735"/>
        </pc:sldMkLst>
        <pc:spChg chg="mod">
          <ac:chgData name="Sheppard MS JE@MCC RJOC(A)@Defence O365" userId="S::justin.sheppard@ecn.forces.gc.ca::046012a4-b312-4c37-863d-653c3913ec98" providerId="AD" clId="Web-{5210C9FA-C126-4962-8D84-1EA3937992FD}" dt="2021-02-03T18:45:26.184" v="32" actId="20577"/>
          <ac:spMkLst>
            <pc:docMk/>
            <pc:sldMk cId="3094176854" sldId="735"/>
            <ac:spMk id="83970" creationId="{5C2CD51D-F248-422C-93CE-E00E4A5E49B7}"/>
          </ac:spMkLst>
        </pc:spChg>
      </pc:sldChg>
      <pc:sldChg chg="modSp">
        <pc:chgData name="Sheppard MS JE@MCC RJOC(A)@Defence O365" userId="S::justin.sheppard@ecn.forces.gc.ca::046012a4-b312-4c37-863d-653c3913ec98" providerId="AD" clId="Web-{5210C9FA-C126-4962-8D84-1EA3937992FD}" dt="2021-02-03T18:44:05.934" v="15" actId="20577"/>
        <pc:sldMkLst>
          <pc:docMk/>
          <pc:sldMk cId="791329417" sldId="736"/>
        </pc:sldMkLst>
        <pc:spChg chg="mod">
          <ac:chgData name="Sheppard MS JE@MCC RJOC(A)@Defence O365" userId="S::justin.sheppard@ecn.forces.gc.ca::046012a4-b312-4c37-863d-653c3913ec98" providerId="AD" clId="Web-{5210C9FA-C126-4962-8D84-1EA3937992FD}" dt="2021-02-03T18:44:05.934" v="15" actId="20577"/>
          <ac:spMkLst>
            <pc:docMk/>
            <pc:sldMk cId="791329417" sldId="736"/>
            <ac:spMk id="4" creationId="{00000000-0000-0000-0000-000000000000}"/>
          </ac:spMkLst>
        </pc:spChg>
      </pc:sldChg>
    </pc:docChg>
  </pc:docChgLst>
  <pc:docChgLst>
    <pc:chgData name="Sheppard MS JE@MCC RJOC(A)@Defence O365" userId="S::justin.sheppard@ecn.forces.gc.ca::046012a4-b312-4c37-863d-653c3913ec98" providerId="AD" clId="Web-{3A3E29A7-71B3-4E7B-B99E-1DF9A69CE247}"/>
    <pc:docChg chg="addSld">
      <pc:chgData name="Sheppard MS JE@MCC RJOC(A)@Defence O365" userId="S::justin.sheppard@ecn.forces.gc.ca::046012a4-b312-4c37-863d-653c3913ec98" providerId="AD" clId="Web-{3A3E29A7-71B3-4E7B-B99E-1DF9A69CE247}" dt="2021-02-05T16:39:11.510" v="0"/>
      <pc:docMkLst>
        <pc:docMk/>
      </pc:docMkLst>
      <pc:sldChg chg="add">
        <pc:chgData name="Sheppard MS JE@MCC RJOC(A)@Defence O365" userId="S::justin.sheppard@ecn.forces.gc.ca::046012a4-b312-4c37-863d-653c3913ec98" providerId="AD" clId="Web-{3A3E29A7-71B3-4E7B-B99E-1DF9A69CE247}" dt="2021-02-05T16:39:11.510" v="0"/>
        <pc:sldMkLst>
          <pc:docMk/>
          <pc:sldMk cId="2463704690" sldId="737"/>
        </pc:sldMkLst>
      </pc:sldChg>
    </pc:docChg>
  </pc:docChgLst>
  <pc:docChgLst>
    <pc:chgData name="Blindback Sgt TJ@21 AC&amp;W Sqn CADS Ops@Defence O365" userId="S::timothy.blindback@ecn.forces.gc.ca::2699d6b2-7bae-42be-83da-ef360de0bb01" providerId="AD" clId="Web-{4BC03F19-3179-C3F8-7355-BB83F5B681CD}"/>
    <pc:docChg chg="addSld delSld modSld">
      <pc:chgData name="Blindback Sgt TJ@21 AC&amp;W Sqn CADS Ops@Defence O365" userId="S::timothy.blindback@ecn.forces.gc.ca::2699d6b2-7bae-42be-83da-ef360de0bb01" providerId="AD" clId="Web-{4BC03F19-3179-C3F8-7355-BB83F5B681CD}" dt="2021-02-01T19:28:17.812" v="4061"/>
      <pc:docMkLst>
        <pc:docMk/>
      </pc:docMkLst>
      <pc:sldChg chg="modSp">
        <pc:chgData name="Blindback Sgt TJ@21 AC&amp;W Sqn CADS Ops@Defence O365" userId="S::timothy.blindback@ecn.forces.gc.ca::2699d6b2-7bae-42be-83da-ef360de0bb01" providerId="AD" clId="Web-{4BC03F19-3179-C3F8-7355-BB83F5B681CD}" dt="2021-02-01T15:54:29.898" v="21" actId="14100"/>
        <pc:sldMkLst>
          <pc:docMk/>
          <pc:sldMk cId="0" sldId="675"/>
        </pc:sldMkLst>
        <pc:spChg chg="mod">
          <ac:chgData name="Blindback Sgt TJ@21 AC&amp;W Sqn CADS Ops@Defence O365" userId="S::timothy.blindback@ecn.forces.gc.ca::2699d6b2-7bae-42be-83da-ef360de0bb01" providerId="AD" clId="Web-{4BC03F19-3179-C3F8-7355-BB83F5B681CD}" dt="2021-02-01T15:54:29.898" v="21" actId="14100"/>
          <ac:spMkLst>
            <pc:docMk/>
            <pc:sldMk cId="0" sldId="675"/>
            <ac:spMk id="6147" creationId="{BF0206F2-8E3D-437F-8002-725ED4AEC374}"/>
          </ac:spMkLst>
        </pc:spChg>
      </pc:sldChg>
      <pc:sldChg chg="modSp">
        <pc:chgData name="Blindback Sgt TJ@21 AC&amp;W Sqn CADS Ops@Defence O365" userId="S::timothy.blindback@ecn.forces.gc.ca::2699d6b2-7bae-42be-83da-ef360de0bb01" providerId="AD" clId="Web-{4BC03F19-3179-C3F8-7355-BB83F5B681CD}" dt="2021-02-01T18:00:23.810" v="1334" actId="20577"/>
        <pc:sldMkLst>
          <pc:docMk/>
          <pc:sldMk cId="0" sldId="677"/>
        </pc:sldMkLst>
        <pc:spChg chg="mod">
          <ac:chgData name="Blindback Sgt TJ@21 AC&amp;W Sqn CADS Ops@Defence O365" userId="S::timothy.blindback@ecn.forces.gc.ca::2699d6b2-7bae-42be-83da-ef360de0bb01" providerId="AD" clId="Web-{4BC03F19-3179-C3F8-7355-BB83F5B681CD}" dt="2021-02-01T18:00:23.810" v="1334" actId="20577"/>
          <ac:spMkLst>
            <pc:docMk/>
            <pc:sldMk cId="0" sldId="677"/>
            <ac:spMk id="8195" creationId="{E8D61E5B-3042-4434-A790-724C1797E4E5}"/>
          </ac:spMkLst>
        </pc:spChg>
      </pc:sldChg>
      <pc:sldChg chg="addSp delSp modSp">
        <pc:chgData name="Blindback Sgt TJ@21 AC&amp;W Sqn CADS Ops@Defence O365" userId="S::timothy.blindback@ecn.forces.gc.ca::2699d6b2-7bae-42be-83da-ef360de0bb01" providerId="AD" clId="Web-{4BC03F19-3179-C3F8-7355-BB83F5B681CD}" dt="2021-02-01T18:45:22.522" v="2556" actId="20577"/>
        <pc:sldMkLst>
          <pc:docMk/>
          <pc:sldMk cId="0" sldId="678"/>
        </pc:sldMkLst>
        <pc:spChg chg="add del">
          <ac:chgData name="Blindback Sgt TJ@21 AC&amp;W Sqn CADS Ops@Defence O365" userId="S::timothy.blindback@ecn.forces.gc.ca::2699d6b2-7bae-42be-83da-ef360de0bb01" providerId="AD" clId="Web-{4BC03F19-3179-C3F8-7355-BB83F5B681CD}" dt="2021-02-01T16:04:39.746" v="194"/>
          <ac:spMkLst>
            <pc:docMk/>
            <pc:sldMk cId="0" sldId="678"/>
            <ac:spMk id="2" creationId="{BCC0E0CC-045A-4C4A-B8AE-258E00EFCE21}"/>
          </ac:spMkLst>
        </pc:spChg>
        <pc:spChg chg="mod">
          <ac:chgData name="Blindback Sgt TJ@21 AC&amp;W Sqn CADS Ops@Defence O365" userId="S::timothy.blindback@ecn.forces.gc.ca::2699d6b2-7bae-42be-83da-ef360de0bb01" providerId="AD" clId="Web-{4BC03F19-3179-C3F8-7355-BB83F5B681CD}" dt="2021-02-01T16:05:08.261" v="215" actId="20577"/>
          <ac:spMkLst>
            <pc:docMk/>
            <pc:sldMk cId="0" sldId="678"/>
            <ac:spMk id="10242" creationId="{15E48BA6-2413-4A5A-8F62-65863CFBE4FE}"/>
          </ac:spMkLst>
        </pc:spChg>
        <pc:spChg chg="mod">
          <ac:chgData name="Blindback Sgt TJ@21 AC&amp;W Sqn CADS Ops@Defence O365" userId="S::timothy.blindback@ecn.forces.gc.ca::2699d6b2-7bae-42be-83da-ef360de0bb01" providerId="AD" clId="Web-{4BC03F19-3179-C3F8-7355-BB83F5B681CD}" dt="2021-02-01T18:45:22.522" v="2556" actId="20577"/>
          <ac:spMkLst>
            <pc:docMk/>
            <pc:sldMk cId="0" sldId="678"/>
            <ac:spMk id="10243" creationId="{E8509677-20B1-4CDF-B410-EB869506C71B}"/>
          </ac:spMkLst>
        </pc:spChg>
      </pc:sldChg>
      <pc:sldChg chg="del">
        <pc:chgData name="Blindback Sgt TJ@21 AC&amp;W Sqn CADS Ops@Defence O365" userId="S::timothy.blindback@ecn.forces.gc.ca::2699d6b2-7bae-42be-83da-ef360de0bb01" providerId="AD" clId="Web-{4BC03F19-3179-C3F8-7355-BB83F5B681CD}" dt="2021-02-01T18:43:43.146" v="2539"/>
        <pc:sldMkLst>
          <pc:docMk/>
          <pc:sldMk cId="0" sldId="679"/>
        </pc:sldMkLst>
      </pc:sldChg>
      <pc:sldChg chg="del">
        <pc:chgData name="Blindback Sgt TJ@21 AC&amp;W Sqn CADS Ops@Defence O365" userId="S::timothy.blindback@ecn.forces.gc.ca::2699d6b2-7bae-42be-83da-ef360de0bb01" providerId="AD" clId="Web-{4BC03F19-3179-C3F8-7355-BB83F5B681CD}" dt="2021-02-01T18:43:43.146" v="2537"/>
        <pc:sldMkLst>
          <pc:docMk/>
          <pc:sldMk cId="0" sldId="680"/>
        </pc:sldMkLst>
      </pc:sldChg>
      <pc:sldChg chg="del">
        <pc:chgData name="Blindback Sgt TJ@21 AC&amp;W Sqn CADS Ops@Defence O365" userId="S::timothy.blindback@ecn.forces.gc.ca::2699d6b2-7bae-42be-83da-ef360de0bb01" providerId="AD" clId="Web-{4BC03F19-3179-C3F8-7355-BB83F5B681CD}" dt="2021-02-01T18:43:43.131" v="2536"/>
        <pc:sldMkLst>
          <pc:docMk/>
          <pc:sldMk cId="0" sldId="681"/>
        </pc:sldMkLst>
      </pc:sldChg>
      <pc:sldChg chg="del">
        <pc:chgData name="Blindback Sgt TJ@21 AC&amp;W Sqn CADS Ops@Defence O365" userId="S::timothy.blindback@ecn.forces.gc.ca::2699d6b2-7bae-42be-83da-ef360de0bb01" providerId="AD" clId="Web-{4BC03F19-3179-C3F8-7355-BB83F5B681CD}" dt="2021-02-01T18:43:43.131" v="2535"/>
        <pc:sldMkLst>
          <pc:docMk/>
          <pc:sldMk cId="0" sldId="682"/>
        </pc:sldMkLst>
      </pc:sldChg>
      <pc:sldChg chg="del">
        <pc:chgData name="Blindback Sgt TJ@21 AC&amp;W Sqn CADS Ops@Defence O365" userId="S::timothy.blindback@ecn.forces.gc.ca::2699d6b2-7bae-42be-83da-ef360de0bb01" providerId="AD" clId="Web-{4BC03F19-3179-C3F8-7355-BB83F5B681CD}" dt="2021-02-01T18:43:43.131" v="2534"/>
        <pc:sldMkLst>
          <pc:docMk/>
          <pc:sldMk cId="0" sldId="683"/>
        </pc:sldMkLst>
      </pc:sldChg>
      <pc:sldChg chg="del">
        <pc:chgData name="Blindback Sgt TJ@21 AC&amp;W Sqn CADS Ops@Defence O365" userId="S::timothy.blindback@ecn.forces.gc.ca::2699d6b2-7bae-42be-83da-ef360de0bb01" providerId="AD" clId="Web-{4BC03F19-3179-C3F8-7355-BB83F5B681CD}" dt="2021-02-01T18:43:43.115" v="2533"/>
        <pc:sldMkLst>
          <pc:docMk/>
          <pc:sldMk cId="0" sldId="684"/>
        </pc:sldMkLst>
      </pc:sldChg>
      <pc:sldChg chg="del">
        <pc:chgData name="Blindback Sgt TJ@21 AC&amp;W Sqn CADS Ops@Defence O365" userId="S::timothy.blindback@ecn.forces.gc.ca::2699d6b2-7bae-42be-83da-ef360de0bb01" providerId="AD" clId="Web-{4BC03F19-3179-C3F8-7355-BB83F5B681CD}" dt="2021-02-01T18:43:43.115" v="2532"/>
        <pc:sldMkLst>
          <pc:docMk/>
          <pc:sldMk cId="0" sldId="685"/>
        </pc:sldMkLst>
      </pc:sldChg>
      <pc:sldChg chg="del">
        <pc:chgData name="Blindback Sgt TJ@21 AC&amp;W Sqn CADS Ops@Defence O365" userId="S::timothy.blindback@ecn.forces.gc.ca::2699d6b2-7bae-42be-83da-ef360de0bb01" providerId="AD" clId="Web-{4BC03F19-3179-C3F8-7355-BB83F5B681CD}" dt="2021-02-01T18:43:43.099" v="2531"/>
        <pc:sldMkLst>
          <pc:docMk/>
          <pc:sldMk cId="0" sldId="686"/>
        </pc:sldMkLst>
      </pc:sldChg>
      <pc:sldChg chg="del">
        <pc:chgData name="Blindback Sgt TJ@21 AC&amp;W Sqn CADS Ops@Defence O365" userId="S::timothy.blindback@ecn.forces.gc.ca::2699d6b2-7bae-42be-83da-ef360de0bb01" providerId="AD" clId="Web-{4BC03F19-3179-C3F8-7355-BB83F5B681CD}" dt="2021-02-01T18:43:43.099" v="2530"/>
        <pc:sldMkLst>
          <pc:docMk/>
          <pc:sldMk cId="0" sldId="687"/>
        </pc:sldMkLst>
      </pc:sldChg>
      <pc:sldChg chg="del">
        <pc:chgData name="Blindback Sgt TJ@21 AC&amp;W Sqn CADS Ops@Defence O365" userId="S::timothy.blindback@ecn.forces.gc.ca::2699d6b2-7bae-42be-83da-ef360de0bb01" providerId="AD" clId="Web-{4BC03F19-3179-C3F8-7355-BB83F5B681CD}" dt="2021-02-01T18:43:43.084" v="2529"/>
        <pc:sldMkLst>
          <pc:docMk/>
          <pc:sldMk cId="0" sldId="691"/>
        </pc:sldMkLst>
      </pc:sldChg>
      <pc:sldChg chg="del">
        <pc:chgData name="Blindback Sgt TJ@21 AC&amp;W Sqn CADS Ops@Defence O365" userId="S::timothy.blindback@ecn.forces.gc.ca::2699d6b2-7bae-42be-83da-ef360de0bb01" providerId="AD" clId="Web-{4BC03F19-3179-C3F8-7355-BB83F5B681CD}" dt="2021-02-01T18:43:43.084" v="2528"/>
        <pc:sldMkLst>
          <pc:docMk/>
          <pc:sldMk cId="0" sldId="692"/>
        </pc:sldMkLst>
      </pc:sldChg>
      <pc:sldChg chg="del">
        <pc:chgData name="Blindback Sgt TJ@21 AC&amp;W Sqn CADS Ops@Defence O365" userId="S::timothy.blindback@ecn.forces.gc.ca::2699d6b2-7bae-42be-83da-ef360de0bb01" providerId="AD" clId="Web-{4BC03F19-3179-C3F8-7355-BB83F5B681CD}" dt="2021-02-01T18:43:43.084" v="2527"/>
        <pc:sldMkLst>
          <pc:docMk/>
          <pc:sldMk cId="0" sldId="693"/>
        </pc:sldMkLst>
      </pc:sldChg>
      <pc:sldChg chg="del">
        <pc:chgData name="Blindback Sgt TJ@21 AC&amp;W Sqn CADS Ops@Defence O365" userId="S::timothy.blindback@ecn.forces.gc.ca::2699d6b2-7bae-42be-83da-ef360de0bb01" providerId="AD" clId="Web-{4BC03F19-3179-C3F8-7355-BB83F5B681CD}" dt="2021-02-01T18:43:43.084" v="2526"/>
        <pc:sldMkLst>
          <pc:docMk/>
          <pc:sldMk cId="0" sldId="694"/>
        </pc:sldMkLst>
      </pc:sldChg>
      <pc:sldChg chg="del">
        <pc:chgData name="Blindback Sgt TJ@21 AC&amp;W Sqn CADS Ops@Defence O365" userId="S::timothy.blindback@ecn.forces.gc.ca::2699d6b2-7bae-42be-83da-ef360de0bb01" providerId="AD" clId="Web-{4BC03F19-3179-C3F8-7355-BB83F5B681CD}" dt="2021-02-01T18:43:43.084" v="2525"/>
        <pc:sldMkLst>
          <pc:docMk/>
          <pc:sldMk cId="0" sldId="695"/>
        </pc:sldMkLst>
      </pc:sldChg>
      <pc:sldChg chg="del">
        <pc:chgData name="Blindback Sgt TJ@21 AC&amp;W Sqn CADS Ops@Defence O365" userId="S::timothy.blindback@ecn.forces.gc.ca::2699d6b2-7bae-42be-83da-ef360de0bb01" providerId="AD" clId="Web-{4BC03F19-3179-C3F8-7355-BB83F5B681CD}" dt="2021-02-01T18:43:43.084" v="2524"/>
        <pc:sldMkLst>
          <pc:docMk/>
          <pc:sldMk cId="0" sldId="696"/>
        </pc:sldMkLst>
      </pc:sldChg>
      <pc:sldChg chg="del">
        <pc:chgData name="Blindback Sgt TJ@21 AC&amp;W Sqn CADS Ops@Defence O365" userId="S::timothy.blindback@ecn.forces.gc.ca::2699d6b2-7bae-42be-83da-ef360de0bb01" providerId="AD" clId="Web-{4BC03F19-3179-C3F8-7355-BB83F5B681CD}" dt="2021-02-01T18:43:43.068" v="2523"/>
        <pc:sldMkLst>
          <pc:docMk/>
          <pc:sldMk cId="0" sldId="697"/>
        </pc:sldMkLst>
      </pc:sldChg>
      <pc:sldChg chg="del">
        <pc:chgData name="Blindback Sgt TJ@21 AC&amp;W Sqn CADS Ops@Defence O365" userId="S::timothy.blindback@ecn.forces.gc.ca::2699d6b2-7bae-42be-83da-ef360de0bb01" providerId="AD" clId="Web-{4BC03F19-3179-C3F8-7355-BB83F5B681CD}" dt="2021-02-01T18:43:43.068" v="2522"/>
        <pc:sldMkLst>
          <pc:docMk/>
          <pc:sldMk cId="0" sldId="698"/>
        </pc:sldMkLst>
      </pc:sldChg>
      <pc:sldChg chg="del">
        <pc:chgData name="Blindback Sgt TJ@21 AC&amp;W Sqn CADS Ops@Defence O365" userId="S::timothy.blindback@ecn.forces.gc.ca::2699d6b2-7bae-42be-83da-ef360de0bb01" providerId="AD" clId="Web-{4BC03F19-3179-C3F8-7355-BB83F5B681CD}" dt="2021-02-01T18:43:43.052" v="2521"/>
        <pc:sldMkLst>
          <pc:docMk/>
          <pc:sldMk cId="0" sldId="699"/>
        </pc:sldMkLst>
      </pc:sldChg>
      <pc:sldChg chg="del">
        <pc:chgData name="Blindback Sgt TJ@21 AC&amp;W Sqn CADS Ops@Defence O365" userId="S::timothy.blindback@ecn.forces.gc.ca::2699d6b2-7bae-42be-83da-ef360de0bb01" providerId="AD" clId="Web-{4BC03F19-3179-C3F8-7355-BB83F5B681CD}" dt="2021-02-01T18:43:43.052" v="2519"/>
        <pc:sldMkLst>
          <pc:docMk/>
          <pc:sldMk cId="0" sldId="700"/>
        </pc:sldMkLst>
      </pc:sldChg>
      <pc:sldChg chg="del">
        <pc:chgData name="Blindback Sgt TJ@21 AC&amp;W Sqn CADS Ops@Defence O365" userId="S::timothy.blindback@ecn.forces.gc.ca::2699d6b2-7bae-42be-83da-ef360de0bb01" providerId="AD" clId="Web-{4BC03F19-3179-C3F8-7355-BB83F5B681CD}" dt="2021-02-01T18:43:43.052" v="2518"/>
        <pc:sldMkLst>
          <pc:docMk/>
          <pc:sldMk cId="0" sldId="701"/>
        </pc:sldMkLst>
      </pc:sldChg>
      <pc:sldChg chg="del">
        <pc:chgData name="Blindback Sgt TJ@21 AC&amp;W Sqn CADS Ops@Defence O365" userId="S::timothy.blindback@ecn.forces.gc.ca::2699d6b2-7bae-42be-83da-ef360de0bb01" providerId="AD" clId="Web-{4BC03F19-3179-C3F8-7355-BB83F5B681CD}" dt="2021-02-01T18:43:43.052" v="2517"/>
        <pc:sldMkLst>
          <pc:docMk/>
          <pc:sldMk cId="0" sldId="702"/>
        </pc:sldMkLst>
      </pc:sldChg>
      <pc:sldChg chg="del">
        <pc:chgData name="Blindback Sgt TJ@21 AC&amp;W Sqn CADS Ops@Defence O365" userId="S::timothy.blindback@ecn.forces.gc.ca::2699d6b2-7bae-42be-83da-ef360de0bb01" providerId="AD" clId="Web-{4BC03F19-3179-C3F8-7355-BB83F5B681CD}" dt="2021-02-01T18:43:43.052" v="2516"/>
        <pc:sldMkLst>
          <pc:docMk/>
          <pc:sldMk cId="0" sldId="703"/>
        </pc:sldMkLst>
      </pc:sldChg>
      <pc:sldChg chg="del">
        <pc:chgData name="Blindback Sgt TJ@21 AC&amp;W Sqn CADS Ops@Defence O365" userId="S::timothy.blindback@ecn.forces.gc.ca::2699d6b2-7bae-42be-83da-ef360de0bb01" providerId="AD" clId="Web-{4BC03F19-3179-C3F8-7355-BB83F5B681CD}" dt="2021-02-01T18:43:43.052" v="2515"/>
        <pc:sldMkLst>
          <pc:docMk/>
          <pc:sldMk cId="0" sldId="709"/>
        </pc:sldMkLst>
      </pc:sldChg>
      <pc:sldChg chg="del">
        <pc:chgData name="Blindback Sgt TJ@21 AC&amp;W Sqn CADS Ops@Defence O365" userId="S::timothy.blindback@ecn.forces.gc.ca::2699d6b2-7bae-42be-83da-ef360de0bb01" providerId="AD" clId="Web-{4BC03F19-3179-C3F8-7355-BB83F5B681CD}" dt="2021-02-01T18:43:43.037" v="2514"/>
        <pc:sldMkLst>
          <pc:docMk/>
          <pc:sldMk cId="0" sldId="710"/>
        </pc:sldMkLst>
      </pc:sldChg>
      <pc:sldChg chg="del">
        <pc:chgData name="Blindback Sgt TJ@21 AC&amp;W Sqn CADS Ops@Defence O365" userId="S::timothy.blindback@ecn.forces.gc.ca::2699d6b2-7bae-42be-83da-ef360de0bb01" providerId="AD" clId="Web-{4BC03F19-3179-C3F8-7355-BB83F5B681CD}" dt="2021-02-01T18:43:43.037" v="2513"/>
        <pc:sldMkLst>
          <pc:docMk/>
          <pc:sldMk cId="0" sldId="711"/>
        </pc:sldMkLst>
      </pc:sldChg>
      <pc:sldChg chg="del">
        <pc:chgData name="Blindback Sgt TJ@21 AC&amp;W Sqn CADS Ops@Defence O365" userId="S::timothy.blindback@ecn.forces.gc.ca::2699d6b2-7bae-42be-83da-ef360de0bb01" providerId="AD" clId="Web-{4BC03F19-3179-C3F8-7355-BB83F5B681CD}" dt="2021-02-01T18:43:43.037" v="2512"/>
        <pc:sldMkLst>
          <pc:docMk/>
          <pc:sldMk cId="0" sldId="713"/>
        </pc:sldMkLst>
      </pc:sldChg>
      <pc:sldChg chg="del">
        <pc:chgData name="Blindback Sgt TJ@21 AC&amp;W Sqn CADS Ops@Defence O365" userId="S::timothy.blindback@ecn.forces.gc.ca::2699d6b2-7bae-42be-83da-ef360de0bb01" providerId="AD" clId="Web-{4BC03F19-3179-C3F8-7355-BB83F5B681CD}" dt="2021-02-01T18:43:43.037" v="2511"/>
        <pc:sldMkLst>
          <pc:docMk/>
          <pc:sldMk cId="0" sldId="714"/>
        </pc:sldMkLst>
      </pc:sldChg>
      <pc:sldChg chg="del">
        <pc:chgData name="Blindback Sgt TJ@21 AC&amp;W Sqn CADS Ops@Defence O365" userId="S::timothy.blindback@ecn.forces.gc.ca::2699d6b2-7bae-42be-83da-ef360de0bb01" providerId="AD" clId="Web-{4BC03F19-3179-C3F8-7355-BB83F5B681CD}" dt="2021-02-01T18:43:43.037" v="2510"/>
        <pc:sldMkLst>
          <pc:docMk/>
          <pc:sldMk cId="0" sldId="715"/>
        </pc:sldMkLst>
      </pc:sldChg>
      <pc:sldChg chg="del">
        <pc:chgData name="Blindback Sgt TJ@21 AC&amp;W Sqn CADS Ops@Defence O365" userId="S::timothy.blindback@ecn.forces.gc.ca::2699d6b2-7bae-42be-83da-ef360de0bb01" providerId="AD" clId="Web-{4BC03F19-3179-C3F8-7355-BB83F5B681CD}" dt="2021-02-01T18:43:43.037" v="2509"/>
        <pc:sldMkLst>
          <pc:docMk/>
          <pc:sldMk cId="0" sldId="716"/>
        </pc:sldMkLst>
      </pc:sldChg>
      <pc:sldChg chg="del">
        <pc:chgData name="Blindback Sgt TJ@21 AC&amp;W Sqn CADS Ops@Defence O365" userId="S::timothy.blindback@ecn.forces.gc.ca::2699d6b2-7bae-42be-83da-ef360de0bb01" providerId="AD" clId="Web-{4BC03F19-3179-C3F8-7355-BB83F5B681CD}" dt="2021-02-01T18:43:43.037" v="2508"/>
        <pc:sldMkLst>
          <pc:docMk/>
          <pc:sldMk cId="0" sldId="717"/>
        </pc:sldMkLst>
      </pc:sldChg>
      <pc:sldChg chg="del">
        <pc:chgData name="Blindback Sgt TJ@21 AC&amp;W Sqn CADS Ops@Defence O365" userId="S::timothy.blindback@ecn.forces.gc.ca::2699d6b2-7bae-42be-83da-ef360de0bb01" providerId="AD" clId="Web-{4BC03F19-3179-C3F8-7355-BB83F5B681CD}" dt="2021-02-01T18:43:43.021" v="2507"/>
        <pc:sldMkLst>
          <pc:docMk/>
          <pc:sldMk cId="0" sldId="718"/>
        </pc:sldMkLst>
      </pc:sldChg>
      <pc:sldChg chg="del">
        <pc:chgData name="Blindback Sgt TJ@21 AC&amp;W Sqn CADS Ops@Defence O365" userId="S::timothy.blindback@ecn.forces.gc.ca::2699d6b2-7bae-42be-83da-ef360de0bb01" providerId="AD" clId="Web-{4BC03F19-3179-C3F8-7355-BB83F5B681CD}" dt="2021-02-01T18:43:43.021" v="2506"/>
        <pc:sldMkLst>
          <pc:docMk/>
          <pc:sldMk cId="0" sldId="719"/>
        </pc:sldMkLst>
      </pc:sldChg>
      <pc:sldChg chg="del">
        <pc:chgData name="Blindback Sgt TJ@21 AC&amp;W Sqn CADS Ops@Defence O365" userId="S::timothy.blindback@ecn.forces.gc.ca::2699d6b2-7bae-42be-83da-ef360de0bb01" providerId="AD" clId="Web-{4BC03F19-3179-C3F8-7355-BB83F5B681CD}" dt="2021-02-01T18:43:43.021" v="2505"/>
        <pc:sldMkLst>
          <pc:docMk/>
          <pc:sldMk cId="0" sldId="720"/>
        </pc:sldMkLst>
      </pc:sldChg>
      <pc:sldChg chg="modSp">
        <pc:chgData name="Blindback Sgt TJ@21 AC&amp;W Sqn CADS Ops@Defence O365" userId="S::timothy.blindback@ecn.forces.gc.ca::2699d6b2-7bae-42be-83da-ef360de0bb01" providerId="AD" clId="Web-{4BC03F19-3179-C3F8-7355-BB83F5B681CD}" dt="2021-02-01T18:45:52.116" v="2558" actId="20577"/>
        <pc:sldMkLst>
          <pc:docMk/>
          <pc:sldMk cId="0" sldId="723"/>
        </pc:sldMkLst>
        <pc:spChg chg="mod">
          <ac:chgData name="Blindback Sgt TJ@21 AC&amp;W Sqn CADS Ops@Defence O365" userId="S::timothy.blindback@ecn.forces.gc.ca::2699d6b2-7bae-42be-83da-ef360de0bb01" providerId="AD" clId="Web-{4BC03F19-3179-C3F8-7355-BB83F5B681CD}" dt="2021-02-01T18:45:52.116" v="2558" actId="20577"/>
          <ac:spMkLst>
            <pc:docMk/>
            <pc:sldMk cId="0" sldId="723"/>
            <ac:spMk id="83971" creationId="{C032C4E5-3AAA-4E55-BC53-BF3AF96DACEA}"/>
          </ac:spMkLst>
        </pc:spChg>
      </pc:sldChg>
      <pc:sldChg chg="del">
        <pc:chgData name="Blindback Sgt TJ@21 AC&amp;W Sqn CADS Ops@Defence O365" userId="S::timothy.blindback@ecn.forces.gc.ca::2699d6b2-7bae-42be-83da-ef360de0bb01" providerId="AD" clId="Web-{4BC03F19-3179-C3F8-7355-BB83F5B681CD}" dt="2021-02-01T18:43:43.021" v="2504"/>
        <pc:sldMkLst>
          <pc:docMk/>
          <pc:sldMk cId="0" sldId="724"/>
        </pc:sldMkLst>
      </pc:sldChg>
      <pc:sldChg chg="del">
        <pc:chgData name="Blindback Sgt TJ@21 AC&amp;W Sqn CADS Ops@Defence O365" userId="S::timothy.blindback@ecn.forces.gc.ca::2699d6b2-7bae-42be-83da-ef360de0bb01" providerId="AD" clId="Web-{4BC03F19-3179-C3F8-7355-BB83F5B681CD}" dt="2021-02-01T18:43:43.052" v="2520"/>
        <pc:sldMkLst>
          <pc:docMk/>
          <pc:sldMk cId="0" sldId="725"/>
        </pc:sldMkLst>
      </pc:sldChg>
      <pc:sldChg chg="new del">
        <pc:chgData name="Blindback Sgt TJ@21 AC&amp;W Sqn CADS Ops@Defence O365" userId="S::timothy.blindback@ecn.forces.gc.ca::2699d6b2-7bae-42be-83da-ef360de0bb01" providerId="AD" clId="Web-{4BC03F19-3179-C3F8-7355-BB83F5B681CD}" dt="2021-02-01T18:43:43.146" v="2538"/>
        <pc:sldMkLst>
          <pc:docMk/>
          <pc:sldMk cId="1442256498" sldId="726"/>
        </pc:sldMkLst>
      </pc:sldChg>
      <pc:sldChg chg="addSp modSp new modNotes">
        <pc:chgData name="Blindback Sgt TJ@21 AC&amp;W Sqn CADS Ops@Defence O365" userId="S::timothy.blindback@ecn.forces.gc.ca::2699d6b2-7bae-42be-83da-ef360de0bb01" providerId="AD" clId="Web-{4BC03F19-3179-C3F8-7355-BB83F5B681CD}" dt="2021-02-01T19:21:57.435" v="3528"/>
        <pc:sldMkLst>
          <pc:docMk/>
          <pc:sldMk cId="1886210228" sldId="727"/>
        </pc:sldMkLst>
        <pc:spChg chg="add mod">
          <ac:chgData name="Blindback Sgt TJ@21 AC&amp;W Sqn CADS Ops@Defence O365" userId="S::timothy.blindback@ecn.forces.gc.ca::2699d6b2-7bae-42be-83da-ef360de0bb01" providerId="AD" clId="Web-{4BC03F19-3179-C3F8-7355-BB83F5B681CD}" dt="2021-02-01T18:34:28.034" v="1817" actId="20577"/>
          <ac:spMkLst>
            <pc:docMk/>
            <pc:sldMk cId="1886210228" sldId="727"/>
            <ac:spMk id="5" creationId="{1D829224-49E8-4286-8540-0ACD91A393AF}"/>
          </ac:spMkLst>
        </pc:spChg>
        <pc:graphicFrameChg chg="add mod modGraphic">
          <ac:chgData name="Blindback Sgt TJ@21 AC&amp;W Sqn CADS Ops@Defence O365" userId="S::timothy.blindback@ecn.forces.gc.ca::2699d6b2-7bae-42be-83da-ef360de0bb01" providerId="AD" clId="Web-{4BC03F19-3179-C3F8-7355-BB83F5B681CD}" dt="2021-02-01T18:30:12.627" v="1809" actId="1076"/>
          <ac:graphicFrameMkLst>
            <pc:docMk/>
            <pc:sldMk cId="1886210228" sldId="727"/>
            <ac:graphicFrameMk id="3" creationId="{F337B713-5073-4410-9D5E-B689A132CB6B}"/>
          </ac:graphicFrameMkLst>
        </pc:graphicFrameChg>
      </pc:sldChg>
      <pc:sldChg chg="addSp modSp new">
        <pc:chgData name="Blindback Sgt TJ@21 AC&amp;W Sqn CADS Ops@Defence O365" userId="S::timothy.blindback@ecn.forces.gc.ca::2699d6b2-7bae-42be-83da-ef360de0bb01" providerId="AD" clId="Web-{4BC03F19-3179-C3F8-7355-BB83F5B681CD}" dt="2021-02-01T18:27:23.689" v="1645" actId="1076"/>
        <pc:sldMkLst>
          <pc:docMk/>
          <pc:sldMk cId="612522542" sldId="728"/>
        </pc:sldMkLst>
        <pc:spChg chg="add mod">
          <ac:chgData name="Blindback Sgt TJ@21 AC&amp;W Sqn CADS Ops@Defence O365" userId="S::timothy.blindback@ecn.forces.gc.ca::2699d6b2-7bae-42be-83da-ef360de0bb01" providerId="AD" clId="Web-{4BC03F19-3179-C3F8-7355-BB83F5B681CD}" dt="2021-02-01T18:26:33.986" v="1617" actId="20577"/>
          <ac:spMkLst>
            <pc:docMk/>
            <pc:sldMk cId="612522542" sldId="728"/>
            <ac:spMk id="5" creationId="{8564417A-85D9-4475-A337-A7E610A39B29}"/>
          </ac:spMkLst>
        </pc:spChg>
        <pc:graphicFrameChg chg="add mod modGraphic">
          <ac:chgData name="Blindback Sgt TJ@21 AC&amp;W Sqn CADS Ops@Defence O365" userId="S::timothy.blindback@ecn.forces.gc.ca::2699d6b2-7bae-42be-83da-ef360de0bb01" providerId="AD" clId="Web-{4BC03F19-3179-C3F8-7355-BB83F5B681CD}" dt="2021-02-01T18:27:23.689" v="1645" actId="1076"/>
          <ac:graphicFrameMkLst>
            <pc:docMk/>
            <pc:sldMk cId="612522542" sldId="728"/>
            <ac:graphicFrameMk id="3" creationId="{CF8777BA-800A-4126-9052-E7664E91E27C}"/>
          </ac:graphicFrameMkLst>
        </pc:graphicFrameChg>
      </pc:sldChg>
      <pc:sldChg chg="addSp delSp modSp new">
        <pc:chgData name="Blindback Sgt TJ@21 AC&amp;W Sqn CADS Ops@Defence O365" userId="S::timothy.blindback@ecn.forces.gc.ca::2699d6b2-7bae-42be-83da-ef360de0bb01" providerId="AD" clId="Web-{4BC03F19-3179-C3F8-7355-BB83F5B681CD}" dt="2021-02-01T17:36:43.932" v="1329" actId="1076"/>
        <pc:sldMkLst>
          <pc:docMk/>
          <pc:sldMk cId="436723479" sldId="729"/>
        </pc:sldMkLst>
        <pc:spChg chg="add del mod">
          <ac:chgData name="Blindback Sgt TJ@21 AC&amp;W Sqn CADS Ops@Defence O365" userId="S::timothy.blindback@ecn.forces.gc.ca::2699d6b2-7bae-42be-83da-ef360de0bb01" providerId="AD" clId="Web-{4BC03F19-3179-C3F8-7355-BB83F5B681CD}" dt="2021-02-01T16:04:33.542" v="192"/>
          <ac:spMkLst>
            <pc:docMk/>
            <pc:sldMk cId="436723479" sldId="729"/>
            <ac:spMk id="2" creationId="{0901BA7B-5882-4568-A22F-458F3A03CFBD}"/>
          </ac:spMkLst>
        </pc:spChg>
        <pc:spChg chg="add mod">
          <ac:chgData name="Blindback Sgt TJ@21 AC&amp;W Sqn CADS Ops@Defence O365" userId="S::timothy.blindback@ecn.forces.gc.ca::2699d6b2-7bae-42be-83da-ef360de0bb01" providerId="AD" clId="Web-{4BC03F19-3179-C3F8-7355-BB83F5B681CD}" dt="2021-02-01T17:33:41.666" v="1208" actId="20577"/>
          <ac:spMkLst>
            <pc:docMk/>
            <pc:sldMk cId="436723479" sldId="729"/>
            <ac:spMk id="4" creationId="{2A2341AF-961F-4083-8F4A-089615AE5F90}"/>
          </ac:spMkLst>
        </pc:spChg>
        <pc:graphicFrameChg chg="add mod modGraphic">
          <ac:chgData name="Blindback Sgt TJ@21 AC&amp;W Sqn CADS Ops@Defence O365" userId="S::timothy.blindback@ecn.forces.gc.ca::2699d6b2-7bae-42be-83da-ef360de0bb01" providerId="AD" clId="Web-{4BC03F19-3179-C3F8-7355-BB83F5B681CD}" dt="2021-02-01T17:36:43.932" v="1329" actId="1076"/>
          <ac:graphicFrameMkLst>
            <pc:docMk/>
            <pc:sldMk cId="436723479" sldId="729"/>
            <ac:graphicFrameMk id="2" creationId="{55D61499-EA14-47D5-8070-409ECFA964FB}"/>
          </ac:graphicFrameMkLst>
        </pc:graphicFrameChg>
      </pc:sldChg>
      <pc:sldChg chg="addSp delSp modSp new">
        <pc:chgData name="Blindback Sgt TJ@21 AC&amp;W Sqn CADS Ops@Defence O365" userId="S::timothy.blindback@ecn.forces.gc.ca::2699d6b2-7bae-42be-83da-ef360de0bb01" providerId="AD" clId="Web-{4BC03F19-3179-C3F8-7355-BB83F5B681CD}" dt="2021-02-01T18:44:55.725" v="2552" actId="20577"/>
        <pc:sldMkLst>
          <pc:docMk/>
          <pc:sldMk cId="1364776851" sldId="730"/>
        </pc:sldMkLst>
        <pc:spChg chg="add mod">
          <ac:chgData name="Blindback Sgt TJ@21 AC&amp;W Sqn CADS Ops@Defence O365" userId="S::timothy.blindback@ecn.forces.gc.ca::2699d6b2-7bae-42be-83da-ef360de0bb01" providerId="AD" clId="Web-{4BC03F19-3179-C3F8-7355-BB83F5B681CD}" dt="2021-02-01T17:23:52.022" v="917" actId="20577"/>
          <ac:spMkLst>
            <pc:docMk/>
            <pc:sldMk cId="1364776851" sldId="730"/>
            <ac:spMk id="3" creationId="{A3B38742-DA95-4FBF-97A9-99AE511AD3D1}"/>
          </ac:spMkLst>
        </pc:spChg>
        <pc:spChg chg="add del">
          <ac:chgData name="Blindback Sgt TJ@21 AC&amp;W Sqn CADS Ops@Defence O365" userId="S::timothy.blindback@ecn.forces.gc.ca::2699d6b2-7bae-42be-83da-ef360de0bb01" providerId="AD" clId="Web-{4BC03F19-3179-C3F8-7355-BB83F5B681CD}" dt="2021-02-01T17:23:01.412" v="906"/>
          <ac:spMkLst>
            <pc:docMk/>
            <pc:sldMk cId="1364776851" sldId="730"/>
            <ac:spMk id="5" creationId="{CB878EED-2E52-4411-B253-8F47823EA7FE}"/>
          </ac:spMkLst>
        </pc:spChg>
        <pc:spChg chg="add mod">
          <ac:chgData name="Blindback Sgt TJ@21 AC&amp;W Sqn CADS Ops@Defence O365" userId="S::timothy.blindback@ecn.forces.gc.ca::2699d6b2-7bae-42be-83da-ef360de0bb01" providerId="AD" clId="Web-{4BC03F19-3179-C3F8-7355-BB83F5B681CD}" dt="2021-02-01T18:44:55.725" v="2552" actId="20577"/>
          <ac:spMkLst>
            <pc:docMk/>
            <pc:sldMk cId="1364776851" sldId="730"/>
            <ac:spMk id="7" creationId="{7F804336-0053-44A5-A37D-EE91B9F2F47E}"/>
          </ac:spMkLst>
        </pc:spChg>
      </pc:sldChg>
      <pc:sldChg chg="addSp modSp new">
        <pc:chgData name="Blindback Sgt TJ@21 AC&amp;W Sqn CADS Ops@Defence O365" userId="S::timothy.blindback@ecn.forces.gc.ca::2699d6b2-7bae-42be-83da-ef360de0bb01" providerId="AD" clId="Web-{4BC03F19-3179-C3F8-7355-BB83F5B681CD}" dt="2021-02-01T19:05:16.727" v="2639" actId="20577"/>
        <pc:sldMkLst>
          <pc:docMk/>
          <pc:sldMk cId="3398226803" sldId="731"/>
        </pc:sldMkLst>
        <pc:spChg chg="add mod">
          <ac:chgData name="Blindback Sgt TJ@21 AC&amp;W Sqn CADS Ops@Defence O365" userId="S::timothy.blindback@ecn.forces.gc.ca::2699d6b2-7bae-42be-83da-ef360de0bb01" providerId="AD" clId="Web-{4BC03F19-3179-C3F8-7355-BB83F5B681CD}" dt="2021-02-01T18:34:12.956" v="1816" actId="20577"/>
          <ac:spMkLst>
            <pc:docMk/>
            <pc:sldMk cId="3398226803" sldId="731"/>
            <ac:spMk id="3" creationId="{25E73FCD-B625-4CFA-A0ED-A2F1DE29A2C9}"/>
          </ac:spMkLst>
        </pc:spChg>
        <pc:spChg chg="add mod">
          <ac:chgData name="Blindback Sgt TJ@21 AC&amp;W Sqn CADS Ops@Defence O365" userId="S::timothy.blindback@ecn.forces.gc.ca::2699d6b2-7bae-42be-83da-ef360de0bb01" providerId="AD" clId="Web-{4BC03F19-3179-C3F8-7355-BB83F5B681CD}" dt="2021-02-01T19:05:16.727" v="2639" actId="20577"/>
          <ac:spMkLst>
            <pc:docMk/>
            <pc:sldMk cId="3398226803" sldId="731"/>
            <ac:spMk id="5" creationId="{05DFF813-BB54-4B76-944C-D4CA8867A0F5}"/>
          </ac:spMkLst>
        </pc:spChg>
      </pc:sldChg>
      <pc:sldChg chg="modSp add replId">
        <pc:chgData name="Blindback Sgt TJ@21 AC&amp;W Sqn CADS Ops@Defence O365" userId="S::timothy.blindback@ecn.forces.gc.ca::2699d6b2-7bae-42be-83da-ef360de0bb01" providerId="AD" clId="Web-{4BC03F19-3179-C3F8-7355-BB83F5B681CD}" dt="2021-02-01T19:06:53.024" v="2679" actId="20577"/>
        <pc:sldMkLst>
          <pc:docMk/>
          <pc:sldMk cId="783891501" sldId="732"/>
        </pc:sldMkLst>
        <pc:spChg chg="mod">
          <ac:chgData name="Blindback Sgt TJ@21 AC&amp;W Sqn CADS Ops@Defence O365" userId="S::timothy.blindback@ecn.forces.gc.ca::2699d6b2-7bae-42be-83da-ef360de0bb01" providerId="AD" clId="Web-{4BC03F19-3179-C3F8-7355-BB83F5B681CD}" dt="2021-02-01T19:05:51.071" v="2653" actId="1076"/>
          <ac:spMkLst>
            <pc:docMk/>
            <pc:sldMk cId="783891501" sldId="732"/>
            <ac:spMk id="3" creationId="{25E73FCD-B625-4CFA-A0ED-A2F1DE29A2C9}"/>
          </ac:spMkLst>
        </pc:spChg>
        <pc:spChg chg="mod">
          <ac:chgData name="Blindback Sgt TJ@21 AC&amp;W Sqn CADS Ops@Defence O365" userId="S::timothy.blindback@ecn.forces.gc.ca::2699d6b2-7bae-42be-83da-ef360de0bb01" providerId="AD" clId="Web-{4BC03F19-3179-C3F8-7355-BB83F5B681CD}" dt="2021-02-01T19:06:53.024" v="2679" actId="20577"/>
          <ac:spMkLst>
            <pc:docMk/>
            <pc:sldMk cId="783891501" sldId="732"/>
            <ac:spMk id="5" creationId="{05DFF813-BB54-4B76-944C-D4CA8867A0F5}"/>
          </ac:spMkLst>
        </pc:spChg>
      </pc:sldChg>
      <pc:sldChg chg="addSp delSp modSp new modNotes">
        <pc:chgData name="Blindback Sgt TJ@21 AC&amp;W Sqn CADS Ops@Defence O365" userId="S::timothy.blindback@ecn.forces.gc.ca::2699d6b2-7bae-42be-83da-ef360de0bb01" providerId="AD" clId="Web-{4BC03F19-3179-C3F8-7355-BB83F5B681CD}" dt="2021-02-01T19:20:09.419" v="3376" actId="1076"/>
        <pc:sldMkLst>
          <pc:docMk/>
          <pc:sldMk cId="2327370295" sldId="733"/>
        </pc:sldMkLst>
        <pc:spChg chg="add mod">
          <ac:chgData name="Blindback Sgt TJ@21 AC&amp;W Sqn CADS Ops@Defence O365" userId="S::timothy.blindback@ecn.forces.gc.ca::2699d6b2-7bae-42be-83da-ef360de0bb01" providerId="AD" clId="Web-{4BC03F19-3179-C3F8-7355-BB83F5B681CD}" dt="2021-02-01T19:20:09.419" v="3376" actId="1076"/>
          <ac:spMkLst>
            <pc:docMk/>
            <pc:sldMk cId="2327370295" sldId="733"/>
            <ac:spMk id="3" creationId="{0362FB33-B794-464F-B20E-B9096E3C37EC}"/>
          </ac:spMkLst>
        </pc:spChg>
        <pc:graphicFrameChg chg="add del mod modGraphic">
          <ac:chgData name="Blindback Sgt TJ@21 AC&amp;W Sqn CADS Ops@Defence O365" userId="S::timothy.blindback@ecn.forces.gc.ca::2699d6b2-7bae-42be-83da-ef360de0bb01" providerId="AD" clId="Web-{4BC03F19-3179-C3F8-7355-BB83F5B681CD}" dt="2021-02-01T19:15:42.965" v="3091"/>
          <ac:graphicFrameMkLst>
            <pc:docMk/>
            <pc:sldMk cId="2327370295" sldId="733"/>
            <ac:graphicFrameMk id="4" creationId="{5CAD2D0B-6BFC-47EF-87FF-E7494A1A5E23}"/>
          </ac:graphicFrameMkLst>
        </pc:graphicFrameChg>
      </pc:sldChg>
      <pc:sldChg chg="addSp modSp new modNotes">
        <pc:chgData name="Blindback Sgt TJ@21 AC&amp;W Sqn CADS Ops@Defence O365" userId="S::timothy.blindback@ecn.forces.gc.ca::2699d6b2-7bae-42be-83da-ef360de0bb01" providerId="AD" clId="Web-{4BC03F19-3179-C3F8-7355-BB83F5B681CD}" dt="2021-02-01T19:28:17.812" v="4061"/>
        <pc:sldMkLst>
          <pc:docMk/>
          <pc:sldMk cId="3119715957" sldId="734"/>
        </pc:sldMkLst>
        <pc:spChg chg="add mod">
          <ac:chgData name="Blindback Sgt TJ@21 AC&amp;W Sqn CADS Ops@Defence O365" userId="S::timothy.blindback@ecn.forces.gc.ca::2699d6b2-7bae-42be-83da-ef360de0bb01" providerId="AD" clId="Web-{4BC03F19-3179-C3F8-7355-BB83F5B681CD}" dt="2021-02-01T19:20:05.466" v="3375" actId="20577"/>
          <ac:spMkLst>
            <pc:docMk/>
            <pc:sldMk cId="3119715957" sldId="734"/>
            <ac:spMk id="3" creationId="{C398744E-CEE3-4CF7-AB15-3FAA8F452A85}"/>
          </ac:spMkLst>
        </pc:spChg>
        <pc:spChg chg="add mod">
          <ac:chgData name="Blindback Sgt TJ@21 AC&amp;W Sqn CADS Ops@Defence O365" userId="S::timothy.blindback@ecn.forces.gc.ca::2699d6b2-7bae-42be-83da-ef360de0bb01" providerId="AD" clId="Web-{4BC03F19-3179-C3F8-7355-BB83F5B681CD}" dt="2021-02-01T19:27:04.156" v="3835" actId="20577"/>
          <ac:spMkLst>
            <pc:docMk/>
            <pc:sldMk cId="3119715957" sldId="734"/>
            <ac:spMk id="5" creationId="{A740880D-3397-4318-AF80-5C32A0FE5A42}"/>
          </ac:spMkLst>
        </pc:spChg>
      </pc:sldChg>
    </pc:docChg>
  </pc:docChgLst>
  <pc:docChgLst>
    <pc:chgData name="Sheppard MS JE@MCC RJOC(A)@Defence O365" userId="S::justin.sheppard@ecn.forces.gc.ca::046012a4-b312-4c37-863d-653c3913ec98" providerId="AD" clId="Web-{0F672141-7033-4CD9-BF90-5DA847D1C1F6}"/>
    <pc:docChg chg="modSld">
      <pc:chgData name="Sheppard MS JE@MCC RJOC(A)@Defence O365" userId="S::justin.sheppard@ecn.forces.gc.ca::046012a4-b312-4c37-863d-653c3913ec98" providerId="AD" clId="Web-{0F672141-7033-4CD9-BF90-5DA847D1C1F6}" dt="2021-02-03T17:24:54.030" v="1" actId="20577"/>
      <pc:docMkLst>
        <pc:docMk/>
      </pc:docMkLst>
      <pc:sldChg chg="modSp">
        <pc:chgData name="Sheppard MS JE@MCC RJOC(A)@Defence O365" userId="S::justin.sheppard@ecn.forces.gc.ca::046012a4-b312-4c37-863d-653c3913ec98" providerId="AD" clId="Web-{0F672141-7033-4CD9-BF90-5DA847D1C1F6}" dt="2021-02-03T17:24:54.030" v="1" actId="20577"/>
        <pc:sldMkLst>
          <pc:docMk/>
          <pc:sldMk cId="0" sldId="675"/>
        </pc:sldMkLst>
        <pc:spChg chg="mod">
          <ac:chgData name="Sheppard MS JE@MCC RJOC(A)@Defence O365" userId="S::justin.sheppard@ecn.forces.gc.ca::046012a4-b312-4c37-863d-653c3913ec98" providerId="AD" clId="Web-{0F672141-7033-4CD9-BF90-5DA847D1C1F6}" dt="2021-02-03T17:24:54.030" v="1" actId="20577"/>
          <ac:spMkLst>
            <pc:docMk/>
            <pc:sldMk cId="0" sldId="675"/>
            <ac:spMk id="6146" creationId="{F87C5E2B-8DEC-4A82-9121-71B462D0B9A5}"/>
          </ac:spMkLst>
        </pc:spChg>
      </pc:sldChg>
      <pc:sldChg chg="modSp">
        <pc:chgData name="Sheppard MS JE@MCC RJOC(A)@Defence O365" userId="S::justin.sheppard@ecn.forces.gc.ca::046012a4-b312-4c37-863d-653c3913ec98" providerId="AD" clId="Web-{0F672141-7033-4CD9-BF90-5DA847D1C1F6}" dt="2021-02-03T17:24:29.121" v="0" actId="20577"/>
        <pc:sldMkLst>
          <pc:docMk/>
          <pc:sldMk cId="791329417" sldId="736"/>
        </pc:sldMkLst>
        <pc:spChg chg="mod">
          <ac:chgData name="Sheppard MS JE@MCC RJOC(A)@Defence O365" userId="S::justin.sheppard@ecn.forces.gc.ca::046012a4-b312-4c37-863d-653c3913ec98" providerId="AD" clId="Web-{0F672141-7033-4CD9-BF90-5DA847D1C1F6}" dt="2021-02-03T17:24:29.121" v="0" actId="20577"/>
          <ac:spMkLst>
            <pc:docMk/>
            <pc:sldMk cId="791329417" sldId="736"/>
            <ac:spMk id="4" creationId="{00000000-0000-0000-0000-000000000000}"/>
          </ac:spMkLst>
        </pc:spChg>
      </pc:sldChg>
    </pc:docChg>
  </pc:docChgLst>
  <pc:docChgLst>
    <pc:chgData name="Blindback Sgt TJ@21 AC&amp;W Sqn CADS Ops@Defence O365" userId="S::timothy.blindback@ecn.forces.gc.ca::2699d6b2-7bae-42be-83da-ef360de0bb01" providerId="AD" clId="Web-{3A0BA189-ADB1-5330-53FD-CA5FD8FF8CF3}"/>
    <pc:docChg chg="modSld">
      <pc:chgData name="Blindback Sgt TJ@21 AC&amp;W Sqn CADS Ops@Defence O365" userId="S::timothy.blindback@ecn.forces.gc.ca::2699d6b2-7bae-42be-83da-ef360de0bb01" providerId="AD" clId="Web-{3A0BA189-ADB1-5330-53FD-CA5FD8FF8CF3}" dt="2021-02-05T21:24:44.886" v="511"/>
      <pc:docMkLst>
        <pc:docMk/>
      </pc:docMkLst>
      <pc:sldChg chg="modSp">
        <pc:chgData name="Blindback Sgt TJ@21 AC&amp;W Sqn CADS Ops@Defence O365" userId="S::timothy.blindback@ecn.forces.gc.ca::2699d6b2-7bae-42be-83da-ef360de0bb01" providerId="AD" clId="Web-{3A0BA189-ADB1-5330-53FD-CA5FD8FF8CF3}" dt="2021-02-05T21:06:19.838" v="1" actId="20577"/>
        <pc:sldMkLst>
          <pc:docMk/>
          <pc:sldMk cId="0" sldId="677"/>
        </pc:sldMkLst>
        <pc:spChg chg="mod">
          <ac:chgData name="Blindback Sgt TJ@21 AC&amp;W Sqn CADS Ops@Defence O365" userId="S::timothy.blindback@ecn.forces.gc.ca::2699d6b2-7bae-42be-83da-ef360de0bb01" providerId="AD" clId="Web-{3A0BA189-ADB1-5330-53FD-CA5FD8FF8CF3}" dt="2021-02-05T21:06:19.838" v="1" actId="20577"/>
          <ac:spMkLst>
            <pc:docMk/>
            <pc:sldMk cId="0" sldId="677"/>
            <ac:spMk id="8195" creationId="{E8D61E5B-3042-4434-A790-724C1797E4E5}"/>
          </ac:spMkLst>
        </pc:spChg>
      </pc:sldChg>
      <pc:sldChg chg="modSp modNotes">
        <pc:chgData name="Blindback Sgt TJ@21 AC&amp;W Sqn CADS Ops@Defence O365" userId="S::timothy.blindback@ecn.forces.gc.ca::2699d6b2-7bae-42be-83da-ef360de0bb01" providerId="AD" clId="Web-{3A0BA189-ADB1-5330-53FD-CA5FD8FF8CF3}" dt="2021-02-05T21:09:10.791" v="33"/>
        <pc:sldMkLst>
          <pc:docMk/>
          <pc:sldMk cId="0" sldId="678"/>
        </pc:sldMkLst>
        <pc:spChg chg="mod">
          <ac:chgData name="Blindback Sgt TJ@21 AC&amp;W Sqn CADS Ops@Defence O365" userId="S::timothy.blindback@ecn.forces.gc.ca::2699d6b2-7bae-42be-83da-ef360de0bb01" providerId="AD" clId="Web-{3A0BA189-ADB1-5330-53FD-CA5FD8FF8CF3}" dt="2021-02-05T21:08:55.307" v="6" actId="20577"/>
          <ac:spMkLst>
            <pc:docMk/>
            <pc:sldMk cId="0" sldId="678"/>
            <ac:spMk id="10243" creationId="{E8509677-20B1-4CDF-B410-EB869506C71B}"/>
          </ac:spMkLst>
        </pc:spChg>
      </pc:sldChg>
      <pc:sldChg chg="modSp">
        <pc:chgData name="Blindback Sgt TJ@21 AC&amp;W Sqn CADS Ops@Defence O365" userId="S::timothy.blindback@ecn.forces.gc.ca::2699d6b2-7bae-42be-83da-ef360de0bb01" providerId="AD" clId="Web-{3A0BA189-ADB1-5330-53FD-CA5FD8FF8CF3}" dt="2021-02-05T21:07:11.447" v="4"/>
        <pc:sldMkLst>
          <pc:docMk/>
          <pc:sldMk cId="612522542" sldId="728"/>
        </pc:sldMkLst>
        <pc:graphicFrameChg chg="modGraphic">
          <ac:chgData name="Blindback Sgt TJ@21 AC&amp;W Sqn CADS Ops@Defence O365" userId="S::timothy.blindback@ecn.forces.gc.ca::2699d6b2-7bae-42be-83da-ef360de0bb01" providerId="AD" clId="Web-{3A0BA189-ADB1-5330-53FD-CA5FD8FF8CF3}" dt="2021-02-05T21:07:11.447" v="4"/>
          <ac:graphicFrameMkLst>
            <pc:docMk/>
            <pc:sldMk cId="612522542" sldId="728"/>
            <ac:graphicFrameMk id="3" creationId="{CF8777BA-800A-4126-9052-E7664E91E27C}"/>
          </ac:graphicFrameMkLst>
        </pc:graphicFrameChg>
      </pc:sldChg>
      <pc:sldChg chg="delSp modNotes">
        <pc:chgData name="Blindback Sgt TJ@21 AC&amp;W Sqn CADS Ops@Defence O365" userId="S::timothy.blindback@ecn.forces.gc.ca::2699d6b2-7bae-42be-83da-ef360de0bb01" providerId="AD" clId="Web-{3A0BA189-ADB1-5330-53FD-CA5FD8FF8CF3}" dt="2021-02-05T21:10:36.432" v="198"/>
        <pc:sldMkLst>
          <pc:docMk/>
          <pc:sldMk cId="436723479" sldId="729"/>
        </pc:sldMkLst>
        <pc:spChg chg="del">
          <ac:chgData name="Blindback Sgt TJ@21 AC&amp;W Sqn CADS Ops@Defence O365" userId="S::timothy.blindback@ecn.forces.gc.ca::2699d6b2-7bae-42be-83da-ef360de0bb01" providerId="AD" clId="Web-{3A0BA189-ADB1-5330-53FD-CA5FD8FF8CF3}" dt="2021-02-05T21:06:56.166" v="2"/>
          <ac:spMkLst>
            <pc:docMk/>
            <pc:sldMk cId="436723479" sldId="729"/>
            <ac:spMk id="5" creationId="{5BDD81E8-0D60-4266-8940-678A5C35128C}"/>
          </ac:spMkLst>
        </pc:spChg>
      </pc:sldChg>
      <pc:sldChg chg="modNotes">
        <pc:chgData name="Blindback Sgt TJ@21 AC&amp;W Sqn CADS Ops@Defence O365" userId="S::timothy.blindback@ecn.forces.gc.ca::2699d6b2-7bae-42be-83da-ef360de0bb01" providerId="AD" clId="Web-{3A0BA189-ADB1-5330-53FD-CA5FD8FF8CF3}" dt="2021-02-05T21:10:23.526" v="178"/>
        <pc:sldMkLst>
          <pc:docMk/>
          <pc:sldMk cId="1364776851" sldId="730"/>
        </pc:sldMkLst>
      </pc:sldChg>
      <pc:sldChg chg="modSp modNotes">
        <pc:chgData name="Blindback Sgt TJ@21 AC&amp;W Sqn CADS Ops@Defence O365" userId="S::timothy.blindback@ecn.forces.gc.ca::2699d6b2-7bae-42be-83da-ef360de0bb01" providerId="AD" clId="Web-{3A0BA189-ADB1-5330-53FD-CA5FD8FF8CF3}" dt="2021-02-05T21:24:14.011" v="451"/>
        <pc:sldMkLst>
          <pc:docMk/>
          <pc:sldMk cId="3398226803" sldId="731"/>
        </pc:sldMkLst>
        <pc:spChg chg="mod">
          <ac:chgData name="Blindback Sgt TJ@21 AC&amp;W Sqn CADS Ops@Defence O365" userId="S::timothy.blindback@ecn.forces.gc.ca::2699d6b2-7bae-42be-83da-ef360de0bb01" providerId="AD" clId="Web-{3A0BA189-ADB1-5330-53FD-CA5FD8FF8CF3}" dt="2021-02-05T21:08:21.916" v="5" actId="20577"/>
          <ac:spMkLst>
            <pc:docMk/>
            <pc:sldMk cId="3398226803" sldId="731"/>
            <ac:spMk id="5" creationId="{05DFF813-BB54-4B76-944C-D4CA8867A0F5}"/>
          </ac:spMkLst>
        </pc:spChg>
      </pc:sldChg>
      <pc:sldChg chg="modNotes">
        <pc:chgData name="Blindback Sgt TJ@21 AC&amp;W Sqn CADS Ops@Defence O365" userId="S::timothy.blindback@ecn.forces.gc.ca::2699d6b2-7bae-42be-83da-ef360de0bb01" providerId="AD" clId="Web-{3A0BA189-ADB1-5330-53FD-CA5FD8FF8CF3}" dt="2021-02-05T21:24:30.339" v="503"/>
        <pc:sldMkLst>
          <pc:docMk/>
          <pc:sldMk cId="783891501" sldId="732"/>
        </pc:sldMkLst>
      </pc:sldChg>
      <pc:sldChg chg="modNotes">
        <pc:chgData name="Blindback Sgt TJ@21 AC&amp;W Sqn CADS Ops@Defence O365" userId="S::timothy.blindback@ecn.forces.gc.ca::2699d6b2-7bae-42be-83da-ef360de0bb01" providerId="AD" clId="Web-{3A0BA189-ADB1-5330-53FD-CA5FD8FF8CF3}" dt="2021-02-05T21:24:44.886" v="511"/>
        <pc:sldMkLst>
          <pc:docMk/>
          <pc:sldMk cId="2327370295" sldId="733"/>
        </pc:sldMkLst>
      </pc:sldChg>
    </pc:docChg>
  </pc:docChgLst>
  <pc:docChgLst>
    <pc:chgData name="Sheppard MS JE@MCC RJOC(A)@Defence O365" userId="S::justin.sheppard@ecn.forces.gc.ca::046012a4-b312-4c37-863d-653c3913ec98" providerId="AD" clId="Web-{4D52DF55-0D51-41C4-ADEC-B9D551AC7EC7}"/>
    <pc:docChg chg="modSld">
      <pc:chgData name="Sheppard MS JE@MCC RJOC(A)@Defence O365" userId="S::justin.sheppard@ecn.forces.gc.ca::046012a4-b312-4c37-863d-653c3913ec98" providerId="AD" clId="Web-{4D52DF55-0D51-41C4-ADEC-B9D551AC7EC7}" dt="2021-02-03T16:39:16.422" v="27" actId="1076"/>
      <pc:docMkLst>
        <pc:docMk/>
      </pc:docMkLst>
      <pc:sldChg chg="modSp">
        <pc:chgData name="Sheppard MS JE@MCC RJOC(A)@Defence O365" userId="S::justin.sheppard@ecn.forces.gc.ca::046012a4-b312-4c37-863d-653c3913ec98" providerId="AD" clId="Web-{4D52DF55-0D51-41C4-ADEC-B9D551AC7EC7}" dt="2021-02-03T16:39:16.422" v="27" actId="1076"/>
        <pc:sldMkLst>
          <pc:docMk/>
          <pc:sldMk cId="0" sldId="675"/>
        </pc:sldMkLst>
        <pc:spChg chg="mod">
          <ac:chgData name="Sheppard MS JE@MCC RJOC(A)@Defence O365" userId="S::justin.sheppard@ecn.forces.gc.ca::046012a4-b312-4c37-863d-653c3913ec98" providerId="AD" clId="Web-{4D52DF55-0D51-41C4-ADEC-B9D551AC7EC7}" dt="2021-02-03T16:38:47.233" v="22" actId="20577"/>
          <ac:spMkLst>
            <pc:docMk/>
            <pc:sldMk cId="0" sldId="675"/>
            <ac:spMk id="6146" creationId="{F87C5E2B-8DEC-4A82-9121-71B462D0B9A5}"/>
          </ac:spMkLst>
        </pc:spChg>
        <pc:spChg chg="mod">
          <ac:chgData name="Sheppard MS JE@MCC RJOC(A)@Defence O365" userId="S::justin.sheppard@ecn.forces.gc.ca::046012a4-b312-4c37-863d-653c3913ec98" providerId="AD" clId="Web-{4D52DF55-0D51-41C4-ADEC-B9D551AC7EC7}" dt="2021-02-03T16:39:16.422" v="27" actId="1076"/>
          <ac:spMkLst>
            <pc:docMk/>
            <pc:sldMk cId="0" sldId="675"/>
            <ac:spMk id="6147" creationId="{BF0206F2-8E3D-437F-8002-725ED4AEC374}"/>
          </ac:spMkLst>
        </pc:spChg>
      </pc:sldChg>
    </pc:docChg>
  </pc:docChgLst>
  <pc:docChgLst>
    <pc:chgData name="Sheppard MS JE@MCC RJOC(A)@Defence O365" userId="S::justin.sheppard@ecn.forces.gc.ca::046012a4-b312-4c37-863d-653c3913ec98" providerId="AD" clId="Web-{1939FEA3-7B64-5CF8-0C01-09EC4F7374D1}"/>
    <pc:docChg chg="modSld">
      <pc:chgData name="Sheppard MS JE@MCC RJOC(A)@Defence O365" userId="S::justin.sheppard@ecn.forces.gc.ca::046012a4-b312-4c37-863d-653c3913ec98" providerId="AD" clId="Web-{1939FEA3-7B64-5CF8-0C01-09EC4F7374D1}" dt="2021-02-04T17:47:53.466" v="54" actId="1076"/>
      <pc:docMkLst>
        <pc:docMk/>
      </pc:docMkLst>
      <pc:sldChg chg="modSp">
        <pc:chgData name="Sheppard MS JE@MCC RJOC(A)@Defence O365" userId="S::justin.sheppard@ecn.forces.gc.ca::046012a4-b312-4c37-863d-653c3913ec98" providerId="AD" clId="Web-{1939FEA3-7B64-5CF8-0C01-09EC4F7374D1}" dt="2021-02-04T17:43:26.353" v="9" actId="1076"/>
        <pc:sldMkLst>
          <pc:docMk/>
          <pc:sldMk cId="0" sldId="675"/>
        </pc:sldMkLst>
        <pc:spChg chg="mod">
          <ac:chgData name="Sheppard MS JE@MCC RJOC(A)@Defence O365" userId="S::justin.sheppard@ecn.forces.gc.ca::046012a4-b312-4c37-863d-653c3913ec98" providerId="AD" clId="Web-{1939FEA3-7B64-5CF8-0C01-09EC4F7374D1}" dt="2021-02-04T17:43:26.353" v="9" actId="1076"/>
          <ac:spMkLst>
            <pc:docMk/>
            <pc:sldMk cId="0" sldId="675"/>
            <ac:spMk id="6146" creationId="{F87C5E2B-8DEC-4A82-9121-71B462D0B9A5}"/>
          </ac:spMkLst>
        </pc:spChg>
        <pc:spChg chg="mod">
          <ac:chgData name="Sheppard MS JE@MCC RJOC(A)@Defence O365" userId="S::justin.sheppard@ecn.forces.gc.ca::046012a4-b312-4c37-863d-653c3913ec98" providerId="AD" clId="Web-{1939FEA3-7B64-5CF8-0C01-09EC4F7374D1}" dt="2021-02-04T17:43:18.556" v="8" actId="1076"/>
          <ac:spMkLst>
            <pc:docMk/>
            <pc:sldMk cId="0" sldId="675"/>
            <ac:spMk id="6147" creationId="{BF0206F2-8E3D-437F-8002-725ED4AEC374}"/>
          </ac:spMkLst>
        </pc:spChg>
      </pc:sldChg>
      <pc:sldChg chg="modSp">
        <pc:chgData name="Sheppard MS JE@MCC RJOC(A)@Defence O365" userId="S::justin.sheppard@ecn.forces.gc.ca::046012a4-b312-4c37-863d-653c3913ec98" providerId="AD" clId="Web-{1939FEA3-7B64-5CF8-0C01-09EC4F7374D1}" dt="2021-02-04T17:45:47.449" v="31" actId="20577"/>
        <pc:sldMkLst>
          <pc:docMk/>
          <pc:sldMk cId="0" sldId="677"/>
        </pc:sldMkLst>
        <pc:spChg chg="mod">
          <ac:chgData name="Sheppard MS JE@MCC RJOC(A)@Defence O365" userId="S::justin.sheppard@ecn.forces.gc.ca::046012a4-b312-4c37-863d-653c3913ec98" providerId="AD" clId="Web-{1939FEA3-7B64-5CF8-0C01-09EC4F7374D1}" dt="2021-02-04T17:45:47.449" v="31" actId="20577"/>
          <ac:spMkLst>
            <pc:docMk/>
            <pc:sldMk cId="0" sldId="677"/>
            <ac:spMk id="8194" creationId="{01DAF5D7-934F-408A-AC08-A9B4D332B63C}"/>
          </ac:spMkLst>
        </pc:spChg>
      </pc:sldChg>
      <pc:sldChg chg="modSp">
        <pc:chgData name="Sheppard MS JE@MCC RJOC(A)@Defence O365" userId="S::justin.sheppard@ecn.forces.gc.ca::046012a4-b312-4c37-863d-653c3913ec98" providerId="AD" clId="Web-{1939FEA3-7B64-5CF8-0C01-09EC4F7374D1}" dt="2021-02-04T17:45:52.762" v="32" actId="20577"/>
        <pc:sldMkLst>
          <pc:docMk/>
          <pc:sldMk cId="0" sldId="678"/>
        </pc:sldMkLst>
        <pc:spChg chg="mod">
          <ac:chgData name="Sheppard MS JE@MCC RJOC(A)@Defence O365" userId="S::justin.sheppard@ecn.forces.gc.ca::046012a4-b312-4c37-863d-653c3913ec98" providerId="AD" clId="Web-{1939FEA3-7B64-5CF8-0C01-09EC4F7374D1}" dt="2021-02-04T17:45:52.762" v="32" actId="20577"/>
          <ac:spMkLst>
            <pc:docMk/>
            <pc:sldMk cId="0" sldId="678"/>
            <ac:spMk id="10242" creationId="{15E48BA6-2413-4A5A-8F62-65863CFBE4FE}"/>
          </ac:spMkLst>
        </pc:spChg>
      </pc:sldChg>
      <pc:sldChg chg="modSp">
        <pc:chgData name="Sheppard MS JE@MCC RJOC(A)@Defence O365" userId="S::justin.sheppard@ecn.forces.gc.ca::046012a4-b312-4c37-863d-653c3913ec98" providerId="AD" clId="Web-{1939FEA3-7B64-5CF8-0C01-09EC4F7374D1}" dt="2021-02-04T17:47:44.185" v="52" actId="1076"/>
        <pc:sldMkLst>
          <pc:docMk/>
          <pc:sldMk cId="0" sldId="723"/>
        </pc:sldMkLst>
        <pc:spChg chg="mod">
          <ac:chgData name="Sheppard MS JE@MCC RJOC(A)@Defence O365" userId="S::justin.sheppard@ecn.forces.gc.ca::046012a4-b312-4c37-863d-653c3913ec98" providerId="AD" clId="Web-{1939FEA3-7B64-5CF8-0C01-09EC4F7374D1}" dt="2021-02-04T17:47:44.185" v="52" actId="1076"/>
          <ac:spMkLst>
            <pc:docMk/>
            <pc:sldMk cId="0" sldId="723"/>
            <ac:spMk id="83970" creationId="{5C2CD51D-F248-422C-93CE-E00E4A5E49B7}"/>
          </ac:spMkLst>
        </pc:spChg>
      </pc:sldChg>
      <pc:sldChg chg="delSp modSp">
        <pc:chgData name="Sheppard MS JE@MCC RJOC(A)@Defence O365" userId="S::justin.sheppard@ecn.forces.gc.ca::046012a4-b312-4c37-863d-653c3913ec98" providerId="AD" clId="Web-{1939FEA3-7B64-5CF8-0C01-09EC4F7374D1}" dt="2021-02-04T17:46:25.903" v="37" actId="20577"/>
        <pc:sldMkLst>
          <pc:docMk/>
          <pc:sldMk cId="1886210228" sldId="727"/>
        </pc:sldMkLst>
        <pc:spChg chg="del">
          <ac:chgData name="Sheppard MS JE@MCC RJOC(A)@Defence O365" userId="S::justin.sheppard@ecn.forces.gc.ca::046012a4-b312-4c37-863d-653c3913ec98" providerId="AD" clId="Web-{1939FEA3-7B64-5CF8-0C01-09EC4F7374D1}" dt="2021-02-04T17:46:22.121" v="36"/>
          <ac:spMkLst>
            <pc:docMk/>
            <pc:sldMk cId="1886210228" sldId="727"/>
            <ac:spMk id="2" creationId="{4DA67ABB-EBC6-45F9-B675-D8FAACEA0E7A}"/>
          </ac:spMkLst>
        </pc:spChg>
        <pc:spChg chg="mod">
          <ac:chgData name="Sheppard MS JE@MCC RJOC(A)@Defence O365" userId="S::justin.sheppard@ecn.forces.gc.ca::046012a4-b312-4c37-863d-653c3913ec98" providerId="AD" clId="Web-{1939FEA3-7B64-5CF8-0C01-09EC4F7374D1}" dt="2021-02-04T17:46:25.903" v="37" actId="20577"/>
          <ac:spMkLst>
            <pc:docMk/>
            <pc:sldMk cId="1886210228" sldId="727"/>
            <ac:spMk id="5" creationId="{1D829224-49E8-4286-8540-0ACD91A393AF}"/>
          </ac:spMkLst>
        </pc:spChg>
      </pc:sldChg>
      <pc:sldChg chg="modSp">
        <pc:chgData name="Sheppard MS JE@MCC RJOC(A)@Defence O365" userId="S::justin.sheppard@ecn.forces.gc.ca::046012a4-b312-4c37-863d-653c3913ec98" providerId="AD" clId="Web-{1939FEA3-7B64-5CF8-0C01-09EC4F7374D1}" dt="2021-02-04T17:46:14.027" v="35" actId="20577"/>
        <pc:sldMkLst>
          <pc:docMk/>
          <pc:sldMk cId="612522542" sldId="728"/>
        </pc:sldMkLst>
        <pc:spChg chg="mod">
          <ac:chgData name="Sheppard MS JE@MCC RJOC(A)@Defence O365" userId="S::justin.sheppard@ecn.forces.gc.ca::046012a4-b312-4c37-863d-653c3913ec98" providerId="AD" clId="Web-{1939FEA3-7B64-5CF8-0C01-09EC4F7374D1}" dt="2021-02-04T17:46:14.027" v="35" actId="20577"/>
          <ac:spMkLst>
            <pc:docMk/>
            <pc:sldMk cId="612522542" sldId="728"/>
            <ac:spMk id="5" creationId="{8564417A-85D9-4475-A337-A7E610A39B29}"/>
          </ac:spMkLst>
        </pc:spChg>
      </pc:sldChg>
      <pc:sldChg chg="modSp">
        <pc:chgData name="Sheppard MS JE@MCC RJOC(A)@Defence O365" userId="S::justin.sheppard@ecn.forces.gc.ca::046012a4-b312-4c37-863d-653c3913ec98" providerId="AD" clId="Web-{1939FEA3-7B64-5CF8-0C01-09EC4F7374D1}" dt="2021-02-04T17:46:06.059" v="34" actId="20577"/>
        <pc:sldMkLst>
          <pc:docMk/>
          <pc:sldMk cId="436723479" sldId="729"/>
        </pc:sldMkLst>
        <pc:spChg chg="mod">
          <ac:chgData name="Sheppard MS JE@MCC RJOC(A)@Defence O365" userId="S::justin.sheppard@ecn.forces.gc.ca::046012a4-b312-4c37-863d-653c3913ec98" providerId="AD" clId="Web-{1939FEA3-7B64-5CF8-0C01-09EC4F7374D1}" dt="2021-02-04T17:46:06.059" v="34" actId="20577"/>
          <ac:spMkLst>
            <pc:docMk/>
            <pc:sldMk cId="436723479" sldId="729"/>
            <ac:spMk id="4" creationId="{2A2341AF-961F-4083-8F4A-089615AE5F90}"/>
          </ac:spMkLst>
        </pc:spChg>
      </pc:sldChg>
      <pc:sldChg chg="delSp modSp">
        <pc:chgData name="Sheppard MS JE@MCC RJOC(A)@Defence O365" userId="S::justin.sheppard@ecn.forces.gc.ca::046012a4-b312-4c37-863d-653c3913ec98" providerId="AD" clId="Web-{1939FEA3-7B64-5CF8-0C01-09EC4F7374D1}" dt="2021-02-04T17:45:57.996" v="33" actId="20577"/>
        <pc:sldMkLst>
          <pc:docMk/>
          <pc:sldMk cId="1364776851" sldId="730"/>
        </pc:sldMkLst>
        <pc:spChg chg="mod">
          <ac:chgData name="Sheppard MS JE@MCC RJOC(A)@Defence O365" userId="S::justin.sheppard@ecn.forces.gc.ca::046012a4-b312-4c37-863d-653c3913ec98" providerId="AD" clId="Web-{1939FEA3-7B64-5CF8-0C01-09EC4F7374D1}" dt="2021-02-04T17:45:57.996" v="33" actId="20577"/>
          <ac:spMkLst>
            <pc:docMk/>
            <pc:sldMk cId="1364776851" sldId="730"/>
            <ac:spMk id="3" creationId="{A3B38742-DA95-4FBF-97A9-99AE511AD3D1}"/>
          </ac:spMkLst>
        </pc:spChg>
        <pc:spChg chg="del">
          <ac:chgData name="Sheppard MS JE@MCC RJOC(A)@Defence O365" userId="S::justin.sheppard@ecn.forces.gc.ca::046012a4-b312-4c37-863d-653c3913ec98" providerId="AD" clId="Web-{1939FEA3-7B64-5CF8-0C01-09EC4F7374D1}" dt="2021-02-04T17:45:15.480" v="30"/>
          <ac:spMkLst>
            <pc:docMk/>
            <pc:sldMk cId="1364776851" sldId="730"/>
            <ac:spMk id="4" creationId="{D39D5916-DF39-443C-9586-B7E59808ADB7}"/>
          </ac:spMkLst>
        </pc:spChg>
      </pc:sldChg>
      <pc:sldChg chg="modSp">
        <pc:chgData name="Sheppard MS JE@MCC RJOC(A)@Defence O365" userId="S::justin.sheppard@ecn.forces.gc.ca::046012a4-b312-4c37-863d-653c3913ec98" providerId="AD" clId="Web-{1939FEA3-7B64-5CF8-0C01-09EC4F7374D1}" dt="2021-02-04T17:46:42.215" v="40" actId="1076"/>
        <pc:sldMkLst>
          <pc:docMk/>
          <pc:sldMk cId="3398226803" sldId="731"/>
        </pc:sldMkLst>
        <pc:spChg chg="mod">
          <ac:chgData name="Sheppard MS JE@MCC RJOC(A)@Defence O365" userId="S::justin.sheppard@ecn.forces.gc.ca::046012a4-b312-4c37-863d-653c3913ec98" providerId="AD" clId="Web-{1939FEA3-7B64-5CF8-0C01-09EC4F7374D1}" dt="2021-02-04T17:46:42.215" v="40" actId="1076"/>
          <ac:spMkLst>
            <pc:docMk/>
            <pc:sldMk cId="3398226803" sldId="731"/>
            <ac:spMk id="3" creationId="{25E73FCD-B625-4CFA-A0ED-A2F1DE29A2C9}"/>
          </ac:spMkLst>
        </pc:spChg>
      </pc:sldChg>
      <pc:sldChg chg="delSp modSp">
        <pc:chgData name="Sheppard MS JE@MCC RJOC(A)@Defence O365" userId="S::justin.sheppard@ecn.forces.gc.ca::046012a4-b312-4c37-863d-653c3913ec98" providerId="AD" clId="Web-{1939FEA3-7B64-5CF8-0C01-09EC4F7374D1}" dt="2021-02-04T17:47:02.638" v="44"/>
        <pc:sldMkLst>
          <pc:docMk/>
          <pc:sldMk cId="783891501" sldId="732"/>
        </pc:sldMkLst>
        <pc:spChg chg="mod">
          <ac:chgData name="Sheppard MS JE@MCC RJOC(A)@Defence O365" userId="S::justin.sheppard@ecn.forces.gc.ca::046012a4-b312-4c37-863d-653c3913ec98" providerId="AD" clId="Web-{1939FEA3-7B64-5CF8-0C01-09EC4F7374D1}" dt="2021-02-04T17:46:57.637" v="43" actId="1076"/>
          <ac:spMkLst>
            <pc:docMk/>
            <pc:sldMk cId="783891501" sldId="732"/>
            <ac:spMk id="3" creationId="{25E73FCD-B625-4CFA-A0ED-A2F1DE29A2C9}"/>
          </ac:spMkLst>
        </pc:spChg>
        <pc:spChg chg="del">
          <ac:chgData name="Sheppard MS JE@MCC RJOC(A)@Defence O365" userId="S::justin.sheppard@ecn.forces.gc.ca::046012a4-b312-4c37-863d-653c3913ec98" providerId="AD" clId="Web-{1939FEA3-7B64-5CF8-0C01-09EC4F7374D1}" dt="2021-02-04T17:47:02.638" v="44"/>
          <ac:spMkLst>
            <pc:docMk/>
            <pc:sldMk cId="783891501" sldId="732"/>
            <ac:spMk id="4" creationId="{9B91A579-CB1E-45C5-9F7D-21FC94C98150}"/>
          </ac:spMkLst>
        </pc:spChg>
      </pc:sldChg>
      <pc:sldChg chg="modSp">
        <pc:chgData name="Sheppard MS JE@MCC RJOC(A)@Defence O365" userId="S::justin.sheppard@ecn.forces.gc.ca::046012a4-b312-4c37-863d-653c3913ec98" providerId="AD" clId="Web-{1939FEA3-7B64-5CF8-0C01-09EC4F7374D1}" dt="2021-02-04T17:47:22.091" v="47" actId="1076"/>
        <pc:sldMkLst>
          <pc:docMk/>
          <pc:sldMk cId="2327370295" sldId="733"/>
        </pc:sldMkLst>
        <pc:spChg chg="mod">
          <ac:chgData name="Sheppard MS JE@MCC RJOC(A)@Defence O365" userId="S::justin.sheppard@ecn.forces.gc.ca::046012a4-b312-4c37-863d-653c3913ec98" providerId="AD" clId="Web-{1939FEA3-7B64-5CF8-0C01-09EC4F7374D1}" dt="2021-02-04T17:47:22.091" v="47" actId="1076"/>
          <ac:spMkLst>
            <pc:docMk/>
            <pc:sldMk cId="2327370295" sldId="733"/>
            <ac:spMk id="3" creationId="{0362FB33-B794-464F-B20E-B9096E3C37EC}"/>
          </ac:spMkLst>
        </pc:spChg>
      </pc:sldChg>
      <pc:sldChg chg="modSp">
        <pc:chgData name="Sheppard MS JE@MCC RJOC(A)@Defence O365" userId="S::justin.sheppard@ecn.forces.gc.ca::046012a4-b312-4c37-863d-653c3913ec98" providerId="AD" clId="Web-{1939FEA3-7B64-5CF8-0C01-09EC4F7374D1}" dt="2021-02-04T17:47:29.372" v="49" actId="1076"/>
        <pc:sldMkLst>
          <pc:docMk/>
          <pc:sldMk cId="3119715957" sldId="734"/>
        </pc:sldMkLst>
        <pc:spChg chg="mod">
          <ac:chgData name="Sheppard MS JE@MCC RJOC(A)@Defence O365" userId="S::justin.sheppard@ecn.forces.gc.ca::046012a4-b312-4c37-863d-653c3913ec98" providerId="AD" clId="Web-{1939FEA3-7B64-5CF8-0C01-09EC4F7374D1}" dt="2021-02-04T17:47:29.372" v="49" actId="1076"/>
          <ac:spMkLst>
            <pc:docMk/>
            <pc:sldMk cId="3119715957" sldId="734"/>
            <ac:spMk id="3" creationId="{C398744E-CEE3-4CF7-AB15-3FAA8F452A85}"/>
          </ac:spMkLst>
        </pc:spChg>
      </pc:sldChg>
      <pc:sldChg chg="modSp">
        <pc:chgData name="Sheppard MS JE@MCC RJOC(A)@Defence O365" userId="S::justin.sheppard@ecn.forces.gc.ca::046012a4-b312-4c37-863d-653c3913ec98" providerId="AD" clId="Web-{1939FEA3-7B64-5CF8-0C01-09EC4F7374D1}" dt="2021-02-04T17:47:53.466" v="54" actId="1076"/>
        <pc:sldMkLst>
          <pc:docMk/>
          <pc:sldMk cId="3094176854" sldId="735"/>
        </pc:sldMkLst>
        <pc:spChg chg="mod">
          <ac:chgData name="Sheppard MS JE@MCC RJOC(A)@Defence O365" userId="S::justin.sheppard@ecn.forces.gc.ca::046012a4-b312-4c37-863d-653c3913ec98" providerId="AD" clId="Web-{1939FEA3-7B64-5CF8-0C01-09EC4F7374D1}" dt="2021-02-04T17:47:53.466" v="54" actId="1076"/>
          <ac:spMkLst>
            <pc:docMk/>
            <pc:sldMk cId="3094176854" sldId="735"/>
            <ac:spMk id="83970" creationId="{5C2CD51D-F248-422C-93CE-E00E4A5E49B7}"/>
          </ac:spMkLst>
        </pc:spChg>
      </pc:sldChg>
    </pc:docChg>
  </pc:docChgLst>
  <pc:docChgLst>
    <pc:chgData name="Sheppard MS JE@MCC RJOC(A)@Defence O365" userId="S::justin.sheppard@ecn.forces.gc.ca::046012a4-b312-4c37-863d-653c3913ec98" providerId="AD" clId="Web-{C63BBCE5-1B2D-89E7-D8E1-B2D6BCDA0E31}"/>
    <pc:docChg chg="modSld">
      <pc:chgData name="Sheppard MS JE@MCC RJOC(A)@Defence O365" userId="S::justin.sheppard@ecn.forces.gc.ca::046012a4-b312-4c37-863d-653c3913ec98" providerId="AD" clId="Web-{C63BBCE5-1B2D-89E7-D8E1-B2D6BCDA0E31}" dt="2021-02-04T18:52:23.488" v="0" actId="1076"/>
      <pc:docMkLst>
        <pc:docMk/>
      </pc:docMkLst>
      <pc:sldChg chg="modSp">
        <pc:chgData name="Sheppard MS JE@MCC RJOC(A)@Defence O365" userId="S::justin.sheppard@ecn.forces.gc.ca::046012a4-b312-4c37-863d-653c3913ec98" providerId="AD" clId="Web-{C63BBCE5-1B2D-89E7-D8E1-B2D6BCDA0E31}" dt="2021-02-04T18:52:23.488" v="0" actId="1076"/>
        <pc:sldMkLst>
          <pc:docMk/>
          <pc:sldMk cId="0" sldId="675"/>
        </pc:sldMkLst>
        <pc:spChg chg="mod">
          <ac:chgData name="Sheppard MS JE@MCC RJOC(A)@Defence O365" userId="S::justin.sheppard@ecn.forces.gc.ca::046012a4-b312-4c37-863d-653c3913ec98" providerId="AD" clId="Web-{C63BBCE5-1B2D-89E7-D8E1-B2D6BCDA0E31}" dt="2021-02-04T18:52:23.488" v="0" actId="1076"/>
          <ac:spMkLst>
            <pc:docMk/>
            <pc:sldMk cId="0" sldId="675"/>
            <ac:spMk id="6147" creationId="{BF0206F2-8E3D-437F-8002-725ED4AEC374}"/>
          </ac:spMkLst>
        </pc:spChg>
      </pc:sldChg>
    </pc:docChg>
  </pc:docChgLst>
  <pc:docChgLst>
    <pc:chgData name="Sheppard MS JE@MCC RJOC(A)@Defence O365" userId="S::justin.sheppard@ecn.forces.gc.ca::046012a4-b312-4c37-863d-653c3913ec98" providerId="AD" clId="Web-{97FCA3D4-9325-664A-C239-21D9C9402D9D}"/>
    <pc:docChg chg="modSld">
      <pc:chgData name="Sheppard MS JE@MCC RJOC(A)@Defence O365" userId="S::justin.sheppard@ecn.forces.gc.ca::046012a4-b312-4c37-863d-653c3913ec98" providerId="AD" clId="Web-{97FCA3D4-9325-664A-C239-21D9C9402D9D}" dt="2021-02-04T21:29:55.119" v="25"/>
      <pc:docMkLst>
        <pc:docMk/>
      </pc:docMkLst>
      <pc:sldChg chg="modSp">
        <pc:chgData name="Sheppard MS JE@MCC RJOC(A)@Defence O365" userId="S::justin.sheppard@ecn.forces.gc.ca::046012a4-b312-4c37-863d-653c3913ec98" providerId="AD" clId="Web-{97FCA3D4-9325-664A-C239-21D9C9402D9D}" dt="2021-02-04T21:25:15.153" v="1" actId="20577"/>
        <pc:sldMkLst>
          <pc:docMk/>
          <pc:sldMk cId="0" sldId="677"/>
        </pc:sldMkLst>
        <pc:spChg chg="mod">
          <ac:chgData name="Sheppard MS JE@MCC RJOC(A)@Defence O365" userId="S::justin.sheppard@ecn.forces.gc.ca::046012a4-b312-4c37-863d-653c3913ec98" providerId="AD" clId="Web-{97FCA3D4-9325-664A-C239-21D9C9402D9D}" dt="2021-02-04T21:25:15.153" v="1" actId="20577"/>
          <ac:spMkLst>
            <pc:docMk/>
            <pc:sldMk cId="0" sldId="677"/>
            <ac:spMk id="8195" creationId="{E8D61E5B-3042-4434-A790-724C1797E4E5}"/>
          </ac:spMkLst>
        </pc:spChg>
      </pc:sldChg>
      <pc:sldChg chg="modSp">
        <pc:chgData name="Sheppard MS JE@MCC RJOC(A)@Defence O365" userId="S::justin.sheppard@ecn.forces.gc.ca::046012a4-b312-4c37-863d-653c3913ec98" providerId="AD" clId="Web-{97FCA3D4-9325-664A-C239-21D9C9402D9D}" dt="2021-02-04T21:25:23.013" v="3" actId="20577"/>
        <pc:sldMkLst>
          <pc:docMk/>
          <pc:sldMk cId="0" sldId="678"/>
        </pc:sldMkLst>
        <pc:spChg chg="mod">
          <ac:chgData name="Sheppard MS JE@MCC RJOC(A)@Defence O365" userId="S::justin.sheppard@ecn.forces.gc.ca::046012a4-b312-4c37-863d-653c3913ec98" providerId="AD" clId="Web-{97FCA3D4-9325-664A-C239-21D9C9402D9D}" dt="2021-02-04T21:25:23.013" v="3" actId="20577"/>
          <ac:spMkLst>
            <pc:docMk/>
            <pc:sldMk cId="0" sldId="678"/>
            <ac:spMk id="10243" creationId="{E8509677-20B1-4CDF-B410-EB869506C71B}"/>
          </ac:spMkLst>
        </pc:spChg>
      </pc:sldChg>
      <pc:sldChg chg="modSp">
        <pc:chgData name="Sheppard MS JE@MCC RJOC(A)@Defence O365" userId="S::justin.sheppard@ecn.forces.gc.ca::046012a4-b312-4c37-863d-653c3913ec98" providerId="AD" clId="Web-{97FCA3D4-9325-664A-C239-21D9C9402D9D}" dt="2021-02-04T21:27:19.815" v="14" actId="20577"/>
        <pc:sldMkLst>
          <pc:docMk/>
          <pc:sldMk cId="0" sldId="723"/>
        </pc:sldMkLst>
        <pc:spChg chg="mod">
          <ac:chgData name="Sheppard MS JE@MCC RJOC(A)@Defence O365" userId="S::justin.sheppard@ecn.forces.gc.ca::046012a4-b312-4c37-863d-653c3913ec98" providerId="AD" clId="Web-{97FCA3D4-9325-664A-C239-21D9C9402D9D}" dt="2021-02-04T21:27:19.815" v="14" actId="20577"/>
          <ac:spMkLst>
            <pc:docMk/>
            <pc:sldMk cId="0" sldId="723"/>
            <ac:spMk id="83971" creationId="{C032C4E5-3AAA-4E55-BC53-BF3AF96DACEA}"/>
          </ac:spMkLst>
        </pc:spChg>
      </pc:sldChg>
      <pc:sldChg chg="delSp modSp">
        <pc:chgData name="Sheppard MS JE@MCC RJOC(A)@Defence O365" userId="S::justin.sheppard@ecn.forces.gc.ca::046012a4-b312-4c37-863d-653c3913ec98" providerId="AD" clId="Web-{97FCA3D4-9325-664A-C239-21D9C9402D9D}" dt="2021-02-04T21:29:55.119" v="25"/>
        <pc:sldMkLst>
          <pc:docMk/>
          <pc:sldMk cId="1886210228" sldId="727"/>
        </pc:sldMkLst>
        <pc:spChg chg="del">
          <ac:chgData name="Sheppard MS JE@MCC RJOC(A)@Defence O365" userId="S::justin.sheppard@ecn.forces.gc.ca::046012a4-b312-4c37-863d-653c3913ec98" providerId="AD" clId="Web-{97FCA3D4-9325-664A-C239-21D9C9402D9D}" dt="2021-02-04T21:29:55.119" v="25"/>
          <ac:spMkLst>
            <pc:docMk/>
            <pc:sldMk cId="1886210228" sldId="727"/>
            <ac:spMk id="4" creationId="{DB558222-8FF2-4559-8FBB-AE9657F25910}"/>
          </ac:spMkLst>
        </pc:spChg>
        <pc:spChg chg="mod">
          <ac:chgData name="Sheppard MS JE@MCC RJOC(A)@Defence O365" userId="S::justin.sheppard@ecn.forces.gc.ca::046012a4-b312-4c37-863d-653c3913ec98" providerId="AD" clId="Web-{97FCA3D4-9325-664A-C239-21D9C9402D9D}" dt="2021-02-04T21:26:11.750" v="6" actId="20577"/>
          <ac:spMkLst>
            <pc:docMk/>
            <pc:sldMk cId="1886210228" sldId="727"/>
            <ac:spMk id="5" creationId="{1D829224-49E8-4286-8540-0ACD91A393AF}"/>
          </ac:spMkLst>
        </pc:spChg>
      </pc:sldChg>
      <pc:sldChg chg="delSp modSp">
        <pc:chgData name="Sheppard MS JE@MCC RJOC(A)@Defence O365" userId="S::justin.sheppard@ecn.forces.gc.ca::046012a4-b312-4c37-863d-653c3913ec98" providerId="AD" clId="Web-{97FCA3D4-9325-664A-C239-21D9C9402D9D}" dt="2021-02-04T21:29:48.603" v="24" actId="1076"/>
        <pc:sldMkLst>
          <pc:docMk/>
          <pc:sldMk cId="612522542" sldId="728"/>
        </pc:sldMkLst>
        <pc:spChg chg="del">
          <ac:chgData name="Sheppard MS JE@MCC RJOC(A)@Defence O365" userId="S::justin.sheppard@ecn.forces.gc.ca::046012a4-b312-4c37-863d-653c3913ec98" providerId="AD" clId="Web-{97FCA3D4-9325-664A-C239-21D9C9402D9D}" dt="2021-02-04T21:29:07.523" v="17"/>
          <ac:spMkLst>
            <pc:docMk/>
            <pc:sldMk cId="612522542" sldId="728"/>
            <ac:spMk id="4" creationId="{26BC5193-0B5D-47E3-B1DF-FF582F0BE4EF}"/>
          </ac:spMkLst>
        </pc:spChg>
        <pc:graphicFrameChg chg="mod modGraphic">
          <ac:chgData name="Sheppard MS JE@MCC RJOC(A)@Defence O365" userId="S::justin.sheppard@ecn.forces.gc.ca::046012a4-b312-4c37-863d-653c3913ec98" providerId="AD" clId="Web-{97FCA3D4-9325-664A-C239-21D9C9402D9D}" dt="2021-02-04T21:29:48.603" v="24" actId="1076"/>
          <ac:graphicFrameMkLst>
            <pc:docMk/>
            <pc:sldMk cId="612522542" sldId="728"/>
            <ac:graphicFrameMk id="3" creationId="{CF8777BA-800A-4126-9052-E7664E91E27C}"/>
          </ac:graphicFrameMkLst>
        </pc:graphicFrameChg>
      </pc:sldChg>
      <pc:sldChg chg="modSp">
        <pc:chgData name="Sheppard MS JE@MCC RJOC(A)@Defence O365" userId="S::justin.sheppard@ecn.forces.gc.ca::046012a4-b312-4c37-863d-653c3913ec98" providerId="AD" clId="Web-{97FCA3D4-9325-664A-C239-21D9C9402D9D}" dt="2021-02-04T21:25:30.388" v="4" actId="20577"/>
        <pc:sldMkLst>
          <pc:docMk/>
          <pc:sldMk cId="1364776851" sldId="730"/>
        </pc:sldMkLst>
        <pc:spChg chg="mod">
          <ac:chgData name="Sheppard MS JE@MCC RJOC(A)@Defence O365" userId="S::justin.sheppard@ecn.forces.gc.ca::046012a4-b312-4c37-863d-653c3913ec98" providerId="AD" clId="Web-{97FCA3D4-9325-664A-C239-21D9C9402D9D}" dt="2021-02-04T21:25:30.388" v="4" actId="20577"/>
          <ac:spMkLst>
            <pc:docMk/>
            <pc:sldMk cId="1364776851" sldId="730"/>
            <ac:spMk id="7" creationId="{7F804336-0053-44A5-A37D-EE91B9F2F47E}"/>
          </ac:spMkLst>
        </pc:spChg>
      </pc:sldChg>
      <pc:sldChg chg="delSp modSp">
        <pc:chgData name="Sheppard MS JE@MCC RJOC(A)@Defence O365" userId="S::justin.sheppard@ecn.forces.gc.ca::046012a4-b312-4c37-863d-653c3913ec98" providerId="AD" clId="Web-{97FCA3D4-9325-664A-C239-21D9C9402D9D}" dt="2021-02-04T21:28:48.803" v="16" actId="1076"/>
        <pc:sldMkLst>
          <pc:docMk/>
          <pc:sldMk cId="3398226803" sldId="731"/>
        </pc:sldMkLst>
        <pc:spChg chg="mod">
          <ac:chgData name="Sheppard MS JE@MCC RJOC(A)@Defence O365" userId="S::justin.sheppard@ecn.forces.gc.ca::046012a4-b312-4c37-863d-653c3913ec98" providerId="AD" clId="Web-{97FCA3D4-9325-664A-C239-21D9C9402D9D}" dt="2021-02-04T21:28:48.803" v="16" actId="1076"/>
          <ac:spMkLst>
            <pc:docMk/>
            <pc:sldMk cId="3398226803" sldId="731"/>
            <ac:spMk id="3" creationId="{25E73FCD-B625-4CFA-A0ED-A2F1DE29A2C9}"/>
          </ac:spMkLst>
        </pc:spChg>
        <pc:spChg chg="del">
          <ac:chgData name="Sheppard MS JE@MCC RJOC(A)@Defence O365" userId="S::justin.sheppard@ecn.forces.gc.ca::046012a4-b312-4c37-863d-653c3913ec98" providerId="AD" clId="Web-{97FCA3D4-9325-664A-C239-21D9C9402D9D}" dt="2021-02-04T21:26:37.579" v="8"/>
          <ac:spMkLst>
            <pc:docMk/>
            <pc:sldMk cId="3398226803" sldId="731"/>
            <ac:spMk id="4" creationId="{E4118A95-7D6A-4795-A848-814E729484B1}"/>
          </ac:spMkLst>
        </pc:spChg>
        <pc:spChg chg="mod">
          <ac:chgData name="Sheppard MS JE@MCC RJOC(A)@Defence O365" userId="S::justin.sheppard@ecn.forces.gc.ca::046012a4-b312-4c37-863d-653c3913ec98" providerId="AD" clId="Web-{97FCA3D4-9325-664A-C239-21D9C9402D9D}" dt="2021-02-04T21:26:43.032" v="9" actId="20577"/>
          <ac:spMkLst>
            <pc:docMk/>
            <pc:sldMk cId="3398226803" sldId="731"/>
            <ac:spMk id="5" creationId="{05DFF813-BB54-4B76-944C-D4CA8867A0F5}"/>
          </ac:spMkLst>
        </pc:spChg>
      </pc:sldChg>
      <pc:sldChg chg="modSp">
        <pc:chgData name="Sheppard MS JE@MCC RJOC(A)@Defence O365" userId="S::justin.sheppard@ecn.forces.gc.ca::046012a4-b312-4c37-863d-653c3913ec98" providerId="AD" clId="Web-{97FCA3D4-9325-664A-C239-21D9C9402D9D}" dt="2021-02-04T21:26:50.454" v="10" actId="20577"/>
        <pc:sldMkLst>
          <pc:docMk/>
          <pc:sldMk cId="783891501" sldId="732"/>
        </pc:sldMkLst>
        <pc:spChg chg="mod">
          <ac:chgData name="Sheppard MS JE@MCC RJOC(A)@Defence O365" userId="S::justin.sheppard@ecn.forces.gc.ca::046012a4-b312-4c37-863d-653c3913ec98" providerId="AD" clId="Web-{97FCA3D4-9325-664A-C239-21D9C9402D9D}" dt="2021-02-04T21:26:50.454" v="10" actId="20577"/>
          <ac:spMkLst>
            <pc:docMk/>
            <pc:sldMk cId="783891501" sldId="732"/>
            <ac:spMk id="5" creationId="{05DFF813-BB54-4B76-944C-D4CA8867A0F5}"/>
          </ac:spMkLst>
        </pc:spChg>
      </pc:sldChg>
      <pc:sldChg chg="delSp">
        <pc:chgData name="Sheppard MS JE@MCC RJOC(A)@Defence O365" userId="S::justin.sheppard@ecn.forces.gc.ca::046012a4-b312-4c37-863d-653c3913ec98" providerId="AD" clId="Web-{97FCA3D4-9325-664A-C239-21D9C9402D9D}" dt="2021-02-04T21:26:57.955" v="11"/>
        <pc:sldMkLst>
          <pc:docMk/>
          <pc:sldMk cId="2327370295" sldId="733"/>
        </pc:sldMkLst>
        <pc:spChg chg="del">
          <ac:chgData name="Sheppard MS JE@MCC RJOC(A)@Defence O365" userId="S::justin.sheppard@ecn.forces.gc.ca::046012a4-b312-4c37-863d-653c3913ec98" providerId="AD" clId="Web-{97FCA3D4-9325-664A-C239-21D9C9402D9D}" dt="2021-02-04T21:26:57.955" v="11"/>
          <ac:spMkLst>
            <pc:docMk/>
            <pc:sldMk cId="2327370295" sldId="733"/>
            <ac:spMk id="5" creationId="{24F50016-7691-4BB9-B24B-088F9D9652B6}"/>
          </ac:spMkLst>
        </pc:spChg>
      </pc:sldChg>
      <pc:sldChg chg="delSp modSp">
        <pc:chgData name="Sheppard MS JE@MCC RJOC(A)@Defence O365" userId="S::justin.sheppard@ecn.forces.gc.ca::046012a4-b312-4c37-863d-653c3913ec98" providerId="AD" clId="Web-{97FCA3D4-9325-664A-C239-21D9C9402D9D}" dt="2021-02-04T21:27:13.815" v="13" actId="20577"/>
        <pc:sldMkLst>
          <pc:docMk/>
          <pc:sldMk cId="3119715957" sldId="734"/>
        </pc:sldMkLst>
        <pc:spChg chg="del">
          <ac:chgData name="Sheppard MS JE@MCC RJOC(A)@Defence O365" userId="S::justin.sheppard@ecn.forces.gc.ca::046012a4-b312-4c37-863d-653c3913ec98" providerId="AD" clId="Web-{97FCA3D4-9325-664A-C239-21D9C9402D9D}" dt="2021-02-04T21:27:07.893" v="12"/>
          <ac:spMkLst>
            <pc:docMk/>
            <pc:sldMk cId="3119715957" sldId="734"/>
            <ac:spMk id="4" creationId="{602F81F8-901F-46D4-AEAD-EF7E6A721EC5}"/>
          </ac:spMkLst>
        </pc:spChg>
        <pc:spChg chg="mod">
          <ac:chgData name="Sheppard MS JE@MCC RJOC(A)@Defence O365" userId="S::justin.sheppard@ecn.forces.gc.ca::046012a4-b312-4c37-863d-653c3913ec98" providerId="AD" clId="Web-{97FCA3D4-9325-664A-C239-21D9C9402D9D}" dt="2021-02-04T21:27:13.815" v="13" actId="20577"/>
          <ac:spMkLst>
            <pc:docMk/>
            <pc:sldMk cId="3119715957" sldId="734"/>
            <ac:spMk id="5" creationId="{A740880D-3397-4318-AF80-5C32A0FE5A42}"/>
          </ac:spMkLst>
        </pc:spChg>
      </pc:sldChg>
      <pc:sldChg chg="modSp">
        <pc:chgData name="Sheppard MS JE@MCC RJOC(A)@Defence O365" userId="S::justin.sheppard@ecn.forces.gc.ca::046012a4-b312-4c37-863d-653c3913ec98" providerId="AD" clId="Web-{97FCA3D4-9325-664A-C239-21D9C9402D9D}" dt="2021-02-04T21:27:26.409" v="15" actId="20577"/>
        <pc:sldMkLst>
          <pc:docMk/>
          <pc:sldMk cId="3094176854" sldId="735"/>
        </pc:sldMkLst>
        <pc:spChg chg="mod">
          <ac:chgData name="Sheppard MS JE@MCC RJOC(A)@Defence O365" userId="S::justin.sheppard@ecn.forces.gc.ca::046012a4-b312-4c37-863d-653c3913ec98" providerId="AD" clId="Web-{97FCA3D4-9325-664A-C239-21D9C9402D9D}" dt="2021-02-04T21:27:26.409" v="15" actId="20577"/>
          <ac:spMkLst>
            <pc:docMk/>
            <pc:sldMk cId="3094176854" sldId="735"/>
            <ac:spMk id="83971" creationId="{C032C4E5-3AAA-4E55-BC53-BF3AF96DACEA}"/>
          </ac:spMkLst>
        </pc:spChg>
      </pc:sldChg>
    </pc:docChg>
  </pc:docChgLst>
</pc:chgInfo>
</file>

<file path=ppt/comments/comment1.xml><?xml version="1.0" encoding="utf-8"?>
<p:cmLst xmlns:a="http://schemas.openxmlformats.org/drawingml/2006/main" xmlns:r="http://schemas.openxmlformats.org/officeDocument/2006/relationships" xmlns:p="http://schemas.openxmlformats.org/presentationml/2006/main">
  <p:cm authorId="1" dt="2021-05-14T17:51:08.073" idx="2">
    <p:pos x="4275" y="232"/>
    <p:text>These are Learning Objectives  (LO) from the  Describe M-Series Messages  Lesson Guidance (LG)  001.01.01 from the Analyse Link 11 Enabling Objective (EO) 001.01 from the Function in a Multi-TDL Environment Performance Objective (PO) 001
</p:text>
    <p:extLst>
      <p:ext uri="{C676402C-5697-4E1C-873F-D02D1690AC5C}">
        <p15:threadingInfo xmlns:p15="http://schemas.microsoft.com/office/powerpoint/2012/main" timeZoneBias="42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21-02-14T14:04:54.028" idx="1">
    <p:pos x="10" y="10"/>
    <p:text>Replace content on this slide with what you would expect to see in the Best Summary activity.  What is the main take away from the lesson?
</p:text>
    <p:extLst>
      <p:ext uri="{C676402C-5697-4E1C-873F-D02D1690AC5C}">
        <p15:threadingInfo xmlns:p15="http://schemas.microsoft.com/office/powerpoint/2012/main" timeZoneBias="48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92FDD2C7-421E-4D7C-9730-3CE0836D1776}"/>
              </a:ext>
            </a:extLst>
          </p:cNvPr>
          <p:cNvSpPr>
            <a:spLocks noGrp="1" noChangeArrowheads="1"/>
          </p:cNvSpPr>
          <p:nvPr>
            <p:ph type="hdr" sz="quarter"/>
          </p:nvPr>
        </p:nvSpPr>
        <p:spPr bwMode="auto">
          <a:xfrm>
            <a:off x="533400" y="228600"/>
            <a:ext cx="5943600" cy="460375"/>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algn="ctr" defTabSz="1022350" eaLnBrk="0" hangingPunct="0">
              <a:defRPr sz="1400">
                <a:latin typeface="Arial" charset="0"/>
                <a:ea typeface="ＭＳ Ｐゴシック" pitchFamily="-65" charset="-128"/>
              </a:defRPr>
            </a:lvl1pPr>
          </a:lstStyle>
          <a:p>
            <a:pPr>
              <a:defRPr/>
            </a:pPr>
            <a:endParaRPr lang="en-US"/>
          </a:p>
          <a:p>
            <a:pPr>
              <a:defRPr/>
            </a:pPr>
            <a:r>
              <a:rPr lang="en-US"/>
              <a:t>AT-101Link 16 Joint Interoperability Course</a:t>
            </a:r>
          </a:p>
        </p:txBody>
      </p:sp>
      <p:sp>
        <p:nvSpPr>
          <p:cNvPr id="3075" name="Rectangle 3">
            <a:extLst>
              <a:ext uri="{FF2B5EF4-FFF2-40B4-BE49-F238E27FC236}">
                <a16:creationId xmlns:a16="http://schemas.microsoft.com/office/drawing/2014/main" id="{3CC02984-E9DB-492F-ACC2-8CC939680F3E}"/>
              </a:ext>
            </a:extLst>
          </p:cNvPr>
          <p:cNvSpPr>
            <a:spLocks noGrp="1" noChangeArrowheads="1"/>
          </p:cNvSpPr>
          <p:nvPr>
            <p:ph type="dt" sz="quarter" idx="1"/>
          </p:nvPr>
        </p:nvSpPr>
        <p:spPr bwMode="auto">
          <a:xfrm>
            <a:off x="3967163" y="1588"/>
            <a:ext cx="3036887" cy="460375"/>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algn="r" defTabSz="1022350" eaLnBrk="0" hangingPunct="0">
              <a:defRPr sz="1000" b="0" i="1">
                <a:latin typeface="Times New Roman" pitchFamily="-65" charset="0"/>
                <a:ea typeface="ＭＳ Ｐゴシック" pitchFamily="-65" charset="-128"/>
              </a:defRPr>
            </a:lvl1pPr>
          </a:lstStyle>
          <a:p>
            <a:pPr>
              <a:defRPr/>
            </a:pPr>
            <a:endParaRPr lang="en-US"/>
          </a:p>
        </p:txBody>
      </p:sp>
      <p:sp>
        <p:nvSpPr>
          <p:cNvPr id="3076" name="Rectangle 4">
            <a:extLst>
              <a:ext uri="{FF2B5EF4-FFF2-40B4-BE49-F238E27FC236}">
                <a16:creationId xmlns:a16="http://schemas.microsoft.com/office/drawing/2014/main" id="{7C8079AB-E367-4538-AE40-724F41D71C4F}"/>
              </a:ext>
            </a:extLst>
          </p:cNvPr>
          <p:cNvSpPr>
            <a:spLocks noGrp="1" noChangeArrowheads="1"/>
          </p:cNvSpPr>
          <p:nvPr>
            <p:ph type="ftr" sz="quarter" idx="2"/>
          </p:nvPr>
        </p:nvSpPr>
        <p:spPr bwMode="auto">
          <a:xfrm>
            <a:off x="533400" y="8382000"/>
            <a:ext cx="6096000" cy="461963"/>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defTabSz="1022350" eaLnBrk="0" hangingPunct="0">
              <a:defRPr sz="1000" b="0">
                <a:latin typeface="Arial" charset="0"/>
                <a:ea typeface="ＭＳ Ｐゴシック" pitchFamily="-65" charset="-128"/>
                <a:cs typeface="Arial" charset="0"/>
              </a:defRPr>
            </a:lvl1pPr>
          </a:lstStyle>
          <a:p>
            <a:pPr>
              <a:defRPr/>
            </a:pPr>
            <a:r>
              <a:rPr lang="en-US"/>
              <a:t>Lesson 2 • Terminals</a:t>
            </a:r>
          </a:p>
          <a:p>
            <a:pPr>
              <a:defRPr/>
            </a:pPr>
            <a:r>
              <a:rPr lang="en-US"/>
              <a:t>Allied Training • Ft. McPherson, GA • 2007 </a:t>
            </a:r>
          </a:p>
          <a:p>
            <a:pPr>
              <a:defRPr/>
            </a:pPr>
            <a:endParaRPr lang="en-US"/>
          </a:p>
        </p:txBody>
      </p:sp>
      <p:sp>
        <p:nvSpPr>
          <p:cNvPr id="3077" name="Rectangle 5">
            <a:extLst>
              <a:ext uri="{FF2B5EF4-FFF2-40B4-BE49-F238E27FC236}">
                <a16:creationId xmlns:a16="http://schemas.microsoft.com/office/drawing/2014/main" id="{C9ED3A37-C6AB-4164-817F-B4779AEE8403}"/>
              </a:ext>
            </a:extLst>
          </p:cNvPr>
          <p:cNvSpPr>
            <a:spLocks noGrp="1" noChangeArrowheads="1"/>
          </p:cNvSpPr>
          <p:nvPr>
            <p:ph type="sldNum" sz="quarter" idx="3"/>
          </p:nvPr>
        </p:nvSpPr>
        <p:spPr bwMode="auto">
          <a:xfrm>
            <a:off x="3967163" y="8763000"/>
            <a:ext cx="3036887" cy="461963"/>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algn="r" defTabSz="1022350">
              <a:defRPr sz="1000" b="0" i="1"/>
            </a:lvl1pPr>
          </a:lstStyle>
          <a:p>
            <a:fld id="{0313D635-F9D0-41FA-8D68-50977567D8D4}" type="slidenum">
              <a:rPr lang="en-US" altLang="en-US"/>
              <a:pPr/>
              <a:t>‹#›</a:t>
            </a:fld>
            <a:endParaRPr lang="en-US" altLang="en-US"/>
          </a:p>
        </p:txBody>
      </p:sp>
      <p:sp>
        <p:nvSpPr>
          <p:cNvPr id="5126" name="AutoShape 6">
            <a:extLst>
              <a:ext uri="{FF2B5EF4-FFF2-40B4-BE49-F238E27FC236}">
                <a16:creationId xmlns:a16="http://schemas.microsoft.com/office/drawing/2014/main" id="{EF19C0B9-724B-41D8-A776-A61B5DBE263B}"/>
              </a:ext>
            </a:extLst>
          </p:cNvPr>
          <p:cNvSpPr>
            <a:spLocks noChangeArrowheads="1"/>
          </p:cNvSpPr>
          <p:nvPr/>
        </p:nvSpPr>
        <p:spPr bwMode="auto">
          <a:xfrm>
            <a:off x="533400" y="228600"/>
            <a:ext cx="5943600" cy="457200"/>
          </a:xfrm>
          <a:prstGeom prst="roundRect">
            <a:avLst>
              <a:gd name="adj" fmla="val 16667"/>
            </a:avLst>
          </a:prstGeom>
          <a:noFill/>
          <a:ln w="19050">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a:defRPr sz="2400" b="1">
                <a:solidFill>
                  <a:schemeClr val="tx1"/>
                </a:solidFill>
                <a:latin typeface="Times New Roman" panose="02020603050405020304" pitchFamily="18" charset="0"/>
                <a:ea typeface="MS PGothic" panose="020B0600070205080204" pitchFamily="34" charset="-128"/>
              </a:defRPr>
            </a:lvl1pPr>
            <a:lvl2pPr marL="742950" indent="-285750">
              <a:defRPr sz="2400" b="1">
                <a:solidFill>
                  <a:schemeClr val="tx1"/>
                </a:solidFill>
                <a:latin typeface="Times New Roman" panose="02020603050405020304" pitchFamily="18" charset="0"/>
                <a:ea typeface="MS PGothic" panose="020B0600070205080204" pitchFamily="34" charset="-128"/>
              </a:defRPr>
            </a:lvl2pPr>
            <a:lvl3pPr marL="1143000" indent="-228600">
              <a:defRPr sz="2400" b="1">
                <a:solidFill>
                  <a:schemeClr val="tx1"/>
                </a:solidFill>
                <a:latin typeface="Times New Roman" panose="02020603050405020304" pitchFamily="18" charset="0"/>
                <a:ea typeface="MS PGothic" panose="020B0600070205080204" pitchFamily="34" charset="-128"/>
              </a:defRPr>
            </a:lvl3pPr>
            <a:lvl4pPr marL="1600200" indent="-228600">
              <a:defRPr sz="2400" b="1">
                <a:solidFill>
                  <a:schemeClr val="tx1"/>
                </a:solidFill>
                <a:latin typeface="Times New Roman" panose="02020603050405020304" pitchFamily="18" charset="0"/>
                <a:ea typeface="MS PGothic" panose="020B0600070205080204" pitchFamily="34" charset="-128"/>
              </a:defRPr>
            </a:lvl4pPr>
            <a:lvl5pPr marL="2057400" indent="-228600">
              <a:defRPr sz="2400" b="1">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9pPr>
          </a:lstStyle>
          <a:p>
            <a:pPr eaLnBrk="1" hangingPunct="1"/>
            <a:endParaRPr lang="en-US" altLang="en-US" sz="1800" b="0">
              <a:latin typeface="Arial" panose="020B0604020202020204" pitchFamily="34" charset="0"/>
            </a:endParaRPr>
          </a:p>
        </p:txBody>
      </p:sp>
      <p:sp>
        <p:nvSpPr>
          <p:cNvPr id="5127" name="AutoShape 7">
            <a:extLst>
              <a:ext uri="{FF2B5EF4-FFF2-40B4-BE49-F238E27FC236}">
                <a16:creationId xmlns:a16="http://schemas.microsoft.com/office/drawing/2014/main" id="{E0A69DA0-092A-439A-97B4-402C40BF7BD6}"/>
              </a:ext>
            </a:extLst>
          </p:cNvPr>
          <p:cNvSpPr>
            <a:spLocks noChangeArrowheads="1"/>
          </p:cNvSpPr>
          <p:nvPr/>
        </p:nvSpPr>
        <p:spPr bwMode="auto">
          <a:xfrm>
            <a:off x="533400" y="8382000"/>
            <a:ext cx="6096000" cy="457200"/>
          </a:xfrm>
          <a:prstGeom prst="roundRect">
            <a:avLst>
              <a:gd name="adj" fmla="val 16667"/>
            </a:avLst>
          </a:prstGeom>
          <a:noFill/>
          <a:ln w="19050">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a:defRPr sz="2400" b="1">
                <a:solidFill>
                  <a:schemeClr val="tx1"/>
                </a:solidFill>
                <a:latin typeface="Times New Roman" panose="02020603050405020304" pitchFamily="18" charset="0"/>
                <a:ea typeface="MS PGothic" panose="020B0600070205080204" pitchFamily="34" charset="-128"/>
              </a:defRPr>
            </a:lvl1pPr>
            <a:lvl2pPr marL="742950" indent="-285750">
              <a:defRPr sz="2400" b="1">
                <a:solidFill>
                  <a:schemeClr val="tx1"/>
                </a:solidFill>
                <a:latin typeface="Times New Roman" panose="02020603050405020304" pitchFamily="18" charset="0"/>
                <a:ea typeface="MS PGothic" panose="020B0600070205080204" pitchFamily="34" charset="-128"/>
              </a:defRPr>
            </a:lvl2pPr>
            <a:lvl3pPr marL="1143000" indent="-228600">
              <a:defRPr sz="2400" b="1">
                <a:solidFill>
                  <a:schemeClr val="tx1"/>
                </a:solidFill>
                <a:latin typeface="Times New Roman" panose="02020603050405020304" pitchFamily="18" charset="0"/>
                <a:ea typeface="MS PGothic" panose="020B0600070205080204" pitchFamily="34" charset="-128"/>
              </a:defRPr>
            </a:lvl3pPr>
            <a:lvl4pPr marL="1600200" indent="-228600">
              <a:defRPr sz="2400" b="1">
                <a:solidFill>
                  <a:schemeClr val="tx1"/>
                </a:solidFill>
                <a:latin typeface="Times New Roman" panose="02020603050405020304" pitchFamily="18" charset="0"/>
                <a:ea typeface="MS PGothic" panose="020B0600070205080204" pitchFamily="34" charset="-128"/>
              </a:defRPr>
            </a:lvl4pPr>
            <a:lvl5pPr marL="2057400" indent="-228600">
              <a:defRPr sz="2400" b="1">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9pPr>
          </a:lstStyle>
          <a:p>
            <a:pPr eaLnBrk="1" hangingPunct="1"/>
            <a:endParaRPr lang="en-US" altLang="en-US" sz="1800" b="0">
              <a:latin typeface="Arial" panose="020B0604020202020204" pitchFamily="34" charset="0"/>
            </a:endParaRPr>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E62A4AD5-D4EE-47E5-BB95-3875FCFF7703}"/>
              </a:ext>
            </a:extLst>
          </p:cNvPr>
          <p:cNvSpPr>
            <a:spLocks noGrp="1" noChangeArrowheads="1"/>
          </p:cNvSpPr>
          <p:nvPr>
            <p:ph type="hdr" sz="quarter"/>
          </p:nvPr>
        </p:nvSpPr>
        <p:spPr bwMode="auto">
          <a:xfrm>
            <a:off x="1219200" y="152400"/>
            <a:ext cx="4572000" cy="460375"/>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defTabSz="1022350" eaLnBrk="0" hangingPunct="0">
              <a:defRPr sz="1000" b="0" i="1">
                <a:latin typeface="Times New Roman" pitchFamily="-65" charset="0"/>
                <a:ea typeface="ＭＳ Ｐゴシック" pitchFamily="-65" charset="-128"/>
              </a:defRPr>
            </a:lvl1pPr>
          </a:lstStyle>
          <a:p>
            <a:pPr>
              <a:defRPr/>
            </a:pPr>
            <a:endParaRPr lang="en-US"/>
          </a:p>
        </p:txBody>
      </p:sp>
      <p:sp>
        <p:nvSpPr>
          <p:cNvPr id="2051" name="Rectangle 3">
            <a:extLst>
              <a:ext uri="{FF2B5EF4-FFF2-40B4-BE49-F238E27FC236}">
                <a16:creationId xmlns:a16="http://schemas.microsoft.com/office/drawing/2014/main" id="{BFC064AD-CD05-4D78-AEF1-CE32C89A78A0}"/>
              </a:ext>
            </a:extLst>
          </p:cNvPr>
          <p:cNvSpPr>
            <a:spLocks noGrp="1" noChangeArrowheads="1"/>
          </p:cNvSpPr>
          <p:nvPr>
            <p:ph type="dt" idx="1"/>
          </p:nvPr>
        </p:nvSpPr>
        <p:spPr bwMode="auto">
          <a:xfrm>
            <a:off x="3967163" y="1588"/>
            <a:ext cx="3036887" cy="460375"/>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algn="r" defTabSz="1022350" eaLnBrk="0" hangingPunct="0">
              <a:defRPr sz="1000" b="0" i="1">
                <a:latin typeface="Times New Roman" pitchFamily="-65" charset="0"/>
                <a:ea typeface="ＭＳ Ｐゴシック" pitchFamily="-65" charset="-128"/>
              </a:defRPr>
            </a:lvl1pPr>
          </a:lstStyle>
          <a:p>
            <a:pPr>
              <a:defRPr/>
            </a:pPr>
            <a:endParaRPr lang="en-US"/>
          </a:p>
        </p:txBody>
      </p:sp>
      <p:sp>
        <p:nvSpPr>
          <p:cNvPr id="2052" name="Rectangle 4">
            <a:extLst>
              <a:ext uri="{FF2B5EF4-FFF2-40B4-BE49-F238E27FC236}">
                <a16:creationId xmlns:a16="http://schemas.microsoft.com/office/drawing/2014/main" id="{8AB08277-1569-4973-850D-9A73B153DF5E}"/>
              </a:ext>
            </a:extLst>
          </p:cNvPr>
          <p:cNvSpPr>
            <a:spLocks noGrp="1" noChangeArrowheads="1"/>
          </p:cNvSpPr>
          <p:nvPr>
            <p:ph type="ftr" sz="quarter" idx="4"/>
          </p:nvPr>
        </p:nvSpPr>
        <p:spPr bwMode="auto">
          <a:xfrm>
            <a:off x="-1588" y="8763000"/>
            <a:ext cx="3036888" cy="461963"/>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defTabSz="1022350" eaLnBrk="0" hangingPunct="0">
              <a:defRPr sz="1000" b="0" i="1">
                <a:latin typeface="Times New Roman" pitchFamily="-65" charset="0"/>
                <a:ea typeface="ＭＳ Ｐゴシック" pitchFamily="-65" charset="-128"/>
              </a:defRPr>
            </a:lvl1pPr>
          </a:lstStyle>
          <a:p>
            <a:pPr>
              <a:defRPr/>
            </a:pPr>
            <a:endParaRPr lang="en-US"/>
          </a:p>
        </p:txBody>
      </p:sp>
      <p:sp>
        <p:nvSpPr>
          <p:cNvPr id="2053" name="Rectangle 5">
            <a:extLst>
              <a:ext uri="{FF2B5EF4-FFF2-40B4-BE49-F238E27FC236}">
                <a16:creationId xmlns:a16="http://schemas.microsoft.com/office/drawing/2014/main" id="{4F0016FA-1308-4CF2-B5D4-64F093598151}"/>
              </a:ext>
            </a:extLst>
          </p:cNvPr>
          <p:cNvSpPr>
            <a:spLocks noGrp="1" noChangeArrowheads="1"/>
          </p:cNvSpPr>
          <p:nvPr>
            <p:ph type="sldNum" sz="quarter" idx="5"/>
          </p:nvPr>
        </p:nvSpPr>
        <p:spPr bwMode="auto">
          <a:xfrm>
            <a:off x="3967163" y="8763000"/>
            <a:ext cx="3036887" cy="461963"/>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algn="r" defTabSz="1022350">
              <a:defRPr sz="1000" b="0" i="1"/>
            </a:lvl1pPr>
          </a:lstStyle>
          <a:p>
            <a:fld id="{5DDB7BF8-9547-44BE-BC35-87A3794ACAD2}" type="slidenum">
              <a:rPr lang="en-US" altLang="en-US"/>
              <a:pPr/>
              <a:t>‹#›</a:t>
            </a:fld>
            <a:endParaRPr lang="en-US" altLang="en-US"/>
          </a:p>
        </p:txBody>
      </p:sp>
      <p:sp>
        <p:nvSpPr>
          <p:cNvPr id="2054" name="Rectangle 6">
            <a:extLst>
              <a:ext uri="{FF2B5EF4-FFF2-40B4-BE49-F238E27FC236}">
                <a16:creationId xmlns:a16="http://schemas.microsoft.com/office/drawing/2014/main" id="{52F8427E-261C-4C88-9D07-090F0BCF6633}"/>
              </a:ext>
            </a:extLst>
          </p:cNvPr>
          <p:cNvSpPr>
            <a:spLocks noGrp="1" noChangeArrowheads="1"/>
          </p:cNvSpPr>
          <p:nvPr>
            <p:ph type="body" sz="quarter" idx="3"/>
          </p:nvPr>
        </p:nvSpPr>
        <p:spPr bwMode="auto">
          <a:xfrm>
            <a:off x="933450" y="4381500"/>
            <a:ext cx="5135563" cy="4149725"/>
          </a:xfrm>
          <a:prstGeom prst="rect">
            <a:avLst/>
          </a:prstGeom>
          <a:noFill/>
          <a:ln w="9525">
            <a:noFill/>
            <a:miter lim="800000"/>
            <a:headEnd/>
            <a:tailEnd/>
          </a:ln>
          <a:effectLst/>
        </p:spPr>
        <p:txBody>
          <a:bodyPr vert="horz" wrap="square" lIns="95250" tIns="47625" rIns="95250" bIns="47625"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3" name="Rectangle 7">
            <a:extLst>
              <a:ext uri="{FF2B5EF4-FFF2-40B4-BE49-F238E27FC236}">
                <a16:creationId xmlns:a16="http://schemas.microsoft.com/office/drawing/2014/main" id="{C4A7E8A5-F932-4CCF-B6D3-D4327C45C725}"/>
              </a:ext>
            </a:extLst>
          </p:cNvPr>
          <p:cNvSpPr>
            <a:spLocks noGrp="1" noRot="1" noChangeAspect="1" noChangeArrowheads="1" noTextEdit="1"/>
          </p:cNvSpPr>
          <p:nvPr>
            <p:ph type="sldImg" idx="2"/>
          </p:nvPr>
        </p:nvSpPr>
        <p:spPr bwMode="auto">
          <a:xfrm>
            <a:off x="1201738" y="698500"/>
            <a:ext cx="4602162" cy="344805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Tree>
  </p:cSld>
  <p:clrMap bg1="lt1" tx1="dk1" bg2="lt2" tx2="dk2" accent1="accent1" accent2="accent2" accent3="accent3" accent4="accent4" accent5="accent5" accent6="accent6" hlink="hlink" folHlink="folHlink"/>
  <p:hf hdr="0" ftr="0" dt="0"/>
  <p:notesStyle>
    <a:lvl1pPr algn="l" defTabSz="1076325" rtl="0" eaLnBrk="0" fontAlgn="base" hangingPunct="0">
      <a:spcBef>
        <a:spcPct val="30000"/>
      </a:spcBef>
      <a:spcAft>
        <a:spcPct val="0"/>
      </a:spcAft>
      <a:defRPr sz="1300" kern="1200">
        <a:solidFill>
          <a:schemeClr val="tx1"/>
        </a:solidFill>
        <a:latin typeface="Times New Roman" pitchFamily="-65" charset="0"/>
        <a:ea typeface="MS PGothic" panose="020B0600070205080204" pitchFamily="34" charset="-128"/>
        <a:cs typeface="ＭＳ Ｐゴシック" pitchFamily="-107" charset="-128"/>
      </a:defRPr>
    </a:lvl1pPr>
    <a:lvl2pPr marL="495300" algn="l" defTabSz="1076325" rtl="0" eaLnBrk="0" fontAlgn="base" hangingPunct="0">
      <a:spcBef>
        <a:spcPct val="30000"/>
      </a:spcBef>
      <a:spcAft>
        <a:spcPct val="0"/>
      </a:spcAft>
      <a:defRPr sz="1300" kern="1200">
        <a:solidFill>
          <a:schemeClr val="tx1"/>
        </a:solidFill>
        <a:latin typeface="Times New Roman" pitchFamily="-65" charset="0"/>
        <a:ea typeface="MS PGothic" panose="020B0600070205080204" pitchFamily="34" charset="-128"/>
        <a:cs typeface="+mn-cs"/>
      </a:defRPr>
    </a:lvl2pPr>
    <a:lvl3pPr marL="992188" algn="l" defTabSz="1076325" rtl="0" eaLnBrk="0" fontAlgn="base" hangingPunct="0">
      <a:spcBef>
        <a:spcPct val="30000"/>
      </a:spcBef>
      <a:spcAft>
        <a:spcPct val="0"/>
      </a:spcAft>
      <a:defRPr sz="1300" kern="1200">
        <a:solidFill>
          <a:schemeClr val="tx1"/>
        </a:solidFill>
        <a:latin typeface="Times New Roman" pitchFamily="-65" charset="0"/>
        <a:ea typeface="MS PGothic" panose="020B0600070205080204" pitchFamily="34" charset="-128"/>
        <a:cs typeface="+mn-cs"/>
      </a:defRPr>
    </a:lvl3pPr>
    <a:lvl4pPr marL="1487488" algn="l" defTabSz="1076325" rtl="0" eaLnBrk="0" fontAlgn="base" hangingPunct="0">
      <a:spcBef>
        <a:spcPct val="30000"/>
      </a:spcBef>
      <a:spcAft>
        <a:spcPct val="0"/>
      </a:spcAft>
      <a:defRPr sz="1300" kern="1200">
        <a:solidFill>
          <a:schemeClr val="tx1"/>
        </a:solidFill>
        <a:latin typeface="Times New Roman" pitchFamily="-65" charset="0"/>
        <a:ea typeface="MS PGothic" panose="020B0600070205080204" pitchFamily="34" charset="-128"/>
        <a:cs typeface="+mn-cs"/>
      </a:defRPr>
    </a:lvl4pPr>
    <a:lvl5pPr marL="1984375" algn="l" defTabSz="1076325" rtl="0" eaLnBrk="0" fontAlgn="base" hangingPunct="0">
      <a:spcBef>
        <a:spcPct val="30000"/>
      </a:spcBef>
      <a:spcAft>
        <a:spcPct val="0"/>
      </a:spcAft>
      <a:defRPr sz="1300" kern="1200">
        <a:solidFill>
          <a:schemeClr val="tx1"/>
        </a:solidFill>
        <a:latin typeface="Times New Roman" pitchFamily="-65" charset="0"/>
        <a:ea typeface="MS PGothic" panose="020B0600070205080204" pitchFamily="34"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a:extLst>
              <a:ext uri="{FF2B5EF4-FFF2-40B4-BE49-F238E27FC236}">
                <a16:creationId xmlns:a16="http://schemas.microsoft.com/office/drawing/2014/main" id="{A6F6CC83-1451-4EAB-BD3F-579F7A4DFB2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22350">
              <a:defRPr sz="2400" b="1">
                <a:solidFill>
                  <a:schemeClr val="tx1"/>
                </a:solidFill>
                <a:latin typeface="Times New Roman" panose="02020603050405020304" pitchFamily="18" charset="0"/>
                <a:ea typeface="MS PGothic" panose="020B0600070205080204" pitchFamily="34" charset="-128"/>
              </a:defRPr>
            </a:lvl1pPr>
            <a:lvl2pPr marL="742950" indent="-285750" defTabSz="1022350">
              <a:defRPr sz="2400" b="1">
                <a:solidFill>
                  <a:schemeClr val="tx1"/>
                </a:solidFill>
                <a:latin typeface="Times New Roman" panose="02020603050405020304" pitchFamily="18" charset="0"/>
                <a:ea typeface="MS PGothic" panose="020B0600070205080204" pitchFamily="34" charset="-128"/>
              </a:defRPr>
            </a:lvl2pPr>
            <a:lvl3pPr marL="1143000" indent="-228600" defTabSz="1022350">
              <a:defRPr sz="2400" b="1">
                <a:solidFill>
                  <a:schemeClr val="tx1"/>
                </a:solidFill>
                <a:latin typeface="Times New Roman" panose="02020603050405020304" pitchFamily="18" charset="0"/>
                <a:ea typeface="MS PGothic" panose="020B0600070205080204" pitchFamily="34" charset="-128"/>
              </a:defRPr>
            </a:lvl3pPr>
            <a:lvl4pPr marL="1600200" indent="-228600" defTabSz="1022350">
              <a:defRPr sz="2400" b="1">
                <a:solidFill>
                  <a:schemeClr val="tx1"/>
                </a:solidFill>
                <a:latin typeface="Times New Roman" panose="02020603050405020304" pitchFamily="18" charset="0"/>
                <a:ea typeface="MS PGothic" panose="020B0600070205080204" pitchFamily="34" charset="-128"/>
              </a:defRPr>
            </a:lvl4pPr>
            <a:lvl5pPr marL="2057400" indent="-228600" defTabSz="1022350">
              <a:defRPr sz="2400" b="1">
                <a:solidFill>
                  <a:schemeClr val="tx1"/>
                </a:solidFill>
                <a:latin typeface="Times New Roman" panose="02020603050405020304" pitchFamily="18" charset="0"/>
                <a:ea typeface="MS PGothic" panose="020B0600070205080204" pitchFamily="34" charset="-128"/>
              </a:defRPr>
            </a:lvl5pPr>
            <a:lvl6pPr marL="25146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6pPr>
            <a:lvl7pPr marL="29718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7pPr>
            <a:lvl8pPr marL="34290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8pPr>
            <a:lvl9pPr marL="38862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9pPr>
          </a:lstStyle>
          <a:p>
            <a:fld id="{6C5614EF-274A-4EF3-A481-687783073F72}" type="slidenum">
              <a:rPr lang="en-US" altLang="en-US" sz="1000" b="0"/>
              <a:pPr/>
              <a:t>1</a:t>
            </a:fld>
            <a:endParaRPr lang="en-US" altLang="en-US" sz="1000" b="0"/>
          </a:p>
        </p:txBody>
      </p:sp>
      <p:sp>
        <p:nvSpPr>
          <p:cNvPr id="7171" name="Rectangle 2">
            <a:extLst>
              <a:ext uri="{FF2B5EF4-FFF2-40B4-BE49-F238E27FC236}">
                <a16:creationId xmlns:a16="http://schemas.microsoft.com/office/drawing/2014/main" id="{8E933432-CE03-4C3A-8073-0A6F6FAD39BC}"/>
              </a:ext>
            </a:extLst>
          </p:cNvPr>
          <p:cNvSpPr>
            <a:spLocks noGrp="1" noRot="1" noChangeAspect="1" noChangeArrowheads="1" noTextEdit="1"/>
          </p:cNvSpPr>
          <p:nvPr>
            <p:ph type="sldImg"/>
          </p:nvPr>
        </p:nvSpPr>
        <p:spPr>
          <a:xfrm>
            <a:off x="1203325" y="698500"/>
            <a:ext cx="4598988" cy="3448050"/>
          </a:xfrm>
          <a:ln/>
        </p:spPr>
      </p:sp>
      <p:sp>
        <p:nvSpPr>
          <p:cNvPr id="7172" name="Rectangle 3">
            <a:extLst>
              <a:ext uri="{FF2B5EF4-FFF2-40B4-BE49-F238E27FC236}">
                <a16:creationId xmlns:a16="http://schemas.microsoft.com/office/drawing/2014/main" id="{CAC3B104-0E83-445F-B22D-24F837B08C3E}"/>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CA" altLang="en-US">
                <a:latin typeface="Times New Roman" panose="02020603050405020304" pitchFamily="18" charset="0"/>
              </a:rPr>
              <a:t>7/01/10	Format Change</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3325" y="698500"/>
            <a:ext cx="4598988" cy="3448050"/>
          </a:xfrm>
        </p:spPr>
      </p:sp>
      <p:sp>
        <p:nvSpPr>
          <p:cNvPr id="3" name="Notes Placeholder 2"/>
          <p:cNvSpPr>
            <a:spLocks noGrp="1"/>
          </p:cNvSpPr>
          <p:nvPr>
            <p:ph type="body" idx="1"/>
          </p:nvPr>
        </p:nvSpPr>
        <p:spPr/>
        <p:txBody>
          <a:bodyPr/>
          <a:lstStyle/>
          <a:p>
            <a:r>
              <a:rPr lang="en-US">
                <a:latin typeface="Calibri"/>
                <a:ea typeface="MS PGothic"/>
                <a:cs typeface="Calibri"/>
              </a:rPr>
              <a:t>MIL-STD 6011 and STANAG 5511 have the charts to calculate the output based on the numbers.</a:t>
            </a:r>
            <a:endParaRPr lang="en-US">
              <a:latin typeface="Calibri"/>
              <a:cs typeface="Calibri"/>
            </a:endParaRPr>
          </a:p>
          <a:p>
            <a:endParaRPr lang="en-US">
              <a:latin typeface="Calibri"/>
              <a:cs typeface="Calibri"/>
            </a:endParaRPr>
          </a:p>
          <a:p>
            <a:r>
              <a:rPr lang="en-US">
                <a:latin typeface="Calibri"/>
                <a:ea typeface="MS PGothic"/>
                <a:cs typeface="Calibri"/>
              </a:rPr>
              <a:t>The C2 Hosts will do this work for you, however if one of those bits get lost or flipped, it's easy to see how you end up with really strange phenomenon.</a:t>
            </a:r>
          </a:p>
        </p:txBody>
      </p:sp>
      <p:sp>
        <p:nvSpPr>
          <p:cNvPr id="4" name="Slide Number Placeholder 3"/>
          <p:cNvSpPr>
            <a:spLocks noGrp="1"/>
          </p:cNvSpPr>
          <p:nvPr>
            <p:ph type="sldNum" sz="quarter" idx="5"/>
          </p:nvPr>
        </p:nvSpPr>
        <p:spPr/>
        <p:txBody>
          <a:bodyPr/>
          <a:lstStyle/>
          <a:p>
            <a:fld id="{5DDB7BF8-9547-44BE-BC35-87A3794ACAD2}" type="slidenum">
              <a:rPr lang="en-US" altLang="en-US"/>
              <a:pPr/>
              <a:t>12</a:t>
            </a:fld>
            <a:endParaRPr lang="en-US" altLang="en-US"/>
          </a:p>
        </p:txBody>
      </p:sp>
    </p:spTree>
    <p:extLst>
      <p:ext uri="{BB962C8B-B14F-4D97-AF65-F5344CB8AC3E}">
        <p14:creationId xmlns:p14="http://schemas.microsoft.com/office/powerpoint/2010/main" val="1632012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a:extLst>
              <a:ext uri="{FF2B5EF4-FFF2-40B4-BE49-F238E27FC236}">
                <a16:creationId xmlns:a16="http://schemas.microsoft.com/office/drawing/2014/main" id="{3109EAC3-C8BA-4EA6-8ECA-5CA38CAA93B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22350">
              <a:defRPr sz="2400" b="1">
                <a:solidFill>
                  <a:schemeClr val="tx1"/>
                </a:solidFill>
                <a:latin typeface="Times New Roman" panose="02020603050405020304" pitchFamily="18" charset="0"/>
                <a:ea typeface="MS PGothic" panose="020B0600070205080204" pitchFamily="34" charset="-128"/>
              </a:defRPr>
            </a:lvl1pPr>
            <a:lvl2pPr marL="742950" indent="-285750" defTabSz="1022350">
              <a:defRPr sz="2400" b="1">
                <a:solidFill>
                  <a:schemeClr val="tx1"/>
                </a:solidFill>
                <a:latin typeface="Times New Roman" panose="02020603050405020304" pitchFamily="18" charset="0"/>
                <a:ea typeface="MS PGothic" panose="020B0600070205080204" pitchFamily="34" charset="-128"/>
              </a:defRPr>
            </a:lvl2pPr>
            <a:lvl3pPr marL="1143000" indent="-228600" defTabSz="1022350">
              <a:defRPr sz="2400" b="1">
                <a:solidFill>
                  <a:schemeClr val="tx1"/>
                </a:solidFill>
                <a:latin typeface="Times New Roman" panose="02020603050405020304" pitchFamily="18" charset="0"/>
                <a:ea typeface="MS PGothic" panose="020B0600070205080204" pitchFamily="34" charset="-128"/>
              </a:defRPr>
            </a:lvl3pPr>
            <a:lvl4pPr marL="1600200" indent="-228600" defTabSz="1022350">
              <a:defRPr sz="2400" b="1">
                <a:solidFill>
                  <a:schemeClr val="tx1"/>
                </a:solidFill>
                <a:latin typeface="Times New Roman" panose="02020603050405020304" pitchFamily="18" charset="0"/>
                <a:ea typeface="MS PGothic" panose="020B0600070205080204" pitchFamily="34" charset="-128"/>
              </a:defRPr>
            </a:lvl4pPr>
            <a:lvl5pPr marL="2057400" indent="-228600" defTabSz="1022350">
              <a:defRPr sz="2400" b="1">
                <a:solidFill>
                  <a:schemeClr val="tx1"/>
                </a:solidFill>
                <a:latin typeface="Times New Roman" panose="02020603050405020304" pitchFamily="18" charset="0"/>
                <a:ea typeface="MS PGothic" panose="020B0600070205080204" pitchFamily="34" charset="-128"/>
              </a:defRPr>
            </a:lvl5pPr>
            <a:lvl6pPr marL="25146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6pPr>
            <a:lvl7pPr marL="29718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7pPr>
            <a:lvl8pPr marL="34290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8pPr>
            <a:lvl9pPr marL="38862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9pPr>
          </a:lstStyle>
          <a:p>
            <a:fld id="{2A7C3003-4CF6-49B4-957A-D25BA4767359}" type="slidenum">
              <a:rPr lang="en-US" altLang="en-US" sz="1000" b="0"/>
              <a:pPr/>
              <a:t>13</a:t>
            </a:fld>
            <a:endParaRPr lang="en-US" altLang="en-US" sz="1000" b="0"/>
          </a:p>
        </p:txBody>
      </p:sp>
      <p:sp>
        <p:nvSpPr>
          <p:cNvPr id="84995" name="Rectangle 2">
            <a:extLst>
              <a:ext uri="{FF2B5EF4-FFF2-40B4-BE49-F238E27FC236}">
                <a16:creationId xmlns:a16="http://schemas.microsoft.com/office/drawing/2014/main" id="{86B897CC-9152-434D-9B6A-925300E63C80}"/>
              </a:ext>
            </a:extLst>
          </p:cNvPr>
          <p:cNvSpPr>
            <a:spLocks noGrp="1" noRot="1" noChangeAspect="1" noChangeArrowheads="1" noTextEdit="1"/>
          </p:cNvSpPr>
          <p:nvPr>
            <p:ph type="sldImg"/>
          </p:nvPr>
        </p:nvSpPr>
        <p:spPr>
          <a:xfrm>
            <a:off x="1203325" y="698500"/>
            <a:ext cx="4598988" cy="3448050"/>
          </a:xfrm>
          <a:ln/>
        </p:spPr>
      </p:sp>
      <p:sp>
        <p:nvSpPr>
          <p:cNvPr id="84996" name="Rectangle 3">
            <a:extLst>
              <a:ext uri="{FF2B5EF4-FFF2-40B4-BE49-F238E27FC236}">
                <a16:creationId xmlns:a16="http://schemas.microsoft.com/office/drawing/2014/main" id="{8B4EE540-EFD9-41CA-8A50-4B2EE461D8E3}"/>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CA" altLang="en-US">
              <a:latin typeface="Times New Roman" panose="02020603050405020304" pitchFamily="18" charset="0"/>
            </a:endParaRPr>
          </a:p>
        </p:txBody>
      </p:sp>
    </p:spTree>
    <p:extLst>
      <p:ext uri="{BB962C8B-B14F-4D97-AF65-F5344CB8AC3E}">
        <p14:creationId xmlns:p14="http://schemas.microsoft.com/office/powerpoint/2010/main" val="14641416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a:extLst>
              <a:ext uri="{FF2B5EF4-FFF2-40B4-BE49-F238E27FC236}">
                <a16:creationId xmlns:a16="http://schemas.microsoft.com/office/drawing/2014/main" id="{3109EAC3-C8BA-4EA6-8ECA-5CA38CAA93B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22350">
              <a:defRPr sz="2400" b="1">
                <a:solidFill>
                  <a:schemeClr val="tx1"/>
                </a:solidFill>
                <a:latin typeface="Times New Roman" panose="02020603050405020304" pitchFamily="18" charset="0"/>
                <a:ea typeface="MS PGothic" panose="020B0600070205080204" pitchFamily="34" charset="-128"/>
              </a:defRPr>
            </a:lvl1pPr>
            <a:lvl2pPr marL="742950" indent="-285750" defTabSz="1022350">
              <a:defRPr sz="2400" b="1">
                <a:solidFill>
                  <a:schemeClr val="tx1"/>
                </a:solidFill>
                <a:latin typeface="Times New Roman" panose="02020603050405020304" pitchFamily="18" charset="0"/>
                <a:ea typeface="MS PGothic" panose="020B0600070205080204" pitchFamily="34" charset="-128"/>
              </a:defRPr>
            </a:lvl2pPr>
            <a:lvl3pPr marL="1143000" indent="-228600" defTabSz="1022350">
              <a:defRPr sz="2400" b="1">
                <a:solidFill>
                  <a:schemeClr val="tx1"/>
                </a:solidFill>
                <a:latin typeface="Times New Roman" panose="02020603050405020304" pitchFamily="18" charset="0"/>
                <a:ea typeface="MS PGothic" panose="020B0600070205080204" pitchFamily="34" charset="-128"/>
              </a:defRPr>
            </a:lvl3pPr>
            <a:lvl4pPr marL="1600200" indent="-228600" defTabSz="1022350">
              <a:defRPr sz="2400" b="1">
                <a:solidFill>
                  <a:schemeClr val="tx1"/>
                </a:solidFill>
                <a:latin typeface="Times New Roman" panose="02020603050405020304" pitchFamily="18" charset="0"/>
                <a:ea typeface="MS PGothic" panose="020B0600070205080204" pitchFamily="34" charset="-128"/>
              </a:defRPr>
            </a:lvl4pPr>
            <a:lvl5pPr marL="2057400" indent="-228600" defTabSz="1022350">
              <a:defRPr sz="2400" b="1">
                <a:solidFill>
                  <a:schemeClr val="tx1"/>
                </a:solidFill>
                <a:latin typeface="Times New Roman" panose="02020603050405020304" pitchFamily="18" charset="0"/>
                <a:ea typeface="MS PGothic" panose="020B0600070205080204" pitchFamily="34" charset="-128"/>
              </a:defRPr>
            </a:lvl5pPr>
            <a:lvl6pPr marL="25146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6pPr>
            <a:lvl7pPr marL="29718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7pPr>
            <a:lvl8pPr marL="34290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8pPr>
            <a:lvl9pPr marL="38862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9pPr>
          </a:lstStyle>
          <a:p>
            <a:fld id="{2A7C3003-4CF6-49B4-957A-D25BA4767359}" type="slidenum">
              <a:rPr lang="en-US" altLang="en-US" sz="1000" b="0"/>
              <a:pPr/>
              <a:t>14</a:t>
            </a:fld>
            <a:endParaRPr lang="en-US" altLang="en-US" sz="1000" b="0"/>
          </a:p>
        </p:txBody>
      </p:sp>
      <p:sp>
        <p:nvSpPr>
          <p:cNvPr id="84995" name="Rectangle 2">
            <a:extLst>
              <a:ext uri="{FF2B5EF4-FFF2-40B4-BE49-F238E27FC236}">
                <a16:creationId xmlns:a16="http://schemas.microsoft.com/office/drawing/2014/main" id="{86B897CC-9152-434D-9B6A-925300E63C80}"/>
              </a:ext>
            </a:extLst>
          </p:cNvPr>
          <p:cNvSpPr>
            <a:spLocks noGrp="1" noRot="1" noChangeAspect="1" noChangeArrowheads="1" noTextEdit="1"/>
          </p:cNvSpPr>
          <p:nvPr>
            <p:ph type="sldImg"/>
          </p:nvPr>
        </p:nvSpPr>
        <p:spPr>
          <a:xfrm>
            <a:off x="1203325" y="698500"/>
            <a:ext cx="4598988" cy="3448050"/>
          </a:xfrm>
          <a:ln/>
        </p:spPr>
      </p:sp>
      <p:sp>
        <p:nvSpPr>
          <p:cNvPr id="84996" name="Rectangle 3">
            <a:extLst>
              <a:ext uri="{FF2B5EF4-FFF2-40B4-BE49-F238E27FC236}">
                <a16:creationId xmlns:a16="http://schemas.microsoft.com/office/drawing/2014/main" id="{8B4EE540-EFD9-41CA-8A50-4B2EE461D8E3}"/>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CA" altLang="en-US">
              <a:latin typeface="Times New Roman" panose="02020603050405020304"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a:extLst>
              <a:ext uri="{FF2B5EF4-FFF2-40B4-BE49-F238E27FC236}">
                <a16:creationId xmlns:a16="http://schemas.microsoft.com/office/drawing/2014/main" id="{1CA425E1-7A26-406C-8DB8-6AC68E9F4595}"/>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22350">
              <a:defRPr sz="2400" b="1">
                <a:solidFill>
                  <a:schemeClr val="tx1"/>
                </a:solidFill>
                <a:latin typeface="Times New Roman" panose="02020603050405020304" pitchFamily="18" charset="0"/>
                <a:ea typeface="MS PGothic" panose="020B0600070205080204" pitchFamily="34" charset="-128"/>
              </a:defRPr>
            </a:lvl1pPr>
            <a:lvl2pPr marL="742950" indent="-285750" defTabSz="1022350">
              <a:defRPr sz="2400" b="1">
                <a:solidFill>
                  <a:schemeClr val="tx1"/>
                </a:solidFill>
                <a:latin typeface="Times New Roman" panose="02020603050405020304" pitchFamily="18" charset="0"/>
                <a:ea typeface="MS PGothic" panose="020B0600070205080204" pitchFamily="34" charset="-128"/>
              </a:defRPr>
            </a:lvl2pPr>
            <a:lvl3pPr marL="1143000" indent="-228600" defTabSz="1022350">
              <a:defRPr sz="2400" b="1">
                <a:solidFill>
                  <a:schemeClr val="tx1"/>
                </a:solidFill>
                <a:latin typeface="Times New Roman" panose="02020603050405020304" pitchFamily="18" charset="0"/>
                <a:ea typeface="MS PGothic" panose="020B0600070205080204" pitchFamily="34" charset="-128"/>
              </a:defRPr>
            </a:lvl3pPr>
            <a:lvl4pPr marL="1600200" indent="-228600" defTabSz="1022350">
              <a:defRPr sz="2400" b="1">
                <a:solidFill>
                  <a:schemeClr val="tx1"/>
                </a:solidFill>
                <a:latin typeface="Times New Roman" panose="02020603050405020304" pitchFamily="18" charset="0"/>
                <a:ea typeface="MS PGothic" panose="020B0600070205080204" pitchFamily="34" charset="-128"/>
              </a:defRPr>
            </a:lvl4pPr>
            <a:lvl5pPr marL="2057400" indent="-228600" defTabSz="1022350">
              <a:defRPr sz="2400" b="1">
                <a:solidFill>
                  <a:schemeClr val="tx1"/>
                </a:solidFill>
                <a:latin typeface="Times New Roman" panose="02020603050405020304" pitchFamily="18" charset="0"/>
                <a:ea typeface="MS PGothic" panose="020B0600070205080204" pitchFamily="34" charset="-128"/>
              </a:defRPr>
            </a:lvl5pPr>
            <a:lvl6pPr marL="25146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6pPr>
            <a:lvl7pPr marL="29718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7pPr>
            <a:lvl8pPr marL="34290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8pPr>
            <a:lvl9pPr marL="38862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9pPr>
          </a:lstStyle>
          <a:p>
            <a:fld id="{F1AA1E1D-5D92-4EE5-9281-77CFAD9BB0DB}" type="slidenum">
              <a:rPr lang="en-US" altLang="en-US" sz="1000" b="0"/>
              <a:pPr/>
              <a:t>3</a:t>
            </a:fld>
            <a:endParaRPr lang="en-US" altLang="en-US" sz="1000" b="0"/>
          </a:p>
        </p:txBody>
      </p:sp>
      <p:sp>
        <p:nvSpPr>
          <p:cNvPr id="9219" name="Rectangle 2">
            <a:extLst>
              <a:ext uri="{FF2B5EF4-FFF2-40B4-BE49-F238E27FC236}">
                <a16:creationId xmlns:a16="http://schemas.microsoft.com/office/drawing/2014/main" id="{E2824D2A-A19D-4657-A38E-1B7BFEFC015E}"/>
              </a:ext>
            </a:extLst>
          </p:cNvPr>
          <p:cNvSpPr>
            <a:spLocks noGrp="1" noRot="1" noChangeAspect="1" noChangeArrowheads="1" noTextEdit="1"/>
          </p:cNvSpPr>
          <p:nvPr>
            <p:ph type="sldImg"/>
          </p:nvPr>
        </p:nvSpPr>
        <p:spPr>
          <a:xfrm>
            <a:off x="1203325" y="698500"/>
            <a:ext cx="4598988" cy="3448050"/>
          </a:xfrm>
          <a:ln/>
        </p:spPr>
      </p:sp>
      <p:sp>
        <p:nvSpPr>
          <p:cNvPr id="9220" name="Rectangle 3">
            <a:extLst>
              <a:ext uri="{FF2B5EF4-FFF2-40B4-BE49-F238E27FC236}">
                <a16:creationId xmlns:a16="http://schemas.microsoft.com/office/drawing/2014/main" id="{A8FDC2CE-8A64-48AE-B122-6A1BED84784F}"/>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CA" altLang="en-US">
              <a:latin typeface="Times New Roman" panose="02020603050405020304"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a:extLst>
              <a:ext uri="{FF2B5EF4-FFF2-40B4-BE49-F238E27FC236}">
                <a16:creationId xmlns:a16="http://schemas.microsoft.com/office/drawing/2014/main" id="{175EC117-AB58-42C0-9F38-EEC5EA9A2135}"/>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22350">
              <a:defRPr sz="2400" b="1">
                <a:solidFill>
                  <a:schemeClr val="tx1"/>
                </a:solidFill>
                <a:latin typeface="Times New Roman" panose="02020603050405020304" pitchFamily="18" charset="0"/>
                <a:ea typeface="MS PGothic" panose="020B0600070205080204" pitchFamily="34" charset="-128"/>
              </a:defRPr>
            </a:lvl1pPr>
            <a:lvl2pPr marL="742950" indent="-285750" defTabSz="1022350">
              <a:defRPr sz="2400" b="1">
                <a:solidFill>
                  <a:schemeClr val="tx1"/>
                </a:solidFill>
                <a:latin typeface="Times New Roman" panose="02020603050405020304" pitchFamily="18" charset="0"/>
                <a:ea typeface="MS PGothic" panose="020B0600070205080204" pitchFamily="34" charset="-128"/>
              </a:defRPr>
            </a:lvl2pPr>
            <a:lvl3pPr marL="1143000" indent="-228600" defTabSz="1022350">
              <a:defRPr sz="2400" b="1">
                <a:solidFill>
                  <a:schemeClr val="tx1"/>
                </a:solidFill>
                <a:latin typeface="Times New Roman" panose="02020603050405020304" pitchFamily="18" charset="0"/>
                <a:ea typeface="MS PGothic" panose="020B0600070205080204" pitchFamily="34" charset="-128"/>
              </a:defRPr>
            </a:lvl3pPr>
            <a:lvl4pPr marL="1600200" indent="-228600" defTabSz="1022350">
              <a:defRPr sz="2400" b="1">
                <a:solidFill>
                  <a:schemeClr val="tx1"/>
                </a:solidFill>
                <a:latin typeface="Times New Roman" panose="02020603050405020304" pitchFamily="18" charset="0"/>
                <a:ea typeface="MS PGothic" panose="020B0600070205080204" pitchFamily="34" charset="-128"/>
              </a:defRPr>
            </a:lvl4pPr>
            <a:lvl5pPr marL="2057400" indent="-228600" defTabSz="1022350">
              <a:defRPr sz="2400" b="1">
                <a:solidFill>
                  <a:schemeClr val="tx1"/>
                </a:solidFill>
                <a:latin typeface="Times New Roman" panose="02020603050405020304" pitchFamily="18" charset="0"/>
                <a:ea typeface="MS PGothic" panose="020B0600070205080204" pitchFamily="34" charset="-128"/>
              </a:defRPr>
            </a:lvl5pPr>
            <a:lvl6pPr marL="25146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6pPr>
            <a:lvl7pPr marL="29718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7pPr>
            <a:lvl8pPr marL="34290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8pPr>
            <a:lvl9pPr marL="3886200" indent="-228600" defTabSz="102235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9pPr>
          </a:lstStyle>
          <a:p>
            <a:fld id="{39FFA835-0F58-4C63-BDA9-0F6CD0ACC1FA}" type="slidenum">
              <a:rPr lang="en-US" altLang="en-US" sz="1000" b="0"/>
              <a:pPr/>
              <a:t>4</a:t>
            </a:fld>
            <a:endParaRPr lang="en-US" altLang="en-US" sz="1000" b="0"/>
          </a:p>
        </p:txBody>
      </p:sp>
      <p:sp>
        <p:nvSpPr>
          <p:cNvPr id="11267" name="Rectangle 2">
            <a:extLst>
              <a:ext uri="{FF2B5EF4-FFF2-40B4-BE49-F238E27FC236}">
                <a16:creationId xmlns:a16="http://schemas.microsoft.com/office/drawing/2014/main" id="{09263763-3246-42D8-A451-E7E3C91A54AF}"/>
              </a:ext>
            </a:extLst>
          </p:cNvPr>
          <p:cNvSpPr>
            <a:spLocks noGrp="1" noRot="1" noChangeAspect="1" noChangeArrowheads="1" noTextEdit="1"/>
          </p:cNvSpPr>
          <p:nvPr>
            <p:ph type="sldImg"/>
          </p:nvPr>
        </p:nvSpPr>
        <p:spPr>
          <a:xfrm>
            <a:off x="1203325" y="698500"/>
            <a:ext cx="4598988" cy="3448050"/>
          </a:xfrm>
          <a:ln/>
        </p:spPr>
      </p:sp>
      <p:sp>
        <p:nvSpPr>
          <p:cNvPr id="11268" name="Rectangle 3">
            <a:extLst>
              <a:ext uri="{FF2B5EF4-FFF2-40B4-BE49-F238E27FC236}">
                <a16:creationId xmlns:a16="http://schemas.microsoft.com/office/drawing/2014/main" id="{B14C1146-2D94-4B25-A519-92660E26334C}"/>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CA" altLang="en-US" dirty="0">
                <a:latin typeface="Times New Roman"/>
                <a:ea typeface="MS PGothic"/>
                <a:cs typeface="Times New Roman"/>
              </a:rPr>
              <a:t>This lesson was prepared off of the STANAG, not the MIL-STD</a:t>
            </a:r>
            <a:endParaRPr lang="en-CA" altLang="en-US" dirty="0">
              <a:latin typeface="Times New Roman" panose="02020603050405020304" pitchFamily="18"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3325" y="698500"/>
            <a:ext cx="4598988" cy="3448050"/>
          </a:xfrm>
        </p:spPr>
      </p:sp>
      <p:sp>
        <p:nvSpPr>
          <p:cNvPr id="3" name="Notes Placeholder 2"/>
          <p:cNvSpPr>
            <a:spLocks noGrp="1"/>
          </p:cNvSpPr>
          <p:nvPr>
            <p:ph type="body" idx="1"/>
          </p:nvPr>
        </p:nvSpPr>
        <p:spPr/>
        <p:txBody>
          <a:bodyPr/>
          <a:lstStyle/>
          <a:p>
            <a:r>
              <a:rPr lang="en-US" dirty="0">
                <a:latin typeface="Calibri"/>
                <a:ea typeface="MS PGothic"/>
                <a:cs typeface="Calibri"/>
              </a:rPr>
              <a:t>The number of bits is not important, its to highlight future lessons about what is lost during the message forwarding process</a:t>
            </a:r>
          </a:p>
          <a:p>
            <a:endParaRPr lang="en-US" dirty="0">
              <a:latin typeface="Calibri"/>
              <a:cs typeface="Calibri"/>
            </a:endParaRPr>
          </a:p>
          <a:p>
            <a:r>
              <a:rPr lang="en-US" dirty="0">
                <a:latin typeface="Calibri"/>
                <a:ea typeface="MS PGothic"/>
                <a:cs typeface="Calibri"/>
              </a:rPr>
              <a:t>Emphasize the fact that these numbers are not tested, and they are not expected to know them as a TDL 200 graduate</a:t>
            </a:r>
            <a:endParaRPr lang="en-US" dirty="0">
              <a:latin typeface="Calibri"/>
              <a:cs typeface="Calibri"/>
            </a:endParaRPr>
          </a:p>
        </p:txBody>
      </p:sp>
      <p:sp>
        <p:nvSpPr>
          <p:cNvPr id="4" name="Slide Number Placeholder 3"/>
          <p:cNvSpPr>
            <a:spLocks noGrp="1"/>
          </p:cNvSpPr>
          <p:nvPr>
            <p:ph type="sldNum" sz="quarter" idx="5"/>
          </p:nvPr>
        </p:nvSpPr>
        <p:spPr/>
        <p:txBody>
          <a:bodyPr/>
          <a:lstStyle/>
          <a:p>
            <a:fld id="{5DDB7BF8-9547-44BE-BC35-87A3794ACAD2}" type="slidenum">
              <a:rPr lang="en-US" altLang="en-US"/>
              <a:pPr/>
              <a:t>5</a:t>
            </a:fld>
            <a:endParaRPr lang="en-US" altLang="en-US"/>
          </a:p>
        </p:txBody>
      </p:sp>
    </p:spTree>
    <p:extLst>
      <p:ext uri="{BB962C8B-B14F-4D97-AF65-F5344CB8AC3E}">
        <p14:creationId xmlns:p14="http://schemas.microsoft.com/office/powerpoint/2010/main" val="34809511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3325" y="698500"/>
            <a:ext cx="4598988" cy="3448050"/>
          </a:xfrm>
        </p:spPr>
      </p:sp>
      <p:sp>
        <p:nvSpPr>
          <p:cNvPr id="3" name="Notes Placeholder 2"/>
          <p:cNvSpPr>
            <a:spLocks noGrp="1"/>
          </p:cNvSpPr>
          <p:nvPr>
            <p:ph type="body" idx="1"/>
          </p:nvPr>
        </p:nvSpPr>
        <p:spPr/>
        <p:txBody>
          <a:bodyPr/>
          <a:lstStyle/>
          <a:p>
            <a:r>
              <a:rPr lang="en-US" dirty="0">
                <a:latin typeface="Calibri"/>
                <a:ea typeface="MS PGothic"/>
                <a:cs typeface="Calibri"/>
              </a:rPr>
              <a:t>This list is not exhaustive</a:t>
            </a:r>
            <a:endParaRPr lang="en-US" dirty="0">
              <a:latin typeface="Calibri"/>
              <a:cs typeface="Calibri"/>
            </a:endParaRPr>
          </a:p>
        </p:txBody>
      </p:sp>
      <p:sp>
        <p:nvSpPr>
          <p:cNvPr id="4" name="Slide Number Placeholder 3"/>
          <p:cNvSpPr>
            <a:spLocks noGrp="1"/>
          </p:cNvSpPr>
          <p:nvPr>
            <p:ph type="sldNum" sz="quarter" idx="5"/>
          </p:nvPr>
        </p:nvSpPr>
        <p:spPr/>
        <p:txBody>
          <a:bodyPr/>
          <a:lstStyle/>
          <a:p>
            <a:fld id="{5DDB7BF8-9547-44BE-BC35-87A3794ACAD2}" type="slidenum">
              <a:rPr lang="en-US" altLang="en-US"/>
              <a:pPr/>
              <a:t>6</a:t>
            </a:fld>
            <a:endParaRPr lang="en-US" altLang="en-US"/>
          </a:p>
        </p:txBody>
      </p:sp>
    </p:spTree>
    <p:extLst>
      <p:ext uri="{BB962C8B-B14F-4D97-AF65-F5344CB8AC3E}">
        <p14:creationId xmlns:p14="http://schemas.microsoft.com/office/powerpoint/2010/main" val="18489907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3325" y="698500"/>
            <a:ext cx="4598988" cy="3448050"/>
          </a:xfrm>
        </p:spPr>
      </p:sp>
      <p:sp>
        <p:nvSpPr>
          <p:cNvPr id="3" name="Notes Placeholder 2"/>
          <p:cNvSpPr>
            <a:spLocks noGrp="1"/>
          </p:cNvSpPr>
          <p:nvPr>
            <p:ph type="body" idx="1"/>
          </p:nvPr>
        </p:nvSpPr>
        <p:spPr/>
        <p:txBody>
          <a:bodyPr/>
          <a:lstStyle/>
          <a:p>
            <a:r>
              <a:rPr lang="en-US">
                <a:latin typeface="Calibri"/>
                <a:ea typeface="MS PGothic"/>
                <a:cs typeface="Calibri"/>
              </a:rPr>
              <a:t>Make sure to point out the ID Amplification part of the message. It is used to specify what ID the track is. The ID, PRI AMP ID, and M.82 ID AMP all work together.</a:t>
            </a:r>
            <a:endParaRPr lang="en-US">
              <a:latin typeface="Calibri"/>
              <a:cs typeface="Calibri"/>
            </a:endParaRPr>
          </a:p>
        </p:txBody>
      </p:sp>
      <p:sp>
        <p:nvSpPr>
          <p:cNvPr id="4" name="Slide Number Placeholder 3"/>
          <p:cNvSpPr>
            <a:spLocks noGrp="1"/>
          </p:cNvSpPr>
          <p:nvPr>
            <p:ph type="sldNum" sz="quarter" idx="5"/>
          </p:nvPr>
        </p:nvSpPr>
        <p:spPr/>
        <p:txBody>
          <a:bodyPr/>
          <a:lstStyle/>
          <a:p>
            <a:fld id="{5DDB7BF8-9547-44BE-BC35-87A3794ACAD2}" type="slidenum">
              <a:rPr lang="en-US" altLang="en-US"/>
              <a:pPr/>
              <a:t>8</a:t>
            </a:fld>
            <a:endParaRPr lang="en-US" altLang="en-US"/>
          </a:p>
        </p:txBody>
      </p:sp>
    </p:spTree>
    <p:extLst>
      <p:ext uri="{BB962C8B-B14F-4D97-AF65-F5344CB8AC3E}">
        <p14:creationId xmlns:p14="http://schemas.microsoft.com/office/powerpoint/2010/main" val="8236431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3325" y="698500"/>
            <a:ext cx="4598988" cy="3448050"/>
          </a:xfrm>
        </p:spPr>
      </p:sp>
      <p:sp>
        <p:nvSpPr>
          <p:cNvPr id="3" name="Notes Placeholder 2"/>
          <p:cNvSpPr>
            <a:spLocks noGrp="1"/>
          </p:cNvSpPr>
          <p:nvPr>
            <p:ph type="body" idx="1"/>
          </p:nvPr>
        </p:nvSpPr>
        <p:spPr/>
        <p:txBody>
          <a:bodyPr/>
          <a:lstStyle/>
          <a:p>
            <a:r>
              <a:rPr lang="en-US" dirty="0">
                <a:latin typeface="Calibri"/>
                <a:ea typeface="MS PGothic"/>
                <a:cs typeface="Calibri"/>
              </a:rPr>
              <a:t>There is a slight deviation explaining bits here. This explains the M-Series message limitation in how Link 11 expresses ID.</a:t>
            </a:r>
            <a:endParaRPr lang="en-US" dirty="0">
              <a:latin typeface="Calibri"/>
              <a:cs typeface="Calibri"/>
            </a:endParaRPr>
          </a:p>
          <a:p>
            <a:endParaRPr lang="en-US" dirty="0">
              <a:latin typeface="Calibri"/>
              <a:cs typeface="Calibri"/>
            </a:endParaRPr>
          </a:p>
          <a:p>
            <a:r>
              <a:rPr lang="en-US" dirty="0">
                <a:latin typeface="Calibri"/>
                <a:ea typeface="MS PGothic"/>
                <a:cs typeface="Calibri"/>
              </a:rPr>
              <a:t>The two Friend fields is not a mistake, it's how the ID system is designed.</a:t>
            </a:r>
          </a:p>
          <a:p>
            <a:endParaRPr lang="en-US" dirty="0">
              <a:latin typeface="Calibri"/>
              <a:cs typeface="Calibri"/>
            </a:endParaRPr>
          </a:p>
          <a:p>
            <a:r>
              <a:rPr lang="en-US" dirty="0">
                <a:latin typeface="Calibri"/>
                <a:ea typeface="MS PGothic"/>
                <a:cs typeface="Calibri"/>
              </a:rPr>
              <a:t>The final ID is determined by the M.2 ID and PRI AMP fields, and the M.82 ID AMP field.</a:t>
            </a:r>
          </a:p>
          <a:p>
            <a:endParaRPr lang="en-US" dirty="0">
              <a:latin typeface="Calibri"/>
              <a:cs typeface="Calibri"/>
            </a:endParaRPr>
          </a:p>
          <a:p>
            <a:r>
              <a:rPr lang="en-US" dirty="0">
                <a:latin typeface="Calibri"/>
                <a:ea typeface="MS PGothic"/>
                <a:cs typeface="Calibri"/>
              </a:rPr>
              <a:t>It takes 3 IDs to make an ID determination.</a:t>
            </a:r>
            <a:endParaRPr lang="en-US" dirty="0">
              <a:latin typeface="Calibri"/>
              <a:cs typeface="Calibri"/>
            </a:endParaRPr>
          </a:p>
        </p:txBody>
      </p:sp>
      <p:sp>
        <p:nvSpPr>
          <p:cNvPr id="4" name="Slide Number Placeholder 3"/>
          <p:cNvSpPr>
            <a:spLocks noGrp="1"/>
          </p:cNvSpPr>
          <p:nvPr>
            <p:ph type="sldNum" sz="quarter" idx="5"/>
          </p:nvPr>
        </p:nvSpPr>
        <p:spPr/>
        <p:txBody>
          <a:bodyPr/>
          <a:lstStyle/>
          <a:p>
            <a:fld id="{5DDB7BF8-9547-44BE-BC35-87A3794ACAD2}" type="slidenum">
              <a:rPr lang="en-US" altLang="en-US"/>
              <a:pPr/>
              <a:t>9</a:t>
            </a:fld>
            <a:endParaRPr lang="en-US" altLang="en-US"/>
          </a:p>
        </p:txBody>
      </p:sp>
    </p:spTree>
    <p:extLst>
      <p:ext uri="{BB962C8B-B14F-4D97-AF65-F5344CB8AC3E}">
        <p14:creationId xmlns:p14="http://schemas.microsoft.com/office/powerpoint/2010/main" val="8527460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3325" y="698500"/>
            <a:ext cx="4598988" cy="3448050"/>
          </a:xfrm>
        </p:spPr>
      </p:sp>
      <p:sp>
        <p:nvSpPr>
          <p:cNvPr id="3" name="Notes Placeholder 2"/>
          <p:cNvSpPr>
            <a:spLocks noGrp="1"/>
          </p:cNvSpPr>
          <p:nvPr>
            <p:ph type="body" idx="1"/>
          </p:nvPr>
        </p:nvSpPr>
        <p:spPr/>
        <p:txBody>
          <a:bodyPr/>
          <a:lstStyle/>
          <a:p>
            <a:r>
              <a:rPr lang="en-US" dirty="0">
                <a:latin typeface="Calibri"/>
                <a:ea typeface="MS PGothic"/>
                <a:cs typeface="Calibri"/>
              </a:rPr>
              <a:t>This explains that you need more than the first ID field.</a:t>
            </a:r>
            <a:endParaRPr lang="en-US" dirty="0">
              <a:latin typeface="Calibri"/>
              <a:cs typeface="Calibri"/>
            </a:endParaRPr>
          </a:p>
        </p:txBody>
      </p:sp>
      <p:sp>
        <p:nvSpPr>
          <p:cNvPr id="4" name="Slide Number Placeholder 3"/>
          <p:cNvSpPr>
            <a:spLocks noGrp="1"/>
          </p:cNvSpPr>
          <p:nvPr>
            <p:ph type="sldNum" sz="quarter" idx="5"/>
          </p:nvPr>
        </p:nvSpPr>
        <p:spPr/>
        <p:txBody>
          <a:bodyPr/>
          <a:lstStyle/>
          <a:p>
            <a:fld id="{5DDB7BF8-9547-44BE-BC35-87A3794ACAD2}" type="slidenum">
              <a:rPr lang="en-US" altLang="en-US"/>
              <a:pPr/>
              <a:t>10</a:t>
            </a:fld>
            <a:endParaRPr lang="en-US" altLang="en-US"/>
          </a:p>
        </p:txBody>
      </p:sp>
    </p:spTree>
    <p:extLst>
      <p:ext uri="{BB962C8B-B14F-4D97-AF65-F5344CB8AC3E}">
        <p14:creationId xmlns:p14="http://schemas.microsoft.com/office/powerpoint/2010/main" val="35386126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3325" y="698500"/>
            <a:ext cx="4598988" cy="3448050"/>
          </a:xfrm>
        </p:spPr>
      </p:sp>
      <p:sp>
        <p:nvSpPr>
          <p:cNvPr id="3" name="Notes Placeholder 2"/>
          <p:cNvSpPr>
            <a:spLocks noGrp="1"/>
          </p:cNvSpPr>
          <p:nvPr>
            <p:ph type="body" idx="1"/>
          </p:nvPr>
        </p:nvSpPr>
        <p:spPr/>
        <p:txBody>
          <a:bodyPr/>
          <a:lstStyle/>
          <a:p>
            <a:r>
              <a:rPr lang="en-US" dirty="0">
                <a:latin typeface="Calibri"/>
                <a:ea typeface="MS PGothic"/>
                <a:cs typeface="Calibri"/>
              </a:rPr>
              <a:t>M-Series messages, compared to J-Series messages in that the do not carry as much information. For example, the chart above is the extent of the </a:t>
            </a:r>
            <a:r>
              <a:rPr lang="en-US" dirty="0" err="1">
                <a:latin typeface="Calibri"/>
                <a:ea typeface="MS PGothic"/>
                <a:cs typeface="Calibri"/>
              </a:rPr>
              <a:t>discription</a:t>
            </a:r>
            <a:r>
              <a:rPr lang="en-US" dirty="0">
                <a:latin typeface="Calibri"/>
                <a:ea typeface="MS PGothic"/>
                <a:cs typeface="Calibri"/>
              </a:rPr>
              <a:t> of the asset. There is no information on platform, or mission (aside from a generic indicator)</a:t>
            </a:r>
          </a:p>
          <a:p>
            <a:endParaRPr lang="en-US">
              <a:latin typeface="Calibri"/>
              <a:cs typeface="Calibri"/>
            </a:endParaRPr>
          </a:p>
        </p:txBody>
      </p:sp>
      <p:sp>
        <p:nvSpPr>
          <p:cNvPr id="4" name="Slide Number Placeholder 3"/>
          <p:cNvSpPr>
            <a:spLocks noGrp="1"/>
          </p:cNvSpPr>
          <p:nvPr>
            <p:ph type="sldNum" sz="quarter" idx="5"/>
          </p:nvPr>
        </p:nvSpPr>
        <p:spPr/>
        <p:txBody>
          <a:bodyPr/>
          <a:lstStyle/>
          <a:p>
            <a:fld id="{5DDB7BF8-9547-44BE-BC35-87A3794ACAD2}" type="slidenum">
              <a:rPr lang="en-US" altLang="en-US"/>
              <a:pPr/>
              <a:t>11</a:t>
            </a:fld>
            <a:endParaRPr lang="en-US" altLang="en-US"/>
          </a:p>
        </p:txBody>
      </p:sp>
    </p:spTree>
    <p:extLst>
      <p:ext uri="{BB962C8B-B14F-4D97-AF65-F5344CB8AC3E}">
        <p14:creationId xmlns:p14="http://schemas.microsoft.com/office/powerpoint/2010/main" val="15744325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en-US"/>
              <a:t>Click to edit Master subtitle style</a:t>
            </a:r>
            <a:endParaRPr lang="en-CA"/>
          </a:p>
        </p:txBody>
      </p:sp>
    </p:spTree>
    <p:extLst>
      <p:ext uri="{BB962C8B-B14F-4D97-AF65-F5344CB8AC3E}">
        <p14:creationId xmlns:p14="http://schemas.microsoft.com/office/powerpoint/2010/main" val="512945745"/>
      </p:ext>
    </p:extLst>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615709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314091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5349078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515979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4105809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152400"/>
            <a:ext cx="2286000" cy="5791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0" y="152400"/>
            <a:ext cx="6705600" cy="5791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9189742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981200" y="152400"/>
            <a:ext cx="7010400" cy="1143000"/>
          </a:xfrm>
        </p:spPr>
        <p:txBody>
          <a:bodyPr/>
          <a:lstStyle/>
          <a:p>
            <a:r>
              <a:rPr lang="en-US"/>
              <a:t>Click to edit Master title style</a:t>
            </a:r>
          </a:p>
        </p:txBody>
      </p:sp>
      <p:sp>
        <p:nvSpPr>
          <p:cNvPr id="3" name="Table Placeholder 2"/>
          <p:cNvSpPr>
            <a:spLocks noGrp="1"/>
          </p:cNvSpPr>
          <p:nvPr>
            <p:ph type="tbl" idx="1"/>
          </p:nvPr>
        </p:nvSpPr>
        <p:spPr>
          <a:xfrm>
            <a:off x="0" y="1600200"/>
            <a:ext cx="9144000" cy="4343400"/>
          </a:xfrm>
        </p:spPr>
        <p:txBody>
          <a:bodyPr/>
          <a:lstStyle/>
          <a:p>
            <a:pPr lvl="0"/>
            <a:r>
              <a:rPr lang="en-US" noProof="0"/>
              <a:t>Click icon to add table</a:t>
            </a:r>
          </a:p>
        </p:txBody>
      </p:sp>
    </p:spTree>
    <p:extLst>
      <p:ext uri="{BB962C8B-B14F-4D97-AF65-F5344CB8AC3E}">
        <p14:creationId xmlns:p14="http://schemas.microsoft.com/office/powerpoint/2010/main" val="11243494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Footer Placeholder 2">
            <a:extLst>
              <a:ext uri="{FF2B5EF4-FFF2-40B4-BE49-F238E27FC236}">
                <a16:creationId xmlns:a16="http://schemas.microsoft.com/office/drawing/2014/main" id="{A352B7CD-736A-49DE-BC1A-1E04DC9D576D}"/>
              </a:ext>
            </a:extLst>
          </p:cNvPr>
          <p:cNvSpPr>
            <a:spLocks noGrp="1"/>
          </p:cNvSpPr>
          <p:nvPr>
            <p:ph type="ftr" sz="quarter" idx="10"/>
          </p:nvPr>
        </p:nvSpPr>
        <p:spPr>
          <a:xfrm>
            <a:off x="3124200" y="6416675"/>
            <a:ext cx="2895600" cy="365125"/>
          </a:xfrm>
          <a:prstGeom prst="rect">
            <a:avLst/>
          </a:prstGeom>
        </p:spPr>
        <p:txBody>
          <a:bodyPr/>
          <a:lstStyle>
            <a:lvl1pPr eaLnBrk="1" hangingPunct="1">
              <a:defRPr smtClean="0"/>
            </a:lvl1pPr>
          </a:lstStyle>
          <a:p>
            <a:pPr>
              <a:defRPr/>
            </a:pPr>
            <a:r>
              <a:rPr lang="en-US" altLang="en-US"/>
              <a:t>UNCLASSIFIED</a:t>
            </a:r>
          </a:p>
        </p:txBody>
      </p:sp>
    </p:spTree>
    <p:extLst>
      <p:ext uri="{BB962C8B-B14F-4D97-AF65-F5344CB8AC3E}">
        <p14:creationId xmlns:p14="http://schemas.microsoft.com/office/powerpoint/2010/main" val="13887828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854606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en-US"/>
              <a:t>Click to edit Master subtitle style</a:t>
            </a:r>
            <a:endParaRPr lang="en-CA"/>
          </a:p>
        </p:txBody>
      </p:sp>
    </p:spTree>
    <p:extLst>
      <p:ext uri="{BB962C8B-B14F-4D97-AF65-F5344CB8AC3E}">
        <p14:creationId xmlns:p14="http://schemas.microsoft.com/office/powerpoint/2010/main" val="10712967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5638800" y="1996557"/>
            <a:ext cx="2816119" cy="2864883"/>
          </a:xfrm>
          <a:prstGeom prst="rect">
            <a:avLst/>
          </a:prstGeom>
        </p:spPr>
      </p:pic>
      <p:sp>
        <p:nvSpPr>
          <p:cNvPr id="2" name="Title 1"/>
          <p:cNvSpPr>
            <a:spLocks noGrp="1"/>
          </p:cNvSpPr>
          <p:nvPr>
            <p:ph type="ctrTitle"/>
          </p:nvPr>
        </p:nvSpPr>
        <p:spPr>
          <a:xfrm>
            <a:off x="1905000" y="228601"/>
            <a:ext cx="7239000" cy="1143000"/>
          </a:xfrm>
        </p:spPr>
        <p:txBody>
          <a:bodyPr/>
          <a:lstStyle>
            <a:lvl1pPr algn="ctr">
              <a:defRPr>
                <a:solidFill>
                  <a:srgbClr val="0000FF"/>
                </a:solidFill>
              </a:defRPr>
            </a:lvl1pPr>
          </a:lstStyle>
          <a:p>
            <a:r>
              <a:rPr lang="en-US" dirty="0"/>
              <a:t>Click to edit Master title style</a:t>
            </a:r>
          </a:p>
        </p:txBody>
      </p:sp>
      <p:sp>
        <p:nvSpPr>
          <p:cNvPr id="3" name="Subtitle 2"/>
          <p:cNvSpPr>
            <a:spLocks noGrp="1"/>
          </p:cNvSpPr>
          <p:nvPr>
            <p:ph type="subTitle" idx="1"/>
          </p:nvPr>
        </p:nvSpPr>
        <p:spPr>
          <a:xfrm>
            <a:off x="304800" y="3403598"/>
            <a:ext cx="5105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6375314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875875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7579364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0" y="1600200"/>
            <a:ext cx="44958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4958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434903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726377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theme" Target="../theme/theme1.xml"/><Relationship Id="rId7" Type="http://schemas.openxmlformats.org/officeDocument/2006/relationships/image" Target="../media/image4.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7" Type="http://schemas.openxmlformats.org/officeDocument/2006/relationships/image" Target="../media/image7.jpeg"/><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image" Target="../media/image6.jpeg"/><Relationship Id="rId5" Type="http://schemas.openxmlformats.org/officeDocument/2006/relationships/image" Target="../media/image3.png"/><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2.xml"/><Relationship Id="rId13" Type="http://schemas.openxmlformats.org/officeDocument/2006/relationships/theme" Target="../theme/theme3.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slideLayout" Target="../slideLayouts/slideLayout16.xml"/><Relationship Id="rId17" Type="http://schemas.openxmlformats.org/officeDocument/2006/relationships/image" Target="../media/image7.jpeg"/><Relationship Id="rId2" Type="http://schemas.openxmlformats.org/officeDocument/2006/relationships/slideLayout" Target="../slideLayouts/slideLayout6.xml"/><Relationship Id="rId16" Type="http://schemas.openxmlformats.org/officeDocument/2006/relationships/image" Target="../media/image6.jpeg"/><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5" Type="http://schemas.openxmlformats.org/officeDocument/2006/relationships/image" Target="../media/image3.png"/><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
            <a:extLst>
              <a:ext uri="{FF2B5EF4-FFF2-40B4-BE49-F238E27FC236}">
                <a16:creationId xmlns:a16="http://schemas.microsoft.com/office/drawing/2014/main" id="{C404C636-E1FB-4B70-A843-992000E9BD8F}"/>
              </a:ext>
            </a:extLst>
          </p:cNvPr>
          <p:cNvPicPr>
            <a:picLocks noChangeAspect="1"/>
          </p:cNvPicPr>
          <p:nvPr/>
        </p:nvPicPr>
        <p:blipFill>
          <a:blip r:embed="rId4">
            <a:lum bright="70000" contrast="-70000"/>
            <a:extLst>
              <a:ext uri="{28A0092B-C50C-407E-A947-70E740481C1C}">
                <a14:useLocalDpi xmlns:a14="http://schemas.microsoft.com/office/drawing/2010/main" val="0"/>
              </a:ext>
            </a:extLst>
          </a:blip>
          <a:srcRect/>
          <a:stretch>
            <a:fillRect/>
          </a:stretch>
        </p:blipFill>
        <p:spPr bwMode="auto">
          <a:xfrm>
            <a:off x="5029200" y="1795463"/>
            <a:ext cx="3581400" cy="364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7">
            <a:extLst>
              <a:ext uri="{FF2B5EF4-FFF2-40B4-BE49-F238E27FC236}">
                <a16:creationId xmlns:a16="http://schemas.microsoft.com/office/drawing/2014/main" id="{2EA613F5-B73C-4D0B-BE6D-63DD2418E388}"/>
              </a:ext>
            </a:extLst>
          </p:cNvPr>
          <p:cNvSpPr>
            <a:spLocks noGrp="1" noChangeArrowheads="1"/>
          </p:cNvSpPr>
          <p:nvPr>
            <p:ph type="title"/>
          </p:nvPr>
        </p:nvSpPr>
        <p:spPr bwMode="auto">
          <a:xfrm>
            <a:off x="1944688" y="115888"/>
            <a:ext cx="5827712"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fr-FR"/>
              <a:t>Click to edit Master title style</a:t>
            </a:r>
            <a:endParaRPr lang="en-CA" altLang="fr-FR"/>
          </a:p>
        </p:txBody>
      </p:sp>
      <p:sp>
        <p:nvSpPr>
          <p:cNvPr id="1028" name="Rectangle 8">
            <a:extLst>
              <a:ext uri="{FF2B5EF4-FFF2-40B4-BE49-F238E27FC236}">
                <a16:creationId xmlns:a16="http://schemas.microsoft.com/office/drawing/2014/main" id="{AD951EC0-CC13-4212-AAE0-991ACB91319F}"/>
              </a:ext>
            </a:extLst>
          </p:cNvPr>
          <p:cNvSpPr>
            <a:spLocks noGrp="1" noChangeArrowheads="1"/>
          </p:cNvSpPr>
          <p:nvPr>
            <p:ph type="body" idx="1"/>
          </p:nvPr>
        </p:nvSpPr>
        <p:spPr bwMode="auto">
          <a:xfrm>
            <a:off x="12700" y="1622425"/>
            <a:ext cx="91440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fr-FR"/>
              <a:t>Click to edit Master text styles</a:t>
            </a:r>
          </a:p>
          <a:p>
            <a:pPr lvl="1"/>
            <a:r>
              <a:rPr lang="en-US" altLang="fr-FR"/>
              <a:t>Second level</a:t>
            </a:r>
          </a:p>
          <a:p>
            <a:pPr lvl="2"/>
            <a:r>
              <a:rPr lang="en-US" altLang="fr-FR"/>
              <a:t>Third level</a:t>
            </a:r>
          </a:p>
          <a:p>
            <a:pPr lvl="3"/>
            <a:r>
              <a:rPr lang="en-US" altLang="fr-FR"/>
              <a:t>Fourth level</a:t>
            </a:r>
          </a:p>
          <a:p>
            <a:pPr lvl="4"/>
            <a:r>
              <a:rPr lang="en-US" altLang="fr-FR"/>
              <a:t>Fifth level</a:t>
            </a:r>
            <a:endParaRPr lang="en-CA" altLang="fr-FR"/>
          </a:p>
        </p:txBody>
      </p:sp>
      <p:pic>
        <p:nvPicPr>
          <p:cNvPr id="1029" name="Picture 9" descr="Banner Globe">
            <a:extLst>
              <a:ext uri="{FF2B5EF4-FFF2-40B4-BE49-F238E27FC236}">
                <a16:creationId xmlns:a16="http://schemas.microsoft.com/office/drawing/2014/main" id="{E8584346-DF8F-4C0C-A8E1-3D9C66079205}"/>
              </a:ext>
            </a:extLst>
          </p:cNvPr>
          <p:cNvPicPr>
            <a:picLocks noChangeAspect="1" noChangeArrowheads="1"/>
          </p:cNvPicPr>
          <p:nvPr/>
        </p:nvPicPr>
        <p:blipFill>
          <a:blip r:embed="rId5">
            <a:lum bright="10000"/>
            <a:extLst>
              <a:ext uri="{28A0092B-C50C-407E-A947-70E740481C1C}">
                <a14:useLocalDpi xmlns:a14="http://schemas.microsoft.com/office/drawing/2010/main" val="0"/>
              </a:ext>
            </a:extLst>
          </a:blip>
          <a:srcRect/>
          <a:stretch>
            <a:fillRect/>
          </a:stretch>
        </p:blipFill>
        <p:spPr bwMode="auto">
          <a:xfrm>
            <a:off x="0" y="5440363"/>
            <a:ext cx="9144000" cy="1417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0" name="Picture 10" descr="DND-Flag-painting">
            <a:extLst>
              <a:ext uri="{FF2B5EF4-FFF2-40B4-BE49-F238E27FC236}">
                <a16:creationId xmlns:a16="http://schemas.microsoft.com/office/drawing/2014/main" id="{FFA05616-A2FF-4C03-BFE2-371407738921}"/>
              </a:ext>
            </a:extLst>
          </p:cNvPr>
          <p:cNvPicPr preferRelativeResize="0">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52388"/>
            <a:ext cx="2001838" cy="103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5" name="Text Box 11">
            <a:extLst>
              <a:ext uri="{FF2B5EF4-FFF2-40B4-BE49-F238E27FC236}">
                <a16:creationId xmlns:a16="http://schemas.microsoft.com/office/drawing/2014/main" id="{E561EF62-61F5-45F7-8A93-B3650982D12B}"/>
              </a:ext>
            </a:extLst>
          </p:cNvPr>
          <p:cNvSpPr txBox="1">
            <a:spLocks noChangeArrowheads="1"/>
          </p:cNvSpPr>
          <p:nvPr/>
        </p:nvSpPr>
        <p:spPr bwMode="auto">
          <a:xfrm>
            <a:off x="4076700" y="38100"/>
            <a:ext cx="1038225" cy="230188"/>
          </a:xfrm>
          <a:prstGeom prst="rect">
            <a:avLst/>
          </a:prstGeom>
          <a:noFill/>
          <a:ln w="12700">
            <a:noFill/>
            <a:miter lim="800000"/>
            <a:headEnd/>
            <a:tailEnd/>
          </a:ln>
          <a:effectLst/>
        </p:spPr>
        <p:txBody>
          <a:bodyPr wrap="none">
            <a:spAutoFit/>
          </a:bodyPr>
          <a:lstStyle>
            <a:lvl1pPr algn="l" eaLnBrk="0" hangingPunct="0">
              <a:defRPr>
                <a:solidFill>
                  <a:schemeClr val="tx1"/>
                </a:solidFill>
                <a:latin typeface="Arial" charset="0"/>
              </a:defRPr>
            </a:lvl1pPr>
            <a:lvl2pPr marL="742950" indent="-285750" algn="l" eaLnBrk="0" hangingPunct="0">
              <a:defRPr>
                <a:solidFill>
                  <a:schemeClr val="tx1"/>
                </a:solidFill>
                <a:latin typeface="Arial" charset="0"/>
              </a:defRPr>
            </a:lvl2pPr>
            <a:lvl3pPr marL="1143000" indent="-228600" algn="l" eaLnBrk="0" hangingPunct="0">
              <a:defRPr>
                <a:solidFill>
                  <a:schemeClr val="tx1"/>
                </a:solidFill>
                <a:latin typeface="Arial" charset="0"/>
              </a:defRPr>
            </a:lvl3pPr>
            <a:lvl4pPr marL="1600200" indent="-228600" algn="l" eaLnBrk="0" hangingPunct="0">
              <a:defRPr>
                <a:solidFill>
                  <a:schemeClr val="tx1"/>
                </a:solidFill>
                <a:latin typeface="Arial" charset="0"/>
              </a:defRPr>
            </a:lvl4pPr>
            <a:lvl5pPr marL="2057400" indent="-228600" algn="l"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r>
              <a:rPr lang="en-US" altLang="en-US" sz="900"/>
              <a:t>UNCLASSIFIED</a:t>
            </a:r>
          </a:p>
        </p:txBody>
      </p:sp>
      <p:sp>
        <p:nvSpPr>
          <p:cNvPr id="3077" name="Text Box 5">
            <a:extLst>
              <a:ext uri="{FF2B5EF4-FFF2-40B4-BE49-F238E27FC236}">
                <a16:creationId xmlns:a16="http://schemas.microsoft.com/office/drawing/2014/main" id="{3D129E9C-B2DD-4C2B-9147-B6471A0A73CD}"/>
              </a:ext>
            </a:extLst>
          </p:cNvPr>
          <p:cNvSpPr txBox="1">
            <a:spLocks noChangeArrowheads="1"/>
          </p:cNvSpPr>
          <p:nvPr/>
        </p:nvSpPr>
        <p:spPr bwMode="auto">
          <a:xfrm>
            <a:off x="4356100" y="6172200"/>
            <a:ext cx="457200" cy="230188"/>
          </a:xfrm>
          <a:prstGeom prst="rect">
            <a:avLst/>
          </a:prstGeom>
          <a:noFill/>
          <a:ln w="12700">
            <a:noFill/>
            <a:miter lim="800000"/>
            <a:headEnd/>
            <a:tailEnd/>
          </a:ln>
          <a:effectLst/>
        </p:spPr>
        <p:txBody>
          <a:bodyPr>
            <a:spAutoFit/>
          </a:bodyPr>
          <a:lstStyle>
            <a:lvl1pPr>
              <a:defRPr sz="2400" b="1">
                <a:solidFill>
                  <a:schemeClr val="tx1"/>
                </a:solidFill>
                <a:latin typeface="Times New Roman" panose="02020603050405020304" pitchFamily="18" charset="0"/>
                <a:ea typeface="MS PGothic" panose="020B0600070205080204" pitchFamily="34" charset="-128"/>
              </a:defRPr>
            </a:lvl1pPr>
            <a:lvl2pPr marL="742950" indent="-285750">
              <a:defRPr sz="2400" b="1">
                <a:solidFill>
                  <a:schemeClr val="tx1"/>
                </a:solidFill>
                <a:latin typeface="Times New Roman" panose="02020603050405020304" pitchFamily="18" charset="0"/>
                <a:ea typeface="MS PGothic" panose="020B0600070205080204" pitchFamily="34" charset="-128"/>
              </a:defRPr>
            </a:lvl2pPr>
            <a:lvl3pPr marL="1143000" indent="-228600">
              <a:defRPr sz="2400" b="1">
                <a:solidFill>
                  <a:schemeClr val="tx1"/>
                </a:solidFill>
                <a:latin typeface="Times New Roman" panose="02020603050405020304" pitchFamily="18" charset="0"/>
                <a:ea typeface="MS PGothic" panose="020B0600070205080204" pitchFamily="34" charset="-128"/>
              </a:defRPr>
            </a:lvl3pPr>
            <a:lvl4pPr marL="1600200" indent="-228600">
              <a:defRPr sz="2400" b="1">
                <a:solidFill>
                  <a:schemeClr val="tx1"/>
                </a:solidFill>
                <a:latin typeface="Times New Roman" panose="02020603050405020304" pitchFamily="18" charset="0"/>
                <a:ea typeface="MS PGothic" panose="020B0600070205080204" pitchFamily="34" charset="-128"/>
              </a:defRPr>
            </a:lvl4pPr>
            <a:lvl5pPr marL="2057400" indent="-228600">
              <a:defRPr sz="2400" b="1">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9pPr>
          </a:lstStyle>
          <a:p>
            <a:pPr algn="ctr" eaLnBrk="1" hangingPunct="1"/>
            <a:fld id="{9154186B-DF7F-403D-8A13-118B3859223E}" type="slidenum">
              <a:rPr lang="en-CA" altLang="en-US" sz="900">
                <a:latin typeface="Arial" panose="020B0604020202020204" pitchFamily="34" charset="0"/>
              </a:rPr>
              <a:pPr algn="ctr" eaLnBrk="1" hangingPunct="1"/>
              <a:t>‹#›</a:t>
            </a:fld>
            <a:endParaRPr lang="en-CA" altLang="en-US" sz="2800">
              <a:latin typeface="Arial" panose="020B0604020202020204" pitchFamily="34" charset="0"/>
            </a:endParaRPr>
          </a:p>
        </p:txBody>
      </p:sp>
      <p:pic>
        <p:nvPicPr>
          <p:cNvPr id="1033" name="Picture 9" descr="fip-e_300">
            <a:extLst>
              <a:ext uri="{FF2B5EF4-FFF2-40B4-BE49-F238E27FC236}">
                <a16:creationId xmlns:a16="http://schemas.microsoft.com/office/drawing/2014/main" id="{D9D8F12E-31F0-4ECF-B8A2-C5DCC518D915}"/>
              </a:ext>
            </a:extLst>
          </p:cNvPr>
          <p:cNvPicPr>
            <a:picLocks noChangeAspect="1" noChangeArrowheads="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52400" y="6491288"/>
            <a:ext cx="1524000"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4" name="Picture 10" descr="canada_wordmark_300">
            <a:extLst>
              <a:ext uri="{FF2B5EF4-FFF2-40B4-BE49-F238E27FC236}">
                <a16:creationId xmlns:a16="http://schemas.microsoft.com/office/drawing/2014/main" id="{A5E8B5D5-FC94-4746-B9C7-22B0B4EC1AFF}"/>
              </a:ext>
            </a:extLst>
          </p:cNvPr>
          <p:cNvPicPr>
            <a:picLocks noChangeAspect="1" noChangeArrowheads="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104188" y="6477000"/>
            <a:ext cx="887412"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9" name="Text Box 15">
            <a:extLst>
              <a:ext uri="{FF2B5EF4-FFF2-40B4-BE49-F238E27FC236}">
                <a16:creationId xmlns:a16="http://schemas.microsoft.com/office/drawing/2014/main" id="{96B2C48A-7BE6-41D6-A976-9C1D5BA0523D}"/>
              </a:ext>
            </a:extLst>
          </p:cNvPr>
          <p:cNvSpPr txBox="1">
            <a:spLocks noChangeArrowheads="1"/>
          </p:cNvSpPr>
          <p:nvPr/>
        </p:nvSpPr>
        <p:spPr bwMode="auto">
          <a:xfrm>
            <a:off x="4054475" y="6610350"/>
            <a:ext cx="1038225" cy="230188"/>
          </a:xfrm>
          <a:prstGeom prst="rect">
            <a:avLst/>
          </a:prstGeom>
          <a:noFill/>
          <a:ln w="12700">
            <a:noFill/>
            <a:miter lim="800000"/>
            <a:headEnd/>
            <a:tailEnd/>
          </a:ln>
          <a:effectLst/>
        </p:spPr>
        <p:txBody>
          <a:bodyPr wrap="none">
            <a:spAutoFit/>
          </a:bodyPr>
          <a:lstStyle>
            <a:lvl1pPr algn="l" eaLnBrk="0" hangingPunct="0">
              <a:defRPr>
                <a:solidFill>
                  <a:schemeClr val="tx1"/>
                </a:solidFill>
                <a:latin typeface="Arial" charset="0"/>
              </a:defRPr>
            </a:lvl1pPr>
            <a:lvl2pPr marL="742950" indent="-285750" algn="l" eaLnBrk="0" hangingPunct="0">
              <a:defRPr>
                <a:solidFill>
                  <a:schemeClr val="tx1"/>
                </a:solidFill>
                <a:latin typeface="Arial" charset="0"/>
              </a:defRPr>
            </a:lvl2pPr>
            <a:lvl3pPr marL="1143000" indent="-228600" algn="l" eaLnBrk="0" hangingPunct="0">
              <a:defRPr>
                <a:solidFill>
                  <a:schemeClr val="tx1"/>
                </a:solidFill>
                <a:latin typeface="Arial" charset="0"/>
              </a:defRPr>
            </a:lvl3pPr>
            <a:lvl4pPr marL="1600200" indent="-228600" algn="l" eaLnBrk="0" hangingPunct="0">
              <a:defRPr>
                <a:solidFill>
                  <a:schemeClr val="tx1"/>
                </a:solidFill>
                <a:latin typeface="Arial" charset="0"/>
              </a:defRPr>
            </a:lvl4pPr>
            <a:lvl5pPr marL="2057400" indent="-228600" algn="l"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r>
              <a:rPr lang="en-US" altLang="en-US" sz="900"/>
              <a:t>UNCLASSIFIED</a:t>
            </a:r>
          </a:p>
        </p:txBody>
      </p:sp>
    </p:spTree>
  </p:cSld>
  <p:clrMap bg1="lt1" tx1="dk1" bg2="lt2" tx2="dk2" accent1="accent1" accent2="accent2" accent3="accent3" accent4="accent4" accent5="accent5" accent6="accent6" hlink="hlink" folHlink="folHlink"/>
  <p:sldLayoutIdLst>
    <p:sldLayoutId id="2147483819" r:id="rId1"/>
    <p:sldLayoutId id="2147483822" r:id="rId2"/>
  </p:sldLayoutIdLst>
  <p:hf hdr="0" ftr="0" dt="0"/>
  <p:txStyles>
    <p:titleStyle>
      <a:lvl1pPr algn="l" rtl="0" fontAlgn="base">
        <a:spcBef>
          <a:spcPct val="0"/>
        </a:spcBef>
        <a:spcAft>
          <a:spcPct val="0"/>
        </a:spcAft>
        <a:defRPr sz="3000">
          <a:solidFill>
            <a:srgbClr val="0000FF"/>
          </a:solidFill>
          <a:latin typeface="+mj-lt"/>
          <a:ea typeface="+mj-ea"/>
          <a:cs typeface="+mj-cs"/>
        </a:defRPr>
      </a:lvl1pPr>
      <a:lvl2pPr algn="l" rtl="0" fontAlgn="base">
        <a:spcBef>
          <a:spcPct val="0"/>
        </a:spcBef>
        <a:spcAft>
          <a:spcPct val="0"/>
        </a:spcAft>
        <a:defRPr sz="3000">
          <a:solidFill>
            <a:srgbClr val="0000FF"/>
          </a:solidFill>
          <a:latin typeface="Arial" charset="0"/>
        </a:defRPr>
      </a:lvl2pPr>
      <a:lvl3pPr algn="l" rtl="0" fontAlgn="base">
        <a:spcBef>
          <a:spcPct val="0"/>
        </a:spcBef>
        <a:spcAft>
          <a:spcPct val="0"/>
        </a:spcAft>
        <a:defRPr sz="3000">
          <a:solidFill>
            <a:srgbClr val="0000FF"/>
          </a:solidFill>
          <a:latin typeface="Arial" charset="0"/>
        </a:defRPr>
      </a:lvl3pPr>
      <a:lvl4pPr algn="l" rtl="0" fontAlgn="base">
        <a:spcBef>
          <a:spcPct val="0"/>
        </a:spcBef>
        <a:spcAft>
          <a:spcPct val="0"/>
        </a:spcAft>
        <a:defRPr sz="3000">
          <a:solidFill>
            <a:srgbClr val="0000FF"/>
          </a:solidFill>
          <a:latin typeface="Arial" charset="0"/>
        </a:defRPr>
      </a:lvl4pPr>
      <a:lvl5pPr algn="l" rtl="0" fontAlgn="base">
        <a:spcBef>
          <a:spcPct val="0"/>
        </a:spcBef>
        <a:spcAft>
          <a:spcPct val="0"/>
        </a:spcAft>
        <a:defRPr sz="3000">
          <a:solidFill>
            <a:srgbClr val="0000FF"/>
          </a:solidFill>
          <a:latin typeface="Arial" charset="0"/>
        </a:defRPr>
      </a:lvl5pPr>
      <a:lvl6pPr marL="342900" algn="l" rtl="0" eaLnBrk="1" fontAlgn="base" hangingPunct="1">
        <a:spcBef>
          <a:spcPct val="0"/>
        </a:spcBef>
        <a:spcAft>
          <a:spcPct val="0"/>
        </a:spcAft>
        <a:defRPr sz="3000">
          <a:solidFill>
            <a:srgbClr val="0000FF"/>
          </a:solidFill>
          <a:latin typeface="Arial" charset="0"/>
        </a:defRPr>
      </a:lvl6pPr>
      <a:lvl7pPr marL="685800" algn="l" rtl="0" eaLnBrk="1" fontAlgn="base" hangingPunct="1">
        <a:spcBef>
          <a:spcPct val="0"/>
        </a:spcBef>
        <a:spcAft>
          <a:spcPct val="0"/>
        </a:spcAft>
        <a:defRPr sz="3000">
          <a:solidFill>
            <a:srgbClr val="0000FF"/>
          </a:solidFill>
          <a:latin typeface="Arial" charset="0"/>
        </a:defRPr>
      </a:lvl7pPr>
      <a:lvl8pPr marL="1028700" algn="l" rtl="0" eaLnBrk="1" fontAlgn="base" hangingPunct="1">
        <a:spcBef>
          <a:spcPct val="0"/>
        </a:spcBef>
        <a:spcAft>
          <a:spcPct val="0"/>
        </a:spcAft>
        <a:defRPr sz="3000">
          <a:solidFill>
            <a:srgbClr val="0000FF"/>
          </a:solidFill>
          <a:latin typeface="Arial" charset="0"/>
        </a:defRPr>
      </a:lvl8pPr>
      <a:lvl9pPr marL="1371600" algn="l" rtl="0" eaLnBrk="1" fontAlgn="base" hangingPunct="1">
        <a:spcBef>
          <a:spcPct val="0"/>
        </a:spcBef>
        <a:spcAft>
          <a:spcPct val="0"/>
        </a:spcAft>
        <a:defRPr sz="3000">
          <a:solidFill>
            <a:srgbClr val="0000FF"/>
          </a:solidFill>
          <a:latin typeface="Arial" charset="0"/>
        </a:defRPr>
      </a:lvl9pPr>
    </p:titleStyle>
    <p:bodyStyle>
      <a:lvl1pPr marL="257175" indent="-257175" algn="l" rtl="0" fontAlgn="base">
        <a:spcBef>
          <a:spcPct val="20000"/>
        </a:spcBef>
        <a:spcAft>
          <a:spcPct val="0"/>
        </a:spcAft>
        <a:buChar char="•"/>
        <a:defRPr sz="2400">
          <a:solidFill>
            <a:schemeClr val="tx1"/>
          </a:solidFill>
          <a:latin typeface="+mn-lt"/>
          <a:ea typeface="+mn-ea"/>
          <a:cs typeface="+mn-cs"/>
        </a:defRPr>
      </a:lvl1pPr>
      <a:lvl2pPr marL="557213" indent="-214313" algn="l" rtl="0" fontAlgn="base">
        <a:spcBef>
          <a:spcPct val="20000"/>
        </a:spcBef>
        <a:spcAft>
          <a:spcPct val="0"/>
        </a:spcAft>
        <a:buChar char="–"/>
        <a:defRPr sz="2100">
          <a:solidFill>
            <a:schemeClr val="tx1"/>
          </a:solidFill>
          <a:latin typeface="+mn-lt"/>
        </a:defRPr>
      </a:lvl2pPr>
      <a:lvl3pPr marL="857250" indent="-171450" algn="l" rtl="0" fontAlgn="base">
        <a:spcBef>
          <a:spcPct val="20000"/>
        </a:spcBef>
        <a:spcAft>
          <a:spcPct val="0"/>
        </a:spcAft>
        <a:buChar char="•"/>
        <a:defRPr>
          <a:solidFill>
            <a:schemeClr val="tx1"/>
          </a:solidFill>
          <a:latin typeface="+mn-lt"/>
        </a:defRPr>
      </a:lvl3pPr>
      <a:lvl4pPr marL="1200150" indent="-171450" algn="l" rtl="0" fontAlgn="base">
        <a:spcBef>
          <a:spcPct val="20000"/>
        </a:spcBef>
        <a:spcAft>
          <a:spcPct val="0"/>
        </a:spcAft>
        <a:buChar char="–"/>
        <a:defRPr sz="1500">
          <a:solidFill>
            <a:schemeClr val="tx1"/>
          </a:solidFill>
          <a:latin typeface="+mn-lt"/>
        </a:defRPr>
      </a:lvl4pPr>
      <a:lvl5pPr marL="1543050" indent="-171450" algn="l" rtl="0" fontAlgn="base">
        <a:spcBef>
          <a:spcPct val="20000"/>
        </a:spcBef>
        <a:spcAft>
          <a:spcPct val="0"/>
        </a:spcAft>
        <a:buChar char="»"/>
        <a:defRPr sz="1500">
          <a:solidFill>
            <a:schemeClr val="tx1"/>
          </a:solidFill>
          <a:latin typeface="+mn-lt"/>
        </a:defRPr>
      </a:lvl5pPr>
      <a:lvl6pPr marL="1885950" indent="-171450" algn="l" rtl="0" eaLnBrk="1" fontAlgn="base" hangingPunct="1">
        <a:spcBef>
          <a:spcPct val="20000"/>
        </a:spcBef>
        <a:spcAft>
          <a:spcPct val="0"/>
        </a:spcAft>
        <a:buChar char="»"/>
        <a:defRPr sz="1500">
          <a:solidFill>
            <a:schemeClr val="tx1"/>
          </a:solidFill>
          <a:latin typeface="+mn-lt"/>
        </a:defRPr>
      </a:lvl6pPr>
      <a:lvl7pPr marL="2228850" indent="-171450" algn="l" rtl="0" eaLnBrk="1" fontAlgn="base" hangingPunct="1">
        <a:spcBef>
          <a:spcPct val="20000"/>
        </a:spcBef>
        <a:spcAft>
          <a:spcPct val="0"/>
        </a:spcAft>
        <a:buChar char="»"/>
        <a:defRPr sz="1500">
          <a:solidFill>
            <a:schemeClr val="tx1"/>
          </a:solidFill>
          <a:latin typeface="+mn-lt"/>
        </a:defRPr>
      </a:lvl7pPr>
      <a:lvl8pPr marL="2571750" indent="-171450" algn="l" rtl="0" eaLnBrk="1" fontAlgn="base" hangingPunct="1">
        <a:spcBef>
          <a:spcPct val="20000"/>
        </a:spcBef>
        <a:spcAft>
          <a:spcPct val="0"/>
        </a:spcAft>
        <a:buChar char="»"/>
        <a:defRPr sz="1500">
          <a:solidFill>
            <a:schemeClr val="tx1"/>
          </a:solidFill>
          <a:latin typeface="+mn-lt"/>
        </a:defRPr>
      </a:lvl8pPr>
      <a:lvl9pPr marL="2914650" indent="-171450" algn="l" rtl="0" eaLnBrk="1" fontAlgn="base" hangingPunct="1">
        <a:spcBef>
          <a:spcPct val="20000"/>
        </a:spcBef>
        <a:spcAft>
          <a:spcPct val="0"/>
        </a:spcAft>
        <a:buChar char="»"/>
        <a:defRPr sz="1500">
          <a:solidFill>
            <a:schemeClr val="tx1"/>
          </a:solidFill>
          <a:latin typeface="+mn-lt"/>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04EC6EC5-35EF-4BC0-A0F5-42C2A4275240}"/>
              </a:ext>
            </a:extLst>
          </p:cNvPr>
          <p:cNvSpPr>
            <a:spLocks noChangeArrowheads="1"/>
          </p:cNvSpPr>
          <p:nvPr/>
        </p:nvSpPr>
        <p:spPr bwMode="auto">
          <a:xfrm>
            <a:off x="0" y="2986088"/>
            <a:ext cx="9144000" cy="3871912"/>
          </a:xfrm>
          <a:prstGeom prst="rect">
            <a:avLst/>
          </a:prstGeom>
          <a:gradFill rotWithShape="1">
            <a:gsLst>
              <a:gs pos="0">
                <a:schemeClr val="bg1"/>
              </a:gs>
              <a:gs pos="100000">
                <a:srgbClr val="C4CBEA"/>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endParaRPr lang="en-US" altLang="en-US" sz="900">
              <a:solidFill>
                <a:srgbClr val="000000"/>
              </a:solidFill>
            </a:endParaRPr>
          </a:p>
        </p:txBody>
      </p:sp>
      <p:pic>
        <p:nvPicPr>
          <p:cNvPr id="2051" name="Picture 3" descr="Banner Globe">
            <a:extLst>
              <a:ext uri="{FF2B5EF4-FFF2-40B4-BE49-F238E27FC236}">
                <a16:creationId xmlns:a16="http://schemas.microsoft.com/office/drawing/2014/main" id="{6191FE18-03C3-4BFA-AABF-403DA9A447A4}"/>
              </a:ext>
            </a:extLst>
          </p:cNvPr>
          <p:cNvPicPr>
            <a:picLocks noChangeAspect="1" noChangeArrowheads="1"/>
          </p:cNvPicPr>
          <p:nvPr/>
        </p:nvPicPr>
        <p:blipFill>
          <a:blip r:embed="rId4">
            <a:lum bright="10000"/>
            <a:extLst>
              <a:ext uri="{28A0092B-C50C-407E-A947-70E740481C1C}">
                <a14:useLocalDpi xmlns:a14="http://schemas.microsoft.com/office/drawing/2010/main" val="0"/>
              </a:ext>
            </a:extLst>
          </a:blip>
          <a:srcRect/>
          <a:stretch>
            <a:fillRect/>
          </a:stretch>
        </p:blipFill>
        <p:spPr bwMode="auto">
          <a:xfrm>
            <a:off x="0" y="5440363"/>
            <a:ext cx="9144000" cy="1417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2" name="Picture 4" descr="DND-Flag-painting">
            <a:extLst>
              <a:ext uri="{FF2B5EF4-FFF2-40B4-BE49-F238E27FC236}">
                <a16:creationId xmlns:a16="http://schemas.microsoft.com/office/drawing/2014/main" id="{0B5E00AA-8447-4469-90FA-C1874649F821}"/>
              </a:ext>
            </a:extLst>
          </p:cNvPr>
          <p:cNvPicPr preferRelativeResize="0">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52388"/>
            <a:ext cx="2001838" cy="103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3" name="Rectangle 6">
            <a:extLst>
              <a:ext uri="{FF2B5EF4-FFF2-40B4-BE49-F238E27FC236}">
                <a16:creationId xmlns:a16="http://schemas.microsoft.com/office/drawing/2014/main" id="{71368F41-5E1E-41A9-847F-277D2D38B700}"/>
              </a:ext>
            </a:extLst>
          </p:cNvPr>
          <p:cNvSpPr>
            <a:spLocks noGrp="1" noChangeArrowheads="1"/>
          </p:cNvSpPr>
          <p:nvPr>
            <p:ph type="title"/>
          </p:nvPr>
        </p:nvSpPr>
        <p:spPr bwMode="auto">
          <a:xfrm>
            <a:off x="1981200" y="152400"/>
            <a:ext cx="7010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054" name="Rectangle 7">
            <a:extLst>
              <a:ext uri="{FF2B5EF4-FFF2-40B4-BE49-F238E27FC236}">
                <a16:creationId xmlns:a16="http://schemas.microsoft.com/office/drawing/2014/main" id="{4D2C078B-9C74-40C3-A660-9FA780C0041D}"/>
              </a:ext>
            </a:extLst>
          </p:cNvPr>
          <p:cNvSpPr>
            <a:spLocks noGrp="1" noChangeArrowheads="1"/>
          </p:cNvSpPr>
          <p:nvPr>
            <p:ph type="body" idx="1"/>
          </p:nvPr>
        </p:nvSpPr>
        <p:spPr bwMode="auto">
          <a:xfrm>
            <a:off x="0" y="1600200"/>
            <a:ext cx="9144000"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31" name="Text Box 8">
            <a:extLst>
              <a:ext uri="{FF2B5EF4-FFF2-40B4-BE49-F238E27FC236}">
                <a16:creationId xmlns:a16="http://schemas.microsoft.com/office/drawing/2014/main" id="{86420E0D-9C63-4A4C-A6E2-AE93BB5DDE56}"/>
              </a:ext>
            </a:extLst>
          </p:cNvPr>
          <p:cNvSpPr txBox="1">
            <a:spLocks noChangeArrowheads="1"/>
          </p:cNvSpPr>
          <p:nvPr/>
        </p:nvSpPr>
        <p:spPr bwMode="auto">
          <a:xfrm>
            <a:off x="3949700" y="38100"/>
            <a:ext cx="1038225"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r>
              <a:rPr lang="en-US" altLang="en-US" sz="900">
                <a:solidFill>
                  <a:srgbClr val="000000"/>
                </a:solidFill>
              </a:rPr>
              <a:t>UNCLASSIFIED</a:t>
            </a:r>
          </a:p>
        </p:txBody>
      </p:sp>
      <p:sp>
        <p:nvSpPr>
          <p:cNvPr id="1032" name="Text Box 5">
            <a:extLst>
              <a:ext uri="{FF2B5EF4-FFF2-40B4-BE49-F238E27FC236}">
                <a16:creationId xmlns:a16="http://schemas.microsoft.com/office/drawing/2014/main" id="{B9B9CDB0-32BC-4A82-915F-CA37FD76331E}"/>
              </a:ext>
            </a:extLst>
          </p:cNvPr>
          <p:cNvSpPr txBox="1">
            <a:spLocks noChangeArrowheads="1"/>
          </p:cNvSpPr>
          <p:nvPr/>
        </p:nvSpPr>
        <p:spPr bwMode="auto">
          <a:xfrm>
            <a:off x="4419600" y="6278563"/>
            <a:ext cx="457200" cy="23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sz="2400" b="1">
                <a:solidFill>
                  <a:schemeClr val="tx1"/>
                </a:solidFill>
                <a:latin typeface="Times New Roman" panose="02020603050405020304" pitchFamily="18" charset="0"/>
                <a:ea typeface="MS PGothic" panose="020B0600070205080204" pitchFamily="34" charset="-128"/>
              </a:defRPr>
            </a:lvl1pPr>
            <a:lvl2pPr marL="742950" indent="-285750">
              <a:defRPr sz="2400" b="1">
                <a:solidFill>
                  <a:schemeClr val="tx1"/>
                </a:solidFill>
                <a:latin typeface="Times New Roman" panose="02020603050405020304" pitchFamily="18" charset="0"/>
                <a:ea typeface="MS PGothic" panose="020B0600070205080204" pitchFamily="34" charset="-128"/>
              </a:defRPr>
            </a:lvl2pPr>
            <a:lvl3pPr marL="1143000" indent="-228600">
              <a:defRPr sz="2400" b="1">
                <a:solidFill>
                  <a:schemeClr val="tx1"/>
                </a:solidFill>
                <a:latin typeface="Times New Roman" panose="02020603050405020304" pitchFamily="18" charset="0"/>
                <a:ea typeface="MS PGothic" panose="020B0600070205080204" pitchFamily="34" charset="-128"/>
              </a:defRPr>
            </a:lvl3pPr>
            <a:lvl4pPr marL="1600200" indent="-228600">
              <a:defRPr sz="2400" b="1">
                <a:solidFill>
                  <a:schemeClr val="tx1"/>
                </a:solidFill>
                <a:latin typeface="Times New Roman" panose="02020603050405020304" pitchFamily="18" charset="0"/>
                <a:ea typeface="MS PGothic" panose="020B0600070205080204" pitchFamily="34" charset="-128"/>
              </a:defRPr>
            </a:lvl4pPr>
            <a:lvl5pPr marL="2057400" indent="-228600">
              <a:defRPr sz="2400" b="1">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9pPr>
          </a:lstStyle>
          <a:p>
            <a:pPr eaLnBrk="1" hangingPunct="1"/>
            <a:fld id="{19826DF3-1672-4FB1-B1EC-4EAB6ED2450D}" type="slidenum">
              <a:rPr lang="en-CA" altLang="en-US" sz="900">
                <a:solidFill>
                  <a:srgbClr val="000000"/>
                </a:solidFill>
                <a:latin typeface="Arial" panose="020B0604020202020204" pitchFamily="34" charset="0"/>
              </a:rPr>
              <a:pPr eaLnBrk="1" hangingPunct="1"/>
              <a:t>‹#›</a:t>
            </a:fld>
            <a:endParaRPr lang="en-CA" altLang="en-US" sz="900">
              <a:solidFill>
                <a:srgbClr val="000000"/>
              </a:solidFill>
              <a:latin typeface="Arial" panose="020B0604020202020204" pitchFamily="34" charset="0"/>
            </a:endParaRPr>
          </a:p>
        </p:txBody>
      </p:sp>
      <p:pic>
        <p:nvPicPr>
          <p:cNvPr id="2057" name="Picture 9" descr="fip-e_300">
            <a:extLst>
              <a:ext uri="{FF2B5EF4-FFF2-40B4-BE49-F238E27FC236}">
                <a16:creationId xmlns:a16="http://schemas.microsoft.com/office/drawing/2014/main" id="{C1C17C14-8BEE-4FD9-8209-F694FBE9F3FB}"/>
              </a:ext>
            </a:extLst>
          </p:cNvPr>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52400" y="6491288"/>
            <a:ext cx="1524000"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8" name="Picture 10" descr="canada_wordmark_300">
            <a:extLst>
              <a:ext uri="{FF2B5EF4-FFF2-40B4-BE49-F238E27FC236}">
                <a16:creationId xmlns:a16="http://schemas.microsoft.com/office/drawing/2014/main" id="{BEC435E6-3230-461B-8F58-5DE85D379565}"/>
              </a:ext>
            </a:extLst>
          </p:cNvPr>
          <p:cNvPicPr>
            <a:picLocks noChangeAspect="1" noChangeArrowheads="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104188" y="6477000"/>
            <a:ext cx="887412"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5" name="Text Box 15">
            <a:extLst>
              <a:ext uri="{FF2B5EF4-FFF2-40B4-BE49-F238E27FC236}">
                <a16:creationId xmlns:a16="http://schemas.microsoft.com/office/drawing/2014/main" id="{41210D46-B82D-480E-9C01-AE6B75E7CB71}"/>
              </a:ext>
            </a:extLst>
          </p:cNvPr>
          <p:cNvSpPr txBox="1">
            <a:spLocks noChangeArrowheads="1"/>
          </p:cNvSpPr>
          <p:nvPr/>
        </p:nvSpPr>
        <p:spPr bwMode="auto">
          <a:xfrm>
            <a:off x="3965575" y="6629400"/>
            <a:ext cx="1038225"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r>
              <a:rPr lang="en-US" altLang="en-US" sz="900">
                <a:solidFill>
                  <a:srgbClr val="000000"/>
                </a:solidFill>
              </a:rPr>
              <a:t>UNCLASSIFIED</a:t>
            </a:r>
          </a:p>
        </p:txBody>
      </p:sp>
    </p:spTree>
  </p:cSld>
  <p:clrMap bg1="lt1" tx1="dk1" bg2="lt2" tx2="dk2" accent1="accent1" accent2="accent2" accent3="accent3" accent4="accent4" accent5="accent5" accent6="accent6" hlink="hlink" folHlink="folHlink"/>
  <p:sldLayoutIdLst>
    <p:sldLayoutId id="2147483820" r:id="rId1"/>
    <p:sldLayoutId id="2147483821" r:id="rId2"/>
  </p:sldLayoutIdLst>
  <p:txStyles>
    <p:titleStyle>
      <a:lvl1pPr algn="l" rtl="0" fontAlgn="base">
        <a:spcBef>
          <a:spcPct val="0"/>
        </a:spcBef>
        <a:spcAft>
          <a:spcPct val="0"/>
        </a:spcAft>
        <a:defRPr sz="3000">
          <a:solidFill>
            <a:schemeClr val="tx1"/>
          </a:solidFill>
          <a:latin typeface="+mj-lt"/>
          <a:ea typeface="+mj-ea"/>
          <a:cs typeface="+mj-cs"/>
        </a:defRPr>
      </a:lvl1pPr>
      <a:lvl2pPr algn="l" rtl="0" fontAlgn="base">
        <a:spcBef>
          <a:spcPct val="0"/>
        </a:spcBef>
        <a:spcAft>
          <a:spcPct val="0"/>
        </a:spcAft>
        <a:defRPr sz="3000">
          <a:solidFill>
            <a:schemeClr val="tx1"/>
          </a:solidFill>
          <a:latin typeface="Arial" charset="0"/>
        </a:defRPr>
      </a:lvl2pPr>
      <a:lvl3pPr algn="l" rtl="0" fontAlgn="base">
        <a:spcBef>
          <a:spcPct val="0"/>
        </a:spcBef>
        <a:spcAft>
          <a:spcPct val="0"/>
        </a:spcAft>
        <a:defRPr sz="3000">
          <a:solidFill>
            <a:schemeClr val="tx1"/>
          </a:solidFill>
          <a:latin typeface="Arial" charset="0"/>
        </a:defRPr>
      </a:lvl3pPr>
      <a:lvl4pPr algn="l" rtl="0" fontAlgn="base">
        <a:spcBef>
          <a:spcPct val="0"/>
        </a:spcBef>
        <a:spcAft>
          <a:spcPct val="0"/>
        </a:spcAft>
        <a:defRPr sz="3000">
          <a:solidFill>
            <a:schemeClr val="tx1"/>
          </a:solidFill>
          <a:latin typeface="Arial" charset="0"/>
        </a:defRPr>
      </a:lvl4pPr>
      <a:lvl5pPr algn="l" rtl="0" fontAlgn="base">
        <a:spcBef>
          <a:spcPct val="0"/>
        </a:spcBef>
        <a:spcAft>
          <a:spcPct val="0"/>
        </a:spcAft>
        <a:defRPr sz="3000">
          <a:solidFill>
            <a:schemeClr val="tx1"/>
          </a:solidFill>
          <a:latin typeface="Arial" charset="0"/>
        </a:defRPr>
      </a:lvl5pPr>
      <a:lvl6pPr marL="342900" algn="l" rtl="0" eaLnBrk="1" fontAlgn="base" hangingPunct="1">
        <a:spcBef>
          <a:spcPct val="0"/>
        </a:spcBef>
        <a:spcAft>
          <a:spcPct val="0"/>
        </a:spcAft>
        <a:defRPr sz="3000">
          <a:solidFill>
            <a:schemeClr val="tx1"/>
          </a:solidFill>
          <a:latin typeface="Arial" charset="0"/>
        </a:defRPr>
      </a:lvl6pPr>
      <a:lvl7pPr marL="685800" algn="l" rtl="0" eaLnBrk="1" fontAlgn="base" hangingPunct="1">
        <a:spcBef>
          <a:spcPct val="0"/>
        </a:spcBef>
        <a:spcAft>
          <a:spcPct val="0"/>
        </a:spcAft>
        <a:defRPr sz="3000">
          <a:solidFill>
            <a:schemeClr val="tx1"/>
          </a:solidFill>
          <a:latin typeface="Arial" charset="0"/>
        </a:defRPr>
      </a:lvl7pPr>
      <a:lvl8pPr marL="1028700" algn="l" rtl="0" eaLnBrk="1" fontAlgn="base" hangingPunct="1">
        <a:spcBef>
          <a:spcPct val="0"/>
        </a:spcBef>
        <a:spcAft>
          <a:spcPct val="0"/>
        </a:spcAft>
        <a:defRPr sz="3000">
          <a:solidFill>
            <a:schemeClr val="tx1"/>
          </a:solidFill>
          <a:latin typeface="Arial" charset="0"/>
        </a:defRPr>
      </a:lvl8pPr>
      <a:lvl9pPr marL="1371600" algn="l" rtl="0" eaLnBrk="1" fontAlgn="base" hangingPunct="1">
        <a:spcBef>
          <a:spcPct val="0"/>
        </a:spcBef>
        <a:spcAft>
          <a:spcPct val="0"/>
        </a:spcAft>
        <a:defRPr sz="3000">
          <a:solidFill>
            <a:schemeClr val="tx1"/>
          </a:solidFill>
          <a:latin typeface="Arial" charset="0"/>
        </a:defRPr>
      </a:lvl9pPr>
    </p:titleStyle>
    <p:bodyStyle>
      <a:lvl1pPr marL="257175" indent="-257175" algn="l" rtl="0" fontAlgn="base">
        <a:spcBef>
          <a:spcPct val="20000"/>
        </a:spcBef>
        <a:spcAft>
          <a:spcPct val="0"/>
        </a:spcAft>
        <a:buChar char="•"/>
        <a:defRPr sz="2400">
          <a:solidFill>
            <a:schemeClr val="tx1"/>
          </a:solidFill>
          <a:latin typeface="+mn-lt"/>
          <a:ea typeface="+mn-ea"/>
          <a:cs typeface="+mn-cs"/>
        </a:defRPr>
      </a:lvl1pPr>
      <a:lvl2pPr marL="557213" indent="-214313" algn="l" rtl="0" fontAlgn="base">
        <a:spcBef>
          <a:spcPct val="20000"/>
        </a:spcBef>
        <a:spcAft>
          <a:spcPct val="0"/>
        </a:spcAft>
        <a:buChar char="–"/>
        <a:defRPr sz="2100">
          <a:solidFill>
            <a:schemeClr val="tx1"/>
          </a:solidFill>
          <a:latin typeface="+mn-lt"/>
        </a:defRPr>
      </a:lvl2pPr>
      <a:lvl3pPr marL="857250" indent="-171450" algn="l" rtl="0" fontAlgn="base">
        <a:spcBef>
          <a:spcPct val="20000"/>
        </a:spcBef>
        <a:spcAft>
          <a:spcPct val="0"/>
        </a:spcAft>
        <a:buChar char="•"/>
        <a:defRPr>
          <a:solidFill>
            <a:schemeClr val="tx1"/>
          </a:solidFill>
          <a:latin typeface="+mn-lt"/>
        </a:defRPr>
      </a:lvl3pPr>
      <a:lvl4pPr marL="1200150" indent="-171450" algn="l" rtl="0" fontAlgn="base">
        <a:spcBef>
          <a:spcPct val="20000"/>
        </a:spcBef>
        <a:spcAft>
          <a:spcPct val="0"/>
        </a:spcAft>
        <a:buChar char="–"/>
        <a:defRPr sz="1500">
          <a:solidFill>
            <a:schemeClr val="tx1"/>
          </a:solidFill>
          <a:latin typeface="+mn-lt"/>
        </a:defRPr>
      </a:lvl4pPr>
      <a:lvl5pPr marL="1543050" indent="-171450" algn="l" rtl="0" fontAlgn="base">
        <a:spcBef>
          <a:spcPct val="20000"/>
        </a:spcBef>
        <a:spcAft>
          <a:spcPct val="0"/>
        </a:spcAft>
        <a:buChar char="»"/>
        <a:defRPr sz="1500">
          <a:solidFill>
            <a:schemeClr val="tx1"/>
          </a:solidFill>
          <a:latin typeface="+mn-lt"/>
        </a:defRPr>
      </a:lvl5pPr>
      <a:lvl6pPr marL="1885950" indent="-171450" algn="l" rtl="0" eaLnBrk="1" fontAlgn="base" hangingPunct="1">
        <a:spcBef>
          <a:spcPct val="20000"/>
        </a:spcBef>
        <a:spcAft>
          <a:spcPct val="0"/>
        </a:spcAft>
        <a:buChar char="»"/>
        <a:defRPr sz="1500">
          <a:solidFill>
            <a:schemeClr val="tx1"/>
          </a:solidFill>
          <a:latin typeface="+mn-lt"/>
        </a:defRPr>
      </a:lvl6pPr>
      <a:lvl7pPr marL="2228850" indent="-171450" algn="l" rtl="0" eaLnBrk="1" fontAlgn="base" hangingPunct="1">
        <a:spcBef>
          <a:spcPct val="20000"/>
        </a:spcBef>
        <a:spcAft>
          <a:spcPct val="0"/>
        </a:spcAft>
        <a:buChar char="»"/>
        <a:defRPr sz="1500">
          <a:solidFill>
            <a:schemeClr val="tx1"/>
          </a:solidFill>
          <a:latin typeface="+mn-lt"/>
        </a:defRPr>
      </a:lvl7pPr>
      <a:lvl8pPr marL="2571750" indent="-171450" algn="l" rtl="0" eaLnBrk="1" fontAlgn="base" hangingPunct="1">
        <a:spcBef>
          <a:spcPct val="20000"/>
        </a:spcBef>
        <a:spcAft>
          <a:spcPct val="0"/>
        </a:spcAft>
        <a:buChar char="»"/>
        <a:defRPr sz="1500">
          <a:solidFill>
            <a:schemeClr val="tx1"/>
          </a:solidFill>
          <a:latin typeface="+mn-lt"/>
        </a:defRPr>
      </a:lvl8pPr>
      <a:lvl9pPr marL="2914650" indent="-171450" algn="l" rtl="0" eaLnBrk="1" fontAlgn="base" hangingPunct="1">
        <a:spcBef>
          <a:spcPct val="20000"/>
        </a:spcBef>
        <a:spcAft>
          <a:spcPct val="0"/>
        </a:spcAft>
        <a:buChar char="»"/>
        <a:defRPr sz="1500">
          <a:solidFill>
            <a:schemeClr val="tx1"/>
          </a:solidFill>
          <a:latin typeface="+mn-lt"/>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2986088"/>
            <a:ext cx="9144000" cy="3871912"/>
          </a:xfrm>
          <a:prstGeom prst="rect">
            <a:avLst/>
          </a:prstGeom>
          <a:gradFill rotWithShape="1">
            <a:gsLst>
              <a:gs pos="0">
                <a:schemeClr val="bg1"/>
              </a:gs>
              <a:gs pos="100000">
                <a:srgbClr val="C4CBEA"/>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endParaRPr lang="en-US" altLang="en-US" b="0">
              <a:solidFill>
                <a:srgbClr val="000000"/>
              </a:solidFill>
            </a:endParaRPr>
          </a:p>
        </p:txBody>
      </p:sp>
      <p:pic>
        <p:nvPicPr>
          <p:cNvPr id="1027" name="Picture 3" descr="Banner Globe"/>
          <p:cNvPicPr>
            <a:picLocks noChangeAspect="1" noChangeArrowheads="1"/>
          </p:cNvPicPr>
          <p:nvPr/>
        </p:nvPicPr>
        <p:blipFill>
          <a:blip r:embed="rId14">
            <a:lum bright="10000"/>
            <a:extLst>
              <a:ext uri="{28A0092B-C50C-407E-A947-70E740481C1C}">
                <a14:useLocalDpi xmlns:a14="http://schemas.microsoft.com/office/drawing/2010/main" val="0"/>
              </a:ext>
            </a:extLst>
          </a:blip>
          <a:srcRect/>
          <a:stretch>
            <a:fillRect/>
          </a:stretch>
        </p:blipFill>
        <p:spPr bwMode="auto">
          <a:xfrm>
            <a:off x="0" y="5440363"/>
            <a:ext cx="9144000" cy="1417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8" name="Picture 4" descr="DND-Flag-painting"/>
          <p:cNvPicPr preferRelativeResize="0">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0" y="52388"/>
            <a:ext cx="2001838" cy="103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9" name="Rectangle 6"/>
          <p:cNvSpPr>
            <a:spLocks noGrp="1" noChangeArrowheads="1"/>
          </p:cNvSpPr>
          <p:nvPr>
            <p:ph type="title"/>
          </p:nvPr>
        </p:nvSpPr>
        <p:spPr bwMode="auto">
          <a:xfrm>
            <a:off x="1981200" y="152400"/>
            <a:ext cx="7010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30" name="Rectangle 7"/>
          <p:cNvSpPr>
            <a:spLocks noGrp="1" noChangeArrowheads="1"/>
          </p:cNvSpPr>
          <p:nvPr>
            <p:ph type="body" idx="1"/>
          </p:nvPr>
        </p:nvSpPr>
        <p:spPr bwMode="auto">
          <a:xfrm>
            <a:off x="0" y="1600200"/>
            <a:ext cx="9144000"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31" name="Text Box 8"/>
          <p:cNvSpPr txBox="1">
            <a:spLocks noChangeArrowheads="1"/>
          </p:cNvSpPr>
          <p:nvPr/>
        </p:nvSpPr>
        <p:spPr bwMode="auto">
          <a:xfrm>
            <a:off x="3949700" y="38100"/>
            <a:ext cx="129222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r>
              <a:rPr lang="en-US" altLang="en-US" b="0">
                <a:solidFill>
                  <a:srgbClr val="000000"/>
                </a:solidFill>
              </a:rPr>
              <a:t>UNCLASSIFIED</a:t>
            </a:r>
          </a:p>
        </p:txBody>
      </p:sp>
      <p:sp>
        <p:nvSpPr>
          <p:cNvPr id="1032" name="Text Box 5"/>
          <p:cNvSpPr txBox="1">
            <a:spLocks noChangeArrowheads="1"/>
          </p:cNvSpPr>
          <p:nvPr/>
        </p:nvSpPr>
        <p:spPr bwMode="auto">
          <a:xfrm>
            <a:off x="4419600" y="6278563"/>
            <a:ext cx="4572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algn="ctr" eaLnBrk="0" fontAlgn="base" hangingPunct="0">
              <a:spcBef>
                <a:spcPct val="0"/>
              </a:spcBef>
              <a:spcAft>
                <a:spcPct val="0"/>
              </a:spcAft>
              <a:defRPr b="1">
                <a:solidFill>
                  <a:schemeClr val="tx1"/>
                </a:solidFill>
                <a:latin typeface="Arial" panose="020B0604020202020204" pitchFamily="34" charset="0"/>
              </a:defRPr>
            </a:lvl6pPr>
            <a:lvl7pPr marL="2971800" indent="-228600" algn="ctr" eaLnBrk="0" fontAlgn="base" hangingPunct="0">
              <a:spcBef>
                <a:spcPct val="0"/>
              </a:spcBef>
              <a:spcAft>
                <a:spcPct val="0"/>
              </a:spcAft>
              <a:defRPr b="1">
                <a:solidFill>
                  <a:schemeClr val="tx1"/>
                </a:solidFill>
                <a:latin typeface="Arial" panose="020B0604020202020204" pitchFamily="34" charset="0"/>
              </a:defRPr>
            </a:lvl7pPr>
            <a:lvl8pPr marL="3429000" indent="-228600" algn="ctr" eaLnBrk="0" fontAlgn="base" hangingPunct="0">
              <a:spcBef>
                <a:spcPct val="0"/>
              </a:spcBef>
              <a:spcAft>
                <a:spcPct val="0"/>
              </a:spcAft>
              <a:defRPr b="1">
                <a:solidFill>
                  <a:schemeClr val="tx1"/>
                </a:solidFill>
                <a:latin typeface="Arial" panose="020B0604020202020204" pitchFamily="34" charset="0"/>
              </a:defRPr>
            </a:lvl8pPr>
            <a:lvl9pPr marL="3886200" indent="-228600" algn="ctr"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E6CE9499-1771-4E2C-B4E7-1163907A17B4}" type="slidenum">
              <a:rPr lang="en-CA" altLang="en-US" sz="1200" b="0">
                <a:solidFill>
                  <a:srgbClr val="000000"/>
                </a:solidFill>
              </a:rPr>
              <a:pPr eaLnBrk="1" hangingPunct="1"/>
              <a:t>‹#›</a:t>
            </a:fld>
            <a:endParaRPr lang="en-CA" altLang="en-US" sz="1200" b="0">
              <a:solidFill>
                <a:srgbClr val="000000"/>
              </a:solidFill>
            </a:endParaRPr>
          </a:p>
        </p:txBody>
      </p:sp>
      <p:pic>
        <p:nvPicPr>
          <p:cNvPr id="1033" name="Picture 9" descr="fip-e_300"/>
          <p:cNvPicPr>
            <a:picLocks noChangeAspect="1" noChangeArrowheads="1"/>
          </p:cNvPicPr>
          <p:nvPr/>
        </p:nvPicPr>
        <p:blipFill>
          <a:blip r:embed="rId1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52400" y="6491288"/>
            <a:ext cx="1524000"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4" name="Picture 10" descr="canada_wordmark_300"/>
          <p:cNvPicPr>
            <a:picLocks noChangeAspect="1" noChangeArrowheads="1"/>
          </p:cNvPicPr>
          <p:nvPr/>
        </p:nvPicPr>
        <p:blipFill>
          <a:blip r:embed="rId17"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104188" y="6477000"/>
            <a:ext cx="887412"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5" name="Text Box 15"/>
          <p:cNvSpPr txBox="1">
            <a:spLocks noChangeArrowheads="1"/>
          </p:cNvSpPr>
          <p:nvPr/>
        </p:nvSpPr>
        <p:spPr bwMode="auto">
          <a:xfrm>
            <a:off x="3965575" y="6629400"/>
            <a:ext cx="129222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r>
              <a:rPr lang="en-US" altLang="en-US" b="0">
                <a:solidFill>
                  <a:srgbClr val="000000"/>
                </a:solidFill>
              </a:rPr>
              <a:t>UNCLASSIFIED</a:t>
            </a:r>
          </a:p>
        </p:txBody>
      </p:sp>
    </p:spTree>
  </p:cSld>
  <p:clrMap bg1="lt1" tx1="dk1" bg2="lt2" tx2="dk2" accent1="accent1" accent2="accent2" accent3="accent3" accent4="accent4" accent5="accent5" accent6="accent6" hlink="hlink" folHlink="folHlink"/>
  <p:sldLayoutIdLst>
    <p:sldLayoutId id="2147483686"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txStyles>
    <p:title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comments" Target="../comments/comment2.xml"/><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4">
            <a:extLst>
              <a:ext uri="{FF2B5EF4-FFF2-40B4-BE49-F238E27FC236}">
                <a16:creationId xmlns:a16="http://schemas.microsoft.com/office/drawing/2014/main" id="{F87C5E2B-8DEC-4A82-9121-71B462D0B9A5}"/>
              </a:ext>
            </a:extLst>
          </p:cNvPr>
          <p:cNvSpPr txBox="1">
            <a:spLocks noChangeArrowheads="1"/>
          </p:cNvSpPr>
          <p:nvPr/>
        </p:nvSpPr>
        <p:spPr bwMode="auto">
          <a:xfrm>
            <a:off x="-2017892" y="3294169"/>
            <a:ext cx="9172754"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40" tIns="45720" rIns="91440" bIns="45720" anchor="t">
            <a:spAutoFit/>
          </a:bodyPr>
          <a:lstStyle>
            <a:lvl1pPr>
              <a:defRPr sz="2400" b="1">
                <a:solidFill>
                  <a:schemeClr val="tx1"/>
                </a:solidFill>
                <a:latin typeface="Times New Roman" panose="02020603050405020304" pitchFamily="18" charset="0"/>
                <a:ea typeface="MS PGothic" panose="020B0600070205080204" pitchFamily="34" charset="-128"/>
              </a:defRPr>
            </a:lvl1pPr>
            <a:lvl2pPr marL="742950" indent="-285750">
              <a:defRPr sz="2400" b="1">
                <a:solidFill>
                  <a:schemeClr val="tx1"/>
                </a:solidFill>
                <a:latin typeface="Times New Roman" panose="02020603050405020304" pitchFamily="18" charset="0"/>
                <a:ea typeface="MS PGothic" panose="020B0600070205080204" pitchFamily="34" charset="-128"/>
              </a:defRPr>
            </a:lvl2pPr>
            <a:lvl3pPr marL="1143000" indent="-228600">
              <a:defRPr sz="2400" b="1">
                <a:solidFill>
                  <a:schemeClr val="tx1"/>
                </a:solidFill>
                <a:latin typeface="Times New Roman" panose="02020603050405020304" pitchFamily="18" charset="0"/>
                <a:ea typeface="MS PGothic" panose="020B0600070205080204" pitchFamily="34" charset="-128"/>
              </a:defRPr>
            </a:lvl3pPr>
            <a:lvl4pPr marL="1600200" indent="-228600">
              <a:defRPr sz="2400" b="1">
                <a:solidFill>
                  <a:schemeClr val="tx1"/>
                </a:solidFill>
                <a:latin typeface="Times New Roman" panose="02020603050405020304" pitchFamily="18" charset="0"/>
                <a:ea typeface="MS PGothic" panose="020B0600070205080204" pitchFamily="34" charset="-128"/>
              </a:defRPr>
            </a:lvl4pPr>
            <a:lvl5pPr marL="2057400" indent="-228600">
              <a:defRPr sz="2400" b="1">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9pPr>
          </a:lstStyle>
          <a:p>
            <a:pPr algn="ctr"/>
            <a:r>
              <a:rPr lang="en-CA" altLang="en-US" sz="2800" dirty="0">
                <a:solidFill>
                  <a:schemeClr val="accent6"/>
                </a:solidFill>
                <a:latin typeface="Arial"/>
                <a:ea typeface="MS PGothic"/>
                <a:cs typeface="Times New Roman"/>
              </a:rPr>
              <a:t>Describe M-Series Messages</a:t>
            </a:r>
            <a:endParaRPr lang="en-US" sz="3000">
              <a:solidFill>
                <a:schemeClr val="accent6"/>
              </a:solidFill>
              <a:latin typeface="Arial"/>
              <a:cs typeface="Times New Roman"/>
            </a:endParaRPr>
          </a:p>
        </p:txBody>
      </p:sp>
      <p:sp>
        <p:nvSpPr>
          <p:cNvPr id="6147" name="Rectangle 5">
            <a:extLst>
              <a:ext uri="{FF2B5EF4-FFF2-40B4-BE49-F238E27FC236}">
                <a16:creationId xmlns:a16="http://schemas.microsoft.com/office/drawing/2014/main" id="{BF0206F2-8E3D-437F-8002-725ED4AEC374}"/>
              </a:ext>
            </a:extLst>
          </p:cNvPr>
          <p:cNvSpPr>
            <a:spLocks noChangeArrowheads="1"/>
          </p:cNvSpPr>
          <p:nvPr/>
        </p:nvSpPr>
        <p:spPr bwMode="auto">
          <a:xfrm>
            <a:off x="3664616" y="322899"/>
            <a:ext cx="2088265" cy="8925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40" tIns="45720" rIns="91440" bIns="45720" anchor="t">
            <a:spAutoFit/>
          </a:bodyPr>
          <a:lstStyle>
            <a:lvl1pPr>
              <a:defRPr sz="2400" b="1">
                <a:solidFill>
                  <a:schemeClr val="tx1"/>
                </a:solidFill>
                <a:latin typeface="Times New Roman" panose="02020603050405020304" pitchFamily="18" charset="0"/>
                <a:ea typeface="MS PGothic" panose="020B0600070205080204" pitchFamily="34" charset="-128"/>
              </a:defRPr>
            </a:lvl1pPr>
            <a:lvl2pPr marL="742950" indent="-285750">
              <a:defRPr sz="2400" b="1">
                <a:solidFill>
                  <a:schemeClr val="tx1"/>
                </a:solidFill>
                <a:latin typeface="Times New Roman" panose="02020603050405020304" pitchFamily="18" charset="0"/>
                <a:ea typeface="MS PGothic" panose="020B0600070205080204" pitchFamily="34" charset="-128"/>
              </a:defRPr>
            </a:lvl2pPr>
            <a:lvl3pPr marL="1143000" indent="-228600">
              <a:defRPr sz="2400" b="1">
                <a:solidFill>
                  <a:schemeClr val="tx1"/>
                </a:solidFill>
                <a:latin typeface="Times New Roman" panose="02020603050405020304" pitchFamily="18" charset="0"/>
                <a:ea typeface="MS PGothic" panose="020B0600070205080204" pitchFamily="34" charset="-128"/>
              </a:defRPr>
            </a:lvl3pPr>
            <a:lvl4pPr marL="1600200" indent="-228600">
              <a:defRPr sz="2400" b="1">
                <a:solidFill>
                  <a:schemeClr val="tx1"/>
                </a:solidFill>
                <a:latin typeface="Times New Roman" panose="02020603050405020304" pitchFamily="18" charset="0"/>
                <a:ea typeface="MS PGothic" panose="020B0600070205080204" pitchFamily="34" charset="-128"/>
              </a:defRPr>
            </a:lvl4pPr>
            <a:lvl5pPr marL="2057400" indent="-228600">
              <a:defRPr sz="2400" b="1">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9pPr>
          </a:lstStyle>
          <a:p>
            <a:pPr eaLnBrk="1" hangingPunct="1"/>
            <a:r>
              <a:rPr lang="en-US" altLang="en-US" sz="2800" dirty="0">
                <a:solidFill>
                  <a:schemeClr val="accent6"/>
                </a:solidFill>
                <a:latin typeface="Arial"/>
                <a:ea typeface="MS PGothic"/>
                <a:cs typeface="Times New Roman"/>
              </a:rPr>
              <a:t>EO 001.01</a:t>
            </a:r>
            <a:endParaRPr lang="en-US" sz="2800">
              <a:solidFill>
                <a:schemeClr val="accent6"/>
              </a:solidFill>
              <a:latin typeface="Arial"/>
              <a:cs typeface="Arial"/>
            </a:endParaRPr>
          </a:p>
          <a:p>
            <a:pPr eaLnBrk="1" hangingPunct="1"/>
            <a:endParaRPr lang="en-US" altLang="en-US" dirty="0">
              <a:solidFill>
                <a:srgbClr val="4F5150"/>
              </a:solidFill>
              <a:cs typeface="Times New Roman"/>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a:extLst>
              <a:ext uri="{FF2B5EF4-FFF2-40B4-BE49-F238E27FC236}">
                <a16:creationId xmlns:a16="http://schemas.microsoft.com/office/drawing/2014/main" id="{25E73FCD-B625-4CFA-A0ED-A2F1DE29A2C9}"/>
              </a:ext>
            </a:extLst>
          </p:cNvPr>
          <p:cNvSpPr txBox="1">
            <a:spLocks noChangeArrowheads="1"/>
          </p:cNvSpPr>
          <p:nvPr/>
        </p:nvSpPr>
        <p:spPr bwMode="auto">
          <a:xfrm>
            <a:off x="1725151" y="182633"/>
            <a:ext cx="5924405"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3000">
                <a:solidFill>
                  <a:srgbClr val="0000FF"/>
                </a:solidFill>
                <a:latin typeface="+mj-lt"/>
                <a:ea typeface="+mj-ea"/>
                <a:cs typeface="+mj-cs"/>
              </a:defRPr>
            </a:lvl1pPr>
            <a:lvl2pPr algn="l" rtl="0" fontAlgn="base">
              <a:spcBef>
                <a:spcPct val="0"/>
              </a:spcBef>
              <a:spcAft>
                <a:spcPct val="0"/>
              </a:spcAft>
              <a:defRPr sz="3000">
                <a:solidFill>
                  <a:srgbClr val="0000FF"/>
                </a:solidFill>
                <a:latin typeface="Arial" charset="0"/>
              </a:defRPr>
            </a:lvl2pPr>
            <a:lvl3pPr algn="l" rtl="0" fontAlgn="base">
              <a:spcBef>
                <a:spcPct val="0"/>
              </a:spcBef>
              <a:spcAft>
                <a:spcPct val="0"/>
              </a:spcAft>
              <a:defRPr sz="3000">
                <a:solidFill>
                  <a:srgbClr val="0000FF"/>
                </a:solidFill>
                <a:latin typeface="Arial" charset="0"/>
              </a:defRPr>
            </a:lvl3pPr>
            <a:lvl4pPr algn="l" rtl="0" fontAlgn="base">
              <a:spcBef>
                <a:spcPct val="0"/>
              </a:spcBef>
              <a:spcAft>
                <a:spcPct val="0"/>
              </a:spcAft>
              <a:defRPr sz="3000">
                <a:solidFill>
                  <a:srgbClr val="0000FF"/>
                </a:solidFill>
                <a:latin typeface="Arial" charset="0"/>
              </a:defRPr>
            </a:lvl4pPr>
            <a:lvl5pPr algn="l" rtl="0" fontAlgn="base">
              <a:spcBef>
                <a:spcPct val="0"/>
              </a:spcBef>
              <a:spcAft>
                <a:spcPct val="0"/>
              </a:spcAft>
              <a:defRPr sz="3000">
                <a:solidFill>
                  <a:srgbClr val="0000FF"/>
                </a:solidFill>
                <a:latin typeface="Arial" charset="0"/>
              </a:defRPr>
            </a:lvl5pPr>
            <a:lvl6pPr marL="342900" algn="l" rtl="0" eaLnBrk="1" fontAlgn="base" hangingPunct="1">
              <a:spcBef>
                <a:spcPct val="0"/>
              </a:spcBef>
              <a:spcAft>
                <a:spcPct val="0"/>
              </a:spcAft>
              <a:defRPr sz="3000">
                <a:solidFill>
                  <a:srgbClr val="0000FF"/>
                </a:solidFill>
                <a:latin typeface="Arial" charset="0"/>
              </a:defRPr>
            </a:lvl6pPr>
            <a:lvl7pPr marL="685800" algn="l" rtl="0" eaLnBrk="1" fontAlgn="base" hangingPunct="1">
              <a:spcBef>
                <a:spcPct val="0"/>
              </a:spcBef>
              <a:spcAft>
                <a:spcPct val="0"/>
              </a:spcAft>
              <a:defRPr sz="3000">
                <a:solidFill>
                  <a:srgbClr val="0000FF"/>
                </a:solidFill>
                <a:latin typeface="Arial" charset="0"/>
              </a:defRPr>
            </a:lvl7pPr>
            <a:lvl8pPr marL="1028700" algn="l" rtl="0" eaLnBrk="1" fontAlgn="base" hangingPunct="1">
              <a:spcBef>
                <a:spcPct val="0"/>
              </a:spcBef>
              <a:spcAft>
                <a:spcPct val="0"/>
              </a:spcAft>
              <a:defRPr sz="3000">
                <a:solidFill>
                  <a:srgbClr val="0000FF"/>
                </a:solidFill>
                <a:latin typeface="Arial" charset="0"/>
              </a:defRPr>
            </a:lvl8pPr>
            <a:lvl9pPr marL="1371600" algn="l" rtl="0" eaLnBrk="1" fontAlgn="base" hangingPunct="1">
              <a:spcBef>
                <a:spcPct val="0"/>
              </a:spcBef>
              <a:spcAft>
                <a:spcPct val="0"/>
              </a:spcAft>
              <a:defRPr sz="3000">
                <a:solidFill>
                  <a:srgbClr val="0000FF"/>
                </a:solidFill>
                <a:latin typeface="Arial" charset="0"/>
              </a:defRPr>
            </a:lvl9pPr>
          </a:lstStyle>
          <a:p>
            <a:pPr algn="ctr"/>
            <a:r>
              <a:rPr lang="en-US" altLang="en-US" sz="2800" kern="0" dirty="0">
                <a:solidFill>
                  <a:schemeClr val="accent6"/>
                </a:solidFill>
              </a:rPr>
              <a:t>M-Series Primary Identification Amplification</a:t>
            </a:r>
            <a:endParaRPr lang="en-US" sz="2800" dirty="0">
              <a:solidFill>
                <a:schemeClr val="accent6"/>
              </a:solidFill>
              <a:cs typeface="Arial"/>
            </a:endParaRPr>
          </a:p>
        </p:txBody>
      </p:sp>
      <p:sp>
        <p:nvSpPr>
          <p:cNvPr id="5" name="Rectangle 4">
            <a:extLst>
              <a:ext uri="{FF2B5EF4-FFF2-40B4-BE49-F238E27FC236}">
                <a16:creationId xmlns:a16="http://schemas.microsoft.com/office/drawing/2014/main" id="{05DFF813-BB54-4B76-944C-D4CA8867A0F5}"/>
              </a:ext>
            </a:extLst>
          </p:cNvPr>
          <p:cNvSpPr txBox="1">
            <a:spLocks noChangeArrowheads="1"/>
          </p:cNvSpPr>
          <p:nvPr/>
        </p:nvSpPr>
        <p:spPr bwMode="auto">
          <a:xfrm>
            <a:off x="0" y="1600200"/>
            <a:ext cx="8229600" cy="470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57175" indent="-257175" algn="l" rtl="0" fontAlgn="base">
              <a:spcBef>
                <a:spcPct val="20000"/>
              </a:spcBef>
              <a:spcAft>
                <a:spcPct val="0"/>
              </a:spcAft>
              <a:buChar char="•"/>
              <a:defRPr sz="2400">
                <a:solidFill>
                  <a:schemeClr val="tx1"/>
                </a:solidFill>
                <a:latin typeface="+mn-lt"/>
                <a:ea typeface="+mn-ea"/>
                <a:cs typeface="+mn-cs"/>
              </a:defRPr>
            </a:lvl1pPr>
            <a:lvl2pPr marL="557213" indent="-214313" algn="l" rtl="0" fontAlgn="base">
              <a:spcBef>
                <a:spcPct val="20000"/>
              </a:spcBef>
              <a:spcAft>
                <a:spcPct val="0"/>
              </a:spcAft>
              <a:buChar char="–"/>
              <a:defRPr sz="2100">
                <a:solidFill>
                  <a:schemeClr val="tx1"/>
                </a:solidFill>
                <a:latin typeface="+mn-lt"/>
              </a:defRPr>
            </a:lvl2pPr>
            <a:lvl3pPr marL="857250" indent="-171450" algn="l" rtl="0" fontAlgn="base">
              <a:spcBef>
                <a:spcPct val="20000"/>
              </a:spcBef>
              <a:spcAft>
                <a:spcPct val="0"/>
              </a:spcAft>
              <a:buChar char="•"/>
              <a:defRPr>
                <a:solidFill>
                  <a:schemeClr val="tx1"/>
                </a:solidFill>
                <a:latin typeface="+mn-lt"/>
              </a:defRPr>
            </a:lvl3pPr>
            <a:lvl4pPr marL="1200150" indent="-171450" algn="l" rtl="0" fontAlgn="base">
              <a:spcBef>
                <a:spcPct val="20000"/>
              </a:spcBef>
              <a:spcAft>
                <a:spcPct val="0"/>
              </a:spcAft>
              <a:buChar char="–"/>
              <a:defRPr sz="1500">
                <a:solidFill>
                  <a:schemeClr val="tx1"/>
                </a:solidFill>
                <a:latin typeface="+mn-lt"/>
              </a:defRPr>
            </a:lvl4pPr>
            <a:lvl5pPr marL="1543050" indent="-171450" algn="l" rtl="0" fontAlgn="base">
              <a:spcBef>
                <a:spcPct val="20000"/>
              </a:spcBef>
              <a:spcAft>
                <a:spcPct val="0"/>
              </a:spcAft>
              <a:buChar char="»"/>
              <a:defRPr sz="1500">
                <a:solidFill>
                  <a:schemeClr val="tx1"/>
                </a:solidFill>
                <a:latin typeface="+mn-lt"/>
              </a:defRPr>
            </a:lvl5pPr>
            <a:lvl6pPr marL="1885950" indent="-171450" algn="l" rtl="0" eaLnBrk="1" fontAlgn="base" hangingPunct="1">
              <a:spcBef>
                <a:spcPct val="20000"/>
              </a:spcBef>
              <a:spcAft>
                <a:spcPct val="0"/>
              </a:spcAft>
              <a:buChar char="»"/>
              <a:defRPr sz="1500">
                <a:solidFill>
                  <a:schemeClr val="tx1"/>
                </a:solidFill>
                <a:latin typeface="+mn-lt"/>
              </a:defRPr>
            </a:lvl6pPr>
            <a:lvl7pPr marL="2228850" indent="-171450" algn="l" rtl="0" eaLnBrk="1" fontAlgn="base" hangingPunct="1">
              <a:spcBef>
                <a:spcPct val="20000"/>
              </a:spcBef>
              <a:spcAft>
                <a:spcPct val="0"/>
              </a:spcAft>
              <a:buChar char="»"/>
              <a:defRPr sz="1500">
                <a:solidFill>
                  <a:schemeClr val="tx1"/>
                </a:solidFill>
                <a:latin typeface="+mn-lt"/>
              </a:defRPr>
            </a:lvl7pPr>
            <a:lvl8pPr marL="2571750" indent="-171450" algn="l" rtl="0" eaLnBrk="1" fontAlgn="base" hangingPunct="1">
              <a:spcBef>
                <a:spcPct val="20000"/>
              </a:spcBef>
              <a:spcAft>
                <a:spcPct val="0"/>
              </a:spcAft>
              <a:buChar char="»"/>
              <a:defRPr sz="1500">
                <a:solidFill>
                  <a:schemeClr val="tx1"/>
                </a:solidFill>
                <a:latin typeface="+mn-lt"/>
              </a:defRPr>
            </a:lvl8pPr>
            <a:lvl9pPr marL="2914650" indent="-171450" algn="l" rtl="0" eaLnBrk="1" fontAlgn="base" hangingPunct="1">
              <a:spcBef>
                <a:spcPct val="20000"/>
              </a:spcBef>
              <a:spcAft>
                <a:spcPct val="0"/>
              </a:spcAft>
              <a:buChar char="»"/>
              <a:defRPr sz="1500">
                <a:solidFill>
                  <a:schemeClr val="tx1"/>
                </a:solidFill>
                <a:latin typeface="+mn-lt"/>
              </a:defRPr>
            </a:lvl9pPr>
          </a:lstStyle>
          <a:p>
            <a:r>
              <a:rPr lang="en-US" altLang="en-US" sz="2000" b="0" kern="0" dirty="0">
                <a:cs typeface="Arial"/>
              </a:rPr>
              <a:t>Where are Suspect, Assumed Friend and Pending?</a:t>
            </a:r>
          </a:p>
          <a:p>
            <a:endParaRPr lang="en-US" altLang="en-US" sz="2000" b="0" kern="0" dirty="0">
              <a:cs typeface="Arial"/>
            </a:endParaRPr>
          </a:p>
          <a:p>
            <a:r>
              <a:rPr lang="en-US" altLang="en-US" sz="2000" b="0" kern="0" dirty="0">
                <a:cs typeface="Arial"/>
              </a:rPr>
              <a:t>The PRI ID Amp field also has 2 bits, and therefore 4 possible options.</a:t>
            </a:r>
          </a:p>
          <a:p>
            <a:endParaRPr lang="en-US" altLang="en-US" sz="2000" b="0" kern="0" dirty="0">
              <a:cs typeface="Arial"/>
            </a:endParaRPr>
          </a:p>
          <a:p>
            <a:r>
              <a:rPr lang="en-US" altLang="en-US" sz="2000" b="0" kern="0" dirty="0">
                <a:cs typeface="Arial"/>
              </a:rPr>
              <a:t>These values are labelled 0-3</a:t>
            </a:r>
          </a:p>
          <a:p>
            <a:endParaRPr lang="en-US" sz="2000" b="0" kern="0" dirty="0">
              <a:ea typeface="+mn-lt"/>
              <a:cs typeface="+mn-lt"/>
            </a:endParaRPr>
          </a:p>
          <a:p>
            <a:r>
              <a:rPr lang="en-US" altLang="en-US" sz="2000" b="0" kern="0" dirty="0">
                <a:cs typeface="Arial"/>
              </a:rPr>
              <a:t>Suspect, Assumed Friend and Pending are generated out a combination of ID and ID Amp in a single message</a:t>
            </a:r>
            <a:endParaRPr lang="en-US" sz="2000" b="0" kern="0" dirty="0">
              <a:cs typeface="Arial"/>
            </a:endParaRPr>
          </a:p>
          <a:p>
            <a:endParaRPr lang="en-US" altLang="en-US" sz="2000" b="0" kern="0" dirty="0">
              <a:cs typeface="Arial"/>
            </a:endParaRPr>
          </a:p>
          <a:p>
            <a:pPr eaLnBrk="1" hangingPunct="1"/>
            <a:endParaRPr lang="en-US" altLang="en-US" sz="3000" b="0" kern="0">
              <a:cs typeface="Arial"/>
            </a:endParaRPr>
          </a:p>
        </p:txBody>
      </p:sp>
    </p:spTree>
    <p:extLst>
      <p:ext uri="{BB962C8B-B14F-4D97-AF65-F5344CB8AC3E}">
        <p14:creationId xmlns:p14="http://schemas.microsoft.com/office/powerpoint/2010/main" val="7838915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a:extLst>
              <a:ext uri="{FF2B5EF4-FFF2-40B4-BE49-F238E27FC236}">
                <a16:creationId xmlns:a16="http://schemas.microsoft.com/office/drawing/2014/main" id="{0362FB33-B794-464F-B20E-B9096E3C37EC}"/>
              </a:ext>
            </a:extLst>
          </p:cNvPr>
          <p:cNvSpPr txBox="1">
            <a:spLocks noChangeArrowheads="1"/>
          </p:cNvSpPr>
          <p:nvPr/>
        </p:nvSpPr>
        <p:spPr bwMode="auto">
          <a:xfrm>
            <a:off x="2738869" y="325662"/>
            <a:ext cx="3659326" cy="887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3000">
                <a:solidFill>
                  <a:srgbClr val="0000FF"/>
                </a:solidFill>
                <a:latin typeface="+mj-lt"/>
                <a:ea typeface="+mj-ea"/>
                <a:cs typeface="+mj-cs"/>
              </a:defRPr>
            </a:lvl1pPr>
            <a:lvl2pPr algn="l" rtl="0" fontAlgn="base">
              <a:spcBef>
                <a:spcPct val="0"/>
              </a:spcBef>
              <a:spcAft>
                <a:spcPct val="0"/>
              </a:spcAft>
              <a:defRPr sz="3000">
                <a:solidFill>
                  <a:srgbClr val="0000FF"/>
                </a:solidFill>
                <a:latin typeface="Arial" charset="0"/>
              </a:defRPr>
            </a:lvl2pPr>
            <a:lvl3pPr algn="l" rtl="0" fontAlgn="base">
              <a:spcBef>
                <a:spcPct val="0"/>
              </a:spcBef>
              <a:spcAft>
                <a:spcPct val="0"/>
              </a:spcAft>
              <a:defRPr sz="3000">
                <a:solidFill>
                  <a:srgbClr val="0000FF"/>
                </a:solidFill>
                <a:latin typeface="Arial" charset="0"/>
              </a:defRPr>
            </a:lvl3pPr>
            <a:lvl4pPr algn="l" rtl="0" fontAlgn="base">
              <a:spcBef>
                <a:spcPct val="0"/>
              </a:spcBef>
              <a:spcAft>
                <a:spcPct val="0"/>
              </a:spcAft>
              <a:defRPr sz="3000">
                <a:solidFill>
                  <a:srgbClr val="0000FF"/>
                </a:solidFill>
                <a:latin typeface="Arial" charset="0"/>
              </a:defRPr>
            </a:lvl4pPr>
            <a:lvl5pPr algn="l" rtl="0" fontAlgn="base">
              <a:spcBef>
                <a:spcPct val="0"/>
              </a:spcBef>
              <a:spcAft>
                <a:spcPct val="0"/>
              </a:spcAft>
              <a:defRPr sz="3000">
                <a:solidFill>
                  <a:srgbClr val="0000FF"/>
                </a:solidFill>
                <a:latin typeface="Arial" charset="0"/>
              </a:defRPr>
            </a:lvl5pPr>
            <a:lvl6pPr marL="342900" algn="l" rtl="0" eaLnBrk="1" fontAlgn="base" hangingPunct="1">
              <a:spcBef>
                <a:spcPct val="0"/>
              </a:spcBef>
              <a:spcAft>
                <a:spcPct val="0"/>
              </a:spcAft>
              <a:defRPr sz="3000">
                <a:solidFill>
                  <a:srgbClr val="0000FF"/>
                </a:solidFill>
                <a:latin typeface="Arial" charset="0"/>
              </a:defRPr>
            </a:lvl6pPr>
            <a:lvl7pPr marL="685800" algn="l" rtl="0" eaLnBrk="1" fontAlgn="base" hangingPunct="1">
              <a:spcBef>
                <a:spcPct val="0"/>
              </a:spcBef>
              <a:spcAft>
                <a:spcPct val="0"/>
              </a:spcAft>
              <a:defRPr sz="3000">
                <a:solidFill>
                  <a:srgbClr val="0000FF"/>
                </a:solidFill>
                <a:latin typeface="Arial" charset="0"/>
              </a:defRPr>
            </a:lvl7pPr>
            <a:lvl8pPr marL="1028700" algn="l" rtl="0" eaLnBrk="1" fontAlgn="base" hangingPunct="1">
              <a:spcBef>
                <a:spcPct val="0"/>
              </a:spcBef>
              <a:spcAft>
                <a:spcPct val="0"/>
              </a:spcAft>
              <a:defRPr sz="3000">
                <a:solidFill>
                  <a:srgbClr val="0000FF"/>
                </a:solidFill>
                <a:latin typeface="Arial" charset="0"/>
              </a:defRPr>
            </a:lvl8pPr>
            <a:lvl9pPr marL="1371600" algn="l" rtl="0" eaLnBrk="1" fontAlgn="base" hangingPunct="1">
              <a:spcBef>
                <a:spcPct val="0"/>
              </a:spcBef>
              <a:spcAft>
                <a:spcPct val="0"/>
              </a:spcAft>
              <a:defRPr sz="3000">
                <a:solidFill>
                  <a:srgbClr val="0000FF"/>
                </a:solidFill>
                <a:latin typeface="Arial" charset="0"/>
              </a:defRPr>
            </a:lvl9pPr>
          </a:lstStyle>
          <a:p>
            <a:pPr algn="ctr"/>
            <a:r>
              <a:rPr lang="en-US" altLang="en-US" sz="2800" kern="0" dirty="0">
                <a:solidFill>
                  <a:schemeClr val="accent6"/>
                </a:solidFill>
              </a:rPr>
              <a:t>M.2-Series Message Identification</a:t>
            </a:r>
            <a:endParaRPr lang="en-US" sz="2800">
              <a:solidFill>
                <a:schemeClr val="accent6"/>
              </a:solidFill>
              <a:cs typeface="Arial"/>
            </a:endParaRPr>
          </a:p>
        </p:txBody>
      </p:sp>
      <p:graphicFrame>
        <p:nvGraphicFramePr>
          <p:cNvPr id="4" name="Table 4">
            <a:extLst>
              <a:ext uri="{FF2B5EF4-FFF2-40B4-BE49-F238E27FC236}">
                <a16:creationId xmlns:a16="http://schemas.microsoft.com/office/drawing/2014/main" id="{5CAD2D0B-6BFC-47EF-87FF-E7494A1A5E23}"/>
              </a:ext>
            </a:extLst>
          </p:cNvPr>
          <p:cNvGraphicFramePr>
            <a:graphicFrameLocks noGrp="1"/>
          </p:cNvGraphicFramePr>
          <p:nvPr>
            <p:extLst>
              <p:ext uri="{D42A27DB-BD31-4B8C-83A1-F6EECF244321}">
                <p14:modId xmlns:p14="http://schemas.microsoft.com/office/powerpoint/2010/main" val="1582028659"/>
              </p:ext>
            </p:extLst>
          </p:nvPr>
        </p:nvGraphicFramePr>
        <p:xfrm>
          <a:off x="543464" y="1820173"/>
          <a:ext cx="8176760" cy="3236773"/>
        </p:xfrm>
        <a:graphic>
          <a:graphicData uri="http://schemas.openxmlformats.org/drawingml/2006/table">
            <a:tbl>
              <a:tblPr firstRow="1" bandRow="1">
                <a:tableStyleId>{F5AB1C69-6EDB-4FF4-983F-18BD219EF322}</a:tableStyleId>
              </a:tblPr>
              <a:tblGrid>
                <a:gridCol w="1138686">
                  <a:extLst>
                    <a:ext uri="{9D8B030D-6E8A-4147-A177-3AD203B41FA5}">
                      <a16:colId xmlns:a16="http://schemas.microsoft.com/office/drawing/2014/main" val="98828214"/>
                    </a:ext>
                  </a:extLst>
                </a:gridCol>
                <a:gridCol w="1595886">
                  <a:extLst>
                    <a:ext uri="{9D8B030D-6E8A-4147-A177-3AD203B41FA5}">
                      <a16:colId xmlns:a16="http://schemas.microsoft.com/office/drawing/2014/main" val="629589197"/>
                    </a:ext>
                  </a:extLst>
                </a:gridCol>
                <a:gridCol w="1388851">
                  <a:extLst>
                    <a:ext uri="{9D8B030D-6E8A-4147-A177-3AD203B41FA5}">
                      <a16:colId xmlns:a16="http://schemas.microsoft.com/office/drawing/2014/main" val="391596968"/>
                    </a:ext>
                  </a:extLst>
                </a:gridCol>
                <a:gridCol w="1561381">
                  <a:extLst>
                    <a:ext uri="{9D8B030D-6E8A-4147-A177-3AD203B41FA5}">
                      <a16:colId xmlns:a16="http://schemas.microsoft.com/office/drawing/2014/main" val="1774038696"/>
                    </a:ext>
                  </a:extLst>
                </a:gridCol>
                <a:gridCol w="2491956">
                  <a:extLst>
                    <a:ext uri="{9D8B030D-6E8A-4147-A177-3AD203B41FA5}">
                      <a16:colId xmlns:a16="http://schemas.microsoft.com/office/drawing/2014/main" val="2205301222"/>
                    </a:ext>
                  </a:extLst>
                </a:gridCol>
              </a:tblGrid>
              <a:tr h="936069">
                <a:tc>
                  <a:txBody>
                    <a:bodyPr/>
                    <a:lstStyle/>
                    <a:p>
                      <a:r>
                        <a:rPr lang="en-US">
                          <a:solidFill>
                            <a:schemeClr val="tx1"/>
                          </a:solidFill>
                        </a:rPr>
                        <a:t>PRI AMP</a:t>
                      </a:r>
                    </a:p>
                  </a:txBody>
                  <a:tcPr>
                    <a:lnL w="12700">
                      <a:solidFill>
                        <a:schemeClr val="tx1"/>
                      </a:solidFill>
                    </a:lnL>
                    <a:lnR w="12700">
                      <a:solidFill>
                        <a:schemeClr val="tx1"/>
                      </a:solidFill>
                    </a:lnR>
                    <a:lnT w="12700">
                      <a:solidFill>
                        <a:schemeClr val="tx1"/>
                      </a:solidFill>
                    </a:lnT>
                    <a:lnB w="12700">
                      <a:solidFill>
                        <a:schemeClr val="tx1"/>
                      </a:solidFill>
                    </a:lnB>
                  </a:tcPr>
                </a:tc>
                <a:tc>
                  <a:txBody>
                    <a:bodyPr/>
                    <a:lstStyle/>
                    <a:p>
                      <a:pPr lvl="0">
                        <a:buNone/>
                      </a:pPr>
                      <a:r>
                        <a:rPr lang="en-US">
                          <a:solidFill>
                            <a:schemeClr val="tx1"/>
                          </a:solidFill>
                        </a:rPr>
                        <a:t>ID=0 Unknown</a:t>
                      </a:r>
                      <a:endParaRPr lang="en-US"/>
                    </a:p>
                  </a:txBody>
                  <a:tcPr>
                    <a:lnL w="12700">
                      <a:solidFill>
                        <a:schemeClr val="tx1"/>
                      </a:solidFill>
                    </a:lnL>
                    <a:lnR w="12700">
                      <a:solidFill>
                        <a:schemeClr val="tx1"/>
                      </a:solidFill>
                    </a:lnR>
                    <a:lnT w="12700">
                      <a:solidFill>
                        <a:schemeClr val="tx1"/>
                      </a:solidFill>
                    </a:lnT>
                    <a:lnB w="12700">
                      <a:solidFill>
                        <a:schemeClr val="tx1"/>
                      </a:solidFill>
                    </a:lnB>
                  </a:tcPr>
                </a:tc>
                <a:tc>
                  <a:txBody>
                    <a:bodyPr/>
                    <a:lstStyle/>
                    <a:p>
                      <a:pPr lvl="0">
                        <a:buNone/>
                      </a:pPr>
                      <a:r>
                        <a:rPr lang="en-US">
                          <a:solidFill>
                            <a:schemeClr val="tx1"/>
                          </a:solidFill>
                        </a:rPr>
                        <a:t>ID=1 Friend</a:t>
                      </a:r>
                      <a:endParaRPr lang="en-US"/>
                    </a:p>
                  </a:txBody>
                  <a:tcPr>
                    <a:lnL w="12700">
                      <a:solidFill>
                        <a:schemeClr val="tx1"/>
                      </a:solidFill>
                    </a:lnL>
                    <a:lnR w="12700" cap="flat" cmpd="sng" algn="ctr">
                      <a:solidFill>
                        <a:schemeClr val="tx1"/>
                      </a:solidFill>
                      <a:prstDash val="solid"/>
                      <a:round/>
                      <a:headEnd type="none" w="med" len="med"/>
                      <a:tailEnd type="none" w="med" len="med"/>
                    </a:lnR>
                    <a:lnT w="12700">
                      <a:solidFill>
                        <a:schemeClr val="tx1"/>
                      </a:solidFill>
                    </a:lnT>
                    <a:lnB w="12700">
                      <a:solidFill>
                        <a:schemeClr val="tx1"/>
                      </a:solidFill>
                    </a:lnB>
                  </a:tcPr>
                </a:tc>
                <a:tc>
                  <a:txBody>
                    <a:bodyPr/>
                    <a:lstStyle/>
                    <a:p>
                      <a:pPr lvl="0">
                        <a:buNone/>
                      </a:pPr>
                      <a:r>
                        <a:rPr lang="en-US">
                          <a:solidFill>
                            <a:schemeClr val="tx1"/>
                          </a:solidFill>
                        </a:rPr>
                        <a:t>ID=2 Hostile</a:t>
                      </a:r>
                    </a:p>
                  </a:txBody>
                  <a:tcPr>
                    <a:lnL w="12700">
                      <a:solidFill>
                        <a:schemeClr val="tx1"/>
                      </a:solidFill>
                    </a:lnL>
                    <a:lnR w="12700">
                      <a:solidFill>
                        <a:schemeClr val="tx1"/>
                      </a:solidFill>
                    </a:lnR>
                    <a:lnT w="12700">
                      <a:solidFill>
                        <a:schemeClr val="tx1"/>
                      </a:solidFill>
                    </a:lnT>
                    <a:lnB w="12700">
                      <a:solidFill>
                        <a:schemeClr val="tx1"/>
                      </a:solidFill>
                    </a:lnB>
                  </a:tcPr>
                </a:tc>
                <a:tc>
                  <a:txBody>
                    <a:bodyPr/>
                    <a:lstStyle/>
                    <a:p>
                      <a:pPr lvl="0">
                        <a:buNone/>
                      </a:pPr>
                      <a:r>
                        <a:rPr lang="en-US">
                          <a:solidFill>
                            <a:schemeClr val="tx1"/>
                          </a:solidFill>
                        </a:rPr>
                        <a:t>ID=3 Friend</a:t>
                      </a:r>
                    </a:p>
                  </a:txBody>
                  <a:tcPr>
                    <a:lnL w="12700">
                      <a:solidFill>
                        <a:schemeClr val="tx1"/>
                      </a:solidFill>
                    </a:lnL>
                    <a:lnR w="12700">
                      <a:solidFill>
                        <a:schemeClr val="tx1"/>
                      </a:solidFill>
                    </a:lnR>
                    <a:lnT w="12700">
                      <a:solidFill>
                        <a:schemeClr val="tx1"/>
                      </a:solidFill>
                    </a:lnT>
                    <a:lnB w="12700">
                      <a:solidFill>
                        <a:schemeClr val="tx1"/>
                      </a:solidFill>
                    </a:lnB>
                  </a:tcPr>
                </a:tc>
                <a:extLst>
                  <a:ext uri="{0D108BD9-81ED-4DB2-BD59-A6C34878D82A}">
                    <a16:rowId xmlns:a16="http://schemas.microsoft.com/office/drawing/2014/main" val="767880216"/>
                  </a:ext>
                </a:extLst>
              </a:tr>
              <a:tr h="665400">
                <a:tc>
                  <a:txBody>
                    <a:bodyPr/>
                    <a:lstStyle/>
                    <a:p>
                      <a:r>
                        <a:rPr lang="en-US">
                          <a:solidFill>
                            <a:schemeClr val="tx1"/>
                          </a:solidFill>
                        </a:rPr>
                        <a:t>0</a:t>
                      </a:r>
                    </a:p>
                  </a:txBody>
                  <a:tcPr>
                    <a:lnL w="12700">
                      <a:solidFill>
                        <a:schemeClr val="tx1"/>
                      </a:solidFill>
                    </a:lnL>
                    <a:lnR w="12700">
                      <a:solidFill>
                        <a:schemeClr val="tx1"/>
                      </a:solidFill>
                    </a:lnR>
                    <a:lnT w="12700">
                      <a:solidFill>
                        <a:schemeClr val="tx1"/>
                      </a:solidFill>
                    </a:lnT>
                    <a:lnB w="12700">
                      <a:solidFill>
                        <a:schemeClr val="tx1"/>
                      </a:solidFill>
                    </a:lnB>
                  </a:tcPr>
                </a:tc>
                <a:tc>
                  <a:txBody>
                    <a:bodyPr/>
                    <a:lstStyle/>
                    <a:p>
                      <a:r>
                        <a:rPr lang="en-US">
                          <a:solidFill>
                            <a:schemeClr val="tx1"/>
                          </a:solidFill>
                        </a:rPr>
                        <a:t>Pending</a:t>
                      </a:r>
                    </a:p>
                  </a:txBody>
                  <a:tcPr>
                    <a:lnL w="12700">
                      <a:solidFill>
                        <a:schemeClr val="tx1"/>
                      </a:solidFill>
                    </a:lnL>
                    <a:lnR w="12700">
                      <a:solidFill>
                        <a:schemeClr val="tx1"/>
                      </a:solidFill>
                    </a:lnR>
                    <a:lnT w="12700">
                      <a:solidFill>
                        <a:schemeClr val="tx1"/>
                      </a:solidFill>
                    </a:lnT>
                    <a:lnB w="12700">
                      <a:solidFill>
                        <a:schemeClr val="tx1"/>
                      </a:solidFill>
                    </a:lnB>
                  </a:tcPr>
                </a:tc>
                <a:tc>
                  <a:txBody>
                    <a:bodyPr/>
                    <a:lstStyle/>
                    <a:p>
                      <a:r>
                        <a:rPr lang="en-US">
                          <a:solidFill>
                            <a:schemeClr val="tx1"/>
                          </a:solidFill>
                        </a:rPr>
                        <a:t>General</a:t>
                      </a:r>
                    </a:p>
                  </a:txBody>
                  <a:tcPr>
                    <a:lnL w="12700">
                      <a:solidFill>
                        <a:schemeClr val="tx1"/>
                      </a:solidFill>
                    </a:lnL>
                    <a:lnR w="12700" cap="flat" cmpd="sng" algn="ctr">
                      <a:solidFill>
                        <a:schemeClr val="tx1"/>
                      </a:solidFill>
                      <a:prstDash val="solid"/>
                      <a:round/>
                      <a:headEnd type="none" w="med" len="med"/>
                      <a:tailEnd type="none" w="med" len="med"/>
                    </a:lnR>
                    <a:lnT w="12700">
                      <a:solidFill>
                        <a:schemeClr val="tx1"/>
                      </a:solidFill>
                    </a:lnT>
                    <a:lnB w="12700">
                      <a:solidFill>
                        <a:schemeClr val="tx1"/>
                      </a:solidFill>
                    </a:lnB>
                  </a:tcPr>
                </a:tc>
                <a:tc>
                  <a:txBody>
                    <a:bodyPr/>
                    <a:lstStyle/>
                    <a:p>
                      <a:pPr lvl="0">
                        <a:buNone/>
                      </a:pPr>
                      <a:r>
                        <a:rPr lang="en-US">
                          <a:solidFill>
                            <a:schemeClr val="tx1"/>
                          </a:solidFill>
                        </a:rPr>
                        <a:t>No Statement</a:t>
                      </a:r>
                    </a:p>
                  </a:txBody>
                  <a:tcPr>
                    <a:lnL w="12700">
                      <a:solidFill>
                        <a:schemeClr val="tx1"/>
                      </a:solidFill>
                    </a:lnL>
                    <a:lnR w="12700">
                      <a:solidFill>
                        <a:schemeClr val="tx1"/>
                      </a:solidFill>
                    </a:lnR>
                    <a:lnT w="12700">
                      <a:solidFill>
                        <a:schemeClr val="tx1"/>
                      </a:solidFill>
                    </a:lnT>
                    <a:lnB w="12700">
                      <a:solidFill>
                        <a:schemeClr val="tx1"/>
                      </a:solidFill>
                    </a:lnB>
                  </a:tcPr>
                </a:tc>
                <a:tc>
                  <a:txBody>
                    <a:bodyPr/>
                    <a:lstStyle/>
                    <a:p>
                      <a:pPr lvl="0">
                        <a:buNone/>
                      </a:pPr>
                      <a:r>
                        <a:rPr lang="en-US">
                          <a:solidFill>
                            <a:schemeClr val="tx1"/>
                          </a:solidFill>
                        </a:rPr>
                        <a:t>Special Misson</a:t>
                      </a:r>
                    </a:p>
                  </a:txBody>
                  <a:tcPr>
                    <a:lnL w="12700">
                      <a:solidFill>
                        <a:schemeClr val="tx1"/>
                      </a:solidFill>
                    </a:lnL>
                    <a:lnR w="12700">
                      <a:solidFill>
                        <a:schemeClr val="tx1"/>
                      </a:solidFill>
                    </a:lnR>
                    <a:lnT w="12700">
                      <a:solidFill>
                        <a:schemeClr val="tx1"/>
                      </a:solidFill>
                    </a:lnT>
                    <a:lnB w="12700">
                      <a:solidFill>
                        <a:schemeClr val="tx1"/>
                      </a:solidFill>
                    </a:lnB>
                  </a:tcPr>
                </a:tc>
                <a:extLst>
                  <a:ext uri="{0D108BD9-81ED-4DB2-BD59-A6C34878D82A}">
                    <a16:rowId xmlns:a16="http://schemas.microsoft.com/office/drawing/2014/main" val="2563690336"/>
                  </a:ext>
                </a:extLst>
              </a:tr>
              <a:tr h="665400">
                <a:tc>
                  <a:txBody>
                    <a:bodyPr/>
                    <a:lstStyle/>
                    <a:p>
                      <a:r>
                        <a:rPr lang="en-US">
                          <a:solidFill>
                            <a:schemeClr val="tx1"/>
                          </a:solidFill>
                        </a:rPr>
                        <a:t>1</a:t>
                      </a:r>
                    </a:p>
                  </a:txBody>
                  <a:tcPr>
                    <a:lnL w="12700">
                      <a:solidFill>
                        <a:schemeClr val="tx1"/>
                      </a:solidFill>
                    </a:lnL>
                    <a:lnR w="12700">
                      <a:solidFill>
                        <a:schemeClr val="tx1"/>
                      </a:solidFill>
                    </a:lnR>
                    <a:lnT w="12700">
                      <a:solidFill>
                        <a:schemeClr val="tx1"/>
                      </a:solidFill>
                    </a:lnT>
                    <a:lnB w="12700">
                      <a:solidFill>
                        <a:schemeClr val="tx1"/>
                      </a:solidFill>
                    </a:lnB>
                  </a:tcPr>
                </a:tc>
                <a:tc>
                  <a:txBody>
                    <a:bodyPr/>
                    <a:lstStyle/>
                    <a:p>
                      <a:r>
                        <a:rPr lang="en-US">
                          <a:solidFill>
                            <a:schemeClr val="tx1"/>
                          </a:solidFill>
                        </a:rPr>
                        <a:t>Unknown</a:t>
                      </a:r>
                    </a:p>
                  </a:txBody>
                  <a:tcPr>
                    <a:lnL w="12700">
                      <a:solidFill>
                        <a:schemeClr val="tx1"/>
                      </a:solidFill>
                    </a:lnL>
                    <a:lnR w="12700">
                      <a:solidFill>
                        <a:schemeClr val="tx1"/>
                      </a:solidFill>
                    </a:lnR>
                    <a:lnT w="12700">
                      <a:solidFill>
                        <a:schemeClr val="tx1"/>
                      </a:solidFill>
                    </a:lnT>
                    <a:lnB w="12700">
                      <a:solidFill>
                        <a:schemeClr val="tx1"/>
                      </a:solidFill>
                    </a:lnB>
                  </a:tcPr>
                </a:tc>
                <a:tc>
                  <a:txBody>
                    <a:bodyPr/>
                    <a:lstStyle/>
                    <a:p>
                      <a:r>
                        <a:rPr lang="en-US">
                          <a:solidFill>
                            <a:schemeClr val="tx1"/>
                          </a:solidFill>
                        </a:rPr>
                        <a:t>Helo</a:t>
                      </a:r>
                    </a:p>
                  </a:txBody>
                  <a:tcPr>
                    <a:lnL w="12700">
                      <a:solidFill>
                        <a:schemeClr val="tx1"/>
                      </a:solidFill>
                    </a:lnL>
                    <a:lnR w="12700" cap="flat" cmpd="sng" algn="ctr">
                      <a:solidFill>
                        <a:schemeClr val="tx1"/>
                      </a:solidFill>
                      <a:prstDash val="solid"/>
                      <a:round/>
                      <a:headEnd type="none" w="med" len="med"/>
                      <a:tailEnd type="none" w="med" len="med"/>
                    </a:lnR>
                    <a:lnT w="12700">
                      <a:solidFill>
                        <a:schemeClr val="tx1"/>
                      </a:solidFill>
                    </a:lnT>
                    <a:lnB w="12700">
                      <a:solidFill>
                        <a:schemeClr val="tx1"/>
                      </a:solidFill>
                    </a:lnB>
                  </a:tcPr>
                </a:tc>
                <a:tc>
                  <a:txBody>
                    <a:bodyPr/>
                    <a:lstStyle/>
                    <a:p>
                      <a:pPr lvl="0">
                        <a:buNone/>
                      </a:pPr>
                      <a:r>
                        <a:rPr lang="en-US">
                          <a:solidFill>
                            <a:schemeClr val="tx1"/>
                          </a:solidFill>
                        </a:rPr>
                        <a:t>Undefined</a:t>
                      </a:r>
                    </a:p>
                  </a:txBody>
                  <a:tcPr>
                    <a:lnL w="12700">
                      <a:solidFill>
                        <a:schemeClr val="tx1"/>
                      </a:solidFill>
                    </a:lnL>
                    <a:lnR w="12700">
                      <a:solidFill>
                        <a:schemeClr val="tx1"/>
                      </a:solidFill>
                    </a:lnR>
                    <a:lnT w="12700">
                      <a:solidFill>
                        <a:schemeClr val="tx1"/>
                      </a:solidFill>
                    </a:lnT>
                    <a:lnB w="12700">
                      <a:solidFill>
                        <a:schemeClr val="tx1"/>
                      </a:solidFill>
                    </a:lnB>
                  </a:tcPr>
                </a:tc>
                <a:tc>
                  <a:txBody>
                    <a:bodyPr/>
                    <a:lstStyle/>
                    <a:p>
                      <a:pPr lvl="0">
                        <a:buNone/>
                      </a:pPr>
                      <a:r>
                        <a:rPr lang="en-US">
                          <a:solidFill>
                            <a:schemeClr val="tx1"/>
                          </a:solidFill>
                        </a:rPr>
                        <a:t>Strike/Support/Bomber</a:t>
                      </a:r>
                    </a:p>
                  </a:txBody>
                  <a:tcPr>
                    <a:lnL w="12700">
                      <a:solidFill>
                        <a:schemeClr val="tx1"/>
                      </a:solidFill>
                    </a:lnL>
                    <a:lnR w="12700">
                      <a:solidFill>
                        <a:schemeClr val="tx1"/>
                      </a:solidFill>
                    </a:lnR>
                    <a:lnT w="12700">
                      <a:solidFill>
                        <a:schemeClr val="tx1"/>
                      </a:solidFill>
                    </a:lnT>
                    <a:lnB w="12700">
                      <a:solidFill>
                        <a:schemeClr val="tx1"/>
                      </a:solidFill>
                    </a:lnB>
                  </a:tcPr>
                </a:tc>
                <a:extLst>
                  <a:ext uri="{0D108BD9-81ED-4DB2-BD59-A6C34878D82A}">
                    <a16:rowId xmlns:a16="http://schemas.microsoft.com/office/drawing/2014/main" val="411138208"/>
                  </a:ext>
                </a:extLst>
              </a:tr>
              <a:tr h="484952">
                <a:tc>
                  <a:txBody>
                    <a:bodyPr/>
                    <a:lstStyle/>
                    <a:p>
                      <a:r>
                        <a:rPr lang="en-US">
                          <a:solidFill>
                            <a:schemeClr val="tx1"/>
                          </a:solidFill>
                        </a:rPr>
                        <a:t>2</a:t>
                      </a:r>
                    </a:p>
                  </a:txBody>
                  <a:tcPr>
                    <a:lnL w="12700">
                      <a:solidFill>
                        <a:schemeClr val="tx1"/>
                      </a:solidFill>
                    </a:lnL>
                    <a:lnR w="12700">
                      <a:solidFill>
                        <a:schemeClr val="tx1"/>
                      </a:solidFill>
                    </a:lnR>
                    <a:lnT w="12700">
                      <a:solidFill>
                        <a:schemeClr val="tx1"/>
                      </a:solidFill>
                    </a:lnT>
                    <a:lnB w="12700" cap="flat" cmpd="sng" algn="ctr">
                      <a:solidFill>
                        <a:schemeClr val="tx1"/>
                      </a:solidFill>
                      <a:prstDash val="solid"/>
                      <a:round/>
                      <a:headEnd type="none" w="med" len="med"/>
                      <a:tailEnd type="none" w="med" len="med"/>
                    </a:lnB>
                  </a:tcPr>
                </a:tc>
                <a:tc>
                  <a:txBody>
                    <a:bodyPr/>
                    <a:lstStyle/>
                    <a:p>
                      <a:r>
                        <a:rPr lang="en-US">
                          <a:solidFill>
                            <a:schemeClr val="tx1"/>
                          </a:solidFill>
                        </a:rPr>
                        <a:t>Assumed Friend</a:t>
                      </a:r>
                    </a:p>
                  </a:txBody>
                  <a:tcPr>
                    <a:lnL w="12700">
                      <a:solidFill>
                        <a:schemeClr val="tx1"/>
                      </a:solidFill>
                    </a:lnL>
                    <a:lnR w="12700">
                      <a:solidFill>
                        <a:schemeClr val="tx1"/>
                      </a:solidFill>
                    </a:lnR>
                    <a:lnT w="12700">
                      <a:solidFill>
                        <a:schemeClr val="tx1"/>
                      </a:solidFill>
                    </a:lnT>
                    <a:lnB w="12700" cap="flat" cmpd="sng" algn="ctr">
                      <a:solidFill>
                        <a:schemeClr val="tx1"/>
                      </a:solidFill>
                      <a:prstDash val="solid"/>
                      <a:round/>
                      <a:headEnd type="none" w="med" len="med"/>
                      <a:tailEnd type="none" w="med" len="med"/>
                    </a:lnB>
                  </a:tcPr>
                </a:tc>
                <a:tc>
                  <a:txBody>
                    <a:bodyPr/>
                    <a:lstStyle/>
                    <a:p>
                      <a:r>
                        <a:rPr lang="en-US">
                          <a:solidFill>
                            <a:schemeClr val="tx1"/>
                          </a:solidFill>
                        </a:rPr>
                        <a:t>Undefined</a:t>
                      </a:r>
                    </a:p>
                  </a:txBody>
                  <a:tcPr>
                    <a:lnL w="12700">
                      <a:solidFill>
                        <a:schemeClr val="tx1"/>
                      </a:solidFill>
                    </a:lnL>
                    <a:lnR w="12700" cap="flat" cmpd="sng" algn="ctr">
                      <a:solidFill>
                        <a:schemeClr val="tx1"/>
                      </a:solidFill>
                      <a:prstDash val="solid"/>
                      <a:round/>
                      <a:headEnd type="none" w="med" len="med"/>
                      <a:tailEnd type="none" w="med" len="med"/>
                    </a:lnR>
                    <a:lnT w="12700">
                      <a:solidFill>
                        <a:schemeClr val="tx1"/>
                      </a:solidFill>
                    </a:lnT>
                    <a:lnB w="12700" cap="flat" cmpd="sng" algn="ctr">
                      <a:solidFill>
                        <a:schemeClr val="tx1"/>
                      </a:solidFill>
                      <a:prstDash val="solid"/>
                      <a:round/>
                      <a:headEnd type="none" w="med" len="med"/>
                      <a:tailEnd type="none" w="med" len="med"/>
                    </a:lnB>
                  </a:tcPr>
                </a:tc>
                <a:tc>
                  <a:txBody>
                    <a:bodyPr/>
                    <a:lstStyle/>
                    <a:p>
                      <a:pPr lvl="0">
                        <a:buNone/>
                      </a:pPr>
                      <a:r>
                        <a:rPr lang="en-US">
                          <a:solidFill>
                            <a:schemeClr val="tx1"/>
                          </a:solidFill>
                        </a:rPr>
                        <a:t>Undefined</a:t>
                      </a:r>
                    </a:p>
                  </a:txBody>
                  <a:tcPr>
                    <a:lnL w="12700">
                      <a:solidFill>
                        <a:schemeClr val="tx1"/>
                      </a:solidFill>
                    </a:lnL>
                    <a:lnR w="12700">
                      <a:solidFill>
                        <a:schemeClr val="tx1"/>
                      </a:solidFill>
                    </a:lnR>
                    <a:lnT w="12700">
                      <a:solidFill>
                        <a:schemeClr val="tx1"/>
                      </a:solidFill>
                    </a:lnT>
                    <a:lnB w="12700" cap="flat" cmpd="sng" algn="ctr">
                      <a:solidFill>
                        <a:schemeClr val="tx1"/>
                      </a:solidFill>
                      <a:prstDash val="solid"/>
                      <a:round/>
                      <a:headEnd type="none" w="med" len="med"/>
                      <a:tailEnd type="none" w="med" len="med"/>
                    </a:lnB>
                  </a:tcPr>
                </a:tc>
                <a:tc>
                  <a:txBody>
                    <a:bodyPr/>
                    <a:lstStyle/>
                    <a:p>
                      <a:pPr lvl="0">
                        <a:buNone/>
                      </a:pPr>
                      <a:r>
                        <a:rPr lang="en-US">
                          <a:solidFill>
                            <a:schemeClr val="tx1"/>
                          </a:solidFill>
                        </a:rPr>
                        <a:t>Interceptor/Fighter</a:t>
                      </a:r>
                    </a:p>
                  </a:txBody>
                  <a:tcPr>
                    <a:lnL w="12700">
                      <a:solidFill>
                        <a:schemeClr val="tx1"/>
                      </a:solidFill>
                    </a:lnL>
                    <a:lnR w="12700">
                      <a:solidFill>
                        <a:schemeClr val="tx1"/>
                      </a:solidFill>
                    </a:lnR>
                    <a:lnT w="12700">
                      <a:solidFill>
                        <a:schemeClr val="tx1"/>
                      </a:solidFill>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5566080"/>
                  </a:ext>
                </a:extLst>
              </a:tr>
              <a:tr h="484952">
                <a:tc>
                  <a:txBody>
                    <a:bodyPr/>
                    <a:lstStyle/>
                    <a:p>
                      <a:pPr lvl="0">
                        <a:buNone/>
                      </a:pPr>
                      <a:r>
                        <a:rPr lang="en-US">
                          <a:solidFill>
                            <a:schemeClr val="tx1"/>
                          </a:solidFill>
                        </a:rPr>
                        <a:t>3</a:t>
                      </a:r>
                    </a:p>
                  </a:txBody>
                  <a:tcPr>
                    <a:lnL w="12700">
                      <a:solidFill>
                        <a:schemeClr val="tx1"/>
                      </a:solidFill>
                    </a:lnL>
                    <a:lnR w="12700">
                      <a:solidFill>
                        <a:schemeClr val="tx1"/>
                      </a:solidFill>
                    </a:lnR>
                    <a:lnT w="12700">
                      <a:solidFill>
                        <a:schemeClr val="tx1"/>
                      </a:solidFill>
                    </a:lnT>
                    <a:lnB w="12700">
                      <a:solidFill>
                        <a:schemeClr val="tx1"/>
                      </a:solidFill>
                    </a:lnB>
                  </a:tcPr>
                </a:tc>
                <a:tc>
                  <a:txBody>
                    <a:bodyPr/>
                    <a:lstStyle/>
                    <a:p>
                      <a:pPr lvl="0">
                        <a:buNone/>
                      </a:pPr>
                      <a:r>
                        <a:rPr lang="en-US">
                          <a:solidFill>
                            <a:schemeClr val="tx1"/>
                          </a:solidFill>
                        </a:rPr>
                        <a:t>Suspect</a:t>
                      </a:r>
                    </a:p>
                  </a:txBody>
                  <a:tcPr>
                    <a:lnL w="12700">
                      <a:solidFill>
                        <a:schemeClr val="tx1"/>
                      </a:solidFill>
                    </a:lnL>
                    <a:lnR w="12700">
                      <a:solidFill>
                        <a:schemeClr val="tx1"/>
                      </a:solidFill>
                    </a:lnR>
                    <a:lnT w="12700">
                      <a:solidFill>
                        <a:schemeClr val="tx1"/>
                      </a:solidFill>
                    </a:lnT>
                    <a:lnB w="12700">
                      <a:solidFill>
                        <a:schemeClr val="tx1"/>
                      </a:solidFill>
                    </a:lnB>
                  </a:tcPr>
                </a:tc>
                <a:tc>
                  <a:txBody>
                    <a:bodyPr/>
                    <a:lstStyle/>
                    <a:p>
                      <a:pPr lvl="0">
                        <a:buNone/>
                      </a:pPr>
                      <a:r>
                        <a:rPr lang="en-US">
                          <a:solidFill>
                            <a:schemeClr val="tx1"/>
                          </a:solidFill>
                        </a:rPr>
                        <a:t>Undefined</a:t>
                      </a:r>
                    </a:p>
                  </a:txBody>
                  <a:tcPr>
                    <a:lnL w="12700">
                      <a:solidFill>
                        <a:schemeClr val="tx1"/>
                      </a:solidFill>
                    </a:lnL>
                    <a:lnR w="12700">
                      <a:solidFill>
                        <a:schemeClr val="tx1"/>
                      </a:solidFill>
                    </a:lnR>
                    <a:lnT w="12700">
                      <a:solidFill>
                        <a:schemeClr val="tx1"/>
                      </a:solidFill>
                    </a:lnT>
                    <a:lnB w="12700">
                      <a:solidFill>
                        <a:schemeClr val="tx1"/>
                      </a:solidFill>
                    </a:lnB>
                  </a:tcPr>
                </a:tc>
                <a:tc>
                  <a:txBody>
                    <a:bodyPr/>
                    <a:lstStyle/>
                    <a:p>
                      <a:pPr lvl="0">
                        <a:buNone/>
                      </a:pPr>
                      <a:r>
                        <a:rPr lang="en-US">
                          <a:solidFill>
                            <a:schemeClr val="tx1"/>
                          </a:solidFill>
                        </a:rPr>
                        <a:t>Undefined</a:t>
                      </a:r>
                    </a:p>
                  </a:txBody>
                  <a:tcPr>
                    <a:lnL w="12700">
                      <a:solidFill>
                        <a:schemeClr val="tx1"/>
                      </a:solidFill>
                    </a:lnL>
                    <a:lnR w="12700">
                      <a:solidFill>
                        <a:schemeClr val="tx1"/>
                      </a:solidFill>
                    </a:lnR>
                    <a:lnT w="12700">
                      <a:solidFill>
                        <a:schemeClr val="tx1"/>
                      </a:solidFill>
                    </a:lnT>
                    <a:lnB w="12700">
                      <a:solidFill>
                        <a:schemeClr val="tx1"/>
                      </a:solidFill>
                    </a:lnB>
                  </a:tcPr>
                </a:tc>
                <a:tc>
                  <a:txBody>
                    <a:bodyPr/>
                    <a:lstStyle/>
                    <a:p>
                      <a:pPr lvl="0">
                        <a:buNone/>
                      </a:pPr>
                      <a:r>
                        <a:rPr lang="en-US">
                          <a:solidFill>
                            <a:schemeClr val="tx1"/>
                          </a:solidFill>
                        </a:rPr>
                        <a:t>Undefined</a:t>
                      </a:r>
                    </a:p>
                  </a:txBody>
                  <a:tcPr>
                    <a:lnL w="12700">
                      <a:solidFill>
                        <a:schemeClr val="tx1"/>
                      </a:solidFill>
                    </a:lnL>
                    <a:lnR w="12700">
                      <a:solidFill>
                        <a:schemeClr val="tx1"/>
                      </a:solidFill>
                    </a:lnR>
                    <a:lnT w="12700">
                      <a:solidFill>
                        <a:schemeClr val="tx1"/>
                      </a:solidFill>
                    </a:lnT>
                    <a:lnB w="12700">
                      <a:solidFill>
                        <a:schemeClr val="tx1"/>
                      </a:solidFill>
                    </a:lnB>
                  </a:tcPr>
                </a:tc>
                <a:extLst>
                  <a:ext uri="{0D108BD9-81ED-4DB2-BD59-A6C34878D82A}">
                    <a16:rowId xmlns:a16="http://schemas.microsoft.com/office/drawing/2014/main" val="2973588221"/>
                  </a:ext>
                </a:extLst>
              </a:tr>
            </a:tbl>
          </a:graphicData>
        </a:graphic>
      </p:graphicFrame>
    </p:spTree>
    <p:extLst>
      <p:ext uri="{BB962C8B-B14F-4D97-AF65-F5344CB8AC3E}">
        <p14:creationId xmlns:p14="http://schemas.microsoft.com/office/powerpoint/2010/main" val="23273702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a:extLst>
              <a:ext uri="{FF2B5EF4-FFF2-40B4-BE49-F238E27FC236}">
                <a16:creationId xmlns:a16="http://schemas.microsoft.com/office/drawing/2014/main" id="{C398744E-CEE3-4CF7-AB15-3FAA8F452A85}"/>
              </a:ext>
            </a:extLst>
          </p:cNvPr>
          <p:cNvSpPr txBox="1">
            <a:spLocks noChangeArrowheads="1"/>
          </p:cNvSpPr>
          <p:nvPr/>
        </p:nvSpPr>
        <p:spPr bwMode="auto">
          <a:xfrm>
            <a:off x="2475398" y="202397"/>
            <a:ext cx="4254255"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3000">
                <a:solidFill>
                  <a:srgbClr val="0000FF"/>
                </a:solidFill>
                <a:latin typeface="+mj-lt"/>
                <a:ea typeface="+mj-ea"/>
                <a:cs typeface="+mj-cs"/>
              </a:defRPr>
            </a:lvl1pPr>
            <a:lvl2pPr algn="l" rtl="0" fontAlgn="base">
              <a:spcBef>
                <a:spcPct val="0"/>
              </a:spcBef>
              <a:spcAft>
                <a:spcPct val="0"/>
              </a:spcAft>
              <a:defRPr sz="3000">
                <a:solidFill>
                  <a:srgbClr val="0000FF"/>
                </a:solidFill>
                <a:latin typeface="Arial" charset="0"/>
              </a:defRPr>
            </a:lvl2pPr>
            <a:lvl3pPr algn="l" rtl="0" fontAlgn="base">
              <a:spcBef>
                <a:spcPct val="0"/>
              </a:spcBef>
              <a:spcAft>
                <a:spcPct val="0"/>
              </a:spcAft>
              <a:defRPr sz="3000">
                <a:solidFill>
                  <a:srgbClr val="0000FF"/>
                </a:solidFill>
                <a:latin typeface="Arial" charset="0"/>
              </a:defRPr>
            </a:lvl3pPr>
            <a:lvl4pPr algn="l" rtl="0" fontAlgn="base">
              <a:spcBef>
                <a:spcPct val="0"/>
              </a:spcBef>
              <a:spcAft>
                <a:spcPct val="0"/>
              </a:spcAft>
              <a:defRPr sz="3000">
                <a:solidFill>
                  <a:srgbClr val="0000FF"/>
                </a:solidFill>
                <a:latin typeface="Arial" charset="0"/>
              </a:defRPr>
            </a:lvl4pPr>
            <a:lvl5pPr algn="l" rtl="0" fontAlgn="base">
              <a:spcBef>
                <a:spcPct val="0"/>
              </a:spcBef>
              <a:spcAft>
                <a:spcPct val="0"/>
              </a:spcAft>
              <a:defRPr sz="3000">
                <a:solidFill>
                  <a:srgbClr val="0000FF"/>
                </a:solidFill>
                <a:latin typeface="Arial" charset="0"/>
              </a:defRPr>
            </a:lvl5pPr>
            <a:lvl6pPr marL="342900" algn="l" rtl="0" eaLnBrk="1" fontAlgn="base" hangingPunct="1">
              <a:spcBef>
                <a:spcPct val="0"/>
              </a:spcBef>
              <a:spcAft>
                <a:spcPct val="0"/>
              </a:spcAft>
              <a:defRPr sz="3000">
                <a:solidFill>
                  <a:srgbClr val="0000FF"/>
                </a:solidFill>
                <a:latin typeface="Arial" charset="0"/>
              </a:defRPr>
            </a:lvl6pPr>
            <a:lvl7pPr marL="685800" algn="l" rtl="0" eaLnBrk="1" fontAlgn="base" hangingPunct="1">
              <a:spcBef>
                <a:spcPct val="0"/>
              </a:spcBef>
              <a:spcAft>
                <a:spcPct val="0"/>
              </a:spcAft>
              <a:defRPr sz="3000">
                <a:solidFill>
                  <a:srgbClr val="0000FF"/>
                </a:solidFill>
                <a:latin typeface="Arial" charset="0"/>
              </a:defRPr>
            </a:lvl7pPr>
            <a:lvl8pPr marL="1028700" algn="l" rtl="0" eaLnBrk="1" fontAlgn="base" hangingPunct="1">
              <a:spcBef>
                <a:spcPct val="0"/>
              </a:spcBef>
              <a:spcAft>
                <a:spcPct val="0"/>
              </a:spcAft>
              <a:defRPr sz="3000">
                <a:solidFill>
                  <a:srgbClr val="0000FF"/>
                </a:solidFill>
                <a:latin typeface="Arial" charset="0"/>
              </a:defRPr>
            </a:lvl8pPr>
            <a:lvl9pPr marL="1371600" algn="l" rtl="0" eaLnBrk="1" fontAlgn="base" hangingPunct="1">
              <a:spcBef>
                <a:spcPct val="0"/>
              </a:spcBef>
              <a:spcAft>
                <a:spcPct val="0"/>
              </a:spcAft>
              <a:defRPr sz="3000">
                <a:solidFill>
                  <a:srgbClr val="0000FF"/>
                </a:solidFill>
                <a:latin typeface="Arial" charset="0"/>
              </a:defRPr>
            </a:lvl9pPr>
          </a:lstStyle>
          <a:p>
            <a:pPr algn="ctr"/>
            <a:r>
              <a:rPr lang="en-US" altLang="en-US" sz="2800" kern="0" dirty="0">
                <a:solidFill>
                  <a:schemeClr val="accent6"/>
                </a:solidFill>
              </a:rPr>
              <a:t>M.82-Series Message Identification</a:t>
            </a:r>
            <a:endParaRPr lang="en-US" sz="2800">
              <a:solidFill>
                <a:schemeClr val="accent6"/>
              </a:solidFill>
              <a:cs typeface="Arial"/>
            </a:endParaRPr>
          </a:p>
        </p:txBody>
      </p:sp>
      <p:sp>
        <p:nvSpPr>
          <p:cNvPr id="5" name="Rectangle 4">
            <a:extLst>
              <a:ext uri="{FF2B5EF4-FFF2-40B4-BE49-F238E27FC236}">
                <a16:creationId xmlns:a16="http://schemas.microsoft.com/office/drawing/2014/main" id="{A740880D-3397-4318-AF80-5C32A0FE5A42}"/>
              </a:ext>
            </a:extLst>
          </p:cNvPr>
          <p:cNvSpPr txBox="1">
            <a:spLocks noChangeArrowheads="1"/>
          </p:cNvSpPr>
          <p:nvPr/>
        </p:nvSpPr>
        <p:spPr bwMode="auto">
          <a:xfrm>
            <a:off x="0" y="1600200"/>
            <a:ext cx="8722894" cy="470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57175" indent="-257175" algn="l" rtl="0" fontAlgn="base">
              <a:spcBef>
                <a:spcPct val="20000"/>
              </a:spcBef>
              <a:spcAft>
                <a:spcPct val="0"/>
              </a:spcAft>
              <a:buChar char="•"/>
              <a:defRPr sz="2400">
                <a:solidFill>
                  <a:schemeClr val="tx1"/>
                </a:solidFill>
                <a:latin typeface="+mn-lt"/>
                <a:ea typeface="+mn-ea"/>
                <a:cs typeface="+mn-cs"/>
              </a:defRPr>
            </a:lvl1pPr>
            <a:lvl2pPr marL="557213" indent="-214313" algn="l" rtl="0" fontAlgn="base">
              <a:spcBef>
                <a:spcPct val="20000"/>
              </a:spcBef>
              <a:spcAft>
                <a:spcPct val="0"/>
              </a:spcAft>
              <a:buChar char="–"/>
              <a:defRPr sz="2100">
                <a:solidFill>
                  <a:schemeClr val="tx1"/>
                </a:solidFill>
                <a:latin typeface="+mn-lt"/>
              </a:defRPr>
            </a:lvl2pPr>
            <a:lvl3pPr marL="857250" indent="-171450" algn="l" rtl="0" fontAlgn="base">
              <a:spcBef>
                <a:spcPct val="20000"/>
              </a:spcBef>
              <a:spcAft>
                <a:spcPct val="0"/>
              </a:spcAft>
              <a:buChar char="•"/>
              <a:defRPr>
                <a:solidFill>
                  <a:schemeClr val="tx1"/>
                </a:solidFill>
                <a:latin typeface="+mn-lt"/>
              </a:defRPr>
            </a:lvl3pPr>
            <a:lvl4pPr marL="1200150" indent="-171450" algn="l" rtl="0" fontAlgn="base">
              <a:spcBef>
                <a:spcPct val="20000"/>
              </a:spcBef>
              <a:spcAft>
                <a:spcPct val="0"/>
              </a:spcAft>
              <a:buChar char="–"/>
              <a:defRPr sz="1500">
                <a:solidFill>
                  <a:schemeClr val="tx1"/>
                </a:solidFill>
                <a:latin typeface="+mn-lt"/>
              </a:defRPr>
            </a:lvl4pPr>
            <a:lvl5pPr marL="1543050" indent="-171450" algn="l" rtl="0" fontAlgn="base">
              <a:spcBef>
                <a:spcPct val="20000"/>
              </a:spcBef>
              <a:spcAft>
                <a:spcPct val="0"/>
              </a:spcAft>
              <a:buChar char="»"/>
              <a:defRPr sz="1500">
                <a:solidFill>
                  <a:schemeClr val="tx1"/>
                </a:solidFill>
                <a:latin typeface="+mn-lt"/>
              </a:defRPr>
            </a:lvl5pPr>
            <a:lvl6pPr marL="1885950" indent="-171450" algn="l" rtl="0" eaLnBrk="1" fontAlgn="base" hangingPunct="1">
              <a:spcBef>
                <a:spcPct val="20000"/>
              </a:spcBef>
              <a:spcAft>
                <a:spcPct val="0"/>
              </a:spcAft>
              <a:buChar char="»"/>
              <a:defRPr sz="1500">
                <a:solidFill>
                  <a:schemeClr val="tx1"/>
                </a:solidFill>
                <a:latin typeface="+mn-lt"/>
              </a:defRPr>
            </a:lvl6pPr>
            <a:lvl7pPr marL="2228850" indent="-171450" algn="l" rtl="0" eaLnBrk="1" fontAlgn="base" hangingPunct="1">
              <a:spcBef>
                <a:spcPct val="20000"/>
              </a:spcBef>
              <a:spcAft>
                <a:spcPct val="0"/>
              </a:spcAft>
              <a:buChar char="»"/>
              <a:defRPr sz="1500">
                <a:solidFill>
                  <a:schemeClr val="tx1"/>
                </a:solidFill>
                <a:latin typeface="+mn-lt"/>
              </a:defRPr>
            </a:lvl7pPr>
            <a:lvl8pPr marL="2571750" indent="-171450" algn="l" rtl="0" eaLnBrk="1" fontAlgn="base" hangingPunct="1">
              <a:spcBef>
                <a:spcPct val="20000"/>
              </a:spcBef>
              <a:spcAft>
                <a:spcPct val="0"/>
              </a:spcAft>
              <a:buChar char="»"/>
              <a:defRPr sz="1500">
                <a:solidFill>
                  <a:schemeClr val="tx1"/>
                </a:solidFill>
                <a:latin typeface="+mn-lt"/>
              </a:defRPr>
            </a:lvl8pPr>
            <a:lvl9pPr marL="2914650" indent="-171450" algn="l" rtl="0" eaLnBrk="1" fontAlgn="base" hangingPunct="1">
              <a:spcBef>
                <a:spcPct val="20000"/>
              </a:spcBef>
              <a:spcAft>
                <a:spcPct val="0"/>
              </a:spcAft>
              <a:buChar char="»"/>
              <a:defRPr sz="1500">
                <a:solidFill>
                  <a:schemeClr val="tx1"/>
                </a:solidFill>
                <a:latin typeface="+mn-lt"/>
              </a:defRPr>
            </a:lvl9pPr>
          </a:lstStyle>
          <a:p>
            <a:r>
              <a:rPr lang="en-US" altLang="en-US" sz="2000" b="0" kern="0" dirty="0">
                <a:cs typeface="Arial"/>
              </a:rPr>
              <a:t>The M.82 message had a field ID AMP that is 3 bits long, creating 8 different combinations (000, 001, 010, 011, 100, 101, 110, and 111)</a:t>
            </a:r>
          </a:p>
          <a:p>
            <a:endParaRPr lang="en-US" altLang="en-US" sz="2000" b="0" kern="0" dirty="0">
              <a:cs typeface="Arial"/>
            </a:endParaRPr>
          </a:p>
          <a:p>
            <a:r>
              <a:rPr lang="en-US" altLang="en-US" sz="2000" b="0" kern="0" dirty="0">
                <a:cs typeface="Arial"/>
              </a:rPr>
              <a:t>M.2 ID, PRI AMP, and M.82 combine to create specific IDs</a:t>
            </a:r>
          </a:p>
          <a:p>
            <a:endParaRPr lang="en-US" altLang="en-US" sz="2000" b="0" kern="0" dirty="0">
              <a:cs typeface="Arial"/>
            </a:endParaRPr>
          </a:p>
          <a:p>
            <a:r>
              <a:rPr lang="en-US" altLang="en-US" sz="2000" b="0" kern="0" dirty="0">
                <a:cs typeface="Arial"/>
              </a:rPr>
              <a:t>Examples:</a:t>
            </a:r>
          </a:p>
          <a:p>
            <a:endParaRPr lang="en-US" altLang="en-US" sz="2000" b="0" kern="0" dirty="0">
              <a:cs typeface="Arial"/>
            </a:endParaRPr>
          </a:p>
          <a:p>
            <a:r>
              <a:rPr lang="en-US" altLang="en-US" sz="2000" b="0" kern="0" dirty="0">
                <a:cs typeface="Arial"/>
              </a:rPr>
              <a:t>ID 0 (Unknown) + PRI AMP 1 + ID AMP 3 = Unknown Fighter</a:t>
            </a:r>
          </a:p>
          <a:p>
            <a:endParaRPr lang="en-US" altLang="en-US" sz="2000" b="0" kern="0" dirty="0">
              <a:cs typeface="Arial"/>
            </a:endParaRPr>
          </a:p>
          <a:p>
            <a:r>
              <a:rPr lang="en-US" altLang="en-US" sz="2000" b="0" kern="0" dirty="0">
                <a:cs typeface="Arial"/>
              </a:rPr>
              <a:t>ID 1 (Friend) + PRI AMP 1 (Helo) + ID AMP 1 = ASW Helo</a:t>
            </a:r>
          </a:p>
          <a:p>
            <a:pPr eaLnBrk="1" hangingPunct="1"/>
            <a:endParaRPr lang="en-US" altLang="en-US" sz="3000" b="0" kern="0">
              <a:cs typeface="Arial"/>
            </a:endParaRPr>
          </a:p>
        </p:txBody>
      </p:sp>
    </p:spTree>
    <p:extLst>
      <p:ext uri="{BB962C8B-B14F-4D97-AF65-F5344CB8AC3E}">
        <p14:creationId xmlns:p14="http://schemas.microsoft.com/office/powerpoint/2010/main" val="31197159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a:extLst>
              <a:ext uri="{FF2B5EF4-FFF2-40B4-BE49-F238E27FC236}">
                <a16:creationId xmlns:a16="http://schemas.microsoft.com/office/drawing/2014/main" id="{5C2CD51D-F248-422C-93CE-E00E4A5E49B7}"/>
              </a:ext>
            </a:extLst>
          </p:cNvPr>
          <p:cNvSpPr>
            <a:spLocks noGrp="1" noChangeArrowheads="1"/>
          </p:cNvSpPr>
          <p:nvPr>
            <p:ph type="title"/>
          </p:nvPr>
        </p:nvSpPr>
        <p:spPr>
          <a:xfrm>
            <a:off x="1930028" y="393134"/>
            <a:ext cx="5289281" cy="392770"/>
          </a:xfrm>
        </p:spPr>
        <p:txBody>
          <a:bodyPr/>
          <a:lstStyle/>
          <a:p>
            <a:pPr algn="ctr"/>
            <a:r>
              <a:rPr lang="en-US" altLang="en-US" b="1" dirty="0">
                <a:solidFill>
                  <a:schemeClr val="accent6"/>
                </a:solidFill>
              </a:rPr>
              <a:t>Confirmation Questions</a:t>
            </a:r>
            <a:endParaRPr lang="en-US" altLang="en-US" b="1">
              <a:solidFill>
                <a:schemeClr val="accent6"/>
              </a:solidFill>
              <a:cs typeface="Arial"/>
            </a:endParaRPr>
          </a:p>
        </p:txBody>
      </p:sp>
      <p:sp>
        <p:nvSpPr>
          <p:cNvPr id="83971" name="Rectangle 3">
            <a:extLst>
              <a:ext uri="{FF2B5EF4-FFF2-40B4-BE49-F238E27FC236}">
                <a16:creationId xmlns:a16="http://schemas.microsoft.com/office/drawing/2014/main" id="{C032C4E5-3AAA-4E55-BC53-BF3AF96DACEA}"/>
              </a:ext>
            </a:extLst>
          </p:cNvPr>
          <p:cNvSpPr>
            <a:spLocks noGrp="1" noChangeArrowheads="1"/>
          </p:cNvSpPr>
          <p:nvPr>
            <p:ph idx="1"/>
          </p:nvPr>
        </p:nvSpPr>
        <p:spPr/>
        <p:txBody>
          <a:bodyPr/>
          <a:lstStyle/>
          <a:p>
            <a:r>
              <a:rPr lang="en-US" sz="2000" dirty="0">
                <a:ea typeface="+mn-lt"/>
                <a:cs typeface="+mn-lt"/>
              </a:rPr>
              <a:t>List the two standards that govern M-Series Messages</a:t>
            </a:r>
          </a:p>
          <a:p>
            <a:pPr marL="556895" lvl="1" indent="-213995">
              <a:buFont typeface="Wingdings"/>
              <a:buChar char="§"/>
            </a:pPr>
            <a:r>
              <a:rPr lang="en-US" sz="2000" dirty="0">
                <a:cs typeface="Arial"/>
              </a:rPr>
              <a:t>MIL-STD 6011 and STANAG 5511</a:t>
            </a:r>
          </a:p>
          <a:p>
            <a:pPr marL="556895" lvl="1" indent="-213995"/>
            <a:endParaRPr lang="en-US" sz="2000" dirty="0">
              <a:cs typeface="Arial"/>
            </a:endParaRPr>
          </a:p>
          <a:p>
            <a:r>
              <a:rPr lang="en-US" sz="2000" dirty="0">
                <a:cs typeface="Arial"/>
              </a:rPr>
              <a:t>How many M-Series messages are used to describe an Air Track?</a:t>
            </a:r>
          </a:p>
          <a:p>
            <a:pPr marL="556895" lvl="1" indent="-213995">
              <a:buFont typeface="Wingdings"/>
              <a:buChar char="§"/>
            </a:pPr>
            <a:r>
              <a:rPr lang="en-US" sz="2000" dirty="0">
                <a:cs typeface="Arial"/>
              </a:rPr>
              <a:t>2: M.2 and M.82</a:t>
            </a:r>
          </a:p>
          <a:p>
            <a:pPr marL="556895" lvl="1" indent="-213995"/>
            <a:endParaRPr lang="en-US" sz="2000" dirty="0">
              <a:cs typeface="Arial"/>
            </a:endParaRPr>
          </a:p>
          <a:p>
            <a:r>
              <a:rPr lang="en-US" sz="2000" dirty="0">
                <a:cs typeface="Arial"/>
              </a:rPr>
              <a:t>How many ID Fields are used in the M.2 and M.82 to create a track ID?</a:t>
            </a:r>
          </a:p>
          <a:p>
            <a:pPr marL="556895" lvl="1" indent="-213995">
              <a:buFont typeface="Wingdings"/>
              <a:buChar char="§"/>
            </a:pPr>
            <a:r>
              <a:rPr lang="en-US" sz="2000" dirty="0">
                <a:cs typeface="Arial"/>
              </a:rPr>
              <a:t>3</a:t>
            </a:r>
          </a:p>
          <a:p>
            <a:pPr marL="556895" lvl="1" indent="-213995">
              <a:buFont typeface="Wingdings"/>
              <a:buChar char="§"/>
            </a:pPr>
            <a:r>
              <a:rPr lang="en-US" sz="2000" dirty="0">
                <a:cs typeface="Arial"/>
              </a:rPr>
              <a:t>M.2: ID, PRI AMP</a:t>
            </a:r>
          </a:p>
          <a:p>
            <a:pPr marL="556895" lvl="1" indent="-213995">
              <a:buFont typeface="Wingdings"/>
              <a:buChar char="§"/>
            </a:pPr>
            <a:r>
              <a:rPr lang="en-US" sz="2000" dirty="0">
                <a:cs typeface="Arial"/>
              </a:rPr>
              <a:t>M.82: ID AMP</a:t>
            </a:r>
          </a:p>
          <a:p>
            <a:pPr>
              <a:lnSpc>
                <a:spcPct val="90000"/>
              </a:lnSpc>
            </a:pPr>
            <a:endParaRPr lang="en-US" altLang="en-US">
              <a:cs typeface="Arial"/>
            </a:endParaRPr>
          </a:p>
        </p:txBody>
      </p:sp>
    </p:spTree>
    <p:extLst>
      <p:ext uri="{BB962C8B-B14F-4D97-AF65-F5344CB8AC3E}">
        <p14:creationId xmlns:p14="http://schemas.microsoft.com/office/powerpoint/2010/main" val="3094176854"/>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a:extLst>
              <a:ext uri="{FF2B5EF4-FFF2-40B4-BE49-F238E27FC236}">
                <a16:creationId xmlns:a16="http://schemas.microsoft.com/office/drawing/2014/main" id="{5C2CD51D-F248-422C-93CE-E00E4A5E49B7}"/>
              </a:ext>
            </a:extLst>
          </p:cNvPr>
          <p:cNvSpPr>
            <a:spLocks noGrp="1" noChangeArrowheads="1"/>
          </p:cNvSpPr>
          <p:nvPr>
            <p:ph type="title"/>
          </p:nvPr>
        </p:nvSpPr>
        <p:spPr>
          <a:xfrm>
            <a:off x="3498845" y="401253"/>
            <a:ext cx="1933619" cy="366290"/>
          </a:xfrm>
        </p:spPr>
        <p:txBody>
          <a:bodyPr/>
          <a:lstStyle/>
          <a:p>
            <a:pPr algn="ctr"/>
            <a:r>
              <a:rPr lang="en-US" altLang="en-US" b="1" dirty="0">
                <a:solidFill>
                  <a:schemeClr val="accent6"/>
                </a:solidFill>
              </a:rPr>
              <a:t>Summary</a:t>
            </a:r>
            <a:endParaRPr lang="en-US" altLang="en-US" b="1">
              <a:solidFill>
                <a:schemeClr val="accent6"/>
              </a:solidFill>
              <a:cs typeface="Arial"/>
            </a:endParaRPr>
          </a:p>
        </p:txBody>
      </p:sp>
      <p:sp>
        <p:nvSpPr>
          <p:cNvPr id="83971" name="Rectangle 3">
            <a:extLst>
              <a:ext uri="{FF2B5EF4-FFF2-40B4-BE49-F238E27FC236}">
                <a16:creationId xmlns:a16="http://schemas.microsoft.com/office/drawing/2014/main" id="{C032C4E5-3AAA-4E55-BC53-BF3AF96DACEA}"/>
              </a:ext>
            </a:extLst>
          </p:cNvPr>
          <p:cNvSpPr>
            <a:spLocks noGrp="1" noChangeArrowheads="1"/>
          </p:cNvSpPr>
          <p:nvPr>
            <p:ph idx="1"/>
          </p:nvPr>
        </p:nvSpPr>
        <p:spPr/>
        <p:txBody>
          <a:bodyPr/>
          <a:lstStyle/>
          <a:p>
            <a:r>
              <a:rPr lang="en-US" sz="2000" dirty="0">
                <a:ea typeface="+mn-lt"/>
                <a:cs typeface="+mn-lt"/>
              </a:rPr>
              <a:t>Identify References Governing M-Series Messages</a:t>
            </a:r>
          </a:p>
          <a:p>
            <a:endParaRPr lang="en-US" sz="2000" dirty="0">
              <a:ea typeface="+mn-lt"/>
              <a:cs typeface="+mn-lt"/>
            </a:endParaRPr>
          </a:p>
          <a:p>
            <a:r>
              <a:rPr lang="en-US" sz="2000" dirty="0">
                <a:ea typeface="+mn-lt"/>
                <a:cs typeface="+mn-lt"/>
              </a:rPr>
              <a:t>Identify Capabilities and Limitations of M-Series Messages</a:t>
            </a:r>
          </a:p>
          <a:p>
            <a:endParaRPr lang="en-US" sz="2000" dirty="0">
              <a:ea typeface="+mn-lt"/>
              <a:cs typeface="+mn-lt"/>
            </a:endParaRPr>
          </a:p>
          <a:p>
            <a:r>
              <a:rPr lang="en-US" sz="2000" dirty="0">
                <a:ea typeface="+mn-lt"/>
                <a:cs typeface="+mn-lt"/>
              </a:rPr>
              <a:t>Identify M-Series Messages in Common Use</a:t>
            </a:r>
          </a:p>
          <a:p>
            <a:endParaRPr lang="en-US" sz="2000" dirty="0">
              <a:cs typeface="Arial"/>
            </a:endParaRPr>
          </a:p>
          <a:p>
            <a:r>
              <a:rPr lang="en-US" sz="2000" dirty="0">
                <a:cs typeface="Arial"/>
              </a:rPr>
              <a:t>Identify M-Series Message Identification and Identification Amplification field.</a:t>
            </a:r>
            <a:endParaRPr lang="en-US" sz="2000" dirty="0">
              <a:ea typeface="+mn-lt"/>
              <a:cs typeface="+mn-lt"/>
            </a:endParaRPr>
          </a:p>
          <a:p>
            <a:pPr>
              <a:lnSpc>
                <a:spcPct val="90000"/>
              </a:lnSpc>
            </a:pPr>
            <a:endParaRPr lang="en-US" altLang="en-US">
              <a:cs typeface="Arial"/>
            </a:endParaRPr>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905780"/>
            <a:ext cx="9144000" cy="707886"/>
          </a:xfrm>
          <a:prstGeom prst="rect">
            <a:avLst/>
          </a:prstGeom>
          <a:noFill/>
        </p:spPr>
        <p:txBody>
          <a:bodyPr wrap="square" lIns="91440" tIns="45720" rIns="91440" bIns="45720" rtlCol="0" anchor="t">
            <a:spAutoFit/>
          </a:bodyPr>
          <a:lstStyle/>
          <a:p>
            <a:pPr algn="ctr"/>
            <a:r>
              <a:rPr lang="en-CA" sz="4000" dirty="0">
                <a:solidFill>
                  <a:schemeClr val="accent6"/>
                </a:solidFill>
                <a:latin typeface="Arial"/>
                <a:cs typeface="Arial"/>
              </a:rPr>
              <a:t>QUESTIONS?</a:t>
            </a:r>
          </a:p>
        </p:txBody>
      </p:sp>
    </p:spTree>
    <p:extLst>
      <p:ext uri="{BB962C8B-B14F-4D97-AF65-F5344CB8AC3E}">
        <p14:creationId xmlns:p14="http://schemas.microsoft.com/office/powerpoint/2010/main" val="24637046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81000" y="2362200"/>
            <a:ext cx="8435546" cy="1538883"/>
          </a:xfrm>
          <a:prstGeom prst="rect">
            <a:avLst/>
          </a:prstGeom>
          <a:noFill/>
        </p:spPr>
        <p:txBody>
          <a:bodyPr wrap="square" lIns="91440" tIns="45720" rIns="91440" bIns="45720" rtlCol="0" anchor="t">
            <a:spAutoFit/>
          </a:bodyPr>
          <a:lstStyle/>
          <a:p>
            <a:pPr algn="ctr"/>
            <a:r>
              <a:rPr lang="en-CA" sz="2800" dirty="0">
                <a:solidFill>
                  <a:schemeClr val="accent6"/>
                </a:solidFill>
                <a:latin typeface="Arial"/>
                <a:ea typeface="MS PGothic"/>
                <a:cs typeface="Times New Roman"/>
              </a:rPr>
              <a:t>This brief is</a:t>
            </a:r>
            <a:endParaRPr lang="en-CA" sz="6600" dirty="0">
              <a:solidFill>
                <a:schemeClr val="accent6"/>
              </a:solidFill>
              <a:latin typeface="Arial"/>
              <a:ea typeface="MS PGothic"/>
              <a:cs typeface="Times New Roman"/>
            </a:endParaRPr>
          </a:p>
          <a:p>
            <a:pPr algn="ctr"/>
            <a:r>
              <a:rPr lang="en-CA" sz="6600" dirty="0">
                <a:solidFill>
                  <a:schemeClr val="accent6"/>
                </a:solidFill>
                <a:latin typeface="Arial"/>
                <a:ea typeface="MS PGothic"/>
                <a:cs typeface="Times New Roman"/>
              </a:rPr>
              <a:t>UNCLASSIFIED</a:t>
            </a:r>
            <a:r>
              <a:rPr lang="en-CA" sz="6600" dirty="0">
                <a:solidFill>
                  <a:srgbClr val="002060"/>
                </a:solidFill>
                <a:latin typeface="Times New Roman"/>
                <a:ea typeface="MS PGothic"/>
                <a:cs typeface="Times New Roman"/>
              </a:rPr>
              <a:t> </a:t>
            </a:r>
            <a:endParaRPr lang="en-CA" sz="6600" dirty="0">
              <a:solidFill>
                <a:srgbClr val="002060"/>
              </a:solidFill>
              <a:cs typeface="Times New Roman"/>
            </a:endParaRPr>
          </a:p>
        </p:txBody>
      </p:sp>
    </p:spTree>
    <p:extLst>
      <p:ext uri="{BB962C8B-B14F-4D97-AF65-F5344CB8AC3E}">
        <p14:creationId xmlns:p14="http://schemas.microsoft.com/office/powerpoint/2010/main" val="7913294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4">
            <a:extLst>
              <a:ext uri="{FF2B5EF4-FFF2-40B4-BE49-F238E27FC236}">
                <a16:creationId xmlns:a16="http://schemas.microsoft.com/office/drawing/2014/main" id="{01DAF5D7-934F-408A-AC08-A9B4D332B63C}"/>
              </a:ext>
            </a:extLst>
          </p:cNvPr>
          <p:cNvSpPr>
            <a:spLocks noGrp="1" noChangeArrowheads="1"/>
          </p:cNvSpPr>
          <p:nvPr>
            <p:ph type="title"/>
          </p:nvPr>
        </p:nvSpPr>
        <p:spPr>
          <a:xfrm>
            <a:off x="2351902" y="373056"/>
            <a:ext cx="4438222" cy="401595"/>
          </a:xfrm>
        </p:spPr>
        <p:txBody>
          <a:bodyPr/>
          <a:lstStyle/>
          <a:p>
            <a:pPr algn="ctr"/>
            <a:r>
              <a:rPr lang="en-US" altLang="en-US" sz="2800" b="1" dirty="0">
                <a:solidFill>
                  <a:schemeClr val="accent6"/>
                </a:solidFill>
              </a:rPr>
              <a:t>Enabling Objectives</a:t>
            </a:r>
            <a:endParaRPr lang="en-US" altLang="en-US" sz="2800" b="1">
              <a:solidFill>
                <a:schemeClr val="accent6"/>
              </a:solidFill>
              <a:cs typeface="Arial"/>
            </a:endParaRPr>
          </a:p>
        </p:txBody>
      </p:sp>
      <p:sp>
        <p:nvSpPr>
          <p:cNvPr id="8195" name="Rectangle 4">
            <a:extLst>
              <a:ext uri="{FF2B5EF4-FFF2-40B4-BE49-F238E27FC236}">
                <a16:creationId xmlns:a16="http://schemas.microsoft.com/office/drawing/2014/main" id="{E8D61E5B-3042-4434-A790-724C1797E4E5}"/>
              </a:ext>
            </a:extLst>
          </p:cNvPr>
          <p:cNvSpPr>
            <a:spLocks noGrp="1" noChangeArrowheads="1"/>
          </p:cNvSpPr>
          <p:nvPr>
            <p:ph idx="1"/>
          </p:nvPr>
        </p:nvSpPr>
        <p:spPr/>
        <p:txBody>
          <a:bodyPr/>
          <a:lstStyle/>
          <a:p>
            <a:r>
              <a:rPr lang="en-US" altLang="en-US" sz="2000" dirty="0"/>
              <a:t>Identify References Governing M-Series Messages</a:t>
            </a:r>
            <a:endParaRPr lang="en-US" sz="2000" dirty="0">
              <a:cs typeface="Arial"/>
            </a:endParaRPr>
          </a:p>
          <a:p>
            <a:endParaRPr lang="en-US" altLang="en-US" sz="2000" dirty="0">
              <a:cs typeface="Arial"/>
            </a:endParaRPr>
          </a:p>
          <a:p>
            <a:r>
              <a:rPr lang="en-US" altLang="en-US" sz="2000" dirty="0">
                <a:cs typeface="Arial"/>
              </a:rPr>
              <a:t>Identify Capabilities and Limitations of M-Series Messages</a:t>
            </a:r>
          </a:p>
          <a:p>
            <a:endParaRPr lang="en-US" altLang="en-US" sz="2000" dirty="0">
              <a:cs typeface="Arial"/>
            </a:endParaRPr>
          </a:p>
          <a:p>
            <a:r>
              <a:rPr lang="en-US" altLang="en-US" sz="2000" dirty="0">
                <a:cs typeface="Arial"/>
              </a:rPr>
              <a:t>Identify M-Series Messages in Common Use</a:t>
            </a:r>
          </a:p>
          <a:p>
            <a:endParaRPr lang="en-US" altLang="en-US" sz="2000" dirty="0">
              <a:ea typeface="+mn-lt"/>
              <a:cs typeface="+mn-lt"/>
            </a:endParaRPr>
          </a:p>
          <a:p>
            <a:r>
              <a:rPr lang="en-US" sz="2000" dirty="0">
                <a:ea typeface="+mn-lt"/>
                <a:cs typeface="+mn-lt"/>
              </a:rPr>
              <a:t>Identify M-Series Message Identification and Identification Amplification field</a:t>
            </a:r>
          </a:p>
          <a:p>
            <a:endParaRPr lang="en-US" altLang="en-US" sz="2000" dirty="0">
              <a:cs typeface="Arial"/>
            </a:endParaRPr>
          </a:p>
          <a:p>
            <a:endParaRPr lang="en-US" altLang="en-US">
              <a:cs typeface="Arial"/>
            </a:endParaRPr>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3">
            <a:extLst>
              <a:ext uri="{FF2B5EF4-FFF2-40B4-BE49-F238E27FC236}">
                <a16:creationId xmlns:a16="http://schemas.microsoft.com/office/drawing/2014/main" id="{15E48BA6-2413-4A5A-8F62-65863CFBE4FE}"/>
              </a:ext>
            </a:extLst>
          </p:cNvPr>
          <p:cNvSpPr>
            <a:spLocks noGrp="1" noChangeArrowheads="1"/>
          </p:cNvSpPr>
          <p:nvPr>
            <p:ph type="title"/>
          </p:nvPr>
        </p:nvSpPr>
        <p:spPr>
          <a:xfrm>
            <a:off x="1666992" y="417288"/>
            <a:ext cx="5972102" cy="710514"/>
          </a:xfrm>
        </p:spPr>
        <p:txBody>
          <a:bodyPr/>
          <a:lstStyle/>
          <a:p>
            <a:pPr algn="ctr"/>
            <a:r>
              <a:rPr lang="en-US" altLang="en-US" sz="2800" b="1" dirty="0">
                <a:solidFill>
                  <a:schemeClr val="accent6"/>
                </a:solidFill>
              </a:rPr>
              <a:t>M-Series Message Governing References</a:t>
            </a:r>
            <a:r>
              <a:rPr lang="en-US" altLang="en-US" sz="2800" b="1" dirty="0"/>
              <a:t> </a:t>
            </a:r>
            <a:endParaRPr lang="en-US" altLang="en-US" sz="2800" b="1">
              <a:cs typeface="Arial"/>
            </a:endParaRPr>
          </a:p>
        </p:txBody>
      </p:sp>
      <p:sp>
        <p:nvSpPr>
          <p:cNvPr id="10243" name="Rectangle 4">
            <a:extLst>
              <a:ext uri="{FF2B5EF4-FFF2-40B4-BE49-F238E27FC236}">
                <a16:creationId xmlns:a16="http://schemas.microsoft.com/office/drawing/2014/main" id="{E8509677-20B1-4CDF-B410-EB869506C71B}"/>
              </a:ext>
            </a:extLst>
          </p:cNvPr>
          <p:cNvSpPr>
            <a:spLocks noGrp="1" noChangeArrowheads="1"/>
          </p:cNvSpPr>
          <p:nvPr>
            <p:ph idx="1"/>
          </p:nvPr>
        </p:nvSpPr>
        <p:spPr/>
        <p:txBody>
          <a:bodyPr/>
          <a:lstStyle/>
          <a:p>
            <a:r>
              <a:rPr lang="en-US" altLang="en-US" sz="2000" dirty="0"/>
              <a:t>M-Series Messages are the standard message format for Link 11A and Link 11B;</a:t>
            </a:r>
            <a:endParaRPr lang="en-US" altLang="en-US" sz="2000" dirty="0">
              <a:cs typeface="Arial"/>
            </a:endParaRPr>
          </a:p>
          <a:p>
            <a:endParaRPr lang="en-US" altLang="en-US" sz="2000" dirty="0">
              <a:cs typeface="Arial"/>
            </a:endParaRPr>
          </a:p>
          <a:p>
            <a:r>
              <a:rPr lang="en-US" altLang="en-US" sz="2000" dirty="0">
                <a:cs typeface="Arial"/>
              </a:rPr>
              <a:t>They are a fixed format messages, defined by standards</a:t>
            </a:r>
          </a:p>
          <a:p>
            <a:endParaRPr lang="en-US" altLang="en-US" sz="2000" dirty="0">
              <a:cs typeface="Arial"/>
            </a:endParaRPr>
          </a:p>
          <a:p>
            <a:r>
              <a:rPr lang="en-US" altLang="en-US" sz="2000" dirty="0">
                <a:cs typeface="Arial"/>
              </a:rPr>
              <a:t>There are 2 formal standards:</a:t>
            </a:r>
          </a:p>
          <a:p>
            <a:pPr marL="556895" lvl="1" indent="-213995"/>
            <a:r>
              <a:rPr lang="en-US" altLang="en-US" sz="2000" dirty="0">
                <a:cs typeface="Arial"/>
              </a:rPr>
              <a:t>MIL-STD 6011</a:t>
            </a:r>
          </a:p>
          <a:p>
            <a:pPr marL="556895" lvl="1" indent="-213995"/>
            <a:r>
              <a:rPr lang="en-US" altLang="en-US" sz="2000" dirty="0">
                <a:cs typeface="Arial"/>
              </a:rPr>
              <a:t>STANAG 5511</a:t>
            </a:r>
          </a:p>
          <a:p>
            <a:pPr marL="556895" lvl="1" indent="-213995"/>
            <a:endParaRPr lang="en-US" altLang="en-US" sz="2000" dirty="0">
              <a:cs typeface="Arial"/>
            </a:endParaRPr>
          </a:p>
          <a:p>
            <a:r>
              <a:rPr lang="en-US" altLang="en-US" sz="2000" dirty="0">
                <a:cs typeface="Arial"/>
              </a:rPr>
              <a:t>Other than Governing Authority, there are no practical differences</a:t>
            </a:r>
          </a:p>
          <a:p>
            <a:endParaRPr lang="en-US" altLang="en-US" sz="3000">
              <a:cs typeface="Arial"/>
            </a:endParaRP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a:extLst>
              <a:ext uri="{FF2B5EF4-FFF2-40B4-BE49-F238E27FC236}">
                <a16:creationId xmlns:a16="http://schemas.microsoft.com/office/drawing/2014/main" id="{A3B38742-DA95-4FBF-97A9-99AE511AD3D1}"/>
              </a:ext>
            </a:extLst>
          </p:cNvPr>
          <p:cNvSpPr txBox="1">
            <a:spLocks noChangeArrowheads="1"/>
          </p:cNvSpPr>
          <p:nvPr/>
        </p:nvSpPr>
        <p:spPr bwMode="auto">
          <a:xfrm>
            <a:off x="1857353" y="405502"/>
            <a:ext cx="5427170" cy="366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3000">
                <a:solidFill>
                  <a:srgbClr val="0000FF"/>
                </a:solidFill>
                <a:latin typeface="+mj-lt"/>
                <a:ea typeface="+mj-ea"/>
                <a:cs typeface="+mj-cs"/>
              </a:defRPr>
            </a:lvl1pPr>
            <a:lvl2pPr algn="l" rtl="0" fontAlgn="base">
              <a:spcBef>
                <a:spcPct val="0"/>
              </a:spcBef>
              <a:spcAft>
                <a:spcPct val="0"/>
              </a:spcAft>
              <a:defRPr sz="3000">
                <a:solidFill>
                  <a:srgbClr val="0000FF"/>
                </a:solidFill>
                <a:latin typeface="Arial" charset="0"/>
              </a:defRPr>
            </a:lvl2pPr>
            <a:lvl3pPr algn="l" rtl="0" fontAlgn="base">
              <a:spcBef>
                <a:spcPct val="0"/>
              </a:spcBef>
              <a:spcAft>
                <a:spcPct val="0"/>
              </a:spcAft>
              <a:defRPr sz="3000">
                <a:solidFill>
                  <a:srgbClr val="0000FF"/>
                </a:solidFill>
                <a:latin typeface="Arial" charset="0"/>
              </a:defRPr>
            </a:lvl3pPr>
            <a:lvl4pPr algn="l" rtl="0" fontAlgn="base">
              <a:spcBef>
                <a:spcPct val="0"/>
              </a:spcBef>
              <a:spcAft>
                <a:spcPct val="0"/>
              </a:spcAft>
              <a:defRPr sz="3000">
                <a:solidFill>
                  <a:srgbClr val="0000FF"/>
                </a:solidFill>
                <a:latin typeface="Arial" charset="0"/>
              </a:defRPr>
            </a:lvl4pPr>
            <a:lvl5pPr algn="l" rtl="0" fontAlgn="base">
              <a:spcBef>
                <a:spcPct val="0"/>
              </a:spcBef>
              <a:spcAft>
                <a:spcPct val="0"/>
              </a:spcAft>
              <a:defRPr sz="3000">
                <a:solidFill>
                  <a:srgbClr val="0000FF"/>
                </a:solidFill>
                <a:latin typeface="Arial" charset="0"/>
              </a:defRPr>
            </a:lvl5pPr>
            <a:lvl6pPr marL="342900" algn="l" rtl="0" eaLnBrk="1" fontAlgn="base" hangingPunct="1">
              <a:spcBef>
                <a:spcPct val="0"/>
              </a:spcBef>
              <a:spcAft>
                <a:spcPct val="0"/>
              </a:spcAft>
              <a:defRPr sz="3000">
                <a:solidFill>
                  <a:srgbClr val="0000FF"/>
                </a:solidFill>
                <a:latin typeface="Arial" charset="0"/>
              </a:defRPr>
            </a:lvl6pPr>
            <a:lvl7pPr marL="685800" algn="l" rtl="0" eaLnBrk="1" fontAlgn="base" hangingPunct="1">
              <a:spcBef>
                <a:spcPct val="0"/>
              </a:spcBef>
              <a:spcAft>
                <a:spcPct val="0"/>
              </a:spcAft>
              <a:defRPr sz="3000">
                <a:solidFill>
                  <a:srgbClr val="0000FF"/>
                </a:solidFill>
                <a:latin typeface="Arial" charset="0"/>
              </a:defRPr>
            </a:lvl7pPr>
            <a:lvl8pPr marL="1028700" algn="l" rtl="0" eaLnBrk="1" fontAlgn="base" hangingPunct="1">
              <a:spcBef>
                <a:spcPct val="0"/>
              </a:spcBef>
              <a:spcAft>
                <a:spcPct val="0"/>
              </a:spcAft>
              <a:defRPr sz="3000">
                <a:solidFill>
                  <a:srgbClr val="0000FF"/>
                </a:solidFill>
                <a:latin typeface="Arial" charset="0"/>
              </a:defRPr>
            </a:lvl8pPr>
            <a:lvl9pPr marL="1371600" algn="l" rtl="0" eaLnBrk="1" fontAlgn="base" hangingPunct="1">
              <a:spcBef>
                <a:spcPct val="0"/>
              </a:spcBef>
              <a:spcAft>
                <a:spcPct val="0"/>
              </a:spcAft>
              <a:defRPr sz="3000">
                <a:solidFill>
                  <a:srgbClr val="0000FF"/>
                </a:solidFill>
                <a:latin typeface="Arial" charset="0"/>
              </a:defRPr>
            </a:lvl9pPr>
          </a:lstStyle>
          <a:p>
            <a:pPr algn="ctr" eaLnBrk="1" hangingPunct="1"/>
            <a:r>
              <a:rPr lang="en-US" altLang="en-US" sz="2800" kern="0" dirty="0">
                <a:solidFill>
                  <a:schemeClr val="accent6"/>
                </a:solidFill>
              </a:rPr>
              <a:t>M-Series Message Structure</a:t>
            </a:r>
            <a:endParaRPr lang="en-US" altLang="en-US" sz="2800" kern="0">
              <a:solidFill>
                <a:schemeClr val="accent6"/>
              </a:solidFill>
              <a:cs typeface="Arial"/>
            </a:endParaRPr>
          </a:p>
        </p:txBody>
      </p:sp>
      <p:sp>
        <p:nvSpPr>
          <p:cNvPr id="7" name="Rectangle 4">
            <a:extLst>
              <a:ext uri="{FF2B5EF4-FFF2-40B4-BE49-F238E27FC236}">
                <a16:creationId xmlns:a16="http://schemas.microsoft.com/office/drawing/2014/main" id="{7F804336-0053-44A5-A37D-EE91B9F2F47E}"/>
              </a:ext>
            </a:extLst>
          </p:cNvPr>
          <p:cNvSpPr txBox="1">
            <a:spLocks noChangeArrowheads="1"/>
          </p:cNvSpPr>
          <p:nvPr/>
        </p:nvSpPr>
        <p:spPr bwMode="auto">
          <a:xfrm>
            <a:off x="0" y="1600200"/>
            <a:ext cx="8229600" cy="470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57175" indent="-257175" algn="l" rtl="0" fontAlgn="base">
              <a:spcBef>
                <a:spcPct val="20000"/>
              </a:spcBef>
              <a:spcAft>
                <a:spcPct val="0"/>
              </a:spcAft>
              <a:buChar char="•"/>
              <a:defRPr sz="2400">
                <a:solidFill>
                  <a:schemeClr val="tx1"/>
                </a:solidFill>
                <a:latin typeface="+mn-lt"/>
                <a:ea typeface="+mn-ea"/>
                <a:cs typeface="+mn-cs"/>
              </a:defRPr>
            </a:lvl1pPr>
            <a:lvl2pPr marL="557213" indent="-214313" algn="l" rtl="0" fontAlgn="base">
              <a:spcBef>
                <a:spcPct val="20000"/>
              </a:spcBef>
              <a:spcAft>
                <a:spcPct val="0"/>
              </a:spcAft>
              <a:buChar char="–"/>
              <a:defRPr sz="2100">
                <a:solidFill>
                  <a:schemeClr val="tx1"/>
                </a:solidFill>
                <a:latin typeface="+mn-lt"/>
              </a:defRPr>
            </a:lvl2pPr>
            <a:lvl3pPr marL="857250" indent="-171450" algn="l" rtl="0" fontAlgn="base">
              <a:spcBef>
                <a:spcPct val="20000"/>
              </a:spcBef>
              <a:spcAft>
                <a:spcPct val="0"/>
              </a:spcAft>
              <a:buChar char="•"/>
              <a:defRPr>
                <a:solidFill>
                  <a:schemeClr val="tx1"/>
                </a:solidFill>
                <a:latin typeface="+mn-lt"/>
              </a:defRPr>
            </a:lvl3pPr>
            <a:lvl4pPr marL="1200150" indent="-171450" algn="l" rtl="0" fontAlgn="base">
              <a:spcBef>
                <a:spcPct val="20000"/>
              </a:spcBef>
              <a:spcAft>
                <a:spcPct val="0"/>
              </a:spcAft>
              <a:buChar char="–"/>
              <a:defRPr sz="1500">
                <a:solidFill>
                  <a:schemeClr val="tx1"/>
                </a:solidFill>
                <a:latin typeface="+mn-lt"/>
              </a:defRPr>
            </a:lvl4pPr>
            <a:lvl5pPr marL="1543050" indent="-171450" algn="l" rtl="0" fontAlgn="base">
              <a:spcBef>
                <a:spcPct val="20000"/>
              </a:spcBef>
              <a:spcAft>
                <a:spcPct val="0"/>
              </a:spcAft>
              <a:buChar char="»"/>
              <a:defRPr sz="1500">
                <a:solidFill>
                  <a:schemeClr val="tx1"/>
                </a:solidFill>
                <a:latin typeface="+mn-lt"/>
              </a:defRPr>
            </a:lvl5pPr>
            <a:lvl6pPr marL="1885950" indent="-171450" algn="l" rtl="0" eaLnBrk="1" fontAlgn="base" hangingPunct="1">
              <a:spcBef>
                <a:spcPct val="20000"/>
              </a:spcBef>
              <a:spcAft>
                <a:spcPct val="0"/>
              </a:spcAft>
              <a:buChar char="»"/>
              <a:defRPr sz="1500">
                <a:solidFill>
                  <a:schemeClr val="tx1"/>
                </a:solidFill>
                <a:latin typeface="+mn-lt"/>
              </a:defRPr>
            </a:lvl6pPr>
            <a:lvl7pPr marL="2228850" indent="-171450" algn="l" rtl="0" eaLnBrk="1" fontAlgn="base" hangingPunct="1">
              <a:spcBef>
                <a:spcPct val="20000"/>
              </a:spcBef>
              <a:spcAft>
                <a:spcPct val="0"/>
              </a:spcAft>
              <a:buChar char="»"/>
              <a:defRPr sz="1500">
                <a:solidFill>
                  <a:schemeClr val="tx1"/>
                </a:solidFill>
                <a:latin typeface="+mn-lt"/>
              </a:defRPr>
            </a:lvl7pPr>
            <a:lvl8pPr marL="2571750" indent="-171450" algn="l" rtl="0" eaLnBrk="1" fontAlgn="base" hangingPunct="1">
              <a:spcBef>
                <a:spcPct val="20000"/>
              </a:spcBef>
              <a:spcAft>
                <a:spcPct val="0"/>
              </a:spcAft>
              <a:buChar char="»"/>
              <a:defRPr sz="1500">
                <a:solidFill>
                  <a:schemeClr val="tx1"/>
                </a:solidFill>
                <a:latin typeface="+mn-lt"/>
              </a:defRPr>
            </a:lvl8pPr>
            <a:lvl9pPr marL="2914650" indent="-171450" algn="l" rtl="0" eaLnBrk="1" fontAlgn="base" hangingPunct="1">
              <a:spcBef>
                <a:spcPct val="20000"/>
              </a:spcBef>
              <a:spcAft>
                <a:spcPct val="0"/>
              </a:spcAft>
              <a:buChar char="»"/>
              <a:defRPr sz="1500">
                <a:solidFill>
                  <a:schemeClr val="tx1"/>
                </a:solidFill>
                <a:latin typeface="+mn-lt"/>
              </a:defRPr>
            </a:lvl9pPr>
          </a:lstStyle>
          <a:p>
            <a:r>
              <a:rPr lang="en-US" altLang="en-US" sz="2000" b="0" kern="0" dirty="0"/>
              <a:t>M-Series Messages consist of 72 bits, which yields 48 bits of tactical information</a:t>
            </a:r>
            <a:endParaRPr lang="en-US" altLang="en-US" sz="2000" b="0" kern="0" dirty="0">
              <a:cs typeface="Arial"/>
            </a:endParaRPr>
          </a:p>
          <a:p>
            <a:endParaRPr lang="en-US" altLang="en-US" sz="2000" b="0" kern="0" dirty="0">
              <a:cs typeface="Arial"/>
            </a:endParaRPr>
          </a:p>
          <a:p>
            <a:r>
              <a:rPr lang="en-US" altLang="en-US" sz="2000" b="0" kern="0" dirty="0">
                <a:cs typeface="Arial"/>
              </a:rPr>
              <a:t>The first 4 bits are the message label (</a:t>
            </a:r>
            <a:r>
              <a:rPr lang="en-US" altLang="en-US" sz="2000" b="0" kern="0" dirty="0" err="1">
                <a:cs typeface="Arial"/>
              </a:rPr>
              <a:t>eg</a:t>
            </a:r>
            <a:r>
              <a:rPr lang="en-US" altLang="en-US" sz="2000" b="0" kern="0" dirty="0">
                <a:cs typeface="Arial"/>
              </a:rPr>
              <a:t> M.1)</a:t>
            </a:r>
          </a:p>
          <a:p>
            <a:endParaRPr lang="en-US" altLang="en-US" sz="2000" b="0" kern="0" dirty="0">
              <a:cs typeface="Arial"/>
            </a:endParaRPr>
          </a:p>
          <a:p>
            <a:r>
              <a:rPr lang="en-US" altLang="en-US" sz="2000" b="0" kern="0" dirty="0">
                <a:cs typeface="Arial"/>
              </a:rPr>
              <a:t>The next 12 contain the Track Number</a:t>
            </a:r>
          </a:p>
          <a:p>
            <a:endParaRPr lang="en-US" altLang="en-US" sz="2000" b="0" kern="0" dirty="0">
              <a:cs typeface="Arial"/>
            </a:endParaRPr>
          </a:p>
          <a:p>
            <a:r>
              <a:rPr lang="en-US" altLang="en-US" sz="2000" b="0" kern="0" dirty="0">
                <a:cs typeface="Arial"/>
              </a:rPr>
              <a:t>The next 2 contain the identity</a:t>
            </a:r>
          </a:p>
          <a:p>
            <a:endParaRPr lang="en-US" altLang="en-US" sz="2000" b="0" kern="0" dirty="0">
              <a:cs typeface="Arial"/>
            </a:endParaRPr>
          </a:p>
          <a:p>
            <a:r>
              <a:rPr lang="en-US" altLang="en-US" sz="2000" b="0" kern="0" dirty="0">
                <a:cs typeface="Arial"/>
              </a:rPr>
              <a:t>The remainder is message-specific information for a total of 48.</a:t>
            </a:r>
          </a:p>
          <a:p>
            <a:endParaRPr lang="en-US" altLang="en-US" b="0" kern="0">
              <a:cs typeface="Arial"/>
            </a:endParaRPr>
          </a:p>
          <a:p>
            <a:pPr eaLnBrk="1" hangingPunct="1"/>
            <a:endParaRPr lang="en-US" altLang="en-US" sz="3000" b="0" kern="0">
              <a:cs typeface="Arial"/>
            </a:endParaRPr>
          </a:p>
        </p:txBody>
      </p:sp>
    </p:spTree>
    <p:extLst>
      <p:ext uri="{BB962C8B-B14F-4D97-AF65-F5344CB8AC3E}">
        <p14:creationId xmlns:p14="http://schemas.microsoft.com/office/powerpoint/2010/main" val="13647768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A2341AF-961F-4083-8F4A-089615AE5F90}"/>
              </a:ext>
            </a:extLst>
          </p:cNvPr>
          <p:cNvSpPr txBox="1">
            <a:spLocks noChangeArrowheads="1"/>
          </p:cNvSpPr>
          <p:nvPr/>
        </p:nvSpPr>
        <p:spPr bwMode="auto">
          <a:xfrm>
            <a:off x="0" y="0"/>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3000">
                <a:solidFill>
                  <a:srgbClr val="0000FF"/>
                </a:solidFill>
                <a:latin typeface="+mj-lt"/>
                <a:ea typeface="+mj-ea"/>
                <a:cs typeface="+mj-cs"/>
              </a:defRPr>
            </a:lvl1pPr>
            <a:lvl2pPr algn="l" rtl="0" fontAlgn="base">
              <a:spcBef>
                <a:spcPct val="0"/>
              </a:spcBef>
              <a:spcAft>
                <a:spcPct val="0"/>
              </a:spcAft>
              <a:defRPr sz="3000">
                <a:solidFill>
                  <a:srgbClr val="0000FF"/>
                </a:solidFill>
                <a:latin typeface="Arial" charset="0"/>
              </a:defRPr>
            </a:lvl2pPr>
            <a:lvl3pPr algn="l" rtl="0" fontAlgn="base">
              <a:spcBef>
                <a:spcPct val="0"/>
              </a:spcBef>
              <a:spcAft>
                <a:spcPct val="0"/>
              </a:spcAft>
              <a:defRPr sz="3000">
                <a:solidFill>
                  <a:srgbClr val="0000FF"/>
                </a:solidFill>
                <a:latin typeface="Arial" charset="0"/>
              </a:defRPr>
            </a:lvl3pPr>
            <a:lvl4pPr algn="l" rtl="0" fontAlgn="base">
              <a:spcBef>
                <a:spcPct val="0"/>
              </a:spcBef>
              <a:spcAft>
                <a:spcPct val="0"/>
              </a:spcAft>
              <a:defRPr sz="3000">
                <a:solidFill>
                  <a:srgbClr val="0000FF"/>
                </a:solidFill>
                <a:latin typeface="Arial" charset="0"/>
              </a:defRPr>
            </a:lvl4pPr>
            <a:lvl5pPr algn="l" rtl="0" fontAlgn="base">
              <a:spcBef>
                <a:spcPct val="0"/>
              </a:spcBef>
              <a:spcAft>
                <a:spcPct val="0"/>
              </a:spcAft>
              <a:defRPr sz="3000">
                <a:solidFill>
                  <a:srgbClr val="0000FF"/>
                </a:solidFill>
                <a:latin typeface="Arial" charset="0"/>
              </a:defRPr>
            </a:lvl5pPr>
            <a:lvl6pPr marL="342900" algn="l" rtl="0" eaLnBrk="1" fontAlgn="base" hangingPunct="1">
              <a:spcBef>
                <a:spcPct val="0"/>
              </a:spcBef>
              <a:spcAft>
                <a:spcPct val="0"/>
              </a:spcAft>
              <a:defRPr sz="3000">
                <a:solidFill>
                  <a:srgbClr val="0000FF"/>
                </a:solidFill>
                <a:latin typeface="Arial" charset="0"/>
              </a:defRPr>
            </a:lvl6pPr>
            <a:lvl7pPr marL="685800" algn="l" rtl="0" eaLnBrk="1" fontAlgn="base" hangingPunct="1">
              <a:spcBef>
                <a:spcPct val="0"/>
              </a:spcBef>
              <a:spcAft>
                <a:spcPct val="0"/>
              </a:spcAft>
              <a:defRPr sz="3000">
                <a:solidFill>
                  <a:srgbClr val="0000FF"/>
                </a:solidFill>
                <a:latin typeface="Arial" charset="0"/>
              </a:defRPr>
            </a:lvl7pPr>
            <a:lvl8pPr marL="1028700" algn="l" rtl="0" eaLnBrk="1" fontAlgn="base" hangingPunct="1">
              <a:spcBef>
                <a:spcPct val="0"/>
              </a:spcBef>
              <a:spcAft>
                <a:spcPct val="0"/>
              </a:spcAft>
              <a:defRPr sz="3000">
                <a:solidFill>
                  <a:srgbClr val="0000FF"/>
                </a:solidFill>
                <a:latin typeface="Arial" charset="0"/>
              </a:defRPr>
            </a:lvl8pPr>
            <a:lvl9pPr marL="1371600" algn="l" rtl="0" eaLnBrk="1" fontAlgn="base" hangingPunct="1">
              <a:spcBef>
                <a:spcPct val="0"/>
              </a:spcBef>
              <a:spcAft>
                <a:spcPct val="0"/>
              </a:spcAft>
              <a:defRPr sz="3000">
                <a:solidFill>
                  <a:srgbClr val="0000FF"/>
                </a:solidFill>
                <a:latin typeface="Arial" charset="0"/>
              </a:defRPr>
            </a:lvl9pPr>
          </a:lstStyle>
          <a:p>
            <a:pPr algn="ctr" eaLnBrk="1" hangingPunct="1"/>
            <a:r>
              <a:rPr lang="en-US" altLang="en-US" sz="2800" kern="0" dirty="0">
                <a:solidFill>
                  <a:schemeClr val="accent6"/>
                </a:solidFill>
              </a:rPr>
              <a:t>Common M-Series Messages</a:t>
            </a:r>
            <a:endParaRPr lang="en-US" altLang="en-US" sz="2800" kern="0">
              <a:solidFill>
                <a:schemeClr val="accent6"/>
              </a:solidFill>
              <a:cs typeface="Arial"/>
            </a:endParaRPr>
          </a:p>
        </p:txBody>
      </p:sp>
      <p:graphicFrame>
        <p:nvGraphicFramePr>
          <p:cNvPr id="2" name="Table 2">
            <a:extLst>
              <a:ext uri="{FF2B5EF4-FFF2-40B4-BE49-F238E27FC236}">
                <a16:creationId xmlns:a16="http://schemas.microsoft.com/office/drawing/2014/main" id="{55D61499-EA14-47D5-8070-409ECFA964FB}"/>
              </a:ext>
            </a:extLst>
          </p:cNvPr>
          <p:cNvGraphicFramePr>
            <a:graphicFrameLocks noGrp="1"/>
          </p:cNvGraphicFramePr>
          <p:nvPr>
            <p:extLst>
              <p:ext uri="{D42A27DB-BD31-4B8C-83A1-F6EECF244321}">
                <p14:modId xmlns:p14="http://schemas.microsoft.com/office/powerpoint/2010/main" val="523542259"/>
              </p:ext>
            </p:extLst>
          </p:nvPr>
        </p:nvGraphicFramePr>
        <p:xfrm>
          <a:off x="2995092" y="1222708"/>
          <a:ext cx="3019244" cy="4301343"/>
        </p:xfrm>
        <a:graphic>
          <a:graphicData uri="http://schemas.openxmlformats.org/drawingml/2006/table">
            <a:tbl>
              <a:tblPr firstRow="1" bandRow="1">
                <a:tableStyleId>{5C22544A-7EE6-4342-B048-85BDC9FD1C3A}</a:tableStyleId>
              </a:tblPr>
              <a:tblGrid>
                <a:gridCol w="681486">
                  <a:extLst>
                    <a:ext uri="{9D8B030D-6E8A-4147-A177-3AD203B41FA5}">
                      <a16:colId xmlns:a16="http://schemas.microsoft.com/office/drawing/2014/main" val="554999261"/>
                    </a:ext>
                  </a:extLst>
                </a:gridCol>
                <a:gridCol w="2337758">
                  <a:extLst>
                    <a:ext uri="{9D8B030D-6E8A-4147-A177-3AD203B41FA5}">
                      <a16:colId xmlns:a16="http://schemas.microsoft.com/office/drawing/2014/main" val="3901242436"/>
                    </a:ext>
                  </a:extLst>
                </a:gridCol>
              </a:tblGrid>
              <a:tr h="457200">
                <a:tc>
                  <a:txBody>
                    <a:bodyPr/>
                    <a:lstStyle/>
                    <a:p>
                      <a:r>
                        <a:rPr lang="en-US" sz="1200" b="0" kern="1200">
                          <a:solidFill>
                            <a:schemeClr val="dk1"/>
                          </a:solidFill>
                          <a:latin typeface="+mn-lt"/>
                          <a:ea typeface="+mn-ea"/>
                          <a:cs typeface="+mn-cs"/>
                        </a:rPr>
                        <a:t>M.1</a:t>
                      </a:r>
                    </a:p>
                  </a:txBody>
                  <a:tcPr>
                    <a:lnL w="12700">
                      <a:solidFill>
                        <a:schemeClr val="tx1"/>
                      </a:solidFill>
                    </a:lnL>
                    <a:lnR w="12700" cap="flat" cmpd="sng" algn="ctr">
                      <a:solidFill>
                        <a:schemeClr val="tx1"/>
                      </a:solidFill>
                      <a:prstDash val="solid"/>
                      <a:round/>
                      <a:headEnd type="none" w="med" len="med"/>
                      <a:tailEnd type="none" w="med" len="med"/>
                    </a:lnR>
                    <a:lnT w="12700">
                      <a:solidFill>
                        <a:schemeClr val="tx1"/>
                      </a:solidFill>
                    </a:lnT>
                    <a:lnB w="12700">
                      <a:solidFill>
                        <a:schemeClr val="tx1"/>
                      </a:solidFill>
                    </a:lnB>
                    <a:solidFill>
                      <a:srgbClr val="FFFFFF"/>
                    </a:solidFill>
                  </a:tcPr>
                </a:tc>
                <a:tc>
                  <a:txBody>
                    <a:bodyPr/>
                    <a:lstStyle/>
                    <a:p>
                      <a:r>
                        <a:rPr lang="en-US" sz="1200" b="0" kern="1200">
                          <a:solidFill>
                            <a:schemeClr val="dk1"/>
                          </a:solidFill>
                          <a:latin typeface="+mn-lt"/>
                          <a:ea typeface="+mn-ea"/>
                          <a:cs typeface="+mn-cs"/>
                        </a:rPr>
                        <a:t>Data Reference Position Message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a:solidFill>
                        <a:schemeClr val="tx1"/>
                      </a:solidFill>
                    </a:lnT>
                    <a:lnB w="12700">
                      <a:solidFill>
                        <a:schemeClr val="tx1"/>
                      </a:solidFill>
                    </a:lnB>
                    <a:solidFill>
                      <a:srgbClr val="FFFFFF"/>
                    </a:solidFill>
                  </a:tcPr>
                </a:tc>
                <a:extLst>
                  <a:ext uri="{0D108BD9-81ED-4DB2-BD59-A6C34878D82A}">
                    <a16:rowId xmlns:a16="http://schemas.microsoft.com/office/drawing/2014/main" val="2698470039"/>
                  </a:ext>
                </a:extLst>
              </a:tr>
              <a:tr h="457200">
                <a:tc>
                  <a:txBody>
                    <a:bodyPr/>
                    <a:lstStyle/>
                    <a:p>
                      <a:r>
                        <a:rPr lang="en-US" sz="1200"/>
                        <a:t>M.81</a:t>
                      </a:r>
                    </a:p>
                  </a:txBody>
                  <a:tcPr>
                    <a:lnL w="12700">
                      <a:solidFill>
                        <a:schemeClr val="tx1"/>
                      </a:solidFill>
                    </a:lnL>
                    <a:lnR w="12700">
                      <a:solidFill>
                        <a:schemeClr val="tx1"/>
                      </a:solidFill>
                    </a:lnR>
                    <a:lnT w="12700">
                      <a:solidFill>
                        <a:schemeClr val="tx1"/>
                      </a:solidFill>
                    </a:lnT>
                    <a:lnB w="12700">
                      <a:solidFill>
                        <a:schemeClr val="tx1"/>
                      </a:solidFill>
                    </a:lnB>
                    <a:solidFill>
                      <a:srgbClr val="FFFFFF"/>
                    </a:solidFill>
                  </a:tcPr>
                </a:tc>
                <a:tc>
                  <a:txBody>
                    <a:bodyPr/>
                    <a:lstStyle/>
                    <a:p>
                      <a:r>
                        <a:rPr lang="en-US" sz="1200"/>
                        <a:t>Data Reference Position Amplify Message</a:t>
                      </a:r>
                    </a:p>
                  </a:txBody>
                  <a:tcPr>
                    <a:lnL w="12700">
                      <a:solidFill>
                        <a:schemeClr val="tx1"/>
                      </a:solidFill>
                    </a:lnL>
                    <a:lnR w="12700">
                      <a:solidFill>
                        <a:schemeClr val="tx1"/>
                      </a:solidFill>
                    </a:lnR>
                    <a:lnT w="12700">
                      <a:solidFill>
                        <a:schemeClr val="tx1"/>
                      </a:solidFill>
                    </a:lnT>
                    <a:lnB w="12700">
                      <a:solidFill>
                        <a:schemeClr val="tx1"/>
                      </a:solidFill>
                    </a:lnB>
                    <a:solidFill>
                      <a:srgbClr val="FFFFFF"/>
                    </a:solidFill>
                  </a:tcPr>
                </a:tc>
                <a:extLst>
                  <a:ext uri="{0D108BD9-81ED-4DB2-BD59-A6C34878D82A}">
                    <a16:rowId xmlns:a16="http://schemas.microsoft.com/office/drawing/2014/main" val="3335805693"/>
                  </a:ext>
                </a:extLst>
              </a:tr>
              <a:tr h="345056">
                <a:tc>
                  <a:txBody>
                    <a:bodyPr/>
                    <a:lstStyle/>
                    <a:p>
                      <a:r>
                        <a:rPr lang="en-US" sz="1200"/>
                        <a:t>M.2</a:t>
                      </a:r>
                    </a:p>
                  </a:txBody>
                  <a:tcPr>
                    <a:lnL w="12700">
                      <a:solidFill>
                        <a:schemeClr val="tx1"/>
                      </a:solidFill>
                    </a:lnL>
                    <a:lnR w="12700">
                      <a:solidFill>
                        <a:schemeClr val="tx1"/>
                      </a:solidFill>
                    </a:lnR>
                    <a:lnT w="12700">
                      <a:solidFill>
                        <a:schemeClr val="tx1"/>
                      </a:solidFill>
                    </a:lnT>
                    <a:lnB w="12700">
                      <a:solidFill>
                        <a:schemeClr val="tx1"/>
                      </a:solidFill>
                    </a:lnB>
                    <a:solidFill>
                      <a:srgbClr val="FFFFFF"/>
                    </a:solidFill>
                  </a:tcPr>
                </a:tc>
                <a:tc>
                  <a:txBody>
                    <a:bodyPr/>
                    <a:lstStyle/>
                    <a:p>
                      <a:r>
                        <a:rPr lang="en-US" sz="1200"/>
                        <a:t>Air Track Position Message</a:t>
                      </a:r>
                    </a:p>
                  </a:txBody>
                  <a:tcPr>
                    <a:lnL w="12700">
                      <a:solidFill>
                        <a:schemeClr val="tx1"/>
                      </a:solidFill>
                    </a:lnL>
                    <a:lnR w="12700">
                      <a:solidFill>
                        <a:schemeClr val="tx1"/>
                      </a:solidFill>
                    </a:lnR>
                    <a:lnT w="12700">
                      <a:solidFill>
                        <a:schemeClr val="tx1"/>
                      </a:solidFill>
                    </a:lnT>
                    <a:lnB w="12700">
                      <a:solidFill>
                        <a:schemeClr val="tx1"/>
                      </a:solidFill>
                    </a:lnB>
                    <a:solidFill>
                      <a:srgbClr val="FFFFFF"/>
                    </a:solidFill>
                  </a:tcPr>
                </a:tc>
                <a:extLst>
                  <a:ext uri="{0D108BD9-81ED-4DB2-BD59-A6C34878D82A}">
                    <a16:rowId xmlns:a16="http://schemas.microsoft.com/office/drawing/2014/main" val="2312848170"/>
                  </a:ext>
                </a:extLst>
              </a:tr>
              <a:tr h="474452">
                <a:tc>
                  <a:txBody>
                    <a:bodyPr/>
                    <a:lstStyle/>
                    <a:p>
                      <a:r>
                        <a:rPr lang="en-US" sz="1200"/>
                        <a:t>M.82</a:t>
                      </a:r>
                    </a:p>
                  </a:txBody>
                  <a:tcPr>
                    <a:lnL w="12700">
                      <a:solidFill>
                        <a:schemeClr val="tx1"/>
                      </a:solidFill>
                    </a:lnL>
                    <a:lnR w="12700">
                      <a:solidFill>
                        <a:schemeClr val="tx1"/>
                      </a:solidFill>
                    </a:lnR>
                    <a:lnT w="12700">
                      <a:solidFill>
                        <a:schemeClr val="tx1"/>
                      </a:solidFill>
                    </a:lnT>
                    <a:lnB w="12700">
                      <a:solidFill>
                        <a:schemeClr val="tx1"/>
                      </a:solidFill>
                    </a:lnB>
                    <a:solidFill>
                      <a:srgbClr val="FFFFFF"/>
                    </a:solidFill>
                  </a:tcPr>
                </a:tc>
                <a:tc>
                  <a:txBody>
                    <a:bodyPr/>
                    <a:lstStyle/>
                    <a:p>
                      <a:r>
                        <a:rPr lang="en-US" sz="1200"/>
                        <a:t>Air Track Position Amplify Message</a:t>
                      </a:r>
                    </a:p>
                  </a:txBody>
                  <a:tcPr>
                    <a:lnL w="12700">
                      <a:solidFill>
                        <a:schemeClr val="tx1"/>
                      </a:solidFill>
                    </a:lnL>
                    <a:lnR w="12700">
                      <a:solidFill>
                        <a:schemeClr val="tx1"/>
                      </a:solidFill>
                    </a:lnR>
                    <a:lnT w="12700">
                      <a:solidFill>
                        <a:schemeClr val="tx1"/>
                      </a:solidFill>
                    </a:lnT>
                    <a:lnB w="12700">
                      <a:solidFill>
                        <a:schemeClr val="tx1"/>
                      </a:solidFill>
                    </a:lnB>
                    <a:solidFill>
                      <a:srgbClr val="FFFFFF"/>
                    </a:solidFill>
                  </a:tcPr>
                </a:tc>
                <a:extLst>
                  <a:ext uri="{0D108BD9-81ED-4DB2-BD59-A6C34878D82A}">
                    <a16:rowId xmlns:a16="http://schemas.microsoft.com/office/drawing/2014/main" val="4023543461"/>
                  </a:ext>
                </a:extLst>
              </a:tr>
              <a:tr h="508958">
                <a:tc>
                  <a:txBody>
                    <a:bodyPr/>
                    <a:lstStyle/>
                    <a:p>
                      <a:r>
                        <a:rPr lang="en-US" sz="1200"/>
                        <a:t>M.3</a:t>
                      </a:r>
                    </a:p>
                  </a:txBody>
                  <a:tcPr>
                    <a:lnL w="12700">
                      <a:solidFill>
                        <a:schemeClr val="tx1"/>
                      </a:solidFill>
                    </a:lnL>
                    <a:lnR w="12700">
                      <a:solidFill>
                        <a:schemeClr val="tx1"/>
                      </a:solidFill>
                    </a:lnR>
                    <a:lnT w="12700">
                      <a:solidFill>
                        <a:schemeClr val="tx1"/>
                      </a:solidFill>
                    </a:lnT>
                    <a:lnB w="12700">
                      <a:solidFill>
                        <a:schemeClr val="tx1"/>
                      </a:solidFill>
                    </a:lnB>
                    <a:solidFill>
                      <a:srgbClr val="FFFFFF"/>
                    </a:solidFill>
                  </a:tcPr>
                </a:tc>
                <a:tc>
                  <a:txBody>
                    <a:bodyPr/>
                    <a:lstStyle/>
                    <a:p>
                      <a:r>
                        <a:rPr lang="en-US" sz="1200"/>
                        <a:t>Surface Track Position Message</a:t>
                      </a:r>
                    </a:p>
                  </a:txBody>
                  <a:tcPr>
                    <a:lnL w="12700">
                      <a:solidFill>
                        <a:schemeClr val="tx1"/>
                      </a:solidFill>
                    </a:lnL>
                    <a:lnR w="12700">
                      <a:solidFill>
                        <a:schemeClr val="tx1"/>
                      </a:solidFill>
                    </a:lnR>
                    <a:lnT w="12700">
                      <a:solidFill>
                        <a:schemeClr val="tx1"/>
                      </a:solidFill>
                    </a:lnT>
                    <a:lnB w="12700">
                      <a:solidFill>
                        <a:schemeClr val="tx1"/>
                      </a:solidFill>
                    </a:lnB>
                    <a:solidFill>
                      <a:srgbClr val="FFFFFF"/>
                    </a:solidFill>
                  </a:tcPr>
                </a:tc>
                <a:extLst>
                  <a:ext uri="{0D108BD9-81ED-4DB2-BD59-A6C34878D82A}">
                    <a16:rowId xmlns:a16="http://schemas.microsoft.com/office/drawing/2014/main" val="3184890537"/>
                  </a:ext>
                </a:extLst>
              </a:tr>
              <a:tr h="483079">
                <a:tc>
                  <a:txBody>
                    <a:bodyPr/>
                    <a:lstStyle/>
                    <a:p>
                      <a:r>
                        <a:rPr lang="en-US" sz="1200"/>
                        <a:t>M.83</a:t>
                      </a:r>
                    </a:p>
                  </a:txBody>
                  <a:tcPr>
                    <a:lnL w="12700">
                      <a:solidFill>
                        <a:schemeClr val="tx1"/>
                      </a:solidFill>
                    </a:lnL>
                    <a:lnR w="12700">
                      <a:solidFill>
                        <a:schemeClr val="tx1"/>
                      </a:solidFill>
                    </a:lnR>
                    <a:lnT w="12700">
                      <a:solidFill>
                        <a:schemeClr val="tx1"/>
                      </a:solidFill>
                    </a:lnT>
                    <a:lnB w="12700">
                      <a:solidFill>
                        <a:schemeClr val="tx1"/>
                      </a:solidFill>
                    </a:lnB>
                    <a:solidFill>
                      <a:srgbClr val="FFFFFF"/>
                    </a:solidFill>
                  </a:tcPr>
                </a:tc>
                <a:tc>
                  <a:txBody>
                    <a:bodyPr/>
                    <a:lstStyle/>
                    <a:p>
                      <a:r>
                        <a:rPr lang="en-US" sz="1200"/>
                        <a:t>Surface Position Amplify Message</a:t>
                      </a:r>
                    </a:p>
                  </a:txBody>
                  <a:tcPr>
                    <a:lnL w="12700">
                      <a:solidFill>
                        <a:schemeClr val="tx1"/>
                      </a:solidFill>
                    </a:lnL>
                    <a:lnR w="12700">
                      <a:solidFill>
                        <a:schemeClr val="tx1"/>
                      </a:solidFill>
                    </a:lnR>
                    <a:lnT w="12700">
                      <a:solidFill>
                        <a:schemeClr val="tx1"/>
                      </a:solidFill>
                    </a:lnT>
                    <a:lnB w="12700">
                      <a:solidFill>
                        <a:schemeClr val="tx1"/>
                      </a:solidFill>
                    </a:lnB>
                    <a:solidFill>
                      <a:srgbClr val="FFFFFF"/>
                    </a:solidFill>
                  </a:tcPr>
                </a:tc>
                <a:extLst>
                  <a:ext uri="{0D108BD9-81ED-4DB2-BD59-A6C34878D82A}">
                    <a16:rowId xmlns:a16="http://schemas.microsoft.com/office/drawing/2014/main" val="1405956664"/>
                  </a:ext>
                </a:extLst>
              </a:tr>
              <a:tr h="405441">
                <a:tc>
                  <a:txBody>
                    <a:bodyPr/>
                    <a:lstStyle/>
                    <a:p>
                      <a:r>
                        <a:rPr lang="en-US" sz="1200"/>
                        <a:t>M.4A</a:t>
                      </a:r>
                    </a:p>
                  </a:txBody>
                  <a:tcPr>
                    <a:lnL w="12700">
                      <a:solidFill>
                        <a:schemeClr val="tx1"/>
                      </a:solidFill>
                    </a:lnL>
                    <a:lnR w="12700">
                      <a:solidFill>
                        <a:schemeClr val="tx1"/>
                      </a:solidFill>
                    </a:lnR>
                    <a:lnT w="12700">
                      <a:solidFill>
                        <a:schemeClr val="tx1"/>
                      </a:solidFill>
                    </a:lnT>
                    <a:lnB w="12700" cap="flat" cmpd="sng" algn="ctr">
                      <a:solidFill>
                        <a:schemeClr val="tx1"/>
                      </a:solidFill>
                      <a:prstDash val="solid"/>
                      <a:round/>
                      <a:headEnd type="none" w="med" len="med"/>
                      <a:tailEnd type="none" w="med" len="med"/>
                    </a:lnB>
                    <a:solidFill>
                      <a:srgbClr val="FFFFFF"/>
                    </a:solidFill>
                  </a:tcPr>
                </a:tc>
                <a:tc>
                  <a:txBody>
                    <a:bodyPr/>
                    <a:lstStyle/>
                    <a:p>
                      <a:r>
                        <a:rPr lang="en-US" sz="1200"/>
                        <a:t>ASW Primary Message</a:t>
                      </a:r>
                    </a:p>
                  </a:txBody>
                  <a:tcPr>
                    <a:lnL w="12700">
                      <a:solidFill>
                        <a:schemeClr val="tx1"/>
                      </a:solidFill>
                    </a:lnL>
                    <a:lnR w="12700">
                      <a:solidFill>
                        <a:schemeClr val="tx1"/>
                      </a:solidFill>
                    </a:lnR>
                    <a:lnT w="12700">
                      <a:solidFill>
                        <a:schemeClr val="tx1"/>
                      </a:solidFill>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707534660"/>
                  </a:ext>
                </a:extLst>
              </a:tr>
              <a:tr h="483079">
                <a:tc>
                  <a:txBody>
                    <a:bodyPr/>
                    <a:lstStyle/>
                    <a:p>
                      <a:pPr lvl="0">
                        <a:buNone/>
                      </a:pPr>
                      <a:r>
                        <a:rPr lang="en-US" sz="1200" b="0" kern="1200">
                          <a:solidFill>
                            <a:schemeClr val="dk1"/>
                          </a:solidFill>
                          <a:latin typeface="+mn-lt"/>
                          <a:ea typeface="+mn-ea"/>
                          <a:cs typeface="+mn-cs"/>
                        </a:rPr>
                        <a:t>M.9A</a:t>
                      </a:r>
                    </a:p>
                  </a:txBody>
                  <a:tcPr>
                    <a:lnL w="12700">
                      <a:solidFill>
                        <a:schemeClr val="tx1"/>
                      </a:solidFill>
                    </a:lnL>
                    <a:lnR w="12700">
                      <a:solidFill>
                        <a:schemeClr val="tx1"/>
                      </a:solidFill>
                    </a:lnR>
                    <a:lnT w="12700">
                      <a:solidFill>
                        <a:schemeClr val="tx1"/>
                      </a:solidFill>
                    </a:lnT>
                    <a:lnB w="12700" cap="flat" cmpd="sng" algn="ctr">
                      <a:solidFill>
                        <a:schemeClr val="tx1"/>
                      </a:solidFill>
                      <a:prstDash val="solid"/>
                      <a:round/>
                      <a:headEnd type="none" w="med" len="med"/>
                      <a:tailEnd type="none" w="med" len="med"/>
                    </a:lnB>
                    <a:solidFill>
                      <a:srgbClr val="FFFFFF"/>
                    </a:solidFill>
                  </a:tcPr>
                </a:tc>
                <a:tc>
                  <a:txBody>
                    <a:bodyPr/>
                    <a:lstStyle/>
                    <a:p>
                      <a:pPr lvl="0">
                        <a:buNone/>
                      </a:pPr>
                      <a:r>
                        <a:rPr lang="en-US" sz="1200" b="0" kern="1200">
                          <a:solidFill>
                            <a:schemeClr val="dk1"/>
                          </a:solidFill>
                          <a:latin typeface="+mn-lt"/>
                          <a:ea typeface="+mn-ea"/>
                          <a:cs typeface="+mn-cs"/>
                        </a:rPr>
                        <a:t>Management Message (Information)</a:t>
                      </a:r>
                    </a:p>
                  </a:txBody>
                  <a:tcPr>
                    <a:lnL w="12700">
                      <a:solidFill>
                        <a:schemeClr val="tx1"/>
                      </a:solidFill>
                    </a:lnL>
                    <a:lnR w="12700">
                      <a:solidFill>
                        <a:schemeClr val="tx1"/>
                      </a:solidFill>
                    </a:lnR>
                    <a:lnT w="12700">
                      <a:solidFill>
                        <a:schemeClr val="tx1"/>
                      </a:solidFill>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3342317197"/>
                  </a:ext>
                </a:extLst>
              </a:tr>
              <a:tr h="686878">
                <a:tc>
                  <a:txBody>
                    <a:bodyPr/>
                    <a:lstStyle/>
                    <a:p>
                      <a:pPr lvl="0">
                        <a:buNone/>
                      </a:pPr>
                      <a:r>
                        <a:rPr lang="en-US" sz="1200"/>
                        <a:t>M.9G</a:t>
                      </a:r>
                    </a:p>
                  </a:txBody>
                  <a:tcPr>
                    <a:lnL w="12700">
                      <a:solidFill>
                        <a:schemeClr val="tx1"/>
                      </a:solidFill>
                    </a:lnL>
                    <a:lnR w="12700">
                      <a:solidFill>
                        <a:schemeClr val="tx1"/>
                      </a:solidFill>
                    </a:lnR>
                    <a:lnT w="12700">
                      <a:solidFill>
                        <a:schemeClr val="tx1"/>
                      </a:solidFill>
                    </a:lnT>
                    <a:lnB w="12700">
                      <a:solidFill>
                        <a:schemeClr val="tx1"/>
                      </a:solidFill>
                    </a:lnB>
                    <a:solidFill>
                      <a:srgbClr val="FFFFFF"/>
                    </a:solidFill>
                  </a:tcPr>
                </a:tc>
                <a:tc>
                  <a:txBody>
                    <a:bodyPr/>
                    <a:lstStyle/>
                    <a:p>
                      <a:pPr lvl="0">
                        <a:buNone/>
                      </a:pPr>
                      <a:r>
                        <a:rPr lang="en-US" sz="1200"/>
                        <a:t>Data Link Reference Point Position Information</a:t>
                      </a:r>
                    </a:p>
                  </a:txBody>
                  <a:tcPr>
                    <a:lnL w="12700">
                      <a:solidFill>
                        <a:schemeClr val="tx1"/>
                      </a:solidFill>
                    </a:lnL>
                    <a:lnR w="12700">
                      <a:solidFill>
                        <a:schemeClr val="tx1"/>
                      </a:solidFill>
                    </a:lnR>
                    <a:lnT w="12700">
                      <a:solidFill>
                        <a:schemeClr val="tx1"/>
                      </a:solidFill>
                    </a:lnT>
                    <a:lnB w="12700">
                      <a:solidFill>
                        <a:schemeClr val="tx1"/>
                      </a:solidFill>
                    </a:lnB>
                    <a:solidFill>
                      <a:srgbClr val="FFFFFF"/>
                    </a:solidFill>
                  </a:tcPr>
                </a:tc>
                <a:extLst>
                  <a:ext uri="{0D108BD9-81ED-4DB2-BD59-A6C34878D82A}">
                    <a16:rowId xmlns:a16="http://schemas.microsoft.com/office/drawing/2014/main" val="1526027955"/>
                  </a:ext>
                </a:extLst>
              </a:tr>
            </a:tbl>
          </a:graphicData>
        </a:graphic>
      </p:graphicFrame>
    </p:spTree>
    <p:extLst>
      <p:ext uri="{BB962C8B-B14F-4D97-AF65-F5344CB8AC3E}">
        <p14:creationId xmlns:p14="http://schemas.microsoft.com/office/powerpoint/2010/main" val="4367234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CF8777BA-800A-4126-9052-E7664E91E27C}"/>
              </a:ext>
            </a:extLst>
          </p:cNvPr>
          <p:cNvGraphicFramePr>
            <a:graphicFrameLocks noGrp="1"/>
          </p:cNvGraphicFramePr>
          <p:nvPr>
            <p:extLst>
              <p:ext uri="{D42A27DB-BD31-4B8C-83A1-F6EECF244321}">
                <p14:modId xmlns:p14="http://schemas.microsoft.com/office/powerpoint/2010/main" val="442164495"/>
              </p:ext>
            </p:extLst>
          </p:nvPr>
        </p:nvGraphicFramePr>
        <p:xfrm>
          <a:off x="1467763" y="1012250"/>
          <a:ext cx="6146359" cy="5798312"/>
        </p:xfrm>
        <a:graphic>
          <a:graphicData uri="http://schemas.openxmlformats.org/drawingml/2006/table">
            <a:tbl>
              <a:tblPr firstRow="1" bandRow="1">
                <a:tableStyleId>{5C22544A-7EE6-4342-B048-85BDC9FD1C3A}</a:tableStyleId>
              </a:tblPr>
              <a:tblGrid>
                <a:gridCol w="1110982">
                  <a:extLst>
                    <a:ext uri="{9D8B030D-6E8A-4147-A177-3AD203B41FA5}">
                      <a16:colId xmlns:a16="http://schemas.microsoft.com/office/drawing/2014/main" val="2106704931"/>
                    </a:ext>
                  </a:extLst>
                </a:gridCol>
                <a:gridCol w="1129554">
                  <a:extLst>
                    <a:ext uri="{9D8B030D-6E8A-4147-A177-3AD203B41FA5}">
                      <a16:colId xmlns:a16="http://schemas.microsoft.com/office/drawing/2014/main" val="682893663"/>
                    </a:ext>
                  </a:extLst>
                </a:gridCol>
                <a:gridCol w="1172331">
                  <a:extLst>
                    <a:ext uri="{9D8B030D-6E8A-4147-A177-3AD203B41FA5}">
                      <a16:colId xmlns:a16="http://schemas.microsoft.com/office/drawing/2014/main" val="1269398524"/>
                    </a:ext>
                  </a:extLst>
                </a:gridCol>
                <a:gridCol w="1366746">
                  <a:extLst>
                    <a:ext uri="{9D8B030D-6E8A-4147-A177-3AD203B41FA5}">
                      <a16:colId xmlns:a16="http://schemas.microsoft.com/office/drawing/2014/main" val="2982763140"/>
                    </a:ext>
                  </a:extLst>
                </a:gridCol>
                <a:gridCol w="1366746">
                  <a:extLst>
                    <a:ext uri="{9D8B030D-6E8A-4147-A177-3AD203B41FA5}">
                      <a16:colId xmlns:a16="http://schemas.microsoft.com/office/drawing/2014/main" val="2819034536"/>
                    </a:ext>
                  </a:extLst>
                </a:gridCol>
              </a:tblGrid>
              <a:tr h="416008">
                <a:tc>
                  <a:txBody>
                    <a:bodyPr/>
                    <a:lstStyle/>
                    <a:p>
                      <a:pPr lvl="0" algn="l">
                        <a:buNone/>
                      </a:pPr>
                      <a:r>
                        <a:rPr lang="en-US" sz="1000">
                          <a:effectLst/>
                        </a:rPr>
                        <a:t>Field Size (bits)</a:t>
                      </a:r>
                    </a:p>
                  </a:txBody>
                  <a:tcPr marL="66675" marR="66675" marT="66675" marB="66675"/>
                </a:tc>
                <a:tc>
                  <a:txBody>
                    <a:bodyPr/>
                    <a:lstStyle/>
                    <a:p>
                      <a:pPr lvl="0" algn="l">
                        <a:buNone/>
                      </a:pPr>
                      <a:r>
                        <a:rPr lang="en-US" sz="1000">
                          <a:effectLst/>
                        </a:rPr>
                        <a:t>M-Series Type</a:t>
                      </a:r>
                    </a:p>
                  </a:txBody>
                  <a:tcPr marL="66675" marR="66675" marT="66675" marB="66675"/>
                </a:tc>
                <a:tc>
                  <a:txBody>
                    <a:bodyPr/>
                    <a:lstStyle/>
                    <a:p>
                      <a:pPr lvl="0" algn="l">
                        <a:buNone/>
                      </a:pPr>
                      <a:r>
                        <a:rPr lang="en-US" sz="1000">
                          <a:effectLst/>
                        </a:rPr>
                        <a:t>Subcomponent</a:t>
                      </a:r>
                    </a:p>
                  </a:txBody>
                  <a:tcPr marL="66675" marR="66675" marT="66675" marB="66675"/>
                </a:tc>
                <a:tc>
                  <a:txBody>
                    <a:bodyPr/>
                    <a:lstStyle/>
                    <a:p>
                      <a:pPr lvl="0" algn="l">
                        <a:buNone/>
                      </a:pPr>
                      <a:r>
                        <a:rPr lang="en-US" sz="1000">
                          <a:effectLst/>
                        </a:rPr>
                        <a:t>Subcomponent Size (bits)</a:t>
                      </a:r>
                    </a:p>
                  </a:txBody>
                  <a:tcPr marL="66675" marR="66675" marT="66675" marB="66675"/>
                </a:tc>
                <a:tc>
                  <a:txBody>
                    <a:bodyPr/>
                    <a:lstStyle/>
                    <a:p>
                      <a:pPr lvl="0" algn="l">
                        <a:buNone/>
                      </a:pPr>
                      <a:r>
                        <a:rPr lang="en-US" sz="1000">
                          <a:effectLst/>
                        </a:rPr>
                        <a:t>Example Value</a:t>
                      </a:r>
                    </a:p>
                  </a:txBody>
                  <a:tcPr marL="66675" marR="66675" marT="66675" marB="66675"/>
                </a:tc>
                <a:extLst>
                  <a:ext uri="{0D108BD9-81ED-4DB2-BD59-A6C34878D82A}">
                    <a16:rowId xmlns:a16="http://schemas.microsoft.com/office/drawing/2014/main" val="2702719458"/>
                  </a:ext>
                </a:extLst>
              </a:tr>
              <a:tr h="269182">
                <a:tc rowSpan="8">
                  <a:txBody>
                    <a:bodyPr/>
                    <a:lstStyle/>
                    <a:p>
                      <a:pPr algn="l"/>
                      <a:r>
                        <a:rPr lang="en-US" sz="1000">
                          <a:effectLst/>
                        </a:rPr>
                        <a:t>32</a:t>
                      </a:r>
                      <a:endParaRPr lang="en-US" b="0">
                        <a:effectLst/>
                      </a:endParaRPr>
                    </a:p>
                  </a:txBody>
                  <a:tcPr marL="66675" marR="66675" marT="66675" marB="66675"/>
                </a:tc>
                <a:tc rowSpan="6">
                  <a:txBody>
                    <a:bodyPr/>
                    <a:lstStyle/>
                    <a:p>
                      <a:pPr algn="l"/>
                      <a:r>
                        <a:rPr lang="en-US" sz="1000">
                          <a:effectLst/>
                        </a:rPr>
                        <a:t>M.2 Message</a:t>
                      </a:r>
                      <a:endParaRPr lang="en-US">
                        <a:effectLst/>
                      </a:endParaRPr>
                    </a:p>
                    <a:p>
                      <a:pPr algn="l"/>
                      <a:r>
                        <a:rPr lang="en-US" sz="1000">
                          <a:effectLst/>
                        </a:rPr>
                        <a:t>(First Frame)</a:t>
                      </a:r>
                      <a:endParaRPr lang="en-US">
                        <a:effectLst/>
                      </a:endParaRPr>
                    </a:p>
                    <a:p>
                      <a:pPr algn="l"/>
                      <a:r>
                        <a:rPr lang="en-US" sz="1000">
                          <a:effectLst/>
                        </a:rPr>
                        <a:t>MIL-STD-6011C, page 5-32</a:t>
                      </a:r>
                      <a:endParaRPr lang="en-US" b="0">
                        <a:effectLst/>
                      </a:endParaRPr>
                    </a:p>
                  </a:txBody>
                  <a:tcPr marL="66675" marR="66675" marT="66675" marB="66675"/>
                </a:tc>
                <a:tc>
                  <a:txBody>
                    <a:bodyPr/>
                    <a:lstStyle/>
                    <a:p>
                      <a:pPr algn="l"/>
                      <a:r>
                        <a:rPr lang="en-US" sz="1000">
                          <a:effectLst/>
                        </a:rPr>
                        <a:t>Label</a:t>
                      </a:r>
                      <a:endParaRPr lang="en-US" b="0">
                        <a:effectLst/>
                      </a:endParaRPr>
                    </a:p>
                  </a:txBody>
                  <a:tcPr marL="66675" marR="66675" marT="66675" marB="66675"/>
                </a:tc>
                <a:tc>
                  <a:txBody>
                    <a:bodyPr/>
                    <a:lstStyle/>
                    <a:p>
                      <a:pPr algn="l"/>
                      <a:r>
                        <a:rPr lang="en-US" sz="1000">
                          <a:effectLst/>
                        </a:rPr>
                        <a:t>4 bits</a:t>
                      </a:r>
                      <a:endParaRPr lang="en-US" b="0">
                        <a:effectLst/>
                      </a:endParaRPr>
                    </a:p>
                  </a:txBody>
                  <a:tcPr marL="66675" marR="66675" marT="66675" marB="66675"/>
                </a:tc>
                <a:tc>
                  <a:txBody>
                    <a:bodyPr/>
                    <a:lstStyle/>
                    <a:p>
                      <a:pPr algn="l"/>
                      <a:r>
                        <a:rPr lang="en-US" sz="1000">
                          <a:effectLst/>
                        </a:rPr>
                        <a:t>0010 binary</a:t>
                      </a:r>
                      <a:endParaRPr lang="en-US" b="0">
                        <a:effectLst/>
                      </a:endParaRPr>
                    </a:p>
                  </a:txBody>
                  <a:tcPr marL="66675" marR="66675" marT="66675" marB="66675"/>
                </a:tc>
                <a:extLst>
                  <a:ext uri="{0D108BD9-81ED-4DB2-BD59-A6C34878D82A}">
                    <a16:rowId xmlns:a16="http://schemas.microsoft.com/office/drawing/2014/main" val="3461185244"/>
                  </a:ext>
                </a:extLst>
              </a:tr>
              <a:tr h="269182">
                <a:tc vMerge="1">
                  <a:txBody>
                    <a:bodyPr/>
                    <a:lstStyle/>
                    <a:p>
                      <a:endParaRPr lang="en-US"/>
                    </a:p>
                  </a:txBody>
                  <a:tcPr/>
                </a:tc>
                <a:tc vMerge="1">
                  <a:txBody>
                    <a:bodyPr/>
                    <a:lstStyle/>
                    <a:p>
                      <a:endParaRPr lang="en-US"/>
                    </a:p>
                  </a:txBody>
                  <a:tcPr/>
                </a:tc>
                <a:tc>
                  <a:txBody>
                    <a:bodyPr/>
                    <a:lstStyle/>
                    <a:p>
                      <a:pPr algn="l"/>
                      <a:r>
                        <a:rPr lang="en-US" sz="1000">
                          <a:effectLst/>
                        </a:rPr>
                        <a:t>Track Number</a:t>
                      </a:r>
                      <a:endParaRPr lang="en-US" b="0">
                        <a:effectLst/>
                      </a:endParaRPr>
                    </a:p>
                  </a:txBody>
                  <a:tcPr marL="66675" marR="66675" marT="66675" marB="66675"/>
                </a:tc>
                <a:tc>
                  <a:txBody>
                    <a:bodyPr/>
                    <a:lstStyle/>
                    <a:p>
                      <a:pPr algn="l"/>
                      <a:r>
                        <a:rPr lang="en-US" sz="1000">
                          <a:effectLst/>
                        </a:rPr>
                        <a:t>12 bits</a:t>
                      </a:r>
                      <a:endParaRPr lang="en-US" b="0">
                        <a:effectLst/>
                      </a:endParaRPr>
                    </a:p>
                  </a:txBody>
                  <a:tcPr marL="66675" marR="66675" marT="66675" marB="66675"/>
                </a:tc>
                <a:tc>
                  <a:txBody>
                    <a:bodyPr/>
                    <a:lstStyle/>
                    <a:p>
                      <a:pPr algn="l"/>
                      <a:r>
                        <a:rPr lang="en-US" sz="1000">
                          <a:effectLst/>
                        </a:rPr>
                        <a:t>75 octal</a:t>
                      </a:r>
                      <a:endParaRPr lang="en-US" b="0">
                        <a:effectLst/>
                      </a:endParaRPr>
                    </a:p>
                  </a:txBody>
                  <a:tcPr marL="66675" marR="66675" marT="66675" marB="66675"/>
                </a:tc>
                <a:extLst>
                  <a:ext uri="{0D108BD9-81ED-4DB2-BD59-A6C34878D82A}">
                    <a16:rowId xmlns:a16="http://schemas.microsoft.com/office/drawing/2014/main" val="663373922"/>
                  </a:ext>
                </a:extLst>
              </a:tr>
              <a:tr h="269182">
                <a:tc vMerge="1">
                  <a:txBody>
                    <a:bodyPr/>
                    <a:lstStyle/>
                    <a:p>
                      <a:endParaRPr lang="en-US"/>
                    </a:p>
                  </a:txBody>
                  <a:tcPr/>
                </a:tc>
                <a:tc vMerge="1">
                  <a:txBody>
                    <a:bodyPr/>
                    <a:lstStyle/>
                    <a:p>
                      <a:endParaRPr lang="en-US"/>
                    </a:p>
                  </a:txBody>
                  <a:tcPr/>
                </a:tc>
                <a:tc>
                  <a:txBody>
                    <a:bodyPr/>
                    <a:lstStyle/>
                    <a:p>
                      <a:pPr algn="l"/>
                      <a:r>
                        <a:rPr lang="en-US" sz="1000">
                          <a:effectLst/>
                        </a:rPr>
                        <a:t>Identity (Id)</a:t>
                      </a:r>
                      <a:endParaRPr lang="en-US" b="0">
                        <a:effectLst/>
                      </a:endParaRPr>
                    </a:p>
                  </a:txBody>
                  <a:tcPr marL="66675" marR="66675" marT="66675" marB="66675"/>
                </a:tc>
                <a:tc>
                  <a:txBody>
                    <a:bodyPr/>
                    <a:lstStyle/>
                    <a:p>
                      <a:pPr algn="l"/>
                      <a:r>
                        <a:rPr lang="en-US" sz="1000">
                          <a:effectLst/>
                        </a:rPr>
                        <a:t>2 bits</a:t>
                      </a:r>
                      <a:endParaRPr lang="en-US" b="0">
                        <a:effectLst/>
                      </a:endParaRPr>
                    </a:p>
                  </a:txBody>
                  <a:tcPr marL="66675" marR="66675" marT="66675" marB="66675"/>
                </a:tc>
                <a:tc>
                  <a:txBody>
                    <a:bodyPr/>
                    <a:lstStyle/>
                    <a:p>
                      <a:pPr algn="l"/>
                      <a:r>
                        <a:rPr lang="en-US" sz="1000">
                          <a:effectLst/>
                        </a:rPr>
                        <a:t>3 (Friend)</a:t>
                      </a:r>
                      <a:endParaRPr lang="en-US" b="0">
                        <a:effectLst/>
                      </a:endParaRPr>
                    </a:p>
                  </a:txBody>
                  <a:tcPr marL="66675" marR="66675" marT="66675" marB="66675"/>
                </a:tc>
                <a:extLst>
                  <a:ext uri="{0D108BD9-81ED-4DB2-BD59-A6C34878D82A}">
                    <a16:rowId xmlns:a16="http://schemas.microsoft.com/office/drawing/2014/main" val="2275629783"/>
                  </a:ext>
                </a:extLst>
              </a:tr>
              <a:tr h="709662">
                <a:tc vMerge="1">
                  <a:txBody>
                    <a:bodyPr/>
                    <a:lstStyle/>
                    <a:p>
                      <a:endParaRPr lang="en-US"/>
                    </a:p>
                  </a:txBody>
                  <a:tcPr/>
                </a:tc>
                <a:tc vMerge="1">
                  <a:txBody>
                    <a:bodyPr/>
                    <a:lstStyle/>
                    <a:p>
                      <a:endParaRPr lang="en-US"/>
                    </a:p>
                  </a:txBody>
                  <a:tcPr/>
                </a:tc>
                <a:tc>
                  <a:txBody>
                    <a:bodyPr/>
                    <a:lstStyle/>
                    <a:p>
                      <a:pPr algn="l"/>
                      <a:r>
                        <a:rPr lang="en-US" sz="1000">
                          <a:effectLst/>
                        </a:rPr>
                        <a:t>Primary Identification Amplification (Pri Amp)</a:t>
                      </a:r>
                      <a:endParaRPr lang="en-US" b="0">
                        <a:effectLst/>
                      </a:endParaRPr>
                    </a:p>
                  </a:txBody>
                  <a:tcPr marL="66675" marR="66675" marT="66675" marB="66675"/>
                </a:tc>
                <a:tc>
                  <a:txBody>
                    <a:bodyPr/>
                    <a:lstStyle/>
                    <a:p>
                      <a:pPr algn="l"/>
                      <a:r>
                        <a:rPr lang="en-US" sz="1000">
                          <a:effectLst/>
                        </a:rPr>
                        <a:t>2 bits</a:t>
                      </a:r>
                      <a:endParaRPr lang="en-US" b="0">
                        <a:effectLst/>
                      </a:endParaRPr>
                    </a:p>
                  </a:txBody>
                  <a:tcPr marL="66675" marR="66675" marT="66675" marB="66675"/>
                </a:tc>
                <a:tc>
                  <a:txBody>
                    <a:bodyPr/>
                    <a:lstStyle/>
                    <a:p>
                      <a:pPr algn="l"/>
                      <a:r>
                        <a:rPr lang="en-US" sz="1000">
                          <a:effectLst/>
                        </a:rPr>
                        <a:t>2 (Int/Fighter)</a:t>
                      </a:r>
                      <a:endParaRPr lang="en-US" b="0">
                        <a:effectLst/>
                      </a:endParaRPr>
                    </a:p>
                  </a:txBody>
                  <a:tcPr marL="66675" marR="66675" marT="66675" marB="66675"/>
                </a:tc>
                <a:extLst>
                  <a:ext uri="{0D108BD9-81ED-4DB2-BD59-A6C34878D82A}">
                    <a16:rowId xmlns:a16="http://schemas.microsoft.com/office/drawing/2014/main" val="2191589805"/>
                  </a:ext>
                </a:extLst>
              </a:tr>
              <a:tr h="416008">
                <a:tc vMerge="1">
                  <a:txBody>
                    <a:bodyPr/>
                    <a:lstStyle/>
                    <a:p>
                      <a:endParaRPr lang="en-US"/>
                    </a:p>
                  </a:txBody>
                  <a:tcPr/>
                </a:tc>
                <a:tc vMerge="1">
                  <a:txBody>
                    <a:bodyPr/>
                    <a:lstStyle/>
                    <a:p>
                      <a:endParaRPr lang="en-US"/>
                    </a:p>
                  </a:txBody>
                  <a:tcPr/>
                </a:tc>
                <a:tc>
                  <a:txBody>
                    <a:bodyPr/>
                    <a:lstStyle/>
                    <a:p>
                      <a:pPr algn="l"/>
                      <a:r>
                        <a:rPr lang="en-US" sz="1000">
                          <a:effectLst/>
                        </a:rPr>
                        <a:t>Scale Indicator (SI)</a:t>
                      </a:r>
                      <a:endParaRPr lang="en-US" b="0">
                        <a:effectLst/>
                      </a:endParaRPr>
                    </a:p>
                  </a:txBody>
                  <a:tcPr marL="66675" marR="66675" marT="66675" marB="66675"/>
                </a:tc>
                <a:tc>
                  <a:txBody>
                    <a:bodyPr/>
                    <a:lstStyle/>
                    <a:p>
                      <a:pPr algn="l"/>
                      <a:r>
                        <a:rPr lang="en-US" sz="1000">
                          <a:effectLst/>
                        </a:rPr>
                        <a:t>1 bit</a:t>
                      </a:r>
                      <a:endParaRPr lang="en-US" b="0">
                        <a:effectLst/>
                      </a:endParaRPr>
                    </a:p>
                  </a:txBody>
                  <a:tcPr marL="66675" marR="66675" marT="66675" marB="66675"/>
                </a:tc>
                <a:tc>
                  <a:txBody>
                    <a:bodyPr/>
                    <a:lstStyle/>
                    <a:p>
                      <a:pPr algn="l"/>
                      <a:r>
                        <a:rPr lang="en-US" sz="1000">
                          <a:effectLst/>
                        </a:rPr>
                        <a:t>1 (Fine)</a:t>
                      </a:r>
                      <a:endParaRPr lang="en-US" b="0">
                        <a:effectLst/>
                      </a:endParaRPr>
                    </a:p>
                  </a:txBody>
                  <a:tcPr marL="66675" marR="66675" marT="66675" marB="66675"/>
                </a:tc>
                <a:extLst>
                  <a:ext uri="{0D108BD9-81ED-4DB2-BD59-A6C34878D82A}">
                    <a16:rowId xmlns:a16="http://schemas.microsoft.com/office/drawing/2014/main" val="770167819"/>
                  </a:ext>
                </a:extLst>
              </a:tr>
              <a:tr h="269182">
                <a:tc vMerge="1">
                  <a:txBody>
                    <a:bodyPr/>
                    <a:lstStyle/>
                    <a:p>
                      <a:endParaRPr lang="en-US"/>
                    </a:p>
                  </a:txBody>
                  <a:tcPr/>
                </a:tc>
                <a:tc vMerge="1">
                  <a:txBody>
                    <a:bodyPr/>
                    <a:lstStyle/>
                    <a:p>
                      <a:endParaRPr lang="en-US"/>
                    </a:p>
                  </a:txBody>
                  <a:tcPr/>
                </a:tc>
                <a:tc>
                  <a:txBody>
                    <a:bodyPr/>
                    <a:lstStyle/>
                    <a:p>
                      <a:pPr algn="l"/>
                      <a:r>
                        <a:rPr lang="en-US" sz="1000">
                          <a:effectLst/>
                        </a:rPr>
                        <a:t>Track Quality</a:t>
                      </a:r>
                      <a:endParaRPr lang="en-US" b="0">
                        <a:effectLst/>
                      </a:endParaRPr>
                    </a:p>
                  </a:txBody>
                  <a:tcPr marL="66675" marR="66675" marT="66675" marB="66675"/>
                </a:tc>
                <a:tc>
                  <a:txBody>
                    <a:bodyPr/>
                    <a:lstStyle/>
                    <a:p>
                      <a:pPr algn="l"/>
                      <a:r>
                        <a:rPr lang="en-US" sz="1000">
                          <a:effectLst/>
                        </a:rPr>
                        <a:t>3 bits</a:t>
                      </a:r>
                      <a:endParaRPr lang="en-US" b="0">
                        <a:effectLst/>
                      </a:endParaRPr>
                    </a:p>
                  </a:txBody>
                  <a:tcPr marL="66675" marR="66675" marT="66675" marB="66675"/>
                </a:tc>
                <a:tc>
                  <a:txBody>
                    <a:bodyPr/>
                    <a:lstStyle/>
                    <a:p>
                      <a:pPr algn="l"/>
                      <a:r>
                        <a:rPr lang="en-US" sz="1000">
                          <a:effectLst/>
                        </a:rPr>
                        <a:t>7</a:t>
                      </a:r>
                      <a:endParaRPr lang="en-US" b="0">
                        <a:effectLst/>
                      </a:endParaRPr>
                    </a:p>
                  </a:txBody>
                  <a:tcPr marL="66675" marR="66675" marT="66675" marB="66675"/>
                </a:tc>
                <a:extLst>
                  <a:ext uri="{0D108BD9-81ED-4DB2-BD59-A6C34878D82A}">
                    <a16:rowId xmlns:a16="http://schemas.microsoft.com/office/drawing/2014/main" val="954563142"/>
                  </a:ext>
                </a:extLst>
              </a:tr>
              <a:tr h="522049">
                <a:tc vMerge="1">
                  <a:txBody>
                    <a:bodyPr/>
                    <a:lstStyle/>
                    <a:p>
                      <a:endParaRPr lang="en-US"/>
                    </a:p>
                  </a:txBody>
                  <a:tcPr/>
                </a:tc>
                <a:tc>
                  <a:txBody>
                    <a:bodyPr/>
                    <a:lstStyle/>
                    <a:p>
                      <a:pPr algn="l"/>
                      <a:br>
                        <a:rPr lang="en-US">
                          <a:effectLst/>
                        </a:rPr>
                      </a:br>
                      <a:endParaRPr lang="en-US" b="0">
                        <a:effectLst/>
                      </a:endParaRPr>
                    </a:p>
                  </a:txBody>
                  <a:tcPr marL="66675" marR="66675" marT="66675" marB="66675"/>
                </a:tc>
                <a:tc>
                  <a:txBody>
                    <a:bodyPr/>
                    <a:lstStyle/>
                    <a:p>
                      <a:pPr algn="l"/>
                      <a:r>
                        <a:rPr lang="en-US" sz="1000">
                          <a:effectLst/>
                        </a:rPr>
                        <a:t>EDAC</a:t>
                      </a:r>
                      <a:endParaRPr lang="en-US" b="0">
                        <a:effectLst/>
                      </a:endParaRPr>
                    </a:p>
                  </a:txBody>
                  <a:tcPr marL="66675" marR="66675" marT="66675" marB="66675"/>
                </a:tc>
                <a:tc>
                  <a:txBody>
                    <a:bodyPr/>
                    <a:lstStyle/>
                    <a:p>
                      <a:pPr algn="l"/>
                      <a:r>
                        <a:rPr lang="en-US" sz="1000">
                          <a:effectLst/>
                        </a:rPr>
                        <a:t>6 bits</a:t>
                      </a:r>
                      <a:endParaRPr lang="en-US" b="0">
                        <a:effectLst/>
                      </a:endParaRPr>
                    </a:p>
                  </a:txBody>
                  <a:tcPr marL="66675" marR="66675" marT="66675" marB="66675"/>
                </a:tc>
                <a:tc>
                  <a:txBody>
                    <a:bodyPr/>
                    <a:lstStyle/>
                    <a:p>
                      <a:pPr algn="l"/>
                      <a:r>
                        <a:rPr lang="en-US" sz="1000">
                          <a:effectLst/>
                        </a:rPr>
                        <a:t>0</a:t>
                      </a:r>
                      <a:endParaRPr lang="en-US" b="0">
                        <a:effectLst/>
                      </a:endParaRPr>
                    </a:p>
                  </a:txBody>
                  <a:tcPr marL="66675" marR="66675" marT="66675" marB="66675"/>
                </a:tc>
                <a:extLst>
                  <a:ext uri="{0D108BD9-81ED-4DB2-BD59-A6C34878D82A}">
                    <a16:rowId xmlns:a16="http://schemas.microsoft.com/office/drawing/2014/main" val="3095111019"/>
                  </a:ext>
                </a:extLst>
              </a:tr>
              <a:tr h="522049">
                <a:tc vMerge="1">
                  <a:txBody>
                    <a:bodyPr/>
                    <a:lstStyle/>
                    <a:p>
                      <a:endParaRPr lang="en-US"/>
                    </a:p>
                  </a:txBody>
                  <a:tcPr/>
                </a:tc>
                <a:tc>
                  <a:txBody>
                    <a:bodyPr/>
                    <a:lstStyle/>
                    <a:p>
                      <a:pPr algn="l"/>
                      <a:br>
                        <a:rPr lang="en-US">
                          <a:effectLst/>
                        </a:rPr>
                      </a:br>
                      <a:endParaRPr lang="en-US" b="0">
                        <a:effectLst/>
                      </a:endParaRPr>
                    </a:p>
                  </a:txBody>
                  <a:tcPr marL="66675" marR="66675" marT="66675" marB="66675"/>
                </a:tc>
                <a:tc>
                  <a:txBody>
                    <a:bodyPr/>
                    <a:lstStyle/>
                    <a:p>
                      <a:pPr algn="l"/>
                      <a:r>
                        <a:rPr lang="en-US" sz="1000">
                          <a:effectLst/>
                        </a:rPr>
                        <a:t>Padding</a:t>
                      </a:r>
                      <a:endParaRPr lang="en-US" b="0">
                        <a:effectLst/>
                      </a:endParaRPr>
                    </a:p>
                  </a:txBody>
                  <a:tcPr marL="66675" marR="66675" marT="66675" marB="66675"/>
                </a:tc>
                <a:tc>
                  <a:txBody>
                    <a:bodyPr/>
                    <a:lstStyle/>
                    <a:p>
                      <a:pPr algn="l"/>
                      <a:r>
                        <a:rPr lang="en-US" sz="1000">
                          <a:effectLst/>
                        </a:rPr>
                        <a:t>2 bits</a:t>
                      </a:r>
                      <a:endParaRPr lang="en-US" b="0">
                        <a:effectLst/>
                      </a:endParaRPr>
                    </a:p>
                  </a:txBody>
                  <a:tcPr marL="66675" marR="66675" marT="66675" marB="66675"/>
                </a:tc>
                <a:tc>
                  <a:txBody>
                    <a:bodyPr/>
                    <a:lstStyle/>
                    <a:p>
                      <a:pPr algn="l"/>
                      <a:r>
                        <a:rPr lang="en-US" sz="1000">
                          <a:effectLst/>
                        </a:rPr>
                        <a:t>0</a:t>
                      </a:r>
                      <a:endParaRPr lang="en-US" b="0">
                        <a:effectLst/>
                      </a:endParaRPr>
                    </a:p>
                  </a:txBody>
                  <a:tcPr marL="66675" marR="66675" marT="66675" marB="66675"/>
                </a:tc>
                <a:extLst>
                  <a:ext uri="{0D108BD9-81ED-4DB2-BD59-A6C34878D82A}">
                    <a16:rowId xmlns:a16="http://schemas.microsoft.com/office/drawing/2014/main" val="3158044849"/>
                  </a:ext>
                </a:extLst>
              </a:tr>
              <a:tr h="269182">
                <a:tc rowSpan="4">
                  <a:txBody>
                    <a:bodyPr/>
                    <a:lstStyle/>
                    <a:p>
                      <a:pPr algn="l"/>
                      <a:r>
                        <a:rPr lang="en-US" sz="1000">
                          <a:effectLst/>
                        </a:rPr>
                        <a:t>32</a:t>
                      </a:r>
                      <a:endParaRPr lang="en-US" b="0">
                        <a:effectLst/>
                      </a:endParaRPr>
                    </a:p>
                  </a:txBody>
                  <a:tcPr marL="66675" marR="66675" marT="66675" marB="66675"/>
                </a:tc>
                <a:tc rowSpan="2">
                  <a:txBody>
                    <a:bodyPr/>
                    <a:lstStyle/>
                    <a:p>
                      <a:pPr algn="l"/>
                      <a:r>
                        <a:rPr lang="en-US" sz="1000">
                          <a:effectLst/>
                        </a:rPr>
                        <a:t>M.2 Message (Second Frame)</a:t>
                      </a:r>
                      <a:endParaRPr lang="en-US">
                        <a:effectLst/>
                      </a:endParaRPr>
                    </a:p>
                    <a:p>
                      <a:pPr algn="l"/>
                      <a:br>
                        <a:rPr lang="en-US">
                          <a:effectLst/>
                        </a:rPr>
                      </a:br>
                      <a:endParaRPr lang="en-US" b="0">
                        <a:effectLst/>
                      </a:endParaRPr>
                    </a:p>
                  </a:txBody>
                  <a:tcPr marL="66675" marR="66675" marT="66675" marB="66675"/>
                </a:tc>
                <a:tc>
                  <a:txBody>
                    <a:bodyPr/>
                    <a:lstStyle/>
                    <a:p>
                      <a:pPr algn="l"/>
                      <a:r>
                        <a:rPr lang="en-US" sz="1000">
                          <a:effectLst/>
                        </a:rPr>
                        <a:t>X Coordinate</a:t>
                      </a:r>
                      <a:endParaRPr lang="en-US" b="0">
                        <a:effectLst/>
                      </a:endParaRPr>
                    </a:p>
                  </a:txBody>
                  <a:tcPr marL="66675" marR="66675" marT="66675" marB="66675"/>
                </a:tc>
                <a:tc>
                  <a:txBody>
                    <a:bodyPr/>
                    <a:lstStyle/>
                    <a:p>
                      <a:pPr algn="l"/>
                      <a:r>
                        <a:rPr lang="en-US" sz="1000">
                          <a:effectLst/>
                        </a:rPr>
                        <a:t>12 bits</a:t>
                      </a:r>
                      <a:endParaRPr lang="en-US" b="0">
                        <a:effectLst/>
                      </a:endParaRPr>
                    </a:p>
                  </a:txBody>
                  <a:tcPr marL="66675" marR="66675" marT="66675" marB="66675"/>
                </a:tc>
                <a:tc>
                  <a:txBody>
                    <a:bodyPr/>
                    <a:lstStyle/>
                    <a:p>
                      <a:pPr algn="l"/>
                      <a:r>
                        <a:rPr lang="en-US" sz="1000">
                          <a:effectLst/>
                        </a:rPr>
                        <a:t>+1260 decimal</a:t>
                      </a:r>
                      <a:endParaRPr lang="en-US" b="0">
                        <a:effectLst/>
                      </a:endParaRPr>
                    </a:p>
                  </a:txBody>
                  <a:tcPr marL="66675" marR="66675" marT="66675" marB="66675"/>
                </a:tc>
                <a:extLst>
                  <a:ext uri="{0D108BD9-81ED-4DB2-BD59-A6C34878D82A}">
                    <a16:rowId xmlns:a16="http://schemas.microsoft.com/office/drawing/2014/main" val="825292372"/>
                  </a:ext>
                </a:extLst>
              </a:tr>
              <a:tr h="570992">
                <a:tc vMerge="1">
                  <a:txBody>
                    <a:bodyPr/>
                    <a:lstStyle/>
                    <a:p>
                      <a:endParaRPr lang="en-US"/>
                    </a:p>
                  </a:txBody>
                  <a:tcPr/>
                </a:tc>
                <a:tc vMerge="1">
                  <a:txBody>
                    <a:bodyPr/>
                    <a:lstStyle/>
                    <a:p>
                      <a:endParaRPr lang="en-US"/>
                    </a:p>
                  </a:txBody>
                  <a:tcPr/>
                </a:tc>
                <a:tc>
                  <a:txBody>
                    <a:bodyPr/>
                    <a:lstStyle/>
                    <a:p>
                      <a:pPr algn="l"/>
                      <a:r>
                        <a:rPr lang="en-US" sz="1000">
                          <a:effectLst/>
                        </a:rPr>
                        <a:t>Y Coordinate</a:t>
                      </a:r>
                      <a:endParaRPr lang="en-US" b="0">
                        <a:effectLst/>
                      </a:endParaRPr>
                    </a:p>
                  </a:txBody>
                  <a:tcPr marL="66675" marR="66675" marT="66675" marB="66675"/>
                </a:tc>
                <a:tc>
                  <a:txBody>
                    <a:bodyPr/>
                    <a:lstStyle/>
                    <a:p>
                      <a:pPr algn="l"/>
                      <a:r>
                        <a:rPr lang="en-US" sz="1000">
                          <a:effectLst/>
                        </a:rPr>
                        <a:t>12 bits</a:t>
                      </a:r>
                      <a:endParaRPr lang="en-US" b="0">
                        <a:effectLst/>
                      </a:endParaRPr>
                    </a:p>
                  </a:txBody>
                  <a:tcPr marL="66675" marR="66675" marT="66675" marB="66675"/>
                </a:tc>
                <a:tc>
                  <a:txBody>
                    <a:bodyPr/>
                    <a:lstStyle/>
                    <a:p>
                      <a:pPr algn="l"/>
                      <a:r>
                        <a:rPr lang="en-US" sz="1000">
                          <a:effectLst/>
                        </a:rPr>
                        <a:t>+1880 decimal</a:t>
                      </a:r>
                      <a:endParaRPr lang="en-US" b="0">
                        <a:effectLst/>
                      </a:endParaRPr>
                    </a:p>
                  </a:txBody>
                  <a:tcPr marL="66675" marR="66675" marT="66675" marB="66675"/>
                </a:tc>
                <a:extLst>
                  <a:ext uri="{0D108BD9-81ED-4DB2-BD59-A6C34878D82A}">
                    <a16:rowId xmlns:a16="http://schemas.microsoft.com/office/drawing/2014/main" val="3424836224"/>
                  </a:ext>
                </a:extLst>
              </a:tr>
              <a:tr h="522049">
                <a:tc vMerge="1">
                  <a:txBody>
                    <a:bodyPr/>
                    <a:lstStyle/>
                    <a:p>
                      <a:endParaRPr lang="en-US"/>
                    </a:p>
                  </a:txBody>
                  <a:tcPr/>
                </a:tc>
                <a:tc>
                  <a:txBody>
                    <a:bodyPr/>
                    <a:lstStyle/>
                    <a:p>
                      <a:pPr algn="l"/>
                      <a:br>
                        <a:rPr lang="en-US">
                          <a:effectLst/>
                        </a:rPr>
                      </a:br>
                      <a:endParaRPr lang="en-US" b="0">
                        <a:effectLst/>
                      </a:endParaRPr>
                    </a:p>
                  </a:txBody>
                  <a:tcPr marL="66675" marR="66675" marT="66675" marB="66675"/>
                </a:tc>
                <a:tc>
                  <a:txBody>
                    <a:bodyPr/>
                    <a:lstStyle/>
                    <a:p>
                      <a:pPr algn="l"/>
                      <a:r>
                        <a:rPr lang="en-US" sz="1000">
                          <a:effectLst/>
                        </a:rPr>
                        <a:t>EDAC</a:t>
                      </a:r>
                      <a:endParaRPr lang="en-US" b="0">
                        <a:effectLst/>
                      </a:endParaRPr>
                    </a:p>
                  </a:txBody>
                  <a:tcPr marL="66675" marR="66675" marT="66675" marB="66675"/>
                </a:tc>
                <a:tc>
                  <a:txBody>
                    <a:bodyPr/>
                    <a:lstStyle/>
                    <a:p>
                      <a:pPr algn="l"/>
                      <a:r>
                        <a:rPr lang="en-US" sz="1000">
                          <a:effectLst/>
                        </a:rPr>
                        <a:t>6 bits</a:t>
                      </a:r>
                      <a:endParaRPr lang="en-US" b="0">
                        <a:effectLst/>
                      </a:endParaRPr>
                    </a:p>
                  </a:txBody>
                  <a:tcPr marL="66675" marR="66675" marT="66675" marB="66675"/>
                </a:tc>
                <a:tc>
                  <a:txBody>
                    <a:bodyPr/>
                    <a:lstStyle/>
                    <a:p>
                      <a:pPr algn="l"/>
                      <a:r>
                        <a:rPr lang="en-US" sz="1000">
                          <a:effectLst/>
                        </a:rPr>
                        <a:t>0</a:t>
                      </a:r>
                      <a:endParaRPr lang="en-US" b="0">
                        <a:effectLst/>
                      </a:endParaRPr>
                    </a:p>
                  </a:txBody>
                  <a:tcPr marL="66675" marR="66675" marT="66675" marB="66675"/>
                </a:tc>
                <a:extLst>
                  <a:ext uri="{0D108BD9-81ED-4DB2-BD59-A6C34878D82A}">
                    <a16:rowId xmlns:a16="http://schemas.microsoft.com/office/drawing/2014/main" val="1657918563"/>
                  </a:ext>
                </a:extLst>
              </a:tr>
              <a:tr h="522049">
                <a:tc vMerge="1">
                  <a:txBody>
                    <a:bodyPr/>
                    <a:lstStyle/>
                    <a:p>
                      <a:endParaRPr lang="en-US"/>
                    </a:p>
                  </a:txBody>
                  <a:tcPr/>
                </a:tc>
                <a:tc>
                  <a:txBody>
                    <a:bodyPr/>
                    <a:lstStyle/>
                    <a:p>
                      <a:pPr algn="l"/>
                      <a:br>
                        <a:rPr lang="en-US">
                          <a:effectLst/>
                        </a:rPr>
                      </a:br>
                      <a:endParaRPr lang="en-US" b="0">
                        <a:effectLst/>
                      </a:endParaRPr>
                    </a:p>
                  </a:txBody>
                  <a:tcPr marL="66675" marR="66675" marT="66675" marB="66675"/>
                </a:tc>
                <a:tc>
                  <a:txBody>
                    <a:bodyPr/>
                    <a:lstStyle/>
                    <a:p>
                      <a:pPr algn="l"/>
                      <a:r>
                        <a:rPr lang="en-US" sz="1000">
                          <a:effectLst/>
                        </a:rPr>
                        <a:t>Padding</a:t>
                      </a:r>
                      <a:endParaRPr lang="en-US" b="0">
                        <a:effectLst/>
                      </a:endParaRPr>
                    </a:p>
                  </a:txBody>
                  <a:tcPr marL="66675" marR="66675" marT="66675" marB="66675"/>
                </a:tc>
                <a:tc>
                  <a:txBody>
                    <a:bodyPr/>
                    <a:lstStyle/>
                    <a:p>
                      <a:pPr algn="l"/>
                      <a:r>
                        <a:rPr lang="en-US" sz="1000">
                          <a:effectLst/>
                        </a:rPr>
                        <a:t>2 bits</a:t>
                      </a:r>
                      <a:endParaRPr lang="en-US" b="0">
                        <a:effectLst/>
                      </a:endParaRPr>
                    </a:p>
                  </a:txBody>
                  <a:tcPr marL="66675" marR="66675" marT="66675" marB="66675"/>
                </a:tc>
                <a:tc>
                  <a:txBody>
                    <a:bodyPr/>
                    <a:lstStyle/>
                    <a:p>
                      <a:pPr algn="l"/>
                      <a:r>
                        <a:rPr lang="en-US" sz="1000">
                          <a:effectLst/>
                        </a:rPr>
                        <a:t>0</a:t>
                      </a:r>
                      <a:endParaRPr lang="en-US" b="0">
                        <a:effectLst/>
                      </a:endParaRPr>
                    </a:p>
                  </a:txBody>
                  <a:tcPr marL="66675" marR="66675" marT="66675" marB="66675"/>
                </a:tc>
                <a:extLst>
                  <a:ext uri="{0D108BD9-81ED-4DB2-BD59-A6C34878D82A}">
                    <a16:rowId xmlns:a16="http://schemas.microsoft.com/office/drawing/2014/main" val="79087376"/>
                  </a:ext>
                </a:extLst>
              </a:tr>
            </a:tbl>
          </a:graphicData>
        </a:graphic>
      </p:graphicFrame>
      <p:sp>
        <p:nvSpPr>
          <p:cNvPr id="5" name="Rectangle 3">
            <a:extLst>
              <a:ext uri="{FF2B5EF4-FFF2-40B4-BE49-F238E27FC236}">
                <a16:creationId xmlns:a16="http://schemas.microsoft.com/office/drawing/2014/main" id="{8564417A-85D9-4475-A337-A7E610A39B29}"/>
              </a:ext>
            </a:extLst>
          </p:cNvPr>
          <p:cNvSpPr txBox="1">
            <a:spLocks noChangeArrowheads="1"/>
          </p:cNvSpPr>
          <p:nvPr/>
        </p:nvSpPr>
        <p:spPr bwMode="auto">
          <a:xfrm>
            <a:off x="0" y="0"/>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3000">
                <a:solidFill>
                  <a:srgbClr val="0000FF"/>
                </a:solidFill>
                <a:latin typeface="+mj-lt"/>
                <a:ea typeface="+mj-ea"/>
                <a:cs typeface="+mj-cs"/>
              </a:defRPr>
            </a:lvl1pPr>
            <a:lvl2pPr algn="l" rtl="0" fontAlgn="base">
              <a:spcBef>
                <a:spcPct val="0"/>
              </a:spcBef>
              <a:spcAft>
                <a:spcPct val="0"/>
              </a:spcAft>
              <a:defRPr sz="3000">
                <a:solidFill>
                  <a:srgbClr val="0000FF"/>
                </a:solidFill>
                <a:latin typeface="Arial" charset="0"/>
              </a:defRPr>
            </a:lvl2pPr>
            <a:lvl3pPr algn="l" rtl="0" fontAlgn="base">
              <a:spcBef>
                <a:spcPct val="0"/>
              </a:spcBef>
              <a:spcAft>
                <a:spcPct val="0"/>
              </a:spcAft>
              <a:defRPr sz="3000">
                <a:solidFill>
                  <a:srgbClr val="0000FF"/>
                </a:solidFill>
                <a:latin typeface="Arial" charset="0"/>
              </a:defRPr>
            </a:lvl3pPr>
            <a:lvl4pPr algn="l" rtl="0" fontAlgn="base">
              <a:spcBef>
                <a:spcPct val="0"/>
              </a:spcBef>
              <a:spcAft>
                <a:spcPct val="0"/>
              </a:spcAft>
              <a:defRPr sz="3000">
                <a:solidFill>
                  <a:srgbClr val="0000FF"/>
                </a:solidFill>
                <a:latin typeface="Arial" charset="0"/>
              </a:defRPr>
            </a:lvl4pPr>
            <a:lvl5pPr algn="l" rtl="0" fontAlgn="base">
              <a:spcBef>
                <a:spcPct val="0"/>
              </a:spcBef>
              <a:spcAft>
                <a:spcPct val="0"/>
              </a:spcAft>
              <a:defRPr sz="3000">
                <a:solidFill>
                  <a:srgbClr val="0000FF"/>
                </a:solidFill>
                <a:latin typeface="Arial" charset="0"/>
              </a:defRPr>
            </a:lvl5pPr>
            <a:lvl6pPr marL="342900" algn="l" rtl="0" eaLnBrk="1" fontAlgn="base" hangingPunct="1">
              <a:spcBef>
                <a:spcPct val="0"/>
              </a:spcBef>
              <a:spcAft>
                <a:spcPct val="0"/>
              </a:spcAft>
              <a:defRPr sz="3000">
                <a:solidFill>
                  <a:srgbClr val="0000FF"/>
                </a:solidFill>
                <a:latin typeface="Arial" charset="0"/>
              </a:defRPr>
            </a:lvl6pPr>
            <a:lvl7pPr marL="685800" algn="l" rtl="0" eaLnBrk="1" fontAlgn="base" hangingPunct="1">
              <a:spcBef>
                <a:spcPct val="0"/>
              </a:spcBef>
              <a:spcAft>
                <a:spcPct val="0"/>
              </a:spcAft>
              <a:defRPr sz="3000">
                <a:solidFill>
                  <a:srgbClr val="0000FF"/>
                </a:solidFill>
                <a:latin typeface="Arial" charset="0"/>
              </a:defRPr>
            </a:lvl7pPr>
            <a:lvl8pPr marL="1028700" algn="l" rtl="0" eaLnBrk="1" fontAlgn="base" hangingPunct="1">
              <a:spcBef>
                <a:spcPct val="0"/>
              </a:spcBef>
              <a:spcAft>
                <a:spcPct val="0"/>
              </a:spcAft>
              <a:defRPr sz="3000">
                <a:solidFill>
                  <a:srgbClr val="0000FF"/>
                </a:solidFill>
                <a:latin typeface="Arial" charset="0"/>
              </a:defRPr>
            </a:lvl8pPr>
            <a:lvl9pPr marL="1371600" algn="l" rtl="0" eaLnBrk="1" fontAlgn="base" hangingPunct="1">
              <a:spcBef>
                <a:spcPct val="0"/>
              </a:spcBef>
              <a:spcAft>
                <a:spcPct val="0"/>
              </a:spcAft>
              <a:defRPr sz="3000">
                <a:solidFill>
                  <a:srgbClr val="0000FF"/>
                </a:solidFill>
                <a:latin typeface="Arial" charset="0"/>
              </a:defRPr>
            </a:lvl9pPr>
          </a:lstStyle>
          <a:p>
            <a:pPr algn="ctr" eaLnBrk="1" hangingPunct="1"/>
            <a:r>
              <a:rPr lang="en-US" altLang="en-US" sz="2800" kern="0" dirty="0">
                <a:solidFill>
                  <a:schemeClr val="accent6"/>
                </a:solidFill>
              </a:rPr>
              <a:t>M.2 Message Example</a:t>
            </a:r>
            <a:endParaRPr lang="en-US" altLang="en-US" sz="2800" kern="0">
              <a:solidFill>
                <a:schemeClr val="accent6"/>
              </a:solidFill>
              <a:cs typeface="Arial"/>
            </a:endParaRPr>
          </a:p>
        </p:txBody>
      </p:sp>
    </p:spTree>
    <p:extLst>
      <p:ext uri="{BB962C8B-B14F-4D97-AF65-F5344CB8AC3E}">
        <p14:creationId xmlns:p14="http://schemas.microsoft.com/office/powerpoint/2010/main" val="6125225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F337B713-5073-4410-9D5E-B689A132CB6B}"/>
              </a:ext>
            </a:extLst>
          </p:cNvPr>
          <p:cNvGraphicFramePr>
            <a:graphicFrameLocks noGrp="1"/>
          </p:cNvGraphicFramePr>
          <p:nvPr>
            <p:extLst>
              <p:ext uri="{D42A27DB-BD31-4B8C-83A1-F6EECF244321}">
                <p14:modId xmlns:p14="http://schemas.microsoft.com/office/powerpoint/2010/main" val="4286479917"/>
              </p:ext>
            </p:extLst>
          </p:nvPr>
        </p:nvGraphicFramePr>
        <p:xfrm>
          <a:off x="824882" y="1042502"/>
          <a:ext cx="7597751" cy="4785360"/>
        </p:xfrm>
        <a:graphic>
          <a:graphicData uri="http://schemas.openxmlformats.org/drawingml/2006/table">
            <a:tbl>
              <a:tblPr firstRow="1" bandRow="1">
                <a:tableStyleId>{5C22544A-7EE6-4342-B048-85BDC9FD1C3A}</a:tableStyleId>
              </a:tblPr>
              <a:tblGrid>
                <a:gridCol w="1395889">
                  <a:extLst>
                    <a:ext uri="{9D8B030D-6E8A-4147-A177-3AD203B41FA5}">
                      <a16:colId xmlns:a16="http://schemas.microsoft.com/office/drawing/2014/main" val="921407844"/>
                    </a:ext>
                  </a:extLst>
                </a:gridCol>
                <a:gridCol w="1395889">
                  <a:extLst>
                    <a:ext uri="{9D8B030D-6E8A-4147-A177-3AD203B41FA5}">
                      <a16:colId xmlns:a16="http://schemas.microsoft.com/office/drawing/2014/main" val="2807354042"/>
                    </a:ext>
                  </a:extLst>
                </a:gridCol>
                <a:gridCol w="1601991">
                  <a:extLst>
                    <a:ext uri="{9D8B030D-6E8A-4147-A177-3AD203B41FA5}">
                      <a16:colId xmlns:a16="http://schemas.microsoft.com/office/drawing/2014/main" val="3487842034"/>
                    </a:ext>
                  </a:extLst>
                </a:gridCol>
                <a:gridCol w="1601991">
                  <a:extLst>
                    <a:ext uri="{9D8B030D-6E8A-4147-A177-3AD203B41FA5}">
                      <a16:colId xmlns:a16="http://schemas.microsoft.com/office/drawing/2014/main" val="133850575"/>
                    </a:ext>
                  </a:extLst>
                </a:gridCol>
                <a:gridCol w="1601991">
                  <a:extLst>
                    <a:ext uri="{9D8B030D-6E8A-4147-A177-3AD203B41FA5}">
                      <a16:colId xmlns:a16="http://schemas.microsoft.com/office/drawing/2014/main" val="3810256463"/>
                    </a:ext>
                  </a:extLst>
                </a:gridCol>
              </a:tblGrid>
              <a:tr h="0">
                <a:tc>
                  <a:txBody>
                    <a:bodyPr/>
                    <a:lstStyle/>
                    <a:p>
                      <a:pPr lvl="0">
                        <a:buNone/>
                      </a:pPr>
                      <a:r>
                        <a:rPr lang="en-US" sz="1000">
                          <a:effectLst/>
                        </a:rPr>
                        <a:t>Field Size (bits)</a:t>
                      </a:r>
                    </a:p>
                  </a:txBody>
                  <a:tcPr/>
                </a:tc>
                <a:tc>
                  <a:txBody>
                    <a:bodyPr/>
                    <a:lstStyle/>
                    <a:p>
                      <a:pPr lvl="0">
                        <a:buNone/>
                      </a:pPr>
                      <a:r>
                        <a:rPr lang="en-US" sz="1000">
                          <a:effectLst/>
                        </a:rPr>
                        <a:t>M-Series Type</a:t>
                      </a:r>
                    </a:p>
                  </a:txBody>
                  <a:tcPr/>
                </a:tc>
                <a:tc>
                  <a:txBody>
                    <a:bodyPr/>
                    <a:lstStyle/>
                    <a:p>
                      <a:pPr lvl="0">
                        <a:buNone/>
                      </a:pPr>
                      <a:r>
                        <a:rPr lang="en-US" sz="1000">
                          <a:effectLst/>
                        </a:rPr>
                        <a:t>Subcomponent</a:t>
                      </a:r>
                    </a:p>
                  </a:txBody>
                  <a:tcPr/>
                </a:tc>
                <a:tc>
                  <a:txBody>
                    <a:bodyPr/>
                    <a:lstStyle/>
                    <a:p>
                      <a:pPr lvl="0">
                        <a:buNone/>
                      </a:pPr>
                      <a:r>
                        <a:rPr lang="en-US" sz="1000">
                          <a:effectLst/>
                        </a:rPr>
                        <a:t>Subcomponent Size (bits)</a:t>
                      </a:r>
                    </a:p>
                  </a:txBody>
                  <a:tcPr/>
                </a:tc>
                <a:tc>
                  <a:txBody>
                    <a:bodyPr/>
                    <a:lstStyle/>
                    <a:p>
                      <a:pPr lvl="0">
                        <a:buNone/>
                      </a:pPr>
                      <a:r>
                        <a:rPr lang="en-US" sz="1000">
                          <a:effectLst/>
                        </a:rPr>
                        <a:t>Example Value</a:t>
                      </a:r>
                    </a:p>
                  </a:txBody>
                  <a:tcPr/>
                </a:tc>
                <a:extLst>
                  <a:ext uri="{0D108BD9-81ED-4DB2-BD59-A6C34878D82A}">
                    <a16:rowId xmlns:a16="http://schemas.microsoft.com/office/drawing/2014/main" val="2327988303"/>
                  </a:ext>
                </a:extLst>
              </a:tr>
              <a:tr h="0">
                <a:tc rowSpan="5">
                  <a:txBody>
                    <a:bodyPr/>
                    <a:lstStyle/>
                    <a:p>
                      <a:pPr rtl="0" fontAlgn="base"/>
                      <a:r>
                        <a:rPr lang="en-US" sz="1000">
                          <a:effectLst/>
                        </a:rPr>
                        <a:t>32​</a:t>
                      </a:r>
                    </a:p>
                  </a:txBody>
                  <a:tcPr/>
                </a:tc>
                <a:tc rowSpan="3">
                  <a:txBody>
                    <a:bodyPr/>
                    <a:lstStyle/>
                    <a:p>
                      <a:pPr rtl="0" fontAlgn="base"/>
                      <a:r>
                        <a:rPr lang="en-US" sz="1000">
                          <a:effectLst/>
                        </a:rPr>
                        <a:t>M.82 Message​</a:t>
                      </a:r>
                    </a:p>
                    <a:p>
                      <a:pPr rtl="0" fontAlgn="base"/>
                      <a:r>
                        <a:rPr lang="en-US" sz="1000">
                          <a:effectLst/>
                        </a:rPr>
                        <a:t>(First Frame)​</a:t>
                      </a:r>
                    </a:p>
                    <a:p>
                      <a:pPr rtl="0" fontAlgn="base"/>
                      <a:r>
                        <a:rPr lang="en-US" sz="1000">
                          <a:effectLst/>
                        </a:rPr>
                        <a:t>MIL-STD-6011C, page 5-43​</a:t>
                      </a:r>
                    </a:p>
                  </a:txBody>
                  <a:tcPr/>
                </a:tc>
                <a:tc>
                  <a:txBody>
                    <a:bodyPr/>
                    <a:lstStyle/>
                    <a:p>
                      <a:pPr rtl="0" fontAlgn="base"/>
                      <a:r>
                        <a:rPr lang="en-US" sz="1000">
                          <a:effectLst/>
                        </a:rPr>
                        <a:t>Label​</a:t>
                      </a:r>
                    </a:p>
                  </a:txBody>
                  <a:tcPr/>
                </a:tc>
                <a:tc>
                  <a:txBody>
                    <a:bodyPr/>
                    <a:lstStyle/>
                    <a:p>
                      <a:pPr rtl="0" fontAlgn="base"/>
                      <a:r>
                        <a:rPr lang="en-US" sz="1000">
                          <a:effectLst/>
                        </a:rPr>
                        <a:t>4 bits​</a:t>
                      </a:r>
                    </a:p>
                  </a:txBody>
                  <a:tcPr/>
                </a:tc>
                <a:tc>
                  <a:txBody>
                    <a:bodyPr/>
                    <a:lstStyle/>
                    <a:p>
                      <a:pPr rtl="0" fontAlgn="base"/>
                      <a:r>
                        <a:rPr lang="en-US" sz="1000">
                          <a:effectLst/>
                        </a:rPr>
                        <a:t>1000 binary​</a:t>
                      </a:r>
                    </a:p>
                  </a:txBody>
                  <a:tcPr/>
                </a:tc>
                <a:extLst>
                  <a:ext uri="{0D108BD9-81ED-4DB2-BD59-A6C34878D82A}">
                    <a16:rowId xmlns:a16="http://schemas.microsoft.com/office/drawing/2014/main" val="2357971139"/>
                  </a:ext>
                </a:extLst>
              </a:tr>
              <a:tr h="0">
                <a:tc vMerge="1">
                  <a:txBody>
                    <a:bodyPr/>
                    <a:lstStyle/>
                    <a:p>
                      <a:endParaRPr lang="en-US"/>
                    </a:p>
                  </a:txBody>
                  <a:tcPr/>
                </a:tc>
                <a:tc vMerge="1">
                  <a:txBody>
                    <a:bodyPr/>
                    <a:lstStyle/>
                    <a:p>
                      <a:endParaRPr lang="en-US"/>
                    </a:p>
                  </a:txBody>
                  <a:tcPr/>
                </a:tc>
                <a:tc>
                  <a:txBody>
                    <a:bodyPr/>
                    <a:lstStyle/>
                    <a:p>
                      <a:pPr rtl="0" fontAlgn="base"/>
                      <a:r>
                        <a:rPr lang="en-US" sz="1000">
                          <a:effectLst/>
                        </a:rPr>
                        <a:t>Track Number​</a:t>
                      </a:r>
                    </a:p>
                  </a:txBody>
                  <a:tcPr/>
                </a:tc>
                <a:tc>
                  <a:txBody>
                    <a:bodyPr/>
                    <a:lstStyle/>
                    <a:p>
                      <a:pPr rtl="0" fontAlgn="base"/>
                      <a:r>
                        <a:rPr lang="en-US" sz="1000">
                          <a:effectLst/>
                        </a:rPr>
                        <a:t>12 bits​</a:t>
                      </a:r>
                    </a:p>
                  </a:txBody>
                  <a:tcPr/>
                </a:tc>
                <a:tc>
                  <a:txBody>
                    <a:bodyPr/>
                    <a:lstStyle/>
                    <a:p>
                      <a:pPr rtl="0" fontAlgn="base"/>
                      <a:r>
                        <a:rPr lang="en-US" sz="1000">
                          <a:effectLst/>
                        </a:rPr>
                        <a:t>75 octal​</a:t>
                      </a:r>
                    </a:p>
                  </a:txBody>
                  <a:tcPr/>
                </a:tc>
                <a:extLst>
                  <a:ext uri="{0D108BD9-81ED-4DB2-BD59-A6C34878D82A}">
                    <a16:rowId xmlns:a16="http://schemas.microsoft.com/office/drawing/2014/main" val="4237562815"/>
                  </a:ext>
                </a:extLst>
              </a:tr>
              <a:tr h="0">
                <a:tc vMerge="1">
                  <a:txBody>
                    <a:bodyPr/>
                    <a:lstStyle/>
                    <a:p>
                      <a:endParaRPr lang="en-US"/>
                    </a:p>
                  </a:txBody>
                  <a:tcPr/>
                </a:tc>
                <a:tc vMerge="1">
                  <a:txBody>
                    <a:bodyPr/>
                    <a:lstStyle/>
                    <a:p>
                      <a:endParaRPr lang="en-US"/>
                    </a:p>
                  </a:txBody>
                  <a:tcPr/>
                </a:tc>
                <a:tc>
                  <a:txBody>
                    <a:bodyPr/>
                    <a:lstStyle/>
                    <a:p>
                      <a:pPr rtl="0" fontAlgn="base"/>
                      <a:r>
                        <a:rPr lang="en-US" sz="1000">
                          <a:effectLst/>
                        </a:rPr>
                        <a:t>Height​</a:t>
                      </a:r>
                    </a:p>
                  </a:txBody>
                  <a:tcPr/>
                </a:tc>
                <a:tc>
                  <a:txBody>
                    <a:bodyPr/>
                    <a:lstStyle/>
                    <a:p>
                      <a:pPr rtl="0" fontAlgn="base"/>
                      <a:r>
                        <a:rPr lang="en-US" sz="1000">
                          <a:effectLst/>
                        </a:rPr>
                        <a:t>8 bits​</a:t>
                      </a:r>
                    </a:p>
                  </a:txBody>
                  <a:tcPr/>
                </a:tc>
                <a:tc>
                  <a:txBody>
                    <a:bodyPr/>
                    <a:lstStyle/>
                    <a:p>
                      <a:pPr rtl="0" fontAlgn="base"/>
                      <a:r>
                        <a:rPr lang="en-US" sz="1000">
                          <a:effectLst/>
                        </a:rPr>
                        <a:t>4000 Ft / ( 31 + 1/4) = 128 dec​</a:t>
                      </a:r>
                    </a:p>
                  </a:txBody>
                  <a:tcPr/>
                </a:tc>
                <a:extLst>
                  <a:ext uri="{0D108BD9-81ED-4DB2-BD59-A6C34878D82A}">
                    <a16:rowId xmlns:a16="http://schemas.microsoft.com/office/drawing/2014/main" val="1628105791"/>
                  </a:ext>
                </a:extLst>
              </a:tr>
              <a:tr h="0">
                <a:tc vMerge="1">
                  <a:txBody>
                    <a:bodyPr/>
                    <a:lstStyle/>
                    <a:p>
                      <a:endParaRPr lang="en-US"/>
                    </a:p>
                  </a:txBody>
                  <a:tcPr/>
                </a:tc>
                <a:tc>
                  <a:txBody>
                    <a:bodyPr/>
                    <a:lstStyle/>
                    <a:p>
                      <a:pPr rtl="0" fontAlgn="auto"/>
                      <a:r>
                        <a:rPr lang="en-US" sz="1000">
                          <a:effectLst/>
                        </a:rPr>
                        <a:t>​</a:t>
                      </a:r>
                      <a:br>
                        <a:rPr lang="en-US" sz="1000">
                          <a:effectLst/>
                        </a:rPr>
                      </a:br>
                      <a:r>
                        <a:rPr lang="en-US" sz="1000">
                          <a:effectLst/>
                        </a:rPr>
                        <a:t>​</a:t>
                      </a:r>
                      <a:endParaRPr lang="en-US" sz="1000">
                        <a:effectLst/>
                        <a:latin typeface="Arial"/>
                      </a:endParaRPr>
                    </a:p>
                  </a:txBody>
                  <a:tcPr/>
                </a:tc>
                <a:tc>
                  <a:txBody>
                    <a:bodyPr/>
                    <a:lstStyle/>
                    <a:p>
                      <a:pPr rtl="0" fontAlgn="base"/>
                      <a:r>
                        <a:rPr lang="en-US" sz="1000">
                          <a:effectLst/>
                        </a:rPr>
                        <a:t>EDAC​</a:t>
                      </a:r>
                    </a:p>
                  </a:txBody>
                  <a:tcPr/>
                </a:tc>
                <a:tc>
                  <a:txBody>
                    <a:bodyPr/>
                    <a:lstStyle/>
                    <a:p>
                      <a:pPr rtl="0" fontAlgn="base"/>
                      <a:r>
                        <a:rPr lang="en-US" sz="1000">
                          <a:effectLst/>
                        </a:rPr>
                        <a:t>6 bits​</a:t>
                      </a:r>
                    </a:p>
                  </a:txBody>
                  <a:tcPr/>
                </a:tc>
                <a:tc>
                  <a:txBody>
                    <a:bodyPr/>
                    <a:lstStyle/>
                    <a:p>
                      <a:pPr rtl="0" fontAlgn="base"/>
                      <a:r>
                        <a:rPr lang="en-US" sz="1000">
                          <a:effectLst/>
                        </a:rPr>
                        <a:t>0​</a:t>
                      </a:r>
                    </a:p>
                  </a:txBody>
                  <a:tcPr/>
                </a:tc>
                <a:extLst>
                  <a:ext uri="{0D108BD9-81ED-4DB2-BD59-A6C34878D82A}">
                    <a16:rowId xmlns:a16="http://schemas.microsoft.com/office/drawing/2014/main" val="245044339"/>
                  </a:ext>
                </a:extLst>
              </a:tr>
              <a:tr h="0">
                <a:tc vMerge="1">
                  <a:txBody>
                    <a:bodyPr/>
                    <a:lstStyle/>
                    <a:p>
                      <a:endParaRPr lang="en-US"/>
                    </a:p>
                  </a:txBody>
                  <a:tcPr/>
                </a:tc>
                <a:tc>
                  <a:txBody>
                    <a:bodyPr/>
                    <a:lstStyle/>
                    <a:p>
                      <a:pPr rtl="0" fontAlgn="auto"/>
                      <a:r>
                        <a:rPr lang="en-US" sz="1000">
                          <a:effectLst/>
                        </a:rPr>
                        <a:t>​</a:t>
                      </a:r>
                      <a:br>
                        <a:rPr lang="en-US" sz="1000">
                          <a:effectLst/>
                        </a:rPr>
                      </a:br>
                      <a:r>
                        <a:rPr lang="en-US" sz="1000">
                          <a:effectLst/>
                        </a:rPr>
                        <a:t>​</a:t>
                      </a:r>
                      <a:endParaRPr lang="en-US" sz="1000">
                        <a:effectLst/>
                        <a:latin typeface="Arial"/>
                      </a:endParaRPr>
                    </a:p>
                  </a:txBody>
                  <a:tcPr/>
                </a:tc>
                <a:tc>
                  <a:txBody>
                    <a:bodyPr/>
                    <a:lstStyle/>
                    <a:p>
                      <a:pPr rtl="0" fontAlgn="base"/>
                      <a:r>
                        <a:rPr lang="en-US" sz="1000">
                          <a:effectLst/>
                        </a:rPr>
                        <a:t>Padding​</a:t>
                      </a:r>
                    </a:p>
                  </a:txBody>
                  <a:tcPr/>
                </a:tc>
                <a:tc>
                  <a:txBody>
                    <a:bodyPr/>
                    <a:lstStyle/>
                    <a:p>
                      <a:pPr rtl="0" fontAlgn="base"/>
                      <a:r>
                        <a:rPr lang="en-US" sz="1000">
                          <a:effectLst/>
                        </a:rPr>
                        <a:t>2 bits​</a:t>
                      </a:r>
                    </a:p>
                  </a:txBody>
                  <a:tcPr/>
                </a:tc>
                <a:tc>
                  <a:txBody>
                    <a:bodyPr/>
                    <a:lstStyle/>
                    <a:p>
                      <a:pPr rtl="0" fontAlgn="base"/>
                      <a:r>
                        <a:rPr lang="en-US" sz="1000">
                          <a:effectLst/>
                        </a:rPr>
                        <a:t>0​</a:t>
                      </a:r>
                    </a:p>
                  </a:txBody>
                  <a:tcPr/>
                </a:tc>
                <a:extLst>
                  <a:ext uri="{0D108BD9-81ED-4DB2-BD59-A6C34878D82A}">
                    <a16:rowId xmlns:a16="http://schemas.microsoft.com/office/drawing/2014/main" val="3193095635"/>
                  </a:ext>
                </a:extLst>
              </a:tr>
              <a:tr h="0">
                <a:tc rowSpan="8">
                  <a:txBody>
                    <a:bodyPr/>
                    <a:lstStyle/>
                    <a:p>
                      <a:pPr rtl="0" fontAlgn="base"/>
                      <a:r>
                        <a:rPr lang="en-US" sz="1000">
                          <a:effectLst/>
                        </a:rPr>
                        <a:t>32​</a:t>
                      </a:r>
                    </a:p>
                  </a:txBody>
                  <a:tcPr/>
                </a:tc>
                <a:tc rowSpan="6">
                  <a:txBody>
                    <a:bodyPr/>
                    <a:lstStyle/>
                    <a:p>
                      <a:pPr rtl="0" fontAlgn="base"/>
                      <a:r>
                        <a:rPr lang="en-US" sz="1000">
                          <a:effectLst/>
                        </a:rPr>
                        <a:t>M.82 Message (Second Frame)​</a:t>
                      </a:r>
                    </a:p>
                    <a:p>
                      <a:pPr rtl="0" fontAlgn="base"/>
                      <a:r>
                        <a:rPr lang="en-US" sz="1000">
                          <a:effectLst/>
                        </a:rPr>
                        <a:t>​</a:t>
                      </a:r>
                      <a:br>
                        <a:rPr lang="en-US" sz="1000">
                          <a:effectLst/>
                        </a:rPr>
                      </a:br>
                      <a:r>
                        <a:rPr lang="en-US" sz="1000">
                          <a:effectLst/>
                        </a:rPr>
                        <a:t>​</a:t>
                      </a:r>
                    </a:p>
                  </a:txBody>
                  <a:tcPr/>
                </a:tc>
                <a:tc>
                  <a:txBody>
                    <a:bodyPr/>
                    <a:lstStyle/>
                    <a:p>
                      <a:pPr rtl="0" fontAlgn="base"/>
                      <a:r>
                        <a:rPr lang="en-US" sz="1000">
                          <a:effectLst/>
                        </a:rPr>
                        <a:t>X Dot​</a:t>
                      </a:r>
                    </a:p>
                  </a:txBody>
                  <a:tcPr/>
                </a:tc>
                <a:tc>
                  <a:txBody>
                    <a:bodyPr/>
                    <a:lstStyle/>
                    <a:p>
                      <a:pPr rtl="0" fontAlgn="base"/>
                      <a:r>
                        <a:rPr lang="en-US" sz="1000">
                          <a:effectLst/>
                        </a:rPr>
                        <a:t>8 bits​</a:t>
                      </a:r>
                    </a:p>
                  </a:txBody>
                  <a:tcPr/>
                </a:tc>
                <a:tc>
                  <a:txBody>
                    <a:bodyPr/>
                    <a:lstStyle/>
                    <a:p>
                      <a:pPr rtl="0" fontAlgn="base"/>
                      <a:r>
                        <a:rPr lang="en-US" sz="1000">
                          <a:effectLst/>
                        </a:rPr>
                        <a:t>-310 MPH / (3 + 33/34) = -78 dec​</a:t>
                      </a:r>
                    </a:p>
                  </a:txBody>
                  <a:tcPr/>
                </a:tc>
                <a:extLst>
                  <a:ext uri="{0D108BD9-81ED-4DB2-BD59-A6C34878D82A}">
                    <a16:rowId xmlns:a16="http://schemas.microsoft.com/office/drawing/2014/main" val="1220635578"/>
                  </a:ext>
                </a:extLst>
              </a:tr>
              <a:tr h="0">
                <a:tc vMerge="1">
                  <a:txBody>
                    <a:bodyPr/>
                    <a:lstStyle/>
                    <a:p>
                      <a:endParaRPr lang="en-US"/>
                    </a:p>
                  </a:txBody>
                  <a:tcPr/>
                </a:tc>
                <a:tc vMerge="1">
                  <a:txBody>
                    <a:bodyPr/>
                    <a:lstStyle/>
                    <a:p>
                      <a:endParaRPr lang="en-US"/>
                    </a:p>
                  </a:txBody>
                  <a:tcPr/>
                </a:tc>
                <a:tc>
                  <a:txBody>
                    <a:bodyPr/>
                    <a:lstStyle/>
                    <a:p>
                      <a:pPr rtl="0" fontAlgn="base"/>
                      <a:r>
                        <a:rPr lang="en-US" sz="1000">
                          <a:effectLst/>
                        </a:rPr>
                        <a:t>Y Dot​</a:t>
                      </a:r>
                    </a:p>
                  </a:txBody>
                  <a:tcPr/>
                </a:tc>
                <a:tc>
                  <a:txBody>
                    <a:bodyPr/>
                    <a:lstStyle/>
                    <a:p>
                      <a:pPr rtl="0" fontAlgn="base"/>
                      <a:r>
                        <a:rPr lang="en-US" sz="1000">
                          <a:effectLst/>
                        </a:rPr>
                        <a:t>8 bits​</a:t>
                      </a:r>
                    </a:p>
                  </a:txBody>
                  <a:tcPr/>
                </a:tc>
                <a:tc>
                  <a:txBody>
                    <a:bodyPr/>
                    <a:lstStyle/>
                    <a:p>
                      <a:pPr rtl="0" fontAlgn="base"/>
                      <a:r>
                        <a:rPr lang="en-US" sz="1000">
                          <a:effectLst/>
                        </a:rPr>
                        <a:t>496 MPH / (3 + 33/34) = 124 dec​</a:t>
                      </a:r>
                    </a:p>
                  </a:txBody>
                  <a:tcPr/>
                </a:tc>
                <a:extLst>
                  <a:ext uri="{0D108BD9-81ED-4DB2-BD59-A6C34878D82A}">
                    <a16:rowId xmlns:a16="http://schemas.microsoft.com/office/drawing/2014/main" val="2856889368"/>
                  </a:ext>
                </a:extLst>
              </a:tr>
              <a:tr h="0">
                <a:tc vMerge="1">
                  <a:txBody>
                    <a:bodyPr/>
                    <a:lstStyle/>
                    <a:p>
                      <a:endParaRPr lang="en-US"/>
                    </a:p>
                  </a:txBody>
                  <a:tcPr/>
                </a:tc>
                <a:tc vMerge="1">
                  <a:txBody>
                    <a:bodyPr/>
                    <a:lstStyle/>
                    <a:p>
                      <a:endParaRPr lang="en-US"/>
                    </a:p>
                  </a:txBody>
                  <a:tcPr/>
                </a:tc>
                <a:tc>
                  <a:txBody>
                    <a:bodyPr/>
                    <a:lstStyle/>
                    <a:p>
                      <a:pPr rtl="0" fontAlgn="base"/>
                      <a:r>
                        <a:rPr lang="en-US" sz="1000">
                          <a:effectLst/>
                        </a:rPr>
                        <a:t>Switch​</a:t>
                      </a:r>
                    </a:p>
                  </a:txBody>
                  <a:tcPr/>
                </a:tc>
                <a:tc>
                  <a:txBody>
                    <a:bodyPr/>
                    <a:lstStyle/>
                    <a:p>
                      <a:pPr rtl="0" fontAlgn="base"/>
                      <a:r>
                        <a:rPr lang="en-US" sz="1000">
                          <a:effectLst/>
                        </a:rPr>
                        <a:t>1 bit​</a:t>
                      </a:r>
                    </a:p>
                  </a:txBody>
                  <a:tcPr/>
                </a:tc>
                <a:tc>
                  <a:txBody>
                    <a:bodyPr/>
                    <a:lstStyle/>
                    <a:p>
                      <a:pPr rtl="0" fontAlgn="base"/>
                      <a:r>
                        <a:rPr lang="en-US" sz="1000">
                          <a:effectLst/>
                        </a:rPr>
                        <a:t>0 (X Dot, Y Dot)​</a:t>
                      </a:r>
                    </a:p>
                  </a:txBody>
                  <a:tcPr/>
                </a:tc>
                <a:extLst>
                  <a:ext uri="{0D108BD9-81ED-4DB2-BD59-A6C34878D82A}">
                    <a16:rowId xmlns:a16="http://schemas.microsoft.com/office/drawing/2014/main" val="74914506"/>
                  </a:ext>
                </a:extLst>
              </a:tr>
              <a:tr h="0">
                <a:tc vMerge="1">
                  <a:txBody>
                    <a:bodyPr/>
                    <a:lstStyle/>
                    <a:p>
                      <a:endParaRPr lang="en-US"/>
                    </a:p>
                  </a:txBody>
                  <a:tcPr/>
                </a:tc>
                <a:tc vMerge="1">
                  <a:txBody>
                    <a:bodyPr/>
                    <a:lstStyle/>
                    <a:p>
                      <a:endParaRPr lang="en-US"/>
                    </a:p>
                  </a:txBody>
                  <a:tcPr/>
                </a:tc>
                <a:tc>
                  <a:txBody>
                    <a:bodyPr/>
                    <a:lstStyle/>
                    <a:p>
                      <a:pPr rtl="0" fontAlgn="base"/>
                      <a:r>
                        <a:rPr lang="en-US" sz="1000">
                          <a:effectLst/>
                        </a:rPr>
                        <a:t>Size​</a:t>
                      </a:r>
                    </a:p>
                  </a:txBody>
                  <a:tcPr/>
                </a:tc>
                <a:tc>
                  <a:txBody>
                    <a:bodyPr/>
                    <a:lstStyle/>
                    <a:p>
                      <a:pPr rtl="0" fontAlgn="base"/>
                      <a:r>
                        <a:rPr lang="en-US" sz="1000">
                          <a:effectLst/>
                        </a:rPr>
                        <a:t>2 bits​</a:t>
                      </a:r>
                    </a:p>
                  </a:txBody>
                  <a:tcPr/>
                </a:tc>
                <a:tc>
                  <a:txBody>
                    <a:bodyPr/>
                    <a:lstStyle/>
                    <a:p>
                      <a:pPr rtl="0" fontAlgn="base"/>
                      <a:r>
                        <a:rPr lang="en-US" sz="1000">
                          <a:effectLst/>
                        </a:rPr>
                        <a:t>1​</a:t>
                      </a:r>
                    </a:p>
                  </a:txBody>
                  <a:tcPr/>
                </a:tc>
                <a:extLst>
                  <a:ext uri="{0D108BD9-81ED-4DB2-BD59-A6C34878D82A}">
                    <a16:rowId xmlns:a16="http://schemas.microsoft.com/office/drawing/2014/main" val="903485598"/>
                  </a:ext>
                </a:extLst>
              </a:tr>
              <a:tr h="0">
                <a:tc vMerge="1">
                  <a:txBody>
                    <a:bodyPr/>
                    <a:lstStyle/>
                    <a:p>
                      <a:endParaRPr lang="en-US"/>
                    </a:p>
                  </a:txBody>
                  <a:tcPr/>
                </a:tc>
                <a:tc vMerge="1">
                  <a:txBody>
                    <a:bodyPr/>
                    <a:lstStyle/>
                    <a:p>
                      <a:endParaRPr lang="en-US"/>
                    </a:p>
                  </a:txBody>
                  <a:tcPr/>
                </a:tc>
                <a:tc>
                  <a:txBody>
                    <a:bodyPr/>
                    <a:lstStyle/>
                    <a:p>
                      <a:pPr rtl="0" fontAlgn="base"/>
                      <a:r>
                        <a:rPr lang="en-US" sz="1000">
                          <a:effectLst/>
                        </a:rPr>
                        <a:t>Identity Amplification (Id Amp)​</a:t>
                      </a:r>
                    </a:p>
                  </a:txBody>
                  <a:tcPr/>
                </a:tc>
                <a:tc>
                  <a:txBody>
                    <a:bodyPr/>
                    <a:lstStyle/>
                    <a:p>
                      <a:pPr rtl="0" fontAlgn="base"/>
                      <a:r>
                        <a:rPr lang="en-US" sz="1000">
                          <a:effectLst/>
                        </a:rPr>
                        <a:t>3 bits​</a:t>
                      </a:r>
                    </a:p>
                  </a:txBody>
                  <a:tcPr/>
                </a:tc>
                <a:tc>
                  <a:txBody>
                    <a:bodyPr/>
                    <a:lstStyle/>
                    <a:p>
                      <a:pPr rtl="0" fontAlgn="base"/>
                      <a:r>
                        <a:rPr lang="en-US" sz="1000">
                          <a:effectLst/>
                        </a:rPr>
                        <a:t>0 (No statement)​</a:t>
                      </a:r>
                    </a:p>
                  </a:txBody>
                  <a:tcPr/>
                </a:tc>
                <a:extLst>
                  <a:ext uri="{0D108BD9-81ED-4DB2-BD59-A6C34878D82A}">
                    <a16:rowId xmlns:a16="http://schemas.microsoft.com/office/drawing/2014/main" val="778860488"/>
                  </a:ext>
                </a:extLst>
              </a:tr>
              <a:tr h="0">
                <a:tc vMerge="1">
                  <a:txBody>
                    <a:bodyPr/>
                    <a:lstStyle/>
                    <a:p>
                      <a:endParaRPr lang="en-US"/>
                    </a:p>
                  </a:txBody>
                  <a:tcPr/>
                </a:tc>
                <a:tc vMerge="1">
                  <a:txBody>
                    <a:bodyPr/>
                    <a:lstStyle/>
                    <a:p>
                      <a:endParaRPr lang="en-US"/>
                    </a:p>
                  </a:txBody>
                  <a:tcPr/>
                </a:tc>
                <a:tc>
                  <a:txBody>
                    <a:bodyPr/>
                    <a:lstStyle/>
                    <a:p>
                      <a:pPr rtl="0" fontAlgn="base"/>
                      <a:r>
                        <a:rPr lang="en-US" sz="1000">
                          <a:effectLst/>
                        </a:rPr>
                        <a:t>Height Source​</a:t>
                      </a:r>
                    </a:p>
                  </a:txBody>
                  <a:tcPr/>
                </a:tc>
                <a:tc>
                  <a:txBody>
                    <a:bodyPr/>
                    <a:lstStyle/>
                    <a:p>
                      <a:pPr rtl="0" fontAlgn="base"/>
                      <a:r>
                        <a:rPr lang="en-US" sz="1000">
                          <a:effectLst/>
                        </a:rPr>
                        <a:t>2 bits​</a:t>
                      </a:r>
                    </a:p>
                  </a:txBody>
                  <a:tcPr/>
                </a:tc>
                <a:tc>
                  <a:txBody>
                    <a:bodyPr/>
                    <a:lstStyle/>
                    <a:p>
                      <a:pPr rtl="0" fontAlgn="base"/>
                      <a:r>
                        <a:rPr lang="en-US" sz="1000">
                          <a:effectLst/>
                        </a:rPr>
                        <a:t>1 (Sensor)​</a:t>
                      </a:r>
                    </a:p>
                  </a:txBody>
                  <a:tcPr/>
                </a:tc>
                <a:extLst>
                  <a:ext uri="{0D108BD9-81ED-4DB2-BD59-A6C34878D82A}">
                    <a16:rowId xmlns:a16="http://schemas.microsoft.com/office/drawing/2014/main" val="3471407874"/>
                  </a:ext>
                </a:extLst>
              </a:tr>
              <a:tr h="0">
                <a:tc vMerge="1">
                  <a:txBody>
                    <a:bodyPr/>
                    <a:lstStyle/>
                    <a:p>
                      <a:endParaRPr lang="en-US"/>
                    </a:p>
                  </a:txBody>
                  <a:tcPr/>
                </a:tc>
                <a:tc>
                  <a:txBody>
                    <a:bodyPr/>
                    <a:lstStyle/>
                    <a:p>
                      <a:pPr rtl="0" fontAlgn="auto"/>
                      <a:r>
                        <a:rPr lang="en-US" sz="1000">
                          <a:effectLst/>
                        </a:rPr>
                        <a:t>​</a:t>
                      </a:r>
                      <a:br>
                        <a:rPr lang="en-US" sz="1000">
                          <a:effectLst/>
                        </a:rPr>
                      </a:br>
                      <a:r>
                        <a:rPr lang="en-US" sz="1000">
                          <a:effectLst/>
                        </a:rPr>
                        <a:t>​</a:t>
                      </a:r>
                      <a:endParaRPr lang="en-US" sz="1000">
                        <a:effectLst/>
                        <a:latin typeface="Arial"/>
                      </a:endParaRPr>
                    </a:p>
                  </a:txBody>
                  <a:tcPr/>
                </a:tc>
                <a:tc>
                  <a:txBody>
                    <a:bodyPr/>
                    <a:lstStyle/>
                    <a:p>
                      <a:pPr rtl="0" fontAlgn="base"/>
                      <a:r>
                        <a:rPr lang="en-US" sz="1000">
                          <a:effectLst/>
                        </a:rPr>
                        <a:t>EDAC​</a:t>
                      </a:r>
                    </a:p>
                  </a:txBody>
                  <a:tcPr/>
                </a:tc>
                <a:tc>
                  <a:txBody>
                    <a:bodyPr/>
                    <a:lstStyle/>
                    <a:p>
                      <a:pPr rtl="0" fontAlgn="base"/>
                      <a:r>
                        <a:rPr lang="en-US" sz="1000">
                          <a:effectLst/>
                        </a:rPr>
                        <a:t>6 bits​</a:t>
                      </a:r>
                    </a:p>
                  </a:txBody>
                  <a:tcPr/>
                </a:tc>
                <a:tc>
                  <a:txBody>
                    <a:bodyPr/>
                    <a:lstStyle/>
                    <a:p>
                      <a:pPr rtl="0" fontAlgn="base"/>
                      <a:r>
                        <a:rPr lang="en-US" sz="1000">
                          <a:effectLst/>
                        </a:rPr>
                        <a:t>0​</a:t>
                      </a:r>
                    </a:p>
                  </a:txBody>
                  <a:tcPr/>
                </a:tc>
                <a:extLst>
                  <a:ext uri="{0D108BD9-81ED-4DB2-BD59-A6C34878D82A}">
                    <a16:rowId xmlns:a16="http://schemas.microsoft.com/office/drawing/2014/main" val="3491095186"/>
                  </a:ext>
                </a:extLst>
              </a:tr>
              <a:tr h="0">
                <a:tc vMerge="1">
                  <a:txBody>
                    <a:bodyPr/>
                    <a:lstStyle/>
                    <a:p>
                      <a:endParaRPr lang="en-US"/>
                    </a:p>
                  </a:txBody>
                  <a:tcPr/>
                </a:tc>
                <a:tc>
                  <a:txBody>
                    <a:bodyPr/>
                    <a:lstStyle/>
                    <a:p>
                      <a:pPr rtl="0" fontAlgn="auto"/>
                      <a:r>
                        <a:rPr lang="en-US" sz="1000">
                          <a:effectLst/>
                        </a:rPr>
                        <a:t>​</a:t>
                      </a:r>
                      <a:br>
                        <a:rPr lang="en-US" sz="1000">
                          <a:effectLst/>
                        </a:rPr>
                      </a:br>
                      <a:r>
                        <a:rPr lang="en-US" sz="1000">
                          <a:effectLst/>
                        </a:rPr>
                        <a:t>​</a:t>
                      </a:r>
                      <a:endParaRPr lang="en-US" sz="1000">
                        <a:effectLst/>
                        <a:latin typeface="Arial"/>
                      </a:endParaRPr>
                    </a:p>
                  </a:txBody>
                  <a:tcPr/>
                </a:tc>
                <a:tc>
                  <a:txBody>
                    <a:bodyPr/>
                    <a:lstStyle/>
                    <a:p>
                      <a:pPr rtl="0" fontAlgn="base"/>
                      <a:r>
                        <a:rPr lang="en-US" sz="1000">
                          <a:effectLst/>
                        </a:rPr>
                        <a:t>Padding​</a:t>
                      </a:r>
                    </a:p>
                  </a:txBody>
                  <a:tcPr/>
                </a:tc>
                <a:tc>
                  <a:txBody>
                    <a:bodyPr/>
                    <a:lstStyle/>
                    <a:p>
                      <a:pPr rtl="0" fontAlgn="base"/>
                      <a:r>
                        <a:rPr lang="en-US" sz="1000">
                          <a:effectLst/>
                        </a:rPr>
                        <a:t>2 bits​</a:t>
                      </a:r>
                    </a:p>
                  </a:txBody>
                  <a:tcPr/>
                </a:tc>
                <a:tc>
                  <a:txBody>
                    <a:bodyPr/>
                    <a:lstStyle/>
                    <a:p>
                      <a:pPr rtl="0" fontAlgn="base"/>
                      <a:r>
                        <a:rPr lang="en-US" sz="1000">
                          <a:effectLst/>
                        </a:rPr>
                        <a:t>0​</a:t>
                      </a:r>
                    </a:p>
                  </a:txBody>
                  <a:tcPr/>
                </a:tc>
                <a:extLst>
                  <a:ext uri="{0D108BD9-81ED-4DB2-BD59-A6C34878D82A}">
                    <a16:rowId xmlns:a16="http://schemas.microsoft.com/office/drawing/2014/main" val="696023166"/>
                  </a:ext>
                </a:extLst>
              </a:tr>
            </a:tbl>
          </a:graphicData>
        </a:graphic>
      </p:graphicFrame>
      <p:sp>
        <p:nvSpPr>
          <p:cNvPr id="5" name="Rectangle 3">
            <a:extLst>
              <a:ext uri="{FF2B5EF4-FFF2-40B4-BE49-F238E27FC236}">
                <a16:creationId xmlns:a16="http://schemas.microsoft.com/office/drawing/2014/main" id="{1D829224-49E8-4286-8540-0ACD91A393AF}"/>
              </a:ext>
            </a:extLst>
          </p:cNvPr>
          <p:cNvSpPr txBox="1">
            <a:spLocks noChangeArrowheads="1"/>
          </p:cNvSpPr>
          <p:nvPr/>
        </p:nvSpPr>
        <p:spPr bwMode="auto">
          <a:xfrm>
            <a:off x="0" y="0"/>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3000">
                <a:solidFill>
                  <a:srgbClr val="0000FF"/>
                </a:solidFill>
                <a:latin typeface="+mj-lt"/>
                <a:ea typeface="+mj-ea"/>
                <a:cs typeface="+mj-cs"/>
              </a:defRPr>
            </a:lvl1pPr>
            <a:lvl2pPr algn="l" rtl="0" fontAlgn="base">
              <a:spcBef>
                <a:spcPct val="0"/>
              </a:spcBef>
              <a:spcAft>
                <a:spcPct val="0"/>
              </a:spcAft>
              <a:defRPr sz="3000">
                <a:solidFill>
                  <a:srgbClr val="0000FF"/>
                </a:solidFill>
                <a:latin typeface="Arial" charset="0"/>
              </a:defRPr>
            </a:lvl2pPr>
            <a:lvl3pPr algn="l" rtl="0" fontAlgn="base">
              <a:spcBef>
                <a:spcPct val="0"/>
              </a:spcBef>
              <a:spcAft>
                <a:spcPct val="0"/>
              </a:spcAft>
              <a:defRPr sz="3000">
                <a:solidFill>
                  <a:srgbClr val="0000FF"/>
                </a:solidFill>
                <a:latin typeface="Arial" charset="0"/>
              </a:defRPr>
            </a:lvl3pPr>
            <a:lvl4pPr algn="l" rtl="0" fontAlgn="base">
              <a:spcBef>
                <a:spcPct val="0"/>
              </a:spcBef>
              <a:spcAft>
                <a:spcPct val="0"/>
              </a:spcAft>
              <a:defRPr sz="3000">
                <a:solidFill>
                  <a:srgbClr val="0000FF"/>
                </a:solidFill>
                <a:latin typeface="Arial" charset="0"/>
              </a:defRPr>
            </a:lvl4pPr>
            <a:lvl5pPr algn="l" rtl="0" fontAlgn="base">
              <a:spcBef>
                <a:spcPct val="0"/>
              </a:spcBef>
              <a:spcAft>
                <a:spcPct val="0"/>
              </a:spcAft>
              <a:defRPr sz="3000">
                <a:solidFill>
                  <a:srgbClr val="0000FF"/>
                </a:solidFill>
                <a:latin typeface="Arial" charset="0"/>
              </a:defRPr>
            </a:lvl5pPr>
            <a:lvl6pPr marL="342900" algn="l" rtl="0" eaLnBrk="1" fontAlgn="base" hangingPunct="1">
              <a:spcBef>
                <a:spcPct val="0"/>
              </a:spcBef>
              <a:spcAft>
                <a:spcPct val="0"/>
              </a:spcAft>
              <a:defRPr sz="3000">
                <a:solidFill>
                  <a:srgbClr val="0000FF"/>
                </a:solidFill>
                <a:latin typeface="Arial" charset="0"/>
              </a:defRPr>
            </a:lvl6pPr>
            <a:lvl7pPr marL="685800" algn="l" rtl="0" eaLnBrk="1" fontAlgn="base" hangingPunct="1">
              <a:spcBef>
                <a:spcPct val="0"/>
              </a:spcBef>
              <a:spcAft>
                <a:spcPct val="0"/>
              </a:spcAft>
              <a:defRPr sz="3000">
                <a:solidFill>
                  <a:srgbClr val="0000FF"/>
                </a:solidFill>
                <a:latin typeface="Arial" charset="0"/>
              </a:defRPr>
            </a:lvl7pPr>
            <a:lvl8pPr marL="1028700" algn="l" rtl="0" eaLnBrk="1" fontAlgn="base" hangingPunct="1">
              <a:spcBef>
                <a:spcPct val="0"/>
              </a:spcBef>
              <a:spcAft>
                <a:spcPct val="0"/>
              </a:spcAft>
              <a:defRPr sz="3000">
                <a:solidFill>
                  <a:srgbClr val="0000FF"/>
                </a:solidFill>
                <a:latin typeface="Arial" charset="0"/>
              </a:defRPr>
            </a:lvl8pPr>
            <a:lvl9pPr marL="1371600" algn="l" rtl="0" eaLnBrk="1" fontAlgn="base" hangingPunct="1">
              <a:spcBef>
                <a:spcPct val="0"/>
              </a:spcBef>
              <a:spcAft>
                <a:spcPct val="0"/>
              </a:spcAft>
              <a:defRPr sz="3000">
                <a:solidFill>
                  <a:srgbClr val="0000FF"/>
                </a:solidFill>
                <a:latin typeface="Arial" charset="0"/>
              </a:defRPr>
            </a:lvl9pPr>
          </a:lstStyle>
          <a:p>
            <a:pPr algn="ctr" eaLnBrk="1" hangingPunct="1"/>
            <a:r>
              <a:rPr lang="en-US" altLang="en-US" sz="2800" kern="0" dirty="0">
                <a:solidFill>
                  <a:schemeClr val="accent6"/>
                </a:solidFill>
              </a:rPr>
              <a:t>M.82 Message Example</a:t>
            </a:r>
            <a:endParaRPr lang="en-US" altLang="en-US" sz="2800" kern="0" dirty="0">
              <a:solidFill>
                <a:schemeClr val="accent6"/>
              </a:solidFill>
              <a:cs typeface="Arial"/>
            </a:endParaRPr>
          </a:p>
        </p:txBody>
      </p:sp>
    </p:spTree>
    <p:extLst>
      <p:ext uri="{BB962C8B-B14F-4D97-AF65-F5344CB8AC3E}">
        <p14:creationId xmlns:p14="http://schemas.microsoft.com/office/powerpoint/2010/main" val="18862102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a:extLst>
              <a:ext uri="{FF2B5EF4-FFF2-40B4-BE49-F238E27FC236}">
                <a16:creationId xmlns:a16="http://schemas.microsoft.com/office/drawing/2014/main" id="{25E73FCD-B625-4CFA-A0ED-A2F1DE29A2C9}"/>
              </a:ext>
            </a:extLst>
          </p:cNvPr>
          <p:cNvSpPr txBox="1">
            <a:spLocks noChangeArrowheads="1"/>
          </p:cNvSpPr>
          <p:nvPr/>
        </p:nvSpPr>
        <p:spPr bwMode="auto">
          <a:xfrm>
            <a:off x="1929138" y="444803"/>
            <a:ext cx="5613161" cy="313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3000">
                <a:solidFill>
                  <a:srgbClr val="0000FF"/>
                </a:solidFill>
                <a:latin typeface="+mj-lt"/>
                <a:ea typeface="+mj-ea"/>
                <a:cs typeface="+mj-cs"/>
              </a:defRPr>
            </a:lvl1pPr>
            <a:lvl2pPr algn="l" rtl="0" fontAlgn="base">
              <a:spcBef>
                <a:spcPct val="0"/>
              </a:spcBef>
              <a:spcAft>
                <a:spcPct val="0"/>
              </a:spcAft>
              <a:defRPr sz="3000">
                <a:solidFill>
                  <a:srgbClr val="0000FF"/>
                </a:solidFill>
                <a:latin typeface="Arial" charset="0"/>
              </a:defRPr>
            </a:lvl2pPr>
            <a:lvl3pPr algn="l" rtl="0" fontAlgn="base">
              <a:spcBef>
                <a:spcPct val="0"/>
              </a:spcBef>
              <a:spcAft>
                <a:spcPct val="0"/>
              </a:spcAft>
              <a:defRPr sz="3000">
                <a:solidFill>
                  <a:srgbClr val="0000FF"/>
                </a:solidFill>
                <a:latin typeface="Arial" charset="0"/>
              </a:defRPr>
            </a:lvl3pPr>
            <a:lvl4pPr algn="l" rtl="0" fontAlgn="base">
              <a:spcBef>
                <a:spcPct val="0"/>
              </a:spcBef>
              <a:spcAft>
                <a:spcPct val="0"/>
              </a:spcAft>
              <a:defRPr sz="3000">
                <a:solidFill>
                  <a:srgbClr val="0000FF"/>
                </a:solidFill>
                <a:latin typeface="Arial" charset="0"/>
              </a:defRPr>
            </a:lvl4pPr>
            <a:lvl5pPr algn="l" rtl="0" fontAlgn="base">
              <a:spcBef>
                <a:spcPct val="0"/>
              </a:spcBef>
              <a:spcAft>
                <a:spcPct val="0"/>
              </a:spcAft>
              <a:defRPr sz="3000">
                <a:solidFill>
                  <a:srgbClr val="0000FF"/>
                </a:solidFill>
                <a:latin typeface="Arial" charset="0"/>
              </a:defRPr>
            </a:lvl5pPr>
            <a:lvl6pPr marL="342900" algn="l" rtl="0" eaLnBrk="1" fontAlgn="base" hangingPunct="1">
              <a:spcBef>
                <a:spcPct val="0"/>
              </a:spcBef>
              <a:spcAft>
                <a:spcPct val="0"/>
              </a:spcAft>
              <a:defRPr sz="3000">
                <a:solidFill>
                  <a:srgbClr val="0000FF"/>
                </a:solidFill>
                <a:latin typeface="Arial" charset="0"/>
              </a:defRPr>
            </a:lvl6pPr>
            <a:lvl7pPr marL="685800" algn="l" rtl="0" eaLnBrk="1" fontAlgn="base" hangingPunct="1">
              <a:spcBef>
                <a:spcPct val="0"/>
              </a:spcBef>
              <a:spcAft>
                <a:spcPct val="0"/>
              </a:spcAft>
              <a:defRPr sz="3000">
                <a:solidFill>
                  <a:srgbClr val="0000FF"/>
                </a:solidFill>
                <a:latin typeface="Arial" charset="0"/>
              </a:defRPr>
            </a:lvl7pPr>
            <a:lvl8pPr marL="1028700" algn="l" rtl="0" eaLnBrk="1" fontAlgn="base" hangingPunct="1">
              <a:spcBef>
                <a:spcPct val="0"/>
              </a:spcBef>
              <a:spcAft>
                <a:spcPct val="0"/>
              </a:spcAft>
              <a:defRPr sz="3000">
                <a:solidFill>
                  <a:srgbClr val="0000FF"/>
                </a:solidFill>
                <a:latin typeface="Arial" charset="0"/>
              </a:defRPr>
            </a:lvl8pPr>
            <a:lvl9pPr marL="1371600" algn="l" rtl="0" eaLnBrk="1" fontAlgn="base" hangingPunct="1">
              <a:spcBef>
                <a:spcPct val="0"/>
              </a:spcBef>
              <a:spcAft>
                <a:spcPct val="0"/>
              </a:spcAft>
              <a:defRPr sz="3000">
                <a:solidFill>
                  <a:srgbClr val="0000FF"/>
                </a:solidFill>
                <a:latin typeface="Arial" charset="0"/>
              </a:defRPr>
            </a:lvl9pPr>
          </a:lstStyle>
          <a:p>
            <a:pPr algn="ctr"/>
            <a:r>
              <a:rPr lang="en-US" altLang="en-US" sz="2800" kern="0" dirty="0">
                <a:solidFill>
                  <a:schemeClr val="accent6"/>
                </a:solidFill>
              </a:rPr>
              <a:t>M-Series Message Identification</a:t>
            </a:r>
            <a:endParaRPr lang="en-US" sz="2800">
              <a:solidFill>
                <a:schemeClr val="accent6"/>
              </a:solidFill>
              <a:cs typeface="Arial"/>
            </a:endParaRPr>
          </a:p>
        </p:txBody>
      </p:sp>
      <p:sp>
        <p:nvSpPr>
          <p:cNvPr id="5" name="Rectangle 4">
            <a:extLst>
              <a:ext uri="{FF2B5EF4-FFF2-40B4-BE49-F238E27FC236}">
                <a16:creationId xmlns:a16="http://schemas.microsoft.com/office/drawing/2014/main" id="{05DFF813-BB54-4B76-944C-D4CA8867A0F5}"/>
              </a:ext>
            </a:extLst>
          </p:cNvPr>
          <p:cNvSpPr txBox="1">
            <a:spLocks noChangeArrowheads="1"/>
          </p:cNvSpPr>
          <p:nvPr/>
        </p:nvSpPr>
        <p:spPr bwMode="auto">
          <a:xfrm>
            <a:off x="0" y="1600200"/>
            <a:ext cx="8229600" cy="470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57175" indent="-257175" algn="l" rtl="0" fontAlgn="base">
              <a:spcBef>
                <a:spcPct val="20000"/>
              </a:spcBef>
              <a:spcAft>
                <a:spcPct val="0"/>
              </a:spcAft>
              <a:buChar char="•"/>
              <a:defRPr sz="2400">
                <a:solidFill>
                  <a:schemeClr val="tx1"/>
                </a:solidFill>
                <a:latin typeface="+mn-lt"/>
                <a:ea typeface="+mn-ea"/>
                <a:cs typeface="+mn-cs"/>
              </a:defRPr>
            </a:lvl1pPr>
            <a:lvl2pPr marL="557213" indent="-214313" algn="l" rtl="0" fontAlgn="base">
              <a:spcBef>
                <a:spcPct val="20000"/>
              </a:spcBef>
              <a:spcAft>
                <a:spcPct val="0"/>
              </a:spcAft>
              <a:buChar char="–"/>
              <a:defRPr sz="2100">
                <a:solidFill>
                  <a:schemeClr val="tx1"/>
                </a:solidFill>
                <a:latin typeface="+mn-lt"/>
              </a:defRPr>
            </a:lvl2pPr>
            <a:lvl3pPr marL="857250" indent="-171450" algn="l" rtl="0" fontAlgn="base">
              <a:spcBef>
                <a:spcPct val="20000"/>
              </a:spcBef>
              <a:spcAft>
                <a:spcPct val="0"/>
              </a:spcAft>
              <a:buChar char="•"/>
              <a:defRPr>
                <a:solidFill>
                  <a:schemeClr val="tx1"/>
                </a:solidFill>
                <a:latin typeface="+mn-lt"/>
              </a:defRPr>
            </a:lvl3pPr>
            <a:lvl4pPr marL="1200150" indent="-171450" algn="l" rtl="0" fontAlgn="base">
              <a:spcBef>
                <a:spcPct val="20000"/>
              </a:spcBef>
              <a:spcAft>
                <a:spcPct val="0"/>
              </a:spcAft>
              <a:buChar char="–"/>
              <a:defRPr sz="1500">
                <a:solidFill>
                  <a:schemeClr val="tx1"/>
                </a:solidFill>
                <a:latin typeface="+mn-lt"/>
              </a:defRPr>
            </a:lvl4pPr>
            <a:lvl5pPr marL="1543050" indent="-171450" algn="l" rtl="0" fontAlgn="base">
              <a:spcBef>
                <a:spcPct val="20000"/>
              </a:spcBef>
              <a:spcAft>
                <a:spcPct val="0"/>
              </a:spcAft>
              <a:buChar char="»"/>
              <a:defRPr sz="1500">
                <a:solidFill>
                  <a:schemeClr val="tx1"/>
                </a:solidFill>
                <a:latin typeface="+mn-lt"/>
              </a:defRPr>
            </a:lvl5pPr>
            <a:lvl6pPr marL="1885950" indent="-171450" algn="l" rtl="0" eaLnBrk="1" fontAlgn="base" hangingPunct="1">
              <a:spcBef>
                <a:spcPct val="20000"/>
              </a:spcBef>
              <a:spcAft>
                <a:spcPct val="0"/>
              </a:spcAft>
              <a:buChar char="»"/>
              <a:defRPr sz="1500">
                <a:solidFill>
                  <a:schemeClr val="tx1"/>
                </a:solidFill>
                <a:latin typeface="+mn-lt"/>
              </a:defRPr>
            </a:lvl6pPr>
            <a:lvl7pPr marL="2228850" indent="-171450" algn="l" rtl="0" eaLnBrk="1" fontAlgn="base" hangingPunct="1">
              <a:spcBef>
                <a:spcPct val="20000"/>
              </a:spcBef>
              <a:spcAft>
                <a:spcPct val="0"/>
              </a:spcAft>
              <a:buChar char="»"/>
              <a:defRPr sz="1500">
                <a:solidFill>
                  <a:schemeClr val="tx1"/>
                </a:solidFill>
                <a:latin typeface="+mn-lt"/>
              </a:defRPr>
            </a:lvl7pPr>
            <a:lvl8pPr marL="2571750" indent="-171450" algn="l" rtl="0" eaLnBrk="1" fontAlgn="base" hangingPunct="1">
              <a:spcBef>
                <a:spcPct val="20000"/>
              </a:spcBef>
              <a:spcAft>
                <a:spcPct val="0"/>
              </a:spcAft>
              <a:buChar char="»"/>
              <a:defRPr sz="1500">
                <a:solidFill>
                  <a:schemeClr val="tx1"/>
                </a:solidFill>
                <a:latin typeface="+mn-lt"/>
              </a:defRPr>
            </a:lvl8pPr>
            <a:lvl9pPr marL="2914650" indent="-171450" algn="l" rtl="0" eaLnBrk="1" fontAlgn="base" hangingPunct="1">
              <a:spcBef>
                <a:spcPct val="20000"/>
              </a:spcBef>
              <a:spcAft>
                <a:spcPct val="0"/>
              </a:spcAft>
              <a:buChar char="»"/>
              <a:defRPr sz="1500">
                <a:solidFill>
                  <a:schemeClr val="tx1"/>
                </a:solidFill>
                <a:latin typeface="+mn-lt"/>
              </a:defRPr>
            </a:lvl9pPr>
          </a:lstStyle>
          <a:p>
            <a:r>
              <a:rPr lang="en-US" altLang="en-US" sz="2000" b="0" kern="0" dirty="0"/>
              <a:t>From the M.2 Example, there are 2 bits to describe Track ID, and 2 bits to describe Track ID amplification</a:t>
            </a:r>
            <a:endParaRPr lang="en-US" altLang="en-US" sz="2000" b="0" kern="0" dirty="0">
              <a:cs typeface="Arial"/>
            </a:endParaRPr>
          </a:p>
          <a:p>
            <a:endParaRPr lang="en-US" altLang="en-US" sz="2000" b="0" kern="0" dirty="0">
              <a:cs typeface="Arial"/>
            </a:endParaRPr>
          </a:p>
          <a:p>
            <a:r>
              <a:rPr lang="en-US" altLang="en-US" sz="2000" b="0" kern="0" dirty="0">
                <a:cs typeface="Arial"/>
              </a:rPr>
              <a:t>A bit is a 0 or 1, meaning with 2 bits, there are 4 possible combinations (00,01,10, 11)</a:t>
            </a:r>
          </a:p>
          <a:p>
            <a:endParaRPr lang="en-US" altLang="en-US" sz="2000" b="0" kern="0" dirty="0">
              <a:cs typeface="Arial"/>
            </a:endParaRPr>
          </a:p>
          <a:p>
            <a:r>
              <a:rPr lang="en-US" altLang="en-US" sz="2000" b="0" kern="0" dirty="0">
                <a:cs typeface="Arial"/>
              </a:rPr>
              <a:t>Each combination can be converted from binary to decimal (0,1,2,3)</a:t>
            </a:r>
          </a:p>
          <a:p>
            <a:endParaRPr lang="en-US" altLang="en-US" sz="2000" b="0" kern="0" dirty="0">
              <a:cs typeface="Arial"/>
            </a:endParaRPr>
          </a:p>
          <a:p>
            <a:r>
              <a:rPr lang="en-US" altLang="en-US" sz="2000" b="0" kern="0" dirty="0">
                <a:cs typeface="Arial"/>
              </a:rPr>
              <a:t>Each decimal number has been assigned an ID: Unknown (0), Friend (1), Hostile (2), Friend (3)</a:t>
            </a:r>
          </a:p>
          <a:p>
            <a:endParaRPr lang="en-US" altLang="en-US" sz="3000" b="0" kern="0">
              <a:cs typeface="Arial"/>
            </a:endParaRPr>
          </a:p>
          <a:p>
            <a:pPr eaLnBrk="1" hangingPunct="1"/>
            <a:endParaRPr lang="en-US" altLang="en-US" sz="3000" b="0" kern="0">
              <a:cs typeface="Arial"/>
            </a:endParaRPr>
          </a:p>
        </p:txBody>
      </p:sp>
    </p:spTree>
    <p:extLst>
      <p:ext uri="{BB962C8B-B14F-4D97-AF65-F5344CB8AC3E}">
        <p14:creationId xmlns:p14="http://schemas.microsoft.com/office/powerpoint/2010/main" val="3398226803"/>
      </p:ext>
    </p:extLst>
  </p:cSld>
  <p:clrMapOvr>
    <a:masterClrMapping/>
  </p:clrMapOvr>
</p:sld>
</file>

<file path=ppt/theme/theme1.xml><?xml version="1.0" encoding="utf-8"?>
<a:theme xmlns:a="http://schemas.openxmlformats.org/drawingml/2006/main" name="Joint_master_template">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FD Master">
  <a:themeElements>
    <a:clrScheme name="CFD Master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CFD 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CA" sz="12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CA" sz="1200" b="0" i="0" u="none" strike="noStrike" cap="none" normalizeH="0" baseline="0" smtClean="0">
            <a:ln>
              <a:noFill/>
            </a:ln>
            <a:solidFill>
              <a:schemeClr val="tx1"/>
            </a:solidFill>
            <a:effectLst/>
            <a:latin typeface="Arial" charset="0"/>
          </a:defRPr>
        </a:defPPr>
      </a:lstStyle>
    </a:lnDef>
  </a:objectDefaults>
  <a:extraClrSchemeLst>
    <a:extraClrScheme>
      <a:clrScheme name="CFD Master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FD Master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FD Master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FD Master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FD Master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FD Master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FD Master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CF background">
  <a:themeElements>
    <a:clrScheme name="CFD Master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CFD 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CA" sz="12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CA" sz="1200" b="0" i="0" u="none" strike="noStrike" cap="none" normalizeH="0" baseline="0" smtClean="0">
            <a:ln>
              <a:noFill/>
            </a:ln>
            <a:solidFill>
              <a:schemeClr val="tx1"/>
            </a:solidFill>
            <a:effectLst/>
            <a:latin typeface="Arial" charset="0"/>
          </a:defRPr>
        </a:defPPr>
      </a:lstStyle>
    </a:lnDef>
  </a:objectDefaults>
  <a:extraClrSchemeLst>
    <a:extraClrScheme>
      <a:clrScheme name="CFD Master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FD Master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FD Master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FD Master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FD Master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FD Master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FD Master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3.xml><?xml version="1.0" encoding="utf-8"?>
<ct:contentTypeSchema xmlns:ct="http://schemas.microsoft.com/office/2006/metadata/contentType" xmlns:ma="http://schemas.microsoft.com/office/2006/metadata/properties/metaAttributes" ct:_="" ma:_="" ma:contentTypeName="DND Document" ma:contentTypeID="0x010100010C2ADD635BB5409CEF3A212D7D66C8004BCF2733CDB1E649BBF1DCD7B11F6A0A" ma:contentTypeVersion="21" ma:contentTypeDescription="This Content Type applies the default UIC, Unit Name and Parent Org to all documents in the site." ma:contentTypeScope="" ma:versionID="14d318d5327981a8add10258c2e4be4b">
  <xsd:schema xmlns:xsd="http://www.w3.org/2001/XMLSchema" xmlns:xs="http://www.w3.org/2001/XMLSchema" xmlns:p="http://schemas.microsoft.com/office/2006/metadata/properties" xmlns:ns1="http://schemas.microsoft.com/sharepoint/v3" xmlns:ns2="4e4e7067-1b66-4815-83c0-e5717f015141" xmlns:ns3="f9c68e3b-b0b8-4bfd-804b-9cf766a9dac6" xmlns:ns4="957318fd-b9ae-4514-bc89-1e58a167728b" targetNamespace="http://schemas.microsoft.com/office/2006/metadata/properties" ma:root="true" ma:fieldsID="a3af1f80591b94aea3ba7beef0440b0c" ns1:_="" ns2:_="" ns3:_="" ns4:_="">
    <xsd:import namespace="http://schemas.microsoft.com/sharepoint/v3"/>
    <xsd:import namespace="4e4e7067-1b66-4815-83c0-e5717f015141"/>
    <xsd:import namespace="f9c68e3b-b0b8-4bfd-804b-9cf766a9dac6"/>
    <xsd:import namespace="957318fd-b9ae-4514-bc89-1e58a167728b"/>
    <xsd:element name="properties">
      <xsd:complexType>
        <xsd:sequence>
          <xsd:element name="documentManagement">
            <xsd:complexType>
              <xsd:all>
                <xsd:element ref="ns2:UIC"/>
                <xsd:element ref="ns2:Unit_x0020_Name"/>
                <xsd:element ref="ns2:Parent_Org"/>
                <xsd:element ref="ns3:_dlc_DocId" minOccurs="0"/>
                <xsd:element ref="ns3:_dlc_DocIdUrl" minOccurs="0"/>
                <xsd:element ref="ns3:_dlc_DocIdPersistId" minOccurs="0"/>
                <xsd:element ref="ns2:Function" minOccurs="0"/>
                <xsd:element ref="ns1:DocumentSetDescription" minOccurs="0"/>
                <xsd:element ref="ns4:MediaServiceMetadata" minOccurs="0"/>
                <xsd:element ref="ns4:MediaServiceFastMetadata" minOccurs="0"/>
                <xsd:element ref="ns4:MediaServiceAutoKeyPoints" minOccurs="0"/>
                <xsd:element ref="ns4:MediaServiceKeyPoints" minOccurs="0"/>
                <xsd:element ref="ns1:_ip_UnifiedCompliancePolicyProperties" minOccurs="0"/>
                <xsd:element ref="ns1:_ip_UnifiedCompliancePolicyUIAction" minOccurs="0"/>
                <xsd:element ref="ns4:MediaServiceAutoTags" minOccurs="0"/>
                <xsd:element ref="ns4:MediaServiceOCR" minOccurs="0"/>
                <xsd:element ref="ns4:MediaServiceGenerationTime" minOccurs="0"/>
                <xsd:element ref="ns4:MediaServiceEventHashCode" minOccurs="0"/>
                <xsd:element ref="ns4: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DocumentSetDescription" ma:index="15" nillable="true" ma:displayName="Description" ma:description="A description of the Document Set" ma:internalName="DocumentSetDescription">
      <xsd:simpleType>
        <xsd:restriction base="dms:Note"/>
      </xsd:simpleType>
    </xsd:element>
    <xsd:element name="_ip_UnifiedCompliancePolicyProperties" ma:index="20" nillable="true" ma:displayName="Unified Compliance Policy Properties" ma:hidden="true" ma:internalName="_ip_UnifiedCompliancePolicyProperties">
      <xsd:simpleType>
        <xsd:restriction base="dms:Note"/>
      </xsd:simpleType>
    </xsd:element>
    <xsd:element name="_ip_UnifiedCompliancePolicyUIAction" ma:index="21"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e4e7067-1b66-4815-83c0-e5717f015141" elementFormDefault="qualified">
    <xsd:import namespace="http://schemas.microsoft.com/office/2006/documentManagement/types"/>
    <xsd:import namespace="http://schemas.microsoft.com/office/infopath/2007/PartnerControls"/>
    <xsd:element name="UIC" ma:index="8" ma:displayName="UIC" ma:default="6148" ma:description="UIC" ma:internalName="UIC">
      <xsd:simpleType>
        <xsd:restriction base="dms:Text">
          <xsd:maxLength value="4"/>
        </xsd:restriction>
      </xsd:simpleType>
    </xsd:element>
    <xsd:element name="Unit_x0020_Name" ma:index="9" ma:displayName="Unit Name" ma:default="JTDL SWG Trg Sub-WG" ma:description="Unit Name" ma:internalName="Unit_x0020_Name">
      <xsd:simpleType>
        <xsd:restriction base="dms:Text">
          <xsd:maxLength value="255"/>
        </xsd:restriction>
      </xsd:simpleType>
    </xsd:element>
    <xsd:element name="Parent_Org" ma:index="10" ma:displayName="Parent_Org" ma:default="IM BRANCH" ma:format="Dropdown" ma:internalName="Parent_Org">
      <xsd:simpleType>
        <xsd:restriction base="dms:Choice">
          <xsd:enumeration value="O365_Admin"/>
          <xsd:enumeration value="CJOC"/>
          <xsd:enumeration value="ADM(RS)"/>
          <xsd:enumeration value="ADM(IE)"/>
          <xsd:enumeration value="ADM(Fin)"/>
          <xsd:enumeration value="ADM(S&amp;T)"/>
          <xsd:enumeration value="ADM(DIA)"/>
          <xsd:enumeration value="ADM(HR Civ)"/>
          <xsd:enumeration value="ADM(IM)"/>
          <xsd:enumeration value="ADM(Mat)"/>
          <xsd:enumeration value="ADM(PA)"/>
          <xsd:enumeration value="ADM(POL)"/>
          <xsd:enumeration value="CANSOFCOM"/>
          <xsd:enumeration value="CFINTCOM"/>
          <xsd:enumeration value="CMJ"/>
          <xsd:enumeration value="MPC"/>
          <xsd:enumeration value="Corp Sec"/>
          <xsd:enumeration value="CFHA"/>
          <xsd:enumeration value="JAG"/>
          <xsd:enumeration value="RCAF"/>
          <xsd:enumeration value="RCN"/>
          <xsd:enumeration value="SJS"/>
          <xsd:enumeration value="VCDS"/>
          <xsd:enumeration value="CA"/>
          <xsd:enumeration value="Ombudsman"/>
        </xsd:restriction>
      </xsd:simpleType>
    </xsd:element>
    <xsd:element name="Function" ma:index="14" nillable="true" ma:displayName="Function" ma:format="Dropdown" ma:internalName="Function">
      <xsd:simpleType>
        <xsd:restriction base="dms:Choice">
          <xsd:enumeration value="Acquisitions-Procurement"/>
          <xsd:enumeration value="Travel and Events"/>
          <xsd:enumeration value="Environment"/>
          <xsd:enumeration value="Finances"/>
          <xsd:enumeration value="Human Resources"/>
          <xsd:enumeration value="Information Management"/>
          <xsd:enumeration value="Information Technology"/>
          <xsd:enumeration value="Management and Oversight"/>
          <xsd:enumeration value="Materiel"/>
          <xsd:enumeration value="Military Personnel"/>
          <xsd:enumeration value="Occupational Health and Safety"/>
          <xsd:enumeration value="Public Affairs"/>
          <xsd:enumeration value="Real Property"/>
          <xsd:enumeration value="Ready Forces"/>
          <xsd:enumeration value="Operations"/>
          <xsd:enumeration value="Communications"/>
          <xsd:enumeration value="Legal Services"/>
          <xsd:enumeration value="Future Force Design"/>
          <xsd:enumeration value="Defence Team"/>
          <xsd:enumeration value="Sustainable Bases Information Technology System &amp; Infrastructure"/>
          <xsd:enumeration value="Procurement of Capabilities"/>
        </xsd:restriction>
      </xsd:simpleType>
    </xsd:element>
  </xsd:schema>
  <xsd:schema xmlns:xsd="http://www.w3.org/2001/XMLSchema" xmlns:xs="http://www.w3.org/2001/XMLSchema" xmlns:dms="http://schemas.microsoft.com/office/2006/documentManagement/types" xmlns:pc="http://schemas.microsoft.com/office/infopath/2007/PartnerControls" targetNamespace="f9c68e3b-b0b8-4bfd-804b-9cf766a9dac6" elementFormDefault="qualified">
    <xsd:import namespace="http://schemas.microsoft.com/office/2006/documentManagement/types"/>
    <xsd:import namespace="http://schemas.microsoft.com/office/infopath/2007/PartnerControls"/>
    <xsd:element name="_dlc_DocId" ma:index="11" nillable="true" ma:displayName="Document ID Value" ma:description="The value of the document ID assigned to this item." ma:internalName="_dlc_DocId" ma:readOnly="true">
      <xsd:simpleType>
        <xsd:restriction base="dms:Text"/>
      </xsd:simpleType>
    </xsd:element>
    <xsd:element name="_dlc_DocIdUrl" ma:index="12"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3" nillable="true" ma:displayName="Persist ID" ma:description="Keep ID on add." ma:hidden="true" ma:internalName="_dlc_DocIdPersistId" ma:readOnly="tru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957318fd-b9ae-4514-bc89-1e58a167728b" elementFormDefault="qualified">
    <xsd:import namespace="http://schemas.microsoft.com/office/2006/documentManagement/types"/>
    <xsd:import namespace="http://schemas.microsoft.com/office/infopath/2007/PartnerControls"/>
    <xsd:element name="MediaServiceMetadata" ma:index="16" nillable="true" ma:displayName="MediaServiceMetadata" ma:hidden="true" ma:internalName="MediaServiceMetadata" ma:readOnly="true">
      <xsd:simpleType>
        <xsd:restriction base="dms:Note"/>
      </xsd:simpleType>
    </xsd:element>
    <xsd:element name="MediaServiceFastMetadata" ma:index="17" nillable="true" ma:displayName="MediaServiceFastMetadata" ma:hidden="true" ma:internalName="MediaServiceFastMetadata" ma:readOnly="true">
      <xsd:simpleType>
        <xsd:restriction base="dms:Note"/>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ServiceAutoTags" ma:index="22" nillable="true" ma:displayName="Tags" ma:internalName="MediaServiceAutoTags" ma:readOnly="true">
      <xsd:simpleType>
        <xsd:restriction base="dms:Text"/>
      </xsd:simpleType>
    </xsd:element>
    <xsd:element name="MediaServiceOCR" ma:index="23" nillable="true" ma:displayName="Extracted Text" ma:internalName="MediaServiceOCR" ma:readOnly="true">
      <xsd:simpleType>
        <xsd:restriction base="dms:Note">
          <xsd:maxLength value="255"/>
        </xsd:restriction>
      </xsd:simpleType>
    </xsd:element>
    <xsd:element name="MediaServiceGenerationTime" ma:index="24" nillable="true" ma:displayName="MediaServiceGenerationTime" ma:hidden="true" ma:internalName="MediaServiceGenerationTime" ma:readOnly="true">
      <xsd:simpleType>
        <xsd:restriction base="dms:Text"/>
      </xsd:simpleType>
    </xsd:element>
    <xsd:element name="MediaServiceEventHashCode" ma:index="25" nillable="true" ma:displayName="MediaServiceEventHashCode" ma:hidden="true" ma:internalName="MediaServiceEventHashCode" ma:readOnly="true">
      <xsd:simpleType>
        <xsd:restriction base="dms:Text"/>
      </xsd:simpleType>
    </xsd:element>
    <xsd:element name="MediaServiceDateTaken" ma:index="26"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DD9E588-45D4-4D31-84AF-685D08921FF2}">
  <ds:schemaRefs>
    <ds:schemaRef ds:uri="http://schemas.microsoft.com/sharepoint/v3/contenttype/forms"/>
  </ds:schemaRefs>
</ds:datastoreItem>
</file>

<file path=customXml/itemProps2.xml><?xml version="1.0" encoding="utf-8"?>
<ds:datastoreItem xmlns:ds="http://schemas.openxmlformats.org/officeDocument/2006/customXml" ds:itemID="{7E6698E8-8EEB-402C-9D3C-B07CCE068CC0}">
  <ds:schemaRefs>
    <ds:schemaRef ds:uri="http://schemas.microsoft.com/sharepoint/events"/>
  </ds:schemaRefs>
</ds:datastoreItem>
</file>

<file path=customXml/itemProps3.xml><?xml version="1.0" encoding="utf-8"?>
<ds:datastoreItem xmlns:ds="http://schemas.openxmlformats.org/officeDocument/2006/customXml" ds:itemID="{57A3B71D-7A09-4297-8EFE-27DA2E19B30C}">
  <ds:schemaRefs>
    <ds:schemaRef ds:uri="4e4e7067-1b66-4815-83c0-e5717f015141"/>
    <ds:schemaRef ds:uri="957318fd-b9ae-4514-bc89-1e58a167728b"/>
    <ds:schemaRef ds:uri="f9c68e3b-b0b8-4bfd-804b-9cf766a9dac6"/>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microsoft.com/sharepoint/v3"/>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CO TDL Brief</Template>
  <Application>Microsoft Office PowerPoint</Application>
  <PresentationFormat>On-screen Show (4:3)</PresentationFormat>
  <Slides>15</Slides>
  <Notes>12</Notes>
  <HiddenSlides>0</HiddenSlides>
  <ScaleCrop>false</ScaleCrop>
  <HeadingPairs>
    <vt:vector size="4" baseType="variant">
      <vt:variant>
        <vt:lpstr>Theme</vt:lpstr>
      </vt:variant>
      <vt:variant>
        <vt:i4>3</vt:i4>
      </vt:variant>
      <vt:variant>
        <vt:lpstr>Slide Titles</vt:lpstr>
      </vt:variant>
      <vt:variant>
        <vt:i4>15</vt:i4>
      </vt:variant>
    </vt:vector>
  </HeadingPairs>
  <TitlesOfParts>
    <vt:vector size="18" baseType="lpstr">
      <vt:lpstr>Joint_master_template</vt:lpstr>
      <vt:lpstr>CFD Master</vt:lpstr>
      <vt:lpstr>CF background</vt:lpstr>
      <vt:lpstr>PowerPoint Presentation</vt:lpstr>
      <vt:lpstr>PowerPoint Presentation</vt:lpstr>
      <vt:lpstr>Enabling Objectives</vt:lpstr>
      <vt:lpstr>M-Series Message Governing References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Confirmation Questions</vt:lpstr>
      <vt:lpstr>Summary</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Overview/Terminals</dc:title>
  <dc:creator>Quigley PO1 SM@NPTG TDCA@Halifax</dc:creator>
  <cp:revision>219</cp:revision>
  <cp:lastPrinted>1997-09-24T13:59:20Z</cp:lastPrinted>
  <dcterms:created xsi:type="dcterms:W3CDTF">2009-02-14T16:35:13Z</dcterms:created>
  <dcterms:modified xsi:type="dcterms:W3CDTF">2021-05-15T00:51:08Z</dcterms:modified>
  <cp:category>Background</cp:category>
</cp:coreProperties>
</file>