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16"/>
  </p:notesMasterIdLst>
  <p:handoutMasterIdLst>
    <p:handoutMasterId r:id="rId17"/>
  </p:handoutMasterIdLst>
  <p:sldIdLst>
    <p:sldId id="258" r:id="rId6"/>
    <p:sldId id="288" r:id="rId7"/>
    <p:sldId id="267" r:id="rId8"/>
    <p:sldId id="289" r:id="rId9"/>
    <p:sldId id="315" r:id="rId10"/>
    <p:sldId id="312" r:id="rId11"/>
    <p:sldId id="317" r:id="rId12"/>
    <p:sldId id="316" r:id="rId13"/>
    <p:sldId id="303" r:id="rId14"/>
    <p:sldId id="307" r:id="rId15"/>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pard.r" initials="h" lastIdx="1" clrIdx="0">
    <p:extLst>
      <p:ext uri="{19B8F6BF-5375-455C-9EA6-DF929625EA0E}">
        <p15:presenceInfo xmlns:p15="http://schemas.microsoft.com/office/powerpoint/2012/main" userId="helpard.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2A3CEA-4A45-40CC-8D25-1827B942DC1C}" v="245" dt="2021-02-10T17:06:41.243"/>
    <p1510:client id="{5FFCE495-F1AE-4AB1-BE88-492EC671879C}" v="4" dt="2021-02-11T15:21:21.311"/>
    <p1510:client id="{8BA024D4-F637-0865-95A9-11B111B74AE3}" v="4" dt="2021-02-08T16:40:06.80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pard RW@ADM(IM) DJCIS@Defence O365" userId="S::rodney.helpard@ecn.forces.gc.ca::571a3b71-3825-4db5-994c-3be871183676" providerId="AD" clId="Web-{8931D919-A208-4C76-B289-04532E227C1A}"/>
    <pc:docChg chg="modSld">
      <pc:chgData name="Helpard RW@ADM(IM) DJCIS@Defence O365" userId="S::rodney.helpard@ecn.forces.gc.ca::571a3b71-3825-4db5-994c-3be871183676" providerId="AD" clId="Web-{8931D919-A208-4C76-B289-04532E227C1A}" dt="2021-02-08T16:44:24.616" v="35"/>
      <pc:docMkLst>
        <pc:docMk/>
      </pc:docMkLst>
      <pc:sldChg chg="modNotes">
        <pc:chgData name="Helpard RW@ADM(IM) DJCIS@Defence O365" userId="S::rodney.helpard@ecn.forces.gc.ca::571a3b71-3825-4db5-994c-3be871183676" providerId="AD" clId="Web-{8931D919-A208-4C76-B289-04532E227C1A}" dt="2021-02-08T16:43:43.960" v="13"/>
        <pc:sldMkLst>
          <pc:docMk/>
          <pc:sldMk cId="4122445906" sldId="312"/>
        </pc:sldMkLst>
      </pc:sldChg>
      <pc:sldChg chg="modNotes">
        <pc:chgData name="Helpard RW@ADM(IM) DJCIS@Defence O365" userId="S::rodney.helpard@ecn.forces.gc.ca::571a3b71-3825-4db5-994c-3be871183676" providerId="AD" clId="Web-{8931D919-A208-4C76-B289-04532E227C1A}" dt="2021-02-08T16:44:24.616" v="35"/>
        <pc:sldMkLst>
          <pc:docMk/>
          <pc:sldMk cId="2146278078" sldId="316"/>
        </pc:sldMkLst>
      </pc:sldChg>
    </pc:docChg>
  </pc:docChgLst>
  <pc:docChgLst>
    <pc:chgData name="Sheppard MS JE@MCC RJOC(A)@Defence O365" userId="S::justin.sheppard@ecn.forces.gc.ca::046012a4-b312-4c37-863d-653c3913ec98" providerId="AD" clId="Web-{5FFCE495-F1AE-4AB1-BE88-492EC671879C}"/>
    <pc:docChg chg="modSld">
      <pc:chgData name="Sheppard MS JE@MCC RJOC(A)@Defence O365" userId="S::justin.sheppard@ecn.forces.gc.ca::046012a4-b312-4c37-863d-653c3913ec98" providerId="AD" clId="Web-{5FFCE495-F1AE-4AB1-BE88-492EC671879C}" dt="2021-02-11T15:21:21.311" v="3" actId="1076"/>
      <pc:docMkLst>
        <pc:docMk/>
      </pc:docMkLst>
      <pc:sldChg chg="modSp">
        <pc:chgData name="Sheppard MS JE@MCC RJOC(A)@Defence O365" userId="S::justin.sheppard@ecn.forces.gc.ca::046012a4-b312-4c37-863d-653c3913ec98" providerId="AD" clId="Web-{5FFCE495-F1AE-4AB1-BE88-492EC671879C}" dt="2021-02-11T15:20:40.936" v="0" actId="1076"/>
        <pc:sldMkLst>
          <pc:docMk/>
          <pc:sldMk cId="0" sldId="258"/>
        </pc:sldMkLst>
        <pc:spChg chg="mod">
          <ac:chgData name="Sheppard MS JE@MCC RJOC(A)@Defence O365" userId="S::justin.sheppard@ecn.forces.gc.ca::046012a4-b312-4c37-863d-653c3913ec98" providerId="AD" clId="Web-{5FFCE495-F1AE-4AB1-BE88-492EC671879C}" dt="2021-02-11T15:20:40.936" v="0" actId="1076"/>
          <ac:spMkLst>
            <pc:docMk/>
            <pc:sldMk cId="0" sldId="258"/>
            <ac:spMk id="11" creationId="{4E375B69-8A08-4F5C-95BB-46ED48E1593F}"/>
          </ac:spMkLst>
        </pc:spChg>
      </pc:sldChg>
      <pc:sldChg chg="modSp">
        <pc:chgData name="Sheppard MS JE@MCC RJOC(A)@Defence O365" userId="S::justin.sheppard@ecn.forces.gc.ca::046012a4-b312-4c37-863d-653c3913ec98" providerId="AD" clId="Web-{5FFCE495-F1AE-4AB1-BE88-492EC671879C}" dt="2021-02-11T15:21:21.311" v="3" actId="1076"/>
        <pc:sldMkLst>
          <pc:docMk/>
          <pc:sldMk cId="2146278078" sldId="316"/>
        </pc:sldMkLst>
        <pc:spChg chg="mod">
          <ac:chgData name="Sheppard MS JE@MCC RJOC(A)@Defence O365" userId="S::justin.sheppard@ecn.forces.gc.ca::046012a4-b312-4c37-863d-653c3913ec98" providerId="AD" clId="Web-{5FFCE495-F1AE-4AB1-BE88-492EC671879C}" dt="2021-02-11T15:21:21.311" v="3" actId="1076"/>
          <ac:spMkLst>
            <pc:docMk/>
            <pc:sldMk cId="2146278078" sldId="316"/>
            <ac:spMk id="5" creationId="{00000000-0000-0000-0000-000000000000}"/>
          </ac:spMkLst>
        </pc:spChg>
      </pc:sldChg>
    </pc:docChg>
  </pc:docChgLst>
  <pc:docChgLst>
    <pc:chgData name="Helpard RW@ADM(IM) DJCIS@Defence O365" userId="S::rodney.helpard@ecn.forces.gc.ca::571a3b71-3825-4db5-994c-3be871183676" providerId="AD" clId="Web-{B8105F27-4E35-40C3-9F2D-CDC47C0251DD}"/>
    <pc:docChg chg="modSld">
      <pc:chgData name="Helpard RW@ADM(IM) DJCIS@Defence O365" userId="S::rodney.helpard@ecn.forces.gc.ca::571a3b71-3825-4db5-994c-3be871183676" providerId="AD" clId="Web-{B8105F27-4E35-40C3-9F2D-CDC47C0251DD}" dt="2021-02-05T21:16:28.441" v="1"/>
      <pc:docMkLst>
        <pc:docMk/>
      </pc:docMkLst>
      <pc:sldChg chg="modNotes">
        <pc:chgData name="Helpard RW@ADM(IM) DJCIS@Defence O365" userId="S::rodney.helpard@ecn.forces.gc.ca::571a3b71-3825-4db5-994c-3be871183676" providerId="AD" clId="Web-{B8105F27-4E35-40C3-9F2D-CDC47C0251DD}" dt="2021-02-05T21:16:28.441" v="1"/>
        <pc:sldMkLst>
          <pc:docMk/>
          <pc:sldMk cId="1251806590" sldId="289"/>
        </pc:sldMkLst>
      </pc:sldChg>
    </pc:docChg>
  </pc:docChgLst>
  <pc:docChgLst>
    <pc:chgData name="Helpard RW@ADM(IM) DJCIS@Defence O365" userId="S::rodney.helpard@ecn.forces.gc.ca::571a3b71-3825-4db5-994c-3be871183676" providerId="AD" clId="Web-{BDCCCA56-D6F8-46EE-8628-3D045F13B68E}"/>
    <pc:docChg chg="modSld">
      <pc:chgData name="Helpard RW@ADM(IM) DJCIS@Defence O365" userId="S::rodney.helpard@ecn.forces.gc.ca::571a3b71-3825-4db5-994c-3be871183676" providerId="AD" clId="Web-{BDCCCA56-D6F8-46EE-8628-3D045F13B68E}" dt="2021-02-08T18:41:34.163" v="192"/>
      <pc:docMkLst>
        <pc:docMk/>
      </pc:docMkLst>
      <pc:sldChg chg="modNotes">
        <pc:chgData name="Helpard RW@ADM(IM) DJCIS@Defence O365" userId="S::rodney.helpard@ecn.forces.gc.ca::571a3b71-3825-4db5-994c-3be871183676" providerId="AD" clId="Web-{BDCCCA56-D6F8-46EE-8628-3D045F13B68E}" dt="2021-02-08T18:41:34.163" v="192"/>
        <pc:sldMkLst>
          <pc:docMk/>
          <pc:sldMk cId="2146278078" sldId="316"/>
        </pc:sldMkLst>
      </pc:sldChg>
    </pc:docChg>
  </pc:docChgLst>
  <pc:docChgLst>
    <pc:chgData clId="Web-{3B2A3CEA-4A45-40CC-8D25-1827B942DC1C}"/>
    <pc:docChg chg="modSld">
      <pc:chgData name="" userId="" providerId="" clId="Web-{3B2A3CEA-4A45-40CC-8D25-1827B942DC1C}" dt="2021-02-10T16:43:49.111" v="2" actId="20577"/>
      <pc:docMkLst>
        <pc:docMk/>
      </pc:docMkLst>
      <pc:sldChg chg="modSp">
        <pc:chgData name="" userId="" providerId="" clId="Web-{3B2A3CEA-4A45-40CC-8D25-1827B942DC1C}" dt="2021-02-10T16:43:49.111" v="2" actId="20577"/>
        <pc:sldMkLst>
          <pc:docMk/>
          <pc:sldMk cId="0" sldId="258"/>
        </pc:sldMkLst>
        <pc:spChg chg="mod">
          <ac:chgData name="" userId="" providerId="" clId="Web-{3B2A3CEA-4A45-40CC-8D25-1827B942DC1C}" dt="2021-02-10T16:43:49.111" v="2" actId="20577"/>
          <ac:spMkLst>
            <pc:docMk/>
            <pc:sldMk cId="0" sldId="258"/>
            <ac:spMk id="7" creationId="{00000000-0000-0000-0000-000000000000}"/>
          </ac:spMkLst>
        </pc:spChg>
      </pc:sldChg>
    </pc:docChg>
  </pc:docChgLst>
  <pc:docChgLst>
    <pc:chgData name="Blindback Sgt TJ@21 AC&amp;W Sqn CADS Ops@Defence O365" userId="S::timothy.blindback@ecn.forces.gc.ca::2699d6b2-7bae-42be-83da-ef360de0bb01" providerId="AD" clId="Web-{8BA024D4-F637-0865-95A9-11B111B74AE3}"/>
    <pc:docChg chg="modSld">
      <pc:chgData name="Blindback Sgt TJ@21 AC&amp;W Sqn CADS Ops@Defence O365" userId="S::timothy.blindback@ecn.forces.gc.ca::2699d6b2-7bae-42be-83da-ef360de0bb01" providerId="AD" clId="Web-{8BA024D4-F637-0865-95A9-11B111B74AE3}" dt="2021-02-08T16:40:04.021" v="0" actId="20577"/>
      <pc:docMkLst>
        <pc:docMk/>
      </pc:docMkLst>
      <pc:sldChg chg="modSp">
        <pc:chgData name="Blindback Sgt TJ@21 AC&amp;W Sqn CADS Ops@Defence O365" userId="S::timothy.blindback@ecn.forces.gc.ca::2699d6b2-7bae-42be-83da-ef360de0bb01" providerId="AD" clId="Web-{8BA024D4-F637-0865-95A9-11B111B74AE3}" dt="2021-02-08T16:40:04.021" v="0" actId="20577"/>
        <pc:sldMkLst>
          <pc:docMk/>
          <pc:sldMk cId="4122445906" sldId="312"/>
        </pc:sldMkLst>
        <pc:spChg chg="mod">
          <ac:chgData name="Blindback Sgt TJ@21 AC&amp;W Sqn CADS Ops@Defence O365" userId="S::timothy.blindback@ecn.forces.gc.ca::2699d6b2-7bae-42be-83da-ef360de0bb01" providerId="AD" clId="Web-{8BA024D4-F637-0865-95A9-11B111B74AE3}" dt="2021-02-08T16:40:04.021" v="0" actId="20577"/>
          <ac:spMkLst>
            <pc:docMk/>
            <pc:sldMk cId="4122445906" sldId="312"/>
            <ac:spMk id="2" creationId="{00000000-0000-0000-0000-000000000000}"/>
          </ac:spMkLst>
        </pc:spChg>
      </pc:sldChg>
    </pc:docChg>
  </pc:docChgLst>
  <pc:docChgLst>
    <pc:chgData name="Sheppard MS JE@MCC RJOC(A)@Defence O365" userId="S::justin.sheppard@ecn.forces.gc.ca::046012a4-b312-4c37-863d-653c3913ec98" providerId="AD" clId="Web-{3B2A3CEA-4A45-40CC-8D25-1827B942DC1C}"/>
    <pc:docChg chg="modSld">
      <pc:chgData name="Sheppard MS JE@MCC RJOC(A)@Defence O365" userId="S::justin.sheppard@ecn.forces.gc.ca::046012a4-b312-4c37-863d-653c3913ec98" providerId="AD" clId="Web-{3B2A3CEA-4A45-40CC-8D25-1827B942DC1C}" dt="2021-02-10T17:06:40.728" v="160" actId="20577"/>
      <pc:docMkLst>
        <pc:docMk/>
      </pc:docMkLst>
      <pc:sldChg chg="modSp">
        <pc:chgData name="Sheppard MS JE@MCC RJOC(A)@Defence O365" userId="S::justin.sheppard@ecn.forces.gc.ca::046012a4-b312-4c37-863d-653c3913ec98" providerId="AD" clId="Web-{3B2A3CEA-4A45-40CC-8D25-1827B942DC1C}" dt="2021-02-10T16:44:21.925" v="5" actId="14100"/>
        <pc:sldMkLst>
          <pc:docMk/>
          <pc:sldMk cId="0" sldId="258"/>
        </pc:sldMkLst>
        <pc:spChg chg="mod">
          <ac:chgData name="Sheppard MS JE@MCC RJOC(A)@Defence O365" userId="S::justin.sheppard@ecn.forces.gc.ca::046012a4-b312-4c37-863d-653c3913ec98" providerId="AD" clId="Web-{3B2A3CEA-4A45-40CC-8D25-1827B942DC1C}" dt="2021-02-10T16:44:21.925" v="5" actId="14100"/>
          <ac:spMkLst>
            <pc:docMk/>
            <pc:sldMk cId="0" sldId="258"/>
            <ac:spMk id="7" creationId="{00000000-0000-0000-0000-000000000000}"/>
          </ac:spMkLst>
        </pc:spChg>
      </pc:sldChg>
      <pc:sldChg chg="modSp">
        <pc:chgData name="Sheppard MS JE@MCC RJOC(A)@Defence O365" userId="S::justin.sheppard@ecn.forces.gc.ca::046012a4-b312-4c37-863d-653c3913ec98" providerId="AD" clId="Web-{3B2A3CEA-4A45-40CC-8D25-1827B942DC1C}" dt="2021-02-10T16:45:47.101" v="25" actId="20577"/>
        <pc:sldMkLst>
          <pc:docMk/>
          <pc:sldMk cId="1587703502" sldId="267"/>
        </pc:sldMkLst>
        <pc:spChg chg="mod">
          <ac:chgData name="Sheppard MS JE@MCC RJOC(A)@Defence O365" userId="S::justin.sheppard@ecn.forces.gc.ca::046012a4-b312-4c37-863d-653c3913ec98" providerId="AD" clId="Web-{3B2A3CEA-4A45-40CC-8D25-1827B942DC1C}" dt="2021-02-10T16:45:47.101" v="25" actId="20577"/>
          <ac:spMkLst>
            <pc:docMk/>
            <pc:sldMk cId="1587703502" sldId="267"/>
            <ac:spMk id="2" creationId="{00000000-0000-0000-0000-000000000000}"/>
          </ac:spMkLst>
        </pc:spChg>
        <pc:spChg chg="mod">
          <ac:chgData name="Sheppard MS JE@MCC RJOC(A)@Defence O365" userId="S::justin.sheppard@ecn.forces.gc.ca::046012a4-b312-4c37-863d-653c3913ec98" providerId="AD" clId="Web-{3B2A3CEA-4A45-40CC-8D25-1827B942DC1C}" dt="2021-02-10T16:45:24.803" v="18" actId="14100"/>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3B2A3CEA-4A45-40CC-8D25-1827B942DC1C}" dt="2021-02-10T16:44:42.520" v="6" actId="20577"/>
        <pc:sldMkLst>
          <pc:docMk/>
          <pc:sldMk cId="1018954970" sldId="288"/>
        </pc:sldMkLst>
        <pc:spChg chg="mod">
          <ac:chgData name="Sheppard MS JE@MCC RJOC(A)@Defence O365" userId="S::justin.sheppard@ecn.forces.gc.ca::046012a4-b312-4c37-863d-653c3913ec98" providerId="AD" clId="Web-{3B2A3CEA-4A45-40CC-8D25-1827B942DC1C}" dt="2021-02-10T16:44:42.520" v="6"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3B2A3CEA-4A45-40CC-8D25-1827B942DC1C}" dt="2021-02-10T16:48:03.128" v="48" actId="1076"/>
        <pc:sldMkLst>
          <pc:docMk/>
          <pc:sldMk cId="1251806590" sldId="289"/>
        </pc:sldMkLst>
        <pc:spChg chg="mod">
          <ac:chgData name="Sheppard MS JE@MCC RJOC(A)@Defence O365" userId="S::justin.sheppard@ecn.forces.gc.ca::046012a4-b312-4c37-863d-653c3913ec98" providerId="AD" clId="Web-{3B2A3CEA-4A45-40CC-8D25-1827B942DC1C}" dt="2021-02-10T16:46:17.228" v="30" actId="14100"/>
          <ac:spMkLst>
            <pc:docMk/>
            <pc:sldMk cId="1251806590" sldId="289"/>
            <ac:spMk id="5" creationId="{00000000-0000-0000-0000-000000000000}"/>
          </ac:spMkLst>
        </pc:spChg>
        <pc:spChg chg="mod">
          <ac:chgData name="Sheppard MS JE@MCC RJOC(A)@Defence O365" userId="S::justin.sheppard@ecn.forces.gc.ca::046012a4-b312-4c37-863d-653c3913ec98" providerId="AD" clId="Web-{3B2A3CEA-4A45-40CC-8D25-1827B942DC1C}" dt="2021-02-10T16:47:39.185" v="45" actId="20577"/>
          <ac:spMkLst>
            <pc:docMk/>
            <pc:sldMk cId="1251806590" sldId="289"/>
            <ac:spMk id="8" creationId="{00000000-0000-0000-0000-000000000000}"/>
          </ac:spMkLst>
        </pc:spChg>
        <pc:picChg chg="mod">
          <ac:chgData name="Sheppard MS JE@MCC RJOC(A)@Defence O365" userId="S::justin.sheppard@ecn.forces.gc.ca::046012a4-b312-4c37-863d-653c3913ec98" providerId="AD" clId="Web-{3B2A3CEA-4A45-40CC-8D25-1827B942DC1C}" dt="2021-02-10T16:48:03.128" v="48" actId="1076"/>
          <ac:picMkLst>
            <pc:docMk/>
            <pc:sldMk cId="1251806590" sldId="289"/>
            <ac:picMk id="7" creationId="{00000000-0000-0000-0000-000000000000}"/>
          </ac:picMkLst>
        </pc:picChg>
      </pc:sldChg>
      <pc:sldChg chg="modSp">
        <pc:chgData name="Sheppard MS JE@MCC RJOC(A)@Defence O365" userId="S::justin.sheppard@ecn.forces.gc.ca::046012a4-b312-4c37-863d-653c3913ec98" providerId="AD" clId="Web-{3B2A3CEA-4A45-40CC-8D25-1827B942DC1C}" dt="2021-02-10T17:06:35.493" v="159" actId="20577"/>
        <pc:sldMkLst>
          <pc:docMk/>
          <pc:sldMk cId="232699226" sldId="303"/>
        </pc:sldMkLst>
        <pc:spChg chg="mod">
          <ac:chgData name="Sheppard MS JE@MCC RJOC(A)@Defence O365" userId="S::justin.sheppard@ecn.forces.gc.ca::046012a4-b312-4c37-863d-653c3913ec98" providerId="AD" clId="Web-{3B2A3CEA-4A45-40CC-8D25-1827B942DC1C}" dt="2021-02-10T17:06:35.493" v="159" actId="20577"/>
          <ac:spMkLst>
            <pc:docMk/>
            <pc:sldMk cId="232699226" sldId="303"/>
            <ac:spMk id="2" creationId="{00000000-0000-0000-0000-000000000000}"/>
          </ac:spMkLst>
        </pc:spChg>
        <pc:spChg chg="mod">
          <ac:chgData name="Sheppard MS JE@MCC RJOC(A)@Defence O365" userId="S::justin.sheppard@ecn.forces.gc.ca::046012a4-b312-4c37-863d-653c3913ec98" providerId="AD" clId="Web-{3B2A3CEA-4A45-40CC-8D25-1827B942DC1C}" dt="2021-02-10T16:54:20.862" v="140" actId="1076"/>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3B2A3CEA-4A45-40CC-8D25-1827B942DC1C}" dt="2021-02-10T17:06:40.728" v="160" actId="20577"/>
        <pc:sldMkLst>
          <pc:docMk/>
          <pc:sldMk cId="3118391297" sldId="307"/>
        </pc:sldMkLst>
        <pc:spChg chg="mod">
          <ac:chgData name="Sheppard MS JE@MCC RJOC(A)@Defence O365" userId="S::justin.sheppard@ecn.forces.gc.ca::046012a4-b312-4c37-863d-653c3913ec98" providerId="AD" clId="Web-{3B2A3CEA-4A45-40CC-8D25-1827B942DC1C}" dt="2021-02-10T17:06:40.728" v="160"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3B2A3CEA-4A45-40CC-8D25-1827B942DC1C}" dt="2021-02-10T16:51:09.102" v="94" actId="20577"/>
        <pc:sldMkLst>
          <pc:docMk/>
          <pc:sldMk cId="4122445906" sldId="312"/>
        </pc:sldMkLst>
        <pc:spChg chg="mod">
          <ac:chgData name="Sheppard MS JE@MCC RJOC(A)@Defence O365" userId="S::justin.sheppard@ecn.forces.gc.ca::046012a4-b312-4c37-863d-653c3913ec98" providerId="AD" clId="Web-{3B2A3CEA-4A45-40CC-8D25-1827B942DC1C}" dt="2021-02-10T16:51:09.102" v="94" actId="20577"/>
          <ac:spMkLst>
            <pc:docMk/>
            <pc:sldMk cId="4122445906" sldId="312"/>
            <ac:spMk id="2" creationId="{00000000-0000-0000-0000-000000000000}"/>
          </ac:spMkLst>
        </pc:spChg>
        <pc:spChg chg="mod">
          <ac:chgData name="Sheppard MS JE@MCC RJOC(A)@Defence O365" userId="S::justin.sheppard@ecn.forces.gc.ca::046012a4-b312-4c37-863d-653c3913ec98" providerId="AD" clId="Web-{3B2A3CEA-4A45-40CC-8D25-1827B942DC1C}" dt="2021-02-10T16:50:15.553" v="80" actId="20577"/>
          <ac:spMkLst>
            <pc:docMk/>
            <pc:sldMk cId="4122445906" sldId="312"/>
            <ac:spMk id="3" creationId="{00000000-0000-0000-0000-000000000000}"/>
          </ac:spMkLst>
        </pc:spChg>
        <pc:spChg chg="mod">
          <ac:chgData name="Sheppard MS JE@MCC RJOC(A)@Defence O365" userId="S::justin.sheppard@ecn.forces.gc.ca::046012a4-b312-4c37-863d-653c3913ec98" providerId="AD" clId="Web-{3B2A3CEA-4A45-40CC-8D25-1827B942DC1C}" dt="2021-02-10T16:49:43.348" v="75" actId="1076"/>
          <ac:spMkLst>
            <pc:docMk/>
            <pc:sldMk cId="4122445906" sldId="312"/>
            <ac:spMk id="5" creationId="{00000000-0000-0000-0000-000000000000}"/>
          </ac:spMkLst>
        </pc:spChg>
        <pc:picChg chg="mod">
          <ac:chgData name="Sheppard MS JE@MCC RJOC(A)@Defence O365" userId="S::justin.sheppard@ecn.forces.gc.ca::046012a4-b312-4c37-863d-653c3913ec98" providerId="AD" clId="Web-{3B2A3CEA-4A45-40CC-8D25-1827B942DC1C}" dt="2021-02-10T16:50:11.052" v="79" actId="1076"/>
          <ac:picMkLst>
            <pc:docMk/>
            <pc:sldMk cId="4122445906" sldId="312"/>
            <ac:picMk id="5122" creationId="{00000000-0000-0000-0000-000000000000}"/>
          </ac:picMkLst>
        </pc:picChg>
      </pc:sldChg>
      <pc:sldChg chg="modSp">
        <pc:chgData name="Sheppard MS JE@MCC RJOC(A)@Defence O365" userId="S::justin.sheppard@ecn.forces.gc.ca::046012a4-b312-4c37-863d-653c3913ec98" providerId="AD" clId="Web-{3B2A3CEA-4A45-40CC-8D25-1827B942DC1C}" dt="2021-02-10T16:49:20.456" v="71" actId="20577"/>
        <pc:sldMkLst>
          <pc:docMk/>
          <pc:sldMk cId="297493376" sldId="315"/>
        </pc:sldMkLst>
        <pc:spChg chg="mod">
          <ac:chgData name="Sheppard MS JE@MCC RJOC(A)@Defence O365" userId="S::justin.sheppard@ecn.forces.gc.ca::046012a4-b312-4c37-863d-653c3913ec98" providerId="AD" clId="Web-{3B2A3CEA-4A45-40CC-8D25-1827B942DC1C}" dt="2021-02-10T16:49:20.456" v="71" actId="20577"/>
          <ac:spMkLst>
            <pc:docMk/>
            <pc:sldMk cId="297493376" sldId="315"/>
            <ac:spMk id="3" creationId="{00000000-0000-0000-0000-000000000000}"/>
          </ac:spMkLst>
        </pc:spChg>
        <pc:spChg chg="mod">
          <ac:chgData name="Sheppard MS JE@MCC RJOC(A)@Defence O365" userId="S::justin.sheppard@ecn.forces.gc.ca::046012a4-b312-4c37-863d-653c3913ec98" providerId="AD" clId="Web-{3B2A3CEA-4A45-40CC-8D25-1827B942DC1C}" dt="2021-02-10T16:49:05.299" v="66" actId="14100"/>
          <ac:spMkLst>
            <pc:docMk/>
            <pc:sldMk cId="297493376" sldId="315"/>
            <ac:spMk id="4" creationId="{00000000-0000-0000-0000-000000000000}"/>
          </ac:spMkLst>
        </pc:spChg>
        <pc:spChg chg="mod">
          <ac:chgData name="Sheppard MS JE@MCC RJOC(A)@Defence O365" userId="S::justin.sheppard@ecn.forces.gc.ca::046012a4-b312-4c37-863d-653c3913ec98" providerId="AD" clId="Web-{3B2A3CEA-4A45-40CC-8D25-1827B942DC1C}" dt="2021-02-10T16:47:27.231" v="43" actId="1076"/>
          <ac:spMkLst>
            <pc:docMk/>
            <pc:sldMk cId="297493376" sldId="315"/>
            <ac:spMk id="5" creationId="{00000000-0000-0000-0000-000000000000}"/>
          </ac:spMkLst>
        </pc:spChg>
        <pc:spChg chg="mod">
          <ac:chgData name="Sheppard MS JE@MCC RJOC(A)@Defence O365" userId="S::justin.sheppard@ecn.forces.gc.ca::046012a4-b312-4c37-863d-653c3913ec98" providerId="AD" clId="Web-{3B2A3CEA-4A45-40CC-8D25-1827B942DC1C}" dt="2021-02-10T16:49:14.362" v="68" actId="14100"/>
          <ac:spMkLst>
            <pc:docMk/>
            <pc:sldMk cId="297493376" sldId="315"/>
            <ac:spMk id="7" creationId="{00000000-0000-0000-0000-000000000000}"/>
          </ac:spMkLst>
        </pc:spChg>
      </pc:sldChg>
      <pc:sldChg chg="modSp">
        <pc:chgData name="Sheppard MS JE@MCC RJOC(A)@Defence O365" userId="S::justin.sheppard@ecn.forces.gc.ca::046012a4-b312-4c37-863d-653c3913ec98" providerId="AD" clId="Web-{3B2A3CEA-4A45-40CC-8D25-1827B942DC1C}" dt="2021-02-10T16:54:01.064" v="137" actId="1076"/>
        <pc:sldMkLst>
          <pc:docMk/>
          <pc:sldMk cId="2146278078" sldId="316"/>
        </pc:sldMkLst>
        <pc:spChg chg="mod">
          <ac:chgData name="Sheppard MS JE@MCC RJOC(A)@Defence O365" userId="S::justin.sheppard@ecn.forces.gc.ca::046012a4-b312-4c37-863d-653c3913ec98" providerId="AD" clId="Web-{3B2A3CEA-4A45-40CC-8D25-1827B942DC1C}" dt="2021-02-10T16:53:54.032" v="136" actId="20577"/>
          <ac:spMkLst>
            <pc:docMk/>
            <pc:sldMk cId="2146278078" sldId="316"/>
            <ac:spMk id="2" creationId="{00000000-0000-0000-0000-000000000000}"/>
          </ac:spMkLst>
        </pc:spChg>
        <pc:spChg chg="mod">
          <ac:chgData name="Sheppard MS JE@MCC RJOC(A)@Defence O365" userId="S::justin.sheppard@ecn.forces.gc.ca::046012a4-b312-4c37-863d-653c3913ec98" providerId="AD" clId="Web-{3B2A3CEA-4A45-40CC-8D25-1827B942DC1C}" dt="2021-02-10T16:52:34.872" v="114" actId="1076"/>
          <ac:spMkLst>
            <pc:docMk/>
            <pc:sldMk cId="2146278078" sldId="316"/>
            <ac:spMk id="3" creationId="{00000000-0000-0000-0000-000000000000}"/>
          </ac:spMkLst>
        </pc:spChg>
        <pc:spChg chg="mod">
          <ac:chgData name="Sheppard MS JE@MCC RJOC(A)@Defence O365" userId="S::justin.sheppard@ecn.forces.gc.ca::046012a4-b312-4c37-863d-653c3913ec98" providerId="AD" clId="Web-{3B2A3CEA-4A45-40CC-8D25-1827B942DC1C}" dt="2021-02-10T16:52:30.153" v="113" actId="14100"/>
          <ac:spMkLst>
            <pc:docMk/>
            <pc:sldMk cId="2146278078" sldId="316"/>
            <ac:spMk id="5" creationId="{00000000-0000-0000-0000-000000000000}"/>
          </ac:spMkLst>
        </pc:spChg>
        <pc:picChg chg="mod">
          <ac:chgData name="Sheppard MS JE@MCC RJOC(A)@Defence O365" userId="S::justin.sheppard@ecn.forces.gc.ca::046012a4-b312-4c37-863d-653c3913ec98" providerId="AD" clId="Web-{3B2A3CEA-4A45-40CC-8D25-1827B942DC1C}" dt="2021-02-10T16:54:01.064" v="137" actId="1076"/>
          <ac:picMkLst>
            <pc:docMk/>
            <pc:sldMk cId="2146278078" sldId="316"/>
            <ac:picMk id="3074" creationId="{00000000-0000-0000-0000-000000000000}"/>
          </ac:picMkLst>
        </pc:picChg>
      </pc:sldChg>
      <pc:sldChg chg="modSp">
        <pc:chgData name="Sheppard MS JE@MCC RJOC(A)@Defence O365" userId="S::justin.sheppard@ecn.forces.gc.ca::046012a4-b312-4c37-863d-653c3913ec98" providerId="AD" clId="Web-{3B2A3CEA-4A45-40CC-8D25-1827B942DC1C}" dt="2021-02-10T16:52:00.652" v="110" actId="1076"/>
        <pc:sldMkLst>
          <pc:docMk/>
          <pc:sldMk cId="2763191856" sldId="317"/>
        </pc:sldMkLst>
        <pc:spChg chg="mod">
          <ac:chgData name="Sheppard MS JE@MCC RJOC(A)@Defence O365" userId="S::justin.sheppard@ecn.forces.gc.ca::046012a4-b312-4c37-863d-653c3913ec98" providerId="AD" clId="Web-{3B2A3CEA-4A45-40CC-8D25-1827B942DC1C}" dt="2021-02-10T16:51:31.775" v="105" actId="20577"/>
          <ac:spMkLst>
            <pc:docMk/>
            <pc:sldMk cId="2763191856" sldId="317"/>
            <ac:spMk id="3" creationId="{00000000-0000-0000-0000-000000000000}"/>
          </ac:spMkLst>
        </pc:spChg>
        <pc:spChg chg="mod">
          <ac:chgData name="Sheppard MS JE@MCC RJOC(A)@Defence O365" userId="S::justin.sheppard@ecn.forces.gc.ca::046012a4-b312-4c37-863d-653c3913ec98" providerId="AD" clId="Web-{3B2A3CEA-4A45-40CC-8D25-1827B942DC1C}" dt="2021-02-10T16:52:00.652" v="110" actId="1076"/>
          <ac:spMkLst>
            <pc:docMk/>
            <pc:sldMk cId="2763191856" sldId="317"/>
            <ac:spMk id="5" creationId="{00000000-0000-0000-0000-000000000000}"/>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1-02-01T12:24:41.894" idx="1">
    <p:pos x="10" y="10"/>
    <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kern="1200">
                <a:solidFill>
                  <a:schemeClr val="tx1"/>
                </a:solidFill>
                <a:effectLst/>
                <a:latin typeface="Arial"/>
                <a:cs typeface="Arial"/>
              </a:rPr>
              <a:t>Governance can be defined as: “The system by which entities are directed and controlled.  It is concerned with structure and processes for decision making, accountability, control and behaviour at the top of an entity. Governance influences how an organization’s objectives are set and achieved, how risk is monitored and addressed and how performance is </a:t>
            </a:r>
            <a:r>
              <a:rPr lang="en-CA">
                <a:latin typeface="Arial"/>
                <a:cs typeface="Arial"/>
              </a:rPr>
              <a:t>optimized</a:t>
            </a:r>
            <a:r>
              <a:rPr lang="en-CA" sz="1200" b="0" i="0" kern="1200">
                <a:solidFill>
                  <a:schemeClr val="tx1"/>
                </a:solidFill>
                <a:effectLst/>
                <a:latin typeface="Arial"/>
                <a:cs typeface="Arial"/>
              </a:rPr>
              <a:t>”.  </a:t>
            </a:r>
          </a:p>
          <a:p>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charset="0"/>
                <a:ea typeface="+mn-ea"/>
                <a:cs typeface="+mn-cs"/>
              </a:rPr>
              <a:t>Governance is a system and process, not a single activity and therefore successful implementation of a good governance strategy requires a systematic approach that incorporates strategic planning, risk management and performance management.  </a:t>
            </a:r>
          </a:p>
          <a:p>
            <a:endParaRPr lang="en-CA" sz="1200" b="0" i="0" kern="120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4</a:t>
            </a:fld>
            <a:endParaRPr lang="en-CA" altLang="en-US"/>
          </a:p>
        </p:txBody>
      </p:sp>
    </p:spTree>
    <p:extLst>
      <p:ext uri="{BB962C8B-B14F-4D97-AF65-F5344CB8AC3E}">
        <p14:creationId xmlns:p14="http://schemas.microsoft.com/office/powerpoint/2010/main" val="3847476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kern="1200">
                <a:solidFill>
                  <a:schemeClr val="tx1"/>
                </a:solidFill>
                <a:effectLst/>
                <a:latin typeface="Arial" charset="0"/>
                <a:ea typeface="+mn-ea"/>
                <a:cs typeface="+mn-cs"/>
              </a:rPr>
              <a:t>Governance is a core component of the unique characteristics of a successful organization. Governance is the way rules, norms and actions are structured, sustained, regulated and held accountable. </a:t>
            </a:r>
          </a:p>
          <a:p>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charset="0"/>
                <a:ea typeface="+mn-ea"/>
                <a:cs typeface="+mn-cs"/>
              </a:rPr>
              <a:t>At</a:t>
            </a:r>
            <a:r>
              <a:rPr lang="en-CA" sz="1200" b="0" i="0" kern="1200" baseline="0">
                <a:solidFill>
                  <a:schemeClr val="tx1"/>
                </a:solidFill>
                <a:effectLst/>
                <a:latin typeface="Arial" charset="0"/>
                <a:ea typeface="+mn-ea"/>
                <a:cs typeface="+mn-cs"/>
              </a:rPr>
              <a:t> the NATIONAL domain TDL has a Joint Operational Authority, a Joint Technical Authority and a Joint Training Authority</a:t>
            </a:r>
          </a:p>
          <a:p>
            <a:endParaRPr lang="en-CA" sz="1200" b="0" i="0" kern="1200" baseline="0">
              <a:solidFill>
                <a:schemeClr val="tx1"/>
              </a:solidFill>
              <a:effectLst/>
              <a:latin typeface="Arial" charset="0"/>
              <a:ea typeface="+mn-ea"/>
              <a:cs typeface="+mn-cs"/>
            </a:endParaRPr>
          </a:p>
          <a:p>
            <a:r>
              <a:rPr lang="en-CA" sz="1200" b="1" i="0" kern="1200" baseline="0">
                <a:solidFill>
                  <a:schemeClr val="tx1"/>
                </a:solidFill>
                <a:effectLst/>
                <a:latin typeface="Arial" charset="0"/>
                <a:ea typeface="+mn-ea"/>
                <a:cs typeface="+mn-cs"/>
              </a:rPr>
              <a:t>(CLICK NOW) </a:t>
            </a:r>
            <a:r>
              <a:rPr lang="en-CA" sz="1200" b="0" i="0" kern="1200" baseline="0">
                <a:solidFill>
                  <a:schemeClr val="tx1"/>
                </a:solidFill>
                <a:effectLst/>
                <a:latin typeface="Arial" charset="0"/>
                <a:ea typeface="+mn-ea"/>
                <a:cs typeface="+mn-cs"/>
              </a:rPr>
              <a:t>OA – The TD</a:t>
            </a:r>
            <a:r>
              <a:rPr lang="en-GB" sz="1200" kern="1200">
                <a:solidFill>
                  <a:schemeClr val="tx1"/>
                </a:solidFill>
                <a:effectLst/>
                <a:latin typeface="Arial" charset="0"/>
                <a:ea typeface="+mn-ea"/>
                <a:cs typeface="+mn-cs"/>
              </a:rPr>
              <a:t>L OA,</a:t>
            </a:r>
            <a:r>
              <a:rPr lang="en-GB" sz="1200" b="1" kern="1200">
                <a:solidFill>
                  <a:schemeClr val="tx1"/>
                </a:solidFill>
                <a:effectLst/>
                <a:latin typeface="Arial" charset="0"/>
                <a:ea typeface="+mn-ea"/>
                <a:cs typeface="+mn-cs"/>
              </a:rPr>
              <a:t> </a:t>
            </a:r>
            <a:r>
              <a:rPr lang="en-US" sz="1200" kern="1200">
                <a:solidFill>
                  <a:schemeClr val="tx1"/>
                </a:solidFill>
                <a:effectLst/>
                <a:latin typeface="Arial" charset="0"/>
                <a:ea typeface="+mn-ea"/>
                <a:cs typeface="+mn-cs"/>
              </a:rPr>
              <a:t>retains the authority to define requirements and operating principles, set standards and accept risks within his/her AOR for operations and/or exercises.</a:t>
            </a:r>
          </a:p>
          <a:p>
            <a:endParaRPr lang="en-US" sz="1200" b="0" i="0" kern="1200" baseline="0">
              <a:solidFill>
                <a:schemeClr val="tx1"/>
              </a:solidFill>
              <a:effectLst/>
              <a:latin typeface="Arial" charset="0"/>
              <a:ea typeface="+mn-ea"/>
              <a:cs typeface="+mn-cs"/>
            </a:endParaRPr>
          </a:p>
          <a:p>
            <a:r>
              <a:rPr lang="en-CA" sz="1200" b="1" i="0" kern="1200" baseline="0">
                <a:solidFill>
                  <a:schemeClr val="tx1"/>
                </a:solidFill>
                <a:effectLst/>
                <a:latin typeface="Arial" charset="0"/>
                <a:ea typeface="+mn-ea"/>
                <a:cs typeface="+mn-cs"/>
              </a:rPr>
              <a:t>(CLICK NOW) </a:t>
            </a:r>
            <a:r>
              <a:rPr lang="en-US" sz="1200" b="0" i="0" kern="1200" baseline="0">
                <a:solidFill>
                  <a:schemeClr val="tx1"/>
                </a:solidFill>
                <a:effectLst/>
                <a:latin typeface="Arial" charset="0"/>
                <a:ea typeface="+mn-ea"/>
                <a:cs typeface="+mn-cs"/>
              </a:rPr>
              <a:t>TA – The TDL TA is responsible for developing </a:t>
            </a:r>
            <a:r>
              <a:rPr lang="en-CA" altLang="en-US"/>
              <a:t>advisory's, coordination of governing standards and program management, funds Advanced TDL Training as well as sets guidelines for and coordinates interoperability testing within the DND, the CAF, and with Allies. </a:t>
            </a:r>
          </a:p>
          <a:p>
            <a:endParaRPr lang="en-CA" sz="1200" b="0" i="0" kern="1200" baseline="0">
              <a:solidFill>
                <a:schemeClr val="tx1"/>
              </a:solidFill>
              <a:effectLst/>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CA" sz="1200" b="1" i="0" kern="1200" baseline="0">
                <a:solidFill>
                  <a:schemeClr val="tx1"/>
                </a:solidFill>
                <a:effectLst/>
                <a:latin typeface="Arial" charset="0"/>
                <a:ea typeface="+mn-ea"/>
                <a:cs typeface="+mn-cs"/>
              </a:rPr>
              <a:t>(CLICK NOW) </a:t>
            </a:r>
            <a:r>
              <a:rPr lang="en-CA" sz="1200" b="0" i="0" kern="1200" baseline="0" err="1">
                <a:solidFill>
                  <a:schemeClr val="tx1"/>
                </a:solidFill>
                <a:effectLst/>
                <a:latin typeface="Arial" charset="0"/>
                <a:ea typeface="+mn-ea"/>
                <a:cs typeface="+mn-cs"/>
              </a:rPr>
              <a:t>Trg</a:t>
            </a:r>
            <a:r>
              <a:rPr lang="en-CA" sz="1200" b="0" i="0" kern="1200" baseline="0">
                <a:solidFill>
                  <a:schemeClr val="tx1"/>
                </a:solidFill>
                <a:effectLst/>
                <a:latin typeface="Arial" charset="0"/>
                <a:ea typeface="+mn-ea"/>
                <a:cs typeface="+mn-cs"/>
              </a:rPr>
              <a:t> A – The TDL </a:t>
            </a:r>
            <a:r>
              <a:rPr lang="en-CA" sz="1200" b="0" i="0" kern="1200" baseline="0" err="1">
                <a:solidFill>
                  <a:schemeClr val="tx1"/>
                </a:solidFill>
                <a:effectLst/>
                <a:latin typeface="Arial" charset="0"/>
                <a:ea typeface="+mn-ea"/>
                <a:cs typeface="+mn-cs"/>
              </a:rPr>
              <a:t>Trg</a:t>
            </a:r>
            <a:r>
              <a:rPr lang="en-CA" sz="1200" b="0" i="0" kern="1200" baseline="0">
                <a:solidFill>
                  <a:schemeClr val="tx1"/>
                </a:solidFill>
                <a:effectLst/>
                <a:latin typeface="Arial" charset="0"/>
                <a:ea typeface="+mn-ea"/>
                <a:cs typeface="+mn-cs"/>
              </a:rPr>
              <a:t> A </a:t>
            </a:r>
            <a:r>
              <a:rPr lang="en-US" sz="1200" kern="1200">
                <a:solidFill>
                  <a:schemeClr val="tx1"/>
                </a:solidFill>
                <a:effectLst/>
                <a:latin typeface="Arial" charset="0"/>
                <a:ea typeface="+mn-ea"/>
                <a:cs typeface="+mn-cs"/>
              </a:rPr>
              <a:t>shall be responsible for the management, currency and validity of TDL QSPs. Additionally, the requirement to manage and coordinate the joint TDL Service Level Agreement (SLA) process, the purpose of which is to obtain mutual assent for joint TDL training delivery between elemental stakeholders, resides with CNPTG.</a:t>
            </a:r>
            <a:endParaRPr lang="en-CA" sz="1200" kern="1200">
              <a:solidFill>
                <a:schemeClr val="tx1"/>
              </a:solidFill>
              <a:effectLst/>
              <a:latin typeface="Arial" charset="0"/>
              <a:ea typeface="+mn-ea"/>
              <a:cs typeface="+mn-cs"/>
            </a:endParaRPr>
          </a:p>
          <a:p>
            <a:endParaRPr lang="en-CA" sz="1200" b="0" i="0" kern="1200" baseline="0">
              <a:solidFill>
                <a:schemeClr val="tx1"/>
              </a:solidFill>
              <a:effectLst/>
              <a:latin typeface="Arial" charset="0"/>
              <a:ea typeface="+mn-ea"/>
              <a:cs typeface="+mn-cs"/>
            </a:endParaRPr>
          </a:p>
          <a:p>
            <a:r>
              <a:rPr lang="en-CA" sz="1200" b="0" i="0" kern="1200">
                <a:solidFill>
                  <a:schemeClr val="tx1"/>
                </a:solidFill>
                <a:effectLst/>
                <a:latin typeface="Arial" charset="0"/>
                <a:ea typeface="+mn-ea"/>
                <a:cs typeface="+mn-cs"/>
              </a:rPr>
              <a:t>Good governance is at the heart of any successful organization. It is essential for a company or organisation to achieve its objectives and drive improvement, as well as maintain good standing in the eyes of stakeholders and the wider community.</a:t>
            </a:r>
            <a:endParaRPr lang="en-CA"/>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5</a:t>
            </a:fld>
            <a:endParaRPr lang="en-CA" altLang="en-US"/>
          </a:p>
        </p:txBody>
      </p:sp>
    </p:spTree>
    <p:extLst>
      <p:ext uri="{BB962C8B-B14F-4D97-AF65-F5344CB8AC3E}">
        <p14:creationId xmlns:p14="http://schemas.microsoft.com/office/powerpoint/2010/main" val="1806701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CA" sz="1200" kern="1200">
                <a:solidFill>
                  <a:schemeClr val="tx1"/>
                </a:solidFill>
                <a:effectLst/>
                <a:latin typeface="Arial"/>
                <a:cs typeface="Arial"/>
              </a:rPr>
              <a:t>Comd </a:t>
            </a:r>
            <a:r>
              <a:rPr lang="en-US" sz="1200" kern="1200">
                <a:solidFill>
                  <a:schemeClr val="tx1"/>
                </a:solidFill>
                <a:effectLst/>
                <a:latin typeface="Arial"/>
                <a:cs typeface="Arial"/>
              </a:rPr>
              <a:t>CJOC is the National Operational Authority for Joint TDL capabilities. As the TDL OA, Comd CJOC guides Joint TDL Force Development, Force Employment, and has interest in Joint Training activities.</a:t>
            </a:r>
            <a:r>
              <a:rPr lang="en-US">
                <a:latin typeface="Arial"/>
                <a:cs typeface="Arial"/>
              </a:rPr>
              <a:t> </a:t>
            </a:r>
            <a:endParaRPr lang="en-US" sz="1200" kern="1200">
              <a:solidFill>
                <a:schemeClr val="tx1"/>
              </a:solidFill>
              <a:effectLst/>
              <a:latin typeface="Arial" charset="0"/>
              <a:ea typeface="+mn-ea"/>
              <a:cs typeface="+mn-cs"/>
            </a:endParaRPr>
          </a:p>
          <a:p>
            <a:pPr eaLnBrk="1" hangingPunct="1"/>
            <a:r>
              <a:rPr lang="en-US" sz="1200" kern="1200">
                <a:solidFill>
                  <a:schemeClr val="tx1"/>
                </a:solidFill>
                <a:effectLst/>
                <a:latin typeface="Arial" charset="0"/>
                <a:ea typeface="+mn-ea"/>
                <a:cs typeface="+mn-cs"/>
              </a:rPr>
              <a:t> </a:t>
            </a:r>
          </a:p>
          <a:p>
            <a:pPr marL="171450" indent="-171450" eaLnBrk="1" hangingPunct="1">
              <a:buFontTx/>
              <a:buChar char="-"/>
            </a:pPr>
            <a:r>
              <a:rPr lang="en-CA" sz="1200" kern="1200">
                <a:solidFill>
                  <a:schemeClr val="tx1"/>
                </a:solidFill>
                <a:effectLst/>
                <a:latin typeface="Arial"/>
                <a:cs typeface="Arial"/>
              </a:rPr>
              <a:t>Within CJOC J6 </a:t>
            </a:r>
            <a:r>
              <a:rPr lang="en-CA">
                <a:latin typeface="Arial"/>
                <a:cs typeface="Arial"/>
              </a:rPr>
              <a:t>(Comms Section) resides</a:t>
            </a:r>
            <a:r>
              <a:rPr lang="en-CA" sz="1200" kern="1200">
                <a:solidFill>
                  <a:schemeClr val="tx1"/>
                </a:solidFill>
                <a:effectLst/>
                <a:latin typeface="Arial"/>
                <a:cs typeface="Arial"/>
              </a:rPr>
              <a:t> the Joint Operations Data Link Coordination (JODLC). This two person cell is comprised of a Maj and MWO/CPO2 and will provide SME support to operational TDL units as well as liaison between the National Operational Authority (OA) and Elemental OAs and DLMCs as required.</a:t>
            </a:r>
            <a:r>
              <a:rPr lang="en-CA">
                <a:latin typeface="Arial"/>
                <a:cs typeface="Arial"/>
              </a:rPr>
              <a:t> </a:t>
            </a:r>
            <a:endParaRPr lang="en-CA" sz="1200" kern="1200">
              <a:solidFill>
                <a:schemeClr val="tx1"/>
              </a:solidFill>
              <a:effectLst/>
              <a:latin typeface="Arial" charset="0"/>
              <a:cs typeface="Arial"/>
            </a:endParaRPr>
          </a:p>
          <a:p>
            <a:pPr marL="171450" indent="-171450" eaLnBrk="1" hangingPunct="1">
              <a:buFontTx/>
              <a:buChar char="-"/>
            </a:pPr>
            <a:endParaRPr lang="en-CA" sz="1200" kern="1200">
              <a:solidFill>
                <a:schemeClr val="tx1"/>
              </a:solidFill>
              <a:effectLst/>
              <a:latin typeface="Arial" charset="0"/>
              <a:ea typeface="+mn-ea"/>
              <a:cs typeface="+mn-cs"/>
            </a:endParaRPr>
          </a:p>
          <a:p>
            <a:pPr eaLnBrk="1" hangingPunct="1"/>
            <a:endParaRPr lang="en-CA" altLang="en-US"/>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6</a:t>
            </a:fld>
            <a:endParaRPr lang="en-CA" altLang="en-US"/>
          </a:p>
        </p:txBody>
      </p:sp>
    </p:spTree>
    <p:extLst>
      <p:ext uri="{BB962C8B-B14F-4D97-AF65-F5344CB8AC3E}">
        <p14:creationId xmlns:p14="http://schemas.microsoft.com/office/powerpoint/2010/main" val="35265097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CA" altLang="en-US"/>
              <a:t>ADM(IM) is the Joint TDL Technical Authority. Within ADM(IM), Joint Tactical Data Link Management, known as JTDLM, provides the overall technical direction for Joint TDLs. </a:t>
            </a:r>
          </a:p>
          <a:p>
            <a:pPr marL="0" indent="0" eaLnBrk="1" hangingPunct="1">
              <a:buFontTx/>
              <a:buNone/>
            </a:pPr>
            <a:endParaRPr lang="en-CA" altLang="en-US"/>
          </a:p>
          <a:p>
            <a:pPr marL="171450" indent="-171450" eaLnBrk="1" hangingPunct="1">
              <a:buFontTx/>
              <a:buChar char="-"/>
            </a:pPr>
            <a:r>
              <a:rPr lang="en-CA" altLang="en-US"/>
              <a:t>Additionally JTDLM includes the Canadian Armed Forces Link 16 Network Design Facility. The Network Design Facility is responsible to provide operational support via Link 16 network design as well as network expertise and coordination advice.</a:t>
            </a:r>
            <a:endParaRPr lang="en-CA"/>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7</a:t>
            </a:fld>
            <a:endParaRPr lang="en-CA" altLang="en-US"/>
          </a:p>
        </p:txBody>
      </p:sp>
    </p:spTree>
    <p:extLst>
      <p:ext uri="{BB962C8B-B14F-4D97-AF65-F5344CB8AC3E}">
        <p14:creationId xmlns:p14="http://schemas.microsoft.com/office/powerpoint/2010/main" val="2252617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a:solidFill>
                  <a:schemeClr val="tx1"/>
                </a:solidFill>
                <a:effectLst/>
                <a:latin typeface="Arial" charset="0"/>
                <a:ea typeface="+mn-ea"/>
                <a:cs typeface="+mn-cs"/>
              </a:rPr>
              <a:t>IT&amp;E is defined as the training and educational activities for individual CAF members that develop the competencies, skills, knowledge and attitudes required to perform assigned duties, correctly interpret information and exercise sound judgement.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kern="1200">
              <a:solidFill>
                <a:schemeClr val="tx1"/>
              </a:solidFill>
              <a:effectLst/>
              <a:latin typeface="Arial" charset="0"/>
              <a:ea typeface="+mn-ea"/>
              <a:cs typeface="+mn-cs"/>
            </a:endParaRPr>
          </a:p>
          <a:p>
            <a:pPr eaLnBrk="1" hangingPunct="1">
              <a:defRPr/>
            </a:pPr>
            <a:r>
              <a:rPr lang="en-US" sz="1200" kern="1200">
                <a:solidFill>
                  <a:schemeClr val="tx1"/>
                </a:solidFill>
                <a:effectLst/>
                <a:latin typeface="Arial"/>
                <a:cs typeface="Arial"/>
              </a:rPr>
              <a:t>In the explicit consideration of TDLs, the CDS has designated Commander Royal Canadian Navy (CRCN) as the Joint Training Authority for the delivery of TDL IT&amp;E. </a:t>
            </a:r>
            <a:endParaRPr lang="en-US" sz="1200" kern="1200">
              <a:solidFill>
                <a:schemeClr val="tx1"/>
              </a:solidFill>
              <a:effectLst/>
              <a:latin typeface="Arial" charset="0"/>
              <a:cs typeface="Arial"/>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kern="1200">
              <a:solidFill>
                <a:schemeClr val="tx1"/>
              </a:solidFill>
              <a:effectLst/>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a:solidFill>
                  <a:schemeClr val="tx1"/>
                </a:solidFill>
                <a:effectLst/>
                <a:latin typeface="Arial" charset="0"/>
                <a:ea typeface="+mn-ea"/>
                <a:cs typeface="+mn-cs"/>
              </a:rPr>
              <a:t>CRCN is directed to oversee the provision of TDL IT&amp;E to ensure this capability is developed to meet joint strategic, operational and tactical TDL demands.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kern="1200">
              <a:solidFill>
                <a:schemeClr val="tx1"/>
              </a:solidFill>
              <a:effectLst/>
              <a:latin typeface="Arial" charset="0"/>
              <a:ea typeface="+mn-ea"/>
              <a:cs typeface="+mn-cs"/>
            </a:endParaRPr>
          </a:p>
          <a:p>
            <a:pPr marL="171450" indent="-171450" eaLnBrk="1" hangingPunct="1">
              <a:buFontTx/>
              <a:buChar char="-"/>
              <a:defRPr/>
            </a:pPr>
            <a:r>
              <a:rPr lang="en-US" sz="1200" kern="1200" dirty="0">
                <a:solidFill>
                  <a:schemeClr val="tx1"/>
                </a:solidFill>
                <a:effectLst/>
                <a:latin typeface="Arial"/>
                <a:cs typeface="Arial"/>
              </a:rPr>
              <a:t>On behalf of the CRCN, Commander NPTG (</a:t>
            </a:r>
            <a:r>
              <a:rPr lang="en-US" dirty="0">
                <a:latin typeface="Arial"/>
                <a:cs typeface="Arial"/>
              </a:rPr>
              <a:t>CDR Naval Personnel </a:t>
            </a:r>
            <a:r>
              <a:rPr lang="en-US" dirty="0" err="1">
                <a:latin typeface="Arial"/>
                <a:cs typeface="Arial"/>
              </a:rPr>
              <a:t>Trg</a:t>
            </a:r>
            <a:r>
              <a:rPr lang="en-US" dirty="0">
                <a:latin typeface="Arial"/>
                <a:cs typeface="Arial"/>
              </a:rPr>
              <a:t> Group</a:t>
            </a:r>
            <a:r>
              <a:rPr lang="en-US" sz="1200" kern="1200" dirty="0">
                <a:solidFill>
                  <a:schemeClr val="tx1"/>
                </a:solidFill>
                <a:effectLst/>
                <a:latin typeface="Arial"/>
                <a:cs typeface="Arial"/>
              </a:rPr>
              <a:t>) will execute the role of Joint TDL Training Authority for all joint TDL IT&amp;E.</a:t>
            </a:r>
            <a:r>
              <a:rPr lang="en-US" dirty="0">
                <a:latin typeface="Arial"/>
                <a:cs typeface="Arial"/>
              </a:rPr>
              <a:t> NPTG is responsible</a:t>
            </a:r>
            <a:r>
              <a:rPr lang="en-US">
                <a:latin typeface="Arial"/>
                <a:cs typeface="Arial"/>
              </a:rPr>
              <a:t> to develop and manage All JOINT TDL training. NOTE – all QSP development is conducted in conjunction with the other elements. Everyone has an equal voice. </a:t>
            </a:r>
            <a:endParaRPr lang="en-US" sz="1200" kern="1200">
              <a:solidFill>
                <a:schemeClr val="tx1"/>
              </a:solidFill>
              <a:effectLst/>
              <a:latin typeface="Arial" charset="0"/>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8</a:t>
            </a:fld>
            <a:endParaRPr lang="en-CA" altLang="en-US"/>
          </a:p>
        </p:txBody>
      </p:sp>
    </p:spTree>
    <p:extLst>
      <p:ext uri="{BB962C8B-B14F-4D97-AF65-F5344CB8AC3E}">
        <p14:creationId xmlns:p14="http://schemas.microsoft.com/office/powerpoint/2010/main" val="4166313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b="1"/>
              <a:t>1 - What is the definition of  Governance?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0" i="0" kern="1200">
                <a:solidFill>
                  <a:schemeClr val="tx1"/>
                </a:solidFill>
                <a:effectLst/>
                <a:latin typeface="Arial" charset="0"/>
                <a:ea typeface="+mn-ea"/>
                <a:cs typeface="+mn-cs"/>
              </a:rPr>
              <a:t>	</a:t>
            </a:r>
            <a:r>
              <a:rPr lang="en-CA" sz="1200" b="1" i="0" kern="1200" err="1">
                <a:solidFill>
                  <a:schemeClr val="tx1"/>
                </a:solidFill>
                <a:effectLst/>
                <a:latin typeface="Arial" charset="0"/>
                <a:ea typeface="+mn-ea"/>
                <a:cs typeface="+mn-cs"/>
              </a:rPr>
              <a:t>Ans</a:t>
            </a:r>
            <a:r>
              <a:rPr lang="en-CA" sz="1200" b="1" i="0" kern="1200">
                <a:solidFill>
                  <a:schemeClr val="tx1"/>
                </a:solidFill>
                <a:effectLst/>
                <a:latin typeface="Arial" charset="0"/>
                <a:ea typeface="+mn-ea"/>
                <a:cs typeface="+mn-cs"/>
              </a:rPr>
              <a:t>:</a:t>
            </a:r>
            <a:r>
              <a:rPr lang="en-CA" sz="1200" b="0" i="0" kern="1200">
                <a:solidFill>
                  <a:schemeClr val="tx1"/>
                </a:solidFill>
                <a:effectLst/>
                <a:latin typeface="Arial" charset="0"/>
                <a:ea typeface="+mn-ea"/>
                <a:cs typeface="+mn-cs"/>
              </a:rPr>
              <a:t> Governance can be defined as: “The system by which entities are directed and controlled.  It is concerned with structure and processes for 	decision making, accountability, control and behaviour at the top of an entity. Governance influences how an organisation’s objectives are set and achieved, how risk is monitored and addressed and how performance is optimised”.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0" i="0" kern="120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b="1"/>
              <a:t>2 - Identify the National TDL Governance Structure.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1" i="0" kern="1200">
                <a:solidFill>
                  <a:schemeClr val="tx1"/>
                </a:solidFill>
                <a:effectLst/>
                <a:latin typeface="Arial" charset="0"/>
                <a:ea typeface="+mn-ea"/>
                <a:cs typeface="+mn-cs"/>
              </a:rPr>
              <a:t>	</a:t>
            </a:r>
            <a:r>
              <a:rPr lang="en-CA" sz="1200" b="1" i="0" kern="1200" err="1">
                <a:solidFill>
                  <a:schemeClr val="tx1"/>
                </a:solidFill>
                <a:effectLst/>
                <a:latin typeface="Arial" charset="0"/>
                <a:ea typeface="+mn-ea"/>
                <a:cs typeface="+mn-cs"/>
              </a:rPr>
              <a:t>Ans</a:t>
            </a:r>
            <a:r>
              <a:rPr lang="en-CA" sz="1200" b="1" i="0" kern="1200">
                <a:solidFill>
                  <a:schemeClr val="tx1"/>
                </a:solidFill>
                <a:effectLst/>
                <a:latin typeface="Arial" charset="0"/>
                <a:ea typeface="+mn-ea"/>
                <a:cs typeface="+mn-cs"/>
              </a:rPr>
              <a:t>: </a:t>
            </a:r>
            <a:r>
              <a:rPr lang="en-CA" sz="1200" b="0" i="0" kern="1200">
                <a:solidFill>
                  <a:schemeClr val="tx1"/>
                </a:solidFill>
                <a:effectLst/>
                <a:latin typeface="Arial" charset="0"/>
                <a:ea typeface="+mn-ea"/>
                <a:cs typeface="+mn-cs"/>
              </a:rPr>
              <a:t>At</a:t>
            </a:r>
            <a:r>
              <a:rPr lang="en-CA" sz="1200" b="0" i="0" kern="1200" baseline="0">
                <a:solidFill>
                  <a:schemeClr val="tx1"/>
                </a:solidFill>
                <a:effectLst/>
                <a:latin typeface="Arial" charset="0"/>
                <a:ea typeface="+mn-ea"/>
                <a:cs typeface="+mn-cs"/>
              </a:rPr>
              <a:t> the NATIONAL domain TDL has a Joint Operational Authority, a Joint Technical Authority and a Joint Training Authority.</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0" i="0" kern="1200" baseline="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b="1"/>
              <a:t>3 - Within which organization does the L16 Network Design Facility reside?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b="1"/>
              <a:t>	</a:t>
            </a:r>
            <a:r>
              <a:rPr lang="en-CA" b="1" err="1"/>
              <a:t>Ans</a:t>
            </a:r>
            <a:r>
              <a:rPr lang="en-CA" b="1"/>
              <a:t>:</a:t>
            </a:r>
            <a:r>
              <a:rPr lang="en-CA" b="0"/>
              <a:t> ADM(IM)/</a:t>
            </a:r>
            <a:r>
              <a:rPr lang="en-CA" b="0" baseline="0"/>
              <a:t>JTDLM</a:t>
            </a:r>
            <a:r>
              <a:rPr lang="en-CA" b="1"/>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0" i="0" kern="1200" baseline="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9</a:t>
            </a:fld>
            <a:endParaRPr lang="en-CA" altLang="en-US"/>
          </a:p>
        </p:txBody>
      </p:sp>
    </p:spTree>
    <p:extLst>
      <p:ext uri="{BB962C8B-B14F-4D97-AF65-F5344CB8AC3E}">
        <p14:creationId xmlns:p14="http://schemas.microsoft.com/office/powerpoint/2010/main" val="5580996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587873" y="372320"/>
            <a:ext cx="1970609" cy="445726"/>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EO 003.01</a:t>
            </a: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54" y="2966049"/>
            <a:ext cx="5564554" cy="6096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Describe the CAF TDL Governance Structure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dirty="0">
                <a:solidFill>
                  <a:schemeClr val="accent6"/>
                </a:solidFill>
                <a:latin typeface="Arial"/>
                <a:cs typeface="Arial"/>
              </a:rPr>
              <a:t>This brief is</a:t>
            </a:r>
            <a:endParaRPr lang="en-CA" sz="6600" dirty="0">
              <a:solidFill>
                <a:schemeClr val="accent6"/>
              </a:solidFill>
              <a:latin typeface="Arial"/>
              <a:cs typeface="Arial"/>
            </a:endParaRPr>
          </a:p>
          <a:p>
            <a:r>
              <a:rPr lang="en-CA" sz="6600" dirty="0">
                <a:solidFill>
                  <a:schemeClr val="accent6"/>
                </a:solidFill>
                <a:latin typeface="Arial"/>
                <a:cs typeface="Arial"/>
              </a:rPr>
              <a:t>UNCLASSIFIED </a:t>
            </a:r>
            <a:endParaRPr lang="en-CA" sz="6600" dirty="0">
              <a:solidFill>
                <a:schemeClr val="accent6"/>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605525" y="389973"/>
            <a:ext cx="1935304" cy="4369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Overview</a:t>
            </a:r>
            <a:endParaRPr lang="en-US" altLang="en-US" sz="2800" kern="0" dirty="0">
              <a:solidFill>
                <a:schemeClr val="accent6"/>
              </a:solidFill>
              <a:cs typeface="Arial"/>
            </a:endParaRPr>
          </a:p>
        </p:txBody>
      </p:sp>
      <p:sp>
        <p:nvSpPr>
          <p:cNvPr id="2" name="TextBox 1"/>
          <p:cNvSpPr txBox="1"/>
          <p:nvPr/>
        </p:nvSpPr>
        <p:spPr>
          <a:xfrm>
            <a:off x="-1488" y="1275982"/>
            <a:ext cx="9149346" cy="3724096"/>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r>
              <a:rPr lang="en-CA" sz="2000" b="0" dirty="0">
                <a:latin typeface="Arial"/>
                <a:cs typeface="Arial"/>
              </a:rPr>
              <a:t>What is Governance </a:t>
            </a:r>
            <a:endParaRPr lang="en-CA" sz="2000" b="0" dirty="0">
              <a:cs typeface="Arial"/>
            </a:endParaRPr>
          </a:p>
          <a:p>
            <a:pPr marL="285750" indent="-285750" algn="l">
              <a:buFont typeface="Arial" panose="020B0604020202020204" pitchFamily="34" charset="0"/>
              <a:buChar char="•"/>
            </a:pPr>
            <a:endParaRPr lang="en-CA" sz="2000" b="0" dirty="0">
              <a:cs typeface="Arial"/>
            </a:endParaRPr>
          </a:p>
          <a:p>
            <a:pPr marL="285750" indent="-285750" algn="l">
              <a:buFont typeface="Arial" panose="020B0604020202020204" pitchFamily="34" charset="0"/>
              <a:buChar char="•"/>
            </a:pPr>
            <a:r>
              <a:rPr lang="en-CA" sz="2000" b="0" dirty="0">
                <a:latin typeface="Arial"/>
                <a:cs typeface="Arial"/>
              </a:rPr>
              <a:t>Joint TDL Governance Structure</a:t>
            </a:r>
          </a:p>
          <a:p>
            <a:pPr marL="285750" indent="-285750" algn="l">
              <a:buFont typeface="Arial" panose="020B0604020202020204" pitchFamily="34" charset="0"/>
              <a:buChar char="•"/>
            </a:pPr>
            <a:endParaRPr lang="en-CA" sz="2000" b="0" dirty="0">
              <a:cs typeface="Arial"/>
            </a:endParaRPr>
          </a:p>
          <a:p>
            <a:pPr marL="285750" indent="-285750" algn="l">
              <a:buFont typeface="Arial" panose="020B0604020202020204" pitchFamily="34" charset="0"/>
              <a:buChar char="•"/>
            </a:pPr>
            <a:r>
              <a:rPr lang="en-CA" sz="2000" b="0" dirty="0">
                <a:latin typeface="Arial"/>
                <a:cs typeface="Arial"/>
              </a:rPr>
              <a:t>Joint TDL OA</a:t>
            </a:r>
          </a:p>
          <a:p>
            <a:pPr marL="285750" indent="-285750" algn="l">
              <a:buFont typeface="Arial" panose="020B0604020202020204" pitchFamily="34" charset="0"/>
              <a:buChar char="•"/>
            </a:pPr>
            <a:endParaRPr lang="en-CA" sz="2000" b="0" dirty="0">
              <a:cs typeface="Arial"/>
            </a:endParaRPr>
          </a:p>
          <a:p>
            <a:pPr marL="285750" indent="-285750" algn="l">
              <a:buFont typeface="Arial" panose="020B0604020202020204" pitchFamily="34" charset="0"/>
              <a:buChar char="•"/>
            </a:pPr>
            <a:r>
              <a:rPr lang="en-CA" sz="2000" b="0" dirty="0">
                <a:latin typeface="Arial"/>
                <a:cs typeface="Arial"/>
              </a:rPr>
              <a:t>Joint TDL TA / NDF</a:t>
            </a:r>
          </a:p>
          <a:p>
            <a:pPr marL="285750" indent="-285750" algn="l">
              <a:buFont typeface="Arial" panose="020B0604020202020204" pitchFamily="34" charset="0"/>
              <a:buChar char="•"/>
            </a:pPr>
            <a:endParaRPr lang="en-CA" sz="2000" b="0" dirty="0">
              <a:cs typeface="Arial"/>
            </a:endParaRPr>
          </a:p>
          <a:p>
            <a:pPr marL="285750" indent="-285750" algn="l">
              <a:buFont typeface="Arial" panose="020B0604020202020204" pitchFamily="34" charset="0"/>
              <a:buChar char="•"/>
            </a:pPr>
            <a:r>
              <a:rPr lang="en-CA" sz="2000" b="0" dirty="0">
                <a:latin typeface="Arial"/>
                <a:cs typeface="Arial"/>
              </a:rPr>
              <a:t>Joint TDL </a:t>
            </a:r>
            <a:r>
              <a:rPr lang="en-CA" sz="2000" b="0" dirty="0" err="1">
                <a:latin typeface="Arial"/>
                <a:cs typeface="Arial"/>
              </a:rPr>
              <a:t>Trg</a:t>
            </a:r>
            <a:r>
              <a:rPr lang="en-CA" sz="2000" b="0" dirty="0">
                <a:latin typeface="Arial"/>
                <a:cs typeface="Arial"/>
              </a:rPr>
              <a:t> A</a:t>
            </a:r>
          </a:p>
          <a:p>
            <a:pPr marL="285750" indent="-285750" algn="l">
              <a:buFont typeface="Arial" panose="020B0604020202020204" pitchFamily="34" charset="0"/>
              <a:buChar char="•"/>
            </a:pPr>
            <a:endParaRPr lang="en-CA" sz="2000" b="0" dirty="0">
              <a:cs typeface="Arial"/>
            </a:endParaRPr>
          </a:p>
          <a:p>
            <a:pPr marL="285750" indent="-285750" algn="l">
              <a:buFont typeface="Arial" panose="020B0604020202020204" pitchFamily="34" charset="0"/>
              <a:buChar char="•"/>
            </a:pPr>
            <a:endParaRPr lang="en-CA"/>
          </a:p>
          <a:p>
            <a:pPr algn="l"/>
            <a:endParaRPr lang="en-CA"/>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573721" y="280674"/>
            <a:ext cx="5986555" cy="887039"/>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Describe the CAF TDL Governance Structure</a:t>
            </a:r>
          </a:p>
        </p:txBody>
      </p:sp>
      <p:pic>
        <p:nvPicPr>
          <p:cNvPr id="7" name="Picture 6"/>
          <p:cNvPicPr>
            <a:picLocks noChangeAspect="1"/>
          </p:cNvPicPr>
          <p:nvPr/>
        </p:nvPicPr>
        <p:blipFill>
          <a:blip r:embed="rId3"/>
          <a:stretch>
            <a:fillRect/>
          </a:stretch>
        </p:blipFill>
        <p:spPr>
          <a:xfrm>
            <a:off x="2571676" y="2606098"/>
            <a:ext cx="5552237" cy="3124789"/>
          </a:xfrm>
          <a:prstGeom prst="rect">
            <a:avLst/>
          </a:prstGeom>
        </p:spPr>
      </p:pic>
      <p:sp>
        <p:nvSpPr>
          <p:cNvPr id="8" name="TextBox 7"/>
          <p:cNvSpPr txBox="1"/>
          <p:nvPr/>
        </p:nvSpPr>
        <p:spPr>
          <a:xfrm flipH="1">
            <a:off x="-27214" y="2025134"/>
            <a:ext cx="6278881" cy="3416320"/>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The system by which entities are directed and controlled</a:t>
            </a:r>
            <a:endParaRPr lang="en-US" sz="2000">
              <a:latin typeface="Arial"/>
              <a:cs typeface="Arial"/>
            </a:endParaRPr>
          </a:p>
          <a:p>
            <a:pPr marL="285750" indent="-285750">
              <a:buFont typeface="Arial"/>
              <a:buChar char="•"/>
            </a:pPr>
            <a:endParaRPr lang="en-CA" sz="2000" b="0" dirty="0">
              <a:latin typeface="Arial" charset="0"/>
              <a:cs typeface="Arial" charset="0"/>
            </a:endParaRPr>
          </a:p>
          <a:p>
            <a:pPr marL="285750" indent="-285750" algn="l">
              <a:buFont typeface="Arial" panose="020B0604020202020204" pitchFamily="34" charset="0"/>
              <a:buChar char="•"/>
            </a:pPr>
            <a:r>
              <a:rPr lang="en-CA" sz="2000" b="0" dirty="0">
                <a:latin typeface="Arial"/>
                <a:cs typeface="Arial"/>
              </a:rPr>
              <a:t>Decision making</a:t>
            </a:r>
          </a:p>
          <a:p>
            <a:pPr marL="285750" indent="-285750" algn="l">
              <a:buFont typeface="Arial" panose="020B0604020202020204" pitchFamily="34" charset="0"/>
              <a:buChar char="•"/>
            </a:pPr>
            <a:endParaRPr lang="en-CA" sz="2000" b="0" dirty="0">
              <a:latin typeface="Arial" charset="0"/>
              <a:cs typeface="Arial"/>
            </a:endParaRPr>
          </a:p>
          <a:p>
            <a:pPr marL="285750" indent="-285750" algn="l">
              <a:buFont typeface="Arial" panose="020B0604020202020204" pitchFamily="34" charset="0"/>
              <a:buChar char="•"/>
            </a:pPr>
            <a:r>
              <a:rPr lang="en-CA" sz="2000" b="0" dirty="0">
                <a:latin typeface="Arial"/>
                <a:cs typeface="Arial"/>
              </a:rPr>
              <a:t>Accountability</a:t>
            </a:r>
          </a:p>
          <a:p>
            <a:pPr marL="285750" indent="-285750" algn="l">
              <a:buFont typeface="Arial" panose="020B0604020202020204" pitchFamily="34" charset="0"/>
              <a:buChar char="•"/>
            </a:pPr>
            <a:endParaRPr lang="en-CA" sz="2000" b="0" dirty="0">
              <a:latin typeface="Arial" charset="0"/>
              <a:cs typeface="Arial"/>
            </a:endParaRPr>
          </a:p>
          <a:p>
            <a:pPr marL="285750" indent="-285750" algn="l">
              <a:buFont typeface="Arial" panose="020B0604020202020204" pitchFamily="34" charset="0"/>
              <a:buChar char="•"/>
            </a:pPr>
            <a:r>
              <a:rPr lang="en-CA" sz="2000" b="0" dirty="0">
                <a:latin typeface="Arial"/>
                <a:cs typeface="Arial"/>
              </a:rPr>
              <a:t>Control</a:t>
            </a:r>
          </a:p>
          <a:p>
            <a:pPr marL="285750" indent="-285750" algn="l">
              <a:buFont typeface="Arial" panose="020B0604020202020204" pitchFamily="34" charset="0"/>
              <a:buChar char="•"/>
            </a:pPr>
            <a:endParaRPr lang="en-CA" sz="2000" b="0" dirty="0">
              <a:latin typeface="Arial" charset="0"/>
              <a:cs typeface="Arial"/>
            </a:endParaRPr>
          </a:p>
          <a:p>
            <a:pPr marL="285750" indent="-285750" algn="l">
              <a:buFont typeface="Arial" panose="020B0604020202020204" pitchFamily="34" charset="0"/>
              <a:buChar char="•"/>
            </a:pPr>
            <a:endParaRPr lang="en-CA" b="0">
              <a:latin typeface="Arial" charset="0"/>
            </a:endParaRPr>
          </a:p>
          <a:p>
            <a:pPr marL="285750" indent="-285750" algn="l">
              <a:buFont typeface="Arial" panose="020B0604020202020204" pitchFamily="34" charset="0"/>
              <a:buChar char="•"/>
            </a:pPr>
            <a:endParaRPr lang="en-CA"/>
          </a:p>
        </p:txBody>
      </p:sp>
    </p:spTree>
    <p:extLst>
      <p:ext uri="{BB962C8B-B14F-4D97-AF65-F5344CB8AC3E}">
        <p14:creationId xmlns:p14="http://schemas.microsoft.com/office/powerpoint/2010/main" val="125180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688463" y="280674"/>
            <a:ext cx="5757072"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Describe the CAF TDL Governance Structure</a:t>
            </a:r>
          </a:p>
        </p:txBody>
      </p:sp>
      <p:sp>
        <p:nvSpPr>
          <p:cNvPr id="2" name="Flowchart: Terminator 1"/>
          <p:cNvSpPr/>
          <p:nvPr/>
        </p:nvSpPr>
        <p:spPr bwMode="auto">
          <a:xfrm>
            <a:off x="533400" y="1600200"/>
            <a:ext cx="3657600" cy="838200"/>
          </a:xfrm>
          <a:prstGeom prst="flowChartTerminator">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A" sz="2000" b="0" i="0" u="none" strike="noStrike" cap="none" normalizeH="0" baseline="0">
                <a:ln>
                  <a:noFill/>
                </a:ln>
                <a:solidFill>
                  <a:schemeClr val="tx1"/>
                </a:solidFill>
                <a:effectLst/>
                <a:latin typeface="Arial" charset="0"/>
              </a:rPr>
              <a:t>Joint TDL Operational Authority</a:t>
            </a:r>
          </a:p>
        </p:txBody>
      </p:sp>
      <p:sp>
        <p:nvSpPr>
          <p:cNvPr id="6" name="Flowchart: Terminator 5"/>
          <p:cNvSpPr/>
          <p:nvPr/>
        </p:nvSpPr>
        <p:spPr bwMode="auto">
          <a:xfrm>
            <a:off x="509336" y="3340496"/>
            <a:ext cx="3657600" cy="838200"/>
          </a:xfrm>
          <a:prstGeom prst="flowChartTerminator">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A" sz="2000" b="0" i="0" u="none" strike="noStrike" cap="none" normalizeH="0" baseline="0">
                <a:ln>
                  <a:noFill/>
                </a:ln>
                <a:solidFill>
                  <a:schemeClr val="tx1"/>
                </a:solidFill>
                <a:effectLst/>
                <a:latin typeface="Arial" charset="0"/>
              </a:rPr>
              <a:t>Joint TDL </a:t>
            </a:r>
            <a:r>
              <a:rPr lang="en-CA" sz="2000" b="0">
                <a:latin typeface="Arial" charset="0"/>
              </a:rPr>
              <a:t>Technical</a:t>
            </a:r>
            <a:r>
              <a:rPr kumimoji="0" lang="en-CA" sz="2000" b="0" i="0" u="none" strike="noStrike" cap="none" normalizeH="0" baseline="0">
                <a:ln>
                  <a:noFill/>
                </a:ln>
                <a:solidFill>
                  <a:schemeClr val="tx1"/>
                </a:solidFill>
                <a:effectLst/>
                <a:latin typeface="Arial" charset="0"/>
              </a:rPr>
              <a:t> Authority</a:t>
            </a:r>
          </a:p>
        </p:txBody>
      </p:sp>
      <p:sp>
        <p:nvSpPr>
          <p:cNvPr id="9" name="Flowchart: Terminator 8"/>
          <p:cNvSpPr/>
          <p:nvPr/>
        </p:nvSpPr>
        <p:spPr bwMode="auto">
          <a:xfrm>
            <a:off x="477253" y="5152112"/>
            <a:ext cx="3657600" cy="838200"/>
          </a:xfrm>
          <a:prstGeom prst="flowChartTerminator">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A" sz="2000" b="0" i="0" u="none" strike="noStrike" cap="none" normalizeH="0" baseline="0">
                <a:ln>
                  <a:noFill/>
                </a:ln>
                <a:solidFill>
                  <a:schemeClr val="tx1"/>
                </a:solidFill>
                <a:effectLst/>
                <a:latin typeface="Arial" charset="0"/>
              </a:rPr>
              <a:t>Joint TDL </a:t>
            </a:r>
            <a:r>
              <a:rPr lang="en-CA" sz="2000" b="0">
                <a:latin typeface="Arial" charset="0"/>
              </a:rPr>
              <a:t>Training</a:t>
            </a:r>
            <a:r>
              <a:rPr kumimoji="0" lang="en-CA" sz="2000" b="0" i="0" u="none" strike="noStrike" cap="none" normalizeH="0" baseline="0">
                <a:ln>
                  <a:noFill/>
                </a:ln>
                <a:solidFill>
                  <a:schemeClr val="tx1"/>
                </a:solidFill>
                <a:effectLst/>
                <a:latin typeface="Arial" charset="0"/>
              </a:rPr>
              <a:t> Authority</a:t>
            </a:r>
          </a:p>
        </p:txBody>
      </p:sp>
      <p:sp>
        <p:nvSpPr>
          <p:cNvPr id="3" name="TextBox 2"/>
          <p:cNvSpPr txBox="1"/>
          <p:nvPr/>
        </p:nvSpPr>
        <p:spPr>
          <a:xfrm>
            <a:off x="4192765" y="1599045"/>
            <a:ext cx="4955060" cy="707886"/>
          </a:xfrm>
          <a:prstGeom prst="rect">
            <a:avLst/>
          </a:prstGeom>
          <a:noFill/>
        </p:spPr>
        <p:txBody>
          <a:bodyPr wrap="square" lIns="91440" tIns="45720" rIns="91440" bIns="45720" rtlCol="0" anchor="t">
            <a:spAutoFit/>
          </a:bodyPr>
          <a:lstStyle/>
          <a:p>
            <a:pPr algn="l"/>
            <a:r>
              <a:rPr lang="en-US" sz="2000" b="0" dirty="0">
                <a:latin typeface="Arial"/>
                <a:cs typeface="Arial"/>
              </a:rPr>
              <a:t>Define requirements and operating principles set standards / accept risks</a:t>
            </a:r>
            <a:endParaRPr lang="en-CA" sz="2000" b="0" dirty="0">
              <a:latin typeface="Arial"/>
              <a:cs typeface="Arial"/>
            </a:endParaRPr>
          </a:p>
        </p:txBody>
      </p:sp>
      <p:sp>
        <p:nvSpPr>
          <p:cNvPr id="4" name="TextBox 3"/>
          <p:cNvSpPr txBox="1"/>
          <p:nvPr/>
        </p:nvSpPr>
        <p:spPr>
          <a:xfrm>
            <a:off x="4194236" y="2914790"/>
            <a:ext cx="4949764" cy="1938992"/>
          </a:xfrm>
          <a:prstGeom prst="rect">
            <a:avLst/>
          </a:prstGeom>
          <a:noFill/>
        </p:spPr>
        <p:txBody>
          <a:bodyPr wrap="square" lIns="91440" tIns="45720" rIns="91440" bIns="45720" rtlCol="0" anchor="t">
            <a:spAutoFit/>
          </a:bodyPr>
          <a:lstStyle/>
          <a:p>
            <a:pPr algn="l"/>
            <a:r>
              <a:rPr lang="en-CA" altLang="en-US" sz="2000" b="0" dirty="0">
                <a:latin typeface="Arial"/>
                <a:cs typeface="Arial"/>
              </a:rPr>
              <a:t>Develop advisory's / coordination of governing standards and program management / funds Advanced TDL Training / sets guidelines for and coordinates interoperability testing within the DND, the CAF, and with Allies. </a:t>
            </a:r>
            <a:endParaRPr lang="en-CA" sz="2000" b="0">
              <a:cs typeface="Arial"/>
            </a:endParaRPr>
          </a:p>
        </p:txBody>
      </p:sp>
      <p:sp>
        <p:nvSpPr>
          <p:cNvPr id="7" name="TextBox 6"/>
          <p:cNvSpPr txBox="1"/>
          <p:nvPr/>
        </p:nvSpPr>
        <p:spPr>
          <a:xfrm>
            <a:off x="4190559" y="5125453"/>
            <a:ext cx="4950646" cy="1323439"/>
          </a:xfrm>
          <a:prstGeom prst="rect">
            <a:avLst/>
          </a:prstGeom>
          <a:noFill/>
        </p:spPr>
        <p:txBody>
          <a:bodyPr wrap="square" lIns="91440" tIns="45720" rIns="91440" bIns="45720" rtlCol="0" anchor="t">
            <a:spAutoFit/>
          </a:bodyPr>
          <a:lstStyle/>
          <a:p>
            <a:pPr lvl="0" algn="l">
              <a:spcBef>
                <a:spcPct val="30000"/>
              </a:spcBef>
              <a:defRPr/>
            </a:pPr>
            <a:r>
              <a:rPr lang="en-US" sz="2000" b="0" dirty="0">
                <a:latin typeface="Arial"/>
                <a:cs typeface="Arial"/>
              </a:rPr>
              <a:t>Management, currency and validity of TDL QSPs / manage and coordinate the joint TDL Service Level Agreement (SLA) process</a:t>
            </a:r>
            <a:endParaRPr lang="en-CA" sz="2000" b="0">
              <a:latin typeface="Arial"/>
              <a:cs typeface="Arial"/>
            </a:endParaRPr>
          </a:p>
        </p:txBody>
      </p:sp>
    </p:spTree>
    <p:extLst>
      <p:ext uri="{BB962C8B-B14F-4D97-AF65-F5344CB8AC3E}">
        <p14:creationId xmlns:p14="http://schemas.microsoft.com/office/powerpoint/2010/main" val="297493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1000" fill="hold"/>
                                        <p:tgtEl>
                                          <p:spTgt spid="7"/>
                                        </p:tgtEl>
                                        <p:attrNameLst>
                                          <p:attrName>ppt_w</p:attrName>
                                        </p:attrNameLst>
                                      </p:cBhvr>
                                      <p:tavLst>
                                        <p:tav tm="0">
                                          <p:val>
                                            <p:fltVal val="0"/>
                                          </p:val>
                                        </p:tav>
                                        <p:tav tm="100000">
                                          <p:val>
                                            <p:strVal val="#ppt_w"/>
                                          </p:val>
                                        </p:tav>
                                      </p:tavLst>
                                    </p:anim>
                                    <p:anim calcmode="lin" valueType="num">
                                      <p:cBhvr>
                                        <p:cTn id="19" dur="1000" fill="hold"/>
                                        <p:tgtEl>
                                          <p:spTgt spid="7"/>
                                        </p:tgtEl>
                                        <p:attrNameLst>
                                          <p:attrName>ppt_h</p:attrName>
                                        </p:attrNameLst>
                                      </p:cBhvr>
                                      <p:tavLst>
                                        <p:tav tm="0">
                                          <p:val>
                                            <p:fltVal val="0"/>
                                          </p:val>
                                        </p:tav>
                                        <p:tav tm="100000">
                                          <p:val>
                                            <p:strVal val="#ppt_h"/>
                                          </p:val>
                                        </p:tav>
                                      </p:tavLst>
                                    </p:anim>
                                    <p:anim calcmode="lin" valueType="num">
                                      <p:cBhvr>
                                        <p:cTn id="20" dur="1000" fill="hold"/>
                                        <p:tgtEl>
                                          <p:spTgt spid="7"/>
                                        </p:tgtEl>
                                        <p:attrNameLst>
                                          <p:attrName>style.rotation</p:attrName>
                                        </p:attrNameLst>
                                      </p:cBhvr>
                                      <p:tavLst>
                                        <p:tav tm="0">
                                          <p:val>
                                            <p:fltVal val="90"/>
                                          </p:val>
                                        </p:tav>
                                        <p:tav tm="100000">
                                          <p:val>
                                            <p:fltVal val="0"/>
                                          </p:val>
                                        </p:tav>
                                      </p:tavLst>
                                    </p:anim>
                                    <p:animEffect transition="in" filter="fade">
                                      <p:cBhvr>
                                        <p:cTn id="2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518131" y="271848"/>
            <a:ext cx="408891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Describe the CAF TDL Governance Structure</a:t>
            </a:r>
          </a:p>
        </p:txBody>
      </p:sp>
      <p:sp>
        <p:nvSpPr>
          <p:cNvPr id="3" name="Content Placeholder 2"/>
          <p:cNvSpPr>
            <a:spLocks noGrp="1"/>
          </p:cNvSpPr>
          <p:nvPr>
            <p:ph idx="4294967295"/>
          </p:nvPr>
        </p:nvSpPr>
        <p:spPr>
          <a:xfrm>
            <a:off x="883" y="1309724"/>
            <a:ext cx="5578134" cy="609600"/>
          </a:xfrm>
        </p:spPr>
        <p:txBody>
          <a:bodyPr rtlCol="0">
            <a:normAutofit/>
          </a:bodyPr>
          <a:lstStyle/>
          <a:p>
            <a:pPr eaLnBrk="1" hangingPunct="1">
              <a:buFont typeface="Arial" charset="0"/>
              <a:buChar char="•"/>
              <a:defRPr/>
            </a:pPr>
            <a:r>
              <a:rPr lang="en-CA" sz="2000" dirty="0">
                <a:ea typeface="ＭＳ Ｐゴシック"/>
              </a:rPr>
              <a:t>Joint TDL Operational Authority </a:t>
            </a:r>
            <a:endParaRPr lang="en-CA" sz="2000" dirty="0">
              <a:ea typeface="ＭＳ Ｐゴシック" charset="0"/>
              <a:cs typeface="Arial"/>
            </a:endParaRPr>
          </a:p>
          <a:p>
            <a:pPr lvl="1" eaLnBrk="1" hangingPunct="1">
              <a:buFont typeface="Arial" charset="0"/>
              <a:buChar char="•"/>
              <a:defRPr/>
            </a:pPr>
            <a:endParaRPr lang="en-CA" sz="2000" dirty="0">
              <a:ea typeface="ＭＳ Ｐゴシック" charset="0"/>
              <a:cs typeface="Arial"/>
            </a:endParaRPr>
          </a:p>
          <a:p>
            <a:pPr marL="0" indent="0" eaLnBrk="1" hangingPunct="1">
              <a:buFontTx/>
              <a:buNone/>
              <a:defRPr/>
            </a:pPr>
            <a:endParaRPr lang="en-CA" sz="1800">
              <a:ea typeface="ＭＳ Ｐゴシック" charset="0"/>
            </a:endParaRPr>
          </a:p>
          <a:p>
            <a:pPr marL="0" indent="0" eaLnBrk="1" hangingPunct="1">
              <a:buFontTx/>
              <a:buNone/>
              <a:defRPr/>
            </a:pPr>
            <a:endParaRPr lang="en-CA" sz="1800">
              <a:ea typeface="ＭＳ Ｐゴシック" charset="0"/>
            </a:endParaRPr>
          </a:p>
          <a:p>
            <a:pPr marL="0" indent="0" eaLnBrk="1" hangingPunct="1">
              <a:buFont typeface="Arial" charset="0"/>
              <a:buNone/>
              <a:defRPr/>
            </a:pPr>
            <a:endParaRPr lang="en-CA" sz="1800">
              <a:ea typeface="ＭＳ Ｐゴシック" charset="0"/>
            </a:endParaRPr>
          </a:p>
          <a:p>
            <a:pPr marL="0" indent="0" eaLnBrk="1" hangingPunct="1">
              <a:buFontTx/>
              <a:buNone/>
              <a:defRPr/>
            </a:pPr>
            <a:endParaRPr lang="en-CA" sz="1800">
              <a:ea typeface="ＭＳ Ｐゴシック" charset="0"/>
            </a:endParaRPr>
          </a:p>
        </p:txBody>
      </p:sp>
      <p:pic>
        <p:nvPicPr>
          <p:cNvPr id="5122" name="Picture 2" descr="Image result for canadian joint operations centre pic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7321" y="2076523"/>
            <a:ext cx="5623266" cy="257450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94239" y="2078196"/>
            <a:ext cx="3581400" cy="4401205"/>
          </a:xfrm>
          <a:prstGeom prst="rect">
            <a:avLst/>
          </a:prstGeom>
          <a:noFill/>
        </p:spPr>
        <p:txBody>
          <a:bodyPr wrap="square" lIns="91440" tIns="45720" rIns="91440" bIns="45720" rtlCol="0" anchor="t">
            <a:spAutoFit/>
          </a:bodyPr>
          <a:lstStyle/>
          <a:p>
            <a:pPr lvl="1" algn="l">
              <a:buFont typeface="Arial" charset="0"/>
              <a:buChar char="•"/>
              <a:defRPr/>
            </a:pPr>
            <a:r>
              <a:rPr lang="en-CA" sz="2000" b="0" dirty="0">
                <a:latin typeface="Arial"/>
                <a:ea typeface="ＭＳ Ｐゴシック"/>
                <a:cs typeface="Arial"/>
              </a:rPr>
              <a:t>CJOC </a:t>
            </a:r>
            <a:endParaRPr lang="en-CA" sz="2000" b="0" dirty="0">
              <a:ea typeface="ＭＳ Ｐゴシック" charset="0"/>
              <a:cs typeface="Arial"/>
            </a:endParaRPr>
          </a:p>
          <a:p>
            <a:pPr marL="1257300" lvl="2" indent="-342900" algn="l">
              <a:buFont typeface="Wingdings"/>
              <a:buChar char="§"/>
              <a:defRPr/>
            </a:pPr>
            <a:r>
              <a:rPr lang="en-CA" sz="2000" b="0" dirty="0">
                <a:latin typeface="Arial"/>
                <a:ea typeface="ＭＳ Ｐゴシック"/>
                <a:cs typeface="Arial"/>
              </a:rPr>
              <a:t>CJOC J6 guides:</a:t>
            </a:r>
          </a:p>
          <a:p>
            <a:pPr lvl="2" algn="l">
              <a:buFont typeface="Arial" charset="0"/>
              <a:buChar char="•"/>
              <a:defRPr/>
            </a:pPr>
            <a:endParaRPr lang="en-CA" sz="2000" b="0" dirty="0">
              <a:ea typeface="ＭＳ Ｐゴシック" charset="0"/>
              <a:cs typeface="Arial"/>
            </a:endParaRPr>
          </a:p>
          <a:p>
            <a:pPr marL="1257300" lvl="2" indent="-342900" algn="l" eaLnBrk="1" hangingPunct="1">
              <a:buFont typeface="Wingdings"/>
              <a:buChar char="§"/>
              <a:defRPr/>
            </a:pPr>
            <a:r>
              <a:rPr lang="en-US" sz="2000" b="0" dirty="0">
                <a:latin typeface="Arial"/>
                <a:ea typeface="ＭＳ Ｐゴシック"/>
                <a:cs typeface="Arial"/>
              </a:rPr>
              <a:t>JTDL Force Development</a:t>
            </a:r>
          </a:p>
          <a:p>
            <a:pPr lvl="2" algn="l" eaLnBrk="1" hangingPunct="1">
              <a:buFont typeface="Arial" charset="0"/>
              <a:buChar char="•"/>
              <a:defRPr/>
            </a:pPr>
            <a:endParaRPr lang="en-US" sz="2000" b="0" dirty="0">
              <a:ea typeface="ＭＳ Ｐゴシック" charset="0"/>
              <a:cs typeface="Arial"/>
            </a:endParaRPr>
          </a:p>
          <a:p>
            <a:pPr marL="1257300" lvl="2" indent="-342900" algn="l">
              <a:buFont typeface="Wingdings"/>
              <a:buChar char="§"/>
              <a:defRPr/>
            </a:pPr>
            <a:r>
              <a:rPr lang="en-US" sz="2000" b="0" dirty="0">
                <a:latin typeface="Arial"/>
                <a:ea typeface="ＭＳ Ｐゴシック"/>
                <a:cs typeface="Arial"/>
              </a:rPr>
              <a:t>JTDL Force Employment</a:t>
            </a:r>
          </a:p>
          <a:p>
            <a:pPr lvl="2" algn="l" eaLnBrk="1" hangingPunct="1">
              <a:buFont typeface="Arial" charset="0"/>
              <a:buChar char="•"/>
              <a:defRPr/>
            </a:pPr>
            <a:endParaRPr lang="en-US" sz="2000" b="0" dirty="0">
              <a:ea typeface="ＭＳ Ｐゴシック" charset="0"/>
              <a:cs typeface="Arial"/>
            </a:endParaRPr>
          </a:p>
          <a:p>
            <a:pPr marL="1257300" lvl="2" indent="-342900" algn="l">
              <a:buFont typeface="Wingdings"/>
              <a:buChar char="§"/>
              <a:defRPr/>
            </a:pPr>
            <a:r>
              <a:rPr lang="en-US" sz="2000" b="0" dirty="0">
                <a:latin typeface="Arial"/>
                <a:ea typeface="ＭＳ Ｐゴシック"/>
                <a:cs typeface="Arial"/>
              </a:rPr>
              <a:t>JTDL Training activities</a:t>
            </a:r>
            <a:endParaRPr lang="en-CA" sz="2000" b="0" dirty="0">
              <a:latin typeface="Arial"/>
              <a:ea typeface="ＭＳ Ｐゴシック"/>
              <a:cs typeface="Arial"/>
            </a:endParaRPr>
          </a:p>
          <a:p>
            <a:pPr lvl="2" algn="l" eaLnBrk="1" hangingPunct="1">
              <a:buFont typeface="Arial" charset="0"/>
              <a:buChar char="•"/>
              <a:defRPr/>
            </a:pPr>
            <a:endParaRPr lang="en-CA" sz="2200">
              <a:ea typeface="ＭＳ Ｐゴシック" charset="0"/>
            </a:endParaRPr>
          </a:p>
          <a:p>
            <a:pPr lvl="1" algn="l" eaLnBrk="1" hangingPunct="1">
              <a:buFont typeface="Arial" charset="0"/>
              <a:buChar char="•"/>
              <a:defRPr/>
            </a:pPr>
            <a:endParaRPr lang="en-CA" sz="1900">
              <a:ea typeface="ＭＳ Ｐゴシック" charset="0"/>
            </a:endParaRPr>
          </a:p>
          <a:p>
            <a:pPr lvl="1" algn="l" eaLnBrk="1" hangingPunct="1">
              <a:buFont typeface="Arial" charset="0"/>
              <a:buChar char="•"/>
              <a:defRPr/>
            </a:pPr>
            <a:endParaRPr lang="en-CA" sz="1900">
              <a:ea typeface="ＭＳ Ｐゴシック" charset="0"/>
            </a:endParaRPr>
          </a:p>
        </p:txBody>
      </p:sp>
    </p:spTree>
    <p:extLst>
      <p:ext uri="{BB962C8B-B14F-4D97-AF65-F5344CB8AC3E}">
        <p14:creationId xmlns:p14="http://schemas.microsoft.com/office/powerpoint/2010/main" val="41224459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579915" y="271849"/>
            <a:ext cx="3965343"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Describe the CAF TDL Governance Structure</a:t>
            </a:r>
          </a:p>
        </p:txBody>
      </p:sp>
      <p:sp>
        <p:nvSpPr>
          <p:cNvPr id="3" name="Content Placeholder 2"/>
          <p:cNvSpPr>
            <a:spLocks noGrp="1"/>
          </p:cNvSpPr>
          <p:nvPr>
            <p:ph idx="4294967295"/>
          </p:nvPr>
        </p:nvSpPr>
        <p:spPr>
          <a:xfrm>
            <a:off x="0" y="1414963"/>
            <a:ext cx="9139238" cy="2438400"/>
          </a:xfrm>
        </p:spPr>
        <p:txBody>
          <a:bodyPr rtlCol="0">
            <a:normAutofit fontScale="92500"/>
          </a:bodyPr>
          <a:lstStyle/>
          <a:p>
            <a:pPr lvl="2" eaLnBrk="1" hangingPunct="1">
              <a:buFont typeface="Arial" charset="0"/>
              <a:buChar char="•"/>
              <a:defRPr/>
            </a:pPr>
            <a:endParaRPr lang="en-CA" sz="2200">
              <a:ea typeface="ＭＳ Ｐゴシック" charset="0"/>
            </a:endParaRPr>
          </a:p>
          <a:p>
            <a:pPr eaLnBrk="1" hangingPunct="1">
              <a:buFont typeface="Arial" charset="0"/>
              <a:buChar char="•"/>
              <a:defRPr/>
            </a:pPr>
            <a:r>
              <a:rPr lang="en-CA" sz="2200" dirty="0">
                <a:ea typeface="ＭＳ Ｐゴシック"/>
              </a:rPr>
              <a:t>Joint TDL Technical Authority </a:t>
            </a:r>
            <a:endParaRPr lang="en-CA" sz="2200" dirty="0">
              <a:ea typeface="ＭＳ Ｐゴシック" charset="0"/>
              <a:cs typeface="Arial"/>
            </a:endParaRPr>
          </a:p>
          <a:p>
            <a:pPr lvl="1" eaLnBrk="1" hangingPunct="1">
              <a:buFont typeface="Wingdings"/>
              <a:buChar char="§"/>
              <a:defRPr/>
            </a:pPr>
            <a:r>
              <a:rPr lang="en-CA" sz="2200" dirty="0">
                <a:ea typeface="ＭＳ Ｐゴシック"/>
              </a:rPr>
              <a:t>ADM(IM) / JTDLM</a:t>
            </a:r>
            <a:endParaRPr lang="en-CA" sz="2200" dirty="0">
              <a:ea typeface="ＭＳ Ｐゴシック"/>
              <a:cs typeface="Arial"/>
            </a:endParaRPr>
          </a:p>
          <a:p>
            <a:pPr lvl="1" eaLnBrk="1" hangingPunct="1">
              <a:buFont typeface="Wingdings"/>
              <a:buChar char="§"/>
              <a:defRPr/>
            </a:pPr>
            <a:r>
              <a:rPr lang="en-CA" sz="2200" dirty="0">
                <a:ea typeface="ＭＳ Ｐゴシック"/>
              </a:rPr>
              <a:t>Joint Tactical Data Link Management cell will provide: </a:t>
            </a:r>
            <a:endParaRPr lang="en-CA" sz="2200" dirty="0">
              <a:ea typeface="ＭＳ Ｐゴシック" charset="0"/>
              <a:cs typeface="Arial"/>
            </a:endParaRPr>
          </a:p>
          <a:p>
            <a:pPr marL="914400" lvl="2" indent="0" eaLnBrk="1" hangingPunct="1">
              <a:buNone/>
              <a:defRPr/>
            </a:pPr>
            <a:r>
              <a:rPr lang="en-CA" sz="2200" dirty="0">
                <a:ea typeface="ＭＳ Ｐゴシック"/>
              </a:rPr>
              <a:t>- Overarching Tech, Training, Interoperability, Standards advisement.</a:t>
            </a:r>
            <a:endParaRPr lang="en-CA" sz="2200" dirty="0">
              <a:ea typeface="ＭＳ Ｐゴシック"/>
              <a:cs typeface="Arial"/>
            </a:endParaRPr>
          </a:p>
          <a:p>
            <a:pPr marL="914400" lvl="2" indent="0" eaLnBrk="1" hangingPunct="1">
              <a:buNone/>
              <a:defRPr/>
            </a:pPr>
            <a:r>
              <a:rPr lang="en-CA" sz="2200" dirty="0">
                <a:ea typeface="ＭＳ Ｐゴシック"/>
              </a:rPr>
              <a:t>- Includes the NDF</a:t>
            </a:r>
            <a:endParaRPr lang="en-CA" sz="2200" dirty="0">
              <a:ea typeface="ＭＳ Ｐゴシック"/>
              <a:cs typeface="Arial"/>
            </a:endParaRPr>
          </a:p>
          <a:p>
            <a:pPr marL="457200" lvl="1" indent="0" eaLnBrk="1" hangingPunct="1">
              <a:buNone/>
              <a:defRPr/>
            </a:pPr>
            <a:endParaRPr lang="en-CA" sz="1900">
              <a:ea typeface="ＭＳ Ｐゴシック" charset="0"/>
            </a:endParaRPr>
          </a:p>
          <a:p>
            <a:pPr lvl="1" eaLnBrk="1" hangingPunct="1">
              <a:buFont typeface="Arial" charset="0"/>
              <a:buChar char="•"/>
              <a:defRPr/>
            </a:pPr>
            <a:endParaRPr lang="en-CA" sz="1900">
              <a:ea typeface="ＭＳ Ｐゴシック" charset="0"/>
            </a:endParaRPr>
          </a:p>
          <a:p>
            <a:pPr lvl="1" eaLnBrk="1" hangingPunct="1">
              <a:buFont typeface="Arial" charset="0"/>
              <a:buChar char="•"/>
              <a:defRPr/>
            </a:pPr>
            <a:endParaRPr lang="en-CA" sz="1600">
              <a:ea typeface="ＭＳ Ｐゴシック" charset="0"/>
            </a:endParaRPr>
          </a:p>
          <a:p>
            <a:pPr marL="0" indent="0" eaLnBrk="1" hangingPunct="1">
              <a:buFontTx/>
              <a:buNone/>
              <a:defRPr/>
            </a:pPr>
            <a:endParaRPr lang="en-CA" sz="1800">
              <a:ea typeface="ＭＳ Ｐゴシック" charset="0"/>
            </a:endParaRPr>
          </a:p>
          <a:p>
            <a:pPr marL="0" indent="0" eaLnBrk="1" hangingPunct="1">
              <a:buFontTx/>
              <a:buNone/>
              <a:defRPr/>
            </a:pPr>
            <a:endParaRPr lang="en-CA" sz="1800">
              <a:ea typeface="ＭＳ Ｐゴシック" charset="0"/>
            </a:endParaRPr>
          </a:p>
          <a:p>
            <a:pPr marL="0" indent="0" eaLnBrk="1" hangingPunct="1">
              <a:buFont typeface="Arial" charset="0"/>
              <a:buNone/>
              <a:defRPr/>
            </a:pPr>
            <a:endParaRPr lang="en-CA" sz="1800">
              <a:ea typeface="ＭＳ Ｐゴシック" charset="0"/>
            </a:endParaRPr>
          </a:p>
          <a:p>
            <a:pPr marL="0" indent="0" eaLnBrk="1" hangingPunct="1">
              <a:buFontTx/>
              <a:buNone/>
              <a:defRPr/>
            </a:pPr>
            <a:endParaRPr lang="en-CA" sz="1800">
              <a:ea typeface="ＭＳ Ｐゴシック" charset="0"/>
            </a:endParaRPr>
          </a:p>
        </p:txBody>
      </p:sp>
      <p:pic>
        <p:nvPicPr>
          <p:cNvPr id="2050" name="Picture 2" descr="Image result for canadian joint operations centre pic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3429000"/>
            <a:ext cx="4334443" cy="3205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3191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571088" y="271848"/>
            <a:ext cx="3991821"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Describe the CAF TDL Governance Structure</a:t>
            </a:r>
          </a:p>
        </p:txBody>
      </p:sp>
      <p:sp>
        <p:nvSpPr>
          <p:cNvPr id="3" name="Content Placeholder 2"/>
          <p:cNvSpPr>
            <a:spLocks noGrp="1"/>
          </p:cNvSpPr>
          <p:nvPr>
            <p:ph idx="4294967295"/>
          </p:nvPr>
        </p:nvSpPr>
        <p:spPr>
          <a:xfrm>
            <a:off x="588" y="1452066"/>
            <a:ext cx="3429000" cy="533400"/>
          </a:xfrm>
        </p:spPr>
        <p:txBody>
          <a:bodyPr rtlCol="0">
            <a:normAutofit/>
          </a:bodyPr>
          <a:lstStyle/>
          <a:p>
            <a:pPr eaLnBrk="1" hangingPunct="1">
              <a:buFont typeface="Arial" charset="0"/>
              <a:buChar char="•"/>
              <a:defRPr/>
            </a:pPr>
            <a:r>
              <a:rPr lang="en-CA" sz="2200">
                <a:ea typeface="ＭＳ Ｐゴシック" charset="0"/>
              </a:rPr>
              <a:t>Joint TDL </a:t>
            </a:r>
            <a:r>
              <a:rPr lang="en-CA" sz="2200" err="1">
                <a:ea typeface="ＭＳ Ｐゴシック" charset="0"/>
              </a:rPr>
              <a:t>Trg</a:t>
            </a:r>
            <a:r>
              <a:rPr lang="en-CA" sz="2200">
                <a:ea typeface="ＭＳ Ｐゴシック" charset="0"/>
              </a:rPr>
              <a:t> Authority</a:t>
            </a:r>
            <a:endParaRPr lang="en-CA" sz="1900">
              <a:ea typeface="ＭＳ Ｐゴシック" charset="0"/>
            </a:endParaRPr>
          </a:p>
          <a:p>
            <a:pPr lvl="1" eaLnBrk="1" hangingPunct="1">
              <a:buFont typeface="Arial" charset="0"/>
              <a:buChar char="•"/>
              <a:defRPr/>
            </a:pPr>
            <a:endParaRPr lang="en-CA" sz="1900">
              <a:ea typeface="ＭＳ Ｐゴシック" charset="0"/>
            </a:endParaRPr>
          </a:p>
          <a:p>
            <a:pPr lvl="1" eaLnBrk="1" hangingPunct="1">
              <a:buFont typeface="Arial" charset="0"/>
              <a:buChar char="•"/>
              <a:defRPr/>
            </a:pPr>
            <a:endParaRPr lang="en-CA" sz="1600">
              <a:ea typeface="ＭＳ Ｐゴシック" charset="0"/>
            </a:endParaRPr>
          </a:p>
          <a:p>
            <a:pPr marL="0" indent="0" eaLnBrk="1" hangingPunct="1">
              <a:buFontTx/>
              <a:buNone/>
              <a:defRPr/>
            </a:pPr>
            <a:endParaRPr lang="en-CA" sz="1800">
              <a:ea typeface="ＭＳ Ｐゴシック" charset="0"/>
            </a:endParaRPr>
          </a:p>
          <a:p>
            <a:pPr marL="0" indent="0" eaLnBrk="1" hangingPunct="1">
              <a:buFontTx/>
              <a:buNone/>
              <a:defRPr/>
            </a:pPr>
            <a:endParaRPr lang="en-CA" sz="1800">
              <a:ea typeface="ＭＳ Ｐゴシック" charset="0"/>
            </a:endParaRPr>
          </a:p>
          <a:p>
            <a:pPr marL="0" indent="0" eaLnBrk="1" hangingPunct="1">
              <a:buFont typeface="Arial" charset="0"/>
              <a:buNone/>
              <a:defRPr/>
            </a:pPr>
            <a:endParaRPr lang="en-CA" sz="1800">
              <a:ea typeface="ＭＳ Ｐゴシック" charset="0"/>
            </a:endParaRPr>
          </a:p>
          <a:p>
            <a:pPr marL="0" indent="0" eaLnBrk="1" hangingPunct="1">
              <a:buFontTx/>
              <a:buNone/>
              <a:defRPr/>
            </a:pPr>
            <a:endParaRPr lang="en-CA" sz="1800">
              <a:ea typeface="ＭＳ Ｐゴシック" charset="0"/>
            </a:endParaRPr>
          </a:p>
        </p:txBody>
      </p:sp>
      <p:pic>
        <p:nvPicPr>
          <p:cNvPr id="3074" name="Picture 2" descr="Image result for Naval Personnel Training Grou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3989" y="1519557"/>
            <a:ext cx="5775010" cy="324844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177" y="1762867"/>
            <a:ext cx="3399285" cy="2893100"/>
          </a:xfrm>
          <a:prstGeom prst="rect">
            <a:avLst/>
          </a:prstGeom>
          <a:noFill/>
        </p:spPr>
        <p:txBody>
          <a:bodyPr wrap="square" lIns="91440" tIns="45720" rIns="91440" bIns="45720" rtlCol="0" anchor="t">
            <a:spAutoFit/>
          </a:bodyPr>
          <a:lstStyle/>
          <a:p>
            <a:pPr eaLnBrk="1" hangingPunct="1">
              <a:buFont typeface="Arial" charset="0"/>
              <a:buChar char="•"/>
              <a:defRPr/>
            </a:pPr>
            <a:endParaRPr lang="en-CA" sz="2200">
              <a:ea typeface="ＭＳ Ｐゴシック" charset="0"/>
            </a:endParaRPr>
          </a:p>
          <a:p>
            <a:pPr marL="342900" indent="-342900" algn="l">
              <a:buFont typeface="Arial"/>
              <a:buChar char="•"/>
              <a:defRPr/>
            </a:pPr>
            <a:r>
              <a:rPr lang="en-CA" sz="2000" b="0" dirty="0">
                <a:latin typeface="Arial"/>
                <a:ea typeface="ＭＳ Ｐゴシック"/>
                <a:cs typeface="Arial"/>
              </a:rPr>
              <a:t>CRCN </a:t>
            </a:r>
            <a:endParaRPr lang="en-CA" sz="2000" b="0" dirty="0">
              <a:ea typeface="ＭＳ Ｐゴシック" charset="0"/>
              <a:cs typeface="Arial"/>
            </a:endParaRPr>
          </a:p>
          <a:p>
            <a:pPr algn="l" eaLnBrk="1" hangingPunct="1">
              <a:buFont typeface="Arial" charset="0"/>
              <a:buChar char="•"/>
              <a:defRPr/>
            </a:pPr>
            <a:endParaRPr lang="en-CA" sz="2000" b="0" dirty="0">
              <a:ea typeface="ＭＳ Ｐゴシック" charset="0"/>
              <a:cs typeface="Arial"/>
            </a:endParaRPr>
          </a:p>
          <a:p>
            <a:pPr marL="800100" lvl="1" indent="-342900" algn="l">
              <a:buFont typeface="Wingdings"/>
              <a:buChar char="§"/>
              <a:defRPr/>
            </a:pPr>
            <a:r>
              <a:rPr lang="en-CA" sz="2000" b="0" dirty="0">
                <a:latin typeface="Arial"/>
                <a:ea typeface="ＭＳ Ｐゴシック"/>
                <a:cs typeface="Arial"/>
              </a:rPr>
              <a:t>Meet joint strategic operational and tactical demand</a:t>
            </a:r>
          </a:p>
          <a:p>
            <a:pPr lvl="1" algn="l">
              <a:buFont typeface="Arial" charset="0"/>
              <a:buChar char="•"/>
              <a:defRPr/>
            </a:pPr>
            <a:endParaRPr lang="en-CA" sz="2000" b="0" dirty="0">
              <a:ea typeface="ＭＳ Ｐゴシック" charset="0"/>
              <a:cs typeface="Arial"/>
            </a:endParaRPr>
          </a:p>
          <a:p>
            <a:pPr marL="914400" lvl="1" indent="-457200" algn="l">
              <a:buFont typeface="Wingdings"/>
              <a:buChar char="§"/>
              <a:defRPr/>
            </a:pPr>
            <a:r>
              <a:rPr lang="en-CA" sz="2000" b="0" dirty="0">
                <a:latin typeface="Arial"/>
                <a:ea typeface="ＭＳ Ｐゴシック"/>
                <a:cs typeface="Arial"/>
              </a:rPr>
              <a:t>CNPTG executes this role</a:t>
            </a:r>
          </a:p>
        </p:txBody>
      </p:sp>
    </p:spTree>
    <p:extLst>
      <p:ext uri="{BB962C8B-B14F-4D97-AF65-F5344CB8AC3E}">
        <p14:creationId xmlns:p14="http://schemas.microsoft.com/office/powerpoint/2010/main" val="2146278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511069" y="328189"/>
            <a:ext cx="4283088" cy="445726"/>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Confirmation Questions</a:t>
            </a:r>
          </a:p>
        </p:txBody>
      </p:sp>
      <p:sp>
        <p:nvSpPr>
          <p:cNvPr id="2" name="TextBox 1"/>
          <p:cNvSpPr txBox="1"/>
          <p:nvPr/>
        </p:nvSpPr>
        <p:spPr>
          <a:xfrm>
            <a:off x="3171" y="1603583"/>
            <a:ext cx="9131185" cy="1908215"/>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What is the definition of  Governance?</a:t>
            </a:r>
            <a:endParaRPr lang="en-US" sz="2000" b="0">
              <a:latin typeface="Arial"/>
              <a:cs typeface="Arial"/>
            </a:endParaRPr>
          </a:p>
          <a:p>
            <a:pPr algn="l"/>
            <a:endParaRPr lang="en-CA" sz="2000" b="0" dirty="0">
              <a:latin typeface="Arial"/>
              <a:cs typeface="Arial"/>
            </a:endParaRPr>
          </a:p>
          <a:p>
            <a:pPr marL="285750" indent="-285750" algn="l">
              <a:buFont typeface="Arial"/>
              <a:buChar char="•"/>
            </a:pPr>
            <a:r>
              <a:rPr lang="en-CA" sz="2000" b="0" dirty="0">
                <a:latin typeface="Arial"/>
                <a:cs typeface="Arial"/>
              </a:rPr>
              <a:t>Identify the National TDL Governance Structure.</a:t>
            </a:r>
            <a:endParaRPr lang="en-CA" sz="2000" b="0" dirty="0">
              <a:cs typeface="Arial" panose="020B0604020202020204" pitchFamily="34" charset="0"/>
            </a:endParaRPr>
          </a:p>
          <a:p>
            <a:pPr marL="342900" indent="-342900" algn="l">
              <a:buAutoNum type="arabicPeriod"/>
            </a:pPr>
            <a:endParaRPr lang="en-CA" sz="2000" b="0" dirty="0">
              <a:cs typeface="Arial" panose="020B0604020202020204" pitchFamily="34" charset="0"/>
            </a:endParaRPr>
          </a:p>
          <a:p>
            <a:pPr marL="285750" indent="-285750" algn="l">
              <a:buFont typeface="Arial"/>
              <a:buChar char="•"/>
            </a:pPr>
            <a:r>
              <a:rPr lang="en-CA" sz="2000" b="0" dirty="0">
                <a:latin typeface="Arial"/>
                <a:cs typeface="Arial"/>
              </a:rPr>
              <a:t>Within which organization does the L16 Network Design Facility reside? </a:t>
            </a:r>
            <a:endParaRPr lang="en-CA" sz="2000" b="0" dirty="0">
              <a:cs typeface="Arial" panose="020B0604020202020204" pitchFamily="34" charset="0"/>
            </a:endParaRPr>
          </a:p>
          <a:p>
            <a:endParaRPr lang="en-CA"/>
          </a:p>
        </p:txBody>
      </p:sp>
    </p:spTree>
    <p:extLst>
      <p:ext uri="{BB962C8B-B14F-4D97-AF65-F5344CB8AC3E}">
        <p14:creationId xmlns:p14="http://schemas.microsoft.com/office/powerpoint/2010/main" val="232699226"/>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BD28AB8-2528-465C-81EF-CDFD686B5ABA}">
  <ds:schemaRefs>
    <ds:schemaRef ds:uri="4e4e7067-1b66-4815-83c0-e5717f015141"/>
    <ds:schemaRef ds:uri="c849b990-5f49-4754-9b71-10ab8b44beb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BEE69A8-FEAD-46DF-9BA0-6481362CAE4E}">
  <ds:schemaRefs>
    <ds:schemaRef ds:uri="http://schemas.microsoft.com/sharepoint/events"/>
  </ds:schemaRefs>
</ds:datastoreItem>
</file>

<file path=customXml/itemProps3.xml><?xml version="1.0" encoding="utf-8"?>
<ds:datastoreItem xmlns:ds="http://schemas.openxmlformats.org/officeDocument/2006/customXml" ds:itemID="{23E0C9C1-A06A-46A9-84C2-3D2ED550050C}">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243F5FDE-CBFA-4824-89C3-0BE53112A8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10</Slides>
  <Notes>6</Notes>
  <HiddenSlides>0</HiddenSlide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CF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revision>107</cp:revision>
  <dcterms:created xsi:type="dcterms:W3CDTF">2011-01-05T13:27:31Z</dcterms:created>
  <dcterms:modified xsi:type="dcterms:W3CDTF">2021-02-11T15:21:22Z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