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7"/>
  </p:notesMasterIdLst>
  <p:handoutMasterIdLst>
    <p:handoutMasterId r:id="rId18"/>
  </p:handoutMasterIdLst>
  <p:sldIdLst>
    <p:sldId id="258" r:id="rId6"/>
    <p:sldId id="288" r:id="rId7"/>
    <p:sldId id="267" r:id="rId8"/>
    <p:sldId id="289" r:id="rId9"/>
    <p:sldId id="314" r:id="rId10"/>
    <p:sldId id="313" r:id="rId11"/>
    <p:sldId id="309" r:id="rId12"/>
    <p:sldId id="310" r:id="rId13"/>
    <p:sldId id="311" r:id="rId14"/>
    <p:sldId id="303" r:id="rId15"/>
    <p:sldId id="307" r:id="rId16"/>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2FAE61-CD46-4FBB-8FC3-0DB42654E031}" v="17" dt="2021-02-03T17:46:25.071"/>
    <p1510:client id="{ABC3CAE1-38CD-48F7-B67C-9FD3AA44EA99}" v="2" dt="2021-02-03T19:47:27.850"/>
    <p1510:client id="{CAE3A349-4B8B-4155-94DD-929579047777}" v="18" dt="2021-02-03T19:36:22.272"/>
    <p1510:client id="{EAE280A7-8A86-498F-A50E-C674389CC799}" v="455" dt="2021-02-03T21:33:42.860"/>
    <p1510:client id="{EE5083BF-B3A1-4781-BBDD-4483E01CD58D}" v="290" dt="2021-02-05T20:57:23.493"/>
    <p1510:client id="{F55F7FCE-6D12-48B4-987B-03CB53AE82A3}" v="44" dt="2021-02-04T13:55:49.949"/>
    <p1510:client id="{FC98D076-FEC9-4C74-87F5-689B4A38FACF}" v="8" dt="2021-02-12T17:01:47.5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EAE280A7-8A86-498F-A50E-C674389CC799}"/>
    <pc:docChg chg="addSld delSld modSld">
      <pc:chgData name="Helpard RW@ADM(IM) DJCIS@Defence O365" userId="S::rodney.helpard@ecn.forces.gc.ca::571a3b71-3825-4db5-994c-3be871183676" providerId="AD" clId="Web-{EAE280A7-8A86-498F-A50E-C674389CC799}" dt="2021-02-03T21:35:34.211" v="423"/>
      <pc:docMkLst>
        <pc:docMk/>
      </pc:docMkLst>
      <pc:sldChg chg="modSp">
        <pc:chgData name="Helpard RW@ADM(IM) DJCIS@Defence O365" userId="S::rodney.helpard@ecn.forces.gc.ca::571a3b71-3825-4db5-994c-3be871183676" providerId="AD" clId="Web-{EAE280A7-8A86-498F-A50E-C674389CC799}" dt="2021-02-03T21:20:18.950" v="25" actId="20577"/>
        <pc:sldMkLst>
          <pc:docMk/>
          <pc:sldMk cId="1587703502" sldId="267"/>
        </pc:sldMkLst>
        <pc:spChg chg="mod">
          <ac:chgData name="Helpard RW@ADM(IM) DJCIS@Defence O365" userId="S::rodney.helpard@ecn.forces.gc.ca::571a3b71-3825-4db5-994c-3be871183676" providerId="AD" clId="Web-{EAE280A7-8A86-498F-A50E-C674389CC799}" dt="2021-02-03T21:20:18.950" v="25" actId="20577"/>
          <ac:spMkLst>
            <pc:docMk/>
            <pc:sldMk cId="1587703502" sldId="267"/>
            <ac:spMk id="2" creationId="{00000000-0000-0000-0000-000000000000}"/>
          </ac:spMkLst>
        </pc:spChg>
      </pc:sldChg>
      <pc:sldChg chg="delSp modSp modNotes">
        <pc:chgData name="Helpard RW@ADM(IM) DJCIS@Defence O365" userId="S::rodney.helpard@ecn.forces.gc.ca::571a3b71-3825-4db5-994c-3be871183676" providerId="AD" clId="Web-{EAE280A7-8A86-498F-A50E-C674389CC799}" dt="2021-02-03T21:31:44.290" v="298" actId="20577"/>
        <pc:sldMkLst>
          <pc:docMk/>
          <pc:sldMk cId="1251806590" sldId="289"/>
        </pc:sldMkLst>
        <pc:spChg chg="mod">
          <ac:chgData name="Helpard RW@ADM(IM) DJCIS@Defence O365" userId="S::rodney.helpard@ecn.forces.gc.ca::571a3b71-3825-4db5-994c-3be871183676" providerId="AD" clId="Web-{EAE280A7-8A86-498F-A50E-C674389CC799}" dt="2021-02-03T21:31:44.290" v="298" actId="20577"/>
          <ac:spMkLst>
            <pc:docMk/>
            <pc:sldMk cId="1251806590" sldId="289"/>
            <ac:spMk id="4" creationId="{00000000-0000-0000-0000-000000000000}"/>
          </ac:spMkLst>
        </pc:spChg>
        <pc:picChg chg="del">
          <ac:chgData name="Helpard RW@ADM(IM) DJCIS@Defence O365" userId="S::rodney.helpard@ecn.forces.gc.ca::571a3b71-3825-4db5-994c-3be871183676" providerId="AD" clId="Web-{EAE280A7-8A86-498F-A50E-C674389CC799}" dt="2021-02-03T21:21:25.501" v="29"/>
          <ac:picMkLst>
            <pc:docMk/>
            <pc:sldMk cId="1251806590" sldId="289"/>
            <ac:picMk id="3" creationId="{00000000-0000-0000-0000-000000000000}"/>
          </ac:picMkLst>
        </pc:picChg>
      </pc:sldChg>
      <pc:sldChg chg="modNotes">
        <pc:chgData name="Helpard RW@ADM(IM) DJCIS@Defence O365" userId="S::rodney.helpard@ecn.forces.gc.ca::571a3b71-3825-4db5-994c-3be871183676" providerId="AD" clId="Web-{EAE280A7-8A86-498F-A50E-C674389CC799}" dt="2021-02-03T21:35:34.211" v="423"/>
        <pc:sldMkLst>
          <pc:docMk/>
          <pc:sldMk cId="232699226" sldId="303"/>
        </pc:sldMkLst>
      </pc:sldChg>
      <pc:sldChg chg="modSp">
        <pc:chgData name="Helpard RW@ADM(IM) DJCIS@Defence O365" userId="S::rodney.helpard@ecn.forces.gc.ca::571a3b71-3825-4db5-994c-3be871183676" providerId="AD" clId="Web-{EAE280A7-8A86-498F-A50E-C674389CC799}" dt="2021-02-03T21:33:33.641" v="365" actId="20577"/>
        <pc:sldMkLst>
          <pc:docMk/>
          <pc:sldMk cId="261253293" sldId="309"/>
        </pc:sldMkLst>
        <pc:spChg chg="mod">
          <ac:chgData name="Helpard RW@ADM(IM) DJCIS@Defence O365" userId="S::rodney.helpard@ecn.forces.gc.ca::571a3b71-3825-4db5-994c-3be871183676" providerId="AD" clId="Web-{EAE280A7-8A86-498F-A50E-C674389CC799}" dt="2021-02-03T21:33:33.641" v="365" actId="20577"/>
          <ac:spMkLst>
            <pc:docMk/>
            <pc:sldMk cId="261253293" sldId="309"/>
            <ac:spMk id="2" creationId="{00000000-0000-0000-0000-000000000000}"/>
          </ac:spMkLst>
        </pc:spChg>
      </pc:sldChg>
      <pc:sldChg chg="add del replId">
        <pc:chgData name="Helpard RW@ADM(IM) DJCIS@Defence O365" userId="S::rodney.helpard@ecn.forces.gc.ca::571a3b71-3825-4db5-994c-3be871183676" providerId="AD" clId="Web-{EAE280A7-8A86-498F-A50E-C674389CC799}" dt="2021-02-03T21:21:15.391" v="28"/>
        <pc:sldMkLst>
          <pc:docMk/>
          <pc:sldMk cId="1655942684" sldId="312"/>
        </pc:sldMkLst>
      </pc:sldChg>
      <pc:sldChg chg="add replId">
        <pc:chgData name="Helpard RW@ADM(IM) DJCIS@Defence O365" userId="S::rodney.helpard@ecn.forces.gc.ca::571a3b71-3825-4db5-994c-3be871183676" providerId="AD" clId="Web-{EAE280A7-8A86-498F-A50E-C674389CC799}" dt="2021-02-03T21:21:12.062" v="27"/>
        <pc:sldMkLst>
          <pc:docMk/>
          <pc:sldMk cId="3248581369" sldId="313"/>
        </pc:sldMkLst>
      </pc:sldChg>
      <pc:sldChg chg="modSp add replId modNotes">
        <pc:chgData name="Helpard RW@ADM(IM) DJCIS@Defence O365" userId="S::rodney.helpard@ecn.forces.gc.ca::571a3b71-3825-4db5-994c-3be871183676" providerId="AD" clId="Web-{EAE280A7-8A86-498F-A50E-C674389CC799}" dt="2021-02-03T21:29:33.875" v="292" actId="20577"/>
        <pc:sldMkLst>
          <pc:docMk/>
          <pc:sldMk cId="4078228385" sldId="314"/>
        </pc:sldMkLst>
        <pc:spChg chg="mod">
          <ac:chgData name="Helpard RW@ADM(IM) DJCIS@Defence O365" userId="S::rodney.helpard@ecn.forces.gc.ca::571a3b71-3825-4db5-994c-3be871183676" providerId="AD" clId="Web-{EAE280A7-8A86-498F-A50E-C674389CC799}" dt="2021-02-03T21:29:33.875" v="292" actId="20577"/>
          <ac:spMkLst>
            <pc:docMk/>
            <pc:sldMk cId="4078228385" sldId="314"/>
            <ac:spMk id="4" creationId="{00000000-0000-0000-0000-000000000000}"/>
          </ac:spMkLst>
        </pc:spChg>
      </pc:sldChg>
    </pc:docChg>
  </pc:docChgLst>
  <pc:docChgLst>
    <pc:chgData name="Sheppard MS JE@MCC RJOC(A)@Defence O365" userId="S::justin.sheppard@ecn.forces.gc.ca::046012a4-b312-4c37-863d-653c3913ec98" providerId="AD" clId="Web-{662FAE61-CD46-4FBB-8FC3-0DB42654E031}"/>
    <pc:docChg chg="modSld">
      <pc:chgData name="Sheppard MS JE@MCC RJOC(A)@Defence O365" userId="S::justin.sheppard@ecn.forces.gc.ca::046012a4-b312-4c37-863d-653c3913ec98" providerId="AD" clId="Web-{662FAE61-CD46-4FBB-8FC3-0DB42654E031}" dt="2021-02-03T17:46:23.133" v="12" actId="20577"/>
      <pc:docMkLst>
        <pc:docMk/>
      </pc:docMkLst>
      <pc:sldChg chg="modSp">
        <pc:chgData name="Sheppard MS JE@MCC RJOC(A)@Defence O365" userId="S::justin.sheppard@ecn.forces.gc.ca::046012a4-b312-4c37-863d-653c3913ec98" providerId="AD" clId="Web-{662FAE61-CD46-4FBB-8FC3-0DB42654E031}" dt="2021-02-03T17:45:38.930" v="2" actId="20577"/>
        <pc:sldMkLst>
          <pc:docMk/>
          <pc:sldMk cId="0" sldId="258"/>
        </pc:sldMkLst>
        <pc:spChg chg="mod">
          <ac:chgData name="Sheppard MS JE@MCC RJOC(A)@Defence O365" userId="S::justin.sheppard@ecn.forces.gc.ca::046012a4-b312-4c37-863d-653c3913ec98" providerId="AD" clId="Web-{662FAE61-CD46-4FBB-8FC3-0DB42654E031}" dt="2021-02-03T17:45:33.446" v="0" actId="20577"/>
          <ac:spMkLst>
            <pc:docMk/>
            <pc:sldMk cId="0" sldId="258"/>
            <ac:spMk id="7" creationId="{00000000-0000-0000-0000-000000000000}"/>
          </ac:spMkLst>
        </pc:spChg>
        <pc:spChg chg="mod">
          <ac:chgData name="Sheppard MS JE@MCC RJOC(A)@Defence O365" userId="S::justin.sheppard@ecn.forces.gc.ca::046012a4-b312-4c37-863d-653c3913ec98" providerId="AD" clId="Web-{662FAE61-CD46-4FBB-8FC3-0DB42654E031}" dt="2021-02-03T17:45:38.930" v="2"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662FAE61-CD46-4FBB-8FC3-0DB42654E031}" dt="2021-02-03T17:45:54.086" v="4" actId="20577"/>
        <pc:sldMkLst>
          <pc:docMk/>
          <pc:sldMk cId="1587703502" sldId="267"/>
        </pc:sldMkLst>
        <pc:spChg chg="mod">
          <ac:chgData name="Sheppard MS JE@MCC RJOC(A)@Defence O365" userId="S::justin.sheppard@ecn.forces.gc.ca::046012a4-b312-4c37-863d-653c3913ec98" providerId="AD" clId="Web-{662FAE61-CD46-4FBB-8FC3-0DB42654E031}" dt="2021-02-03T17:45:54.086" v="4"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662FAE61-CD46-4FBB-8FC3-0DB42654E031}" dt="2021-02-03T17:45:43.164" v="3" actId="20577"/>
        <pc:sldMkLst>
          <pc:docMk/>
          <pc:sldMk cId="1018954970" sldId="288"/>
        </pc:sldMkLst>
        <pc:spChg chg="mod">
          <ac:chgData name="Sheppard MS JE@MCC RJOC(A)@Defence O365" userId="S::justin.sheppard@ecn.forces.gc.ca::046012a4-b312-4c37-863d-653c3913ec98" providerId="AD" clId="Web-{662FAE61-CD46-4FBB-8FC3-0DB42654E031}" dt="2021-02-03T17:45:43.164" v="3"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662FAE61-CD46-4FBB-8FC3-0DB42654E031}" dt="2021-02-03T17:45:58.227" v="5" actId="20577"/>
        <pc:sldMkLst>
          <pc:docMk/>
          <pc:sldMk cId="1251806590" sldId="289"/>
        </pc:sldMkLst>
        <pc:spChg chg="mod">
          <ac:chgData name="Sheppard MS JE@MCC RJOC(A)@Defence O365" userId="S::justin.sheppard@ecn.forces.gc.ca::046012a4-b312-4c37-863d-653c3913ec98" providerId="AD" clId="Web-{662FAE61-CD46-4FBB-8FC3-0DB42654E031}" dt="2021-02-03T17:45:58.227" v="5"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662FAE61-CD46-4FBB-8FC3-0DB42654E031}" dt="2021-02-03T17:46:17.524" v="9" actId="20577"/>
        <pc:sldMkLst>
          <pc:docMk/>
          <pc:sldMk cId="232699226" sldId="303"/>
        </pc:sldMkLst>
        <pc:spChg chg="mod">
          <ac:chgData name="Sheppard MS JE@MCC RJOC(A)@Defence O365" userId="S::justin.sheppard@ecn.forces.gc.ca::046012a4-b312-4c37-863d-653c3913ec98" providerId="AD" clId="Web-{662FAE61-CD46-4FBB-8FC3-0DB42654E031}" dt="2021-02-03T17:46:17.524" v="9"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662FAE61-CD46-4FBB-8FC3-0DB42654E031}" dt="2021-02-03T17:46:23.133" v="12" actId="20577"/>
        <pc:sldMkLst>
          <pc:docMk/>
          <pc:sldMk cId="3118391297" sldId="307"/>
        </pc:sldMkLst>
        <pc:spChg chg="mod">
          <ac:chgData name="Sheppard MS JE@MCC RJOC(A)@Defence O365" userId="S::justin.sheppard@ecn.forces.gc.ca::046012a4-b312-4c37-863d-653c3913ec98" providerId="AD" clId="Web-{662FAE61-CD46-4FBB-8FC3-0DB42654E031}" dt="2021-02-03T17:46:23.133" v="12"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662FAE61-CD46-4FBB-8FC3-0DB42654E031}" dt="2021-02-03T17:46:03.977" v="6" actId="20577"/>
        <pc:sldMkLst>
          <pc:docMk/>
          <pc:sldMk cId="261253293" sldId="309"/>
        </pc:sldMkLst>
        <pc:spChg chg="mod">
          <ac:chgData name="Sheppard MS JE@MCC RJOC(A)@Defence O365" userId="S::justin.sheppard@ecn.forces.gc.ca::046012a4-b312-4c37-863d-653c3913ec98" providerId="AD" clId="Web-{662FAE61-CD46-4FBB-8FC3-0DB42654E031}" dt="2021-02-03T17:46:03.977" v="6" actId="20577"/>
          <ac:spMkLst>
            <pc:docMk/>
            <pc:sldMk cId="261253293" sldId="309"/>
            <ac:spMk id="5" creationId="{00000000-0000-0000-0000-000000000000}"/>
          </ac:spMkLst>
        </pc:spChg>
      </pc:sldChg>
      <pc:sldChg chg="modSp">
        <pc:chgData name="Sheppard MS JE@MCC RJOC(A)@Defence O365" userId="S::justin.sheppard@ecn.forces.gc.ca::046012a4-b312-4c37-863d-653c3913ec98" providerId="AD" clId="Web-{662FAE61-CD46-4FBB-8FC3-0DB42654E031}" dt="2021-02-03T17:46:08.618" v="7" actId="20577"/>
        <pc:sldMkLst>
          <pc:docMk/>
          <pc:sldMk cId="3947097782" sldId="310"/>
        </pc:sldMkLst>
        <pc:spChg chg="mod">
          <ac:chgData name="Sheppard MS JE@MCC RJOC(A)@Defence O365" userId="S::justin.sheppard@ecn.forces.gc.ca::046012a4-b312-4c37-863d-653c3913ec98" providerId="AD" clId="Web-{662FAE61-CD46-4FBB-8FC3-0DB42654E031}" dt="2021-02-03T17:46:08.618" v="7" actId="20577"/>
          <ac:spMkLst>
            <pc:docMk/>
            <pc:sldMk cId="3947097782" sldId="310"/>
            <ac:spMk id="5" creationId="{00000000-0000-0000-0000-000000000000}"/>
          </ac:spMkLst>
        </pc:spChg>
      </pc:sldChg>
      <pc:sldChg chg="modSp">
        <pc:chgData name="Sheppard MS JE@MCC RJOC(A)@Defence O365" userId="S::justin.sheppard@ecn.forces.gc.ca::046012a4-b312-4c37-863d-653c3913ec98" providerId="AD" clId="Web-{662FAE61-CD46-4FBB-8FC3-0DB42654E031}" dt="2021-02-03T17:46:13.008" v="8" actId="20577"/>
        <pc:sldMkLst>
          <pc:docMk/>
          <pc:sldMk cId="301854567" sldId="311"/>
        </pc:sldMkLst>
        <pc:spChg chg="mod">
          <ac:chgData name="Sheppard MS JE@MCC RJOC(A)@Defence O365" userId="S::justin.sheppard@ecn.forces.gc.ca::046012a4-b312-4c37-863d-653c3913ec98" providerId="AD" clId="Web-{662FAE61-CD46-4FBB-8FC3-0DB42654E031}" dt="2021-02-03T17:46:13.008" v="8" actId="20577"/>
          <ac:spMkLst>
            <pc:docMk/>
            <pc:sldMk cId="301854567" sldId="311"/>
            <ac:spMk id="5" creationId="{00000000-0000-0000-0000-000000000000}"/>
          </ac:spMkLst>
        </pc:spChg>
      </pc:sldChg>
    </pc:docChg>
  </pc:docChgLst>
  <pc:docChgLst>
    <pc:chgData clId="Web-{EE5083BF-B3A1-4781-BBDD-4483E01CD58D}"/>
    <pc:docChg chg="modSld">
      <pc:chgData name="" userId="" providerId="" clId="Web-{EE5083BF-B3A1-4781-BBDD-4483E01CD58D}" dt="2021-02-05T20:44:05.660" v="4" actId="1076"/>
      <pc:docMkLst>
        <pc:docMk/>
      </pc:docMkLst>
      <pc:sldChg chg="modSp">
        <pc:chgData name="" userId="" providerId="" clId="Web-{EE5083BF-B3A1-4781-BBDD-4483E01CD58D}" dt="2021-02-05T20:44:05.660" v="4" actId="1076"/>
        <pc:sldMkLst>
          <pc:docMk/>
          <pc:sldMk cId="0" sldId="258"/>
        </pc:sldMkLst>
        <pc:spChg chg="mod">
          <ac:chgData name="" userId="" providerId="" clId="Web-{EE5083BF-B3A1-4781-BBDD-4483E01CD58D}" dt="2021-02-05T20:44:05.660" v="4" actId="1076"/>
          <ac:spMkLst>
            <pc:docMk/>
            <pc:sldMk cId="0" sldId="258"/>
            <ac:spMk id="7" creationId="{00000000-0000-0000-0000-000000000000}"/>
          </ac:spMkLst>
        </pc:spChg>
      </pc:sldChg>
    </pc:docChg>
  </pc:docChgLst>
  <pc:docChgLst>
    <pc:chgData name="Helpard RW@ADM(IM) DJCIS@Defence O365" userId="S::rodney.helpard@ecn.forces.gc.ca::571a3b71-3825-4db5-994c-3be871183676" providerId="AD" clId="Web-{F55F7FCE-6D12-48B4-987B-03CB53AE82A3}"/>
    <pc:docChg chg="modSld">
      <pc:chgData name="Helpard RW@ADM(IM) DJCIS@Defence O365" userId="S::rodney.helpard@ecn.forces.gc.ca::571a3b71-3825-4db5-994c-3be871183676" providerId="AD" clId="Web-{F55F7FCE-6D12-48B4-987B-03CB53AE82A3}" dt="2021-02-04T13:57:18.699" v="157"/>
      <pc:docMkLst>
        <pc:docMk/>
      </pc:docMkLst>
      <pc:sldChg chg="modSp">
        <pc:chgData name="Helpard RW@ADM(IM) DJCIS@Defence O365" userId="S::rodney.helpard@ecn.forces.gc.ca::571a3b71-3825-4db5-994c-3be871183676" providerId="AD" clId="Web-{F55F7FCE-6D12-48B4-987B-03CB53AE82A3}" dt="2021-02-04T13:50:24.541" v="21" actId="20577"/>
        <pc:sldMkLst>
          <pc:docMk/>
          <pc:sldMk cId="1587703502" sldId="267"/>
        </pc:sldMkLst>
        <pc:spChg chg="mod">
          <ac:chgData name="Helpard RW@ADM(IM) DJCIS@Defence O365" userId="S::rodney.helpard@ecn.forces.gc.ca::571a3b71-3825-4db5-994c-3be871183676" providerId="AD" clId="Web-{F55F7FCE-6D12-48B4-987B-03CB53AE82A3}" dt="2021-02-04T13:50:24.541" v="21" actId="20577"/>
          <ac:spMkLst>
            <pc:docMk/>
            <pc:sldMk cId="1587703502" sldId="267"/>
            <ac:spMk id="2" creationId="{00000000-0000-0000-0000-000000000000}"/>
          </ac:spMkLst>
        </pc:spChg>
      </pc:sldChg>
      <pc:sldChg chg="modNotes">
        <pc:chgData name="Helpard RW@ADM(IM) DJCIS@Defence O365" userId="S::rodney.helpard@ecn.forces.gc.ca::571a3b71-3825-4db5-994c-3be871183676" providerId="AD" clId="Web-{F55F7FCE-6D12-48B4-987B-03CB53AE82A3}" dt="2021-02-04T13:57:18.699" v="157"/>
        <pc:sldMkLst>
          <pc:docMk/>
          <pc:sldMk cId="232699226" sldId="303"/>
        </pc:sldMkLst>
      </pc:sldChg>
      <pc:sldChg chg="modNotes">
        <pc:chgData name="Helpard RW@ADM(IM) DJCIS@Defence O365" userId="S::rodney.helpard@ecn.forces.gc.ca::571a3b71-3825-4db5-994c-3be871183676" providerId="AD" clId="Web-{F55F7FCE-6D12-48B4-987B-03CB53AE82A3}" dt="2021-02-04T13:53:58.636" v="103"/>
        <pc:sldMkLst>
          <pc:docMk/>
          <pc:sldMk cId="3947097782" sldId="310"/>
        </pc:sldMkLst>
      </pc:sldChg>
      <pc:sldChg chg="modNotes">
        <pc:chgData name="Helpard RW@ADM(IM) DJCIS@Defence O365" userId="S::rodney.helpard@ecn.forces.gc.ca::571a3b71-3825-4db5-994c-3be871183676" providerId="AD" clId="Web-{F55F7FCE-6D12-48B4-987B-03CB53AE82A3}" dt="2021-02-04T13:55:43.605" v="142"/>
        <pc:sldMkLst>
          <pc:docMk/>
          <pc:sldMk cId="301854567" sldId="311"/>
        </pc:sldMkLst>
      </pc:sldChg>
      <pc:sldChg chg="modNotes">
        <pc:chgData name="Helpard RW@ADM(IM) DJCIS@Defence O365" userId="S::rodney.helpard@ecn.forces.gc.ca::571a3b71-3825-4db5-994c-3be871183676" providerId="AD" clId="Web-{F55F7FCE-6D12-48B4-987B-03CB53AE82A3}" dt="2021-02-04T13:52:21.651" v="44"/>
        <pc:sldMkLst>
          <pc:docMk/>
          <pc:sldMk cId="3248581369" sldId="313"/>
        </pc:sldMkLst>
      </pc:sldChg>
      <pc:sldChg chg="modSp">
        <pc:chgData name="Helpard RW@ADM(IM) DJCIS@Defence O365" userId="S::rodney.helpard@ecn.forces.gc.ca::571a3b71-3825-4db5-994c-3be871183676" providerId="AD" clId="Web-{F55F7FCE-6D12-48B4-987B-03CB53AE82A3}" dt="2021-02-04T13:50:44.323" v="23" actId="20577"/>
        <pc:sldMkLst>
          <pc:docMk/>
          <pc:sldMk cId="4078228385" sldId="314"/>
        </pc:sldMkLst>
        <pc:spChg chg="mod">
          <ac:chgData name="Helpard RW@ADM(IM) DJCIS@Defence O365" userId="S::rodney.helpard@ecn.forces.gc.ca::571a3b71-3825-4db5-994c-3be871183676" providerId="AD" clId="Web-{F55F7FCE-6D12-48B4-987B-03CB53AE82A3}" dt="2021-02-04T13:50:44.323" v="23" actId="20577"/>
          <ac:spMkLst>
            <pc:docMk/>
            <pc:sldMk cId="4078228385" sldId="314"/>
            <ac:spMk id="4" creationId="{00000000-0000-0000-0000-000000000000}"/>
          </ac:spMkLst>
        </pc:spChg>
      </pc:sldChg>
    </pc:docChg>
  </pc:docChgLst>
  <pc:docChgLst>
    <pc:chgData name="Sheppard MS JE@MCC RJOC(A)@Defence O365" userId="S::justin.sheppard@ecn.forces.gc.ca::046012a4-b312-4c37-863d-653c3913ec98" providerId="AD" clId="Web-{CAE3A349-4B8B-4155-94DD-929579047777}"/>
    <pc:docChg chg="modSld">
      <pc:chgData name="Sheppard MS JE@MCC RJOC(A)@Defence O365" userId="S::justin.sheppard@ecn.forces.gc.ca::046012a4-b312-4c37-863d-653c3913ec98" providerId="AD" clId="Web-{CAE3A349-4B8B-4155-94DD-929579047777}" dt="2021-02-03T19:36:19.959" v="13" actId="20577"/>
      <pc:docMkLst>
        <pc:docMk/>
      </pc:docMkLst>
      <pc:sldChg chg="modSp">
        <pc:chgData name="Sheppard MS JE@MCC RJOC(A)@Defence O365" userId="S::justin.sheppard@ecn.forces.gc.ca::046012a4-b312-4c37-863d-653c3913ec98" providerId="AD" clId="Web-{CAE3A349-4B8B-4155-94DD-929579047777}" dt="2021-02-03T19:35:24.705" v="1" actId="20577"/>
        <pc:sldMkLst>
          <pc:docMk/>
          <pc:sldMk cId="0" sldId="258"/>
        </pc:sldMkLst>
        <pc:spChg chg="mod">
          <ac:chgData name="Sheppard MS JE@MCC RJOC(A)@Defence O365" userId="S::justin.sheppard@ecn.forces.gc.ca::046012a4-b312-4c37-863d-653c3913ec98" providerId="AD" clId="Web-{CAE3A349-4B8B-4155-94DD-929579047777}" dt="2021-02-03T19:35:08.142" v="0" actId="20577"/>
          <ac:spMkLst>
            <pc:docMk/>
            <pc:sldMk cId="0" sldId="258"/>
            <ac:spMk id="7" creationId="{00000000-0000-0000-0000-000000000000}"/>
          </ac:spMkLst>
        </pc:spChg>
        <pc:spChg chg="mod">
          <ac:chgData name="Sheppard MS JE@MCC RJOC(A)@Defence O365" userId="S::justin.sheppard@ecn.forces.gc.ca::046012a4-b312-4c37-863d-653c3913ec98" providerId="AD" clId="Web-{CAE3A349-4B8B-4155-94DD-929579047777}" dt="2021-02-03T19:35:24.705" v="1"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CAE3A349-4B8B-4155-94DD-929579047777}" dt="2021-02-03T19:35:36.441" v="3" actId="20577"/>
        <pc:sldMkLst>
          <pc:docMk/>
          <pc:sldMk cId="1587703502" sldId="267"/>
        </pc:sldMkLst>
        <pc:spChg chg="mod">
          <ac:chgData name="Sheppard MS JE@MCC RJOC(A)@Defence O365" userId="S::justin.sheppard@ecn.forces.gc.ca::046012a4-b312-4c37-863d-653c3913ec98" providerId="AD" clId="Web-{CAE3A349-4B8B-4155-94DD-929579047777}" dt="2021-02-03T19:35:36.441" v="3"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CAE3A349-4B8B-4155-94DD-929579047777}" dt="2021-02-03T19:35:31.737" v="2" actId="20577"/>
        <pc:sldMkLst>
          <pc:docMk/>
          <pc:sldMk cId="1018954970" sldId="288"/>
        </pc:sldMkLst>
        <pc:spChg chg="mod">
          <ac:chgData name="Sheppard MS JE@MCC RJOC(A)@Defence O365" userId="S::justin.sheppard@ecn.forces.gc.ca::046012a4-b312-4c37-863d-653c3913ec98" providerId="AD" clId="Web-{CAE3A349-4B8B-4155-94DD-929579047777}" dt="2021-02-03T19:35:31.737" v="2"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CAE3A349-4B8B-4155-94DD-929579047777}" dt="2021-02-03T19:35:45.363" v="5" actId="1076"/>
        <pc:sldMkLst>
          <pc:docMk/>
          <pc:sldMk cId="1251806590" sldId="289"/>
        </pc:sldMkLst>
        <pc:spChg chg="mod">
          <ac:chgData name="Sheppard MS JE@MCC RJOC(A)@Defence O365" userId="S::justin.sheppard@ecn.forces.gc.ca::046012a4-b312-4c37-863d-653c3913ec98" providerId="AD" clId="Web-{CAE3A349-4B8B-4155-94DD-929579047777}" dt="2021-02-03T19:35:45.363" v="5" actId="1076"/>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CAE3A349-4B8B-4155-94DD-929579047777}" dt="2021-02-03T19:36:16.240" v="12" actId="20577"/>
        <pc:sldMkLst>
          <pc:docMk/>
          <pc:sldMk cId="232699226" sldId="303"/>
        </pc:sldMkLst>
        <pc:spChg chg="mod">
          <ac:chgData name="Sheppard MS JE@MCC RJOC(A)@Defence O365" userId="S::justin.sheppard@ecn.forces.gc.ca::046012a4-b312-4c37-863d-653c3913ec98" providerId="AD" clId="Web-{CAE3A349-4B8B-4155-94DD-929579047777}" dt="2021-02-03T19:36:16.240" v="12"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CAE3A349-4B8B-4155-94DD-929579047777}" dt="2021-02-03T19:36:19.959" v="13" actId="20577"/>
        <pc:sldMkLst>
          <pc:docMk/>
          <pc:sldMk cId="3118391297" sldId="307"/>
        </pc:sldMkLst>
        <pc:spChg chg="mod">
          <ac:chgData name="Sheppard MS JE@MCC RJOC(A)@Defence O365" userId="S::justin.sheppard@ecn.forces.gc.ca::046012a4-b312-4c37-863d-653c3913ec98" providerId="AD" clId="Web-{CAE3A349-4B8B-4155-94DD-929579047777}" dt="2021-02-03T19:36:19.959" v="13"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CAE3A349-4B8B-4155-94DD-929579047777}" dt="2021-02-03T19:35:54.129" v="7" actId="1076"/>
        <pc:sldMkLst>
          <pc:docMk/>
          <pc:sldMk cId="261253293" sldId="309"/>
        </pc:sldMkLst>
        <pc:spChg chg="mod">
          <ac:chgData name="Sheppard MS JE@MCC RJOC(A)@Defence O365" userId="S::justin.sheppard@ecn.forces.gc.ca::046012a4-b312-4c37-863d-653c3913ec98" providerId="AD" clId="Web-{CAE3A349-4B8B-4155-94DD-929579047777}" dt="2021-02-03T19:35:54.129" v="7" actId="1076"/>
          <ac:spMkLst>
            <pc:docMk/>
            <pc:sldMk cId="261253293" sldId="309"/>
            <ac:spMk id="5" creationId="{00000000-0000-0000-0000-000000000000}"/>
          </ac:spMkLst>
        </pc:spChg>
      </pc:sldChg>
      <pc:sldChg chg="modSp">
        <pc:chgData name="Sheppard MS JE@MCC RJOC(A)@Defence O365" userId="S::justin.sheppard@ecn.forces.gc.ca::046012a4-b312-4c37-863d-653c3913ec98" providerId="AD" clId="Web-{CAE3A349-4B8B-4155-94DD-929579047777}" dt="2021-02-03T19:36:01.442" v="9" actId="1076"/>
        <pc:sldMkLst>
          <pc:docMk/>
          <pc:sldMk cId="3947097782" sldId="310"/>
        </pc:sldMkLst>
        <pc:spChg chg="mod">
          <ac:chgData name="Sheppard MS JE@MCC RJOC(A)@Defence O365" userId="S::justin.sheppard@ecn.forces.gc.ca::046012a4-b312-4c37-863d-653c3913ec98" providerId="AD" clId="Web-{CAE3A349-4B8B-4155-94DD-929579047777}" dt="2021-02-03T19:36:01.442" v="9" actId="1076"/>
          <ac:spMkLst>
            <pc:docMk/>
            <pc:sldMk cId="3947097782" sldId="310"/>
            <ac:spMk id="5" creationId="{00000000-0000-0000-0000-000000000000}"/>
          </ac:spMkLst>
        </pc:spChg>
      </pc:sldChg>
      <pc:sldChg chg="modSp">
        <pc:chgData name="Sheppard MS JE@MCC RJOC(A)@Defence O365" userId="S::justin.sheppard@ecn.forces.gc.ca::046012a4-b312-4c37-863d-653c3913ec98" providerId="AD" clId="Web-{CAE3A349-4B8B-4155-94DD-929579047777}" dt="2021-02-03T19:36:10.943" v="11" actId="1076"/>
        <pc:sldMkLst>
          <pc:docMk/>
          <pc:sldMk cId="301854567" sldId="311"/>
        </pc:sldMkLst>
        <pc:spChg chg="mod">
          <ac:chgData name="Sheppard MS JE@MCC RJOC(A)@Defence O365" userId="S::justin.sheppard@ecn.forces.gc.ca::046012a4-b312-4c37-863d-653c3913ec98" providerId="AD" clId="Web-{CAE3A349-4B8B-4155-94DD-929579047777}" dt="2021-02-03T19:36:10.943" v="11" actId="1076"/>
          <ac:spMkLst>
            <pc:docMk/>
            <pc:sldMk cId="301854567" sldId="311"/>
            <ac:spMk id="5" creationId="{00000000-0000-0000-0000-000000000000}"/>
          </ac:spMkLst>
        </pc:spChg>
      </pc:sldChg>
    </pc:docChg>
  </pc:docChgLst>
  <pc:docChgLst>
    <pc:chgData name="Sheppard MS JE@MCC RJOC(A)@Defence O365" userId="S::justin.sheppard@ecn.forces.gc.ca::046012a4-b312-4c37-863d-653c3913ec98" providerId="AD" clId="Web-{EE5083BF-B3A1-4781-BBDD-4483E01CD58D}"/>
    <pc:docChg chg="modSld">
      <pc:chgData name="Sheppard MS JE@MCC RJOC(A)@Defence O365" userId="S::justin.sheppard@ecn.forces.gc.ca::046012a4-b312-4c37-863d-653c3913ec98" providerId="AD" clId="Web-{EE5083BF-B3A1-4781-BBDD-4483E01CD58D}" dt="2021-02-05T20:57:23.493" v="202" actId="1076"/>
      <pc:docMkLst>
        <pc:docMk/>
      </pc:docMkLst>
      <pc:sldChg chg="modSp">
        <pc:chgData name="Sheppard MS JE@MCC RJOC(A)@Defence O365" userId="S::justin.sheppard@ecn.forces.gc.ca::046012a4-b312-4c37-863d-653c3913ec98" providerId="AD" clId="Web-{EE5083BF-B3A1-4781-BBDD-4483E01CD58D}" dt="2021-02-05T20:44:24.910" v="3" actId="1076"/>
        <pc:sldMkLst>
          <pc:docMk/>
          <pc:sldMk cId="0" sldId="258"/>
        </pc:sldMkLst>
        <pc:spChg chg="mod">
          <ac:chgData name="Sheppard MS JE@MCC RJOC(A)@Defence O365" userId="S::justin.sheppard@ecn.forces.gc.ca::046012a4-b312-4c37-863d-653c3913ec98" providerId="AD" clId="Web-{EE5083BF-B3A1-4781-BBDD-4483E01CD58D}" dt="2021-02-05T20:44:24.910" v="3"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EE5083BF-B3A1-4781-BBDD-4483E01CD58D}" dt="2021-02-05T20:45:00.832" v="13" actId="1076"/>
        <pc:sldMkLst>
          <pc:docMk/>
          <pc:sldMk cId="1587703502" sldId="267"/>
        </pc:sldMkLst>
        <pc:spChg chg="mod">
          <ac:chgData name="Sheppard MS JE@MCC RJOC(A)@Defence O365" userId="S::justin.sheppard@ecn.forces.gc.ca::046012a4-b312-4c37-863d-653c3913ec98" providerId="AD" clId="Web-{EE5083BF-B3A1-4781-BBDD-4483E01CD58D}" dt="2021-02-05T20:44:51.363" v="11"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EE5083BF-B3A1-4781-BBDD-4483E01CD58D}" dt="2021-02-05T20:45:00.832" v="13"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E5083BF-B3A1-4781-BBDD-4483E01CD58D}" dt="2021-02-05T20:45:46.348" v="25" actId="20577"/>
        <pc:sldMkLst>
          <pc:docMk/>
          <pc:sldMk cId="1251806590" sldId="289"/>
        </pc:sldMkLst>
        <pc:spChg chg="mod">
          <ac:chgData name="Sheppard MS JE@MCC RJOC(A)@Defence O365" userId="S::justin.sheppard@ecn.forces.gc.ca::046012a4-b312-4c37-863d-653c3913ec98" providerId="AD" clId="Web-{EE5083BF-B3A1-4781-BBDD-4483E01CD58D}" dt="2021-02-05T20:45:46.348" v="25" actId="20577"/>
          <ac:spMkLst>
            <pc:docMk/>
            <pc:sldMk cId="1251806590" sldId="289"/>
            <ac:spMk id="4" creationId="{00000000-0000-0000-0000-000000000000}"/>
          </ac:spMkLst>
        </pc:spChg>
        <pc:spChg chg="mod">
          <ac:chgData name="Sheppard MS JE@MCC RJOC(A)@Defence O365" userId="S::justin.sheppard@ecn.forces.gc.ca::046012a4-b312-4c37-863d-653c3913ec98" providerId="AD" clId="Web-{EE5083BF-B3A1-4781-BBDD-4483E01CD58D}" dt="2021-02-05T20:45:13.316" v="14" actId="14100"/>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EE5083BF-B3A1-4781-BBDD-4483E01CD58D}" dt="2021-02-05T20:57:23.493" v="202" actId="1076"/>
        <pc:sldMkLst>
          <pc:docMk/>
          <pc:sldMk cId="232699226" sldId="303"/>
        </pc:sldMkLst>
        <pc:spChg chg="mod">
          <ac:chgData name="Sheppard MS JE@MCC RJOC(A)@Defence O365" userId="S::justin.sheppard@ecn.forces.gc.ca::046012a4-b312-4c37-863d-653c3913ec98" providerId="AD" clId="Web-{EE5083BF-B3A1-4781-BBDD-4483E01CD58D}" dt="2021-02-05T20:56:12.727" v="193" actId="20577"/>
          <ac:spMkLst>
            <pc:docMk/>
            <pc:sldMk cId="232699226" sldId="303"/>
            <ac:spMk id="2" creationId="{00000000-0000-0000-0000-000000000000}"/>
          </ac:spMkLst>
        </pc:spChg>
        <pc:spChg chg="mod">
          <ac:chgData name="Sheppard MS JE@MCC RJOC(A)@Defence O365" userId="S::justin.sheppard@ecn.forces.gc.ca::046012a4-b312-4c37-863d-653c3913ec98" providerId="AD" clId="Web-{EE5083BF-B3A1-4781-BBDD-4483E01CD58D}" dt="2021-02-05T20:57:23.493" v="202"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EE5083BF-B3A1-4781-BBDD-4483E01CD58D}" dt="2021-02-05T20:56:35.712" v="194" actId="1076"/>
        <pc:sldMkLst>
          <pc:docMk/>
          <pc:sldMk cId="261253293" sldId="309"/>
        </pc:sldMkLst>
        <pc:spChg chg="mod">
          <ac:chgData name="Sheppard MS JE@MCC RJOC(A)@Defence O365" userId="S::justin.sheppard@ecn.forces.gc.ca::046012a4-b312-4c37-863d-653c3913ec98" providerId="AD" clId="Web-{EE5083BF-B3A1-4781-BBDD-4483E01CD58D}" dt="2021-02-05T20:49:28.256" v="108" actId="14100"/>
          <ac:spMkLst>
            <pc:docMk/>
            <pc:sldMk cId="261253293" sldId="309"/>
            <ac:spMk id="2" creationId="{00000000-0000-0000-0000-000000000000}"/>
          </ac:spMkLst>
        </pc:spChg>
        <pc:spChg chg="mod">
          <ac:chgData name="Sheppard MS JE@MCC RJOC(A)@Defence O365" userId="S::justin.sheppard@ecn.forces.gc.ca::046012a4-b312-4c37-863d-653c3913ec98" providerId="AD" clId="Web-{EE5083BF-B3A1-4781-BBDD-4483E01CD58D}" dt="2021-02-05T20:56:35.712" v="194" actId="1076"/>
          <ac:spMkLst>
            <pc:docMk/>
            <pc:sldMk cId="261253293" sldId="309"/>
            <ac:spMk id="5" creationId="{00000000-0000-0000-0000-000000000000}"/>
          </ac:spMkLst>
        </pc:spChg>
        <pc:picChg chg="mod">
          <ac:chgData name="Sheppard MS JE@MCC RJOC(A)@Defence O365" userId="S::justin.sheppard@ecn.forces.gc.ca::046012a4-b312-4c37-863d-653c3913ec98" providerId="AD" clId="Web-{EE5083BF-B3A1-4781-BBDD-4483E01CD58D}" dt="2021-02-05T20:49:40.615" v="110" actId="14100"/>
          <ac:picMkLst>
            <pc:docMk/>
            <pc:sldMk cId="261253293" sldId="309"/>
            <ac:picMk id="3" creationId="{00000000-0000-0000-0000-000000000000}"/>
          </ac:picMkLst>
        </pc:picChg>
      </pc:sldChg>
      <pc:sldChg chg="modSp">
        <pc:chgData name="Sheppard MS JE@MCC RJOC(A)@Defence O365" userId="S::justin.sheppard@ecn.forces.gc.ca::046012a4-b312-4c37-863d-653c3913ec98" providerId="AD" clId="Web-{EE5083BF-B3A1-4781-BBDD-4483E01CD58D}" dt="2021-02-05T20:56:47.899" v="196" actId="1076"/>
        <pc:sldMkLst>
          <pc:docMk/>
          <pc:sldMk cId="3947097782" sldId="310"/>
        </pc:sldMkLst>
        <pc:spChg chg="mod">
          <ac:chgData name="Sheppard MS JE@MCC RJOC(A)@Defence O365" userId="S::justin.sheppard@ecn.forces.gc.ca::046012a4-b312-4c37-863d-653c3913ec98" providerId="AD" clId="Web-{EE5083BF-B3A1-4781-BBDD-4483E01CD58D}" dt="2021-02-05T20:52:37.726" v="144" actId="20577"/>
          <ac:spMkLst>
            <pc:docMk/>
            <pc:sldMk cId="3947097782" sldId="310"/>
            <ac:spMk id="3" creationId="{00000000-0000-0000-0000-000000000000}"/>
          </ac:spMkLst>
        </pc:spChg>
        <pc:spChg chg="mod">
          <ac:chgData name="Sheppard MS JE@MCC RJOC(A)@Defence O365" userId="S::justin.sheppard@ecn.forces.gc.ca::046012a4-b312-4c37-863d-653c3913ec98" providerId="AD" clId="Web-{EE5083BF-B3A1-4781-BBDD-4483E01CD58D}" dt="2021-02-05T20:56:47.899" v="196" actId="1076"/>
          <ac:spMkLst>
            <pc:docMk/>
            <pc:sldMk cId="3947097782" sldId="310"/>
            <ac:spMk id="5" creationId="{00000000-0000-0000-0000-000000000000}"/>
          </ac:spMkLst>
        </pc:spChg>
        <pc:picChg chg="mod">
          <ac:chgData name="Sheppard MS JE@MCC RJOC(A)@Defence O365" userId="S::justin.sheppard@ecn.forces.gc.ca::046012a4-b312-4c37-863d-653c3913ec98" providerId="AD" clId="Web-{EE5083BF-B3A1-4781-BBDD-4483E01CD58D}" dt="2021-02-05T20:51:40.855" v="119" actId="1076"/>
          <ac:picMkLst>
            <pc:docMk/>
            <pc:sldMk cId="3947097782" sldId="310"/>
            <ac:picMk id="6" creationId="{00000000-0000-0000-0000-000000000000}"/>
          </ac:picMkLst>
        </pc:picChg>
      </pc:sldChg>
      <pc:sldChg chg="modSp">
        <pc:chgData name="Sheppard MS JE@MCC RJOC(A)@Defence O365" userId="S::justin.sheppard@ecn.forces.gc.ca::046012a4-b312-4c37-863d-653c3913ec98" providerId="AD" clId="Web-{EE5083BF-B3A1-4781-BBDD-4483E01CD58D}" dt="2021-02-05T20:57:09.399" v="199" actId="1076"/>
        <pc:sldMkLst>
          <pc:docMk/>
          <pc:sldMk cId="301854567" sldId="311"/>
        </pc:sldMkLst>
        <pc:spChg chg="mod">
          <ac:chgData name="Sheppard MS JE@MCC RJOC(A)@Defence O365" userId="S::justin.sheppard@ecn.forces.gc.ca::046012a4-b312-4c37-863d-653c3913ec98" providerId="AD" clId="Web-{EE5083BF-B3A1-4781-BBDD-4483E01CD58D}" dt="2021-02-05T20:55:47.727" v="186" actId="1076"/>
          <ac:spMkLst>
            <pc:docMk/>
            <pc:sldMk cId="301854567" sldId="311"/>
            <ac:spMk id="3" creationId="{00000000-0000-0000-0000-000000000000}"/>
          </ac:spMkLst>
        </pc:spChg>
        <pc:spChg chg="mod">
          <ac:chgData name="Sheppard MS JE@MCC RJOC(A)@Defence O365" userId="S::justin.sheppard@ecn.forces.gc.ca::046012a4-b312-4c37-863d-653c3913ec98" providerId="AD" clId="Web-{EE5083BF-B3A1-4781-BBDD-4483E01CD58D}" dt="2021-02-05T20:57:09.399" v="199" actId="1076"/>
          <ac:spMkLst>
            <pc:docMk/>
            <pc:sldMk cId="301854567" sldId="311"/>
            <ac:spMk id="5" creationId="{00000000-0000-0000-0000-000000000000}"/>
          </ac:spMkLst>
        </pc:spChg>
        <pc:picChg chg="mod">
          <ac:chgData name="Sheppard MS JE@MCC RJOC(A)@Defence O365" userId="S::justin.sheppard@ecn.forces.gc.ca::046012a4-b312-4c37-863d-653c3913ec98" providerId="AD" clId="Web-{EE5083BF-B3A1-4781-BBDD-4483E01CD58D}" dt="2021-02-05T20:54:57.836" v="159" actId="14100"/>
          <ac:picMkLst>
            <pc:docMk/>
            <pc:sldMk cId="301854567" sldId="311"/>
            <ac:picMk id="4" creationId="{00000000-0000-0000-0000-000000000000}"/>
          </ac:picMkLst>
        </pc:picChg>
      </pc:sldChg>
      <pc:sldChg chg="modSp">
        <pc:chgData name="Sheppard MS JE@MCC RJOC(A)@Defence O365" userId="S::justin.sheppard@ecn.forces.gc.ca::046012a4-b312-4c37-863d-653c3913ec98" providerId="AD" clId="Web-{EE5083BF-B3A1-4781-BBDD-4483E01CD58D}" dt="2021-02-05T20:47:32.427" v="65" actId="20577"/>
        <pc:sldMkLst>
          <pc:docMk/>
          <pc:sldMk cId="3248581369" sldId="313"/>
        </pc:sldMkLst>
        <pc:spChg chg="mod">
          <ac:chgData name="Sheppard MS JE@MCC RJOC(A)@Defence O365" userId="S::justin.sheppard@ecn.forces.gc.ca::046012a4-b312-4c37-863d-653c3913ec98" providerId="AD" clId="Web-{EE5083BF-B3A1-4781-BBDD-4483E01CD58D}" dt="2021-02-05T20:47:32.427" v="65" actId="20577"/>
          <ac:spMkLst>
            <pc:docMk/>
            <pc:sldMk cId="3248581369" sldId="313"/>
            <ac:spMk id="4" creationId="{00000000-0000-0000-0000-000000000000}"/>
          </ac:spMkLst>
        </pc:spChg>
        <pc:spChg chg="mod">
          <ac:chgData name="Sheppard MS JE@MCC RJOC(A)@Defence O365" userId="S::justin.sheppard@ecn.forces.gc.ca::046012a4-b312-4c37-863d-653c3913ec98" providerId="AD" clId="Web-{EE5083BF-B3A1-4781-BBDD-4483E01CD58D}" dt="2021-02-05T20:46:49.223" v="46" actId="14100"/>
          <ac:spMkLst>
            <pc:docMk/>
            <pc:sldMk cId="3248581369" sldId="313"/>
            <ac:spMk id="5" creationId="{00000000-0000-0000-0000-000000000000}"/>
          </ac:spMkLst>
        </pc:spChg>
        <pc:picChg chg="mod">
          <ac:chgData name="Sheppard MS JE@MCC RJOC(A)@Defence O365" userId="S::justin.sheppard@ecn.forces.gc.ca::046012a4-b312-4c37-863d-653c3913ec98" providerId="AD" clId="Web-{EE5083BF-B3A1-4781-BBDD-4483E01CD58D}" dt="2021-02-05T20:47:00.051" v="50" actId="1076"/>
          <ac:picMkLst>
            <pc:docMk/>
            <pc:sldMk cId="3248581369" sldId="313"/>
            <ac:picMk id="3" creationId="{00000000-0000-0000-0000-000000000000}"/>
          </ac:picMkLst>
        </pc:picChg>
      </pc:sldChg>
      <pc:sldChg chg="modSp">
        <pc:chgData name="Sheppard MS JE@MCC RJOC(A)@Defence O365" userId="S::justin.sheppard@ecn.forces.gc.ca::046012a4-b312-4c37-863d-653c3913ec98" providerId="AD" clId="Web-{EE5083BF-B3A1-4781-BBDD-4483E01CD58D}" dt="2021-02-05T20:46:36.567" v="45" actId="20577"/>
        <pc:sldMkLst>
          <pc:docMk/>
          <pc:sldMk cId="4078228385" sldId="314"/>
        </pc:sldMkLst>
        <pc:spChg chg="mod">
          <ac:chgData name="Sheppard MS JE@MCC RJOC(A)@Defence O365" userId="S::justin.sheppard@ecn.forces.gc.ca::046012a4-b312-4c37-863d-653c3913ec98" providerId="AD" clId="Web-{EE5083BF-B3A1-4781-BBDD-4483E01CD58D}" dt="2021-02-05T20:46:36.567" v="45" actId="20577"/>
          <ac:spMkLst>
            <pc:docMk/>
            <pc:sldMk cId="4078228385" sldId="314"/>
            <ac:spMk id="4" creationId="{00000000-0000-0000-0000-000000000000}"/>
          </ac:spMkLst>
        </pc:spChg>
      </pc:sldChg>
    </pc:docChg>
  </pc:docChgLst>
  <pc:docChgLst>
    <pc:chgData name="Helpard RW@ADM(IM) DJCIS@Defence O365" userId="S::rodney.helpard@ecn.forces.gc.ca::571a3b71-3825-4db5-994c-3be871183676" providerId="AD" clId="Web-{83E39117-BB42-4673-BEFB-1CC6C20C9CA1}"/>
    <pc:docChg chg="modSld">
      <pc:chgData name="Helpard RW@ADM(IM) DJCIS@Defence O365" userId="S::rodney.helpard@ecn.forces.gc.ca::571a3b71-3825-4db5-994c-3be871183676" providerId="AD" clId="Web-{83E39117-BB42-4673-BEFB-1CC6C20C9CA1}" dt="2021-02-03T20:02:05.774" v="24"/>
      <pc:docMkLst>
        <pc:docMk/>
      </pc:docMkLst>
      <pc:sldChg chg="modNotes">
        <pc:chgData name="Helpard RW@ADM(IM) DJCIS@Defence O365" userId="S::rodney.helpard@ecn.forces.gc.ca::571a3b71-3825-4db5-994c-3be871183676" providerId="AD" clId="Web-{83E39117-BB42-4673-BEFB-1CC6C20C9CA1}" dt="2021-02-03T20:02:05.774" v="24"/>
        <pc:sldMkLst>
          <pc:docMk/>
          <pc:sldMk cId="1251806590" sldId="289"/>
        </pc:sldMkLst>
      </pc:sldChg>
    </pc:docChg>
  </pc:docChgLst>
  <pc:docChgLst>
    <pc:chgData name="Helpard RW@ADM(IM) DJCIS@Defence O365" userId="S::rodney.helpard@ecn.forces.gc.ca::571a3b71-3825-4db5-994c-3be871183676" providerId="AD" clId="Web-{FC98D076-FEC9-4C74-87F5-689B4A38FACF}"/>
    <pc:docChg chg="modSld">
      <pc:chgData name="Helpard RW@ADM(IM) DJCIS@Defence O365" userId="S::rodney.helpard@ecn.forces.gc.ca::571a3b71-3825-4db5-994c-3be871183676" providerId="AD" clId="Web-{FC98D076-FEC9-4C74-87F5-689B4A38FACF}" dt="2021-02-12T17:02:26.580" v="10"/>
      <pc:docMkLst>
        <pc:docMk/>
      </pc:docMkLst>
      <pc:sldChg chg="modNotes">
        <pc:chgData name="Helpard RW@ADM(IM) DJCIS@Defence O365" userId="S::rodney.helpard@ecn.forces.gc.ca::571a3b71-3825-4db5-994c-3be871183676" providerId="AD" clId="Web-{FC98D076-FEC9-4C74-87F5-689B4A38FACF}" dt="2021-02-12T17:02:26.580" v="10"/>
        <pc:sldMkLst>
          <pc:docMk/>
          <pc:sldMk cId="3248581369" sldId="313"/>
        </pc:sldMkLst>
      </pc:sldChg>
      <pc:sldChg chg="modSp modNotes">
        <pc:chgData name="Helpard RW@ADM(IM) DJCIS@Defence O365" userId="S::rodney.helpard@ecn.forces.gc.ca::571a3b71-3825-4db5-994c-3be871183676" providerId="AD" clId="Web-{FC98D076-FEC9-4C74-87F5-689B4A38FACF}" dt="2021-02-12T17:01:51.344" v="4"/>
        <pc:sldMkLst>
          <pc:docMk/>
          <pc:sldMk cId="4078228385" sldId="314"/>
        </pc:sldMkLst>
        <pc:spChg chg="mod">
          <ac:chgData name="Helpard RW@ADM(IM) DJCIS@Defence O365" userId="S::rodney.helpard@ecn.forces.gc.ca::571a3b71-3825-4db5-994c-3be871183676" providerId="AD" clId="Web-{FC98D076-FEC9-4C74-87F5-689B4A38FACF}" dt="2021-02-12T17:01:26.296" v="2" actId="20577"/>
          <ac:spMkLst>
            <pc:docMk/>
            <pc:sldMk cId="4078228385" sldId="314"/>
            <ac:spMk id="4" creationId="{00000000-0000-0000-0000-000000000000}"/>
          </ac:spMkLst>
        </pc:spChg>
      </pc:sldChg>
    </pc:docChg>
  </pc:docChgLst>
  <pc:docChgLst>
    <pc:chgData name="Helpard RW@ADM(IM) DJCIS@Defence O365" userId="S::rodney.helpard@ecn.forces.gc.ca::571a3b71-3825-4db5-994c-3be871183676" providerId="AD" clId="Web-{ABC3CAE1-38CD-48F7-B67C-9FD3AA44EA99}"/>
    <pc:docChg chg="modSld">
      <pc:chgData name="Helpard RW@ADM(IM) DJCIS@Defence O365" userId="S::rodney.helpard@ecn.forces.gc.ca::571a3b71-3825-4db5-994c-3be871183676" providerId="AD" clId="Web-{ABC3CAE1-38CD-48F7-B67C-9FD3AA44EA99}" dt="2021-02-03T19:47:23.522" v="30"/>
      <pc:docMkLst>
        <pc:docMk/>
      </pc:docMkLst>
      <pc:sldChg chg="modNotes">
        <pc:chgData name="Helpard RW@ADM(IM) DJCIS@Defence O365" userId="S::rodney.helpard@ecn.forces.gc.ca::571a3b71-3825-4db5-994c-3be871183676" providerId="AD" clId="Web-{ABC3CAE1-38CD-48F7-B67C-9FD3AA44EA99}" dt="2021-02-03T19:43:00.396" v="0"/>
        <pc:sldMkLst>
          <pc:docMk/>
          <pc:sldMk cId="1251806590" sldId="289"/>
        </pc:sldMkLst>
      </pc:sldChg>
      <pc:sldChg chg="modNotes">
        <pc:chgData name="Helpard RW@ADM(IM) DJCIS@Defence O365" userId="S::rodney.helpard@ecn.forces.gc.ca::571a3b71-3825-4db5-994c-3be871183676" providerId="AD" clId="Web-{ABC3CAE1-38CD-48F7-B67C-9FD3AA44EA99}" dt="2021-02-03T19:43:49.209" v="3"/>
        <pc:sldMkLst>
          <pc:docMk/>
          <pc:sldMk cId="261253293" sldId="309"/>
        </pc:sldMkLst>
      </pc:sldChg>
      <pc:sldChg chg="modNotes">
        <pc:chgData name="Helpard RW@ADM(IM) DJCIS@Defence O365" userId="S::rodney.helpard@ecn.forces.gc.ca::571a3b71-3825-4db5-994c-3be871183676" providerId="AD" clId="Web-{ABC3CAE1-38CD-48F7-B67C-9FD3AA44EA99}" dt="2021-02-03T19:46:01.272" v="14"/>
        <pc:sldMkLst>
          <pc:docMk/>
          <pc:sldMk cId="3947097782" sldId="310"/>
        </pc:sldMkLst>
      </pc:sldChg>
      <pc:sldChg chg="modNotes">
        <pc:chgData name="Helpard RW@ADM(IM) DJCIS@Defence O365" userId="S::rodney.helpard@ecn.forces.gc.ca::571a3b71-3825-4db5-994c-3be871183676" providerId="AD" clId="Web-{ABC3CAE1-38CD-48F7-B67C-9FD3AA44EA99}" dt="2021-02-03T19:47:23.522" v="30"/>
        <pc:sldMkLst>
          <pc:docMk/>
          <pc:sldMk cId="301854567" sldId="311"/>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01T12:24:41.894"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0" kern="1200">
                <a:effectLst/>
                <a:latin typeface="Arial"/>
                <a:cs typeface="Arial"/>
              </a:rPr>
              <a:t>Troubleshooting</a:t>
            </a:r>
            <a:r>
              <a:rPr lang="en-CA">
                <a:latin typeface="Arial"/>
                <a:cs typeface="Arial"/>
              </a:rPr>
              <a:t> </a:t>
            </a:r>
            <a:r>
              <a:rPr lang="en-CA" b="0" i="0" kern="1200">
                <a:effectLst/>
                <a:latin typeface="Arial"/>
                <a:cs typeface="Arial"/>
              </a:rPr>
              <a:t>is the process </a:t>
            </a:r>
            <a:r>
              <a:rPr lang="en-CA">
                <a:latin typeface="Arial"/>
                <a:cs typeface="Arial"/>
              </a:rPr>
              <a:t>of diagnosing </a:t>
            </a:r>
            <a:r>
              <a:rPr lang="en-CA" b="0" i="0" kern="1200">
                <a:effectLst/>
                <a:latin typeface="Arial"/>
                <a:cs typeface="Arial"/>
              </a:rPr>
              <a:t>the source of </a:t>
            </a:r>
            <a:r>
              <a:rPr lang="en-CA">
                <a:latin typeface="Arial"/>
                <a:cs typeface="Arial"/>
              </a:rPr>
              <a:t>a problem. It is used to fix problems with hardware, software, and many other products. The basic theory of troubleshooting is that you start with the most general (and often most obvious) possible problems, and then narrow it down to more specific issues.</a:t>
            </a:r>
            <a:endParaRPr lang="en-US">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atin typeface="Arial"/>
                <a:cs typeface="Arial"/>
              </a:rPr>
              <a:t>When considering CAF TDL Service Support there are three distinct levels.</a:t>
            </a:r>
          </a:p>
          <a:p>
            <a:endParaRPr lang="en-CA" dirty="0">
              <a:cs typeface="Arial"/>
            </a:endParaRPr>
          </a:p>
          <a:p>
            <a:r>
              <a:rPr lang="en-CA" dirty="0">
                <a:latin typeface="Arial"/>
                <a:cs typeface="Arial"/>
              </a:rPr>
              <a:t>Level I Basic Troubleshooting</a:t>
            </a:r>
          </a:p>
          <a:p>
            <a:endParaRPr lang="en-CA" dirty="0">
              <a:latin typeface="Arial"/>
              <a:cs typeface="Arial"/>
            </a:endParaRPr>
          </a:p>
          <a:p>
            <a:r>
              <a:rPr lang="en-CA" dirty="0">
                <a:latin typeface="Arial"/>
                <a:cs typeface="Arial"/>
              </a:rPr>
              <a:t>Level II In-Depth Technical Support</a:t>
            </a:r>
          </a:p>
          <a:p>
            <a:endParaRPr lang="en-CA" dirty="0">
              <a:latin typeface="Arial"/>
              <a:cs typeface="Arial"/>
            </a:endParaRPr>
          </a:p>
          <a:p>
            <a:r>
              <a:rPr lang="en-CA" dirty="0">
                <a:latin typeface="Arial"/>
                <a:cs typeface="Arial"/>
              </a:rPr>
              <a:t>Level III Expert Service Support</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51297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Arial"/>
                <a:cs typeface="Arial"/>
              </a:rPr>
              <a:t>While acting as a </a:t>
            </a:r>
            <a:r>
              <a:rPr lang="en-CA" dirty="0">
                <a:latin typeface="Arial"/>
                <a:cs typeface="Arial"/>
              </a:rPr>
              <a:t>Multi-Link Operations Specialist</a:t>
            </a:r>
            <a:r>
              <a:rPr lang="en-CA" sz="1200" b="0" i="0" kern="1200" dirty="0">
                <a:solidFill>
                  <a:schemeClr val="tx1"/>
                </a:solidFill>
                <a:effectLst/>
                <a:latin typeface="Arial"/>
                <a:cs typeface="Arial"/>
              </a:rPr>
              <a:t> in any exercise or operation there may be times that you will experience intermittent connectivity within the MTN or a total loss of tactical data. Troubleshooting is the problem solving</a:t>
            </a:r>
            <a:r>
              <a:rPr lang="en-CA" sz="1200" b="0" i="0" kern="1200" baseline="0" dirty="0">
                <a:solidFill>
                  <a:schemeClr val="tx1"/>
                </a:solidFill>
                <a:effectLst/>
                <a:latin typeface="Arial"/>
                <a:cs typeface="Arial"/>
              </a:rPr>
              <a:t> </a:t>
            </a:r>
            <a:r>
              <a:rPr lang="en-CA" sz="1200" b="0" i="0" kern="1200" dirty="0">
                <a:solidFill>
                  <a:schemeClr val="tx1"/>
                </a:solidFill>
                <a:effectLst/>
                <a:latin typeface="Arial"/>
                <a:cs typeface="Arial"/>
              </a:rPr>
              <a:t>process you will use to systematically investigate </a:t>
            </a:r>
            <a:r>
              <a:rPr lang="en-CA" dirty="0">
                <a:latin typeface="Arial"/>
                <a:cs typeface="Arial"/>
              </a:rPr>
              <a:t>within your platform for</a:t>
            </a:r>
            <a:r>
              <a:rPr lang="en-CA" sz="1200" b="0" i="0" kern="1200" dirty="0">
                <a:solidFill>
                  <a:schemeClr val="tx1"/>
                </a:solidFill>
                <a:effectLst/>
                <a:latin typeface="Arial"/>
                <a:cs typeface="Arial"/>
              </a:rPr>
              <a:t> the source of the issue.</a:t>
            </a:r>
          </a:p>
          <a:p>
            <a:r>
              <a:rPr lang="en-CA" dirty="0">
                <a:latin typeface="Arial"/>
                <a:cs typeface="Arial"/>
              </a:rPr>
              <a:t> </a:t>
            </a:r>
            <a:endParaRPr lang="en-CA" sz="1200" b="0" i="0" kern="1200" dirty="0">
              <a:solidFill>
                <a:schemeClr val="tx1"/>
              </a:solidFill>
              <a:effectLst/>
              <a:latin typeface="Arial" charset="0"/>
              <a:cs typeface="Arial"/>
            </a:endParaRPr>
          </a:p>
          <a:p>
            <a:r>
              <a:rPr lang="en-CA" dirty="0">
                <a:latin typeface="Arial"/>
                <a:cs typeface="Arial"/>
              </a:rPr>
              <a:t>Level I Basic Troubleshooting will be accomplished by staff on the operational platform or within a given Interface Control Cell (ICC).</a:t>
            </a:r>
          </a:p>
          <a:p>
            <a:endParaRPr lang="en-CA"/>
          </a:p>
          <a:p>
            <a:r>
              <a:rPr lang="en-CA" dirty="0">
                <a:latin typeface="Arial"/>
                <a:cs typeface="Arial"/>
              </a:rPr>
              <a:t>These Basic Troubleshooting efforts are key to rectifying any problem and are paramount to identifying symptoms and diagnosing problems on a platform.</a:t>
            </a:r>
          </a:p>
          <a:p>
            <a:endParaRPr lang="en-CA"/>
          </a:p>
          <a:p>
            <a:r>
              <a:rPr lang="en-CA" dirty="0">
                <a:latin typeface="Arial"/>
                <a:cs typeface="Arial"/>
              </a:rPr>
              <a:t>The issue could reside with the platform itself or could be associate to the MTN/MTA construct.</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23890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Basic platform troubleshooting will include:</a:t>
            </a:r>
          </a:p>
          <a:p>
            <a:pPr lvl="1"/>
            <a:r>
              <a:rPr lang="en-CA"/>
              <a:t> - Confirming C2 Host operability. This will include all aspects of functionality. Checking the obvious such as on/off switches, power supplies, </a:t>
            </a:r>
            <a:r>
              <a:rPr lang="en-CA" err="1"/>
              <a:t>etc</a:t>
            </a:r>
            <a:r>
              <a:rPr lang="en-CA"/>
              <a:t>;</a:t>
            </a:r>
          </a:p>
          <a:p>
            <a:pPr lvl="1"/>
            <a:r>
              <a:rPr lang="en-CA">
                <a:latin typeface="Arial"/>
                <a:cs typeface="Arial"/>
              </a:rPr>
              <a:t> - Reviewing applicable configuration guidance and direction such as OTL, OTL Supps and Exercise Directives to ensure the</a:t>
            </a:r>
            <a:r>
              <a:rPr lang="en-CA" baseline="0">
                <a:latin typeface="Arial"/>
                <a:cs typeface="Arial"/>
              </a:rPr>
              <a:t> MTN environment remains unchanged, or scheduled modifications or adjustments have been implemented on time and correctly</a:t>
            </a:r>
            <a:r>
              <a:rPr lang="en-CA">
                <a:latin typeface="Arial"/>
                <a:cs typeface="Arial"/>
              </a:rPr>
              <a:t>;</a:t>
            </a:r>
          </a:p>
          <a:p>
            <a:pPr lvl="1"/>
            <a:r>
              <a:rPr lang="en-CA">
                <a:latin typeface="Arial"/>
                <a:cs typeface="Arial"/>
              </a:rPr>
              <a:t> - Verifying C2 Host configuration</a:t>
            </a:r>
            <a:r>
              <a:rPr lang="en-CA" baseline="0">
                <a:latin typeface="Arial"/>
                <a:cs typeface="Arial"/>
              </a:rPr>
              <a:t> to confirm inadvertent changes are not the culprit of any issue</a:t>
            </a:r>
            <a:r>
              <a:rPr lang="en-CA">
                <a:latin typeface="Arial"/>
                <a:cs typeface="Arial"/>
              </a:rPr>
              <a:t>; and</a:t>
            </a:r>
            <a:endParaRPr lang="en-CA">
              <a:cs typeface="Arial"/>
            </a:endParaRPr>
          </a:p>
          <a:p>
            <a:pPr lvl="1"/>
            <a:r>
              <a:rPr lang="en-CA"/>
              <a:t> - Checking platform architecture connections such as cabling, radios, antennas, etc. to ensure connectivity</a:t>
            </a:r>
            <a:r>
              <a:rPr lang="en-CA" baseline="0"/>
              <a:t> and internal workings</a:t>
            </a: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1915424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dirty="0">
                <a:latin typeface="Arial"/>
                <a:cs typeface="Arial"/>
              </a:rPr>
              <a:t>The ICO is the senior multi-TDL interface control specialist in support of an operation or exercise. The ICO will have detailed knowledge and understanding of Multi-Link Operations. Of note, the Interface Control Officer takes on the acronym of the center in which they are employed, remember this because it applies to the Interface Control Cell construct too. Tactical ICO is a TICO, Regional ICO is a RICO, a Sector ICO is affectionately know as a SICO, and Joint ICO assume the coveted JICO nomenclature. </a:t>
            </a:r>
            <a:endParaRPr lang="en-CA" altLang="en-US" dirty="0"/>
          </a:p>
          <a:p>
            <a:endParaRPr lang="en-CA"/>
          </a:p>
          <a:p>
            <a:r>
              <a:rPr lang="en-CA" dirty="0">
                <a:latin typeface="Arial"/>
                <a:cs typeface="Arial"/>
              </a:rPr>
              <a:t>In most cases, a there will be an ICO or JICO assigned to </a:t>
            </a:r>
            <a:r>
              <a:rPr lang="en-CA" b="1" u="sng" dirty="0">
                <a:latin typeface="Arial"/>
                <a:cs typeface="Arial"/>
              </a:rPr>
              <a:t>manage the operation or exercise </a:t>
            </a:r>
            <a:r>
              <a:rPr lang="en-CA" dirty="0">
                <a:latin typeface="Arial"/>
                <a:cs typeface="Arial"/>
              </a:rPr>
              <a:t>MTN. Once you have exhausted all internal basic troubleshooting steps you must engage the local TICO, or in the case of a joint environment the JICO. </a:t>
            </a:r>
            <a:endParaRPr lang="en-CA" dirty="0">
              <a:cs typeface="Arial"/>
            </a:endParaRPr>
          </a:p>
          <a:p>
            <a:endParaRPr lang="en-CA"/>
          </a:p>
          <a:p>
            <a:r>
              <a:rPr lang="en-CA" dirty="0">
                <a:latin typeface="Arial"/>
                <a:cs typeface="Arial"/>
              </a:rPr>
              <a:t>The TICO/JICO will investigate the MTN and MTA construct and in most cases will be able to provide direction to correct the issue.</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3399705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If required to elevate the issue further, either the local ICO/JICO or, in the case where no ICO/JICO is supporting the Op/Ex, the platform will elevate the issue to your</a:t>
            </a:r>
            <a:r>
              <a:rPr lang="en-CA" baseline="0" dirty="0">
                <a:latin typeface="Arial"/>
                <a:cs typeface="Arial"/>
              </a:rPr>
              <a:t> </a:t>
            </a:r>
            <a:r>
              <a:rPr lang="en-CA" dirty="0">
                <a:latin typeface="Arial"/>
                <a:cs typeface="Arial"/>
              </a:rPr>
              <a:t>applicable RICC or MRICC. </a:t>
            </a:r>
            <a:endParaRPr lang="en-CA" dirty="0">
              <a:cs typeface="Arial" charset="0"/>
            </a:endParaRPr>
          </a:p>
          <a:p>
            <a:endParaRPr lang="en-CA" dirty="0">
              <a:latin typeface="Arial"/>
              <a:cs typeface="Arial"/>
            </a:endParaRPr>
          </a:p>
          <a:p>
            <a:r>
              <a:rPr lang="en-CA" dirty="0">
                <a:latin typeface="Arial"/>
                <a:cs typeface="Arial"/>
              </a:rPr>
              <a:t>This begins the NEXT LEVEL OF SERVICE SUPPORT !!!!</a:t>
            </a:r>
            <a:endParaRPr lang="en-CA" dirty="0">
              <a:cs typeface="Arial"/>
            </a:endParaRPr>
          </a:p>
          <a:p>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3288468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a:t>1. What are the Platform / ICC initial troubleshooting steps?</a:t>
            </a:r>
          </a:p>
          <a:p>
            <a:r>
              <a:rPr lang="en-CA" dirty="0">
                <a:latin typeface="Arial"/>
                <a:cs typeface="Arial"/>
              </a:rPr>
              <a:t>	</a:t>
            </a:r>
            <a:r>
              <a:rPr lang="en-CA" b="1" dirty="0">
                <a:latin typeface="Arial"/>
                <a:cs typeface="Arial"/>
              </a:rPr>
              <a:t>Ans: Confirm C2 Host Operability / Review Guidance and Directives / Verify C2 Host Configuration / Check Platform Architecture </a:t>
            </a:r>
          </a:p>
          <a:p>
            <a:pPr>
              <a:defRPr/>
            </a:pPr>
            <a:endParaRPr lang="en-CA" b="1" dirty="0">
              <a:latin typeface="Arial"/>
              <a:cs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a:t>2. Who can the platform / ICC seek assistance from once all internal troubleshooting steps have been exhausted?</a:t>
            </a:r>
          </a:p>
          <a:p>
            <a:pPr>
              <a:defRPr/>
            </a:pPr>
            <a:r>
              <a:rPr lang="en-CA" baseline="0" dirty="0">
                <a:latin typeface="Arial"/>
                <a:cs typeface="Arial"/>
              </a:rPr>
              <a:t>	</a:t>
            </a:r>
            <a:r>
              <a:rPr lang="en-CA" b="1" baseline="0" dirty="0">
                <a:latin typeface="Arial"/>
                <a:cs typeface="Arial"/>
              </a:rPr>
              <a:t>Ans: The exercise or operation ICO</a:t>
            </a:r>
            <a:r>
              <a:rPr lang="en-CA" b="1" dirty="0">
                <a:latin typeface="Arial"/>
                <a:cs typeface="Arial"/>
              </a:rPr>
              <a:t> </a:t>
            </a:r>
            <a:r>
              <a:rPr lang="en-CA" b="1" baseline="0" dirty="0">
                <a:latin typeface="Arial"/>
                <a:cs typeface="Arial"/>
              </a:rPr>
              <a:t>/</a:t>
            </a:r>
            <a:r>
              <a:rPr lang="en-CA" b="1" dirty="0">
                <a:latin typeface="Arial"/>
                <a:cs typeface="Arial"/>
              </a:rPr>
              <a:t> </a:t>
            </a:r>
            <a:r>
              <a:rPr lang="en-CA" b="1" baseline="0" dirty="0">
                <a:latin typeface="Arial"/>
                <a:cs typeface="Arial"/>
              </a:rPr>
              <a:t>JICO</a:t>
            </a:r>
          </a:p>
          <a:p>
            <a:pPr>
              <a:defRPr/>
            </a:pPr>
            <a:endParaRPr lang="en-CA" b="1" dirty="0">
              <a:latin typeface="Arial"/>
              <a:cs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aseline="0"/>
              <a:t>3. </a:t>
            </a:r>
            <a:r>
              <a:rPr lang="en-CA"/>
              <a:t>Will you ever as a Multi-Link Operations Specialist ever be required to escalate a data link problem or issue beyond the ICO / JICO? </a:t>
            </a:r>
          </a:p>
          <a:p>
            <a:pPr>
              <a:defRPr/>
            </a:pPr>
            <a:r>
              <a:rPr lang="en-CA" dirty="0">
                <a:latin typeface="Arial"/>
                <a:cs typeface="Arial"/>
              </a:rPr>
              <a:t>	</a:t>
            </a:r>
            <a:r>
              <a:rPr lang="en-CA" b="1" err="1">
                <a:latin typeface="Arial"/>
                <a:cs typeface="Arial"/>
              </a:rPr>
              <a:t>Ans</a:t>
            </a:r>
            <a:r>
              <a:rPr lang="en-CA" b="1">
                <a:latin typeface="Arial"/>
                <a:cs typeface="Arial"/>
              </a:rPr>
              <a:t>:</a:t>
            </a:r>
            <a:r>
              <a:rPr lang="en-CA" b="1" baseline="0">
                <a:latin typeface="Arial"/>
                <a:cs typeface="Arial"/>
              </a:rPr>
              <a:t> Yes. In the event of no exercise ICO / JICO support, the platform or ICC 	will be required to engage the RICC / MRICC for service support</a:t>
            </a:r>
            <a:r>
              <a:rPr lang="en-CA" b="1">
                <a:latin typeface="Arial"/>
                <a:cs typeface="Arial"/>
              </a:rPr>
              <a:t> </a:t>
            </a:r>
            <a:endParaRPr lang="en-CA" b="1">
              <a:cs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a:p>
            <a:r>
              <a:rPr lang="en-CA" dirty="0">
                <a:latin typeface="Arial"/>
                <a:cs typeface="Arial"/>
              </a:rPr>
              <a:t>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316638" y="339471"/>
            <a:ext cx="2509011" cy="1134174"/>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001.08</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err="1">
                <a:solidFill>
                  <a:schemeClr val="accent6"/>
                </a:solidFill>
              </a:rPr>
              <a:t>Lvl</a:t>
            </a:r>
            <a:r>
              <a:rPr lang="en-US" altLang="en-US" sz="2800" kern="0">
                <a:solidFill>
                  <a:schemeClr val="accent6"/>
                </a:solidFill>
              </a:rPr>
              <a:t> I - Basic Troubleshooting</a:t>
            </a:r>
            <a:endParaRPr lang="en-US" altLang="en-US" sz="2800" kern="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325718" y="345842"/>
            <a:ext cx="4486092"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Confirmation Questions</a:t>
            </a:r>
            <a:endParaRPr lang="en-US" altLang="en-US" sz="2800" kern="0">
              <a:solidFill>
                <a:schemeClr val="accent6"/>
              </a:solidFill>
              <a:cs typeface="Arial"/>
            </a:endParaRPr>
          </a:p>
        </p:txBody>
      </p:sp>
      <p:sp>
        <p:nvSpPr>
          <p:cNvPr id="2" name="TextBox 1"/>
          <p:cNvSpPr txBox="1"/>
          <p:nvPr/>
        </p:nvSpPr>
        <p:spPr>
          <a:xfrm>
            <a:off x="3171" y="1603583"/>
            <a:ext cx="9140011" cy="2554545"/>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What are the Platform / ICC initial troubleshooting steps?</a:t>
            </a:r>
            <a:endParaRPr lang="en-US" sz="2000" b="0">
              <a:latin typeface="Arial"/>
              <a:cs typeface="Arial"/>
            </a:endParaRPr>
          </a:p>
          <a:p>
            <a:pPr marL="342900" indent="-342900" algn="l">
              <a:buFont typeface="Arial"/>
              <a:buChar char="•"/>
            </a:pPr>
            <a:endParaRPr lang="en-CA" sz="2000" b="0" dirty="0">
              <a:cs typeface="Arial" panose="020B0604020202020204" pitchFamily="34" charset="0"/>
            </a:endParaRPr>
          </a:p>
          <a:p>
            <a:pPr marL="342900" indent="-342900" algn="l">
              <a:buFont typeface="Arial"/>
              <a:buChar char="•"/>
            </a:pPr>
            <a:r>
              <a:rPr lang="en-CA" sz="2000" b="0" dirty="0">
                <a:latin typeface="Arial"/>
                <a:cs typeface="Arial"/>
              </a:rPr>
              <a:t>Who can the platform / ICC seek assistance from once all internal troubleshooting steps have been exhausted?</a:t>
            </a:r>
          </a:p>
          <a:p>
            <a:pPr marL="342900" indent="-342900" algn="l">
              <a:buFont typeface="Arial"/>
              <a:buChar char="•"/>
            </a:pPr>
            <a:endParaRPr lang="en-CA" sz="2000" b="0" dirty="0">
              <a:cs typeface="Arial" panose="020B0604020202020204" pitchFamily="34" charset="0"/>
            </a:endParaRPr>
          </a:p>
          <a:p>
            <a:pPr marL="342900" indent="-342900" algn="l">
              <a:buFont typeface="Arial"/>
              <a:buChar char="•"/>
            </a:pPr>
            <a:r>
              <a:rPr lang="en-CA" sz="2000" b="0" dirty="0">
                <a:latin typeface="Arial"/>
                <a:cs typeface="Arial"/>
              </a:rPr>
              <a:t>Will you ever as a Multi-Link Operations Specialist ever be required to escalate a data link problem or issue beyond the ICO / JICO? </a:t>
            </a:r>
            <a:endParaRPr lang="en-CA" sz="2000" b="0" dirty="0">
              <a:cs typeface="Arial" panose="020B0604020202020204" pitchFamily="34" charset="0"/>
            </a:endParaRPr>
          </a:p>
          <a:p>
            <a:endParaRPr lang="en-CA" sz="2000" b="0" dirty="0">
              <a:cs typeface="Arial"/>
            </a:endParaRPr>
          </a:p>
        </p:txBody>
      </p:sp>
    </p:spTree>
    <p:extLst>
      <p:ext uri="{BB962C8B-B14F-4D97-AF65-F5344CB8AC3E}">
        <p14:creationId xmlns:p14="http://schemas.microsoft.com/office/powerpoint/2010/main" val="232699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54" y="2895342"/>
            <a:ext cx="9144000" cy="707886"/>
          </a:xfrm>
          <a:prstGeom prst="rect">
            <a:avLst/>
          </a:prstGeom>
          <a:noFill/>
        </p:spPr>
        <p:txBody>
          <a:bodyPr wrap="square" lIns="91440" tIns="45720" rIns="91440" bIns="45720" rtlCol="0" anchor="t">
            <a:spAutoFit/>
          </a:bodyPr>
          <a:lstStyle/>
          <a:p>
            <a:pPr algn="ctr"/>
            <a:r>
              <a:rPr lang="en-CA" sz="400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a:t>
            </a:r>
            <a:r>
              <a:rPr lang="en-CA" sz="6600">
                <a:latin typeface="Arial"/>
                <a:cs typeface="Arial"/>
              </a:rPr>
              <a:t> </a:t>
            </a:r>
            <a:endParaRPr lang="en-CA" sz="6600">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90784" y="345842"/>
            <a:ext cx="2164787"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OVERVIEW</a:t>
            </a:r>
            <a:endParaRPr lang="en-US" altLang="en-US" sz="2800" kern="0">
              <a:solidFill>
                <a:schemeClr val="accent6"/>
              </a:solidFill>
              <a:cs typeface="Arial"/>
            </a:endParaRPr>
          </a:p>
        </p:txBody>
      </p:sp>
      <p:sp>
        <p:nvSpPr>
          <p:cNvPr id="2" name="TextBox 1"/>
          <p:cNvSpPr txBox="1"/>
          <p:nvPr/>
        </p:nvSpPr>
        <p:spPr>
          <a:xfrm>
            <a:off x="3323" y="1752600"/>
            <a:ext cx="9139716" cy="3108543"/>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What is Troubleshooting</a:t>
            </a:r>
            <a:endParaRPr lang="en-US" sz="2000" b="0">
              <a:cs typeface="Arial"/>
            </a:endParaRPr>
          </a:p>
          <a:p>
            <a:pPr marL="285750" indent="-285750" algn="l">
              <a:buFont typeface="Arial" panose="020B0604020202020204" pitchFamily="34" charset="0"/>
              <a:buChar char="•"/>
            </a:pPr>
            <a:endParaRPr lang="en-CA" sz="2000" b="0" dirty="0">
              <a:latin typeface="Arial"/>
              <a:cs typeface="Arial"/>
            </a:endParaRPr>
          </a:p>
          <a:p>
            <a:pPr marL="285750" indent="-285750" algn="l">
              <a:buFont typeface="Arial" panose="020B0604020202020204" pitchFamily="34" charset="0"/>
              <a:buChar char="•"/>
            </a:pPr>
            <a:r>
              <a:rPr lang="en-CA" sz="2000" b="0" dirty="0">
                <a:latin typeface="Arial"/>
                <a:cs typeface="Arial"/>
              </a:rPr>
              <a:t>The When and Why</a:t>
            </a:r>
            <a:endParaRPr lang="en-CA" sz="2000" b="0" dirty="0">
              <a:cs typeface="Arial"/>
            </a:endParaRP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err="1">
                <a:latin typeface="Arial"/>
                <a:cs typeface="Arial"/>
              </a:rPr>
              <a:t>Lvl</a:t>
            </a:r>
            <a:r>
              <a:rPr lang="en-CA" sz="2000" b="0" dirty="0">
                <a:latin typeface="Arial"/>
                <a:cs typeface="Arial"/>
              </a:rPr>
              <a:t> I Troubleshooting Process</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err="1">
                <a:latin typeface="Arial"/>
                <a:cs typeface="Arial"/>
              </a:rPr>
              <a:t>Lvl</a:t>
            </a:r>
            <a:r>
              <a:rPr lang="en-CA" sz="2000" b="0" dirty="0">
                <a:latin typeface="Arial"/>
                <a:cs typeface="Arial"/>
              </a:rPr>
              <a:t> I  Escalation </a:t>
            </a:r>
            <a:endParaRPr lang="en-CA" sz="2000" b="0" dirty="0">
              <a:cs typeface="Arial"/>
            </a:endParaRPr>
          </a:p>
          <a:p>
            <a:pPr marL="285750" indent="-285750" algn="l">
              <a:buFont typeface="Arial" panose="020B0604020202020204" pitchFamily="34" charset="0"/>
              <a:buChar char="•"/>
            </a:pPr>
            <a:endParaRPr lang="en-CA" sz="2000" dirty="0">
              <a:cs typeface="Arial"/>
            </a:endParaRPr>
          </a:p>
          <a:p>
            <a:pPr marL="285750" indent="-285750">
              <a:buFont typeface="Arial" panose="020B0604020202020204" pitchFamily="34" charset="0"/>
              <a:buChar char="•"/>
            </a:pPr>
            <a:endParaRPr lang="en-CA"/>
          </a:p>
          <a:p>
            <a:endParaRPr lang="en-CA"/>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696233" y="387514"/>
            <a:ext cx="6101296"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Level 1 – Basic Troubleshooting</a:t>
            </a:r>
          </a:p>
        </p:txBody>
      </p:sp>
      <p:sp>
        <p:nvSpPr>
          <p:cNvPr id="4" name="TextBox 3"/>
          <p:cNvSpPr txBox="1"/>
          <p:nvPr/>
        </p:nvSpPr>
        <p:spPr>
          <a:xfrm>
            <a:off x="2221" y="1713781"/>
            <a:ext cx="9139800" cy="2616101"/>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is Troubleshooting?</a:t>
            </a:r>
            <a:endParaRPr lang="en-CA" sz="2000" b="0">
              <a:cs typeface="Arial"/>
            </a:endParaRPr>
          </a:p>
          <a:p>
            <a:pPr algn="l"/>
            <a:endParaRPr lang="en-CA" dirty="0">
              <a:cs typeface="Arial"/>
            </a:endParaRPr>
          </a:p>
          <a:p>
            <a:pPr algn="l"/>
            <a:endParaRPr lang="en-CA" dirty="0">
              <a:cs typeface="Arial"/>
            </a:endParaRPr>
          </a:p>
          <a:p>
            <a:pPr marL="742950" lvl="1" indent="-285750" algn="l">
              <a:buFont typeface="Wingdings"/>
              <a:buChar char="§"/>
            </a:pPr>
            <a:r>
              <a:rPr lang="en-CA" b="0" dirty="0">
                <a:latin typeface="Arial"/>
                <a:cs typeface="Arial"/>
              </a:rPr>
              <a:t>Troubleshooting is the process of diagnosing the source of a problem. It is used to fix problems with hardware, software, and many other products.</a:t>
            </a:r>
          </a:p>
          <a:p>
            <a:pPr algn="l"/>
            <a:endParaRPr lang="en-CA" b="0" dirty="0">
              <a:latin typeface="Arial"/>
              <a:cs typeface="Arial"/>
            </a:endParaRPr>
          </a:p>
          <a:p>
            <a:pPr marL="742950" lvl="1" indent="-285750" algn="l">
              <a:buFont typeface="Wingdings"/>
              <a:buChar char="§"/>
            </a:pPr>
            <a:r>
              <a:rPr lang="en-CA" b="0" dirty="0">
                <a:latin typeface="Arial"/>
                <a:cs typeface="Arial"/>
              </a:rPr>
              <a:t>The basic theory of troubleshooting is that you start with the most general possible problems, and then narrow it down to more specific issues.</a:t>
            </a:r>
            <a:endParaRPr lang="en-CA" dirty="0">
              <a:cs typeface="Arial"/>
            </a:endParaRPr>
          </a:p>
          <a:p>
            <a:pPr algn="l"/>
            <a:endParaRPr lang="en-CA">
              <a:cs typeface="Arial" panose="020B0604020202020204" pitchFamily="34" charset="0"/>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696233" y="387514"/>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Level 1 – Basic Troubleshooting</a:t>
            </a:r>
          </a:p>
        </p:txBody>
      </p:sp>
      <p:sp>
        <p:nvSpPr>
          <p:cNvPr id="4" name="TextBox 3"/>
          <p:cNvSpPr txBox="1"/>
          <p:nvPr/>
        </p:nvSpPr>
        <p:spPr>
          <a:xfrm>
            <a:off x="-3885" y="1771290"/>
            <a:ext cx="9148626" cy="2800767"/>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Service Support:</a:t>
            </a:r>
            <a:endParaRPr lang="en-US" sz="2000" b="0" dirty="0">
              <a:cs typeface="Arial" panose="020B0604020202020204" pitchFamily="34" charset="0"/>
            </a:endParaRPr>
          </a:p>
          <a:p>
            <a:pPr algn="l"/>
            <a:endParaRPr lang="en-CA" sz="2000" b="0" dirty="0">
              <a:cs typeface="Arial" panose="020B0604020202020204" pitchFamily="34" charset="0"/>
            </a:endParaRPr>
          </a:p>
          <a:p>
            <a:pPr marL="800100" lvl="1" indent="-342900" algn="l">
              <a:buFont typeface="Wingdings"/>
              <a:buChar char="§"/>
            </a:pPr>
            <a:r>
              <a:rPr lang="en-CA" sz="2000" b="0" dirty="0" err="1">
                <a:latin typeface="Arial"/>
                <a:cs typeface="Arial"/>
              </a:rPr>
              <a:t>Lvl</a:t>
            </a:r>
            <a:r>
              <a:rPr lang="en-CA" sz="2000" b="0" dirty="0">
                <a:latin typeface="Arial"/>
                <a:cs typeface="Arial"/>
              </a:rPr>
              <a:t> 1 Basic</a:t>
            </a:r>
            <a:endParaRPr lang="en-CA" sz="2000" b="0" dirty="0">
              <a:cs typeface="Arial" panose="020B0604020202020204" pitchFamily="34" charset="0"/>
            </a:endParaRPr>
          </a:p>
          <a:p>
            <a:pPr algn="l"/>
            <a:endParaRPr lang="en-CA" sz="2000" b="0" dirty="0">
              <a:cs typeface="Arial" panose="020B0604020202020204" pitchFamily="34" charset="0"/>
            </a:endParaRPr>
          </a:p>
          <a:p>
            <a:pPr marL="800100" lvl="1" indent="-342900" algn="l">
              <a:buFont typeface="Wingdings"/>
              <a:buChar char="§"/>
            </a:pPr>
            <a:r>
              <a:rPr lang="en-CA" sz="2000" b="0" err="1">
                <a:latin typeface="Arial"/>
                <a:cs typeface="Arial"/>
              </a:rPr>
              <a:t>Lvl</a:t>
            </a:r>
            <a:r>
              <a:rPr lang="en-CA" sz="2000" b="0" dirty="0">
                <a:latin typeface="Arial"/>
                <a:cs typeface="Arial"/>
              </a:rPr>
              <a:t> 2 In-Depth</a:t>
            </a:r>
            <a:endParaRPr lang="en-CA" sz="2000" b="0" dirty="0">
              <a:cs typeface="Arial" panose="020B0604020202020204" pitchFamily="34" charset="0"/>
            </a:endParaRPr>
          </a:p>
          <a:p>
            <a:pPr algn="l"/>
            <a:endParaRPr lang="en-CA" sz="2000" b="0" dirty="0">
              <a:cs typeface="Arial" panose="020B0604020202020204" pitchFamily="34" charset="0"/>
            </a:endParaRPr>
          </a:p>
          <a:p>
            <a:pPr marL="800100" lvl="1" indent="-342900" algn="l">
              <a:buFont typeface="Wingdings"/>
              <a:buChar char="§"/>
            </a:pPr>
            <a:r>
              <a:rPr lang="en-CA" sz="2000" b="0" err="1">
                <a:latin typeface="Arial"/>
                <a:cs typeface="Arial"/>
              </a:rPr>
              <a:t>Lvl</a:t>
            </a:r>
            <a:r>
              <a:rPr lang="en-CA" sz="2000" b="0" dirty="0">
                <a:latin typeface="Arial"/>
                <a:cs typeface="Arial"/>
              </a:rPr>
              <a:t> 3 Expert</a:t>
            </a:r>
            <a:endParaRPr lang="en-CA" sz="2000" b="0">
              <a:cs typeface="Arial" panose="020B0604020202020204" pitchFamily="34" charset="0"/>
            </a:endParaRPr>
          </a:p>
          <a:p>
            <a:pPr algn="l"/>
            <a:endParaRPr lang="en-CA">
              <a:cs typeface="Arial" panose="020B0604020202020204" pitchFamily="34" charset="0"/>
            </a:endParaRPr>
          </a:p>
          <a:p>
            <a:pPr algn="l"/>
            <a:endParaRPr lang="en-CA">
              <a:cs typeface="Arial" panose="020B0604020202020204" pitchFamily="34" charset="0"/>
            </a:endParaRPr>
          </a:p>
        </p:txBody>
      </p:sp>
    </p:spTree>
    <p:extLst>
      <p:ext uri="{BB962C8B-B14F-4D97-AF65-F5344CB8AC3E}">
        <p14:creationId xmlns:p14="http://schemas.microsoft.com/office/powerpoint/2010/main" val="407822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696233" y="387514"/>
            <a:ext cx="6048339"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Level 1 – Basic Troubleshooting</a:t>
            </a:r>
          </a:p>
        </p:txBody>
      </p:sp>
      <p:pic>
        <p:nvPicPr>
          <p:cNvPr id="3" name="Picture 2"/>
          <p:cNvPicPr>
            <a:picLocks noChangeAspect="1"/>
          </p:cNvPicPr>
          <p:nvPr/>
        </p:nvPicPr>
        <p:blipFill>
          <a:blip r:embed="rId3"/>
          <a:stretch>
            <a:fillRect/>
          </a:stretch>
        </p:blipFill>
        <p:spPr>
          <a:xfrm>
            <a:off x="3987284" y="1542458"/>
            <a:ext cx="5155406" cy="3778008"/>
          </a:xfrm>
          <a:prstGeom prst="rect">
            <a:avLst/>
          </a:prstGeom>
        </p:spPr>
      </p:pic>
      <p:sp>
        <p:nvSpPr>
          <p:cNvPr id="4" name="TextBox 3"/>
          <p:cNvSpPr txBox="1"/>
          <p:nvPr/>
        </p:nvSpPr>
        <p:spPr>
          <a:xfrm>
            <a:off x="0" y="1828800"/>
            <a:ext cx="3993479" cy="2800767"/>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Accomplished by platform staff</a:t>
            </a:r>
            <a:endParaRPr lang="en-US" sz="2000" b="0">
              <a:latin typeface="Arial"/>
              <a:cs typeface="Arial"/>
            </a:endParaRPr>
          </a:p>
          <a:p>
            <a:pPr algn="l"/>
            <a:endParaRPr lang="en-CA" sz="2000" b="0" dirty="0">
              <a:cs typeface="Arial"/>
            </a:endParaRPr>
          </a:p>
          <a:p>
            <a:pPr marL="285750" indent="-285750" algn="l">
              <a:buFont typeface="Arial"/>
              <a:buChar char="•"/>
            </a:pPr>
            <a:r>
              <a:rPr lang="en-CA" sz="2000" b="0" dirty="0">
                <a:latin typeface="Arial"/>
                <a:cs typeface="Arial"/>
              </a:rPr>
              <a:t>Key to rectifying any problem</a:t>
            </a:r>
          </a:p>
          <a:p>
            <a:pPr algn="l"/>
            <a:endParaRPr lang="en-CA" sz="2000" b="0" dirty="0">
              <a:cs typeface="Arial"/>
            </a:endParaRPr>
          </a:p>
          <a:p>
            <a:pPr marL="285750" indent="-285750" algn="l">
              <a:buFont typeface="Arial"/>
              <a:buChar char="•"/>
            </a:pPr>
            <a:r>
              <a:rPr lang="en-CA" sz="2000" b="0" dirty="0">
                <a:latin typeface="Arial"/>
                <a:cs typeface="Arial"/>
              </a:rPr>
              <a:t>Paramount to:</a:t>
            </a:r>
          </a:p>
          <a:p>
            <a:pPr marL="742950" lvl="1" indent="-285750" algn="l">
              <a:buFont typeface="Wingdings"/>
              <a:buChar char="§"/>
            </a:pPr>
            <a:r>
              <a:rPr lang="en-CA" sz="2000" b="0" dirty="0">
                <a:latin typeface="Arial"/>
                <a:cs typeface="Arial"/>
              </a:rPr>
              <a:t>ID Symptoms; and</a:t>
            </a:r>
          </a:p>
          <a:p>
            <a:pPr marL="742950" lvl="1" indent="-285750" algn="l">
              <a:buFont typeface="Wingdings"/>
              <a:buChar char="§"/>
            </a:pPr>
            <a:r>
              <a:rPr lang="en-CA" sz="2000" b="0" dirty="0">
                <a:latin typeface="Arial"/>
                <a:cs typeface="Arial"/>
              </a:rPr>
              <a:t>Diagnosing Problems</a:t>
            </a:r>
          </a:p>
          <a:p>
            <a:pPr algn="l"/>
            <a:endParaRPr lang="en-CA"/>
          </a:p>
          <a:p>
            <a:pPr algn="l"/>
            <a:endParaRPr lang="en-CA"/>
          </a:p>
        </p:txBody>
      </p:sp>
    </p:spTree>
    <p:extLst>
      <p:ext uri="{BB962C8B-B14F-4D97-AF65-F5344CB8AC3E}">
        <p14:creationId xmlns:p14="http://schemas.microsoft.com/office/powerpoint/2010/main" val="3248581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643275" y="357812"/>
            <a:ext cx="6224864"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Level 1 – Basic Troubleshooting</a:t>
            </a:r>
          </a:p>
        </p:txBody>
      </p:sp>
      <p:pic>
        <p:nvPicPr>
          <p:cNvPr id="3" name="Picture 2" descr="Data Link Solutions Support Equipment | BAE Systems | United St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690" y="1506525"/>
            <a:ext cx="6371601" cy="38195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12" y="1506495"/>
            <a:ext cx="4611201" cy="3447098"/>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Basic Troubleshooting will include: </a:t>
            </a:r>
            <a:endParaRPr lang="en-US" sz="2000" b="0">
              <a:cs typeface="Arial" panose="020B0604020202020204" pitchFamily="34" charset="0"/>
            </a:endParaRPr>
          </a:p>
          <a:p>
            <a:pPr marL="285750" indent="-285750" algn="l">
              <a:buFont typeface="Arial"/>
              <a:buChar char="•"/>
            </a:pPr>
            <a:endParaRPr lang="en-CA" sz="2000" b="0" dirty="0">
              <a:latin typeface="Arial"/>
              <a:cs typeface="Arial"/>
            </a:endParaRPr>
          </a:p>
          <a:p>
            <a:pPr marL="800100" lvl="1" indent="-342900" algn="l">
              <a:buFont typeface="Wingdings"/>
              <a:buChar char="§"/>
            </a:pPr>
            <a:r>
              <a:rPr lang="en-CA" sz="2000" b="0" dirty="0">
                <a:latin typeface="Arial"/>
                <a:cs typeface="Arial"/>
              </a:rPr>
              <a:t>Confirm C2 Host Operability</a:t>
            </a:r>
            <a:endParaRPr lang="en-CA" sz="2000" b="0" dirty="0">
              <a:cs typeface="Arial"/>
            </a:endParaRPr>
          </a:p>
          <a:p>
            <a:pPr algn="l"/>
            <a:endParaRPr lang="en-CA" sz="2000" b="0" dirty="0">
              <a:cs typeface="Arial"/>
            </a:endParaRPr>
          </a:p>
          <a:p>
            <a:pPr marL="800100" lvl="1" indent="-342900" algn="l">
              <a:buFont typeface="Wingdings"/>
              <a:buChar char="§"/>
            </a:pPr>
            <a:r>
              <a:rPr lang="en-CA" sz="2000" b="0" dirty="0">
                <a:latin typeface="Arial"/>
                <a:cs typeface="Arial"/>
              </a:rPr>
              <a:t>Review Guidance and Directives</a:t>
            </a:r>
            <a:endParaRPr lang="en-CA" sz="2000" b="0">
              <a:cs typeface="Arial"/>
            </a:endParaRPr>
          </a:p>
          <a:p>
            <a:pPr marL="285750" indent="-285750" algn="l">
              <a:buFontTx/>
              <a:buChar char="-"/>
            </a:pPr>
            <a:endParaRPr lang="en-CA" sz="2000" b="0" dirty="0">
              <a:cs typeface="Arial"/>
            </a:endParaRPr>
          </a:p>
          <a:p>
            <a:pPr marL="800100" lvl="1" indent="-342900" algn="l">
              <a:buFont typeface="Wingdings"/>
              <a:buChar char="§"/>
            </a:pPr>
            <a:r>
              <a:rPr lang="en-CA" sz="2000" b="0" dirty="0">
                <a:latin typeface="Arial"/>
                <a:cs typeface="Arial"/>
              </a:rPr>
              <a:t>VerifyC2 Host Configuration</a:t>
            </a:r>
            <a:endParaRPr lang="en-CA" sz="2000" b="0">
              <a:cs typeface="Arial"/>
            </a:endParaRPr>
          </a:p>
          <a:p>
            <a:pPr marL="285750" indent="-285750" algn="l">
              <a:buFontTx/>
              <a:buChar char="-"/>
            </a:pPr>
            <a:endParaRPr lang="en-CA" sz="2000" b="0" dirty="0">
              <a:cs typeface="Arial"/>
            </a:endParaRPr>
          </a:p>
          <a:p>
            <a:pPr marL="914400" lvl="1" indent="-457200" algn="l">
              <a:buFont typeface="Wingdings"/>
              <a:buChar char="§"/>
            </a:pPr>
            <a:r>
              <a:rPr lang="en-CA" sz="2000" b="0" dirty="0">
                <a:latin typeface="Arial"/>
                <a:cs typeface="Arial"/>
              </a:rPr>
              <a:t>Check Platform Architecture</a:t>
            </a:r>
            <a:endParaRPr lang="en-CA" sz="2000" b="0" dirty="0">
              <a:cs typeface="Arial"/>
            </a:endParaRPr>
          </a:p>
          <a:p>
            <a:endParaRPr lang="en-CA"/>
          </a:p>
        </p:txBody>
      </p:sp>
    </p:spTree>
    <p:extLst>
      <p:ext uri="{BB962C8B-B14F-4D97-AF65-F5344CB8AC3E}">
        <p14:creationId xmlns:p14="http://schemas.microsoft.com/office/powerpoint/2010/main" val="261253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72073" y="345842"/>
            <a:ext cx="5774725" cy="1134174"/>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Level 1 – Basic Troubleshooting</a:t>
            </a:r>
          </a:p>
        </p:txBody>
      </p:sp>
      <p:sp>
        <p:nvSpPr>
          <p:cNvPr id="3" name="TextBox 2"/>
          <p:cNvSpPr txBox="1"/>
          <p:nvPr/>
        </p:nvSpPr>
        <p:spPr>
          <a:xfrm>
            <a:off x="-588" y="1884994"/>
            <a:ext cx="4572587" cy="1877437"/>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Exhaust all platform / ICC troubleshooting, then;</a:t>
            </a:r>
            <a:endParaRPr lang="en-US" sz="2000" b="0">
              <a:cs typeface="Arial"/>
            </a:endParaRPr>
          </a:p>
          <a:p>
            <a:pPr algn="l"/>
            <a:endParaRPr lang="en-CA" sz="2000" b="0" dirty="0">
              <a:cs typeface="Arial"/>
            </a:endParaRPr>
          </a:p>
          <a:p>
            <a:pPr marL="285750" indent="-285750" algn="l">
              <a:buFont typeface="Arial"/>
              <a:buChar char="•"/>
            </a:pPr>
            <a:r>
              <a:rPr lang="en-CA" sz="2000" b="0" dirty="0">
                <a:latin typeface="Arial"/>
                <a:cs typeface="Arial"/>
              </a:rPr>
              <a:t>Engage the ICO or JICO</a:t>
            </a:r>
            <a:endParaRPr lang="en-CA" sz="2000" b="0" dirty="0">
              <a:cs typeface="Arial"/>
            </a:endParaRPr>
          </a:p>
          <a:p>
            <a:endParaRPr lang="en-CA"/>
          </a:p>
          <a:p>
            <a:endParaRPr lang="en-CA"/>
          </a:p>
        </p:txBody>
      </p:sp>
      <p:sp>
        <p:nvSpPr>
          <p:cNvPr id="4" name="AutoShape 4" descr="Link 16 Solutions"/>
          <p:cNvSpPr>
            <a:spLocks noChangeAspect="1" noChangeArrowheads="1"/>
          </p:cNvSpPr>
          <p:nvPr/>
        </p:nvSpPr>
        <p:spPr bwMode="auto">
          <a:xfrm>
            <a:off x="155574" y="-144463"/>
            <a:ext cx="1749425" cy="174943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6" name="Picture 5"/>
          <p:cNvPicPr>
            <a:picLocks noChangeAspect="1"/>
          </p:cNvPicPr>
          <p:nvPr/>
        </p:nvPicPr>
        <p:blipFill rotWithShape="1">
          <a:blip r:embed="rId3"/>
          <a:srcRect t="13396" r="5198"/>
          <a:stretch/>
        </p:blipFill>
        <p:spPr>
          <a:xfrm>
            <a:off x="4568766" y="1445446"/>
            <a:ext cx="4574646" cy="3760712"/>
          </a:xfrm>
          <a:prstGeom prst="rect">
            <a:avLst/>
          </a:prstGeom>
        </p:spPr>
      </p:pic>
    </p:spTree>
    <p:extLst>
      <p:ext uri="{BB962C8B-B14F-4D97-AF65-F5344CB8AC3E}">
        <p14:creationId xmlns:p14="http://schemas.microsoft.com/office/powerpoint/2010/main" val="3947097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97706" y="353822"/>
            <a:ext cx="5712941"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Level 1 – Basic Troubleshooting</a:t>
            </a:r>
          </a:p>
        </p:txBody>
      </p:sp>
      <p:pic>
        <p:nvPicPr>
          <p:cNvPr id="4" name="Picture 2" descr="Four future trends In tactical network modernization | Article | The United  States Arm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4353" y="1369246"/>
            <a:ext cx="4569942" cy="39401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470" y="2558142"/>
            <a:ext cx="4542284" cy="1569660"/>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The ICO / JICO or in the absence of Platform / ICC will elevate the issue to the RICC / MRICC </a:t>
            </a:r>
            <a:endParaRPr lang="en-CA" sz="2000" b="0">
              <a:cs typeface="Arial" panose="020B0604020202020204" pitchFamily="34" charset="0"/>
            </a:endParaRPr>
          </a:p>
          <a:p>
            <a:pPr algn="l"/>
            <a:endParaRPr lang="en-CA">
              <a:cs typeface="Arial" panose="020B0604020202020204" pitchFamily="34" charset="0"/>
            </a:endParaRPr>
          </a:p>
          <a:p>
            <a:endParaRPr lang="en-CA"/>
          </a:p>
        </p:txBody>
      </p:sp>
    </p:spTree>
    <p:extLst>
      <p:ext uri="{BB962C8B-B14F-4D97-AF65-F5344CB8AC3E}">
        <p14:creationId xmlns:p14="http://schemas.microsoft.com/office/powerpoint/2010/main" val="301854567"/>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2.xml><?xml version="1.0" encoding="utf-8"?>
<ds:datastoreItem xmlns:ds="http://schemas.openxmlformats.org/officeDocument/2006/customXml" ds:itemID="{1F4BFAF3-18BD-4DCE-8429-1A2661946023}">
  <ds:schemaRefs>
    <ds:schemaRef ds:uri="http://schemas.microsoft.com/sharepoint/events"/>
  </ds:schemaRefs>
</ds:datastoreItem>
</file>

<file path=customXml/itemProps3.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2869626D-F845-402A-8F5C-F5F6D03058EE}">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11</Slides>
  <Notes>7</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193</cp:revision>
  <dcterms:created xsi:type="dcterms:W3CDTF">2011-01-05T13:27:31Z</dcterms:created>
  <dcterms:modified xsi:type="dcterms:W3CDTF">2021-02-12T17:02:33Z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