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0"/>
  </p:notesMasterIdLst>
  <p:handoutMasterIdLst>
    <p:handoutMasterId r:id="rId21"/>
  </p:handoutMasterIdLst>
  <p:sldIdLst>
    <p:sldId id="258" r:id="rId6"/>
    <p:sldId id="288" r:id="rId7"/>
    <p:sldId id="267" r:id="rId8"/>
    <p:sldId id="289" r:id="rId9"/>
    <p:sldId id="308" r:id="rId10"/>
    <p:sldId id="318" r:id="rId11"/>
    <p:sldId id="322" r:id="rId12"/>
    <p:sldId id="309" r:id="rId13"/>
    <p:sldId id="323" r:id="rId14"/>
    <p:sldId id="324" r:id="rId15"/>
    <p:sldId id="310" r:id="rId16"/>
    <p:sldId id="325" r:id="rId17"/>
    <p:sldId id="303" r:id="rId18"/>
    <p:sldId id="307" r:id="rId19"/>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3FBCA9-057C-4D5E-830F-D536694D2EB7}" v="4" dt="2021-02-04T16:11:53.386"/>
    <p1510:client id="{1F225F3E-17E2-4491-9253-BD97EA3D0E65}" v="4" dt="2021-02-03T16:57:40.261"/>
    <p1510:client id="{478F5B35-A8DC-4B3B-AB51-AA727CECC304}" v="88" dt="2021-02-04T15:45:02.883"/>
    <p1510:client id="{6281009E-12AE-4391-818C-6A8B13F1D1F2}" v="74" dt="2021-02-08T16:56:58.955"/>
    <p1510:client id="{B8C3E5C8-E317-49F3-BF24-79BA28833028}" v="20" dt="2021-02-03T19:19:50.807"/>
    <p1510:client id="{ECE3F4A9-0E4B-4451-8063-6BB07B6E0D30}" v="22" dt="2021-02-03T17:33:53.2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4937" autoAdjust="0"/>
  </p:normalViewPr>
  <p:slideViewPr>
    <p:cSldViewPr snapToGrid="0">
      <p:cViewPr varScale="1">
        <p:scale>
          <a:sx n="41" d="100"/>
          <a:sy n="41" d="100"/>
        </p:scale>
        <p:origin x="2226" y="3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B8C3E5C8-E317-49F3-BF24-79BA28833028}"/>
    <pc:docChg chg="modSld">
      <pc:chgData name="Sheppard MS JE@MCC RJOC(A)@Defence O365" userId="S::justin.sheppard@ecn.forces.gc.ca::046012a4-b312-4c37-863d-653c3913ec98" providerId="AD" clId="Web-{B8C3E5C8-E317-49F3-BF24-79BA28833028}" dt="2021-02-03T19:19:50.807" v="16" actId="20577"/>
      <pc:docMkLst>
        <pc:docMk/>
      </pc:docMkLst>
      <pc:sldChg chg="modSp">
        <pc:chgData name="Sheppard MS JE@MCC RJOC(A)@Defence O365" userId="S::justin.sheppard@ecn.forces.gc.ca::046012a4-b312-4c37-863d-653c3913ec98" providerId="AD" clId="Web-{B8C3E5C8-E317-49F3-BF24-79BA28833028}" dt="2021-02-03T19:19:01.260" v="4" actId="20577"/>
        <pc:sldMkLst>
          <pc:docMk/>
          <pc:sldMk cId="0" sldId="258"/>
        </pc:sldMkLst>
        <pc:spChg chg="mod">
          <ac:chgData name="Sheppard MS JE@MCC RJOC(A)@Defence O365" userId="S::justin.sheppard@ecn.forces.gc.ca::046012a4-b312-4c37-863d-653c3913ec98" providerId="AD" clId="Web-{B8C3E5C8-E317-49F3-BF24-79BA28833028}" dt="2021-02-03T19:18:44.244" v="2" actId="20577"/>
          <ac:spMkLst>
            <pc:docMk/>
            <pc:sldMk cId="0" sldId="258"/>
            <ac:spMk id="7" creationId="{00000000-0000-0000-0000-000000000000}"/>
          </ac:spMkLst>
        </pc:spChg>
        <pc:spChg chg="mod">
          <ac:chgData name="Sheppard MS JE@MCC RJOC(A)@Defence O365" userId="S::justin.sheppard@ecn.forces.gc.ca::046012a4-b312-4c37-863d-653c3913ec98" providerId="AD" clId="Web-{B8C3E5C8-E317-49F3-BF24-79BA28833028}" dt="2021-02-03T19:19:01.260" v="4"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B8C3E5C8-E317-49F3-BF24-79BA28833028}" dt="2021-02-03T19:19:12.963" v="6" actId="20577"/>
        <pc:sldMkLst>
          <pc:docMk/>
          <pc:sldMk cId="1587703502" sldId="267"/>
        </pc:sldMkLst>
        <pc:spChg chg="mod">
          <ac:chgData name="Sheppard MS JE@MCC RJOC(A)@Defence O365" userId="S::justin.sheppard@ecn.forces.gc.ca::046012a4-b312-4c37-863d-653c3913ec98" providerId="AD" clId="Web-{B8C3E5C8-E317-49F3-BF24-79BA28833028}" dt="2021-02-03T19:19:12.963" v="6"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B8C3E5C8-E317-49F3-BF24-79BA28833028}" dt="2021-02-03T19:19:07.479" v="5" actId="20577"/>
        <pc:sldMkLst>
          <pc:docMk/>
          <pc:sldMk cId="1018954970" sldId="288"/>
        </pc:sldMkLst>
        <pc:spChg chg="mod">
          <ac:chgData name="Sheppard MS JE@MCC RJOC(A)@Defence O365" userId="S::justin.sheppard@ecn.forces.gc.ca::046012a4-b312-4c37-863d-653c3913ec98" providerId="AD" clId="Web-{B8C3E5C8-E317-49F3-BF24-79BA28833028}" dt="2021-02-03T19:19:07.479" v="5"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B8C3E5C8-E317-49F3-BF24-79BA28833028}" dt="2021-02-03T19:19:15.432" v="7" actId="20577"/>
        <pc:sldMkLst>
          <pc:docMk/>
          <pc:sldMk cId="1251806590" sldId="289"/>
        </pc:sldMkLst>
        <pc:spChg chg="mod">
          <ac:chgData name="Sheppard MS JE@MCC RJOC(A)@Defence O365" userId="S::justin.sheppard@ecn.forces.gc.ca::046012a4-b312-4c37-863d-653c3913ec98" providerId="AD" clId="Web-{B8C3E5C8-E317-49F3-BF24-79BA28833028}" dt="2021-02-03T19:19:15.432" v="7"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B8C3E5C8-E317-49F3-BF24-79BA28833028}" dt="2021-02-03T19:19:47.573" v="15" actId="20577"/>
        <pc:sldMkLst>
          <pc:docMk/>
          <pc:sldMk cId="232699226" sldId="303"/>
        </pc:sldMkLst>
        <pc:spChg chg="mod">
          <ac:chgData name="Sheppard MS JE@MCC RJOC(A)@Defence O365" userId="S::justin.sheppard@ecn.forces.gc.ca::046012a4-b312-4c37-863d-653c3913ec98" providerId="AD" clId="Web-{B8C3E5C8-E317-49F3-BF24-79BA28833028}" dt="2021-02-03T19:19:47.573" v="15"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B8C3E5C8-E317-49F3-BF24-79BA28833028}" dt="2021-02-03T19:19:50.807" v="16" actId="20577"/>
        <pc:sldMkLst>
          <pc:docMk/>
          <pc:sldMk cId="3118391297" sldId="307"/>
        </pc:sldMkLst>
        <pc:spChg chg="mod">
          <ac:chgData name="Sheppard MS JE@MCC RJOC(A)@Defence O365" userId="S::justin.sheppard@ecn.forces.gc.ca::046012a4-b312-4c37-863d-653c3913ec98" providerId="AD" clId="Web-{B8C3E5C8-E317-49F3-BF24-79BA28833028}" dt="2021-02-03T19:19:50.807" v="16"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B8C3E5C8-E317-49F3-BF24-79BA28833028}" dt="2021-02-03T19:19:18.166" v="8" actId="20577"/>
        <pc:sldMkLst>
          <pc:docMk/>
          <pc:sldMk cId="2194033351" sldId="308"/>
        </pc:sldMkLst>
        <pc:spChg chg="mod">
          <ac:chgData name="Sheppard MS JE@MCC RJOC(A)@Defence O365" userId="S::justin.sheppard@ecn.forces.gc.ca::046012a4-b312-4c37-863d-653c3913ec98" providerId="AD" clId="Web-{B8C3E5C8-E317-49F3-BF24-79BA28833028}" dt="2021-02-03T19:19:18.166" v="8"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21.666" v="9" actId="20577"/>
        <pc:sldMkLst>
          <pc:docMk/>
          <pc:sldMk cId="4064174595" sldId="309"/>
        </pc:sldMkLst>
        <pc:spChg chg="mod">
          <ac:chgData name="Sheppard MS JE@MCC RJOC(A)@Defence O365" userId="S::justin.sheppard@ecn.forces.gc.ca::046012a4-b312-4c37-863d-653c3913ec98" providerId="AD" clId="Web-{B8C3E5C8-E317-49F3-BF24-79BA28833028}" dt="2021-02-03T19:19:21.666" v="9"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25.588" v="10" actId="20577"/>
        <pc:sldMkLst>
          <pc:docMk/>
          <pc:sldMk cId="3365886166" sldId="310"/>
        </pc:sldMkLst>
        <pc:spChg chg="mod">
          <ac:chgData name="Sheppard MS JE@MCC RJOC(A)@Defence O365" userId="S::justin.sheppard@ecn.forces.gc.ca::046012a4-b312-4c37-863d-653c3913ec98" providerId="AD" clId="Web-{B8C3E5C8-E317-49F3-BF24-79BA28833028}" dt="2021-02-03T19:19:25.588" v="10" actId="20577"/>
          <ac:spMkLst>
            <pc:docMk/>
            <pc:sldMk cId="3365886166" sldId="310"/>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29.104" v="11" actId="20577"/>
        <pc:sldMkLst>
          <pc:docMk/>
          <pc:sldMk cId="2512534476" sldId="311"/>
        </pc:sldMkLst>
        <pc:spChg chg="mod">
          <ac:chgData name="Sheppard MS JE@MCC RJOC(A)@Defence O365" userId="S::justin.sheppard@ecn.forces.gc.ca::046012a4-b312-4c37-863d-653c3913ec98" providerId="AD" clId="Web-{B8C3E5C8-E317-49F3-BF24-79BA28833028}" dt="2021-02-03T19:19:29.104" v="11" actId="20577"/>
          <ac:spMkLst>
            <pc:docMk/>
            <pc:sldMk cId="2512534476" sldId="311"/>
            <ac:spMk id="4" creationId="{00000000-0000-0000-0000-000000000000}"/>
          </ac:spMkLst>
        </pc:spChg>
      </pc:sldChg>
      <pc:sldChg chg="modSp">
        <pc:chgData name="Sheppard MS JE@MCC RJOC(A)@Defence O365" userId="S::justin.sheppard@ecn.forces.gc.ca::046012a4-b312-4c37-863d-653c3913ec98" providerId="AD" clId="Web-{B8C3E5C8-E317-49F3-BF24-79BA28833028}" dt="2021-02-03T19:19:33.713" v="12" actId="20577"/>
        <pc:sldMkLst>
          <pc:docMk/>
          <pc:sldMk cId="514748872" sldId="313"/>
        </pc:sldMkLst>
        <pc:spChg chg="mod">
          <ac:chgData name="Sheppard MS JE@MCC RJOC(A)@Defence O365" userId="S::justin.sheppard@ecn.forces.gc.ca::046012a4-b312-4c37-863d-653c3913ec98" providerId="AD" clId="Web-{B8C3E5C8-E317-49F3-BF24-79BA28833028}" dt="2021-02-03T19:19:33.713" v="12" actId="20577"/>
          <ac:spMkLst>
            <pc:docMk/>
            <pc:sldMk cId="514748872" sldId="313"/>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40.807" v="14" actId="20577"/>
        <pc:sldMkLst>
          <pc:docMk/>
          <pc:sldMk cId="3565837402" sldId="314"/>
        </pc:sldMkLst>
        <pc:spChg chg="mod">
          <ac:chgData name="Sheppard MS JE@MCC RJOC(A)@Defence O365" userId="S::justin.sheppard@ecn.forces.gc.ca::046012a4-b312-4c37-863d-653c3913ec98" providerId="AD" clId="Web-{B8C3E5C8-E317-49F3-BF24-79BA28833028}" dt="2021-02-03T19:19:40.807" v="14" actId="20577"/>
          <ac:spMkLst>
            <pc:docMk/>
            <pc:sldMk cId="3565837402" sldId="314"/>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38.026" v="13" actId="20577"/>
        <pc:sldMkLst>
          <pc:docMk/>
          <pc:sldMk cId="2382736725" sldId="315"/>
        </pc:sldMkLst>
        <pc:spChg chg="mod">
          <ac:chgData name="Sheppard MS JE@MCC RJOC(A)@Defence O365" userId="S::justin.sheppard@ecn.forces.gc.ca::046012a4-b312-4c37-863d-653c3913ec98" providerId="AD" clId="Web-{B8C3E5C8-E317-49F3-BF24-79BA28833028}" dt="2021-02-03T19:19:38.026" v="13" actId="20577"/>
          <ac:spMkLst>
            <pc:docMk/>
            <pc:sldMk cId="2382736725" sldId="315"/>
            <ac:spMk id="4" creationId="{00000000-0000-0000-0000-000000000000}"/>
          </ac:spMkLst>
        </pc:spChg>
      </pc:sldChg>
    </pc:docChg>
  </pc:docChgLst>
  <pc:docChgLst>
    <pc:chgData clId="Web-{1F225F3E-17E2-4491-9253-BD97EA3D0E65}"/>
    <pc:docChg chg="modSld">
      <pc:chgData name="" userId="" providerId="" clId="Web-{1F225F3E-17E2-4491-9253-BD97EA3D0E65}" dt="2021-02-03T16:57:28.761" v="1" actId="1076"/>
      <pc:docMkLst>
        <pc:docMk/>
      </pc:docMkLst>
      <pc:sldChg chg="modSp">
        <pc:chgData name="" userId="" providerId="" clId="Web-{1F225F3E-17E2-4491-9253-BD97EA3D0E65}" dt="2021-02-03T16:57:28.761" v="1" actId="1076"/>
        <pc:sldMkLst>
          <pc:docMk/>
          <pc:sldMk cId="0" sldId="258"/>
        </pc:sldMkLst>
        <pc:spChg chg="mod">
          <ac:chgData name="" userId="" providerId="" clId="Web-{1F225F3E-17E2-4491-9253-BD97EA3D0E65}" dt="2021-02-03T16:57:28.761" v="1" actId="1076"/>
          <ac:spMkLst>
            <pc:docMk/>
            <pc:sldMk cId="0" sldId="258"/>
            <ac:spMk id="2" creationId="{00000000-0000-0000-0000-000000000000}"/>
          </ac:spMkLst>
        </pc:spChg>
        <pc:spChg chg="mod">
          <ac:chgData name="" userId="" providerId="" clId="Web-{1F225F3E-17E2-4491-9253-BD97EA3D0E65}" dt="2021-02-03T16:57:23.089" v="0" actId="1076"/>
          <ac:spMkLst>
            <pc:docMk/>
            <pc:sldMk cId="0" sldId="258"/>
            <ac:spMk id="11" creationId="{4E375B69-8A08-4F5C-95BB-46ED48E1593F}"/>
          </ac:spMkLst>
        </pc:spChg>
      </pc:sldChg>
    </pc:docChg>
  </pc:docChgLst>
  <pc:docChgLst>
    <pc:chgData name="Sheppard MS JE@MCC RJOC(A)@Defence O365" userId="S::justin.sheppard@ecn.forces.gc.ca::046012a4-b312-4c37-863d-653c3913ec98" providerId="AD" clId="Web-{ECE3F4A9-0E4B-4451-8063-6BB07B6E0D30}"/>
    <pc:docChg chg="modSld">
      <pc:chgData name="Sheppard MS JE@MCC RJOC(A)@Defence O365" userId="S::justin.sheppard@ecn.forces.gc.ca::046012a4-b312-4c37-863d-653c3913ec98" providerId="AD" clId="Web-{ECE3F4A9-0E4B-4451-8063-6BB07B6E0D30}" dt="2021-02-03T17:33:53.029" v="17" actId="20577"/>
      <pc:docMkLst>
        <pc:docMk/>
      </pc:docMkLst>
      <pc:sldChg chg="modSp">
        <pc:chgData name="Sheppard MS JE@MCC RJOC(A)@Defence O365" userId="S::justin.sheppard@ecn.forces.gc.ca::046012a4-b312-4c37-863d-653c3913ec98" providerId="AD" clId="Web-{ECE3F4A9-0E4B-4451-8063-6BB07B6E0D30}" dt="2021-02-03T17:31:51.793" v="3" actId="20577"/>
        <pc:sldMkLst>
          <pc:docMk/>
          <pc:sldMk cId="0" sldId="258"/>
        </pc:sldMkLst>
        <pc:spChg chg="mod">
          <ac:chgData name="Sheppard MS JE@MCC RJOC(A)@Defence O365" userId="S::justin.sheppard@ecn.forces.gc.ca::046012a4-b312-4c37-863d-653c3913ec98" providerId="AD" clId="Web-{ECE3F4A9-0E4B-4451-8063-6BB07B6E0D30}" dt="2021-02-03T17:31:21.949" v="1" actId="20577"/>
          <ac:spMkLst>
            <pc:docMk/>
            <pc:sldMk cId="0" sldId="258"/>
            <ac:spMk id="7" creationId="{00000000-0000-0000-0000-000000000000}"/>
          </ac:spMkLst>
        </pc:spChg>
        <pc:spChg chg="mod">
          <ac:chgData name="Sheppard MS JE@MCC RJOC(A)@Defence O365" userId="S::justin.sheppard@ecn.forces.gc.ca::046012a4-b312-4c37-863d-653c3913ec98" providerId="AD" clId="Web-{ECE3F4A9-0E4B-4451-8063-6BB07B6E0D30}" dt="2021-02-03T17:31:51.793" v="3"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ECE3F4A9-0E4B-4451-8063-6BB07B6E0D30}" dt="2021-02-03T17:32:06.465" v="5" actId="20577"/>
        <pc:sldMkLst>
          <pc:docMk/>
          <pc:sldMk cId="1587703502" sldId="267"/>
        </pc:sldMkLst>
        <pc:spChg chg="mod">
          <ac:chgData name="Sheppard MS JE@MCC RJOC(A)@Defence O365" userId="S::justin.sheppard@ecn.forces.gc.ca::046012a4-b312-4c37-863d-653c3913ec98" providerId="AD" clId="Web-{ECE3F4A9-0E4B-4451-8063-6BB07B6E0D30}" dt="2021-02-03T17:32:06.465" v="5"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ECE3F4A9-0E4B-4451-8063-6BB07B6E0D30}" dt="2021-02-03T17:31:58.262" v="4" actId="20577"/>
        <pc:sldMkLst>
          <pc:docMk/>
          <pc:sldMk cId="1018954970" sldId="288"/>
        </pc:sldMkLst>
        <pc:spChg chg="mod">
          <ac:chgData name="Sheppard MS JE@MCC RJOC(A)@Defence O365" userId="S::justin.sheppard@ecn.forces.gc.ca::046012a4-b312-4c37-863d-653c3913ec98" providerId="AD" clId="Web-{ECE3F4A9-0E4B-4451-8063-6BB07B6E0D30}" dt="2021-02-03T17:31:58.262" v="4"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ECE3F4A9-0E4B-4451-8063-6BB07B6E0D30}" dt="2021-02-03T17:32:10.387" v="6" actId="20577"/>
        <pc:sldMkLst>
          <pc:docMk/>
          <pc:sldMk cId="1251806590" sldId="289"/>
        </pc:sldMkLst>
        <pc:spChg chg="mod">
          <ac:chgData name="Sheppard MS JE@MCC RJOC(A)@Defence O365" userId="S::justin.sheppard@ecn.forces.gc.ca::046012a4-b312-4c37-863d-653c3913ec98" providerId="AD" clId="Web-{ECE3F4A9-0E4B-4451-8063-6BB07B6E0D30}" dt="2021-02-03T17:32:10.387" v="6"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ECE3F4A9-0E4B-4451-8063-6BB07B6E0D30}" dt="2021-02-03T17:33:45.419" v="14" actId="20577"/>
        <pc:sldMkLst>
          <pc:docMk/>
          <pc:sldMk cId="232699226" sldId="303"/>
        </pc:sldMkLst>
        <pc:spChg chg="mod">
          <ac:chgData name="Sheppard MS JE@MCC RJOC(A)@Defence O365" userId="S::justin.sheppard@ecn.forces.gc.ca::046012a4-b312-4c37-863d-653c3913ec98" providerId="AD" clId="Web-{ECE3F4A9-0E4B-4451-8063-6BB07B6E0D30}" dt="2021-02-03T17:33:45.419" v="14"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ECE3F4A9-0E4B-4451-8063-6BB07B6E0D30}" dt="2021-02-03T17:33:53.029" v="17" actId="20577"/>
        <pc:sldMkLst>
          <pc:docMk/>
          <pc:sldMk cId="3118391297" sldId="307"/>
        </pc:sldMkLst>
        <pc:spChg chg="mod">
          <ac:chgData name="Sheppard MS JE@MCC RJOC(A)@Defence O365" userId="S::justin.sheppard@ecn.forces.gc.ca::046012a4-b312-4c37-863d-653c3913ec98" providerId="AD" clId="Web-{ECE3F4A9-0E4B-4451-8063-6BB07B6E0D30}" dt="2021-02-03T17:33:53.029" v="17"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ECE3F4A9-0E4B-4451-8063-6BB07B6E0D30}" dt="2021-02-03T17:33:03.403" v="9" actId="20577"/>
        <pc:sldMkLst>
          <pc:docMk/>
          <pc:sldMk cId="2194033351" sldId="308"/>
        </pc:sldMkLst>
        <pc:spChg chg="mod">
          <ac:chgData name="Sheppard MS JE@MCC RJOC(A)@Defence O365" userId="S::justin.sheppard@ecn.forces.gc.ca::046012a4-b312-4c37-863d-653c3913ec98" providerId="AD" clId="Web-{ECE3F4A9-0E4B-4451-8063-6BB07B6E0D30}" dt="2021-02-03T17:33:03.403" v="9"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27.904" v="11" actId="20577"/>
        <pc:sldMkLst>
          <pc:docMk/>
          <pc:sldMk cId="4064174595" sldId="309"/>
        </pc:sldMkLst>
        <pc:spChg chg="mod">
          <ac:chgData name="Sheppard MS JE@MCC RJOC(A)@Defence O365" userId="S::justin.sheppard@ecn.forces.gc.ca::046012a4-b312-4c37-863d-653c3913ec98" providerId="AD" clId="Web-{ECE3F4A9-0E4B-4451-8063-6BB07B6E0D30}" dt="2021-02-03T17:33:27.904" v="11"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19.872" v="10" actId="20577"/>
        <pc:sldMkLst>
          <pc:docMk/>
          <pc:sldMk cId="3365886166" sldId="310"/>
        </pc:sldMkLst>
        <pc:spChg chg="mod">
          <ac:chgData name="Sheppard MS JE@MCC RJOC(A)@Defence O365" userId="S::justin.sheppard@ecn.forces.gc.ca::046012a4-b312-4c37-863d-653c3913ec98" providerId="AD" clId="Web-{ECE3F4A9-0E4B-4451-8063-6BB07B6E0D30}" dt="2021-02-03T17:33:19.872" v="10" actId="20577"/>
          <ac:spMkLst>
            <pc:docMk/>
            <pc:sldMk cId="3365886166" sldId="310"/>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34.372" v="12" actId="20577"/>
        <pc:sldMkLst>
          <pc:docMk/>
          <pc:sldMk cId="514748872" sldId="313"/>
        </pc:sldMkLst>
        <pc:spChg chg="mod">
          <ac:chgData name="Sheppard MS JE@MCC RJOC(A)@Defence O365" userId="S::justin.sheppard@ecn.forces.gc.ca::046012a4-b312-4c37-863d-653c3913ec98" providerId="AD" clId="Web-{ECE3F4A9-0E4B-4451-8063-6BB07B6E0D30}" dt="2021-02-03T17:33:34.372" v="12" actId="20577"/>
          <ac:spMkLst>
            <pc:docMk/>
            <pc:sldMk cId="514748872" sldId="313"/>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38.747" v="13" actId="20577"/>
        <pc:sldMkLst>
          <pc:docMk/>
          <pc:sldMk cId="3565837402" sldId="314"/>
        </pc:sldMkLst>
        <pc:spChg chg="mod">
          <ac:chgData name="Sheppard MS JE@MCC RJOC(A)@Defence O365" userId="S::justin.sheppard@ecn.forces.gc.ca::046012a4-b312-4c37-863d-653c3913ec98" providerId="AD" clId="Web-{ECE3F4A9-0E4B-4451-8063-6BB07B6E0D30}" dt="2021-02-03T17:33:38.747" v="13" actId="20577"/>
          <ac:spMkLst>
            <pc:docMk/>
            <pc:sldMk cId="3565837402" sldId="314"/>
            <ac:spMk id="2" creationId="{00000000-0000-0000-0000-000000000000}"/>
          </ac:spMkLst>
        </pc:spChg>
      </pc:sldChg>
    </pc:docChg>
  </pc:docChgLst>
  <pc:docChgLst>
    <pc:chgData name="Quigley PO1 SM@NPTG TDCA@Defence O365" userId="S::shawn.quigley@ecn.forces.gc.ca::04763a05-7aa1-40ee-aeae-eaa30ae41e74" providerId="AD" clId="Web-{985D83E8-93CB-A386-8303-A1925BC2E8B0}"/>
    <pc:docChg chg="modSld">
      <pc:chgData name="Quigley PO1 SM@NPTG TDCA@Defence O365" userId="S::shawn.quigley@ecn.forces.gc.ca::04763a05-7aa1-40ee-aeae-eaa30ae41e74" providerId="AD" clId="Web-{985D83E8-93CB-A386-8303-A1925BC2E8B0}" dt="2021-02-03T19:16:03.794" v="1"/>
      <pc:docMkLst>
        <pc:docMk/>
      </pc:docMkLst>
      <pc:sldChg chg="modNotes">
        <pc:chgData name="Quigley PO1 SM@NPTG TDCA@Defence O365" userId="S::shawn.quigley@ecn.forces.gc.ca::04763a05-7aa1-40ee-aeae-eaa30ae41e74" providerId="AD" clId="Web-{985D83E8-93CB-A386-8303-A1925BC2E8B0}" dt="2021-02-03T19:16:03.794" v="1"/>
        <pc:sldMkLst>
          <pc:docMk/>
          <pc:sldMk cId="514748872" sldId="313"/>
        </pc:sldMkLst>
      </pc:sldChg>
    </pc:docChg>
  </pc:docChgLst>
  <pc:docChgLst>
    <pc:chgData name="Roache WO GS@CTC Arty Sch@Defence O365" userId="S::greg.roache@ecn.forces.gc.ca::13fdff87-3a5c-44cc-8108-5a80a85e5494" providerId="AD" clId="Web-{1D3FBCA9-057C-4D5E-830F-D536694D2EB7}"/>
    <pc:docChg chg="modSld">
      <pc:chgData name="Roache WO GS@CTC Arty Sch@Defence O365" userId="S::greg.roache@ecn.forces.gc.ca::13fdff87-3a5c-44cc-8108-5a80a85e5494" providerId="AD" clId="Web-{1D3FBCA9-057C-4D5E-830F-D536694D2EB7}" dt="2021-02-04T16:12:30.248" v="13"/>
      <pc:docMkLst>
        <pc:docMk/>
      </pc:docMkLst>
      <pc:sldChg chg="addSp delSp modSp modNotes">
        <pc:chgData name="Roache WO GS@CTC Arty Sch@Defence O365" userId="S::greg.roache@ecn.forces.gc.ca::13fdff87-3a5c-44cc-8108-5a80a85e5494" providerId="AD" clId="Web-{1D3FBCA9-057C-4D5E-830F-D536694D2EB7}" dt="2021-02-04T16:12:30.248" v="13"/>
        <pc:sldMkLst>
          <pc:docMk/>
          <pc:sldMk cId="2194033351" sldId="308"/>
        </pc:sldMkLst>
        <pc:spChg chg="add del mod">
          <ac:chgData name="Roache WO GS@CTC Arty Sch@Defence O365" userId="S::greg.roache@ecn.forces.gc.ca::13fdff87-3a5c-44cc-8108-5a80a85e5494" providerId="AD" clId="Web-{1D3FBCA9-057C-4D5E-830F-D536694D2EB7}" dt="2021-02-04T16:11:51.277" v="5"/>
          <ac:spMkLst>
            <pc:docMk/>
            <pc:sldMk cId="2194033351" sldId="308"/>
            <ac:spMk id="5" creationId="{03A4EAAC-BB8C-4CA0-B318-78094B61D34A}"/>
          </ac:spMkLst>
        </pc:spChg>
      </pc:sldChg>
    </pc:docChg>
  </pc:docChgLst>
  <pc:docChgLst>
    <pc:chgData name="Roache WO GS@CTC Arty Sch@Defence O365" userId="S::greg.roache@ecn.forces.gc.ca::13fdff87-3a5c-44cc-8108-5a80a85e5494" providerId="AD" clId="Web-{478F5B35-A8DC-4B3B-AB51-AA727CECC304}"/>
    <pc:docChg chg="modSld">
      <pc:chgData name="Roache WO GS@CTC Arty Sch@Defence O365" userId="S::greg.roache@ecn.forces.gc.ca::13fdff87-3a5c-44cc-8108-5a80a85e5494" providerId="AD" clId="Web-{478F5B35-A8DC-4B3B-AB51-AA727CECC304}" dt="2021-02-04T16:02:09.862" v="690"/>
      <pc:docMkLst>
        <pc:docMk/>
      </pc:docMkLst>
      <pc:sldChg chg="modSp modNotes">
        <pc:chgData name="Roache WO GS@CTC Arty Sch@Defence O365" userId="S::greg.roache@ecn.forces.gc.ca::13fdff87-3a5c-44cc-8108-5a80a85e5494" providerId="AD" clId="Web-{478F5B35-A8DC-4B3B-AB51-AA727CECC304}" dt="2021-02-04T16:02:09.862" v="690"/>
        <pc:sldMkLst>
          <pc:docMk/>
          <pc:sldMk cId="232699226" sldId="303"/>
        </pc:sldMkLst>
        <pc:spChg chg="mod">
          <ac:chgData name="Roache WO GS@CTC Arty Sch@Defence O365" userId="S::greg.roache@ecn.forces.gc.ca::13fdff87-3a5c-44cc-8108-5a80a85e5494" providerId="AD" clId="Web-{478F5B35-A8DC-4B3B-AB51-AA727CECC304}" dt="2021-02-04T15:45:02.883" v="646" actId="20577"/>
          <ac:spMkLst>
            <pc:docMk/>
            <pc:sldMk cId="232699226" sldId="303"/>
            <ac:spMk id="3" creationId="{00000000-0000-0000-0000-000000000000}"/>
          </ac:spMkLst>
        </pc:spChg>
      </pc:sldChg>
      <pc:sldChg chg="modNotes">
        <pc:chgData name="Roache WO GS@CTC Arty Sch@Defence O365" userId="S::greg.roache@ecn.forces.gc.ca::13fdff87-3a5c-44cc-8108-5a80a85e5494" providerId="AD" clId="Web-{478F5B35-A8DC-4B3B-AB51-AA727CECC304}" dt="2021-02-04T13:45:48.891" v="93"/>
        <pc:sldMkLst>
          <pc:docMk/>
          <pc:sldMk cId="2194033351" sldId="308"/>
        </pc:sldMkLst>
      </pc:sldChg>
      <pc:sldChg chg="modSp">
        <pc:chgData name="Roache WO GS@CTC Arty Sch@Defence O365" userId="S::greg.roache@ecn.forces.gc.ca::13fdff87-3a5c-44cc-8108-5a80a85e5494" providerId="AD" clId="Web-{478F5B35-A8DC-4B3B-AB51-AA727CECC304}" dt="2021-02-04T14:38:55.588" v="117" actId="20577"/>
        <pc:sldMkLst>
          <pc:docMk/>
          <pc:sldMk cId="4064174595" sldId="309"/>
        </pc:sldMkLst>
        <pc:spChg chg="mod">
          <ac:chgData name="Roache WO GS@CTC Arty Sch@Defence O365" userId="S::greg.roache@ecn.forces.gc.ca::13fdff87-3a5c-44cc-8108-5a80a85e5494" providerId="AD" clId="Web-{478F5B35-A8DC-4B3B-AB51-AA727CECC304}" dt="2021-02-04T14:38:55.588" v="117" actId="20577"/>
          <ac:spMkLst>
            <pc:docMk/>
            <pc:sldMk cId="4064174595" sldId="309"/>
            <ac:spMk id="3" creationId="{00000000-0000-0000-0000-000000000000}"/>
          </ac:spMkLst>
        </pc:spChg>
      </pc:sldChg>
      <pc:sldChg chg="modSp modNotes">
        <pc:chgData name="Roache WO GS@CTC Arty Sch@Defence O365" userId="S::greg.roache@ecn.forces.gc.ca::13fdff87-3a5c-44cc-8108-5a80a85e5494" providerId="AD" clId="Web-{478F5B35-A8DC-4B3B-AB51-AA727CECC304}" dt="2021-02-04T14:47:42.467" v="188"/>
        <pc:sldMkLst>
          <pc:docMk/>
          <pc:sldMk cId="3365886166" sldId="310"/>
        </pc:sldMkLst>
        <pc:spChg chg="mod">
          <ac:chgData name="Roache WO GS@CTC Arty Sch@Defence O365" userId="S::greg.roache@ecn.forces.gc.ca::13fdff87-3a5c-44cc-8108-5a80a85e5494" providerId="AD" clId="Web-{478F5B35-A8DC-4B3B-AB51-AA727CECC304}" dt="2021-02-04T14:42:30.715" v="165" actId="20577"/>
          <ac:spMkLst>
            <pc:docMk/>
            <pc:sldMk cId="3365886166" sldId="310"/>
            <ac:spMk id="3" creationId="{00000000-0000-0000-0000-000000000000}"/>
          </ac:spMkLst>
        </pc:spChg>
      </pc:sldChg>
      <pc:sldChg chg="modSp modNotes">
        <pc:chgData name="Roache WO GS@CTC Arty Sch@Defence O365" userId="S::greg.roache@ecn.forces.gc.ca::13fdff87-3a5c-44cc-8108-5a80a85e5494" providerId="AD" clId="Web-{478F5B35-A8DC-4B3B-AB51-AA727CECC304}" dt="2021-02-04T15:33:32.427" v="334"/>
        <pc:sldMkLst>
          <pc:docMk/>
          <pc:sldMk cId="514748872" sldId="313"/>
        </pc:sldMkLst>
        <pc:spChg chg="mod">
          <ac:chgData name="Roache WO GS@CTC Arty Sch@Defence O365" userId="S::greg.roache@ecn.forces.gc.ca::13fdff87-3a5c-44cc-8108-5a80a85e5494" providerId="AD" clId="Web-{478F5B35-A8DC-4B3B-AB51-AA727CECC304}" dt="2021-02-04T15:27:55.159" v="191" actId="20577"/>
          <ac:spMkLst>
            <pc:docMk/>
            <pc:sldMk cId="514748872" sldId="313"/>
            <ac:spMk id="3" creationId="{00000000-0000-0000-0000-000000000000}"/>
          </ac:spMkLst>
        </pc:spChg>
        <pc:picChg chg="mod">
          <ac:chgData name="Roache WO GS@CTC Arty Sch@Defence O365" userId="S::greg.roache@ecn.forces.gc.ca::13fdff87-3a5c-44cc-8108-5a80a85e5494" providerId="AD" clId="Web-{478F5B35-A8DC-4B3B-AB51-AA727CECC304}" dt="2021-02-04T15:27:46.362" v="189" actId="1076"/>
          <ac:picMkLst>
            <pc:docMk/>
            <pc:sldMk cId="514748872" sldId="313"/>
            <ac:picMk id="6" creationId="{00000000-0000-0000-0000-000000000000}"/>
          </ac:picMkLst>
        </pc:picChg>
      </pc:sldChg>
      <pc:sldChg chg="modSp modNotes">
        <pc:chgData name="Roache WO GS@CTC Arty Sch@Defence O365" userId="S::greg.roache@ecn.forces.gc.ca::13fdff87-3a5c-44cc-8108-5a80a85e5494" providerId="AD" clId="Web-{478F5B35-A8DC-4B3B-AB51-AA727CECC304}" dt="2021-02-04T15:43:28.102" v="644"/>
        <pc:sldMkLst>
          <pc:docMk/>
          <pc:sldMk cId="3565837402" sldId="314"/>
        </pc:sldMkLst>
        <pc:spChg chg="mod">
          <ac:chgData name="Roache WO GS@CTC Arty Sch@Defence O365" userId="S::greg.roache@ecn.forces.gc.ca::13fdff87-3a5c-44cc-8108-5a80a85e5494" providerId="AD" clId="Web-{478F5B35-A8DC-4B3B-AB51-AA727CECC304}" dt="2021-02-04T15:34:10.224" v="345" actId="20577"/>
          <ac:spMkLst>
            <pc:docMk/>
            <pc:sldMk cId="3565837402" sldId="314"/>
            <ac:spMk id="3" creationId="{00000000-0000-0000-0000-000000000000}"/>
          </ac:spMkLst>
        </pc:spChg>
      </pc:sldChg>
    </pc:docChg>
  </pc:docChgLst>
  <pc:docChgLst>
    <pc:chgData name="Sheppard MS JE@MCC RJOC(A)@Defence O365" userId="S::justin.sheppard@ecn.forces.gc.ca::046012a4-b312-4c37-863d-653c3913ec98" providerId="AD" clId="Web-{6281009E-12AE-4391-818C-6A8B13F1D1F2}"/>
    <pc:docChg chg="delSld modSld">
      <pc:chgData name="Sheppard MS JE@MCC RJOC(A)@Defence O365" userId="S::justin.sheppard@ecn.forces.gc.ca::046012a4-b312-4c37-863d-653c3913ec98" providerId="AD" clId="Web-{6281009E-12AE-4391-818C-6A8B13F1D1F2}" dt="2021-02-08T16:56:58.955" v="69"/>
      <pc:docMkLst>
        <pc:docMk/>
      </pc:docMkLst>
      <pc:sldChg chg="modSp">
        <pc:chgData name="Sheppard MS JE@MCC RJOC(A)@Defence O365" userId="S::justin.sheppard@ecn.forces.gc.ca::046012a4-b312-4c37-863d-653c3913ec98" providerId="AD" clId="Web-{6281009E-12AE-4391-818C-6A8B13F1D1F2}" dt="2021-02-08T16:51:44.079" v="4" actId="1076"/>
        <pc:sldMkLst>
          <pc:docMk/>
          <pc:sldMk cId="0" sldId="258"/>
        </pc:sldMkLst>
        <pc:spChg chg="mod">
          <ac:chgData name="Sheppard MS JE@MCC RJOC(A)@Defence O365" userId="S::justin.sheppard@ecn.forces.gc.ca::046012a4-b312-4c37-863d-653c3913ec98" providerId="AD" clId="Web-{6281009E-12AE-4391-818C-6A8B13F1D1F2}" dt="2021-02-08T16:51:44.079" v="4" actId="1076"/>
          <ac:spMkLst>
            <pc:docMk/>
            <pc:sldMk cId="0" sldId="258"/>
            <ac:spMk id="7" creationId="{00000000-0000-0000-0000-000000000000}"/>
          </ac:spMkLst>
        </pc:spChg>
        <pc:spChg chg="mod">
          <ac:chgData name="Sheppard MS JE@MCC RJOC(A)@Defence O365" userId="S::justin.sheppard@ecn.forces.gc.ca::046012a4-b312-4c37-863d-653c3913ec98" providerId="AD" clId="Web-{6281009E-12AE-4391-818C-6A8B13F1D1F2}" dt="2021-02-08T16:51:24.313" v="1" actId="1076"/>
          <ac:spMkLst>
            <pc:docMk/>
            <pc:sldMk cId="0" sldId="258"/>
            <ac:spMk id="11" creationId="{4E375B69-8A08-4F5C-95BB-46ED48E1593F}"/>
          </ac:spMkLst>
        </pc:spChg>
      </pc:sldChg>
      <pc:sldChg chg="modSp">
        <pc:chgData name="Sheppard MS JE@MCC RJOC(A)@Defence O365" userId="S::justin.sheppard@ecn.forces.gc.ca::046012a4-b312-4c37-863d-653c3913ec98" providerId="AD" clId="Web-{6281009E-12AE-4391-818C-6A8B13F1D1F2}" dt="2021-02-08T16:52:27.626" v="15" actId="1076"/>
        <pc:sldMkLst>
          <pc:docMk/>
          <pc:sldMk cId="1587703502" sldId="267"/>
        </pc:sldMkLst>
        <pc:spChg chg="mod">
          <ac:chgData name="Sheppard MS JE@MCC RJOC(A)@Defence O365" userId="S::justin.sheppard@ecn.forces.gc.ca::046012a4-b312-4c37-863d-653c3913ec98" providerId="AD" clId="Web-{6281009E-12AE-4391-818C-6A8B13F1D1F2}" dt="2021-02-08T16:51:57.938" v="5" actId="20577"/>
          <ac:spMkLst>
            <pc:docMk/>
            <pc:sldMk cId="1587703502" sldId="267"/>
            <ac:spMk id="4" creationId="{00000000-0000-0000-0000-000000000000}"/>
          </ac:spMkLst>
        </pc:spChg>
        <pc:spChg chg="mod">
          <ac:chgData name="Sheppard MS JE@MCC RJOC(A)@Defence O365" userId="S::justin.sheppard@ecn.forces.gc.ca::046012a4-b312-4c37-863d-653c3913ec98" providerId="AD" clId="Web-{6281009E-12AE-4391-818C-6A8B13F1D1F2}" dt="2021-02-08T16:52:27.626" v="15"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6281009E-12AE-4391-818C-6A8B13F1D1F2}" dt="2021-02-08T16:52:53.345" v="19" actId="20577"/>
        <pc:sldMkLst>
          <pc:docMk/>
          <pc:sldMk cId="1251806590" sldId="289"/>
        </pc:sldMkLst>
        <pc:spChg chg="mod">
          <ac:chgData name="Sheppard MS JE@MCC RJOC(A)@Defence O365" userId="S::justin.sheppard@ecn.forces.gc.ca::046012a4-b312-4c37-863d-653c3913ec98" providerId="AD" clId="Web-{6281009E-12AE-4391-818C-6A8B13F1D1F2}" dt="2021-02-08T16:52:47.735" v="18" actId="1076"/>
          <ac:spMkLst>
            <pc:docMk/>
            <pc:sldMk cId="1251806590" sldId="289"/>
            <ac:spMk id="5" creationId="{00000000-0000-0000-0000-000000000000}"/>
          </ac:spMkLst>
        </pc:spChg>
        <pc:spChg chg="mod">
          <ac:chgData name="Sheppard MS JE@MCC RJOC(A)@Defence O365" userId="S::justin.sheppard@ecn.forces.gc.ca::046012a4-b312-4c37-863d-653c3913ec98" providerId="AD" clId="Web-{6281009E-12AE-4391-818C-6A8B13F1D1F2}" dt="2021-02-08T16:52:53.345" v="19" actId="20577"/>
          <ac:spMkLst>
            <pc:docMk/>
            <pc:sldMk cId="1251806590" sldId="289"/>
            <ac:spMk id="6" creationId="{00000000-0000-0000-0000-000000000000}"/>
          </ac:spMkLst>
        </pc:spChg>
      </pc:sldChg>
      <pc:sldChg chg="modSp">
        <pc:chgData name="Sheppard MS JE@MCC RJOC(A)@Defence O365" userId="S::justin.sheppard@ecn.forces.gc.ca::046012a4-b312-4c37-863d-653c3913ec98" providerId="AD" clId="Web-{6281009E-12AE-4391-818C-6A8B13F1D1F2}" dt="2021-02-08T16:56:55.127" v="68" actId="1076"/>
        <pc:sldMkLst>
          <pc:docMk/>
          <pc:sldMk cId="232699226" sldId="303"/>
        </pc:sldMkLst>
        <pc:spChg chg="mod">
          <ac:chgData name="Sheppard MS JE@MCC RJOC(A)@Defence O365" userId="S::justin.sheppard@ecn.forces.gc.ca::046012a4-b312-4c37-863d-653c3913ec98" providerId="AD" clId="Web-{6281009E-12AE-4391-818C-6A8B13F1D1F2}" dt="2021-02-08T16:56:39.033" v="63" actId="20577"/>
          <ac:spMkLst>
            <pc:docMk/>
            <pc:sldMk cId="232699226" sldId="303"/>
            <ac:spMk id="3" creationId="{00000000-0000-0000-0000-000000000000}"/>
          </ac:spMkLst>
        </pc:spChg>
        <pc:spChg chg="mod">
          <ac:chgData name="Sheppard MS JE@MCC RJOC(A)@Defence O365" userId="S::justin.sheppard@ecn.forces.gc.ca::046012a4-b312-4c37-863d-653c3913ec98" providerId="AD" clId="Web-{6281009E-12AE-4391-818C-6A8B13F1D1F2}" dt="2021-02-08T16:56:55.127" v="68" actId="1076"/>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6281009E-12AE-4391-818C-6A8B13F1D1F2}" dt="2021-02-08T16:53:07.642" v="21" actId="1076"/>
        <pc:sldMkLst>
          <pc:docMk/>
          <pc:sldMk cId="2194033351" sldId="308"/>
        </pc:sldMkLst>
        <pc:spChg chg="mod">
          <ac:chgData name="Sheppard MS JE@MCC RJOC(A)@Defence O365" userId="S::justin.sheppard@ecn.forces.gc.ca::046012a4-b312-4c37-863d-653c3913ec98" providerId="AD" clId="Web-{6281009E-12AE-4391-818C-6A8B13F1D1F2}" dt="2021-02-08T16:53:02.751" v="20" actId="20577"/>
          <ac:spMkLst>
            <pc:docMk/>
            <pc:sldMk cId="2194033351" sldId="308"/>
            <ac:spMk id="3" creationId="{00000000-0000-0000-0000-000000000000}"/>
          </ac:spMkLst>
        </pc:spChg>
        <pc:picChg chg="mod">
          <ac:chgData name="Sheppard MS JE@MCC RJOC(A)@Defence O365" userId="S::justin.sheppard@ecn.forces.gc.ca::046012a4-b312-4c37-863d-653c3913ec98" providerId="AD" clId="Web-{6281009E-12AE-4391-818C-6A8B13F1D1F2}" dt="2021-02-08T16:53:07.642" v="21" actId="1076"/>
          <ac:picMkLst>
            <pc:docMk/>
            <pc:sldMk cId="2194033351" sldId="308"/>
            <ac:picMk id="4" creationId="{00000000-0000-0000-0000-000000000000}"/>
          </ac:picMkLst>
        </pc:picChg>
      </pc:sldChg>
      <pc:sldChg chg="modSp">
        <pc:chgData name="Sheppard MS JE@MCC RJOC(A)@Defence O365" userId="S::justin.sheppard@ecn.forces.gc.ca::046012a4-b312-4c37-863d-653c3913ec98" providerId="AD" clId="Web-{6281009E-12AE-4391-818C-6A8B13F1D1F2}" dt="2021-02-08T16:54:57.798" v="41" actId="1076"/>
        <pc:sldMkLst>
          <pc:docMk/>
          <pc:sldMk cId="4064174595" sldId="309"/>
        </pc:sldMkLst>
        <pc:spChg chg="mod">
          <ac:chgData name="Sheppard MS JE@MCC RJOC(A)@Defence O365" userId="S::justin.sheppard@ecn.forces.gc.ca::046012a4-b312-4c37-863d-653c3913ec98" providerId="AD" clId="Web-{6281009E-12AE-4391-818C-6A8B13F1D1F2}" dt="2021-02-08T16:54:12.611" v="32" actId="1076"/>
          <ac:spMkLst>
            <pc:docMk/>
            <pc:sldMk cId="4064174595" sldId="309"/>
            <ac:spMk id="2" creationId="{00000000-0000-0000-0000-000000000000}"/>
          </ac:spMkLst>
        </pc:spChg>
        <pc:spChg chg="mod">
          <ac:chgData name="Sheppard MS JE@MCC RJOC(A)@Defence O365" userId="S::justin.sheppard@ecn.forces.gc.ca::046012a4-b312-4c37-863d-653c3913ec98" providerId="AD" clId="Web-{6281009E-12AE-4391-818C-6A8B13F1D1F2}" dt="2021-02-08T16:54:57.798" v="41" actId="1076"/>
          <ac:spMkLst>
            <pc:docMk/>
            <pc:sldMk cId="4064174595" sldId="309"/>
            <ac:spMk id="3" creationId="{00000000-0000-0000-0000-000000000000}"/>
          </ac:spMkLst>
        </pc:spChg>
        <pc:picChg chg="mod">
          <ac:chgData name="Sheppard MS JE@MCC RJOC(A)@Defence O365" userId="S::justin.sheppard@ecn.forces.gc.ca::046012a4-b312-4c37-863d-653c3913ec98" providerId="AD" clId="Web-{6281009E-12AE-4391-818C-6A8B13F1D1F2}" dt="2021-02-08T16:54:26.048" v="34" actId="1076"/>
          <ac:picMkLst>
            <pc:docMk/>
            <pc:sldMk cId="4064174595" sldId="309"/>
            <ac:picMk id="7" creationId="{00000000-0000-0000-0000-000000000000}"/>
          </ac:picMkLst>
        </pc:picChg>
      </pc:sldChg>
      <pc:sldChg chg="modSp">
        <pc:chgData name="Sheppard MS JE@MCC RJOC(A)@Defence O365" userId="S::justin.sheppard@ecn.forces.gc.ca::046012a4-b312-4c37-863d-653c3913ec98" providerId="AD" clId="Web-{6281009E-12AE-4391-818C-6A8B13F1D1F2}" dt="2021-02-08T16:56:00.752" v="57" actId="1076"/>
        <pc:sldMkLst>
          <pc:docMk/>
          <pc:sldMk cId="3365886166" sldId="310"/>
        </pc:sldMkLst>
        <pc:spChg chg="mod">
          <ac:chgData name="Sheppard MS JE@MCC RJOC(A)@Defence O365" userId="S::justin.sheppard@ecn.forces.gc.ca::046012a4-b312-4c37-863d-653c3913ec98" providerId="AD" clId="Web-{6281009E-12AE-4391-818C-6A8B13F1D1F2}" dt="2021-02-08T16:55:49.267" v="55" actId="1076"/>
          <ac:spMkLst>
            <pc:docMk/>
            <pc:sldMk cId="3365886166" sldId="310"/>
            <ac:spMk id="2" creationId="{00000000-0000-0000-0000-000000000000}"/>
          </ac:spMkLst>
        </pc:spChg>
        <pc:spChg chg="mod">
          <ac:chgData name="Sheppard MS JE@MCC RJOC(A)@Defence O365" userId="S::justin.sheppard@ecn.forces.gc.ca::046012a4-b312-4c37-863d-653c3913ec98" providerId="AD" clId="Web-{6281009E-12AE-4391-818C-6A8B13F1D1F2}" dt="2021-02-08T16:55:54.908" v="56" actId="20577"/>
          <ac:spMkLst>
            <pc:docMk/>
            <pc:sldMk cId="3365886166" sldId="310"/>
            <ac:spMk id="3" creationId="{00000000-0000-0000-0000-000000000000}"/>
          </ac:spMkLst>
        </pc:spChg>
        <pc:picChg chg="mod">
          <ac:chgData name="Sheppard MS JE@MCC RJOC(A)@Defence O365" userId="S::justin.sheppard@ecn.forces.gc.ca::046012a4-b312-4c37-863d-653c3913ec98" providerId="AD" clId="Web-{6281009E-12AE-4391-818C-6A8B13F1D1F2}" dt="2021-02-08T16:56:00.752" v="57" actId="1076"/>
          <ac:picMkLst>
            <pc:docMk/>
            <pc:sldMk cId="3365886166" sldId="310"/>
            <ac:picMk id="4" creationId="{00000000-0000-0000-0000-000000000000}"/>
          </ac:picMkLst>
        </pc:picChg>
      </pc:sldChg>
      <pc:sldChg chg="del">
        <pc:chgData name="Sheppard MS JE@MCC RJOC(A)@Defence O365" userId="S::justin.sheppard@ecn.forces.gc.ca::046012a4-b312-4c37-863d-653c3913ec98" providerId="AD" clId="Web-{6281009E-12AE-4391-818C-6A8B13F1D1F2}" dt="2021-02-08T16:54:06.267" v="30"/>
        <pc:sldMkLst>
          <pc:docMk/>
          <pc:sldMk cId="2512534476" sldId="311"/>
        </pc:sldMkLst>
      </pc:sldChg>
      <pc:sldChg chg="del">
        <pc:chgData name="Sheppard MS JE@MCC RJOC(A)@Defence O365" userId="S::justin.sheppard@ecn.forces.gc.ca::046012a4-b312-4c37-863d-653c3913ec98" providerId="AD" clId="Web-{6281009E-12AE-4391-818C-6A8B13F1D1F2}" dt="2021-02-08T16:55:41.361" v="53"/>
        <pc:sldMkLst>
          <pc:docMk/>
          <pc:sldMk cId="2382736725" sldId="315"/>
        </pc:sldMkLst>
      </pc:sldChg>
      <pc:sldChg chg="modSp">
        <pc:chgData name="Sheppard MS JE@MCC RJOC(A)@Defence O365" userId="S::justin.sheppard@ecn.forces.gc.ca::046012a4-b312-4c37-863d-653c3913ec98" providerId="AD" clId="Web-{6281009E-12AE-4391-818C-6A8B13F1D1F2}" dt="2021-02-08T16:53:24.907" v="24" actId="1076"/>
        <pc:sldMkLst>
          <pc:docMk/>
          <pc:sldMk cId="299821059" sldId="318"/>
        </pc:sldMkLst>
        <pc:spChg chg="mod">
          <ac:chgData name="Sheppard MS JE@MCC RJOC(A)@Defence O365" userId="S::justin.sheppard@ecn.forces.gc.ca::046012a4-b312-4c37-863d-653c3913ec98" providerId="AD" clId="Web-{6281009E-12AE-4391-818C-6A8B13F1D1F2}" dt="2021-02-08T16:53:24.907" v="24" actId="1076"/>
          <ac:spMkLst>
            <pc:docMk/>
            <pc:sldMk cId="299821059" sldId="318"/>
            <ac:spMk id="2" creationId="{00000000-0000-0000-0000-000000000000}"/>
          </ac:spMkLst>
        </pc:spChg>
        <pc:spChg chg="mod">
          <ac:chgData name="Sheppard MS JE@MCC RJOC(A)@Defence O365" userId="S::justin.sheppard@ecn.forces.gc.ca::046012a4-b312-4c37-863d-653c3913ec98" providerId="AD" clId="Web-{6281009E-12AE-4391-818C-6A8B13F1D1F2}" dt="2021-02-08T16:53:14.376" v="22" actId="20577"/>
          <ac:spMkLst>
            <pc:docMk/>
            <pc:sldMk cId="299821059" sldId="318"/>
            <ac:spMk id="3" creationId="{00000000-0000-0000-0000-000000000000}"/>
          </ac:spMkLst>
        </pc:spChg>
      </pc:sldChg>
      <pc:sldChg chg="modSp">
        <pc:chgData name="Sheppard MS JE@MCC RJOC(A)@Defence O365" userId="S::justin.sheppard@ecn.forces.gc.ca::046012a4-b312-4c37-863d-653c3913ec98" providerId="AD" clId="Web-{6281009E-12AE-4391-818C-6A8B13F1D1F2}" dt="2021-02-08T16:54:00.095" v="29" actId="1076"/>
        <pc:sldMkLst>
          <pc:docMk/>
          <pc:sldMk cId="4104970808" sldId="322"/>
        </pc:sldMkLst>
        <pc:spChg chg="mod">
          <ac:chgData name="Sheppard MS JE@MCC RJOC(A)@Defence O365" userId="S::justin.sheppard@ecn.forces.gc.ca::046012a4-b312-4c37-863d-653c3913ec98" providerId="AD" clId="Web-{6281009E-12AE-4391-818C-6A8B13F1D1F2}" dt="2021-02-08T16:54:00.095" v="29" actId="1076"/>
          <ac:spMkLst>
            <pc:docMk/>
            <pc:sldMk cId="4104970808" sldId="322"/>
            <ac:spMk id="2" creationId="{00000000-0000-0000-0000-000000000000}"/>
          </ac:spMkLst>
        </pc:spChg>
        <pc:spChg chg="mod">
          <ac:chgData name="Sheppard MS JE@MCC RJOC(A)@Defence O365" userId="S::justin.sheppard@ecn.forces.gc.ca::046012a4-b312-4c37-863d-653c3913ec98" providerId="AD" clId="Web-{6281009E-12AE-4391-818C-6A8B13F1D1F2}" dt="2021-02-08T16:53:51.501" v="27" actId="20577"/>
          <ac:spMkLst>
            <pc:docMk/>
            <pc:sldMk cId="4104970808" sldId="322"/>
            <ac:spMk id="3" creationId="{00000000-0000-0000-0000-000000000000}"/>
          </ac:spMkLst>
        </pc:spChg>
      </pc:sldChg>
      <pc:sldChg chg="modSp">
        <pc:chgData name="Sheppard MS JE@MCC RJOC(A)@Defence O365" userId="S::justin.sheppard@ecn.forces.gc.ca::046012a4-b312-4c37-863d-653c3913ec98" providerId="AD" clId="Web-{6281009E-12AE-4391-818C-6A8B13F1D1F2}" dt="2021-02-08T16:54:53.064" v="40" actId="1076"/>
        <pc:sldMkLst>
          <pc:docMk/>
          <pc:sldMk cId="3218578727" sldId="323"/>
        </pc:sldMkLst>
        <pc:spChg chg="mod">
          <ac:chgData name="Sheppard MS JE@MCC RJOC(A)@Defence O365" userId="S::justin.sheppard@ecn.forces.gc.ca::046012a4-b312-4c37-863d-653c3913ec98" providerId="AD" clId="Web-{6281009E-12AE-4391-818C-6A8B13F1D1F2}" dt="2021-02-08T16:54:36.548" v="36" actId="1076"/>
          <ac:spMkLst>
            <pc:docMk/>
            <pc:sldMk cId="3218578727" sldId="323"/>
            <ac:spMk id="2" creationId="{00000000-0000-0000-0000-000000000000}"/>
          </ac:spMkLst>
        </pc:spChg>
        <pc:spChg chg="mod">
          <ac:chgData name="Sheppard MS JE@MCC RJOC(A)@Defence O365" userId="S::justin.sheppard@ecn.forces.gc.ca::046012a4-b312-4c37-863d-653c3913ec98" providerId="AD" clId="Web-{6281009E-12AE-4391-818C-6A8B13F1D1F2}" dt="2021-02-08T16:54:53.064" v="40" actId="1076"/>
          <ac:spMkLst>
            <pc:docMk/>
            <pc:sldMk cId="3218578727" sldId="323"/>
            <ac:spMk id="3" creationId="{00000000-0000-0000-0000-000000000000}"/>
          </ac:spMkLst>
        </pc:spChg>
        <pc:picChg chg="mod">
          <ac:chgData name="Sheppard MS JE@MCC RJOC(A)@Defence O365" userId="S::justin.sheppard@ecn.forces.gc.ca::046012a4-b312-4c37-863d-653c3913ec98" providerId="AD" clId="Web-{6281009E-12AE-4391-818C-6A8B13F1D1F2}" dt="2021-02-08T16:54:47.876" v="39" actId="1076"/>
          <ac:picMkLst>
            <pc:docMk/>
            <pc:sldMk cId="3218578727" sldId="323"/>
            <ac:picMk id="4" creationId="{00000000-0000-0000-0000-000000000000}"/>
          </ac:picMkLst>
        </pc:picChg>
      </pc:sldChg>
      <pc:sldChg chg="modSp">
        <pc:chgData name="Sheppard MS JE@MCC RJOC(A)@Defence O365" userId="S::justin.sheppard@ecn.forces.gc.ca::046012a4-b312-4c37-863d-653c3913ec98" providerId="AD" clId="Web-{6281009E-12AE-4391-818C-6A8B13F1D1F2}" dt="2021-02-08T16:55:38.142" v="52" actId="1076"/>
        <pc:sldMkLst>
          <pc:docMk/>
          <pc:sldMk cId="3687548110" sldId="324"/>
        </pc:sldMkLst>
        <pc:spChg chg="mod">
          <ac:chgData name="Sheppard MS JE@MCC RJOC(A)@Defence O365" userId="S::justin.sheppard@ecn.forces.gc.ca::046012a4-b312-4c37-863d-653c3913ec98" providerId="AD" clId="Web-{6281009E-12AE-4391-818C-6A8B13F1D1F2}" dt="2021-02-08T16:55:38.142" v="52" actId="1076"/>
          <ac:spMkLst>
            <pc:docMk/>
            <pc:sldMk cId="3687548110" sldId="324"/>
            <ac:spMk id="2" creationId="{00000000-0000-0000-0000-000000000000}"/>
          </ac:spMkLst>
        </pc:spChg>
        <pc:spChg chg="mod">
          <ac:chgData name="Sheppard MS JE@MCC RJOC(A)@Defence O365" userId="S::justin.sheppard@ecn.forces.gc.ca::046012a4-b312-4c37-863d-653c3913ec98" providerId="AD" clId="Web-{6281009E-12AE-4391-818C-6A8B13F1D1F2}" dt="2021-02-08T16:55:28.705" v="49" actId="20577"/>
          <ac:spMkLst>
            <pc:docMk/>
            <pc:sldMk cId="3687548110" sldId="324"/>
            <ac:spMk id="3" creationId="{00000000-0000-0000-0000-000000000000}"/>
          </ac:spMkLst>
        </pc:spChg>
        <pc:picChg chg="mod">
          <ac:chgData name="Sheppard MS JE@MCC RJOC(A)@Defence O365" userId="S::justin.sheppard@ecn.forces.gc.ca::046012a4-b312-4c37-863d-653c3913ec98" providerId="AD" clId="Web-{6281009E-12AE-4391-818C-6A8B13F1D1F2}" dt="2021-02-08T16:55:10.845" v="43" actId="14100"/>
          <ac:picMkLst>
            <pc:docMk/>
            <pc:sldMk cId="3687548110" sldId="324"/>
            <ac:picMk id="5" creationId="{00000000-0000-0000-0000-000000000000}"/>
          </ac:picMkLst>
        </pc:picChg>
        <pc:picChg chg="mod">
          <ac:chgData name="Sheppard MS JE@MCC RJOC(A)@Defence O365" userId="S::justin.sheppard@ecn.forces.gc.ca::046012a4-b312-4c37-863d-653c3913ec98" providerId="AD" clId="Web-{6281009E-12AE-4391-818C-6A8B13F1D1F2}" dt="2021-02-08T16:55:15.189" v="44" actId="14100"/>
          <ac:picMkLst>
            <pc:docMk/>
            <pc:sldMk cId="3687548110" sldId="324"/>
            <ac:picMk id="6" creationId="{00000000-0000-0000-0000-000000000000}"/>
          </ac:picMkLst>
        </pc:picChg>
        <pc:picChg chg="mod">
          <ac:chgData name="Sheppard MS JE@MCC RJOC(A)@Defence O365" userId="S::justin.sheppard@ecn.forces.gc.ca::046012a4-b312-4c37-863d-653c3913ec98" providerId="AD" clId="Web-{6281009E-12AE-4391-818C-6A8B13F1D1F2}" dt="2021-02-08T16:55:19.580" v="45" actId="14100"/>
          <ac:picMkLst>
            <pc:docMk/>
            <pc:sldMk cId="3687548110" sldId="324"/>
            <ac:picMk id="7" creationId="{00000000-0000-0000-0000-000000000000}"/>
          </ac:picMkLst>
        </pc:picChg>
      </pc:sldChg>
      <pc:sldChg chg="modSp">
        <pc:chgData name="Sheppard MS JE@MCC RJOC(A)@Defence O365" userId="S::justin.sheppard@ecn.forces.gc.ca::046012a4-b312-4c37-863d-653c3913ec98" providerId="AD" clId="Web-{6281009E-12AE-4391-818C-6A8B13F1D1F2}" dt="2021-02-08T16:56:28.174" v="61" actId="1076"/>
        <pc:sldMkLst>
          <pc:docMk/>
          <pc:sldMk cId="2336303704" sldId="325"/>
        </pc:sldMkLst>
        <pc:spChg chg="mod">
          <ac:chgData name="Sheppard MS JE@MCC RJOC(A)@Defence O365" userId="S::justin.sheppard@ecn.forces.gc.ca::046012a4-b312-4c37-863d-653c3913ec98" providerId="AD" clId="Web-{6281009E-12AE-4391-818C-6A8B13F1D1F2}" dt="2021-02-08T16:56:19.627" v="59" actId="1076"/>
          <ac:spMkLst>
            <pc:docMk/>
            <pc:sldMk cId="2336303704" sldId="325"/>
            <ac:spMk id="2" creationId="{00000000-0000-0000-0000-000000000000}"/>
          </ac:spMkLst>
        </pc:spChg>
        <pc:spChg chg="mod">
          <ac:chgData name="Sheppard MS JE@MCC RJOC(A)@Defence O365" userId="S::justin.sheppard@ecn.forces.gc.ca::046012a4-b312-4c37-863d-653c3913ec98" providerId="AD" clId="Web-{6281009E-12AE-4391-818C-6A8B13F1D1F2}" dt="2021-02-08T16:56:28.174" v="61" actId="1076"/>
          <ac:spMkLst>
            <pc:docMk/>
            <pc:sldMk cId="2336303704" sldId="325"/>
            <ac:spMk id="3" creationId="{00000000-0000-0000-0000-000000000000}"/>
          </ac:spMkLst>
        </pc:spChg>
      </pc:sldChg>
      <pc:sldChg chg="del">
        <pc:chgData name="Sheppard MS JE@MCC RJOC(A)@Defence O365" userId="S::justin.sheppard@ecn.forces.gc.ca::046012a4-b312-4c37-863d-653c3913ec98" providerId="AD" clId="Web-{6281009E-12AE-4391-818C-6A8B13F1D1F2}" dt="2021-02-08T16:56:58.955" v="69"/>
        <pc:sldMkLst>
          <pc:docMk/>
          <pc:sldMk cId="1224034171" sldId="326"/>
        </pc:sldMkLst>
      </pc:sldChg>
    </pc:docChg>
  </pc:docChgLst>
  <pc:docChgLst>
    <pc:chgData name="Sheppard MS JE@MCC RJOC(A)@Defence O365" userId="S::justin.sheppard@ecn.forces.gc.ca::046012a4-b312-4c37-863d-653c3913ec98" providerId="AD" clId="Web-{1F225F3E-17E2-4491-9253-BD97EA3D0E65}"/>
    <pc:docChg chg="modSld">
      <pc:chgData name="Sheppard MS JE@MCC RJOC(A)@Defence O365" userId="S::justin.sheppard@ecn.forces.gc.ca::046012a4-b312-4c37-863d-653c3913ec98" providerId="AD" clId="Web-{1F225F3E-17E2-4491-9253-BD97EA3D0E65}" dt="2021-02-03T16:57:40.261" v="1"/>
      <pc:docMkLst>
        <pc:docMk/>
      </pc:docMkLst>
      <pc:sldChg chg="delSp">
        <pc:chgData name="Sheppard MS JE@MCC RJOC(A)@Defence O365" userId="S::justin.sheppard@ecn.forces.gc.ca::046012a4-b312-4c37-863d-653c3913ec98" providerId="AD" clId="Web-{1F225F3E-17E2-4491-9253-BD97EA3D0E65}" dt="2021-02-03T16:57:40.261" v="1"/>
        <pc:sldMkLst>
          <pc:docMk/>
          <pc:sldMk cId="0" sldId="258"/>
        </pc:sldMkLst>
        <pc:spChg chg="del">
          <ac:chgData name="Sheppard MS JE@MCC RJOC(A)@Defence O365" userId="S::justin.sheppard@ecn.forces.gc.ca::046012a4-b312-4c37-863d-653c3913ec98" providerId="AD" clId="Web-{1F225F3E-17E2-4491-9253-BD97EA3D0E65}" dt="2021-02-03T16:57:37.417" v="0"/>
          <ac:spMkLst>
            <pc:docMk/>
            <pc:sldMk cId="0" sldId="258"/>
            <ac:spMk id="2" creationId="{00000000-0000-0000-0000-000000000000}"/>
          </ac:spMkLst>
        </pc:spChg>
        <pc:spChg chg="del">
          <ac:chgData name="Sheppard MS JE@MCC RJOC(A)@Defence O365" userId="S::justin.sheppard@ecn.forces.gc.ca::046012a4-b312-4c37-863d-653c3913ec98" providerId="AD" clId="Web-{1F225F3E-17E2-4491-9253-BD97EA3D0E65}" dt="2021-02-03T16:57:40.261" v="1"/>
          <ac:spMkLst>
            <pc:docMk/>
            <pc:sldMk cId="0" sldId="258"/>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n.wikipedia.org/wiki/Forward_air_control"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en.wikipedia.org/wiki/Unmanned_aerial_vehicle"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3</a:t>
            </a:fld>
            <a:endParaRPr lang="en-CA" altLang="en-US"/>
          </a:p>
        </p:txBody>
      </p:sp>
    </p:spTree>
    <p:extLst>
      <p:ext uri="{BB962C8B-B14F-4D97-AF65-F5344CB8AC3E}">
        <p14:creationId xmlns:p14="http://schemas.microsoft.com/office/powerpoint/2010/main" val="2580455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GCCS supports six mission areas (operations, mobilization, deployment, employment, sustainment, and intelligence) through eight functional areas: threat identification and assessment, strategy planning aids, course of action development, execution planning, implementation, monitoring, risk analysis, and a common tactical picture.</a:t>
            </a:r>
          </a:p>
          <a:p>
            <a:endParaRPr lang="en-CA" dirty="0"/>
          </a:p>
          <a:p>
            <a:r>
              <a:rPr lang="en-CA" dirty="0"/>
              <a:t>Usually connected to secret network (CSNI, SIPR)</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14</a:t>
            </a:fld>
            <a:endParaRPr lang="en-CA" altLang="en-US"/>
          </a:p>
        </p:txBody>
      </p:sp>
    </p:spTree>
    <p:extLst>
      <p:ext uri="{BB962C8B-B14F-4D97-AF65-F5344CB8AC3E}">
        <p14:creationId xmlns:p14="http://schemas.microsoft.com/office/powerpoint/2010/main" val="3971473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The Standard Interface for Multiple Platform Link Evaluation (SIMPLE)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 A communications protocol to provide the means for geographically (national and international) separated Tactical Data Link (TDL) equipment (C4ISR, C2 and non-C2 test facilities) to exchange environment data and TDL messages in order to conduct detailed TDL Interoperability (IO) testing.</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UAS, CF-18, CP-140</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latin typeface="Calibri"/>
              <a:cs typeface="Calibri"/>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dirty="0"/>
              <a:t>Global Command and Control System (GCCS) </a:t>
            </a:r>
            <a:endParaRPr lang="en-US" dirty="0">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16</a:t>
            </a:fld>
            <a:endParaRPr lang="en-CA" altLang="en-US"/>
          </a:p>
        </p:txBody>
      </p:sp>
    </p:spTree>
    <p:extLst>
      <p:ext uri="{BB962C8B-B14F-4D97-AF65-F5344CB8AC3E}">
        <p14:creationId xmlns:p14="http://schemas.microsoft.com/office/powerpoint/2010/main" val="401804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4193399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u="none" strike="noStrike" kern="1200" dirty="0">
                <a:solidFill>
                  <a:schemeClr val="tx1"/>
                </a:solidFill>
                <a:effectLst/>
                <a:latin typeface="Arial" charset="0"/>
                <a:ea typeface="+mn-ea"/>
                <a:cs typeface="+mn-cs"/>
              </a:rPr>
              <a:t>A good communication protocol should include the following details:</a:t>
            </a:r>
          </a:p>
          <a:p>
            <a:endParaRPr lang="en-CA" sz="1200" b="0" u="none" strike="noStrike" kern="1200" dirty="0">
              <a:solidFill>
                <a:schemeClr val="tx1"/>
              </a:solidFill>
              <a:effectLst/>
              <a:latin typeface="Arial" charset="0"/>
              <a:ea typeface="+mn-ea"/>
              <a:cs typeface="+mn-cs"/>
            </a:endParaRPr>
          </a:p>
          <a:p>
            <a:r>
              <a:rPr lang="en-CA" sz="1200" b="0" u="none" strike="noStrike" kern="1200" dirty="0">
                <a:solidFill>
                  <a:schemeClr val="tx1"/>
                </a:solidFill>
                <a:effectLst/>
                <a:latin typeface="Arial" charset="0"/>
                <a:ea typeface="+mn-ea"/>
                <a:cs typeface="+mn-cs"/>
              </a:rPr>
              <a:t>How to set up a connection.</a:t>
            </a:r>
          </a:p>
          <a:p>
            <a:endParaRPr lang="en-CA" sz="1200" b="0" u="none" strike="noStrike" kern="1200" dirty="0">
              <a:solidFill>
                <a:schemeClr val="tx1"/>
              </a:solidFill>
              <a:effectLst/>
              <a:latin typeface="Arial" charset="0"/>
              <a:ea typeface="+mn-ea"/>
              <a:cs typeface="+mn-cs"/>
            </a:endParaRPr>
          </a:p>
          <a:p>
            <a:r>
              <a:rPr lang="en-CA" sz="1200" b="0" u="none" strike="noStrike" kern="1200" dirty="0">
                <a:solidFill>
                  <a:schemeClr val="tx1"/>
                </a:solidFill>
                <a:effectLst/>
                <a:latin typeface="Arial" charset="0"/>
                <a:ea typeface="+mn-ea"/>
                <a:cs typeface="+mn-cs"/>
              </a:rPr>
              <a:t>How to end a connection.</a:t>
            </a:r>
          </a:p>
          <a:p>
            <a:endParaRPr lang="en-CA" sz="1200" b="0" u="none" strike="noStrike" kern="1200" dirty="0">
              <a:solidFill>
                <a:schemeClr val="tx1"/>
              </a:solidFill>
              <a:effectLst/>
              <a:latin typeface="Arial" charset="0"/>
              <a:ea typeface="+mn-ea"/>
              <a:cs typeface="+mn-cs"/>
            </a:endParaRPr>
          </a:p>
          <a:p>
            <a:r>
              <a:rPr lang="en-CA" sz="1200" b="0" u="none" strike="noStrike" kern="1200" dirty="0">
                <a:solidFill>
                  <a:schemeClr val="tx1"/>
                </a:solidFill>
                <a:effectLst/>
                <a:latin typeface="Arial" charset="0"/>
                <a:ea typeface="+mn-ea"/>
                <a:cs typeface="+mn-cs"/>
              </a:rPr>
              <a:t>How to start a message.</a:t>
            </a:r>
          </a:p>
          <a:p>
            <a:endParaRPr lang="en-CA" sz="1200" b="0" u="none" strike="noStrike" kern="1200" dirty="0">
              <a:solidFill>
                <a:schemeClr val="tx1"/>
              </a:solidFill>
              <a:effectLst/>
              <a:latin typeface="Arial" charset="0"/>
              <a:ea typeface="+mn-ea"/>
              <a:cs typeface="+mn-cs"/>
            </a:endParaRPr>
          </a:p>
          <a:p>
            <a:r>
              <a:rPr lang="en-CA" sz="1200" b="0" u="none" strike="noStrike" kern="1200" dirty="0">
                <a:solidFill>
                  <a:schemeClr val="tx1"/>
                </a:solidFill>
                <a:effectLst/>
                <a:latin typeface="Arial" charset="0"/>
                <a:ea typeface="+mn-ea"/>
                <a:cs typeface="+mn-cs"/>
              </a:rPr>
              <a:t>How to end a message.</a:t>
            </a:r>
          </a:p>
          <a:p>
            <a:endParaRPr lang="en-CA" sz="1200" b="0" u="none" strike="noStrike" kern="1200" dirty="0">
              <a:solidFill>
                <a:schemeClr val="tx1"/>
              </a:solidFill>
              <a:effectLst/>
              <a:latin typeface="Arial" charset="0"/>
              <a:ea typeface="+mn-ea"/>
              <a:cs typeface="+mn-cs"/>
            </a:endParaRPr>
          </a:p>
          <a:p>
            <a:r>
              <a:rPr lang="en-CA" sz="1200" b="0" u="none" strike="noStrike" kern="1200" dirty="0">
                <a:solidFill>
                  <a:schemeClr val="tx1"/>
                </a:solidFill>
                <a:effectLst/>
                <a:latin typeface="Arial" charset="0"/>
                <a:ea typeface="+mn-ea"/>
                <a:cs typeface="+mn-cs"/>
              </a:rPr>
              <a:t>How to deal with corrupted data.</a:t>
            </a:r>
          </a:p>
          <a:p>
            <a:endParaRPr lang="en-CA" sz="1200" b="0" u="none" strike="noStrike" kern="1200" dirty="0">
              <a:solidFill>
                <a:schemeClr val="tx1"/>
              </a:solidFill>
              <a:effectLst/>
              <a:latin typeface="Arial" charset="0"/>
              <a:ea typeface="+mn-ea"/>
              <a:cs typeface="+mn-cs"/>
            </a:endParaRPr>
          </a:p>
          <a:p>
            <a:r>
              <a:rPr lang="en-CA" sz="1200" b="0" u="none" strike="noStrike" kern="1200" dirty="0">
                <a:solidFill>
                  <a:schemeClr val="tx1"/>
                </a:solidFill>
                <a:effectLst/>
                <a:latin typeface="Arial" charset="0"/>
                <a:ea typeface="+mn-ea"/>
                <a:cs typeface="+mn-cs"/>
              </a:rPr>
              <a:t>How to format the data being sent.</a:t>
            </a:r>
          </a:p>
          <a:p>
            <a:endParaRPr lang="en-US" b="1" u="none" dirty="0">
              <a:solidFill>
                <a:schemeClr val="tx1"/>
              </a:solidFill>
              <a:cs typeface="Arial"/>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5</a:t>
            </a:fld>
            <a:endParaRPr lang="en-CA" altLang="en-US"/>
          </a:p>
        </p:txBody>
      </p:sp>
    </p:spTree>
    <p:extLst>
      <p:ext uri="{BB962C8B-B14F-4D97-AF65-F5344CB8AC3E}">
        <p14:creationId xmlns:p14="http://schemas.microsoft.com/office/powerpoint/2010/main" val="3333169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u="none" dirty="0">
              <a:solidFill>
                <a:schemeClr val="tx1"/>
              </a:solidFill>
              <a:cs typeface="Arial"/>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6</a:t>
            </a:fld>
            <a:endParaRPr lang="en-CA" altLang="en-US"/>
          </a:p>
        </p:txBody>
      </p:sp>
    </p:spTree>
    <p:extLst>
      <p:ext uri="{BB962C8B-B14F-4D97-AF65-F5344CB8AC3E}">
        <p14:creationId xmlns:p14="http://schemas.microsoft.com/office/powerpoint/2010/main" val="485266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2400" dirty="0"/>
              <a:t>SIMPLE not only provides the protocol for Link 16 data transfer it also provides:</a:t>
            </a:r>
          </a:p>
          <a:p>
            <a:endParaRPr lang="en-US" altLang="en-US" sz="2400" dirty="0"/>
          </a:p>
          <a:p>
            <a:r>
              <a:rPr lang="en-US" altLang="en-US" sz="2400" dirty="0"/>
              <a:t>Link 11 Protocols</a:t>
            </a:r>
          </a:p>
          <a:p>
            <a:endParaRPr lang="en-US" altLang="en-US" sz="2400" dirty="0"/>
          </a:p>
          <a:p>
            <a:r>
              <a:rPr lang="en-US" altLang="en-US" sz="2400" dirty="0"/>
              <a:t>Link 4 Protocols</a:t>
            </a:r>
          </a:p>
          <a:p>
            <a:endParaRPr lang="en-US" altLang="en-US" sz="2400" dirty="0"/>
          </a:p>
          <a:p>
            <a:r>
              <a:rPr lang="en-US" altLang="en-US" sz="2400" dirty="0"/>
              <a:t>IJMS Protocols</a:t>
            </a:r>
          </a:p>
          <a:p>
            <a:endParaRPr lang="en-US" altLang="en-US" sz="2400" dirty="0"/>
          </a:p>
          <a:p>
            <a:r>
              <a:rPr lang="en-US" altLang="en-US" sz="2400" dirty="0"/>
              <a:t>VMF Protocols</a:t>
            </a:r>
          </a:p>
          <a:p>
            <a:endParaRPr lang="en-US" altLang="en-US" sz="2400" dirty="0"/>
          </a:p>
          <a:p>
            <a:r>
              <a:rPr lang="en-US" altLang="en-US" sz="2400" dirty="0"/>
              <a:t>TIM/TOM Data Protocols</a:t>
            </a:r>
          </a:p>
          <a:p>
            <a:endParaRPr lang="en-US" altLang="en-US" sz="2400" dirty="0"/>
          </a:p>
          <a:p>
            <a:r>
              <a:rPr lang="en-US" altLang="en-US" sz="2400" dirty="0"/>
              <a:t>DIS Protocol Data Unit (PDU) data transfer</a:t>
            </a:r>
          </a:p>
          <a:p>
            <a:endParaRPr lang="en-US" altLang="en-US" sz="2400" dirty="0"/>
          </a:p>
          <a:p>
            <a:r>
              <a:rPr lang="en-US" altLang="en-US" sz="2800" b="0" dirty="0"/>
              <a:t>SIMPLE can be used to transfer data by:</a:t>
            </a:r>
          </a:p>
          <a:p>
            <a:endParaRPr lang="en-US" altLang="en-US" sz="2800" b="0" dirty="0"/>
          </a:p>
          <a:p>
            <a:r>
              <a:rPr lang="en-US" altLang="en-US" dirty="0"/>
              <a:t>Asynchronous</a:t>
            </a:r>
          </a:p>
          <a:p>
            <a:endParaRPr lang="en-US" altLang="en-US" dirty="0"/>
          </a:p>
          <a:p>
            <a:r>
              <a:rPr lang="en-US" altLang="en-US" dirty="0"/>
              <a:t>Synchronous</a:t>
            </a:r>
          </a:p>
          <a:p>
            <a:endParaRPr lang="en-US" altLang="en-US" dirty="0"/>
          </a:p>
          <a:p>
            <a:r>
              <a:rPr lang="en-US" altLang="en-US" sz="2800" b="0" dirty="0"/>
              <a:t>Ethernet Local Area Network (LAN) Protocols</a:t>
            </a:r>
          </a:p>
          <a:p>
            <a:endParaRPr lang="en-US" altLang="en-US" sz="2800" b="0" dirty="0"/>
          </a:p>
          <a:p>
            <a:r>
              <a:rPr lang="en-US" altLang="en-US" dirty="0"/>
              <a:t>User Datagram Protocol (UDP) broadcast</a:t>
            </a:r>
          </a:p>
          <a:p>
            <a:endParaRPr lang="en-US" altLang="en-US" dirty="0"/>
          </a:p>
          <a:p>
            <a:r>
              <a:rPr lang="en-US" altLang="en-US" dirty="0"/>
              <a:t>UDP multicast</a:t>
            </a:r>
          </a:p>
          <a:p>
            <a:endParaRPr lang="en-US" altLang="en-US" dirty="0"/>
          </a:p>
          <a:p>
            <a:r>
              <a:rPr lang="en-US" altLang="en-US" dirty="0"/>
              <a:t>Transmission Control Protocol (TCP)</a:t>
            </a:r>
          </a:p>
          <a:p>
            <a:endParaRPr lang="en-US" altLang="en-US" sz="2400" dirty="0"/>
          </a:p>
          <a:p>
            <a:endParaRPr lang="en-US" b="1" u="none" dirty="0">
              <a:solidFill>
                <a:schemeClr val="tx1"/>
              </a:solidFill>
              <a:cs typeface="Arial"/>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7</a:t>
            </a:fld>
            <a:endParaRPr lang="en-CA" altLang="en-US"/>
          </a:p>
        </p:txBody>
      </p:sp>
    </p:spTree>
    <p:extLst>
      <p:ext uri="{BB962C8B-B14F-4D97-AF65-F5344CB8AC3E}">
        <p14:creationId xmlns:p14="http://schemas.microsoft.com/office/powerpoint/2010/main" val="1082361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There are many types of Software used to view this information (SC2PS).</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29094990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The CAF uses Remote Operational Video Enhanced Receivers (Rovers) to allow ground forces, such as </a:t>
            </a:r>
            <a:r>
              <a:rPr lang="en-CA" dirty="0">
                <a:hlinkClick r:id="rId3" tooltip="Forward air control"/>
              </a:rPr>
              <a:t>Forward air controllers</a:t>
            </a:r>
            <a:r>
              <a:rPr lang="en-CA" dirty="0"/>
              <a:t> (FAC), to see what an aircraft or </a:t>
            </a:r>
            <a:r>
              <a:rPr lang="en-CA" dirty="0">
                <a:hlinkClick r:id="rId4" tooltip="Unmanned aerial vehicle"/>
              </a:rPr>
              <a:t>unmanned aerial vehicle</a:t>
            </a:r>
            <a:r>
              <a:rPr lang="en-CA" dirty="0"/>
              <a:t> (UAV) is seeing in real time by receiving images acquired by the aircraft's sensors on a laptop on the ground. </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10</a:t>
            </a:fld>
            <a:endParaRPr lang="en-CA" altLang="en-US"/>
          </a:p>
        </p:txBody>
      </p:sp>
    </p:spTree>
    <p:extLst>
      <p:ext uri="{BB962C8B-B14F-4D97-AF65-F5344CB8AC3E}">
        <p14:creationId xmlns:p14="http://schemas.microsoft.com/office/powerpoint/2010/main" val="485726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Ask the students if they know other existing military platforms.</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11</a:t>
            </a:fld>
            <a:endParaRPr lang="en-CA" altLang="en-US"/>
          </a:p>
        </p:txBody>
      </p:sp>
    </p:spTree>
    <p:extLst>
      <p:ext uri="{BB962C8B-B14F-4D97-AF65-F5344CB8AC3E}">
        <p14:creationId xmlns:p14="http://schemas.microsoft.com/office/powerpoint/2010/main" val="4166905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13</a:t>
            </a:fld>
            <a:endParaRPr lang="en-CA" altLang="en-US"/>
          </a:p>
        </p:txBody>
      </p:sp>
    </p:spTree>
    <p:extLst>
      <p:ext uri="{BB962C8B-B14F-4D97-AF65-F5344CB8AC3E}">
        <p14:creationId xmlns:p14="http://schemas.microsoft.com/office/powerpoint/2010/main" val="12028458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70220" y="292884"/>
            <a:ext cx="2050045"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Arial"/>
                <a:cs typeface="Times New Roman"/>
              </a:rPr>
              <a:t>EO 001.05</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26" y="2964988"/>
            <a:ext cx="5626337"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Arial"/>
                <a:cs typeface="Times New Roman"/>
              </a:rPr>
              <a:t>Describe Other Communication Protocols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2011" y="-8826"/>
            <a:ext cx="3734977" cy="1134174"/>
          </a:xfrm>
        </p:spPr>
        <p:txBody>
          <a:bodyPr/>
          <a:lstStyle/>
          <a:p>
            <a:r>
              <a:rPr lang="en-US" altLang="en-US" sz="2800" b="1" dirty="0">
                <a:solidFill>
                  <a:schemeClr val="accent6"/>
                </a:solidFill>
                <a:latin typeface="+mn-lt"/>
              </a:rPr>
              <a:t>CAF FMV/SDL Users</a:t>
            </a:r>
            <a:endParaRPr lang="en-CA" sz="2800" dirty="0">
              <a:solidFill>
                <a:schemeClr val="accent6"/>
              </a:solidFill>
              <a:latin typeface="+mn-lt"/>
              <a:cs typeface="Arial"/>
            </a:endParaRPr>
          </a:p>
        </p:txBody>
      </p:sp>
      <p:sp>
        <p:nvSpPr>
          <p:cNvPr id="3" name="Content Placeholder 2"/>
          <p:cNvSpPr>
            <a:spLocks noGrp="1"/>
          </p:cNvSpPr>
          <p:nvPr>
            <p:ph idx="1"/>
          </p:nvPr>
        </p:nvSpPr>
        <p:spPr/>
        <p:txBody>
          <a:bodyPr/>
          <a:lstStyle/>
          <a:p>
            <a:r>
              <a:rPr lang="en-CA" sz="2000" dirty="0"/>
              <a:t>UAS (Blackjack, Raven)</a:t>
            </a:r>
            <a:endParaRPr lang="en-CA" sz="2000" dirty="0">
              <a:cs typeface="Arial"/>
            </a:endParaRPr>
          </a:p>
          <a:p>
            <a:endParaRPr lang="en-CA" sz="2000" dirty="0">
              <a:cs typeface="Arial"/>
            </a:endParaRPr>
          </a:p>
          <a:p>
            <a:endParaRPr lang="en-CA" sz="2000" dirty="0">
              <a:cs typeface="Arial"/>
            </a:endParaRPr>
          </a:p>
          <a:p>
            <a:endParaRPr lang="en-CA" sz="2000" dirty="0"/>
          </a:p>
          <a:p>
            <a:endParaRPr lang="en-CA" sz="2000" dirty="0"/>
          </a:p>
          <a:p>
            <a:r>
              <a:rPr lang="en-CA" sz="2000" dirty="0"/>
              <a:t>CF-18</a:t>
            </a:r>
            <a:endParaRPr lang="en-CA" sz="2000" dirty="0">
              <a:cs typeface="Arial"/>
            </a:endParaRPr>
          </a:p>
          <a:p>
            <a:endParaRPr lang="en-CA" sz="2000" dirty="0">
              <a:cs typeface="Arial"/>
            </a:endParaRPr>
          </a:p>
          <a:p>
            <a:endParaRPr lang="en-CA" sz="2000" dirty="0">
              <a:cs typeface="Arial"/>
            </a:endParaRPr>
          </a:p>
          <a:p>
            <a:endParaRPr lang="en-CA" sz="2000" dirty="0"/>
          </a:p>
          <a:p>
            <a:endParaRPr lang="en-CA" sz="2000" dirty="0"/>
          </a:p>
          <a:p>
            <a:r>
              <a:rPr lang="en-CA" sz="2000" dirty="0"/>
              <a:t>CP140- Aurora</a:t>
            </a:r>
            <a:endParaRPr lang="en-CA" sz="2000" dirty="0">
              <a:cs typeface="Arial"/>
            </a:endParaRPr>
          </a:p>
          <a:p>
            <a:endParaRPr lang="en-CA" sz="2000" dirty="0">
              <a:cs typeface="Arial"/>
            </a:endParaRPr>
          </a:p>
          <a:p>
            <a:endParaRPr lang="en-CA" sz="2400" dirty="0"/>
          </a:p>
          <a:p>
            <a:endParaRPr lang="en-CA" sz="2400" dirty="0"/>
          </a:p>
          <a:p>
            <a:endParaRPr lang="en-CA" sz="2400" dirty="0"/>
          </a:p>
          <a:p>
            <a:pPr marL="0" indent="0">
              <a:buNone/>
            </a:pPr>
            <a:endParaRPr lang="en-CA"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4462" y="1133820"/>
            <a:ext cx="2962275" cy="175420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4462" y="2891536"/>
            <a:ext cx="2962275" cy="175464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4462" y="4640073"/>
            <a:ext cx="2962275" cy="1831337"/>
          </a:xfrm>
          <a:prstGeom prst="rect">
            <a:avLst/>
          </a:prstGeom>
        </p:spPr>
      </p:pic>
    </p:spTree>
    <p:extLst>
      <p:ext uri="{BB962C8B-B14F-4D97-AF65-F5344CB8AC3E}">
        <p14:creationId xmlns:p14="http://schemas.microsoft.com/office/powerpoint/2010/main" val="3687548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4751" y="2226"/>
            <a:ext cx="1237147" cy="1151826"/>
          </a:xfrm>
        </p:spPr>
        <p:txBody>
          <a:bodyPr/>
          <a:lstStyle/>
          <a:p>
            <a:r>
              <a:rPr lang="en-US" sz="2800" b="1" dirty="0">
                <a:solidFill>
                  <a:schemeClr val="accent6"/>
                </a:solidFill>
                <a:latin typeface="+mn-lt"/>
              </a:rPr>
              <a:t>GCCS</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197591"/>
            <a:ext cx="9144000" cy="4343400"/>
          </a:xfrm>
        </p:spPr>
        <p:txBody>
          <a:bodyPr/>
          <a:lstStyle/>
          <a:p>
            <a:r>
              <a:rPr lang="en-CA" sz="2000" dirty="0"/>
              <a:t>Global Command and Control System (GCCS) is a command and control (C2) system used to provide accurate, complete, and timely information for the operational chain of command.</a:t>
            </a:r>
            <a:endParaRPr lang="en-CA" sz="2000">
              <a:cs typeface="Arial"/>
            </a:endParaRPr>
          </a:p>
          <a:p>
            <a:endParaRPr lang="en-CA" sz="2400" dirty="0">
              <a:cs typeface="Arial"/>
            </a:endParaRPr>
          </a:p>
          <a:p>
            <a:endParaRPr lang="en-CA"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2237614"/>
            <a:ext cx="4876800" cy="3486150"/>
          </a:xfrm>
          <a:prstGeom prst="rect">
            <a:avLst/>
          </a:prstGeom>
        </p:spPr>
      </p:pic>
    </p:spTree>
    <p:extLst>
      <p:ext uri="{BB962C8B-B14F-4D97-AF65-F5344CB8AC3E}">
        <p14:creationId xmlns:p14="http://schemas.microsoft.com/office/powerpoint/2010/main" val="3365886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5175" y="2226"/>
            <a:ext cx="2296298" cy="1151826"/>
          </a:xfrm>
        </p:spPr>
        <p:txBody>
          <a:bodyPr/>
          <a:lstStyle/>
          <a:p>
            <a:r>
              <a:rPr lang="en-US" sz="2800" b="1" dirty="0">
                <a:solidFill>
                  <a:schemeClr val="accent6"/>
                </a:solidFill>
                <a:latin typeface="+mn-lt"/>
              </a:rPr>
              <a:t>GCCS Cont.</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374116"/>
            <a:ext cx="9144000" cy="4343400"/>
          </a:xfrm>
        </p:spPr>
        <p:txBody>
          <a:bodyPr/>
          <a:lstStyle/>
          <a:p>
            <a:r>
              <a:rPr lang="en-CA" sz="2000" dirty="0"/>
              <a:t>Consists of hardware, software, common procedures, appropriation, and numerous applications and interfaces that make up an "operational architecture" that provides worldwide connectivity with all levels of command.</a:t>
            </a:r>
            <a:endParaRPr lang="en-CA" sz="2000">
              <a:cs typeface="Arial"/>
            </a:endParaRPr>
          </a:p>
          <a:p>
            <a:endParaRPr lang="en-CA" sz="2000" dirty="0">
              <a:cs typeface="Arial"/>
            </a:endParaRPr>
          </a:p>
          <a:p>
            <a:r>
              <a:rPr lang="en-CA" sz="2000" dirty="0"/>
              <a:t>incorporates systems that provide situational awareness, support for intelligence, force planning, readiness assessment, and deployment applications that battlefield commanders require to effectively plan and execute joint military operations.</a:t>
            </a:r>
            <a:endParaRPr lang="en-CA" sz="2000" dirty="0">
              <a:cs typeface="Arial"/>
            </a:endParaRPr>
          </a:p>
        </p:txBody>
      </p:sp>
    </p:spTree>
    <p:extLst>
      <p:ext uri="{BB962C8B-B14F-4D97-AF65-F5344CB8AC3E}">
        <p14:creationId xmlns:p14="http://schemas.microsoft.com/office/powerpoint/2010/main" val="2336303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422807" y="310538"/>
            <a:ext cx="4291914" cy="745819"/>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Confirmation Questions</a:t>
            </a:r>
            <a:endParaRPr lang="en-US" altLang="en-US" sz="2800" kern="0">
              <a:solidFill>
                <a:schemeClr val="accent6"/>
              </a:solidFill>
              <a:cs typeface="Arial"/>
            </a:endParaRPr>
          </a:p>
        </p:txBody>
      </p:sp>
      <p:sp>
        <p:nvSpPr>
          <p:cNvPr id="3" name="Content Placeholder 2"/>
          <p:cNvSpPr>
            <a:spLocks noGrp="1"/>
          </p:cNvSpPr>
          <p:nvPr>
            <p:ph idx="1"/>
          </p:nvPr>
        </p:nvSpPr>
        <p:spPr>
          <a:xfrm>
            <a:off x="0" y="1600200"/>
            <a:ext cx="9144000" cy="4343400"/>
          </a:xfrm>
        </p:spPr>
        <p:txBody>
          <a:bodyPr/>
          <a:lstStyle/>
          <a:p>
            <a:r>
              <a:rPr lang="en-CA" sz="2000" dirty="0"/>
              <a:t>What does SIMPLE stand for?</a:t>
            </a:r>
            <a:endParaRPr lang="en-CA" sz="2000" dirty="0">
              <a:cs typeface="Arial"/>
            </a:endParaRPr>
          </a:p>
          <a:p>
            <a:endParaRPr lang="en-CA" sz="2000" dirty="0">
              <a:cs typeface="Arial"/>
            </a:endParaRPr>
          </a:p>
          <a:p>
            <a:r>
              <a:rPr lang="en-CA" sz="2000" dirty="0"/>
              <a:t>What is SIMPLE used for?</a:t>
            </a:r>
            <a:endParaRPr lang="en-CA" sz="2000" dirty="0">
              <a:cs typeface="Arial"/>
            </a:endParaRPr>
          </a:p>
          <a:p>
            <a:endParaRPr lang="en-CA" sz="2000" dirty="0">
              <a:cs typeface="Arial"/>
            </a:endParaRPr>
          </a:p>
          <a:p>
            <a:r>
              <a:rPr lang="en-CA" sz="2000" dirty="0"/>
              <a:t>What CAF platforms use FMV?</a:t>
            </a:r>
            <a:endParaRPr lang="en-CA" sz="2000" dirty="0">
              <a:cs typeface="Arial"/>
            </a:endParaRPr>
          </a:p>
          <a:p>
            <a:endParaRPr lang="en-CA" sz="2000" dirty="0">
              <a:cs typeface="Arial"/>
            </a:endParaRPr>
          </a:p>
          <a:p>
            <a:r>
              <a:rPr lang="en-CA" sz="2000" dirty="0"/>
              <a:t>What does GCCS stand for?</a:t>
            </a:r>
            <a:endParaRPr lang="en-CA" sz="2000" dirty="0">
              <a:cs typeface="Arial"/>
            </a:endParaRPr>
          </a:p>
          <a:p>
            <a:pPr marL="0" indent="0">
              <a:buNone/>
            </a:pPr>
            <a:endParaRPr lang="en-CA" sz="2000" dirty="0">
              <a:cs typeface="Arial"/>
            </a:endParaRPr>
          </a:p>
        </p:txBody>
      </p:sp>
    </p:spTree>
    <p:extLst>
      <p:ext uri="{BB962C8B-B14F-4D97-AF65-F5344CB8AC3E}">
        <p14:creationId xmlns:p14="http://schemas.microsoft.com/office/powerpoint/2010/main" val="232699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452" y="296841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a:solidFill>
                  <a:schemeClr val="accent6"/>
                </a:solidFill>
                <a:latin typeface="Arial"/>
                <a:cs typeface="Arial"/>
              </a:rPr>
              <a:t>This brief is</a:t>
            </a:r>
            <a:endParaRPr lang="en-CA" sz="6600">
              <a:solidFill>
                <a:schemeClr val="accent6"/>
              </a:solidFill>
              <a:latin typeface="Arial"/>
              <a:cs typeface="Arial"/>
            </a:endParaRPr>
          </a:p>
          <a:p>
            <a:r>
              <a:rPr lang="en-CA" sz="6600">
                <a:solidFill>
                  <a:schemeClr val="accent6"/>
                </a:solidFill>
                <a:latin typeface="Arial"/>
                <a:cs typeface="Arial"/>
              </a:rPr>
              <a:t>UNCLASSIFIED</a:t>
            </a:r>
            <a:r>
              <a:rPr lang="en-CA" sz="6600">
                <a:solidFill>
                  <a:srgbClr val="002060"/>
                </a:solidFill>
                <a:latin typeface="Arial"/>
                <a:cs typeface="Arial"/>
              </a:rPr>
              <a:t> </a:t>
            </a:r>
            <a:endParaRPr lang="en-CA" sz="660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667308" y="239926"/>
            <a:ext cx="1811736" cy="560468"/>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Overview</a:t>
            </a:r>
            <a:endParaRPr lang="en-US" altLang="en-US" sz="2800" kern="0" dirty="0">
              <a:solidFill>
                <a:schemeClr val="accent6"/>
              </a:solidFill>
              <a:cs typeface="Arial"/>
            </a:endParaRPr>
          </a:p>
        </p:txBody>
      </p:sp>
      <p:sp>
        <p:nvSpPr>
          <p:cNvPr id="4" name="Content Placeholder 2"/>
          <p:cNvSpPr>
            <a:spLocks noGrp="1"/>
          </p:cNvSpPr>
          <p:nvPr>
            <p:ph idx="1"/>
          </p:nvPr>
        </p:nvSpPr>
        <p:spPr>
          <a:xfrm>
            <a:off x="0" y="1600200"/>
            <a:ext cx="9144000" cy="4343400"/>
          </a:xfrm>
        </p:spPr>
        <p:txBody>
          <a:bodyPr/>
          <a:lstStyle/>
          <a:p>
            <a:r>
              <a:rPr lang="en-CA" sz="2000" dirty="0"/>
              <a:t>SIMPLE</a:t>
            </a:r>
            <a:endParaRPr lang="en-CA" sz="2000" dirty="0">
              <a:cs typeface="Arial"/>
            </a:endParaRPr>
          </a:p>
          <a:p>
            <a:endParaRPr lang="en-CA" sz="2000" dirty="0">
              <a:cs typeface="Arial"/>
            </a:endParaRPr>
          </a:p>
          <a:p>
            <a:r>
              <a:rPr lang="en-CA" sz="2000" dirty="0"/>
              <a:t>FMV/SDL</a:t>
            </a:r>
            <a:endParaRPr lang="en-CA" sz="2000" dirty="0">
              <a:cs typeface="Arial"/>
            </a:endParaRPr>
          </a:p>
          <a:p>
            <a:endParaRPr lang="en-CA" sz="2000" dirty="0">
              <a:cs typeface="Arial"/>
            </a:endParaRPr>
          </a:p>
          <a:p>
            <a:r>
              <a:rPr lang="en-CA" sz="2000" dirty="0"/>
              <a:t>GCCS</a:t>
            </a:r>
            <a:endParaRPr lang="en-CA" sz="2000" dirty="0">
              <a:cs typeface="Arial"/>
            </a:endParaRPr>
          </a:p>
          <a:p>
            <a:endParaRPr lang="en-CA" sz="2400" dirty="0"/>
          </a:p>
          <a:p>
            <a:pPr marL="0" indent="0">
              <a:buNone/>
            </a:pPr>
            <a:endParaRPr lang="en-CA" sz="2400" dirty="0"/>
          </a:p>
          <a:p>
            <a:endParaRPr lang="en-CA" sz="2400" dirty="0"/>
          </a:p>
          <a:p>
            <a:pPr marL="0" indent="0">
              <a:buNone/>
            </a:pPr>
            <a:r>
              <a:rPr lang="en-CA" sz="2800" dirty="0"/>
              <a:t> </a:t>
            </a: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481958" y="266405"/>
            <a:ext cx="2173613" cy="525163"/>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References</a:t>
            </a:r>
            <a:endParaRPr lang="en-US" altLang="en-US" sz="2800" kern="0">
              <a:solidFill>
                <a:schemeClr val="accent6"/>
              </a:solidFill>
              <a:cs typeface="Arial"/>
            </a:endParaRPr>
          </a:p>
        </p:txBody>
      </p:sp>
      <p:sp>
        <p:nvSpPr>
          <p:cNvPr id="6" name="Content Placeholder 2"/>
          <p:cNvSpPr>
            <a:spLocks noGrp="1"/>
          </p:cNvSpPr>
          <p:nvPr>
            <p:ph idx="1"/>
          </p:nvPr>
        </p:nvSpPr>
        <p:spPr>
          <a:xfrm>
            <a:off x="0" y="1600200"/>
            <a:ext cx="9144000" cy="4343400"/>
          </a:xfrm>
        </p:spPr>
        <p:txBody>
          <a:bodyPr/>
          <a:lstStyle/>
          <a:p>
            <a:r>
              <a:rPr lang="en-US" altLang="en-US" sz="2000" dirty="0"/>
              <a:t>STANAG 5602 (SIMPLE)</a:t>
            </a:r>
            <a:endParaRPr lang="en-US" altLang="en-US" sz="2000" dirty="0">
              <a:cs typeface="Arial"/>
            </a:endParaRPr>
          </a:p>
          <a:p>
            <a:endParaRPr lang="en-CA" sz="2000" dirty="0">
              <a:cs typeface="Arial"/>
            </a:endParaRPr>
          </a:p>
          <a:p>
            <a:r>
              <a:rPr lang="en-US" altLang="en-US" sz="2000" dirty="0"/>
              <a:t>MIL-STD-810/461/704 (FMV)</a:t>
            </a:r>
            <a:endParaRPr lang="en-US" altLang="en-US" sz="2000" dirty="0">
              <a:cs typeface="Arial"/>
            </a:endParaRPr>
          </a:p>
          <a:p>
            <a:pPr marL="0" indent="0">
              <a:buNone/>
            </a:pPr>
            <a:endParaRPr lang="en-CA" sz="2000" dirty="0">
              <a:cs typeface="Arial"/>
            </a:endParaRPr>
          </a:p>
          <a:p>
            <a:r>
              <a:rPr lang="en-US" altLang="en-US" sz="2000" dirty="0"/>
              <a:t>MIL-STD-188-184 (Telecommunications)</a:t>
            </a:r>
            <a:endParaRPr lang="en-US" altLang="en-US" sz="2000" dirty="0">
              <a:cs typeface="Arial"/>
            </a:endParaRPr>
          </a:p>
          <a:p>
            <a:endParaRPr lang="en-CA" sz="2400" dirty="0"/>
          </a:p>
          <a:p>
            <a:pPr marL="0" indent="0">
              <a:buNone/>
            </a:pPr>
            <a:endParaRPr lang="en-CA" sz="2400" dirty="0"/>
          </a:p>
          <a:p>
            <a:pPr marL="0" indent="0">
              <a:buNone/>
            </a:pPr>
            <a:endParaRPr lang="en-CA" sz="2400" dirty="0"/>
          </a:p>
          <a:p>
            <a:pPr marL="0" indent="0">
              <a:buNone/>
            </a:pPr>
            <a:r>
              <a:rPr lang="en-CA" sz="2800" dirty="0"/>
              <a:t> </a:t>
            </a:r>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0296" y="0"/>
            <a:ext cx="7010400" cy="1143000"/>
          </a:xfrm>
        </p:spPr>
        <p:txBody>
          <a:bodyPr/>
          <a:lstStyle/>
          <a:p>
            <a:pPr algn="ctr" eaLnBrk="1" hangingPunct="1"/>
            <a:r>
              <a:rPr lang="en-US" altLang="en-US" sz="2800" b="1" dirty="0">
                <a:solidFill>
                  <a:schemeClr val="accent6"/>
                </a:solidFill>
                <a:latin typeface="+mn-lt"/>
              </a:rPr>
              <a:t>Communication Protocol Definition</a:t>
            </a:r>
            <a:endParaRPr lang="en-US" altLang="en-US" sz="2800" b="1" dirty="0">
              <a:solidFill>
                <a:schemeClr val="accent6"/>
              </a:solidFill>
              <a:latin typeface="+mn-lt"/>
              <a:cs typeface="Arial"/>
            </a:endParaRPr>
          </a:p>
        </p:txBody>
      </p:sp>
      <p:sp>
        <p:nvSpPr>
          <p:cNvPr id="3" name="Content Placeholder 2"/>
          <p:cNvSpPr>
            <a:spLocks noGrp="1"/>
          </p:cNvSpPr>
          <p:nvPr>
            <p:ph idx="1"/>
          </p:nvPr>
        </p:nvSpPr>
        <p:spPr/>
        <p:txBody>
          <a:bodyPr/>
          <a:lstStyle/>
          <a:p>
            <a:pPr>
              <a:lnSpc>
                <a:spcPct val="80000"/>
              </a:lnSpc>
            </a:pPr>
            <a:r>
              <a:rPr lang="en-CA" sz="2000" dirty="0"/>
              <a:t>A communication protocol is a system of rules that allow two or more entities of a communications system to transmit information via any kind of variation of a physical quantity. Communicating systems use well-defined formats for exchanging various messages.</a:t>
            </a:r>
            <a:endParaRPr lang="en-US" altLang="en-US" sz="2000">
              <a:cs typeface="Arial"/>
            </a:endParaRPr>
          </a:p>
          <a:p>
            <a:pPr marL="0" indent="0">
              <a:lnSpc>
                <a:spcPct val="80000"/>
              </a:lnSpc>
              <a:buNone/>
            </a:pPr>
            <a:endParaRPr lang="en-US" altLang="en-US" sz="24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8403"/>
          <a:stretch/>
        </p:blipFill>
        <p:spPr>
          <a:xfrm>
            <a:off x="2039272" y="2845857"/>
            <a:ext cx="5064369" cy="2555629"/>
          </a:xfrm>
          <a:prstGeom prst="rect">
            <a:avLst/>
          </a:prstGeom>
        </p:spPr>
      </p:pic>
    </p:spTree>
    <p:extLst>
      <p:ext uri="{BB962C8B-B14F-4D97-AF65-F5344CB8AC3E}">
        <p14:creationId xmlns:p14="http://schemas.microsoft.com/office/powerpoint/2010/main" val="2194033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795" y="1410"/>
            <a:ext cx="1608733" cy="1151826"/>
          </a:xfrm>
        </p:spPr>
        <p:txBody>
          <a:bodyPr/>
          <a:lstStyle/>
          <a:p>
            <a:pPr algn="ctr" eaLnBrk="1" hangingPunct="1"/>
            <a:r>
              <a:rPr lang="en-US" altLang="en-US" sz="2800" b="1" dirty="0">
                <a:solidFill>
                  <a:schemeClr val="accent6"/>
                </a:solidFill>
                <a:latin typeface="+mn-lt"/>
              </a:rPr>
              <a:t>SIMPLE</a:t>
            </a:r>
            <a:endParaRPr lang="en-US" altLang="en-US" sz="2800" b="1" dirty="0">
              <a:solidFill>
                <a:schemeClr val="accent6"/>
              </a:solidFill>
              <a:latin typeface="+mn-lt"/>
              <a:cs typeface="Arial"/>
            </a:endParaRPr>
          </a:p>
        </p:txBody>
      </p:sp>
      <p:sp>
        <p:nvSpPr>
          <p:cNvPr id="3" name="Content Placeholder 2"/>
          <p:cNvSpPr>
            <a:spLocks noGrp="1"/>
          </p:cNvSpPr>
          <p:nvPr>
            <p:ph idx="1"/>
          </p:nvPr>
        </p:nvSpPr>
        <p:spPr/>
        <p:txBody>
          <a:bodyPr/>
          <a:lstStyle/>
          <a:p>
            <a:pPr>
              <a:lnSpc>
                <a:spcPct val="80000"/>
              </a:lnSpc>
            </a:pPr>
            <a:r>
              <a:rPr lang="en-CA" sz="2000" dirty="0"/>
              <a:t>The Standard Interface for Multiple Platform Link Evaluation (SIMPLE) a communications protocol to provide the means for geographically (national and international) separated Tactical Data Link (TDL) equipment (C4ISR, C2 and non-C2 test facilities) to exchange environment data and TDL messages in order to conduct detailed TDL Interoperability (IO) testing.</a:t>
            </a:r>
            <a:endParaRPr lang="en-CA" sz="2000" dirty="0">
              <a:cs typeface="Arial"/>
            </a:endParaRPr>
          </a:p>
          <a:p>
            <a:pPr marL="0" indent="0">
              <a:lnSpc>
                <a:spcPct val="80000"/>
              </a:lnSpc>
              <a:buNone/>
            </a:pPr>
            <a:endParaRPr lang="en-CA" sz="2400" dirty="0"/>
          </a:p>
          <a:p>
            <a:pPr>
              <a:lnSpc>
                <a:spcPct val="80000"/>
              </a:lnSpc>
            </a:pPr>
            <a:endParaRPr lang="en-US" altLang="en-US" sz="2400" dirty="0"/>
          </a:p>
          <a:p>
            <a:pPr marL="0" indent="0">
              <a:lnSpc>
                <a:spcPct val="80000"/>
              </a:lnSpc>
              <a:buNone/>
            </a:pPr>
            <a:endParaRPr lang="en-US" altLang="en-US" sz="2400" dirty="0"/>
          </a:p>
          <a:p>
            <a:pPr marL="0" indent="0">
              <a:buNone/>
            </a:pPr>
            <a:r>
              <a:rPr lang="en-CA" sz="2800" dirty="0"/>
              <a:t>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3225" y="3985846"/>
            <a:ext cx="3448050" cy="1957754"/>
          </a:xfrm>
          <a:prstGeom prst="rect">
            <a:avLst/>
          </a:prstGeom>
        </p:spPr>
      </p:pic>
    </p:spTree>
    <p:extLst>
      <p:ext uri="{BB962C8B-B14F-4D97-AF65-F5344CB8AC3E}">
        <p14:creationId xmlns:p14="http://schemas.microsoft.com/office/powerpoint/2010/main" val="299821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6830" y="1410"/>
            <a:ext cx="2535489" cy="1151826"/>
          </a:xfrm>
        </p:spPr>
        <p:txBody>
          <a:bodyPr/>
          <a:lstStyle/>
          <a:p>
            <a:pPr algn="ctr" eaLnBrk="1" hangingPunct="1"/>
            <a:r>
              <a:rPr lang="en-US" altLang="en-US" sz="2800" b="1" dirty="0">
                <a:solidFill>
                  <a:schemeClr val="accent6"/>
                </a:solidFill>
                <a:latin typeface="+mn-lt"/>
              </a:rPr>
              <a:t>SIMPLE Cont.</a:t>
            </a:r>
            <a:endParaRPr lang="en-US" altLang="en-US" sz="2800" b="1" dirty="0">
              <a:solidFill>
                <a:schemeClr val="accent6"/>
              </a:solidFill>
              <a:latin typeface="+mn-lt"/>
              <a:cs typeface="Arial"/>
            </a:endParaRPr>
          </a:p>
        </p:txBody>
      </p:sp>
      <p:sp>
        <p:nvSpPr>
          <p:cNvPr id="3" name="Content Placeholder 2"/>
          <p:cNvSpPr>
            <a:spLocks noGrp="1"/>
          </p:cNvSpPr>
          <p:nvPr>
            <p:ph idx="1"/>
          </p:nvPr>
        </p:nvSpPr>
        <p:spPr/>
        <p:txBody>
          <a:bodyPr/>
          <a:lstStyle/>
          <a:p>
            <a:pPr>
              <a:lnSpc>
                <a:spcPct val="80000"/>
              </a:lnSpc>
            </a:pPr>
            <a:r>
              <a:rPr lang="en-CA" sz="2000" dirty="0"/>
              <a:t>Intended to provide specifications for a common standard to interconnect ground rigs of all types, such as simulation and integration facilities.</a:t>
            </a:r>
            <a:endParaRPr lang="en-CA" sz="2000" dirty="0">
              <a:cs typeface="Arial"/>
            </a:endParaRPr>
          </a:p>
          <a:p>
            <a:pPr>
              <a:lnSpc>
                <a:spcPct val="80000"/>
              </a:lnSpc>
            </a:pPr>
            <a:endParaRPr lang="en-CA" sz="2000" dirty="0">
              <a:cs typeface="Arial"/>
            </a:endParaRPr>
          </a:p>
          <a:p>
            <a:pPr>
              <a:lnSpc>
                <a:spcPct val="80000"/>
              </a:lnSpc>
            </a:pPr>
            <a:r>
              <a:rPr lang="en-CA" sz="2000" dirty="0"/>
              <a:t>Allows transmission of M-Series and J-Series messages over IP-based protocols.</a:t>
            </a:r>
            <a:endParaRPr lang="en-CA" sz="2000" dirty="0">
              <a:cs typeface="Arial"/>
            </a:endParaRPr>
          </a:p>
          <a:p>
            <a:pPr>
              <a:lnSpc>
                <a:spcPct val="80000"/>
              </a:lnSpc>
            </a:pPr>
            <a:endParaRPr lang="en-CA" sz="2000" dirty="0">
              <a:cs typeface="Arial"/>
            </a:endParaRPr>
          </a:p>
          <a:p>
            <a:pPr>
              <a:lnSpc>
                <a:spcPct val="80000"/>
              </a:lnSpc>
            </a:pPr>
            <a:r>
              <a:rPr lang="en-CA" sz="2000" dirty="0"/>
              <a:t>Continues to find applications beyond its original purpose wherever transmission of J-Series data is not amenable over radio protocols such as Link 16. </a:t>
            </a:r>
            <a:endParaRPr lang="en-CA" sz="2000" dirty="0">
              <a:cs typeface="Arial"/>
            </a:endParaRPr>
          </a:p>
          <a:p>
            <a:pPr marL="0" indent="0">
              <a:lnSpc>
                <a:spcPct val="80000"/>
              </a:lnSpc>
              <a:buNone/>
            </a:pPr>
            <a:endParaRPr lang="en-CA" sz="2400" dirty="0"/>
          </a:p>
          <a:p>
            <a:pPr>
              <a:lnSpc>
                <a:spcPct val="80000"/>
              </a:lnSpc>
            </a:pPr>
            <a:endParaRPr lang="en-US" altLang="en-US" sz="2400" dirty="0"/>
          </a:p>
          <a:p>
            <a:pPr marL="0" indent="0">
              <a:lnSpc>
                <a:spcPct val="80000"/>
              </a:lnSpc>
              <a:buNone/>
            </a:pPr>
            <a:endParaRPr lang="en-US" altLang="en-US" sz="2400" dirty="0"/>
          </a:p>
          <a:p>
            <a:pPr marL="0" indent="0">
              <a:buNone/>
            </a:pPr>
            <a:r>
              <a:rPr lang="en-CA" sz="2800" dirty="0"/>
              <a:t> </a:t>
            </a:r>
          </a:p>
        </p:txBody>
      </p:sp>
    </p:spTree>
    <p:extLst>
      <p:ext uri="{BB962C8B-B14F-4D97-AF65-F5344CB8AC3E}">
        <p14:creationId xmlns:p14="http://schemas.microsoft.com/office/powerpoint/2010/main" val="4104970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4073" y="0"/>
            <a:ext cx="1810854" cy="1143000"/>
          </a:xfrm>
        </p:spPr>
        <p:txBody>
          <a:bodyPr/>
          <a:lstStyle/>
          <a:p>
            <a:r>
              <a:rPr lang="en-US" altLang="en-US" sz="2800" b="1" dirty="0">
                <a:solidFill>
                  <a:schemeClr val="accent6"/>
                </a:solidFill>
                <a:latin typeface="+mn-lt"/>
              </a:rPr>
              <a:t>FMV/SDL</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255976"/>
            <a:ext cx="9144000" cy="4343400"/>
          </a:xfrm>
        </p:spPr>
        <p:txBody>
          <a:bodyPr/>
          <a:lstStyle/>
          <a:p>
            <a:r>
              <a:rPr lang="en-CA" sz="2000" dirty="0"/>
              <a:t>Full Motion Video (or Situational Data Link) is digital video data that is transmitted or stored on video discs for real-time reproduction on a computer (or other multimedia system) at a rate of not less than 25 frames per second.</a:t>
            </a:r>
            <a:endParaRPr lang="en-CA" sz="2000" dirty="0">
              <a:cs typeface="Arial"/>
            </a:endParaRPr>
          </a:p>
          <a:p>
            <a:endParaRPr lang="en-CA" sz="2400" dirty="0"/>
          </a:p>
          <a:p>
            <a:endParaRPr lang="en-CA" sz="2400" dirty="0"/>
          </a:p>
          <a:p>
            <a:endParaRPr lang="en-CA" sz="2400" dirty="0"/>
          </a:p>
          <a:p>
            <a:endParaRPr lang="en-CA" sz="2400" dirty="0"/>
          </a:p>
          <a:p>
            <a:pPr marL="0" indent="0">
              <a:buNone/>
            </a:pPr>
            <a:endParaRPr lang="en-CA" sz="2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245" y="2667385"/>
            <a:ext cx="5752381" cy="2872154"/>
          </a:xfrm>
          <a:prstGeom prst="rect">
            <a:avLst/>
          </a:prstGeom>
        </p:spPr>
      </p:pic>
    </p:spTree>
    <p:extLst>
      <p:ext uri="{BB962C8B-B14F-4D97-AF65-F5344CB8AC3E}">
        <p14:creationId xmlns:p14="http://schemas.microsoft.com/office/powerpoint/2010/main" val="4064174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629" y="0"/>
            <a:ext cx="2781742" cy="1143000"/>
          </a:xfrm>
        </p:spPr>
        <p:txBody>
          <a:bodyPr/>
          <a:lstStyle/>
          <a:p>
            <a:r>
              <a:rPr lang="en-US" altLang="en-US" sz="2800" b="1" dirty="0">
                <a:solidFill>
                  <a:schemeClr val="accent6"/>
                </a:solidFill>
                <a:latin typeface="+mn-lt"/>
              </a:rPr>
              <a:t>FMV/SDL Cont.</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229497"/>
            <a:ext cx="9144000" cy="4343400"/>
          </a:xfrm>
        </p:spPr>
        <p:txBody>
          <a:bodyPr/>
          <a:lstStyle/>
          <a:p>
            <a:r>
              <a:rPr lang="en-CA" sz="2000" dirty="0"/>
              <a:t>Military and Civilian sensor systems collect camera pointing information, platform position and attitude, and other data, and encode it into the video stream so that each video frame is associated with geo-positional information. </a:t>
            </a:r>
            <a:endParaRPr lang="en-CA" sz="2000" dirty="0">
              <a:cs typeface="Arial"/>
            </a:endParaRPr>
          </a:p>
          <a:p>
            <a:endParaRPr lang="en-CA" sz="2400" dirty="0"/>
          </a:p>
          <a:p>
            <a:endParaRPr lang="en-CA" sz="2400" dirty="0"/>
          </a:p>
          <a:p>
            <a:pPr marL="0" indent="0">
              <a:buNone/>
            </a:pPr>
            <a:endParaRPr lang="en-CA"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3938" y="2584916"/>
            <a:ext cx="4736124" cy="2860431"/>
          </a:xfrm>
          <a:prstGeom prst="rect">
            <a:avLst/>
          </a:prstGeom>
        </p:spPr>
      </p:pic>
    </p:spTree>
    <p:extLst>
      <p:ext uri="{BB962C8B-B14F-4D97-AF65-F5344CB8AC3E}">
        <p14:creationId xmlns:p14="http://schemas.microsoft.com/office/powerpoint/2010/main" val="3218578727"/>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327D28-E2B2-4697-BB17-A8DA43033C10}">
  <ds:schemaRefs>
    <ds:schemaRef ds:uri="http://schemas.microsoft.com/sharepoint/events"/>
  </ds:schemaRefs>
</ds:datastoreItem>
</file>

<file path=customXml/itemProps2.xml><?xml version="1.0" encoding="utf-8"?>
<ds:datastoreItem xmlns:ds="http://schemas.openxmlformats.org/officeDocument/2006/customXml" ds:itemID="{6FDF3618-F9DD-4888-98E1-80A80F910F98}">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BD28AB8-2528-465C-81EF-CDFD686B5ABA}">
  <ds:schemaRefs>
    <ds:schemaRef ds:uri="http://schemas.microsoft.com/office/infopath/2007/PartnerControls"/>
    <ds:schemaRef ds:uri="http://purl.org/dc/terms/"/>
    <ds:schemaRef ds:uri="957318fd-b9ae-4514-bc89-1e58a167728b"/>
    <ds:schemaRef ds:uri="http://schemas.microsoft.com/office/2006/documentManagement/types"/>
    <ds:schemaRef ds:uri="http://schemas.microsoft.com/sharepoint/v3"/>
    <ds:schemaRef ds:uri="http://purl.org/dc/elements/1.1/"/>
    <ds:schemaRef ds:uri="4e4e7067-1b66-4815-83c0-e5717f015141"/>
    <ds:schemaRef ds:uri="http://www.w3.org/XML/1998/namespace"/>
    <ds:schemaRef ds:uri="http://schemas.openxmlformats.org/package/2006/metadata/core-properties"/>
    <ds:schemaRef ds:uri="f9c68e3b-b0b8-4bfd-804b-9cf766a9dac6"/>
    <ds:schemaRef ds:uri="http://schemas.microsoft.com/office/2006/metadata/properties"/>
    <ds:schemaRef ds:uri="http://purl.org/dc/dcmitype/"/>
  </ds:schemaRefs>
</ds:datastoreItem>
</file>

<file path=customXml/itemProps4.xml><?xml version="1.0" encoding="utf-8"?>
<ds:datastoreItem xmlns:ds="http://schemas.openxmlformats.org/officeDocument/2006/customXml" ds:itemID="{243F5FDE-CBFA-4824-89C3-0BE53112A8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462</TotalTime>
  <Words>789</Words>
  <Application>Microsoft Office PowerPoint</Application>
  <PresentationFormat>On-screen Show (4:3)</PresentationFormat>
  <Paragraphs>147</Paragraphs>
  <Slides>14</Slides>
  <Notes>11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CF background</vt:lpstr>
      <vt:lpstr>PowerPoint Presentation</vt:lpstr>
      <vt:lpstr>PowerPoint Presentation</vt:lpstr>
      <vt:lpstr>PowerPoint Presentation</vt:lpstr>
      <vt:lpstr>PowerPoint Presentation</vt:lpstr>
      <vt:lpstr>Communication Protocol Definition</vt:lpstr>
      <vt:lpstr>SIMPLE</vt:lpstr>
      <vt:lpstr>SIMPLE Cont.</vt:lpstr>
      <vt:lpstr>FMV/SDL</vt:lpstr>
      <vt:lpstr>FMV/SDL Cont.</vt:lpstr>
      <vt:lpstr>CAF FMV/SDL Users</vt:lpstr>
      <vt:lpstr>GCCS</vt:lpstr>
      <vt:lpstr>GCCS Cont.</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roache.gs</cp:lastModifiedBy>
  <cp:revision>181</cp:revision>
  <dcterms:created xsi:type="dcterms:W3CDTF">2011-01-05T13:27:31Z</dcterms:created>
  <dcterms:modified xsi:type="dcterms:W3CDTF">2021-02-08T16:57:01Z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