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9"/>
  </p:notesMasterIdLst>
  <p:handoutMasterIdLst>
    <p:handoutMasterId r:id="rId20"/>
  </p:handoutMasterIdLst>
  <p:sldIdLst>
    <p:sldId id="258" r:id="rId6"/>
    <p:sldId id="288" r:id="rId7"/>
    <p:sldId id="267" r:id="rId8"/>
    <p:sldId id="289" r:id="rId9"/>
    <p:sldId id="290" r:id="rId10"/>
    <p:sldId id="291" r:id="rId11"/>
    <p:sldId id="292" r:id="rId12"/>
    <p:sldId id="294" r:id="rId13"/>
    <p:sldId id="295" r:id="rId14"/>
    <p:sldId id="309" r:id="rId15"/>
    <p:sldId id="310" r:id="rId16"/>
    <p:sldId id="311" r:id="rId17"/>
    <p:sldId id="307" r:id="rId18"/>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6B86F3-DEBC-40A6-88FD-44C93A437F98}" v="8" dt="2021-02-05T18:29:03.431"/>
    <p1510:client id="{FED4E492-C125-4D6D-A399-260C1DA72F1D}" v="333" dt="2021-02-05T15:38:13.8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50" autoAdjust="0"/>
    <p:restoredTop sz="94958" autoAdjust="0"/>
  </p:normalViewPr>
  <p:slideViewPr>
    <p:cSldViewPr>
      <p:cViewPr varScale="1">
        <p:scale>
          <a:sx n="123" d="100"/>
          <a:sy n="123" d="100"/>
        </p:scale>
        <p:origin x="85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FED4E492-C125-4D6D-A399-260C1DA72F1D}"/>
    <pc:docChg chg="modSld">
      <pc:chgData name="Sheppard MS JE@MCC RJOC(A)@Defence O365" userId="S::justin.sheppard@ecn.forces.gc.ca::046012a4-b312-4c37-863d-653c3913ec98" providerId="AD" clId="Web-{FED4E492-C125-4D6D-A399-260C1DA72F1D}" dt="2021-02-05T15:38:13.298" v="210" actId="20577"/>
      <pc:docMkLst>
        <pc:docMk/>
      </pc:docMkLst>
      <pc:sldChg chg="modSp">
        <pc:chgData name="Sheppard MS JE@MCC RJOC(A)@Defence O365" userId="S::justin.sheppard@ecn.forces.gc.ca::046012a4-b312-4c37-863d-653c3913ec98" providerId="AD" clId="Web-{FED4E492-C125-4D6D-A399-260C1DA72F1D}" dt="2021-02-05T15:17:30.180" v="1" actId="20577"/>
        <pc:sldMkLst>
          <pc:docMk/>
          <pc:sldMk cId="0" sldId="258"/>
        </pc:sldMkLst>
        <pc:spChg chg="mod">
          <ac:chgData name="Sheppard MS JE@MCC RJOC(A)@Defence O365" userId="S::justin.sheppard@ecn.forces.gc.ca::046012a4-b312-4c37-863d-653c3913ec98" providerId="AD" clId="Web-{FED4E492-C125-4D6D-A399-260C1DA72F1D}" dt="2021-02-05T15:17:25.055" v="0" actId="20577"/>
          <ac:spMkLst>
            <pc:docMk/>
            <pc:sldMk cId="0" sldId="258"/>
            <ac:spMk id="7" creationId="{00000000-0000-0000-0000-000000000000}"/>
          </ac:spMkLst>
        </pc:spChg>
        <pc:spChg chg="mod">
          <ac:chgData name="Sheppard MS JE@MCC RJOC(A)@Defence O365" userId="S::justin.sheppard@ecn.forces.gc.ca::046012a4-b312-4c37-863d-653c3913ec98" providerId="AD" clId="Web-{FED4E492-C125-4D6D-A399-260C1DA72F1D}" dt="2021-02-05T15:17:30.180" v="1"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FED4E492-C125-4D6D-A399-260C1DA72F1D}" dt="2021-02-05T15:18:54.383" v="15" actId="1076"/>
        <pc:sldMkLst>
          <pc:docMk/>
          <pc:sldMk cId="1587703502" sldId="267"/>
        </pc:sldMkLst>
        <pc:spChg chg="mod">
          <ac:chgData name="Sheppard MS JE@MCC RJOC(A)@Defence O365" userId="S::justin.sheppard@ecn.forces.gc.ca::046012a4-b312-4c37-863d-653c3913ec98" providerId="AD" clId="Web-{FED4E492-C125-4D6D-A399-260C1DA72F1D}" dt="2021-02-05T15:18:54.383" v="15" actId="1076"/>
          <ac:spMkLst>
            <pc:docMk/>
            <pc:sldMk cId="1587703502" sldId="267"/>
            <ac:spMk id="4" creationId="{9B9326E2-2370-4BE0-A9ED-D72E3E3C7690}"/>
          </ac:spMkLst>
        </pc:spChg>
        <pc:spChg chg="mod">
          <ac:chgData name="Sheppard MS JE@MCC RJOC(A)@Defence O365" userId="S::justin.sheppard@ecn.forces.gc.ca::046012a4-b312-4c37-863d-653c3913ec98" providerId="AD" clId="Web-{FED4E492-C125-4D6D-A399-260C1DA72F1D}" dt="2021-02-05T15:17:59.117" v="6" actId="20577"/>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FED4E492-C125-4D6D-A399-260C1DA72F1D}" dt="2021-02-05T15:17:37.914" v="3" actId="20577"/>
        <pc:sldMkLst>
          <pc:docMk/>
          <pc:sldMk cId="1018954970" sldId="288"/>
        </pc:sldMkLst>
        <pc:spChg chg="mod">
          <ac:chgData name="Sheppard MS JE@MCC RJOC(A)@Defence O365" userId="S::justin.sheppard@ecn.forces.gc.ca::046012a4-b312-4c37-863d-653c3913ec98" providerId="AD" clId="Web-{FED4E492-C125-4D6D-A399-260C1DA72F1D}" dt="2021-02-05T15:17:37.914" v="3"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FED4E492-C125-4D6D-A399-260C1DA72F1D}" dt="2021-02-05T15:25:15.339" v="122" actId="1076"/>
        <pc:sldMkLst>
          <pc:docMk/>
          <pc:sldMk cId="1251806590" sldId="289"/>
        </pc:sldMkLst>
        <pc:spChg chg="mod">
          <ac:chgData name="Sheppard MS JE@MCC RJOC(A)@Defence O365" userId="S::justin.sheppard@ecn.forces.gc.ca::046012a4-b312-4c37-863d-653c3913ec98" providerId="AD" clId="Web-{FED4E492-C125-4D6D-A399-260C1DA72F1D}" dt="2021-02-05T15:24:08.621" v="112" actId="20577"/>
          <ac:spMkLst>
            <pc:docMk/>
            <pc:sldMk cId="1251806590" sldId="289"/>
            <ac:spMk id="4" creationId="{9B9326E2-2370-4BE0-A9ED-D72E3E3C7690}"/>
          </ac:spMkLst>
        </pc:spChg>
        <pc:spChg chg="mod">
          <ac:chgData name="Sheppard MS JE@MCC RJOC(A)@Defence O365" userId="S::justin.sheppard@ecn.forces.gc.ca::046012a4-b312-4c37-863d-653c3913ec98" providerId="AD" clId="Web-{FED4E492-C125-4D6D-A399-260C1DA72F1D}" dt="2021-02-05T15:25:15.339" v="122" actId="1076"/>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FED4E492-C125-4D6D-A399-260C1DA72F1D}" dt="2021-02-05T15:24:30.011" v="116" actId="1076"/>
        <pc:sldMkLst>
          <pc:docMk/>
          <pc:sldMk cId="875054380" sldId="290"/>
        </pc:sldMkLst>
        <pc:spChg chg="mod">
          <ac:chgData name="Sheppard MS JE@MCC RJOC(A)@Defence O365" userId="S::justin.sheppard@ecn.forces.gc.ca::046012a4-b312-4c37-863d-653c3913ec98" providerId="AD" clId="Web-{FED4E492-C125-4D6D-A399-260C1DA72F1D}" dt="2021-02-05T15:22:40.260" v="95" actId="20577"/>
          <ac:spMkLst>
            <pc:docMk/>
            <pc:sldMk cId="875054380" sldId="290"/>
            <ac:spMk id="4" creationId="{15AB6CBC-DCC0-43D8-9C45-81E06FE033E8}"/>
          </ac:spMkLst>
        </pc:spChg>
        <pc:spChg chg="mod">
          <ac:chgData name="Sheppard MS JE@MCC RJOC(A)@Defence O365" userId="S::justin.sheppard@ecn.forces.gc.ca::046012a4-b312-4c37-863d-653c3913ec98" providerId="AD" clId="Web-{FED4E492-C125-4D6D-A399-260C1DA72F1D}" dt="2021-02-05T15:24:30.011" v="116" actId="1076"/>
          <ac:spMkLst>
            <pc:docMk/>
            <pc:sldMk cId="875054380" sldId="290"/>
            <ac:spMk id="5" creationId="{00000000-0000-0000-0000-000000000000}"/>
          </ac:spMkLst>
        </pc:spChg>
        <pc:picChg chg="mod">
          <ac:chgData name="Sheppard MS JE@MCC RJOC(A)@Defence O365" userId="S::justin.sheppard@ecn.forces.gc.ca::046012a4-b312-4c37-863d-653c3913ec98" providerId="AD" clId="Web-{FED4E492-C125-4D6D-A399-260C1DA72F1D}" dt="2021-02-05T15:22:35.244" v="94" actId="1076"/>
          <ac:picMkLst>
            <pc:docMk/>
            <pc:sldMk cId="875054380" sldId="290"/>
            <ac:picMk id="2" creationId="{405837B0-43DF-4417-A1A0-22CB3C2654C4}"/>
          </ac:picMkLst>
        </pc:picChg>
      </pc:sldChg>
      <pc:sldChg chg="modSp">
        <pc:chgData name="Sheppard MS JE@MCC RJOC(A)@Defence O365" userId="S::justin.sheppard@ecn.forces.gc.ca::046012a4-b312-4c37-863d-653c3913ec98" providerId="AD" clId="Web-{FED4E492-C125-4D6D-A399-260C1DA72F1D}" dt="2021-02-05T15:31:10.576" v="132" actId="20577"/>
        <pc:sldMkLst>
          <pc:docMk/>
          <pc:sldMk cId="631316680" sldId="291"/>
        </pc:sldMkLst>
        <pc:spChg chg="mod">
          <ac:chgData name="Sheppard MS JE@MCC RJOC(A)@Defence O365" userId="S::justin.sheppard@ecn.forces.gc.ca::046012a4-b312-4c37-863d-653c3913ec98" providerId="AD" clId="Web-{FED4E492-C125-4D6D-A399-260C1DA72F1D}" dt="2021-02-05T15:31:10.576" v="132" actId="20577"/>
          <ac:spMkLst>
            <pc:docMk/>
            <pc:sldMk cId="631316680" sldId="291"/>
            <ac:spMk id="4" creationId="{9B9326E2-2370-4BE0-A9ED-D72E3E3C7690}"/>
          </ac:spMkLst>
        </pc:spChg>
        <pc:spChg chg="mod">
          <ac:chgData name="Sheppard MS JE@MCC RJOC(A)@Defence O365" userId="S::justin.sheppard@ecn.forces.gc.ca::046012a4-b312-4c37-863d-653c3913ec98" providerId="AD" clId="Web-{FED4E492-C125-4D6D-A399-260C1DA72F1D}" dt="2021-02-05T15:30:41.108" v="124" actId="1076"/>
          <ac:spMkLst>
            <pc:docMk/>
            <pc:sldMk cId="631316680" sldId="291"/>
            <ac:spMk id="5" creationId="{00000000-0000-0000-0000-000000000000}"/>
          </ac:spMkLst>
        </pc:spChg>
      </pc:sldChg>
      <pc:sldChg chg="modSp">
        <pc:chgData name="Sheppard MS JE@MCC RJOC(A)@Defence O365" userId="S::justin.sheppard@ecn.forces.gc.ca::046012a4-b312-4c37-863d-653c3913ec98" providerId="AD" clId="Web-{FED4E492-C125-4D6D-A399-260C1DA72F1D}" dt="2021-02-05T15:32:05.545" v="142" actId="20577"/>
        <pc:sldMkLst>
          <pc:docMk/>
          <pc:sldMk cId="321114127" sldId="292"/>
        </pc:sldMkLst>
        <pc:spChg chg="mod">
          <ac:chgData name="Sheppard MS JE@MCC RJOC(A)@Defence O365" userId="S::justin.sheppard@ecn.forces.gc.ca::046012a4-b312-4c37-863d-653c3913ec98" providerId="AD" clId="Web-{FED4E492-C125-4D6D-A399-260C1DA72F1D}" dt="2021-02-05T15:31:59.905" v="141" actId="20577"/>
          <ac:spMkLst>
            <pc:docMk/>
            <pc:sldMk cId="321114127" sldId="292"/>
            <ac:spMk id="4" creationId="{1EA5EF33-576B-4A3F-B0B0-0723D39DD30E}"/>
          </ac:spMkLst>
        </pc:spChg>
        <pc:spChg chg="mod">
          <ac:chgData name="Sheppard MS JE@MCC RJOC(A)@Defence O365" userId="S::justin.sheppard@ecn.forces.gc.ca::046012a4-b312-4c37-863d-653c3913ec98" providerId="AD" clId="Web-{FED4E492-C125-4D6D-A399-260C1DA72F1D}" dt="2021-02-05T15:32:05.545" v="142" actId="20577"/>
          <ac:spMkLst>
            <pc:docMk/>
            <pc:sldMk cId="321114127" sldId="292"/>
            <ac:spMk id="5" creationId="{00000000-0000-0000-0000-000000000000}"/>
          </ac:spMkLst>
        </pc:spChg>
      </pc:sldChg>
      <pc:sldChg chg="modSp">
        <pc:chgData name="Sheppard MS JE@MCC RJOC(A)@Defence O365" userId="S::justin.sheppard@ecn.forces.gc.ca::046012a4-b312-4c37-863d-653c3913ec98" providerId="AD" clId="Web-{FED4E492-C125-4D6D-A399-260C1DA72F1D}" dt="2021-02-05T15:33:03.499" v="159" actId="20577"/>
        <pc:sldMkLst>
          <pc:docMk/>
          <pc:sldMk cId="1018365228" sldId="294"/>
        </pc:sldMkLst>
        <pc:spChg chg="mod">
          <ac:chgData name="Sheppard MS JE@MCC RJOC(A)@Defence O365" userId="S::justin.sheppard@ecn.forces.gc.ca::046012a4-b312-4c37-863d-653c3913ec98" providerId="AD" clId="Web-{FED4E492-C125-4D6D-A399-260C1DA72F1D}" dt="2021-02-05T15:33:03.499" v="159" actId="20577"/>
          <ac:spMkLst>
            <pc:docMk/>
            <pc:sldMk cId="1018365228" sldId="294"/>
            <ac:spMk id="4" creationId="{9B9326E2-2370-4BE0-A9ED-D72E3E3C7690}"/>
          </ac:spMkLst>
        </pc:spChg>
        <pc:spChg chg="mod">
          <ac:chgData name="Sheppard MS JE@MCC RJOC(A)@Defence O365" userId="S::justin.sheppard@ecn.forces.gc.ca::046012a4-b312-4c37-863d-653c3913ec98" providerId="AD" clId="Web-{FED4E492-C125-4D6D-A399-260C1DA72F1D}" dt="2021-02-05T15:32:22.327" v="146" actId="20577"/>
          <ac:spMkLst>
            <pc:docMk/>
            <pc:sldMk cId="1018365228" sldId="294"/>
            <ac:spMk id="5" creationId="{00000000-0000-0000-0000-000000000000}"/>
          </ac:spMkLst>
        </pc:spChg>
      </pc:sldChg>
      <pc:sldChg chg="modSp">
        <pc:chgData name="Sheppard MS JE@MCC RJOC(A)@Defence O365" userId="S::justin.sheppard@ecn.forces.gc.ca::046012a4-b312-4c37-863d-653c3913ec98" providerId="AD" clId="Web-{FED4E492-C125-4D6D-A399-260C1DA72F1D}" dt="2021-02-05T15:33:52.124" v="175" actId="20577"/>
        <pc:sldMkLst>
          <pc:docMk/>
          <pc:sldMk cId="2753363991" sldId="295"/>
        </pc:sldMkLst>
        <pc:spChg chg="mod">
          <ac:chgData name="Sheppard MS JE@MCC RJOC(A)@Defence O365" userId="S::justin.sheppard@ecn.forces.gc.ca::046012a4-b312-4c37-863d-653c3913ec98" providerId="AD" clId="Web-{FED4E492-C125-4D6D-A399-260C1DA72F1D}" dt="2021-02-05T15:33:52.124" v="175" actId="20577"/>
          <ac:spMkLst>
            <pc:docMk/>
            <pc:sldMk cId="2753363991" sldId="295"/>
            <ac:spMk id="4" creationId="{A42A50A8-6774-4FDF-B892-C844C5508F69}"/>
          </ac:spMkLst>
        </pc:spChg>
        <pc:spChg chg="mod">
          <ac:chgData name="Sheppard MS JE@MCC RJOC(A)@Defence O365" userId="S::justin.sheppard@ecn.forces.gc.ca::046012a4-b312-4c37-863d-653c3913ec98" providerId="AD" clId="Web-{FED4E492-C125-4D6D-A399-260C1DA72F1D}" dt="2021-02-05T15:33:19.936" v="162" actId="1076"/>
          <ac:spMkLst>
            <pc:docMk/>
            <pc:sldMk cId="2753363991" sldId="295"/>
            <ac:spMk id="5" creationId="{00000000-0000-0000-0000-000000000000}"/>
          </ac:spMkLst>
        </pc:spChg>
      </pc:sldChg>
      <pc:sldChg chg="modSp">
        <pc:chgData name="Sheppard MS JE@MCC RJOC(A)@Defence O365" userId="S::justin.sheppard@ecn.forces.gc.ca::046012a4-b312-4c37-863d-653c3913ec98" providerId="AD" clId="Web-{FED4E492-C125-4D6D-A399-260C1DA72F1D}" dt="2021-02-05T15:38:13.298" v="210" actId="20577"/>
        <pc:sldMkLst>
          <pc:docMk/>
          <pc:sldMk cId="3118391297" sldId="307"/>
        </pc:sldMkLst>
        <pc:spChg chg="mod">
          <ac:chgData name="Sheppard MS JE@MCC RJOC(A)@Defence O365" userId="S::justin.sheppard@ecn.forces.gc.ca::046012a4-b312-4c37-863d-653c3913ec98" providerId="AD" clId="Web-{FED4E492-C125-4D6D-A399-260C1DA72F1D}" dt="2021-02-05T15:38:13.298" v="210"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FED4E492-C125-4D6D-A399-260C1DA72F1D}" dt="2021-02-05T15:35:15.953" v="185" actId="20577"/>
        <pc:sldMkLst>
          <pc:docMk/>
          <pc:sldMk cId="117190989" sldId="309"/>
        </pc:sldMkLst>
        <pc:spChg chg="mod">
          <ac:chgData name="Sheppard MS JE@MCC RJOC(A)@Defence O365" userId="S::justin.sheppard@ecn.forces.gc.ca::046012a4-b312-4c37-863d-653c3913ec98" providerId="AD" clId="Web-{FED4E492-C125-4D6D-A399-260C1DA72F1D}" dt="2021-02-05T15:35:15.953" v="185" actId="20577"/>
          <ac:spMkLst>
            <pc:docMk/>
            <pc:sldMk cId="117190989" sldId="309"/>
            <ac:spMk id="4" creationId="{A42A50A8-6774-4FDF-B892-C844C5508F69}"/>
          </ac:spMkLst>
        </pc:spChg>
        <pc:spChg chg="mod">
          <ac:chgData name="Sheppard MS JE@MCC RJOC(A)@Defence O365" userId="S::justin.sheppard@ecn.forces.gc.ca::046012a4-b312-4c37-863d-653c3913ec98" providerId="AD" clId="Web-{FED4E492-C125-4D6D-A399-260C1DA72F1D}" dt="2021-02-05T15:34:56.890" v="178" actId="1076"/>
          <ac:spMkLst>
            <pc:docMk/>
            <pc:sldMk cId="117190989" sldId="309"/>
            <ac:spMk id="5" creationId="{00000000-0000-0000-0000-000000000000}"/>
          </ac:spMkLst>
        </pc:spChg>
      </pc:sldChg>
      <pc:sldChg chg="modSp">
        <pc:chgData name="Sheppard MS JE@MCC RJOC(A)@Defence O365" userId="S::justin.sheppard@ecn.forces.gc.ca::046012a4-b312-4c37-863d-653c3913ec98" providerId="AD" clId="Web-{FED4E492-C125-4D6D-A399-260C1DA72F1D}" dt="2021-02-05T15:36:48.485" v="193" actId="20577"/>
        <pc:sldMkLst>
          <pc:docMk/>
          <pc:sldMk cId="1893440878" sldId="310"/>
        </pc:sldMkLst>
        <pc:spChg chg="mod">
          <ac:chgData name="Sheppard MS JE@MCC RJOC(A)@Defence O365" userId="S::justin.sheppard@ecn.forces.gc.ca::046012a4-b312-4c37-863d-653c3913ec98" providerId="AD" clId="Web-{FED4E492-C125-4D6D-A399-260C1DA72F1D}" dt="2021-02-05T15:36:48.485" v="193" actId="20577"/>
          <ac:spMkLst>
            <pc:docMk/>
            <pc:sldMk cId="1893440878" sldId="310"/>
            <ac:spMk id="4" creationId="{A42A50A8-6774-4FDF-B892-C844C5508F69}"/>
          </ac:spMkLst>
        </pc:spChg>
        <pc:spChg chg="mod">
          <ac:chgData name="Sheppard MS JE@MCC RJOC(A)@Defence O365" userId="S::justin.sheppard@ecn.forces.gc.ca::046012a4-b312-4c37-863d-653c3913ec98" providerId="AD" clId="Web-{FED4E492-C125-4D6D-A399-260C1DA72F1D}" dt="2021-02-05T15:35:51.875" v="189" actId="1076"/>
          <ac:spMkLst>
            <pc:docMk/>
            <pc:sldMk cId="1893440878" sldId="310"/>
            <ac:spMk id="5" creationId="{00000000-0000-0000-0000-000000000000}"/>
          </ac:spMkLst>
        </pc:spChg>
      </pc:sldChg>
      <pc:sldChg chg="modSp">
        <pc:chgData name="Sheppard MS JE@MCC RJOC(A)@Defence O365" userId="S::justin.sheppard@ecn.forces.gc.ca::046012a4-b312-4c37-863d-653c3913ec98" providerId="AD" clId="Web-{FED4E492-C125-4D6D-A399-260C1DA72F1D}" dt="2021-02-05T15:37:58.126" v="209" actId="1076"/>
        <pc:sldMkLst>
          <pc:docMk/>
          <pc:sldMk cId="3121321080" sldId="311"/>
        </pc:sldMkLst>
        <pc:spChg chg="mod">
          <ac:chgData name="Sheppard MS JE@MCC RJOC(A)@Defence O365" userId="S::justin.sheppard@ecn.forces.gc.ca::046012a4-b312-4c37-863d-653c3913ec98" providerId="AD" clId="Web-{FED4E492-C125-4D6D-A399-260C1DA72F1D}" dt="2021-02-05T15:37:42.376" v="205" actId="20577"/>
          <ac:spMkLst>
            <pc:docMk/>
            <pc:sldMk cId="3121321080" sldId="311"/>
            <ac:spMk id="4" creationId="{A42A50A8-6774-4FDF-B892-C844C5508F69}"/>
          </ac:spMkLst>
        </pc:spChg>
        <pc:spChg chg="mod">
          <ac:chgData name="Sheppard MS JE@MCC RJOC(A)@Defence O365" userId="S::justin.sheppard@ecn.forces.gc.ca::046012a4-b312-4c37-863d-653c3913ec98" providerId="AD" clId="Web-{FED4E492-C125-4D6D-A399-260C1DA72F1D}" dt="2021-02-05T15:37:58.126" v="209" actId="1076"/>
          <ac:spMkLst>
            <pc:docMk/>
            <pc:sldMk cId="3121321080" sldId="311"/>
            <ac:spMk id="5" creationId="{00000000-0000-0000-0000-000000000000}"/>
          </ac:spMkLst>
        </pc:spChg>
      </pc:sldChg>
    </pc:docChg>
  </pc:docChgLst>
  <pc:docChgLst>
    <pc:chgData name="Sheppard MS JE@MCC RJOC(A)@Defence O365" userId="S::justin.sheppard@ecn.forces.gc.ca::046012a4-b312-4c37-863d-653c3913ec98" providerId="AD" clId="Web-{476B86F3-DEBC-40A6-88FD-44C93A437F98}"/>
    <pc:docChg chg="modSld">
      <pc:chgData name="Sheppard MS JE@MCC RJOC(A)@Defence O365" userId="S::justin.sheppard@ecn.forces.gc.ca::046012a4-b312-4c37-863d-653c3913ec98" providerId="AD" clId="Web-{476B86F3-DEBC-40A6-88FD-44C93A437F98}" dt="2021-02-05T18:29:02.228" v="4" actId="20577"/>
      <pc:docMkLst>
        <pc:docMk/>
      </pc:docMkLst>
      <pc:sldChg chg="modSp">
        <pc:chgData name="Sheppard MS JE@MCC RJOC(A)@Defence O365" userId="S::justin.sheppard@ecn.forces.gc.ca::046012a4-b312-4c37-863d-653c3913ec98" providerId="AD" clId="Web-{476B86F3-DEBC-40A6-88FD-44C93A437F98}" dt="2021-02-05T18:28:10.399" v="2" actId="14100"/>
        <pc:sldMkLst>
          <pc:docMk/>
          <pc:sldMk cId="1587703502" sldId="267"/>
        </pc:sldMkLst>
        <pc:spChg chg="mod">
          <ac:chgData name="Sheppard MS JE@MCC RJOC(A)@Defence O365" userId="S::justin.sheppard@ecn.forces.gc.ca::046012a4-b312-4c37-863d-653c3913ec98" providerId="AD" clId="Web-{476B86F3-DEBC-40A6-88FD-44C93A437F98}" dt="2021-02-05T18:28:10.399" v="2" actId="14100"/>
          <ac:spMkLst>
            <pc:docMk/>
            <pc:sldMk cId="1587703502" sldId="267"/>
            <ac:spMk id="4" creationId="{9B9326E2-2370-4BE0-A9ED-D72E3E3C7690}"/>
          </ac:spMkLst>
        </pc:spChg>
      </pc:sldChg>
      <pc:sldChg chg="modSp">
        <pc:chgData name="Sheppard MS JE@MCC RJOC(A)@Defence O365" userId="S::justin.sheppard@ecn.forces.gc.ca::046012a4-b312-4c37-863d-653c3913ec98" providerId="AD" clId="Web-{476B86F3-DEBC-40A6-88FD-44C93A437F98}" dt="2021-02-05T18:29:02.228" v="4" actId="20577"/>
        <pc:sldMkLst>
          <pc:docMk/>
          <pc:sldMk cId="1893440878" sldId="310"/>
        </pc:sldMkLst>
        <pc:spChg chg="mod">
          <ac:chgData name="Sheppard MS JE@MCC RJOC(A)@Defence O365" userId="S::justin.sheppard@ecn.forces.gc.ca::046012a4-b312-4c37-863d-653c3913ec98" providerId="AD" clId="Web-{476B86F3-DEBC-40A6-88FD-44C93A437F98}" dt="2021-02-05T18:29:02.228" v="4" actId="20577"/>
          <ac:spMkLst>
            <pc:docMk/>
            <pc:sldMk cId="1893440878" sldId="310"/>
            <ac:spMk id="4" creationId="{A42A50A8-6774-4FDF-B892-C844C5508F69}"/>
          </ac:spMkLst>
        </pc:spChg>
      </pc:sldChg>
    </pc:docChg>
  </pc:docChgLst>
  <pc:docChgLst>
    <pc:chgData clId="Web-{FED4E492-C125-4D6D-A399-260C1DA72F1D}"/>
    <pc:docChg chg="modSld">
      <pc:chgData name="" userId="" providerId="" clId="Web-{FED4E492-C125-4D6D-A399-260C1DA72F1D}" dt="2021-02-05T15:17:20.055" v="0" actId="1076"/>
      <pc:docMkLst>
        <pc:docMk/>
      </pc:docMkLst>
      <pc:sldChg chg="modSp">
        <pc:chgData name="" userId="" providerId="" clId="Web-{FED4E492-C125-4D6D-A399-260C1DA72F1D}" dt="2021-02-05T15:17:20.055" v="0" actId="1076"/>
        <pc:sldMkLst>
          <pc:docMk/>
          <pc:sldMk cId="0" sldId="258"/>
        </pc:sldMkLst>
        <pc:spChg chg="mod">
          <ac:chgData name="" userId="" providerId="" clId="Web-{FED4E492-C125-4D6D-A399-260C1DA72F1D}" dt="2021-02-05T15:17:20.055" v="0" actId="1076"/>
          <ac:spMkLst>
            <pc:docMk/>
            <pc:sldMk cId="0" sldId="258"/>
            <ac:spMk id="7"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1071113" y="359941"/>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001.04</a:t>
            </a:r>
            <a:endParaRPr lang="en-US" altLang="en-US" sz="2800" kern="0" dirty="0">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Military Networks</a:t>
            </a:r>
            <a:endParaRPr lang="en-US" altLang="en-US" sz="2800" kern="0" dirty="0">
              <a:solidFill>
                <a:schemeClr val="accent6"/>
              </a:solidFil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345841"/>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NSWAN</a:t>
            </a:r>
            <a:endParaRPr lang="en-US" altLang="en-US" sz="2800" kern="0" dirty="0">
              <a:solidFill>
                <a:schemeClr val="accent6"/>
              </a:solidFill>
              <a:cs typeface="Arial"/>
            </a:endParaRPr>
          </a:p>
        </p:txBody>
      </p:sp>
      <p:sp>
        <p:nvSpPr>
          <p:cNvPr id="4" name="TextBox 3">
            <a:extLst>
              <a:ext uri="{FF2B5EF4-FFF2-40B4-BE49-F238E27FC236}">
                <a16:creationId xmlns:a16="http://schemas.microsoft.com/office/drawing/2014/main" id="{A42A50A8-6774-4FDF-B892-C844C5508F69}"/>
              </a:ext>
            </a:extLst>
          </p:cNvPr>
          <p:cNvSpPr txBox="1"/>
          <p:nvPr/>
        </p:nvSpPr>
        <p:spPr>
          <a:xfrm>
            <a:off x="2772" y="1325606"/>
            <a:ext cx="9141228" cy="1938992"/>
          </a:xfrm>
          <a:prstGeom prst="rect">
            <a:avLst/>
          </a:prstGeom>
          <a:noFill/>
        </p:spPr>
        <p:txBody>
          <a:bodyPr wrap="square" lIns="91440" tIns="45720" rIns="91440" bIns="45720" rtlCol="0" anchor="t">
            <a:spAutoFit/>
          </a:bodyPr>
          <a:lstStyle/>
          <a:p>
            <a:pPr marL="285750" indent="-285750" algn="l">
              <a:buFont typeface="Arial"/>
              <a:buChar char="•"/>
            </a:pPr>
            <a:r>
              <a:rPr lang="en-US" sz="1600" dirty="0">
                <a:latin typeface="Arial"/>
                <a:cs typeface="Arial"/>
              </a:rPr>
              <a:t> </a:t>
            </a:r>
            <a:r>
              <a:rPr lang="en-US" sz="2000" b="0" dirty="0">
                <a:latin typeface="Arial"/>
                <a:cs typeface="Arial"/>
              </a:rPr>
              <a:t>NATO secret WAN.​</a:t>
            </a:r>
            <a:endParaRPr lang="en-US">
              <a:cs typeface="Arial" panose="020B0604020202020204" pitchFamily="34" charset="0"/>
            </a:endParaRPr>
          </a:p>
          <a:p>
            <a:pPr algn="l"/>
            <a:endParaRPr lang="en-US" sz="2000" b="0" dirty="0">
              <a:cs typeface="Arial"/>
            </a:endParaRPr>
          </a:p>
          <a:p>
            <a:pPr marL="342900" indent="-342900" algn="l">
              <a:buFont typeface="Arial"/>
              <a:buChar char="•"/>
            </a:pPr>
            <a:r>
              <a:rPr lang="en-US" sz="2000" b="0" dirty="0">
                <a:latin typeface="Arial"/>
                <a:cs typeface="Arial"/>
              </a:rPr>
              <a:t>Hosted websites, email, chat rooms​, JREAP C</a:t>
            </a:r>
          </a:p>
          <a:p>
            <a:pPr algn="l"/>
            <a:endParaRPr lang="en-US" sz="2000" b="0" dirty="0">
              <a:cs typeface="Arial"/>
            </a:endParaRPr>
          </a:p>
          <a:p>
            <a:pPr marL="342900" indent="-342900" algn="l">
              <a:buFont typeface="Arial"/>
              <a:buChar char="•"/>
            </a:pPr>
            <a:r>
              <a:rPr lang="en-US" sz="2000" b="0" dirty="0">
                <a:latin typeface="Arial"/>
                <a:cs typeface="Arial"/>
              </a:rPr>
              <a:t>Currently only used for basic information exchange between NATO countries on exercise or operation</a:t>
            </a:r>
            <a:endParaRPr lang="en-CA" sz="2000" b="0">
              <a:latin typeface="Arial"/>
              <a:cs typeface="Arial"/>
            </a:endParaRPr>
          </a:p>
        </p:txBody>
      </p:sp>
    </p:spTree>
    <p:extLst>
      <p:ext uri="{BB962C8B-B14F-4D97-AF65-F5344CB8AC3E}">
        <p14:creationId xmlns:p14="http://schemas.microsoft.com/office/powerpoint/2010/main" val="117190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255108" y="372320"/>
            <a:ext cx="4644964" cy="604599"/>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Various Other Networks</a:t>
            </a:r>
          </a:p>
        </p:txBody>
      </p:sp>
      <p:sp>
        <p:nvSpPr>
          <p:cNvPr id="4" name="TextBox 3">
            <a:extLst>
              <a:ext uri="{FF2B5EF4-FFF2-40B4-BE49-F238E27FC236}">
                <a16:creationId xmlns:a16="http://schemas.microsoft.com/office/drawing/2014/main" id="{A42A50A8-6774-4FDF-B892-C844C5508F69}"/>
              </a:ext>
            </a:extLst>
          </p:cNvPr>
          <p:cNvSpPr txBox="1"/>
          <p:nvPr/>
        </p:nvSpPr>
        <p:spPr>
          <a:xfrm>
            <a:off x="2772" y="1325606"/>
            <a:ext cx="9141228" cy="4185761"/>
          </a:xfrm>
          <a:prstGeom prst="rect">
            <a:avLst/>
          </a:prstGeom>
          <a:noFill/>
        </p:spPr>
        <p:txBody>
          <a:bodyPr wrap="square" lIns="91440" tIns="45720" rIns="91440" bIns="45720" rtlCol="0" anchor="t">
            <a:spAutoFit/>
          </a:bodyPr>
          <a:lstStyle/>
          <a:p>
            <a:pPr algn="l" rtl="0" fontAlgn="base"/>
            <a:r>
              <a:rPr lang="en-CA" sz="1400" dirty="0">
                <a:latin typeface="Arial"/>
                <a:cs typeface="Arial"/>
              </a:rPr>
              <a:t>CMFP - </a:t>
            </a:r>
            <a:r>
              <a:rPr lang="en-CA" sz="1400" b="0" i="0" u="none" strike="noStrike" dirty="0">
                <a:solidFill>
                  <a:srgbClr val="000000"/>
                </a:solidFill>
                <a:effectLst/>
                <a:latin typeface="Arial"/>
                <a:cs typeface="Arial"/>
              </a:rPr>
              <a:t>Cooperative Maritime Forces Pacific</a:t>
            </a:r>
            <a:r>
              <a:rPr lang="en-US" sz="1400" b="0" i="0" dirty="0">
                <a:solidFill>
                  <a:srgbClr val="000000"/>
                </a:solidFill>
                <a:effectLst/>
                <a:latin typeface="Arial"/>
                <a:cs typeface="Arial"/>
              </a:rPr>
              <a:t>​, this </a:t>
            </a:r>
            <a:r>
              <a:rPr lang="en-CA" sz="1400" b="0" i="0" u="none" strike="noStrike" dirty="0">
                <a:solidFill>
                  <a:srgbClr val="000000"/>
                </a:solidFill>
                <a:effectLst/>
                <a:latin typeface="Arial"/>
                <a:cs typeface="Arial"/>
              </a:rPr>
              <a:t>enclave is utilized to support Joint Maritime operations in the Pacific</a:t>
            </a:r>
            <a:endParaRPr lang="en-US" sz="1400" b="0">
              <a:solidFill>
                <a:srgbClr val="000000"/>
              </a:solidFill>
              <a:latin typeface="Arial"/>
              <a:cs typeface="Arial"/>
            </a:endParaRPr>
          </a:p>
          <a:p>
            <a:pPr algn="l" rtl="0" fontAlgn="base"/>
            <a:endParaRPr lang="en-CA" sz="1400" b="0" i="0" dirty="0">
              <a:solidFill>
                <a:srgbClr val="000000"/>
              </a:solidFill>
              <a:effectLst/>
              <a:latin typeface="Arial" panose="020B0604020202020204" pitchFamily="34" charset="0"/>
              <a:cs typeface="Arial"/>
            </a:endParaRPr>
          </a:p>
          <a:p>
            <a:pPr algn="l" rtl="0" fontAlgn="base"/>
            <a:r>
              <a:rPr lang="en-CA" sz="1400" i="0" u="none" strike="noStrike" dirty="0">
                <a:solidFill>
                  <a:srgbClr val="000000"/>
                </a:solidFill>
                <a:effectLst/>
                <a:latin typeface="Arial"/>
                <a:cs typeface="Arial"/>
              </a:rPr>
              <a:t>CMFC - </a:t>
            </a:r>
            <a:r>
              <a:rPr lang="en-CA" sz="1400" b="0" i="0" u="none" strike="noStrike" dirty="0">
                <a:solidFill>
                  <a:srgbClr val="000000"/>
                </a:solidFill>
                <a:effectLst/>
                <a:latin typeface="Arial"/>
                <a:cs typeface="Arial"/>
              </a:rPr>
              <a:t>Combined Maritime Forces CENTCOM, this enclave comprises a different combination of partner nations to support CTF151 or other efforts in the Gulf region.</a:t>
            </a:r>
          </a:p>
          <a:p>
            <a:pPr algn="l" rtl="0" fontAlgn="base"/>
            <a:endParaRPr lang="en-CA" sz="1400" b="0" dirty="0">
              <a:solidFill>
                <a:srgbClr val="000000"/>
              </a:solidFill>
              <a:cs typeface="Arial"/>
            </a:endParaRPr>
          </a:p>
          <a:p>
            <a:pPr algn="l" rtl="0" fontAlgn="base"/>
            <a:r>
              <a:rPr lang="en-US" sz="1400" dirty="0">
                <a:latin typeface="Arial"/>
                <a:cs typeface="Arial"/>
              </a:rPr>
              <a:t>GCTF - </a:t>
            </a:r>
            <a:r>
              <a:rPr lang="en-US" sz="1400" b="0" dirty="0">
                <a:latin typeface="Arial"/>
                <a:cs typeface="Arial"/>
              </a:rPr>
              <a:t>Global Counter-Terrorism Task Force​, A network of multiple nations connected, sharing information in order to fight terrorism.</a:t>
            </a:r>
          </a:p>
          <a:p>
            <a:pPr algn="l" rtl="0" fontAlgn="base"/>
            <a:endParaRPr lang="en-US" sz="1400" b="0" dirty="0">
              <a:cs typeface="Arial"/>
            </a:endParaRPr>
          </a:p>
          <a:p>
            <a:pPr algn="l" rtl="0" fontAlgn="base"/>
            <a:r>
              <a:rPr lang="en-US" sz="1400" dirty="0">
                <a:latin typeface="Arial"/>
                <a:cs typeface="Arial"/>
              </a:rPr>
              <a:t>CFBL Net - </a:t>
            </a:r>
            <a:r>
              <a:rPr lang="en-US" sz="1400" b="0" dirty="0">
                <a:latin typeface="Arial"/>
                <a:cs typeface="Arial"/>
              </a:rPr>
              <a:t>Coalition Forces Battle Lab​, it is the same as CFX net, but used for NATO</a:t>
            </a:r>
          </a:p>
          <a:p>
            <a:pPr algn="l" rtl="0" fontAlgn="base"/>
            <a:endParaRPr lang="en-US" sz="1400" b="0" dirty="0">
              <a:cs typeface="Arial"/>
            </a:endParaRPr>
          </a:p>
          <a:p>
            <a:pPr algn="l" rtl="0" fontAlgn="base"/>
            <a:r>
              <a:rPr lang="en-US" sz="1400" dirty="0">
                <a:latin typeface="Arial"/>
                <a:cs typeface="Arial"/>
              </a:rPr>
              <a:t>NEN - </a:t>
            </a:r>
            <a:r>
              <a:rPr lang="en-US" sz="1400" b="0" dirty="0">
                <a:latin typeface="Arial"/>
                <a:cs typeface="Arial"/>
              </a:rPr>
              <a:t>NORAD Enterprise Network. The Main portal for secret level information for NORAD to include:​ Secure email, COP Display,​ Publication storage, and ​Information forwarding.</a:t>
            </a:r>
          </a:p>
          <a:p>
            <a:pPr algn="l" rtl="0" fontAlgn="base"/>
            <a:endParaRPr lang="en-US" sz="1400" b="0" dirty="0">
              <a:cs typeface="Arial"/>
            </a:endParaRPr>
          </a:p>
          <a:p>
            <a:pPr algn="l" rtl="0" fontAlgn="base"/>
            <a:r>
              <a:rPr lang="en-US" sz="1400" dirty="0">
                <a:latin typeface="Arial"/>
                <a:cs typeface="Arial"/>
              </a:rPr>
              <a:t>SIPRNet - </a:t>
            </a:r>
            <a:r>
              <a:rPr lang="en-US" sz="1400" b="0" dirty="0">
                <a:latin typeface="Arial"/>
                <a:cs typeface="Arial"/>
              </a:rPr>
              <a:t>United States Secret Internet Protocol Router Network (SIPRNet). SIPRNet is "a system of interconnected computer networks used by the United States Department of Defense and the U.S. Department of State to transmit classified information​. SIPRNet is the SECRET component of the Defense Information Systems Network​. Access is also available to a small pool of trusted allies, including Australia, Canada, the United Kingdom and New Zealand</a:t>
            </a:r>
            <a:endParaRPr lang="en-CA" sz="1400" b="0">
              <a:latin typeface="Arial"/>
              <a:cs typeface="Arial"/>
            </a:endParaRPr>
          </a:p>
        </p:txBody>
      </p:sp>
    </p:spTree>
    <p:extLst>
      <p:ext uri="{BB962C8B-B14F-4D97-AF65-F5344CB8AC3E}">
        <p14:creationId xmlns:p14="http://schemas.microsoft.com/office/powerpoint/2010/main" val="1893440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387502" y="337015"/>
            <a:ext cx="4380177"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Security Considerations</a:t>
            </a:r>
            <a:endParaRPr lang="en-US" altLang="en-US" sz="2800" kern="0" dirty="0">
              <a:solidFill>
                <a:schemeClr val="accent6"/>
              </a:solidFill>
              <a:cs typeface="Arial"/>
            </a:endParaRPr>
          </a:p>
        </p:txBody>
      </p:sp>
      <p:sp>
        <p:nvSpPr>
          <p:cNvPr id="4" name="TextBox 3">
            <a:extLst>
              <a:ext uri="{FF2B5EF4-FFF2-40B4-BE49-F238E27FC236}">
                <a16:creationId xmlns:a16="http://schemas.microsoft.com/office/drawing/2014/main" id="{A42A50A8-6774-4FDF-B892-C844C5508F69}"/>
              </a:ext>
            </a:extLst>
          </p:cNvPr>
          <p:cNvSpPr txBox="1"/>
          <p:nvPr/>
        </p:nvSpPr>
        <p:spPr>
          <a:xfrm>
            <a:off x="2772" y="1325606"/>
            <a:ext cx="9141228" cy="2246769"/>
          </a:xfrm>
          <a:prstGeom prst="rect">
            <a:avLst/>
          </a:prstGeom>
          <a:noFill/>
        </p:spPr>
        <p:txBody>
          <a:bodyPr wrap="square" lIns="91440" tIns="45720" rIns="91440" bIns="45720" rtlCol="0" anchor="t">
            <a:spAutoFit/>
          </a:bodyPr>
          <a:lstStyle/>
          <a:p>
            <a:pPr marL="342900" indent="-342900" algn="l" rtl="0" fontAlgn="base">
              <a:buFont typeface="Arial"/>
              <a:buChar char="•"/>
            </a:pPr>
            <a:r>
              <a:rPr lang="en-CA" sz="2000" b="0" dirty="0">
                <a:latin typeface="Arial"/>
                <a:cs typeface="Arial"/>
              </a:rPr>
              <a:t>Security Classification – Every network has its own security classification, and it is extremely important to understand what information can go on each network.</a:t>
            </a:r>
            <a:endParaRPr lang="en-US" sz="2000" b="0">
              <a:cs typeface="Arial"/>
            </a:endParaRPr>
          </a:p>
          <a:p>
            <a:pPr algn="l" rtl="0" fontAlgn="base"/>
            <a:endParaRPr lang="en-CA" sz="2000" b="0" dirty="0">
              <a:cs typeface="Arial"/>
            </a:endParaRPr>
          </a:p>
          <a:p>
            <a:pPr marL="342900" indent="-342900" algn="l" rtl="0" fontAlgn="base">
              <a:buFont typeface="Arial"/>
              <a:buChar char="•"/>
            </a:pPr>
            <a:r>
              <a:rPr lang="en-CA" sz="2000" b="0" dirty="0">
                <a:latin typeface="Arial"/>
                <a:cs typeface="Arial"/>
              </a:rPr>
              <a:t>CAN EYES ONLY – the main network utilized in the TDL community (TDL WAN) is CAN eyes only and data cannot be forwarded from its origin to other networks without proper authorization.</a:t>
            </a:r>
            <a:endParaRPr lang="en-CA" sz="2000" b="0">
              <a:latin typeface="Arial"/>
              <a:cs typeface="Arial"/>
            </a:endParaRPr>
          </a:p>
        </p:txBody>
      </p:sp>
    </p:spTree>
    <p:extLst>
      <p:ext uri="{BB962C8B-B14F-4D97-AF65-F5344CB8AC3E}">
        <p14:creationId xmlns:p14="http://schemas.microsoft.com/office/powerpoint/2010/main" val="3121321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a:t>
            </a:r>
            <a:r>
              <a:rPr lang="en-CA" sz="6600" dirty="0">
                <a:solidFill>
                  <a:srgbClr val="002060"/>
                </a:solidFill>
                <a:latin typeface="Arial"/>
                <a:cs typeface="Arial"/>
              </a:rPr>
              <a:t> </a:t>
            </a:r>
            <a:endParaRPr lang="en-CA" sz="6600" dirty="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581680" y="345842"/>
            <a:ext cx="3991821"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OVERVIEW</a:t>
            </a:r>
          </a:p>
        </p:txBody>
      </p:sp>
      <p:sp>
        <p:nvSpPr>
          <p:cNvPr id="4" name="TextBox 3">
            <a:extLst>
              <a:ext uri="{FF2B5EF4-FFF2-40B4-BE49-F238E27FC236}">
                <a16:creationId xmlns:a16="http://schemas.microsoft.com/office/drawing/2014/main" id="{9B9326E2-2370-4BE0-A9ED-D72E3E3C7690}"/>
              </a:ext>
            </a:extLst>
          </p:cNvPr>
          <p:cNvSpPr txBox="1"/>
          <p:nvPr/>
        </p:nvSpPr>
        <p:spPr>
          <a:xfrm>
            <a:off x="2772" y="1711116"/>
            <a:ext cx="9141227" cy="3460223"/>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CSNI;​</a:t>
            </a:r>
            <a:endParaRPr lang="en-US" sz="2000" b="0">
              <a:latin typeface="Arial"/>
              <a:cs typeface="Arial"/>
            </a:endParaRPr>
          </a:p>
          <a:p>
            <a:pPr algn="l"/>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National TDL Enclave;​</a:t>
            </a:r>
          </a:p>
          <a:p>
            <a:pPr algn="l"/>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err="1">
                <a:latin typeface="Arial"/>
                <a:cs typeface="Arial"/>
              </a:rPr>
              <a:t>CFXNet</a:t>
            </a:r>
            <a:r>
              <a:rPr lang="en-CA" sz="2000" b="0" dirty="0">
                <a:latin typeface="Arial"/>
                <a:cs typeface="Arial"/>
              </a:rPr>
              <a:t>​</a:t>
            </a:r>
          </a:p>
          <a:p>
            <a:pPr algn="l"/>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NSWAN</a:t>
            </a:r>
          </a:p>
          <a:p>
            <a:pPr algn="l"/>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Other Networks</a:t>
            </a:r>
          </a:p>
          <a:p>
            <a:pPr algn="l"/>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Security Consideration</a:t>
            </a: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722899" y="328190"/>
            <a:ext cx="3691729" cy="604599"/>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NCW</a:t>
            </a:r>
            <a:endParaRPr lang="en-US" altLang="en-US" sz="2800" kern="0" dirty="0">
              <a:solidFill>
                <a:schemeClr val="accent6"/>
              </a:solidFill>
              <a:cs typeface="Arial"/>
            </a:endParaRPr>
          </a:p>
        </p:txBody>
      </p:sp>
      <p:sp>
        <p:nvSpPr>
          <p:cNvPr id="4" name="TextBox 3">
            <a:extLst>
              <a:ext uri="{FF2B5EF4-FFF2-40B4-BE49-F238E27FC236}">
                <a16:creationId xmlns:a16="http://schemas.microsoft.com/office/drawing/2014/main" id="{9B9326E2-2370-4BE0-A9ED-D72E3E3C7690}"/>
              </a:ext>
            </a:extLst>
          </p:cNvPr>
          <p:cNvSpPr txBox="1"/>
          <p:nvPr/>
        </p:nvSpPr>
        <p:spPr>
          <a:xfrm>
            <a:off x="2772" y="1325607"/>
            <a:ext cx="9141228" cy="3477875"/>
          </a:xfrm>
          <a:prstGeom prst="rect">
            <a:avLst/>
          </a:prstGeom>
          <a:noFill/>
        </p:spPr>
        <p:txBody>
          <a:bodyPr wrap="square" lIns="91440" tIns="45720" rIns="91440" bIns="45720" rtlCol="0" anchor="t">
            <a:spAutoFit/>
          </a:bodyPr>
          <a:lstStyle/>
          <a:p>
            <a:pPr marL="342900" indent="-342900" algn="l">
              <a:buFont typeface="Arial"/>
              <a:buChar char="•"/>
            </a:pPr>
            <a:r>
              <a:rPr lang="en-US" sz="2000" b="0" dirty="0">
                <a:latin typeface="Arial"/>
                <a:cs typeface="Arial"/>
              </a:rPr>
              <a:t>Network Centric Warfare (NCW) has been embraced by numerous nations and is considered the cornerstone of many of the military transformation initiatives.​​</a:t>
            </a:r>
            <a:endParaRPr lang="en-US">
              <a:cs typeface="Arial" panose="020B0604020202020204" pitchFamily="34" charset="0"/>
            </a:endParaRPr>
          </a:p>
          <a:p>
            <a:pPr algn="l"/>
            <a:endParaRPr lang="en-US" sz="2000" b="0" dirty="0">
              <a:cs typeface="Arial"/>
            </a:endParaRPr>
          </a:p>
          <a:p>
            <a:pPr marL="342900" indent="-342900" algn="l">
              <a:buFont typeface="Arial"/>
              <a:buChar char="•"/>
            </a:pPr>
            <a:r>
              <a:rPr lang="en-US" sz="2000" b="0" dirty="0">
                <a:latin typeface="Arial"/>
                <a:cs typeface="Arial"/>
              </a:rPr>
              <a:t>It has become clear that NCW has critical implications across the full spectrum of military operations to include:​</a:t>
            </a:r>
            <a:endParaRPr lang="en-US" sz="2000" b="0" dirty="0">
              <a:cs typeface="Arial"/>
            </a:endParaRPr>
          </a:p>
          <a:p>
            <a:pPr algn="l"/>
            <a:endParaRPr lang="en-US" sz="2000" b="0" dirty="0">
              <a:latin typeface="Arial"/>
              <a:cs typeface="Arial"/>
            </a:endParaRPr>
          </a:p>
          <a:p>
            <a:pPr marL="800100" lvl="1" indent="-342900" algn="l">
              <a:buFont typeface="Wingdings"/>
              <a:buChar char="§"/>
            </a:pPr>
            <a:r>
              <a:rPr lang="en-US" sz="2000" b="0" dirty="0">
                <a:latin typeface="Arial"/>
                <a:cs typeface="Arial"/>
              </a:rPr>
              <a:t>Support organizations</a:t>
            </a:r>
            <a:endParaRPr lang="en-US" sz="2000" b="0" dirty="0">
              <a:cs typeface="Arial"/>
            </a:endParaRPr>
          </a:p>
          <a:p>
            <a:pPr marL="800100" lvl="1" indent="-342900" algn="l">
              <a:buFont typeface="Wingdings"/>
              <a:buChar char="§"/>
            </a:pPr>
            <a:r>
              <a:rPr lang="en-US" sz="2000" b="0" dirty="0">
                <a:latin typeface="Arial"/>
                <a:cs typeface="Arial"/>
              </a:rPr>
              <a:t>Personnel</a:t>
            </a:r>
            <a:endParaRPr lang="en-US" sz="2000" b="0" dirty="0">
              <a:cs typeface="Arial"/>
            </a:endParaRPr>
          </a:p>
          <a:p>
            <a:pPr marL="800100" lvl="1" indent="-342900" algn="l">
              <a:buFont typeface="Wingdings"/>
              <a:buChar char="§"/>
            </a:pPr>
            <a:r>
              <a:rPr lang="en-US" sz="2000" b="0" dirty="0">
                <a:latin typeface="Arial"/>
                <a:cs typeface="Arial"/>
              </a:rPr>
              <a:t>Training and ​</a:t>
            </a:r>
            <a:endParaRPr lang="en-US" sz="2000" b="0" dirty="0">
              <a:cs typeface="Arial"/>
            </a:endParaRPr>
          </a:p>
          <a:p>
            <a:pPr marL="800100" lvl="1" indent="-342900" algn="l">
              <a:buFont typeface="Wingdings"/>
              <a:buChar char="§"/>
            </a:pPr>
            <a:r>
              <a:rPr lang="en-US" sz="2000" b="0" dirty="0">
                <a:latin typeface="Arial"/>
                <a:cs typeface="Arial"/>
              </a:rPr>
              <a:t>Infrastructure.</a:t>
            </a:r>
            <a:endParaRPr lang="en-US" sz="2000" b="0" dirty="0">
              <a:cs typeface="Arial"/>
            </a:endParaRPr>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63564" y="328189"/>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NCW</a:t>
            </a:r>
            <a:endParaRPr lang="en-US" altLang="en-US" sz="2800" kern="0" dirty="0">
              <a:solidFill>
                <a:schemeClr val="accent6"/>
              </a:solidFill>
              <a:cs typeface="Arial"/>
            </a:endParaRPr>
          </a:p>
        </p:txBody>
      </p:sp>
      <p:sp>
        <p:nvSpPr>
          <p:cNvPr id="4" name="TextBox 3">
            <a:extLst>
              <a:ext uri="{FF2B5EF4-FFF2-40B4-BE49-F238E27FC236}">
                <a16:creationId xmlns:a16="http://schemas.microsoft.com/office/drawing/2014/main" id="{15AB6CBC-DCC0-43D8-9C45-81E06FE033E8}"/>
              </a:ext>
            </a:extLst>
          </p:cNvPr>
          <p:cNvSpPr txBox="1"/>
          <p:nvPr/>
        </p:nvSpPr>
        <p:spPr>
          <a:xfrm>
            <a:off x="2772" y="1325606"/>
            <a:ext cx="9141228" cy="1015663"/>
          </a:xfrm>
          <a:prstGeom prst="rect">
            <a:avLst/>
          </a:prstGeom>
          <a:noFill/>
        </p:spPr>
        <p:txBody>
          <a:bodyPr wrap="square" lIns="91440" tIns="45720" rIns="91440" bIns="45720" rtlCol="0" anchor="t">
            <a:spAutoFit/>
          </a:bodyPr>
          <a:lstStyle/>
          <a:p>
            <a:pPr marL="342900" indent="-342900" algn="l">
              <a:buFont typeface="Arial"/>
              <a:buChar char="•"/>
            </a:pPr>
            <a:r>
              <a:rPr lang="en-US" sz="2000" b="0" dirty="0">
                <a:latin typeface="Arial"/>
                <a:cs typeface="Arial"/>
              </a:rPr>
              <a:t>Despite such global initiative, the Canadian Department of National </a:t>
            </a:r>
            <a:r>
              <a:rPr lang="en-US" sz="2000" b="0" dirty="0" err="1">
                <a:latin typeface="Arial"/>
                <a:cs typeface="Arial"/>
              </a:rPr>
              <a:t>Defence</a:t>
            </a:r>
            <a:r>
              <a:rPr lang="en-US" sz="2000" b="0" dirty="0">
                <a:latin typeface="Arial"/>
                <a:cs typeface="Arial"/>
              </a:rPr>
              <a:t> and Canadian Forces have been slow to formally embrace NCW, or as we define it, Network Enabled Operations (</a:t>
            </a:r>
            <a:r>
              <a:rPr lang="en-US" sz="2000" b="0" dirty="0" err="1">
                <a:latin typeface="Arial"/>
                <a:cs typeface="Arial"/>
              </a:rPr>
              <a:t>NEOps</a:t>
            </a:r>
            <a:r>
              <a:rPr lang="en-US" sz="2000" b="0" dirty="0">
                <a:latin typeface="Arial"/>
                <a:cs typeface="Arial"/>
              </a:rPr>
              <a:t>).</a:t>
            </a:r>
            <a:endParaRPr lang="en-CA" sz="2000" b="0">
              <a:latin typeface="Arial"/>
              <a:cs typeface="Arial"/>
            </a:endParaRPr>
          </a:p>
        </p:txBody>
      </p:sp>
      <p:pic>
        <p:nvPicPr>
          <p:cNvPr id="2" name="Picture 1">
            <a:extLst>
              <a:ext uri="{FF2B5EF4-FFF2-40B4-BE49-F238E27FC236}">
                <a16:creationId xmlns:a16="http://schemas.microsoft.com/office/drawing/2014/main" id="{405837B0-43DF-4417-A1A0-22CB3C2654C4}"/>
              </a:ext>
            </a:extLst>
          </p:cNvPr>
          <p:cNvPicPr>
            <a:picLocks noChangeAspect="1"/>
          </p:cNvPicPr>
          <p:nvPr/>
        </p:nvPicPr>
        <p:blipFill>
          <a:blip r:embed="rId2"/>
          <a:stretch>
            <a:fillRect/>
          </a:stretch>
        </p:blipFill>
        <p:spPr>
          <a:xfrm>
            <a:off x="1524000" y="2371445"/>
            <a:ext cx="6096000" cy="3914775"/>
          </a:xfrm>
          <a:prstGeom prst="rect">
            <a:avLst/>
          </a:prstGeom>
        </p:spPr>
      </p:pic>
    </p:spTree>
    <p:extLst>
      <p:ext uri="{BB962C8B-B14F-4D97-AF65-F5344CB8AC3E}">
        <p14:creationId xmlns:p14="http://schemas.microsoft.com/office/powerpoint/2010/main" val="875054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072390" y="354668"/>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Definitions</a:t>
            </a:r>
          </a:p>
        </p:txBody>
      </p:sp>
      <p:sp>
        <p:nvSpPr>
          <p:cNvPr id="4" name="TextBox 3">
            <a:extLst>
              <a:ext uri="{FF2B5EF4-FFF2-40B4-BE49-F238E27FC236}">
                <a16:creationId xmlns:a16="http://schemas.microsoft.com/office/drawing/2014/main" id="{9B9326E2-2370-4BE0-A9ED-D72E3E3C7690}"/>
              </a:ext>
            </a:extLst>
          </p:cNvPr>
          <p:cNvSpPr txBox="1"/>
          <p:nvPr/>
        </p:nvSpPr>
        <p:spPr>
          <a:xfrm>
            <a:off x="2772" y="1325606"/>
            <a:ext cx="9141228" cy="2554545"/>
          </a:xfrm>
          <a:prstGeom prst="rect">
            <a:avLst/>
          </a:prstGeom>
          <a:noFill/>
        </p:spPr>
        <p:txBody>
          <a:bodyPr wrap="square" lIns="91440" tIns="45720" rIns="91440" bIns="45720" rtlCol="0" anchor="t">
            <a:spAutoFit/>
          </a:bodyPr>
          <a:lstStyle/>
          <a:p>
            <a:pPr marL="342900" indent="-342900" algn="l">
              <a:buFont typeface="Arial"/>
              <a:buChar char="•"/>
            </a:pPr>
            <a:r>
              <a:rPr lang="en-US" sz="2000" b="0" dirty="0">
                <a:latin typeface="Arial"/>
                <a:cs typeface="Arial"/>
              </a:rPr>
              <a:t>Secure classified Networks have grown in use and number.  The backbone of all secure networks is referred to as CNET in the CAF​</a:t>
            </a:r>
            <a:endParaRPr lang="en-US">
              <a:cs typeface="Arial" panose="020B0604020202020204" pitchFamily="34" charset="0"/>
            </a:endParaRPr>
          </a:p>
          <a:p>
            <a:pPr algn="l"/>
            <a:endParaRPr lang="en-US" sz="2000" b="0" dirty="0">
              <a:cs typeface="Arial"/>
            </a:endParaRPr>
          </a:p>
          <a:p>
            <a:pPr marL="342900" indent="-342900" algn="l">
              <a:buFont typeface="Arial"/>
              <a:buChar char="•"/>
            </a:pPr>
            <a:r>
              <a:rPr lang="en-US" sz="2000" b="0" dirty="0">
                <a:latin typeface="Arial"/>
                <a:cs typeface="Arial"/>
              </a:rPr>
              <a:t>Enclaves are pipelines of data (data streams) carried over the CNET backbone​</a:t>
            </a:r>
          </a:p>
          <a:p>
            <a:pPr algn="l"/>
            <a:endParaRPr lang="en-US" sz="2000" b="0" dirty="0">
              <a:cs typeface="Arial"/>
            </a:endParaRPr>
          </a:p>
          <a:p>
            <a:pPr marL="342900" indent="-342900" algn="l">
              <a:buFont typeface="Arial"/>
              <a:buChar char="•"/>
            </a:pPr>
            <a:r>
              <a:rPr lang="en-US" sz="2000" b="0" dirty="0">
                <a:latin typeface="Arial"/>
                <a:cs typeface="Arial"/>
              </a:rPr>
              <a:t>Each enclave utilizes a different Crypto, Port number and IP scheme isolating data streams</a:t>
            </a:r>
            <a:endParaRPr lang="en-CA" sz="2000" b="0" dirty="0">
              <a:latin typeface="Arial"/>
              <a:cs typeface="Arial"/>
            </a:endParaRPr>
          </a:p>
        </p:txBody>
      </p:sp>
    </p:spTree>
    <p:extLst>
      <p:ext uri="{BB962C8B-B14F-4D97-AF65-F5344CB8AC3E}">
        <p14:creationId xmlns:p14="http://schemas.microsoft.com/office/powerpoint/2010/main" val="631316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970035" y="319363"/>
            <a:ext cx="3206285"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CSNI</a:t>
            </a:r>
            <a:endParaRPr lang="en-US" altLang="en-US" sz="2800" kern="0" dirty="0">
              <a:solidFill>
                <a:schemeClr val="accent6"/>
              </a:solidFill>
              <a:cs typeface="Arial"/>
            </a:endParaRPr>
          </a:p>
        </p:txBody>
      </p:sp>
      <p:sp>
        <p:nvSpPr>
          <p:cNvPr id="4" name="TextBox 3">
            <a:extLst>
              <a:ext uri="{FF2B5EF4-FFF2-40B4-BE49-F238E27FC236}">
                <a16:creationId xmlns:a16="http://schemas.microsoft.com/office/drawing/2014/main" id="{1EA5EF33-576B-4A3F-B0B0-0723D39DD30E}"/>
              </a:ext>
            </a:extLst>
          </p:cNvPr>
          <p:cNvSpPr txBox="1"/>
          <p:nvPr/>
        </p:nvSpPr>
        <p:spPr>
          <a:xfrm>
            <a:off x="2772" y="1325606"/>
            <a:ext cx="9141228" cy="1938992"/>
          </a:xfrm>
          <a:prstGeom prst="rect">
            <a:avLst/>
          </a:prstGeom>
          <a:noFill/>
        </p:spPr>
        <p:txBody>
          <a:bodyPr wrap="square" lIns="91440" tIns="45720" rIns="91440" bIns="45720" rtlCol="0" anchor="t">
            <a:spAutoFit/>
          </a:bodyPr>
          <a:lstStyle/>
          <a:p>
            <a:pPr marL="342900" indent="-342900" algn="l">
              <a:buFont typeface="Arial"/>
              <a:buChar char="•"/>
            </a:pPr>
            <a:r>
              <a:rPr lang="en-US" sz="2000" b="0" dirty="0">
                <a:latin typeface="Arial"/>
                <a:cs typeface="Arial"/>
              </a:rPr>
              <a:t>Consolidated Secret Network Infrastructure (CSNI)​​</a:t>
            </a:r>
            <a:endParaRPr lang="en-US">
              <a:cs typeface="Arial" panose="020B0604020202020204" pitchFamily="34" charset="0"/>
            </a:endParaRPr>
          </a:p>
          <a:p>
            <a:pPr algn="l"/>
            <a:endParaRPr lang="en-US" sz="2000" b="0" dirty="0">
              <a:cs typeface="Arial"/>
            </a:endParaRPr>
          </a:p>
          <a:p>
            <a:pPr marL="342900" indent="-342900" algn="l">
              <a:buFont typeface="Arial"/>
              <a:buChar char="•"/>
            </a:pPr>
            <a:r>
              <a:rPr lang="en-US" sz="2000" b="0" dirty="0">
                <a:latin typeface="Arial"/>
                <a:cs typeface="Arial"/>
              </a:rPr>
              <a:t>CSNI is a worldwide-protected telecommunications network that enables the exchange of information in an interoperable and global space, partitioned by security demands, transmission requirements, and geographic needs of targeted end-user communities.</a:t>
            </a:r>
            <a:endParaRPr lang="en-CA" sz="2000" b="0">
              <a:latin typeface="Arial"/>
              <a:cs typeface="Arial"/>
            </a:endParaRPr>
          </a:p>
        </p:txBody>
      </p:sp>
    </p:spTree>
    <p:extLst>
      <p:ext uri="{BB962C8B-B14F-4D97-AF65-F5344CB8AC3E}">
        <p14:creationId xmlns:p14="http://schemas.microsoft.com/office/powerpoint/2010/main" val="321114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555201" y="337016"/>
            <a:ext cx="4035953"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National TDL Enclave</a:t>
            </a:r>
            <a:endParaRPr lang="en-US" altLang="en-US" sz="2800" kern="0" dirty="0">
              <a:solidFill>
                <a:schemeClr val="accent6"/>
              </a:solidFill>
              <a:cs typeface="Arial"/>
            </a:endParaRPr>
          </a:p>
        </p:txBody>
      </p:sp>
      <p:sp>
        <p:nvSpPr>
          <p:cNvPr id="4" name="TextBox 3">
            <a:extLst>
              <a:ext uri="{FF2B5EF4-FFF2-40B4-BE49-F238E27FC236}">
                <a16:creationId xmlns:a16="http://schemas.microsoft.com/office/drawing/2014/main" id="{9B9326E2-2370-4BE0-A9ED-D72E3E3C7690}"/>
              </a:ext>
            </a:extLst>
          </p:cNvPr>
          <p:cNvSpPr txBox="1"/>
          <p:nvPr/>
        </p:nvSpPr>
        <p:spPr>
          <a:xfrm>
            <a:off x="2772" y="1325606"/>
            <a:ext cx="9141228" cy="1631216"/>
          </a:xfrm>
          <a:prstGeom prst="rect">
            <a:avLst/>
          </a:prstGeom>
          <a:noFill/>
        </p:spPr>
        <p:txBody>
          <a:bodyPr wrap="square" lIns="91440" tIns="45720" rIns="91440" bIns="45720" rtlCol="0" anchor="t">
            <a:spAutoFit/>
          </a:bodyPr>
          <a:lstStyle/>
          <a:p>
            <a:pPr marL="285750" indent="-285750" algn="l">
              <a:buFont typeface="Arial"/>
              <a:buChar char="•"/>
            </a:pPr>
            <a:r>
              <a:rPr lang="en-US" sz="1600" dirty="0">
                <a:latin typeface="Arial"/>
                <a:cs typeface="Arial"/>
              </a:rPr>
              <a:t> </a:t>
            </a:r>
            <a:r>
              <a:rPr lang="en-US" sz="2000" b="0" dirty="0">
                <a:latin typeface="Arial"/>
                <a:cs typeface="Arial"/>
              </a:rPr>
              <a:t>A national initiative to connect TDL nodes​</a:t>
            </a:r>
            <a:endParaRPr lang="en-US">
              <a:cs typeface="Arial" panose="020B0604020202020204" pitchFamily="34" charset="0"/>
            </a:endParaRPr>
          </a:p>
          <a:p>
            <a:pPr algn="l"/>
            <a:endParaRPr lang="en-US" sz="2000" b="0" dirty="0">
              <a:cs typeface="Arial"/>
            </a:endParaRPr>
          </a:p>
          <a:p>
            <a:pPr marL="342900" indent="-342900" algn="l">
              <a:buFont typeface="Arial"/>
              <a:buChar char="•"/>
            </a:pPr>
            <a:r>
              <a:rPr lang="en-US" sz="2000" b="0" dirty="0">
                <a:latin typeface="Arial"/>
                <a:cs typeface="Arial"/>
              </a:rPr>
              <a:t>Utilizes the JREAP C protocol to transfer Tactical data between nodes​</a:t>
            </a:r>
          </a:p>
          <a:p>
            <a:pPr algn="l"/>
            <a:endParaRPr lang="en-US" sz="2000" b="0" dirty="0">
              <a:cs typeface="Arial"/>
            </a:endParaRPr>
          </a:p>
          <a:p>
            <a:pPr marL="342900" indent="-342900" algn="l">
              <a:buFont typeface="Arial"/>
              <a:buChar char="•"/>
            </a:pPr>
            <a:r>
              <a:rPr lang="en-US" sz="2000" b="0" dirty="0">
                <a:latin typeface="Arial"/>
                <a:cs typeface="Arial"/>
              </a:rPr>
              <a:t>Transmission is over CNET backbone</a:t>
            </a:r>
            <a:endParaRPr lang="en-CA" sz="2000" b="0">
              <a:latin typeface="Arial"/>
              <a:cs typeface="Arial"/>
            </a:endParaRPr>
          </a:p>
        </p:txBody>
      </p:sp>
    </p:spTree>
    <p:extLst>
      <p:ext uri="{BB962C8B-B14F-4D97-AF65-F5344CB8AC3E}">
        <p14:creationId xmlns:p14="http://schemas.microsoft.com/office/powerpoint/2010/main" val="1018365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775857" y="328189"/>
            <a:ext cx="359464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err="1">
                <a:solidFill>
                  <a:schemeClr val="accent6"/>
                </a:solidFill>
              </a:rPr>
              <a:t>CFXNet</a:t>
            </a:r>
            <a:endParaRPr lang="en-US" altLang="en-US" sz="2800" kern="0">
              <a:solidFill>
                <a:schemeClr val="accent6"/>
              </a:solidFill>
              <a:cs typeface="Arial"/>
            </a:endParaRPr>
          </a:p>
        </p:txBody>
      </p:sp>
      <p:sp>
        <p:nvSpPr>
          <p:cNvPr id="4" name="TextBox 3">
            <a:extLst>
              <a:ext uri="{FF2B5EF4-FFF2-40B4-BE49-F238E27FC236}">
                <a16:creationId xmlns:a16="http://schemas.microsoft.com/office/drawing/2014/main" id="{A42A50A8-6774-4FDF-B892-C844C5508F69}"/>
              </a:ext>
            </a:extLst>
          </p:cNvPr>
          <p:cNvSpPr txBox="1"/>
          <p:nvPr/>
        </p:nvSpPr>
        <p:spPr>
          <a:xfrm>
            <a:off x="2772" y="1325606"/>
            <a:ext cx="9141228" cy="2554545"/>
          </a:xfrm>
          <a:prstGeom prst="rect">
            <a:avLst/>
          </a:prstGeom>
          <a:noFill/>
        </p:spPr>
        <p:txBody>
          <a:bodyPr wrap="square" lIns="91440" tIns="45720" rIns="91440" bIns="45720" rtlCol="0" anchor="t">
            <a:spAutoFit/>
          </a:bodyPr>
          <a:lstStyle/>
          <a:p>
            <a:pPr marL="285750" indent="-285750" algn="l">
              <a:buFont typeface="Arial"/>
              <a:buChar char="•"/>
            </a:pPr>
            <a:r>
              <a:rPr lang="en-US" sz="1600" dirty="0">
                <a:latin typeface="Arial"/>
                <a:cs typeface="Arial"/>
              </a:rPr>
              <a:t> </a:t>
            </a:r>
            <a:r>
              <a:rPr lang="en-US" sz="2000" b="0" dirty="0">
                <a:latin typeface="Arial"/>
                <a:cs typeface="Arial"/>
              </a:rPr>
              <a:t>Canadian Forces Experimentation Network​</a:t>
            </a:r>
            <a:endParaRPr lang="en-US">
              <a:cs typeface="Arial" panose="020B0604020202020204" pitchFamily="34" charset="0"/>
            </a:endParaRPr>
          </a:p>
          <a:p>
            <a:pPr algn="l"/>
            <a:endParaRPr lang="en-US" sz="2000" b="0" dirty="0">
              <a:cs typeface="Arial"/>
            </a:endParaRPr>
          </a:p>
          <a:p>
            <a:pPr marL="342900" indent="-342900" algn="l">
              <a:buFont typeface="Arial"/>
              <a:buChar char="•"/>
            </a:pPr>
            <a:r>
              <a:rPr lang="en-US" sz="2000" b="0" dirty="0">
                <a:latin typeface="Arial"/>
                <a:cs typeface="Arial"/>
              </a:rPr>
              <a:t>Used for Non-Operational Testing, Exercises, Development and the Naval warfare training repository.​</a:t>
            </a:r>
            <a:endParaRPr lang="en-US" sz="2000" b="0" dirty="0">
              <a:cs typeface="Arial"/>
            </a:endParaRPr>
          </a:p>
          <a:p>
            <a:pPr algn="l"/>
            <a:endParaRPr lang="en-US" sz="2000" b="0" dirty="0">
              <a:cs typeface="Arial"/>
            </a:endParaRPr>
          </a:p>
          <a:p>
            <a:pPr marL="342900" indent="-342900" algn="l">
              <a:buFont typeface="Arial"/>
              <a:buChar char="•"/>
            </a:pPr>
            <a:r>
              <a:rPr lang="en-US" sz="2000" b="0" dirty="0">
                <a:latin typeface="Arial"/>
                <a:cs typeface="Arial"/>
              </a:rPr>
              <a:t>2 Eyes - CASE​</a:t>
            </a:r>
          </a:p>
          <a:p>
            <a:pPr marL="285750" indent="-285750" algn="l">
              <a:buFont typeface="Arial" panose="020B0604020202020204" pitchFamily="34" charset="0"/>
              <a:buChar char="•"/>
            </a:pPr>
            <a:endParaRPr lang="en-US" sz="2000" b="0" dirty="0">
              <a:cs typeface="Arial"/>
            </a:endParaRPr>
          </a:p>
          <a:p>
            <a:pPr marL="285750" indent="-285750" algn="l">
              <a:buFont typeface="Arial" panose="020B0604020202020204" pitchFamily="34" charset="0"/>
              <a:buChar char="•"/>
            </a:pPr>
            <a:r>
              <a:rPr lang="en-US" sz="2000" b="0" dirty="0">
                <a:latin typeface="Arial"/>
                <a:cs typeface="Arial"/>
              </a:rPr>
              <a:t>5 Eyes - NATO TDLITS</a:t>
            </a:r>
            <a:endParaRPr lang="en-CA" sz="2000" b="0">
              <a:latin typeface="Arial"/>
              <a:cs typeface="Arial"/>
            </a:endParaRPr>
          </a:p>
        </p:txBody>
      </p:sp>
    </p:spTree>
    <p:extLst>
      <p:ext uri="{BB962C8B-B14F-4D97-AF65-F5344CB8AC3E}">
        <p14:creationId xmlns:p14="http://schemas.microsoft.com/office/powerpoint/2010/main" val="2753363991"/>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1D0B25F-136E-432B-8AB3-70B7D85C5790}">
  <ds:schemaRefs>
    <ds:schemaRef ds:uri="http://schemas.microsoft.com/sharepoint/events"/>
  </ds:schemaRefs>
</ds:datastoreItem>
</file>

<file path=customXml/itemProps2.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3.xml><?xml version="1.0" encoding="utf-8"?>
<ds:datastoreItem xmlns:ds="http://schemas.openxmlformats.org/officeDocument/2006/customXml" ds:itemID="{3BD28AB8-2528-465C-81EF-CDFD686B5ABA}">
  <ds:schemaRefs>
    <ds:schemaRef ds:uri="http://www.w3.org/XML/1998/namespace"/>
    <ds:schemaRef ds:uri="http://schemas.openxmlformats.org/package/2006/metadata/core-properties"/>
    <ds:schemaRef ds:uri="http://schemas.microsoft.com/office/2006/metadata/properties"/>
    <ds:schemaRef ds:uri="http://purl.org/dc/elements/1.1/"/>
    <ds:schemaRef ds:uri="http://purl.org/dc/terms/"/>
    <ds:schemaRef ds:uri="http://schemas.microsoft.com/office/infopath/2007/PartnerControls"/>
    <ds:schemaRef ds:uri="http://schemas.microsoft.com/office/2006/documentManagement/types"/>
    <ds:schemaRef ds:uri="c849b990-5f49-4754-9b71-10ab8b44beb8"/>
    <ds:schemaRef ds:uri="http://purl.org/dc/dcmitype/"/>
    <ds:schemaRef ds:uri="http://schemas.microsoft.com/sharepoint/v3"/>
    <ds:schemaRef ds:uri="4e4e7067-1b66-4815-83c0-e5717f015141"/>
  </ds:schemaRefs>
</ds:datastoreItem>
</file>

<file path=customXml/itemProps4.xml><?xml version="1.0" encoding="utf-8"?>
<ds:datastoreItem xmlns:ds="http://schemas.openxmlformats.org/officeDocument/2006/customXml" ds:itemID="{F5148DAC-952E-4C7F-8202-7FB66A6FCA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10464</TotalTime>
  <Words>588</Words>
  <Application>Microsoft Office PowerPoint</Application>
  <PresentationFormat>On-screen Show (4:3)</PresentationFormat>
  <Paragraphs>81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Shawn Quigley</cp:lastModifiedBy>
  <cp:revision>328</cp:revision>
  <dcterms:created xsi:type="dcterms:W3CDTF">2011-01-05T13:27:31Z</dcterms:created>
  <dcterms:modified xsi:type="dcterms:W3CDTF">2021-02-05T18:29:09Z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