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15"/>
  </p:notesMasterIdLst>
  <p:handoutMasterIdLst>
    <p:handoutMasterId r:id="rId16"/>
  </p:handoutMasterIdLst>
  <p:sldIdLst>
    <p:sldId id="258" r:id="rId6"/>
    <p:sldId id="288" r:id="rId7"/>
    <p:sldId id="267" r:id="rId8"/>
    <p:sldId id="289" r:id="rId9"/>
    <p:sldId id="309" r:id="rId10"/>
    <p:sldId id="310" r:id="rId11"/>
    <p:sldId id="311" r:id="rId12"/>
    <p:sldId id="303" r:id="rId13"/>
    <p:sldId id="307" r:id="rId14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pard.r" initials="h" lastIdx="1" clrIdx="0">
    <p:extLst>
      <p:ext uri="{19B8F6BF-5375-455C-9EA6-DF929625EA0E}">
        <p15:presenceInfo xmlns:p15="http://schemas.microsoft.com/office/powerpoint/2012/main" userId="helpard.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B5A57-90D4-4EB2-B83E-853C6F9D3D3A}" v="19" dt="2021-02-03T17:49:46.637"/>
    <p1510:client id="{0CCB66C0-5F51-4947-A383-4BE43708D659}" v="76" dt="2021-02-02T16:48:21.532"/>
    <p1510:client id="{359B09E9-3130-7B2E-6028-B7D4F7D0D2E6}" v="5" dt="2021-02-03T20:28:21.986"/>
    <p1510:client id="{DCA334DE-3DBD-4871-8CD8-4F6D1D535785}" v="126" dt="2021-02-05T21:25:20.684"/>
    <p1510:client id="{FCE91E2B-DAAE-45B6-9903-1CBEC7B8D3C2}" v="12" dt="2021-02-03T19:38:55.7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pard RW@ADM(IM) DJCIS@Defence O365" userId="S::rodney.helpard@ecn.forces.gc.ca::571a3b71-3825-4db5-994c-3be871183676" providerId="AD" clId="Web-{BBAA00D7-EF6E-4793-B408-5F8F58F6AEBF}"/>
    <pc:docChg chg="modSld">
      <pc:chgData name="Helpard RW@ADM(IM) DJCIS@Defence O365" userId="S::rodney.helpard@ecn.forces.gc.ca::571a3b71-3825-4db5-994c-3be871183676" providerId="AD" clId="Web-{BBAA00D7-EF6E-4793-B408-5F8F58F6AEBF}" dt="2021-02-02T16:54:17.439" v="112"/>
      <pc:docMkLst>
        <pc:docMk/>
      </pc:docMkLst>
      <pc:sldChg chg="modNotes">
        <pc:chgData name="Helpard RW@ADM(IM) DJCIS@Defence O365" userId="S::rodney.helpard@ecn.forces.gc.ca::571a3b71-3825-4db5-994c-3be871183676" providerId="AD" clId="Web-{BBAA00D7-EF6E-4793-B408-5F8F58F6AEBF}" dt="2021-02-02T16:54:17.439" v="112"/>
        <pc:sldMkLst>
          <pc:docMk/>
          <pc:sldMk cId="232699226" sldId="303"/>
        </pc:sldMkLst>
      </pc:sldChg>
    </pc:docChg>
  </pc:docChgLst>
  <pc:docChgLst>
    <pc:chgData name="Helpard RW@ADM(IM) DJCIS@Defence O365" userId="S::rodney.helpard@ecn.forces.gc.ca::571a3b71-3825-4db5-994c-3be871183676" providerId="AD" clId="Web-{78D9FA41-F4D9-4A92-B27A-99E0E9D9FDC4}"/>
    <pc:docChg chg="modSld">
      <pc:chgData name="Helpard RW@ADM(IM) DJCIS@Defence O365" userId="S::rodney.helpard@ecn.forces.gc.ca::571a3b71-3825-4db5-994c-3be871183676" providerId="AD" clId="Web-{78D9FA41-F4D9-4A92-B27A-99E0E9D9FDC4}" dt="2021-02-04T14:23:00.453" v="368"/>
      <pc:docMkLst>
        <pc:docMk/>
      </pc:docMkLst>
      <pc:sldChg chg="modNotes">
        <pc:chgData name="Helpard RW@ADM(IM) DJCIS@Defence O365" userId="S::rodney.helpard@ecn.forces.gc.ca::571a3b71-3825-4db5-994c-3be871183676" providerId="AD" clId="Web-{78D9FA41-F4D9-4A92-B27A-99E0E9D9FDC4}" dt="2021-02-04T14:23:00.453" v="368"/>
        <pc:sldMkLst>
          <pc:docMk/>
          <pc:sldMk cId="1251806590" sldId="289"/>
        </pc:sldMkLst>
      </pc:sldChg>
    </pc:docChg>
  </pc:docChgLst>
  <pc:docChgLst>
    <pc:chgData name="Helpard R@ADM(IM) DJCIS@Defence O365" userId="S::rodney.helpard@ecn.forces.gc.ca::571a3b71-3825-4db5-994c-3be871183676" providerId="AD" clId="Web-{B4A5A1C6-97B5-4AE4-9515-914ECC556C3E}"/>
    <pc:docChg chg="modSld">
      <pc:chgData name="Helpard R@ADM(IM) DJCIS@Defence O365" userId="S::rodney.helpard@ecn.forces.gc.ca::571a3b71-3825-4db5-994c-3be871183676" providerId="AD" clId="Web-{B4A5A1C6-97B5-4AE4-9515-914ECC556C3E}" dt="2021-03-01T19:51:08.223" v="125"/>
      <pc:docMkLst>
        <pc:docMk/>
      </pc:docMkLst>
      <pc:sldChg chg="modNotes">
        <pc:chgData name="Helpard R@ADM(IM) DJCIS@Defence O365" userId="S::rodney.helpard@ecn.forces.gc.ca::571a3b71-3825-4db5-994c-3be871183676" providerId="AD" clId="Web-{B4A5A1C6-97B5-4AE4-9515-914ECC556C3E}" dt="2021-03-01T19:51:08.223" v="125"/>
        <pc:sldMkLst>
          <pc:docMk/>
          <pc:sldMk cId="1251806590" sldId="289"/>
        </pc:sldMkLst>
      </pc:sldChg>
    </pc:docChg>
  </pc:docChgLst>
  <pc:docChgLst>
    <pc:chgData name="Sheppard MS JE@MCC RJOC(A)@Defence O365" userId="S::justin.sheppard@ecn.forces.gc.ca::046012a4-b312-4c37-863d-653c3913ec98" providerId="AD" clId="Web-{DCA334DE-3DBD-4871-8CD8-4F6D1D535785}"/>
    <pc:docChg chg="modSld">
      <pc:chgData name="Sheppard MS JE@MCC RJOC(A)@Defence O365" userId="S::justin.sheppard@ecn.forces.gc.ca::046012a4-b312-4c37-863d-653c3913ec98" providerId="AD" clId="Web-{DCA334DE-3DBD-4871-8CD8-4F6D1D535785}" dt="2021-02-05T21:25:20.684" v="91" actId="1076"/>
      <pc:docMkLst>
        <pc:docMk/>
      </pc:docMkLst>
      <pc:sldChg chg="modSp">
        <pc:chgData name="Sheppard MS JE@MCC RJOC(A)@Defence O365" userId="S::justin.sheppard@ecn.forces.gc.ca::046012a4-b312-4c37-863d-653c3913ec98" providerId="AD" clId="Web-{DCA334DE-3DBD-4871-8CD8-4F6D1D535785}" dt="2021-02-05T21:19:03.717" v="1" actId="1076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19:03.717" v="1" actId="1076"/>
          <ac:spMkLst>
            <pc:docMk/>
            <pc:sldMk cId="0" sldId="258"/>
            <ac:spMk id="7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CA334DE-3DBD-4871-8CD8-4F6D1D535785}" dt="2021-02-05T21:19:27.963" v="10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19:27.963" v="10" actId="20577"/>
          <ac:spMkLst>
            <pc:docMk/>
            <pc:sldMk cId="1587703502" sldId="267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19:10.150" v="2" actId="1076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CA334DE-3DBD-4871-8CD8-4F6D1D535785}" dt="2021-02-05T21:20:15.416" v="27" actId="1076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20:04.916" v="25" actId="20577"/>
          <ac:spMkLst>
            <pc:docMk/>
            <pc:sldMk cId="1251806590" sldId="289"/>
            <ac:spMk id="4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19:37.198" v="11" actId="14100"/>
          <ac:spMkLst>
            <pc:docMk/>
            <pc:sldMk cId="1251806590" sldId="289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DCA334DE-3DBD-4871-8CD8-4F6D1D535785}" dt="2021-02-05T21:20:15.416" v="27" actId="1076"/>
          <ac:picMkLst>
            <pc:docMk/>
            <pc:sldMk cId="1251806590" sldId="289"/>
            <ac:picMk id="1030" creationId="{00000000-0000-0000-0000-000000000000}"/>
          </ac:picMkLst>
        </pc:picChg>
      </pc:sldChg>
      <pc:sldChg chg="modSp">
        <pc:chgData name="Sheppard MS JE@MCC RJOC(A)@Defence O365" userId="S::justin.sheppard@ecn.forces.gc.ca::046012a4-b312-4c37-863d-653c3913ec98" providerId="AD" clId="Web-{DCA334DE-3DBD-4871-8CD8-4F6D1D535785}" dt="2021-02-05T21:25:20.684" v="91" actId="1076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24:21.058" v="80" actId="20577"/>
          <ac:spMkLst>
            <pc:docMk/>
            <pc:sldMk cId="232699226" sldId="303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25:20.684" v="91" actId="1076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CA334DE-3DBD-4871-8CD8-4F6D1D535785}" dt="2021-02-05T21:24:34.762" v="83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24:34.762" v="83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CA334DE-3DBD-4871-8CD8-4F6D1D535785}" dt="2021-02-05T21:20:42.464" v="35" actId="20577"/>
        <pc:sldMkLst>
          <pc:docMk/>
          <pc:sldMk cId="261253293" sldId="309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20:42.464" v="35" actId="20577"/>
          <ac:spMkLst>
            <pc:docMk/>
            <pc:sldMk cId="261253293" sldId="309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20:25.682" v="28" actId="14100"/>
          <ac:spMkLst>
            <pc:docMk/>
            <pc:sldMk cId="261253293" sldId="30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CA334DE-3DBD-4871-8CD8-4F6D1D535785}" dt="2021-02-05T21:22:16.511" v="55" actId="14100"/>
        <pc:sldMkLst>
          <pc:docMk/>
          <pc:sldMk cId="3947097782" sldId="310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21:23.136" v="45" actId="20577"/>
          <ac:spMkLst>
            <pc:docMk/>
            <pc:sldMk cId="3947097782" sldId="310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20:58.542" v="37" actId="1076"/>
          <ac:spMkLst>
            <pc:docMk/>
            <pc:sldMk cId="3947097782" sldId="310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DCA334DE-3DBD-4871-8CD8-4F6D1D535785}" dt="2021-02-05T21:22:16.511" v="55" actId="14100"/>
          <ac:picMkLst>
            <pc:docMk/>
            <pc:sldMk cId="3947097782" sldId="310"/>
            <ac:picMk id="3074" creationId="{00000000-0000-0000-0000-000000000000}"/>
          </ac:picMkLst>
        </pc:picChg>
        <pc:picChg chg="mod">
          <ac:chgData name="Sheppard MS JE@MCC RJOC(A)@Defence O365" userId="S::justin.sheppard@ecn.forces.gc.ca::046012a4-b312-4c37-863d-653c3913ec98" providerId="AD" clId="Web-{DCA334DE-3DBD-4871-8CD8-4F6D1D535785}" dt="2021-02-05T21:22:10.183" v="53" actId="14100"/>
          <ac:picMkLst>
            <pc:docMk/>
            <pc:sldMk cId="3947097782" sldId="310"/>
            <ac:picMk id="3076" creationId="{00000000-0000-0000-0000-000000000000}"/>
          </ac:picMkLst>
        </pc:picChg>
      </pc:sldChg>
      <pc:sldChg chg="modSp">
        <pc:chgData name="Sheppard MS JE@MCC RJOC(A)@Defence O365" userId="S::justin.sheppard@ecn.forces.gc.ca::046012a4-b312-4c37-863d-653c3913ec98" providerId="AD" clId="Web-{DCA334DE-3DBD-4871-8CD8-4F6D1D535785}" dt="2021-02-05T21:25:11.231" v="89" actId="1076"/>
        <pc:sldMkLst>
          <pc:docMk/>
          <pc:sldMk cId="301854567" sldId="311"/>
        </pc:sldMkLst>
        <pc:spChg chg="mod">
          <ac:chgData name="Sheppard MS JE@MCC RJOC(A)@Defence O365" userId="S::justin.sheppard@ecn.forces.gc.ca::046012a4-b312-4c37-863d-653c3913ec98" providerId="AD" clId="Web-{DCA334DE-3DBD-4871-8CD8-4F6D1D535785}" dt="2021-02-05T21:23:48.121" v="71" actId="1076"/>
          <ac:spMkLst>
            <pc:docMk/>
            <pc:sldMk cId="301854567" sldId="311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23:28.824" v="66" actId="1076"/>
          <ac:spMkLst>
            <pc:docMk/>
            <pc:sldMk cId="301854567" sldId="311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25:11.231" v="89" actId="1076"/>
          <ac:spMkLst>
            <pc:docMk/>
            <pc:sldMk cId="301854567" sldId="311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DCA334DE-3DBD-4871-8CD8-4F6D1D535785}" dt="2021-02-05T21:23:41.418" v="70" actId="1076"/>
          <ac:spMkLst>
            <pc:docMk/>
            <pc:sldMk cId="301854567" sldId="311"/>
            <ac:spMk id="9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DCA334DE-3DBD-4871-8CD8-4F6D1D535785}" dt="2021-02-05T21:23:37.918" v="69" actId="14100"/>
          <ac:picMkLst>
            <pc:docMk/>
            <pc:sldMk cId="301854567" sldId="311"/>
            <ac:picMk id="7" creationId="{00000000-0000-0000-0000-000000000000}"/>
          </ac:picMkLst>
        </pc:picChg>
        <pc:picChg chg="mod">
          <ac:chgData name="Sheppard MS JE@MCC RJOC(A)@Defence O365" userId="S::justin.sheppard@ecn.forces.gc.ca::046012a4-b312-4c37-863d-653c3913ec98" providerId="AD" clId="Web-{DCA334DE-3DBD-4871-8CD8-4F6D1D535785}" dt="2021-02-05T21:23:51.355" v="72" actId="14100"/>
          <ac:picMkLst>
            <pc:docMk/>
            <pc:sldMk cId="301854567" sldId="311"/>
            <ac:picMk id="10" creationId="{00000000-0000-0000-0000-000000000000}"/>
          </ac:picMkLst>
        </pc:picChg>
      </pc:sldChg>
    </pc:docChg>
  </pc:docChgLst>
  <pc:docChgLst>
    <pc:chgData name="Helpard RW@ADM(IM) DJCIS@Defence O365" userId="S::rodney.helpard@ecn.forces.gc.ca::571a3b71-3825-4db5-994c-3be871183676" providerId="AD" clId="Web-{2CB1FBD3-DB85-4FAE-8D0D-97E1533796EB}"/>
    <pc:docChg chg="modSld">
      <pc:chgData name="Helpard RW@ADM(IM) DJCIS@Defence O365" userId="S::rodney.helpard@ecn.forces.gc.ca::571a3b71-3825-4db5-994c-3be871183676" providerId="AD" clId="Web-{2CB1FBD3-DB85-4FAE-8D0D-97E1533796EB}" dt="2021-02-25T16:03:32.997" v="4"/>
      <pc:docMkLst>
        <pc:docMk/>
      </pc:docMkLst>
      <pc:sldChg chg="modNotes">
        <pc:chgData name="Helpard RW@ADM(IM) DJCIS@Defence O365" userId="S::rodney.helpard@ecn.forces.gc.ca::571a3b71-3825-4db5-994c-3be871183676" providerId="AD" clId="Web-{2CB1FBD3-DB85-4FAE-8D0D-97E1533796EB}" dt="2021-02-25T16:03:32.997" v="4"/>
        <pc:sldMkLst>
          <pc:docMk/>
          <pc:sldMk cId="301854567" sldId="311"/>
        </pc:sldMkLst>
      </pc:sldChg>
    </pc:docChg>
  </pc:docChgLst>
  <pc:docChgLst>
    <pc:chgData name="Helpard RW@ADM(IM) DJCIS@Defence O365" userId="S::rodney.helpard@ecn.forces.gc.ca::571a3b71-3825-4db5-994c-3be871183676" providerId="AD" clId="Web-{D4B6A17F-25A5-4CEE-88AA-A419968A2167}"/>
    <pc:docChg chg="modSld">
      <pc:chgData name="Helpard RW@ADM(IM) DJCIS@Defence O365" userId="S::rodney.helpard@ecn.forces.gc.ca::571a3b71-3825-4db5-994c-3be871183676" providerId="AD" clId="Web-{D4B6A17F-25A5-4CEE-88AA-A419968A2167}" dt="2021-02-03T19:52:48.252" v="2"/>
      <pc:docMkLst>
        <pc:docMk/>
      </pc:docMkLst>
      <pc:sldChg chg="modNotes">
        <pc:chgData name="Helpard RW@ADM(IM) DJCIS@Defence O365" userId="S::rodney.helpard@ecn.forces.gc.ca::571a3b71-3825-4db5-994c-3be871183676" providerId="AD" clId="Web-{D4B6A17F-25A5-4CEE-88AA-A419968A2167}" dt="2021-02-03T19:52:48.252" v="2"/>
        <pc:sldMkLst>
          <pc:docMk/>
          <pc:sldMk cId="1251806590" sldId="289"/>
        </pc:sldMkLst>
      </pc:sldChg>
    </pc:docChg>
  </pc:docChgLst>
  <pc:docChgLst>
    <pc:chgData name="Blindback Sgt TJ@21 AC&amp;W Sqn CADS Ops@Defence O365" userId="S::timothy.blindback@ecn.forces.gc.ca::2699d6b2-7bae-42be-83da-ef360de0bb01" providerId="AD" clId="Web-{359B09E9-3130-7B2E-6028-B7D4F7D0D2E6}"/>
    <pc:docChg chg="modSld">
      <pc:chgData name="Blindback Sgt TJ@21 AC&amp;W Sqn CADS Ops@Defence O365" userId="S::timothy.blindback@ecn.forces.gc.ca::2699d6b2-7bae-42be-83da-ef360de0bb01" providerId="AD" clId="Web-{359B09E9-3130-7B2E-6028-B7D4F7D0D2E6}" dt="2021-02-03T20:29:46.080" v="4"/>
      <pc:docMkLst>
        <pc:docMk/>
      </pc:docMkLst>
      <pc:sldChg chg="modNotes">
        <pc:chgData name="Blindback Sgt TJ@21 AC&amp;W Sqn CADS Ops@Defence O365" userId="S::timothy.blindback@ecn.forces.gc.ca::2699d6b2-7bae-42be-83da-ef360de0bb01" providerId="AD" clId="Web-{359B09E9-3130-7B2E-6028-B7D4F7D0D2E6}" dt="2021-02-03T20:29:46.080" v="4"/>
        <pc:sldMkLst>
          <pc:docMk/>
          <pc:sldMk cId="1251806590" sldId="289"/>
        </pc:sldMkLst>
      </pc:sldChg>
      <pc:sldChg chg="modSp">
        <pc:chgData name="Blindback Sgt TJ@21 AC&amp;W Sqn CADS Ops@Defence O365" userId="S::timothy.blindback@ecn.forces.gc.ca::2699d6b2-7bae-42be-83da-ef360de0bb01" providerId="AD" clId="Web-{359B09E9-3130-7B2E-6028-B7D4F7D0D2E6}" dt="2021-02-03T20:28:21.783" v="1" actId="20577"/>
        <pc:sldMkLst>
          <pc:docMk/>
          <pc:sldMk cId="3947097782" sldId="310"/>
        </pc:sldMkLst>
        <pc:spChg chg="mod">
          <ac:chgData name="Blindback Sgt TJ@21 AC&amp;W Sqn CADS Ops@Defence O365" userId="S::timothy.blindback@ecn.forces.gc.ca::2699d6b2-7bae-42be-83da-ef360de0bb01" providerId="AD" clId="Web-{359B09E9-3130-7B2E-6028-B7D4F7D0D2E6}" dt="2021-02-03T20:28:21.783" v="1" actId="20577"/>
          <ac:spMkLst>
            <pc:docMk/>
            <pc:sldMk cId="3947097782" sldId="310"/>
            <ac:spMk id="3" creationId="{00000000-0000-0000-0000-000000000000}"/>
          </ac:spMkLst>
        </pc:spChg>
      </pc:sldChg>
    </pc:docChg>
  </pc:docChgLst>
  <pc:docChgLst>
    <pc:chgData name="Helpard RW@ADM(IM) DJCIS@Defence O365" userId="S::rodney.helpard@ecn.forces.gc.ca::571a3b71-3825-4db5-994c-3be871183676" providerId="AD" clId="Web-{0CCB66C0-5F51-4947-A383-4BE43708D659}"/>
    <pc:docChg chg="modSld">
      <pc:chgData name="Helpard RW@ADM(IM) DJCIS@Defence O365" userId="S::rodney.helpard@ecn.forces.gc.ca::571a3b71-3825-4db5-994c-3be871183676" providerId="AD" clId="Web-{0CCB66C0-5F51-4947-A383-4BE43708D659}" dt="2021-02-02T16:50:39.939" v="67"/>
      <pc:docMkLst>
        <pc:docMk/>
      </pc:docMkLst>
      <pc:sldChg chg="modSp modNotes">
        <pc:chgData name="Helpard RW@ADM(IM) DJCIS@Defence O365" userId="S::rodney.helpard@ecn.forces.gc.ca::571a3b71-3825-4db5-994c-3be871183676" providerId="AD" clId="Web-{0CCB66C0-5F51-4947-A383-4BE43708D659}" dt="2021-02-02T16:50:39.939" v="67"/>
        <pc:sldMkLst>
          <pc:docMk/>
          <pc:sldMk cId="232699226" sldId="303"/>
        </pc:sldMkLst>
        <pc:spChg chg="mod">
          <ac:chgData name="Helpard RW@ADM(IM) DJCIS@Defence O365" userId="S::rodney.helpard@ecn.forces.gc.ca::571a3b71-3825-4db5-994c-3be871183676" providerId="AD" clId="Web-{0CCB66C0-5F51-4947-A383-4BE43708D659}" dt="2021-02-02T16:48:21.517" v="39" actId="20577"/>
          <ac:spMkLst>
            <pc:docMk/>
            <pc:sldMk cId="232699226" sldId="303"/>
            <ac:spMk id="2" creationId="{00000000-0000-0000-0000-00000000000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020B5A57-90D4-4EB2-B83E-853C6F9D3D3A}"/>
    <pc:docChg chg="modSld">
      <pc:chgData name="Sheppard MS JE@MCC RJOC(A)@Defence O365" userId="S::justin.sheppard@ecn.forces.gc.ca::046012a4-b312-4c37-863d-653c3913ec98" providerId="AD" clId="Web-{020B5A57-90D4-4EB2-B83E-853C6F9D3D3A}" dt="2021-02-03T17:49:46.028" v="14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020B5A57-90D4-4EB2-B83E-853C6F9D3D3A}" dt="2021-02-03T17:48:48.262" v="2" actId="20577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8:42.231" v="0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020B5A57-90D4-4EB2-B83E-853C6F9D3D3A}" dt="2021-02-03T17:48:48.262" v="2" actId="20577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9:03.465" v="4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9:03.465" v="4" actId="20577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8:59.012" v="3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8:59.012" v="3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9:13.246" v="6" actId="1076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9:13.246" v="6" actId="1076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9:41.981" v="13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9:41.981" v="13" actId="20577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9:46.028" v="14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9:46.028" v="14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9:21.496" v="8" actId="20577"/>
        <pc:sldMkLst>
          <pc:docMk/>
          <pc:sldMk cId="261253293" sldId="309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9:21.496" v="8" actId="20577"/>
          <ac:spMkLst>
            <pc:docMk/>
            <pc:sldMk cId="261253293" sldId="30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9:29.512" v="10" actId="20577"/>
        <pc:sldMkLst>
          <pc:docMk/>
          <pc:sldMk cId="3947097782" sldId="310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9:29.512" v="10" actId="20577"/>
          <ac:spMkLst>
            <pc:docMk/>
            <pc:sldMk cId="3947097782" sldId="310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020B5A57-90D4-4EB2-B83E-853C6F9D3D3A}" dt="2021-02-03T17:49:37.700" v="12" actId="1076"/>
        <pc:sldMkLst>
          <pc:docMk/>
          <pc:sldMk cId="301854567" sldId="311"/>
        </pc:sldMkLst>
        <pc:spChg chg="mod">
          <ac:chgData name="Sheppard MS JE@MCC RJOC(A)@Defence O365" userId="S::justin.sheppard@ecn.forces.gc.ca::046012a4-b312-4c37-863d-653c3913ec98" providerId="AD" clId="Web-{020B5A57-90D4-4EB2-B83E-853C6F9D3D3A}" dt="2021-02-03T17:49:37.700" v="12" actId="1076"/>
          <ac:spMkLst>
            <pc:docMk/>
            <pc:sldMk cId="301854567" sldId="311"/>
            <ac:spMk id="5" creationId="{00000000-0000-0000-0000-000000000000}"/>
          </ac:spMkLst>
        </pc:spChg>
      </pc:sldChg>
    </pc:docChg>
  </pc:docChgLst>
  <pc:docChgLst>
    <pc:chgData name="Helpard RW@ADM(IM) DJCIS@Defence O365" userId="S::rodney.helpard@ecn.forces.gc.ca::571a3b71-3825-4db5-994c-3be871183676" providerId="AD" clId="Web-{CDA3E040-32FD-4FE3-B35C-D48A50951F2F}"/>
    <pc:docChg chg="modSld">
      <pc:chgData name="Helpard RW@ADM(IM) DJCIS@Defence O365" userId="S::rodney.helpard@ecn.forces.gc.ca::571a3b71-3825-4db5-994c-3be871183676" providerId="AD" clId="Web-{CDA3E040-32FD-4FE3-B35C-D48A50951F2F}" dt="2021-02-02T18:26:35.167" v="17"/>
      <pc:docMkLst>
        <pc:docMk/>
      </pc:docMkLst>
      <pc:sldChg chg="modNotes">
        <pc:chgData name="Helpard RW@ADM(IM) DJCIS@Defence O365" userId="S::rodney.helpard@ecn.forces.gc.ca::571a3b71-3825-4db5-994c-3be871183676" providerId="AD" clId="Web-{CDA3E040-32FD-4FE3-B35C-D48A50951F2F}" dt="2021-02-02T18:26:35.167" v="17"/>
        <pc:sldMkLst>
          <pc:docMk/>
          <pc:sldMk cId="1251806590" sldId="289"/>
        </pc:sldMkLst>
      </pc:sldChg>
    </pc:docChg>
  </pc:docChgLst>
  <pc:docChgLst>
    <pc:chgData name="Helpard RW@ADM(IM) DJCIS@Defence O365" userId="S::rodney.helpard@ecn.forces.gc.ca::571a3b71-3825-4db5-994c-3be871183676" providerId="AD" clId="Web-{35354DE1-E0B5-4B6F-AE93-B2B064F24A84}"/>
    <pc:docChg chg="modSld">
      <pc:chgData name="Helpard RW@ADM(IM) DJCIS@Defence O365" userId="S::rodney.helpard@ecn.forces.gc.ca::571a3b71-3825-4db5-994c-3be871183676" providerId="AD" clId="Web-{35354DE1-E0B5-4B6F-AE93-B2B064F24A84}" dt="2021-02-01T21:47:39.859" v="299"/>
      <pc:docMkLst>
        <pc:docMk/>
      </pc:docMkLst>
      <pc:sldChg chg="modNotes">
        <pc:chgData name="Helpard RW@ADM(IM) DJCIS@Defence O365" userId="S::rodney.helpard@ecn.forces.gc.ca::571a3b71-3825-4db5-994c-3be871183676" providerId="AD" clId="Web-{35354DE1-E0B5-4B6F-AE93-B2B064F24A84}" dt="2021-02-01T21:47:39.859" v="299"/>
        <pc:sldMkLst>
          <pc:docMk/>
          <pc:sldMk cId="1251806590" sldId="289"/>
        </pc:sldMkLst>
      </pc:sldChg>
    </pc:docChg>
  </pc:docChgLst>
  <pc:docChgLst>
    <pc:chgData clId="Web-{DCA334DE-3DBD-4871-8CD8-4F6D1D535785}"/>
    <pc:docChg chg="modSld">
      <pc:chgData name="" userId="" providerId="" clId="Web-{DCA334DE-3DBD-4871-8CD8-4F6D1D535785}" dt="2021-02-05T21:18:38.103" v="2" actId="1076"/>
      <pc:docMkLst>
        <pc:docMk/>
      </pc:docMkLst>
      <pc:sldChg chg="modSp">
        <pc:chgData name="" userId="" providerId="" clId="Web-{DCA334DE-3DBD-4871-8CD8-4F6D1D535785}" dt="2021-02-05T21:18:38.103" v="2" actId="1076"/>
        <pc:sldMkLst>
          <pc:docMk/>
          <pc:sldMk cId="0" sldId="258"/>
        </pc:sldMkLst>
        <pc:spChg chg="mod">
          <ac:chgData name="" userId="" providerId="" clId="Web-{DCA334DE-3DBD-4871-8CD8-4F6D1D535785}" dt="2021-02-05T21:18:38.103" v="2" actId="1076"/>
          <ac:spMkLst>
            <pc:docMk/>
            <pc:sldMk cId="0" sldId="258"/>
            <ac:spMk id="7" creationId="{00000000-0000-0000-0000-00000000000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FCE91E2B-DAAE-45B6-9903-1CBEC7B8D3C2}"/>
    <pc:docChg chg="modSld">
      <pc:chgData name="Sheppard MS JE@MCC RJOC(A)@Defence O365" userId="S::justin.sheppard@ecn.forces.gc.ca::046012a4-b312-4c37-863d-653c3913ec98" providerId="AD" clId="Web-{FCE91E2B-DAAE-45B6-9903-1CBEC7B8D3C2}" dt="2021-02-03T19:38:55.732" v="9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FCE91E2B-DAAE-45B6-9903-1CBEC7B8D3C2}" dt="2021-02-03T19:38:13.842" v="1" actId="20577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07.154" v="0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FCE91E2B-DAAE-45B6-9903-1CBEC7B8D3C2}" dt="2021-02-03T19:38:13.842" v="1" actId="20577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FCE91E2B-DAAE-45B6-9903-1CBEC7B8D3C2}" dt="2021-02-03T19:38:29.607" v="3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29.607" v="3" actId="20577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FCE91E2B-DAAE-45B6-9903-1CBEC7B8D3C2}" dt="2021-02-03T19:38:23.311" v="2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23.311" v="2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FCE91E2B-DAAE-45B6-9903-1CBEC7B8D3C2}" dt="2021-02-03T19:38:35.420" v="4" actId="20577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35.420" v="4" actId="20577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FCE91E2B-DAAE-45B6-9903-1CBEC7B8D3C2}" dt="2021-02-03T19:38:55.732" v="9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55.732" v="9" actId="20577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FCE91E2B-DAAE-45B6-9903-1CBEC7B8D3C2}" dt="2021-02-03T19:38:41.998" v="5" actId="20577"/>
        <pc:sldMkLst>
          <pc:docMk/>
          <pc:sldMk cId="261253293" sldId="309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41.998" v="5" actId="20577"/>
          <ac:spMkLst>
            <pc:docMk/>
            <pc:sldMk cId="261253293" sldId="30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FCE91E2B-DAAE-45B6-9903-1CBEC7B8D3C2}" dt="2021-02-03T19:38:45.217" v="6" actId="20577"/>
        <pc:sldMkLst>
          <pc:docMk/>
          <pc:sldMk cId="3947097782" sldId="310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45.217" v="6" actId="20577"/>
          <ac:spMkLst>
            <pc:docMk/>
            <pc:sldMk cId="3947097782" sldId="310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FCE91E2B-DAAE-45B6-9903-1CBEC7B8D3C2}" dt="2021-02-03T19:38:49.655" v="7" actId="20577"/>
        <pc:sldMkLst>
          <pc:docMk/>
          <pc:sldMk cId="301854567" sldId="311"/>
        </pc:sldMkLst>
        <pc:spChg chg="mod">
          <ac:chgData name="Sheppard MS JE@MCC RJOC(A)@Defence O365" userId="S::justin.sheppard@ecn.forces.gc.ca::046012a4-b312-4c37-863d-653c3913ec98" providerId="AD" clId="Web-{FCE91E2B-DAAE-45B6-9903-1CBEC7B8D3C2}" dt="2021-02-03T19:38:49.655" v="7" actId="20577"/>
          <ac:spMkLst>
            <pc:docMk/>
            <pc:sldMk cId="301854567" sldId="311"/>
            <ac:spMk id="5" creationId="{00000000-0000-0000-0000-000000000000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2-01T12:24:41.894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109881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In the event that any TDL Platform is unable to successfully correct a connectivity issue thru level 2</a:t>
            </a:r>
            <a:r>
              <a:rPr lang="en-CA">
                <a:latin typeface="Arial"/>
                <a:cs typeface="Arial"/>
              </a:rPr>
              <a:t> service support</a:t>
            </a:r>
            <a:r>
              <a:rPr lang="en-CA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, </a:t>
            </a:r>
            <a:r>
              <a:rPr lang="en-CA">
                <a:latin typeface="Arial"/>
                <a:cs typeface="Arial"/>
              </a:rPr>
              <a:t>OBTAINING</a:t>
            </a:r>
            <a:r>
              <a:rPr lang="en-CA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 Expert Service Support will be required. On behalf of the </a:t>
            </a:r>
            <a:r>
              <a:rPr lang="en-CA">
                <a:latin typeface="Arial"/>
                <a:cs typeface="Arial"/>
              </a:rPr>
              <a:t>platform</a:t>
            </a:r>
            <a:r>
              <a:rPr lang="en-CA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 the RICC/MRICC will engage 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Arial"/>
                <a:cs typeface="Arial"/>
              </a:rPr>
              <a:t>Lvl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Arial"/>
                <a:cs typeface="Arial"/>
              </a:rPr>
              <a:t> III Expert Service Support.</a:t>
            </a:r>
            <a:r>
              <a:rPr lang="en-CA" dirty="0">
                <a:latin typeface="Arial"/>
                <a:cs typeface="Arial"/>
              </a:rPr>
              <a:t> </a:t>
            </a:r>
            <a:endParaRPr lang="en-CA" sz="1200" b="0" i="0" kern="120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CA" sz="1200" b="0" i="0" kern="120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>
              <a:defRPr/>
            </a:pPr>
            <a:r>
              <a:rPr lang="en-CA" sz="1200" b="0" i="0" kern="1200" dirty="0">
                <a:solidFill>
                  <a:schemeClr val="tx1"/>
                </a:solidFill>
                <a:effectLst/>
                <a:latin typeface="Arial"/>
                <a:cs typeface="Arial"/>
              </a:rPr>
              <a:t>It is at this 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Arial"/>
                <a:cs typeface="Arial"/>
              </a:rPr>
              <a:t>lvl</a:t>
            </a:r>
            <a:r>
              <a:rPr lang="en-CA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 that</a:t>
            </a:r>
            <a:r>
              <a:rPr lang="en-CA">
                <a:latin typeface="Arial"/>
                <a:cs typeface="Arial"/>
              </a:rPr>
              <a:t> </a:t>
            </a:r>
            <a:r>
              <a:rPr lang="en-CA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support is provided to address the most difficult or advanced problems. </a:t>
            </a:r>
            <a:r>
              <a:rPr lang="en-CA">
                <a:latin typeface="Arial"/>
                <a:cs typeface="Arial"/>
              </a:rPr>
              <a:t>Expert Service Support allows for the means </a:t>
            </a:r>
            <a:r>
              <a:rPr lang="en-CA" baseline="0">
                <a:latin typeface="Arial"/>
                <a:cs typeface="Arial"/>
              </a:rPr>
              <a:t>to access the skills of </a:t>
            </a:r>
            <a:r>
              <a:rPr lang="en-CA">
                <a:latin typeface="Arial"/>
                <a:cs typeface="Arial"/>
              </a:rPr>
              <a:t>professionals</a:t>
            </a:r>
            <a:r>
              <a:rPr lang="en-CA" baseline="0">
                <a:latin typeface="Arial"/>
                <a:cs typeface="Arial"/>
              </a:rPr>
              <a:t> to address complex data link problems. These link authorities offer unique </a:t>
            </a:r>
            <a:r>
              <a:rPr lang="en-CA">
                <a:latin typeface="Arial"/>
                <a:cs typeface="Arial"/>
              </a:rPr>
              <a:t>TDL knowledge</a:t>
            </a:r>
            <a:r>
              <a:rPr lang="en-CA" baseline="0">
                <a:latin typeface="Arial"/>
                <a:cs typeface="Arial"/>
              </a:rPr>
              <a:t> and experience</a:t>
            </a:r>
            <a:r>
              <a:rPr lang="en-CA">
                <a:latin typeface="Arial"/>
                <a:cs typeface="Arial"/>
              </a:rPr>
              <a:t> and are either directly supported by, or have access to, advanced</a:t>
            </a:r>
            <a:r>
              <a:rPr lang="en-CA" baseline="0">
                <a:latin typeface="Arial"/>
                <a:cs typeface="Arial"/>
              </a:rPr>
              <a:t> </a:t>
            </a:r>
            <a:r>
              <a:rPr lang="en-CA">
                <a:latin typeface="Arial"/>
                <a:cs typeface="Arial"/>
              </a:rPr>
              <a:t>link monitoring</a:t>
            </a:r>
            <a:r>
              <a:rPr lang="en-CA" baseline="0">
                <a:latin typeface="Arial"/>
                <a:cs typeface="Arial"/>
              </a:rPr>
              <a:t> tools and </a:t>
            </a:r>
            <a:r>
              <a:rPr lang="en-CA">
                <a:latin typeface="Arial"/>
                <a:cs typeface="Arial"/>
              </a:rPr>
              <a:t>link service</a:t>
            </a:r>
            <a:r>
              <a:rPr lang="en-CA" baseline="0">
                <a:latin typeface="Arial"/>
                <a:cs typeface="Arial"/>
              </a:rPr>
              <a:t> equipment</a:t>
            </a:r>
            <a:r>
              <a:rPr lang="en-CA">
                <a:latin typeface="Arial"/>
                <a:cs typeface="Arial"/>
              </a:rPr>
              <a:t>.</a:t>
            </a:r>
            <a:r>
              <a:rPr lang="en-CA" baseline="0">
                <a:latin typeface="Arial"/>
                <a:cs typeface="Arial"/>
              </a:rPr>
              <a:t> These organizations </a:t>
            </a:r>
            <a:r>
              <a:rPr lang="en-CA" sz="1200" b="0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will not only assist to rectify an ongoing issue but can research and develop solutions if required.  </a:t>
            </a:r>
            <a:endParaRPr lang="en-CA" baseline="0">
              <a:latin typeface="Arial"/>
              <a:cs typeface="Arial"/>
            </a:endParaRPr>
          </a:p>
          <a:p>
            <a:r>
              <a:rPr lang="en-CA">
                <a:latin typeface="Arial"/>
                <a:cs typeface="Arial"/>
              </a:rPr>
              <a:t>These organizations will takes steps to:</a:t>
            </a:r>
            <a:endParaRPr lang="en-CA">
              <a:cs typeface="Arial"/>
            </a:endParaRPr>
          </a:p>
          <a:p>
            <a:r>
              <a:rPr lang="en-CA">
                <a:latin typeface="Arial"/>
                <a:cs typeface="Arial"/>
              </a:rPr>
              <a:t> - confirm load files and engage the Network Design Facility if required;</a:t>
            </a:r>
            <a:endParaRPr lang="en-CA">
              <a:cs typeface="Arial"/>
            </a:endParaRPr>
          </a:p>
          <a:p>
            <a:r>
              <a:rPr lang="en-CA">
                <a:latin typeface="Arial"/>
                <a:cs typeface="Arial"/>
              </a:rPr>
              <a:t> - possibly establish a data path to monitor your platforms data connectivity; and/or</a:t>
            </a:r>
            <a:endParaRPr lang="en-CA">
              <a:cs typeface="Arial"/>
            </a:endParaRPr>
          </a:p>
          <a:p>
            <a:r>
              <a:rPr lang="en-CA">
                <a:latin typeface="Arial"/>
                <a:cs typeface="Arial"/>
              </a:rPr>
              <a:t> - in cases where higher command coordination is deemed necessary, may engage higher elemental authority or in some cases may reach out to CJOC or other international Allied, NATO or Coalition partners.</a:t>
            </a:r>
            <a:endParaRPr lang="en-CA" baseline="0">
              <a:cs typeface="Arial"/>
            </a:endParaRPr>
          </a:p>
          <a:p>
            <a:endParaRPr lang="en-CA">
              <a:cs typeface="Arial" charset="0"/>
            </a:endParaRPr>
          </a:p>
          <a:p>
            <a:r>
              <a:rPr lang="en-CA">
                <a:latin typeface="Arial"/>
                <a:cs typeface="Arial"/>
              </a:rPr>
              <a:t>For CAF Platforms and Units, Level III Expert Service Support will be provided by an Elemental Multi-Link Support Cell or Data Link Management Cell </a:t>
            </a:r>
            <a:r>
              <a:rPr lang="en-CA" b="1" u="sng">
                <a:latin typeface="Arial"/>
                <a:cs typeface="Arial"/>
              </a:rPr>
              <a:t>typically</a:t>
            </a:r>
            <a:r>
              <a:rPr lang="en-CA">
                <a:latin typeface="Arial"/>
                <a:cs typeface="Arial"/>
              </a:rPr>
              <a:t> during normal working hours (M-F). </a:t>
            </a:r>
            <a:endParaRPr lang="en-CA">
              <a:cs typeface="Arial"/>
            </a:endParaRPr>
          </a:p>
          <a:p>
            <a:pPr lvl="1"/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847476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CA</a:t>
            </a:r>
          </a:p>
          <a:p>
            <a:pPr lvl="1"/>
            <a:r>
              <a:rPr lang="en-CA"/>
              <a:t>Not yet developed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915424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The RCAF has a four person Data Link Management Cell (DL section) that holds Operational Authority for DL in the RCAF. Located at</a:t>
            </a:r>
            <a:r>
              <a:rPr lang="en-CA" baseline="0"/>
              <a:t> 1CAD in Winnipeg, t</a:t>
            </a:r>
            <a:r>
              <a:rPr lang="en-CA"/>
              <a:t>he cell provides trained SMEs that conduct strategic planning, equipment requirements, </a:t>
            </a:r>
            <a:r>
              <a:rPr lang="en-CA" err="1"/>
              <a:t>taskings</a:t>
            </a:r>
            <a:r>
              <a:rPr lang="en-CA"/>
              <a:t>, </a:t>
            </a:r>
            <a:r>
              <a:rPr lang="en-CA" b="1" u="sng"/>
              <a:t>support to operations </a:t>
            </a:r>
            <a:r>
              <a:rPr lang="en-CA"/>
              <a:t>and support to training and overall governance of RCAF DL. </a:t>
            </a:r>
          </a:p>
          <a:p>
            <a:endParaRPr lang="en-CA"/>
          </a:p>
          <a:p>
            <a:r>
              <a:rPr lang="en-CA"/>
              <a:t>This cell also holds the positions of the RCAF JDNO and JICO.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399705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>
                <a:latin typeface="Arial"/>
                <a:cs typeface="Arial"/>
              </a:rPr>
              <a:t>The RCN </a:t>
            </a:r>
            <a:endParaRPr lang="en-CA"/>
          </a:p>
          <a:p>
            <a:pPr lvl="1"/>
            <a:r>
              <a:rPr lang="en-US" altLang="en-US" dirty="0">
                <a:latin typeface="Arial"/>
                <a:cs typeface="Arial"/>
              </a:rPr>
              <a:t>MARLANT Multi-Link Support is provided by the Multi-Link Engineering Facility abbreviated MLEF and resides within the Fleet Maintenance Facility known as FMF Cape Scott.</a:t>
            </a:r>
          </a:p>
          <a:p>
            <a:pPr lvl="1"/>
            <a:r>
              <a:rPr lang="en-US" altLang="en-US" dirty="0">
                <a:latin typeface="Arial"/>
                <a:cs typeface="Arial"/>
              </a:rPr>
              <a:t>MARPAC Multi-Link Support is provided by the Multi-Link Service Support Cell or MLSSC and resides within F6.</a:t>
            </a:r>
          </a:p>
          <a:p>
            <a:endParaRPr lang="en-US" altLang="en-US"/>
          </a:p>
          <a:p>
            <a:r>
              <a:rPr lang="en-US" altLang="en-US" dirty="0">
                <a:latin typeface="Arial"/>
                <a:cs typeface="Arial"/>
              </a:rPr>
              <a:t>The MLEF and the MLSSC are the respective technical points of contact for a ship’s TDL system and associated equipment. </a:t>
            </a:r>
            <a:endParaRPr lang="en-C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288468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/>
              <a:t>1.</a:t>
            </a:r>
            <a:r>
              <a:rPr lang="en-CA" baseline="0"/>
              <a:t> </a:t>
            </a:r>
            <a:r>
              <a:rPr lang="en-CA"/>
              <a:t>What is Expert Service Support best able to address?</a:t>
            </a:r>
          </a:p>
          <a:p>
            <a:r>
              <a:rPr lang="en-CA">
                <a:latin typeface="Arial"/>
                <a:cs typeface="Arial"/>
              </a:rPr>
              <a:t>	</a:t>
            </a:r>
            <a:r>
              <a:rPr lang="en-CA" b="1">
                <a:latin typeface="Arial"/>
                <a:cs typeface="Arial"/>
              </a:rPr>
              <a:t>Ans: </a:t>
            </a:r>
            <a:r>
              <a:rPr lang="en-CA" sz="1200" b="1" i="0" kern="1200">
                <a:solidFill>
                  <a:schemeClr val="tx1"/>
                </a:solidFill>
                <a:effectLst/>
                <a:latin typeface="Arial"/>
                <a:cs typeface="Arial"/>
              </a:rPr>
              <a:t>the most difficult or advanced problems</a:t>
            </a:r>
          </a:p>
          <a:p>
            <a:endParaRPr lang="en-CA" b="1"/>
          </a:p>
          <a:p>
            <a:pPr marL="0" indent="0">
              <a:buNone/>
            </a:pPr>
            <a:r>
              <a:rPr lang="en-CA"/>
              <a:t>2. When considering the</a:t>
            </a:r>
            <a:r>
              <a:rPr lang="en-CA" baseline="0"/>
              <a:t> RCAF, from what organization will Expert Service Support be provided</a:t>
            </a:r>
            <a:r>
              <a:rPr lang="en-CA"/>
              <a:t>?</a:t>
            </a:r>
          </a:p>
          <a:p>
            <a:r>
              <a:rPr lang="en-CA" baseline="0">
                <a:latin typeface="Arial"/>
                <a:cs typeface="Arial"/>
              </a:rPr>
              <a:t>	</a:t>
            </a:r>
            <a:r>
              <a:rPr lang="en-CA" b="1" baseline="0">
                <a:latin typeface="Arial"/>
                <a:cs typeface="Arial"/>
              </a:rPr>
              <a:t>Ans: </a:t>
            </a:r>
            <a:r>
              <a:rPr lang="en-CA" altLang="en-US" b="1">
                <a:latin typeface="Arial"/>
                <a:cs typeface="Arial"/>
              </a:rPr>
              <a:t>Data Link Management Cell at 1 CAD</a:t>
            </a:r>
            <a:endParaRPr lang="en-CA" b="1" baseline="0">
              <a:latin typeface="Arial"/>
              <a:cs typeface="Arial"/>
            </a:endParaRPr>
          </a:p>
          <a:p>
            <a:endParaRPr lang="en-CA" altLang="en-US" b="1"/>
          </a:p>
          <a:p>
            <a:pPr marL="0" indent="0">
              <a:buNone/>
            </a:pPr>
            <a:r>
              <a:rPr lang="en-CA"/>
              <a:t>3. When considering the RCN, from what organizations will Expert Service Support be provided?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>
                <a:latin typeface="Arial"/>
                <a:cs typeface="Arial"/>
              </a:rPr>
              <a:t>	</a:t>
            </a:r>
            <a:r>
              <a:rPr lang="en-CA" b="1">
                <a:latin typeface="Arial"/>
                <a:cs typeface="Arial"/>
              </a:rPr>
              <a:t>Ans: </a:t>
            </a:r>
            <a:r>
              <a:rPr lang="en-CA" altLang="en-US" b="1">
                <a:latin typeface="Arial"/>
                <a:cs typeface="Arial"/>
              </a:rPr>
              <a:t>MARLANT Multi-Link engineering facility and the MARPAC Multi-Link Service Support Cell</a:t>
            </a:r>
            <a:endParaRPr lang="en-CA" b="1">
              <a:latin typeface="Arial"/>
              <a:cs typeface="Arial"/>
            </a:endParaRPr>
          </a:p>
          <a:p>
            <a:endParaRPr lang="en-CA" altLang="en-US">
              <a:latin typeface="Arial"/>
              <a:cs typeface="Arial"/>
            </a:endParaRPr>
          </a:p>
          <a:p>
            <a:r>
              <a:rPr lang="en-CA" altLang="en-US">
                <a:latin typeface="Arial"/>
                <a:cs typeface="Arial"/>
              </a:rPr>
              <a:t>4. List the 3 TDL troubleshooting steps in order of escalation.</a:t>
            </a:r>
          </a:p>
          <a:p>
            <a:r>
              <a:rPr lang="en-CA" altLang="en-US">
                <a:latin typeface="Arial"/>
                <a:cs typeface="Arial"/>
              </a:rPr>
              <a:t>                      </a:t>
            </a:r>
            <a:r>
              <a:rPr lang="en-CA" altLang="en-US" b="1">
                <a:latin typeface="Arial"/>
                <a:cs typeface="Arial"/>
              </a:rPr>
              <a:t>Ans: </a:t>
            </a:r>
            <a:r>
              <a:rPr lang="en-CA" altLang="en-US" b="1" err="1">
                <a:latin typeface="Arial"/>
                <a:cs typeface="Arial"/>
              </a:rPr>
              <a:t>Lvl</a:t>
            </a:r>
            <a:r>
              <a:rPr lang="en-CA" altLang="en-US" b="1">
                <a:latin typeface="Arial"/>
                <a:cs typeface="Arial"/>
              </a:rPr>
              <a:t> I Basic Troubleshooting, </a:t>
            </a:r>
            <a:r>
              <a:rPr lang="en-CA" altLang="en-US" b="1" err="1">
                <a:latin typeface="Arial"/>
                <a:cs typeface="Arial"/>
              </a:rPr>
              <a:t>Lvl</a:t>
            </a:r>
            <a:r>
              <a:rPr lang="en-CA" altLang="en-US" b="1">
                <a:latin typeface="Arial"/>
                <a:cs typeface="Arial"/>
              </a:rPr>
              <a:t> II In-Depth Technical Support, </a:t>
            </a:r>
            <a:r>
              <a:rPr lang="en-CA" altLang="en-US" b="1" err="1">
                <a:latin typeface="Arial"/>
                <a:cs typeface="Arial"/>
              </a:rPr>
              <a:t>Lvl</a:t>
            </a:r>
            <a:r>
              <a:rPr lang="en-CA" altLang="en-US" b="1">
                <a:latin typeface="Arial"/>
                <a:cs typeface="Arial"/>
              </a:rPr>
              <a:t> III Expert Service Support.</a:t>
            </a:r>
            <a:endParaRPr lang="en-CA" altLang="en-US" b="1">
              <a:cs typeface="Arial" charset="0"/>
            </a:endParaRPr>
          </a:p>
          <a:p>
            <a:endParaRPr lang="en-CA">
              <a:cs typeface="Arial" charset="0"/>
            </a:endParaRPr>
          </a:p>
          <a:p>
            <a:endParaRPr lang="en-CA" b="1">
              <a:cs typeface="Arial" charset="0"/>
            </a:endParaRPr>
          </a:p>
          <a:p>
            <a:endParaRPr lang="en-CA" b="1"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558099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3625732" y="340013"/>
            <a:ext cx="19000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EO 001.08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3124200"/>
            <a:ext cx="5564554" cy="6096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err="1">
                <a:solidFill>
                  <a:schemeClr val="accent6"/>
                </a:solidFill>
              </a:rPr>
              <a:t>Lvl</a:t>
            </a:r>
            <a:r>
              <a:rPr lang="en-US" altLang="en-US" sz="2800" kern="0">
                <a:solidFill>
                  <a:schemeClr val="accent6"/>
                </a:solidFill>
              </a:rPr>
              <a:t> III – Expert Service Support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>
                <a:solidFill>
                  <a:schemeClr val="accent6"/>
                </a:solidFill>
                <a:latin typeface="Arial"/>
                <a:cs typeface="Arial"/>
              </a:rPr>
              <a:t>UNCLASSIFIED </a:t>
            </a:r>
            <a:endParaRPr lang="en-CA" sz="6600">
              <a:solidFill>
                <a:schemeClr val="accent6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72390" y="381147"/>
            <a:ext cx="70104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OVERVIEW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350" y="1752600"/>
            <a:ext cx="9142246" cy="24929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Access to Experts</a:t>
            </a:r>
            <a:endParaRPr lang="en-US" sz="2000" b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Addresses the most complex problems</a:t>
            </a:r>
            <a:endParaRPr lang="en-CA" sz="2000" b="0">
              <a:latin typeface="Arial"/>
              <a:cs typeface="Arial"/>
            </a:endParaRP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Current Elemental Construct</a:t>
            </a:r>
            <a:endParaRPr lang="en-CA" sz="2000" b="0">
              <a:latin typeface="Arial"/>
              <a:cs typeface="Arial"/>
            </a:endParaRP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/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831932" y="387514"/>
            <a:ext cx="5827682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Level 3 – Expert Service Support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1572839"/>
            <a:ext cx="2846294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RICC / MRICC will engage</a:t>
            </a: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CA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Addresses the most complex and difficult problems</a:t>
            </a:r>
          </a:p>
          <a:p>
            <a:pPr marL="285750" indent="-285750" algn="l">
              <a:buFont typeface="Arial"/>
              <a:buChar char="•"/>
            </a:pPr>
            <a:endParaRPr lang="en-CA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Can develop solutions</a:t>
            </a:r>
          </a:p>
          <a:p>
            <a:pPr algn="l"/>
            <a:endParaRPr lang="en-CA"/>
          </a:p>
          <a:p>
            <a:pPr algn="l"/>
            <a:endParaRPr lang="en-CA"/>
          </a:p>
          <a:p>
            <a:pPr algn="l"/>
            <a:endParaRPr lang="en-CA"/>
          </a:p>
        </p:txBody>
      </p:sp>
      <p:pic>
        <p:nvPicPr>
          <p:cNvPr id="1030" name="Picture 6" descr="Tactical Data Links | Leid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430" y="1612409"/>
            <a:ext cx="6051231" cy="343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602288" y="397953"/>
            <a:ext cx="6216038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Level 3 – Expert Service Support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625" y="1032083"/>
            <a:ext cx="9141425" cy="6771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CA"/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CA – Not Developed</a:t>
            </a:r>
          </a:p>
        </p:txBody>
      </p:sp>
      <p:pic>
        <p:nvPicPr>
          <p:cNvPr id="4104" name="Picture 8" descr="The United States displays a tactical network Link 16 in spa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60485"/>
            <a:ext cx="6705600" cy="442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53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835075" y="341005"/>
            <a:ext cx="5942424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Level 3 – Expert Service Support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413" y="1218059"/>
            <a:ext cx="9146353" cy="21852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RCAF Data Link Management Cell</a:t>
            </a:r>
            <a:endParaRPr lang="en-US" sz="2000" b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 panose="020B0604020202020204" pitchFamily="34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Located at 1CAD and is the OA</a:t>
            </a: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 panose="020B0604020202020204" pitchFamily="34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Provides support to operations</a:t>
            </a:r>
          </a:p>
          <a:p>
            <a:endParaRPr lang="en-CA"/>
          </a:p>
          <a:p>
            <a:endParaRPr lang="en-CA"/>
          </a:p>
        </p:txBody>
      </p:sp>
      <p:sp>
        <p:nvSpPr>
          <p:cNvPr id="4" name="AutoShape 4" descr="Link 16 Solutions"/>
          <p:cNvSpPr>
            <a:spLocks noChangeAspect="1" noChangeArrowheads="1"/>
          </p:cNvSpPr>
          <p:nvPr/>
        </p:nvSpPr>
        <p:spPr bwMode="auto">
          <a:xfrm>
            <a:off x="155574" y="-144463"/>
            <a:ext cx="1749425" cy="174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3074" name="Picture 2" descr="Former Canadian Forces officer sues federal government over mistaken  identity in sexual assault case | CBC Ne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1" y="3669957"/>
            <a:ext cx="4620519" cy="238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e Combined Aerospace Operations Centre is located in 1 Canadian Air Division headquarters in Winnipeg. DND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568" y="3672016"/>
            <a:ext cx="4530785" cy="238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09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514" y="3427528"/>
            <a:ext cx="4464486" cy="271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1878439" y="339394"/>
            <a:ext cx="5845335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Level 3 – Expert Service Support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656" y="1192400"/>
            <a:ext cx="5016568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CA" b="0" dirty="0">
                <a:latin typeface="Arial"/>
                <a:cs typeface="Arial"/>
              </a:rPr>
              <a:t>RCN Multi-Link Support</a:t>
            </a:r>
            <a:endParaRPr lang="en-US" b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endParaRPr lang="en-CA" b="0" dirty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CA" b="0" dirty="0">
                <a:latin typeface="Arial"/>
                <a:cs typeface="Arial"/>
              </a:rPr>
              <a:t>MARLANT Multi-Link Engineering Facility</a:t>
            </a:r>
          </a:p>
          <a:p>
            <a:pPr marL="285750" indent="-285750" algn="l">
              <a:buFont typeface="Arial"/>
              <a:buChar char="•"/>
            </a:pPr>
            <a:endParaRPr lang="en-CA" b="0" dirty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r>
              <a:rPr lang="en-CA" b="0" dirty="0">
                <a:latin typeface="Arial"/>
                <a:cs typeface="Arial"/>
              </a:rPr>
              <a:t>MARPAC Multi-Link Service Support Cell</a:t>
            </a:r>
          </a:p>
          <a:p>
            <a:pPr marL="285750" indent="-285750" algn="l">
              <a:buFont typeface="Arial"/>
              <a:buChar char="•"/>
            </a:pPr>
            <a:endParaRPr lang="en-CA" b="0" dirty="0"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0014" y="3026402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/>
              <a:t>MLEF</a:t>
            </a:r>
          </a:p>
        </p:txBody>
      </p:sp>
      <p:sp>
        <p:nvSpPr>
          <p:cNvPr id="9" name="Rectangle 8"/>
          <p:cNvSpPr/>
          <p:nvPr/>
        </p:nvSpPr>
        <p:spPr>
          <a:xfrm>
            <a:off x="6512556" y="3024687"/>
            <a:ext cx="992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en-US"/>
              <a:t>MLSSC</a:t>
            </a: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5"/>
          <a:stretch>
            <a:fillRect/>
          </a:stretch>
        </p:blipFill>
        <p:spPr bwMode="auto">
          <a:xfrm>
            <a:off x="1356" y="3427795"/>
            <a:ext cx="4719555" cy="271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54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281587" y="337015"/>
            <a:ext cx="458318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Confirmation Questions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1" y="1603583"/>
            <a:ext cx="9140011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What is Expert Service Support best able to address?</a:t>
            </a:r>
            <a:endParaRPr lang="en-US" sz="2000" b="0">
              <a:latin typeface="Arial"/>
              <a:cs typeface="Arial"/>
            </a:endParaRP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 panose="020B0604020202020204" pitchFamily="34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When considering the RCAF, from what organization will Expert Service Support be provided?</a:t>
            </a: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 panose="020B0604020202020204" pitchFamily="34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When considering the RCN, from what organizations will Expert Service Support be provided? </a:t>
            </a:r>
            <a:endParaRPr lang="en-CA" sz="2000" b="0" dirty="0">
              <a:cs typeface="Arial" panose="020B0604020202020204" pitchFamily="34" charset="0"/>
            </a:endParaRPr>
          </a:p>
          <a:p>
            <a:pPr marL="342900" indent="-342900" algn="l">
              <a:buFont typeface="Arial"/>
              <a:buChar char="•"/>
            </a:pPr>
            <a:endParaRPr lang="en-CA" sz="2000" b="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List the 3 TDL Troubleshooting steps in order of escalation.</a:t>
            </a:r>
            <a:endParaRPr lang="en-CA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/>
              <a:buChar char="•"/>
            </a:pPr>
            <a:endParaRPr lang="en-CA" sz="2000" b="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Props1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7DF879-383D-44D4-93CB-A4C9C371879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80AD0C2-E158-42EA-B59F-2B915B7804D5}">
  <ds:schemaRefs>
    <ds:schemaRef ds:uri="4e4e7067-1b66-4815-83c0-e5717f015141"/>
    <ds:schemaRef ds:uri="957318fd-b9ae-4514-bc89-1e58a167728b"/>
    <ds:schemaRef ds:uri="f9c68e3b-b0b8-4bfd-804b-9cf766a9da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3BD28AB8-2528-465C-81EF-CDFD686B5ABA}">
  <ds:schemaRefs>
    <ds:schemaRef ds:uri="4e4e7067-1b66-4815-83c0-e5717f015141"/>
    <ds:schemaRef ds:uri="c849b990-5f49-4754-9b71-10ab8b44beb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(4:3)</PresentationFormat>
  <Slides>9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revision>112</cp:revision>
  <dcterms:created xsi:type="dcterms:W3CDTF">2011-01-05T13:27:31Z</dcterms:created>
  <dcterms:modified xsi:type="dcterms:W3CDTF">2021-03-01T19:51:08Z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