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812" r:id="rId5"/>
    <p:sldMasterId id="2147483815" r:id="rId6"/>
    <p:sldMasterId id="2147483823" r:id="rId7"/>
    <p:sldMasterId id="2147483661" r:id="rId8"/>
  </p:sldMasterIdLst>
  <p:notesMasterIdLst>
    <p:notesMasterId r:id="rId37"/>
  </p:notesMasterIdLst>
  <p:handoutMasterIdLst>
    <p:handoutMasterId r:id="rId38"/>
  </p:handoutMasterIdLst>
  <p:sldIdLst>
    <p:sldId id="675" r:id="rId9"/>
    <p:sldId id="745" r:id="rId10"/>
    <p:sldId id="677" r:id="rId11"/>
    <p:sldId id="682" r:id="rId12"/>
    <p:sldId id="683" r:id="rId13"/>
    <p:sldId id="700" r:id="rId14"/>
    <p:sldId id="726" r:id="rId15"/>
    <p:sldId id="727" r:id="rId16"/>
    <p:sldId id="714" r:id="rId17"/>
    <p:sldId id="729" r:id="rId18"/>
    <p:sldId id="730" r:id="rId19"/>
    <p:sldId id="744" r:id="rId20"/>
    <p:sldId id="731" r:id="rId21"/>
    <p:sldId id="732" r:id="rId22"/>
    <p:sldId id="733" r:id="rId23"/>
    <p:sldId id="734" r:id="rId24"/>
    <p:sldId id="735" r:id="rId25"/>
    <p:sldId id="736" r:id="rId26"/>
    <p:sldId id="737" r:id="rId27"/>
    <p:sldId id="738" r:id="rId28"/>
    <p:sldId id="739" r:id="rId29"/>
    <p:sldId id="740" r:id="rId30"/>
    <p:sldId id="728" r:id="rId31"/>
    <p:sldId id="741" r:id="rId32"/>
    <p:sldId id="742" r:id="rId33"/>
    <p:sldId id="723" r:id="rId34"/>
    <p:sldId id="743" r:id="rId35"/>
    <p:sldId id="746" r:id="rId36"/>
  </p:sldIdLst>
  <p:sldSz cx="9144000" cy="6858000" type="screen4x3"/>
  <p:notesSz cx="7004050" cy="9223375"/>
  <p:defaultTextStyle>
    <a:defPPr>
      <a:defRPr lang="en-US"/>
    </a:defPPr>
    <a:lvl1pPr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2400" b="1"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2400" b="1"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2400" b="1"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2400" b="1"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3100">
          <p15:clr>
            <a:srgbClr val="A4A3A4"/>
          </p15:clr>
        </p15:guide>
      </p15:sldGuideLst>
    </p:ext>
    <p:ext uri="{2D200454-40CA-4A62-9FC3-DE9A4176ACB9}">
      <p15:notesGuideLst xmlns:p15="http://schemas.microsoft.com/office/powerpoint/2012/main">
        <p15:guide id="1" orient="horz" pos="2905">
          <p15:clr>
            <a:srgbClr val="A4A3A4"/>
          </p15:clr>
        </p15:guide>
        <p15:guide id="2" pos="220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00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00CC00"/>
    <a:srgbClr val="FF9900"/>
    <a:srgbClr val="FF9999"/>
    <a:srgbClr val="FF0033"/>
    <a:srgbClr val="FFFF00"/>
    <a:srgbClr val="3399FF"/>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B65094-E60A-4695-A017-A56CB8E5E981}" v="33" dt="2021-02-03T16:41:54.683"/>
    <p1510:client id="{0BE60002-5691-C049-C4D0-078AABFDA424}" v="59" dt="2021-02-04T21:38:33.528"/>
    <p1510:client id="{130FEF56-159A-41F9-9890-57C4ADAB5282}" v="164" dt="2021-02-05T15:56:11.470"/>
    <p1510:client id="{1D91570C-A870-4D6C-BBC1-0FE01CE31CDB}" v="77" dt="2021-02-03T18:52:27.395"/>
    <p1510:client id="{30325046-377B-48E1-A39B-D27248454D5D}" v="111" dt="2021-02-11T17:56:52.429"/>
    <p1510:client id="{307CCD43-454F-4317-8A8A-0A26A563EF1E}" v="3" dt="2021-02-03T16:47:53.383"/>
    <p1510:client id="{64490950-34D9-4706-6899-B04D7F6CE08E}" v="10" dt="2021-02-03T15:48:56.516"/>
    <p1510:client id="{721A419D-AC55-8CD9-94B9-E11C2E6230A3}" v="587" dt="2021-02-02T19:09:06.507"/>
    <p1510:client id="{74482C54-E041-BADE-D6E5-ABC6A3151249}" v="4435" dt="2021-02-01T21:45:15.671"/>
    <p1510:client id="{94EA447D-0E25-533E-3364-0720FFC3E284}" v="81" dt="2021-02-04T17:56:31.823"/>
    <p1510:client id="{B25B558E-1051-4974-A74D-171056AC8EA0}" v="10" dt="2021-02-03T17:26:17.718"/>
    <p1510:client id="{EB74C560-7310-417F-AE17-F8494C906769}" v="25" dt="2021-02-03T16:27:40.289"/>
    <p1510:client id="{F341878A-C4F1-43F8-A55B-B8EAE5E7829B}" v="3" dt="2021-02-05T16:39:54.321"/>
    <p1510:client id="{FE05210A-FE85-4D6D-BAB4-C815489D6154}" v="3" dt="2021-02-10T15:06:19.6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100"/>
      </p:guideLst>
    </p:cSldViewPr>
  </p:slideViewPr>
  <p:notesViewPr>
    <p:cSldViewPr snapToGrid="0">
      <p:cViewPr>
        <p:scale>
          <a:sx n="1" d="2"/>
          <a:sy n="1" d="2"/>
        </p:scale>
        <p:origin x="0" y="0"/>
      </p:cViewPr>
      <p:guideLst>
        <p:guide orient="horz" pos="2905"/>
        <p:guide pos="2206"/>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presProps" Target="presProps.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tableStyles" Target="tableStyles.xml"/><Relationship Id="rId7" Type="http://schemas.openxmlformats.org/officeDocument/2006/relationships/slideMaster" Target="slideMasters/slideMaster3.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microsoft.com/office/2015/10/relationships/revisionInfo" Target="revisionInfo.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microsoft.com/office/2016/11/relationships/changesInfo" Target="changesInfos/changesInfo1.xml"/><Relationship Id="rId8" Type="http://schemas.openxmlformats.org/officeDocument/2006/relationships/slideMaster" Target="slideMasters/slideMaster4.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ppard MS JE@MCC RJOC(A)@Defence O365" userId="S::justin.sheppard@ecn.forces.gc.ca::046012a4-b312-4c37-863d-653c3913ec98" providerId="AD" clId="Web-{30325046-377B-48E1-A39B-D27248454D5D}"/>
    <pc:docChg chg="modSld">
      <pc:chgData name="Sheppard MS JE@MCC RJOC(A)@Defence O365" userId="S::justin.sheppard@ecn.forces.gc.ca::046012a4-b312-4c37-863d-653c3913ec98" providerId="AD" clId="Web-{30325046-377B-48E1-A39B-D27248454D5D}" dt="2021-02-11T17:56:52.429" v="109" actId="1076"/>
      <pc:docMkLst>
        <pc:docMk/>
      </pc:docMkLst>
      <pc:sldChg chg="modSp">
        <pc:chgData name="Sheppard MS JE@MCC RJOC(A)@Defence O365" userId="S::justin.sheppard@ecn.forces.gc.ca::046012a4-b312-4c37-863d-653c3913ec98" providerId="AD" clId="Web-{30325046-377B-48E1-A39B-D27248454D5D}" dt="2021-02-11T17:45:41.834" v="1" actId="14100"/>
        <pc:sldMkLst>
          <pc:docMk/>
          <pc:sldMk cId="0" sldId="675"/>
        </pc:sldMkLst>
        <pc:spChg chg="mod">
          <ac:chgData name="Sheppard MS JE@MCC RJOC(A)@Defence O365" userId="S::justin.sheppard@ecn.forces.gc.ca::046012a4-b312-4c37-863d-653c3913ec98" providerId="AD" clId="Web-{30325046-377B-48E1-A39B-D27248454D5D}" dt="2021-02-11T17:45:41.834" v="1" actId="14100"/>
          <ac:spMkLst>
            <pc:docMk/>
            <pc:sldMk cId="0" sldId="675"/>
            <ac:spMk id="6147" creationId="{F26B8CF3-1791-46CF-9E19-A0FAFEB0CF93}"/>
          </ac:spMkLst>
        </pc:spChg>
      </pc:sldChg>
      <pc:sldChg chg="modSp">
        <pc:chgData name="Sheppard MS JE@MCC RJOC(A)@Defence O365" userId="S::justin.sheppard@ecn.forces.gc.ca::046012a4-b312-4c37-863d-653c3913ec98" providerId="AD" clId="Web-{30325046-377B-48E1-A39B-D27248454D5D}" dt="2021-02-11T17:48:06.210" v="19" actId="1076"/>
        <pc:sldMkLst>
          <pc:docMk/>
          <pc:sldMk cId="0" sldId="677"/>
        </pc:sldMkLst>
        <pc:spChg chg="mod">
          <ac:chgData name="Sheppard MS JE@MCC RJOC(A)@Defence O365" userId="S::justin.sheppard@ecn.forces.gc.ca::046012a4-b312-4c37-863d-653c3913ec98" providerId="AD" clId="Web-{30325046-377B-48E1-A39B-D27248454D5D}" dt="2021-02-11T17:47:22.194" v="12" actId="20577"/>
          <ac:spMkLst>
            <pc:docMk/>
            <pc:sldMk cId="0" sldId="677"/>
            <ac:spMk id="8194" creationId="{8928C42C-029C-4F60-800D-3E2D326E42FB}"/>
          </ac:spMkLst>
        </pc:spChg>
        <pc:spChg chg="mod">
          <ac:chgData name="Sheppard MS JE@MCC RJOC(A)@Defence O365" userId="S::justin.sheppard@ecn.forces.gc.ca::046012a4-b312-4c37-863d-653c3913ec98" providerId="AD" clId="Web-{30325046-377B-48E1-A39B-D27248454D5D}" dt="2021-02-11T17:48:06.210" v="19" actId="1076"/>
          <ac:spMkLst>
            <pc:docMk/>
            <pc:sldMk cId="0" sldId="677"/>
            <ac:spMk id="8195" creationId="{943CC50E-66E5-4632-94B4-50E49FA24C8D}"/>
          </ac:spMkLst>
        </pc:spChg>
      </pc:sldChg>
      <pc:sldChg chg="modSp">
        <pc:chgData name="Sheppard MS JE@MCC RJOC(A)@Defence O365" userId="S::justin.sheppard@ecn.forces.gc.ca::046012a4-b312-4c37-863d-653c3913ec98" providerId="AD" clId="Web-{30325046-377B-48E1-A39B-D27248454D5D}" dt="2021-02-11T17:47:26.834" v="13" actId="20577"/>
        <pc:sldMkLst>
          <pc:docMk/>
          <pc:sldMk cId="0" sldId="682"/>
        </pc:sldMkLst>
        <pc:spChg chg="mod">
          <ac:chgData name="Sheppard MS JE@MCC RJOC(A)@Defence O365" userId="S::justin.sheppard@ecn.forces.gc.ca::046012a4-b312-4c37-863d-653c3913ec98" providerId="AD" clId="Web-{30325046-377B-48E1-A39B-D27248454D5D}" dt="2021-02-11T17:47:26.834" v="13" actId="20577"/>
          <ac:spMkLst>
            <pc:docMk/>
            <pc:sldMk cId="0" sldId="682"/>
            <ac:spMk id="18434" creationId="{3F0F4405-071F-478A-B386-A7F3F08C05E7}"/>
          </ac:spMkLst>
        </pc:spChg>
      </pc:sldChg>
      <pc:sldChg chg="modSp">
        <pc:chgData name="Sheppard MS JE@MCC RJOC(A)@Defence O365" userId="S::justin.sheppard@ecn.forces.gc.ca::046012a4-b312-4c37-863d-653c3913ec98" providerId="AD" clId="Web-{30325046-377B-48E1-A39B-D27248454D5D}" dt="2021-02-11T17:47:33.991" v="15" actId="20577"/>
        <pc:sldMkLst>
          <pc:docMk/>
          <pc:sldMk cId="0" sldId="683"/>
        </pc:sldMkLst>
        <pc:spChg chg="mod">
          <ac:chgData name="Sheppard MS JE@MCC RJOC(A)@Defence O365" userId="S::justin.sheppard@ecn.forces.gc.ca::046012a4-b312-4c37-863d-653c3913ec98" providerId="AD" clId="Web-{30325046-377B-48E1-A39B-D27248454D5D}" dt="2021-02-11T17:47:33.991" v="15" actId="20577"/>
          <ac:spMkLst>
            <pc:docMk/>
            <pc:sldMk cId="0" sldId="683"/>
            <ac:spMk id="20482" creationId="{7EFEAB7C-6887-408E-862C-ACC48D8E4AAB}"/>
          </ac:spMkLst>
        </pc:spChg>
      </pc:sldChg>
      <pc:sldChg chg="modSp">
        <pc:chgData name="Sheppard MS JE@MCC RJOC(A)@Defence O365" userId="S::justin.sheppard@ecn.forces.gc.ca::046012a4-b312-4c37-863d-653c3913ec98" providerId="AD" clId="Web-{30325046-377B-48E1-A39B-D27248454D5D}" dt="2021-02-11T17:47:38.631" v="16" actId="20577"/>
        <pc:sldMkLst>
          <pc:docMk/>
          <pc:sldMk cId="0" sldId="700"/>
        </pc:sldMkLst>
        <pc:spChg chg="mod">
          <ac:chgData name="Sheppard MS JE@MCC RJOC(A)@Defence O365" userId="S::justin.sheppard@ecn.forces.gc.ca::046012a4-b312-4c37-863d-653c3913ec98" providerId="AD" clId="Web-{30325046-377B-48E1-A39B-D27248454D5D}" dt="2021-02-11T17:47:38.631" v="16" actId="20577"/>
          <ac:spMkLst>
            <pc:docMk/>
            <pc:sldMk cId="0" sldId="700"/>
            <ac:spMk id="51202" creationId="{599E6285-F07C-49D9-B275-7B77F8A6A19F}"/>
          </ac:spMkLst>
        </pc:spChg>
      </pc:sldChg>
      <pc:sldChg chg="modSp">
        <pc:chgData name="Sheppard MS JE@MCC RJOC(A)@Defence O365" userId="S::justin.sheppard@ecn.forces.gc.ca::046012a4-b312-4c37-863d-653c3913ec98" providerId="AD" clId="Web-{30325046-377B-48E1-A39B-D27248454D5D}" dt="2021-02-11T17:48:53.772" v="22" actId="20577"/>
        <pc:sldMkLst>
          <pc:docMk/>
          <pc:sldMk cId="0" sldId="714"/>
        </pc:sldMkLst>
        <pc:spChg chg="mod">
          <ac:chgData name="Sheppard MS JE@MCC RJOC(A)@Defence O365" userId="S::justin.sheppard@ecn.forces.gc.ca::046012a4-b312-4c37-863d-653c3913ec98" providerId="AD" clId="Web-{30325046-377B-48E1-A39B-D27248454D5D}" dt="2021-02-11T17:48:53.772" v="22" actId="20577"/>
          <ac:spMkLst>
            <pc:docMk/>
            <pc:sldMk cId="0" sldId="714"/>
            <ac:spMk id="67586" creationId="{0E5197F1-D827-4759-B40E-139EDBC94E5C}"/>
          </ac:spMkLst>
        </pc:spChg>
        <pc:spChg chg="mod">
          <ac:chgData name="Sheppard MS JE@MCC RJOC(A)@Defence O365" userId="S::justin.sheppard@ecn.forces.gc.ca::046012a4-b312-4c37-863d-653c3913ec98" providerId="AD" clId="Web-{30325046-377B-48E1-A39B-D27248454D5D}" dt="2021-02-11T17:46:46.116" v="7" actId="1076"/>
          <ac:spMkLst>
            <pc:docMk/>
            <pc:sldMk cId="0" sldId="714"/>
            <ac:spMk id="67587" creationId="{1F21653D-9116-4815-965E-42C1E42E66D1}"/>
          </ac:spMkLst>
        </pc:spChg>
      </pc:sldChg>
      <pc:sldChg chg="modSp">
        <pc:chgData name="Sheppard MS JE@MCC RJOC(A)@Defence O365" userId="S::justin.sheppard@ecn.forces.gc.ca::046012a4-b312-4c37-863d-653c3913ec98" providerId="AD" clId="Web-{30325046-377B-48E1-A39B-D27248454D5D}" dt="2021-02-11T17:56:48.226" v="108" actId="1076"/>
        <pc:sldMkLst>
          <pc:docMk/>
          <pc:sldMk cId="0" sldId="723"/>
        </pc:sldMkLst>
        <pc:spChg chg="mod">
          <ac:chgData name="Sheppard MS JE@MCC RJOC(A)@Defence O365" userId="S::justin.sheppard@ecn.forces.gc.ca::046012a4-b312-4c37-863d-653c3913ec98" providerId="AD" clId="Web-{30325046-377B-48E1-A39B-D27248454D5D}" dt="2021-02-11T17:56:48.226" v="108" actId="1076"/>
          <ac:spMkLst>
            <pc:docMk/>
            <pc:sldMk cId="0" sldId="723"/>
            <ac:spMk id="2" creationId="{53C5C4BA-DC55-4524-A113-7589B74A0DA2}"/>
          </ac:spMkLst>
        </pc:spChg>
        <pc:spChg chg="mod">
          <ac:chgData name="Sheppard MS JE@MCC RJOC(A)@Defence O365" userId="S::justin.sheppard@ecn.forces.gc.ca::046012a4-b312-4c37-863d-653c3913ec98" providerId="AD" clId="Web-{30325046-377B-48E1-A39B-D27248454D5D}" dt="2021-02-11T17:56:31.210" v="106" actId="20577"/>
          <ac:spMkLst>
            <pc:docMk/>
            <pc:sldMk cId="0" sldId="723"/>
            <ac:spMk id="83970" creationId="{5349B766-49B1-4AFA-AA27-445178821F99}"/>
          </ac:spMkLst>
        </pc:spChg>
      </pc:sldChg>
      <pc:sldChg chg="modSp">
        <pc:chgData name="Sheppard MS JE@MCC RJOC(A)@Defence O365" userId="S::justin.sheppard@ecn.forces.gc.ca::046012a4-b312-4c37-863d-653c3913ec98" providerId="AD" clId="Web-{30325046-377B-48E1-A39B-D27248454D5D}" dt="2021-02-11T17:47:44.413" v="17" actId="20577"/>
        <pc:sldMkLst>
          <pc:docMk/>
          <pc:sldMk cId="2195866770" sldId="726"/>
        </pc:sldMkLst>
        <pc:spChg chg="mod">
          <ac:chgData name="Sheppard MS JE@MCC RJOC(A)@Defence O365" userId="S::justin.sheppard@ecn.forces.gc.ca::046012a4-b312-4c37-863d-653c3913ec98" providerId="AD" clId="Web-{30325046-377B-48E1-A39B-D27248454D5D}" dt="2021-02-11T17:47:44.413" v="17" actId="20577"/>
          <ac:spMkLst>
            <pc:docMk/>
            <pc:sldMk cId="2195866770" sldId="726"/>
            <ac:spMk id="51202" creationId="{599E6285-F07C-49D9-B275-7B77F8A6A19F}"/>
          </ac:spMkLst>
        </pc:spChg>
      </pc:sldChg>
      <pc:sldChg chg="modSp">
        <pc:chgData name="Sheppard MS JE@MCC RJOC(A)@Defence O365" userId="S::justin.sheppard@ecn.forces.gc.ca::046012a4-b312-4c37-863d-653c3913ec98" providerId="AD" clId="Web-{30325046-377B-48E1-A39B-D27248454D5D}" dt="2021-02-11T17:48:57.272" v="23" actId="20577"/>
        <pc:sldMkLst>
          <pc:docMk/>
          <pc:sldMk cId="87086038" sldId="727"/>
        </pc:sldMkLst>
        <pc:spChg chg="mod">
          <ac:chgData name="Sheppard MS JE@MCC RJOC(A)@Defence O365" userId="S::justin.sheppard@ecn.forces.gc.ca::046012a4-b312-4c37-863d-653c3913ec98" providerId="AD" clId="Web-{30325046-377B-48E1-A39B-D27248454D5D}" dt="2021-02-11T17:48:57.272" v="23" actId="20577"/>
          <ac:spMkLst>
            <pc:docMk/>
            <pc:sldMk cId="87086038" sldId="727"/>
            <ac:spMk id="51202" creationId="{599E6285-F07C-49D9-B275-7B77F8A6A19F}"/>
          </ac:spMkLst>
        </pc:spChg>
      </pc:sldChg>
      <pc:sldChg chg="modSp">
        <pc:chgData name="Sheppard MS JE@MCC RJOC(A)@Defence O365" userId="S::justin.sheppard@ecn.forces.gc.ca::046012a4-b312-4c37-863d-653c3913ec98" providerId="AD" clId="Web-{30325046-377B-48E1-A39B-D27248454D5D}" dt="2021-02-11T17:55:23.757" v="94" actId="14100"/>
        <pc:sldMkLst>
          <pc:docMk/>
          <pc:sldMk cId="3812279737" sldId="728"/>
        </pc:sldMkLst>
        <pc:spChg chg="mod">
          <ac:chgData name="Sheppard MS JE@MCC RJOC(A)@Defence O365" userId="S::justin.sheppard@ecn.forces.gc.ca::046012a4-b312-4c37-863d-653c3913ec98" providerId="AD" clId="Web-{30325046-377B-48E1-A39B-D27248454D5D}" dt="2021-02-11T17:55:23.757" v="94" actId="14100"/>
          <ac:spMkLst>
            <pc:docMk/>
            <pc:sldMk cId="3812279737" sldId="728"/>
            <ac:spMk id="2" creationId="{46004F8F-569F-4EEC-82C9-F4E0A33968DD}"/>
          </ac:spMkLst>
        </pc:spChg>
        <pc:spChg chg="mod">
          <ac:chgData name="Sheppard MS JE@MCC RJOC(A)@Defence O365" userId="S::justin.sheppard@ecn.forces.gc.ca::046012a4-b312-4c37-863d-653c3913ec98" providerId="AD" clId="Web-{30325046-377B-48E1-A39B-D27248454D5D}" dt="2021-02-11T17:54:55.007" v="87" actId="20577"/>
          <ac:spMkLst>
            <pc:docMk/>
            <pc:sldMk cId="3812279737" sldId="728"/>
            <ac:spMk id="67586" creationId="{0E5197F1-D827-4759-B40E-139EDBC94E5C}"/>
          </ac:spMkLst>
        </pc:spChg>
      </pc:sldChg>
      <pc:sldChg chg="modSp">
        <pc:chgData name="Sheppard MS JE@MCC RJOC(A)@Defence O365" userId="S::justin.sheppard@ecn.forces.gc.ca::046012a4-b312-4c37-863d-653c3913ec98" providerId="AD" clId="Web-{30325046-377B-48E1-A39B-D27248454D5D}" dt="2021-02-11T17:48:48.819" v="21" actId="20577"/>
        <pc:sldMkLst>
          <pc:docMk/>
          <pc:sldMk cId="153794770" sldId="729"/>
        </pc:sldMkLst>
        <pc:spChg chg="mod">
          <ac:chgData name="Sheppard MS JE@MCC RJOC(A)@Defence O365" userId="S::justin.sheppard@ecn.forces.gc.ca::046012a4-b312-4c37-863d-653c3913ec98" providerId="AD" clId="Web-{30325046-377B-48E1-A39B-D27248454D5D}" dt="2021-02-11T17:48:48.819" v="21" actId="20577"/>
          <ac:spMkLst>
            <pc:docMk/>
            <pc:sldMk cId="153794770" sldId="729"/>
            <ac:spMk id="3" creationId="{6F048C26-1BDE-487E-BFEE-87B87BAD314D}"/>
          </ac:spMkLst>
        </pc:spChg>
        <pc:spChg chg="mod">
          <ac:chgData name="Sheppard MS JE@MCC RJOC(A)@Defence O365" userId="S::justin.sheppard@ecn.forces.gc.ca::046012a4-b312-4c37-863d-653c3913ec98" providerId="AD" clId="Web-{30325046-377B-48E1-A39B-D27248454D5D}" dt="2021-02-11T17:46:58.522" v="10" actId="1076"/>
          <ac:spMkLst>
            <pc:docMk/>
            <pc:sldMk cId="153794770" sldId="729"/>
            <ac:spMk id="5" creationId="{7045BDAB-718F-402C-BFA3-89FD984109DB}"/>
          </ac:spMkLst>
        </pc:spChg>
      </pc:sldChg>
      <pc:sldChg chg="modSp">
        <pc:chgData name="Sheppard MS JE@MCC RJOC(A)@Defence O365" userId="S::justin.sheppard@ecn.forces.gc.ca::046012a4-b312-4c37-863d-653c3913ec98" providerId="AD" clId="Web-{30325046-377B-48E1-A39B-D27248454D5D}" dt="2021-02-11T17:49:14.147" v="25" actId="20577"/>
        <pc:sldMkLst>
          <pc:docMk/>
          <pc:sldMk cId="4289633450" sldId="730"/>
        </pc:sldMkLst>
        <pc:spChg chg="mod">
          <ac:chgData name="Sheppard MS JE@MCC RJOC(A)@Defence O365" userId="S::justin.sheppard@ecn.forces.gc.ca::046012a4-b312-4c37-863d-653c3913ec98" providerId="AD" clId="Web-{30325046-377B-48E1-A39B-D27248454D5D}" dt="2021-02-11T17:49:14.147" v="25" actId="20577"/>
          <ac:spMkLst>
            <pc:docMk/>
            <pc:sldMk cId="4289633450" sldId="730"/>
            <ac:spMk id="3" creationId="{68535DD6-0164-4FC0-B0EC-91676133B3EE}"/>
          </ac:spMkLst>
        </pc:spChg>
        <pc:spChg chg="mod">
          <ac:chgData name="Sheppard MS JE@MCC RJOC(A)@Defence O365" userId="S::justin.sheppard@ecn.forces.gc.ca::046012a4-b312-4c37-863d-653c3913ec98" providerId="AD" clId="Web-{30325046-377B-48E1-A39B-D27248454D5D}" dt="2021-02-11T17:47:04.850" v="11" actId="1076"/>
          <ac:spMkLst>
            <pc:docMk/>
            <pc:sldMk cId="4289633450" sldId="730"/>
            <ac:spMk id="5" creationId="{890C0386-891F-4A06-ABF8-A8F222985C86}"/>
          </ac:spMkLst>
        </pc:spChg>
      </pc:sldChg>
      <pc:sldChg chg="modSp">
        <pc:chgData name="Sheppard MS JE@MCC RJOC(A)@Defence O365" userId="S::justin.sheppard@ecn.forces.gc.ca::046012a4-b312-4c37-863d-653c3913ec98" providerId="AD" clId="Web-{30325046-377B-48E1-A39B-D27248454D5D}" dt="2021-02-11T17:49:20.538" v="26" actId="20577"/>
        <pc:sldMkLst>
          <pc:docMk/>
          <pc:sldMk cId="3630555071" sldId="731"/>
        </pc:sldMkLst>
        <pc:spChg chg="mod">
          <ac:chgData name="Sheppard MS JE@MCC RJOC(A)@Defence O365" userId="S::justin.sheppard@ecn.forces.gc.ca::046012a4-b312-4c37-863d-653c3913ec98" providerId="AD" clId="Web-{30325046-377B-48E1-A39B-D27248454D5D}" dt="2021-02-11T17:49:20.538" v="26" actId="20577"/>
          <ac:spMkLst>
            <pc:docMk/>
            <pc:sldMk cId="3630555071" sldId="731"/>
            <ac:spMk id="3" creationId="{68535DD6-0164-4FC0-B0EC-91676133B3EE}"/>
          </ac:spMkLst>
        </pc:spChg>
      </pc:sldChg>
      <pc:sldChg chg="modSp">
        <pc:chgData name="Sheppard MS JE@MCC RJOC(A)@Defence O365" userId="S::justin.sheppard@ecn.forces.gc.ca::046012a4-b312-4c37-863d-653c3913ec98" providerId="AD" clId="Web-{30325046-377B-48E1-A39B-D27248454D5D}" dt="2021-02-11T17:49:29.663" v="27" actId="20577"/>
        <pc:sldMkLst>
          <pc:docMk/>
          <pc:sldMk cId="2455184482" sldId="732"/>
        </pc:sldMkLst>
        <pc:spChg chg="mod">
          <ac:chgData name="Sheppard MS JE@MCC RJOC(A)@Defence O365" userId="S::justin.sheppard@ecn.forces.gc.ca::046012a4-b312-4c37-863d-653c3913ec98" providerId="AD" clId="Web-{30325046-377B-48E1-A39B-D27248454D5D}" dt="2021-02-11T17:49:29.663" v="27" actId="20577"/>
          <ac:spMkLst>
            <pc:docMk/>
            <pc:sldMk cId="2455184482" sldId="732"/>
            <ac:spMk id="3" creationId="{15293AFB-EEED-4F66-9F08-100B01448089}"/>
          </ac:spMkLst>
        </pc:spChg>
      </pc:sldChg>
      <pc:sldChg chg="modSp">
        <pc:chgData name="Sheppard MS JE@MCC RJOC(A)@Defence O365" userId="S::justin.sheppard@ecn.forces.gc.ca::046012a4-b312-4c37-863d-653c3913ec98" providerId="AD" clId="Web-{30325046-377B-48E1-A39B-D27248454D5D}" dt="2021-02-11T17:50:41.882" v="39" actId="14100"/>
        <pc:sldMkLst>
          <pc:docMk/>
          <pc:sldMk cId="2588598454" sldId="733"/>
        </pc:sldMkLst>
        <pc:spChg chg="mod">
          <ac:chgData name="Sheppard MS JE@MCC RJOC(A)@Defence O365" userId="S::justin.sheppard@ecn.forces.gc.ca::046012a4-b312-4c37-863d-653c3913ec98" providerId="AD" clId="Web-{30325046-377B-48E1-A39B-D27248454D5D}" dt="2021-02-11T17:49:34.553" v="28" actId="20577"/>
          <ac:spMkLst>
            <pc:docMk/>
            <pc:sldMk cId="2588598454" sldId="733"/>
            <ac:spMk id="3" creationId="{0F55B5EB-8CFA-4D04-89B8-842E12B83AA0}"/>
          </ac:spMkLst>
        </pc:spChg>
        <pc:spChg chg="mod">
          <ac:chgData name="Sheppard MS JE@MCC RJOC(A)@Defence O365" userId="S::justin.sheppard@ecn.forces.gc.ca::046012a4-b312-4c37-863d-653c3913ec98" providerId="AD" clId="Web-{30325046-377B-48E1-A39B-D27248454D5D}" dt="2021-02-11T17:50:41.882" v="39" actId="14100"/>
          <ac:spMkLst>
            <pc:docMk/>
            <pc:sldMk cId="2588598454" sldId="733"/>
            <ac:spMk id="6" creationId="{6E229CA4-9FE2-4E64-B3D8-358E22B3320C}"/>
          </ac:spMkLst>
        </pc:spChg>
      </pc:sldChg>
      <pc:sldChg chg="modSp">
        <pc:chgData name="Sheppard MS JE@MCC RJOC(A)@Defence O365" userId="S::justin.sheppard@ecn.forces.gc.ca::046012a4-b312-4c37-863d-653c3913ec98" providerId="AD" clId="Web-{30325046-377B-48E1-A39B-D27248454D5D}" dt="2021-02-11T17:51:12.788" v="46" actId="1076"/>
        <pc:sldMkLst>
          <pc:docMk/>
          <pc:sldMk cId="3575946411" sldId="734"/>
        </pc:sldMkLst>
        <pc:spChg chg="mod">
          <ac:chgData name="Sheppard MS JE@MCC RJOC(A)@Defence O365" userId="S::justin.sheppard@ecn.forces.gc.ca::046012a4-b312-4c37-863d-653c3913ec98" providerId="AD" clId="Web-{30325046-377B-48E1-A39B-D27248454D5D}" dt="2021-02-11T17:49:40.210" v="29" actId="20577"/>
          <ac:spMkLst>
            <pc:docMk/>
            <pc:sldMk cId="3575946411" sldId="734"/>
            <ac:spMk id="3" creationId="{0F55B5EB-8CFA-4D04-89B8-842E12B83AA0}"/>
          </ac:spMkLst>
        </pc:spChg>
        <pc:spChg chg="mod">
          <ac:chgData name="Sheppard MS JE@MCC RJOC(A)@Defence O365" userId="S::justin.sheppard@ecn.forces.gc.ca::046012a4-b312-4c37-863d-653c3913ec98" providerId="AD" clId="Web-{30325046-377B-48E1-A39B-D27248454D5D}" dt="2021-02-11T17:51:12.788" v="46" actId="1076"/>
          <ac:spMkLst>
            <pc:docMk/>
            <pc:sldMk cId="3575946411" sldId="734"/>
            <ac:spMk id="9" creationId="{8997D649-3F5E-4085-9110-927BA494200D}"/>
          </ac:spMkLst>
        </pc:spChg>
      </pc:sldChg>
      <pc:sldChg chg="modSp">
        <pc:chgData name="Sheppard MS JE@MCC RJOC(A)@Defence O365" userId="S::justin.sheppard@ecn.forces.gc.ca::046012a4-b312-4c37-863d-653c3913ec98" providerId="AD" clId="Web-{30325046-377B-48E1-A39B-D27248454D5D}" dt="2021-02-11T17:51:52.351" v="51" actId="1076"/>
        <pc:sldMkLst>
          <pc:docMk/>
          <pc:sldMk cId="2044337271" sldId="735"/>
        </pc:sldMkLst>
        <pc:spChg chg="mod">
          <ac:chgData name="Sheppard MS JE@MCC RJOC(A)@Defence O365" userId="S::justin.sheppard@ecn.forces.gc.ca::046012a4-b312-4c37-863d-653c3913ec98" providerId="AD" clId="Web-{30325046-377B-48E1-A39B-D27248454D5D}" dt="2021-02-11T17:49:46.366" v="30" actId="20577"/>
          <ac:spMkLst>
            <pc:docMk/>
            <pc:sldMk cId="2044337271" sldId="735"/>
            <ac:spMk id="3" creationId="{0F55B5EB-8CFA-4D04-89B8-842E12B83AA0}"/>
          </ac:spMkLst>
        </pc:spChg>
        <pc:spChg chg="mod">
          <ac:chgData name="Sheppard MS JE@MCC RJOC(A)@Defence O365" userId="S::justin.sheppard@ecn.forces.gc.ca::046012a4-b312-4c37-863d-653c3913ec98" providerId="AD" clId="Web-{30325046-377B-48E1-A39B-D27248454D5D}" dt="2021-02-11T17:51:39.585" v="49" actId="1076"/>
          <ac:spMkLst>
            <pc:docMk/>
            <pc:sldMk cId="2044337271" sldId="735"/>
            <ac:spMk id="9" creationId="{8997D649-3F5E-4085-9110-927BA494200D}"/>
          </ac:spMkLst>
        </pc:spChg>
        <pc:picChg chg="mod">
          <ac:chgData name="Sheppard MS JE@MCC RJOC(A)@Defence O365" userId="S::justin.sheppard@ecn.forces.gc.ca::046012a4-b312-4c37-863d-653c3913ec98" providerId="AD" clId="Web-{30325046-377B-48E1-A39B-D27248454D5D}" dt="2021-02-11T17:51:52.351" v="51" actId="1076"/>
          <ac:picMkLst>
            <pc:docMk/>
            <pc:sldMk cId="2044337271" sldId="735"/>
            <ac:picMk id="2" creationId="{4FDB3C4E-7ADC-4EDA-96AF-1CA52251A471}"/>
          </ac:picMkLst>
        </pc:picChg>
      </pc:sldChg>
      <pc:sldChg chg="modSp">
        <pc:chgData name="Sheppard MS JE@MCC RJOC(A)@Defence O365" userId="S::justin.sheppard@ecn.forces.gc.ca::046012a4-b312-4c37-863d-653c3913ec98" providerId="AD" clId="Web-{30325046-377B-48E1-A39B-D27248454D5D}" dt="2021-02-11T17:53:01.757" v="66" actId="1076"/>
        <pc:sldMkLst>
          <pc:docMk/>
          <pc:sldMk cId="661234082" sldId="736"/>
        </pc:sldMkLst>
        <pc:spChg chg="mod">
          <ac:chgData name="Sheppard MS JE@MCC RJOC(A)@Defence O365" userId="S::justin.sheppard@ecn.forces.gc.ca::046012a4-b312-4c37-863d-653c3913ec98" providerId="AD" clId="Web-{30325046-377B-48E1-A39B-D27248454D5D}" dt="2021-02-11T17:51:59.960" v="52" actId="20577"/>
          <ac:spMkLst>
            <pc:docMk/>
            <pc:sldMk cId="661234082" sldId="736"/>
            <ac:spMk id="3" creationId="{0F55B5EB-8CFA-4D04-89B8-842E12B83AA0}"/>
          </ac:spMkLst>
        </pc:spChg>
        <pc:spChg chg="mod">
          <ac:chgData name="Sheppard MS JE@MCC RJOC(A)@Defence O365" userId="S::justin.sheppard@ecn.forces.gc.ca::046012a4-b312-4c37-863d-653c3913ec98" providerId="AD" clId="Web-{30325046-377B-48E1-A39B-D27248454D5D}" dt="2021-02-11T17:52:48.851" v="65" actId="1076"/>
          <ac:spMkLst>
            <pc:docMk/>
            <pc:sldMk cId="661234082" sldId="736"/>
            <ac:spMk id="9" creationId="{8997D649-3F5E-4085-9110-927BA494200D}"/>
          </ac:spMkLst>
        </pc:spChg>
        <pc:picChg chg="mod">
          <ac:chgData name="Sheppard MS JE@MCC RJOC(A)@Defence O365" userId="S::justin.sheppard@ecn.forces.gc.ca::046012a4-b312-4c37-863d-653c3913ec98" providerId="AD" clId="Web-{30325046-377B-48E1-A39B-D27248454D5D}" dt="2021-02-11T17:53:01.757" v="66" actId="1076"/>
          <ac:picMkLst>
            <pc:docMk/>
            <pc:sldMk cId="661234082" sldId="736"/>
            <ac:picMk id="4" creationId="{BC935656-8852-40BC-A282-FE435F6B95BD}"/>
          </ac:picMkLst>
        </pc:picChg>
      </pc:sldChg>
      <pc:sldChg chg="modSp">
        <pc:chgData name="Sheppard MS JE@MCC RJOC(A)@Defence O365" userId="S::justin.sheppard@ecn.forces.gc.ca::046012a4-b312-4c37-863d-653c3913ec98" providerId="AD" clId="Web-{30325046-377B-48E1-A39B-D27248454D5D}" dt="2021-02-11T17:53:47.366" v="76" actId="14100"/>
        <pc:sldMkLst>
          <pc:docMk/>
          <pc:sldMk cId="2041012850" sldId="737"/>
        </pc:sldMkLst>
        <pc:spChg chg="mod">
          <ac:chgData name="Sheppard MS JE@MCC RJOC(A)@Defence O365" userId="S::justin.sheppard@ecn.forces.gc.ca::046012a4-b312-4c37-863d-653c3913ec98" providerId="AD" clId="Web-{30325046-377B-48E1-A39B-D27248454D5D}" dt="2021-02-11T17:53:08.069" v="67" actId="20577"/>
          <ac:spMkLst>
            <pc:docMk/>
            <pc:sldMk cId="2041012850" sldId="737"/>
            <ac:spMk id="3" creationId="{0F55B5EB-8CFA-4D04-89B8-842E12B83AA0}"/>
          </ac:spMkLst>
        </pc:spChg>
        <pc:spChg chg="mod">
          <ac:chgData name="Sheppard MS JE@MCC RJOC(A)@Defence O365" userId="S::justin.sheppard@ecn.forces.gc.ca::046012a4-b312-4c37-863d-653c3913ec98" providerId="AD" clId="Web-{30325046-377B-48E1-A39B-D27248454D5D}" dt="2021-02-11T17:53:47.366" v="76" actId="14100"/>
          <ac:spMkLst>
            <pc:docMk/>
            <pc:sldMk cId="2041012850" sldId="737"/>
            <ac:spMk id="9" creationId="{8997D649-3F5E-4085-9110-927BA494200D}"/>
          </ac:spMkLst>
        </pc:spChg>
      </pc:sldChg>
      <pc:sldChg chg="modSp">
        <pc:chgData name="Sheppard MS JE@MCC RJOC(A)@Defence O365" userId="S::justin.sheppard@ecn.forces.gc.ca::046012a4-b312-4c37-863d-653c3913ec98" providerId="AD" clId="Web-{30325046-377B-48E1-A39B-D27248454D5D}" dt="2021-02-11T17:54:24.960" v="83" actId="20577"/>
        <pc:sldMkLst>
          <pc:docMk/>
          <pc:sldMk cId="1544363977" sldId="738"/>
        </pc:sldMkLst>
        <pc:spChg chg="mod">
          <ac:chgData name="Sheppard MS JE@MCC RJOC(A)@Defence O365" userId="S::justin.sheppard@ecn.forces.gc.ca::046012a4-b312-4c37-863d-653c3913ec98" providerId="AD" clId="Web-{30325046-377B-48E1-A39B-D27248454D5D}" dt="2021-02-11T17:54:24.960" v="83" actId="20577"/>
          <ac:spMkLst>
            <pc:docMk/>
            <pc:sldMk cId="1544363977" sldId="738"/>
            <ac:spMk id="3" creationId="{0F55B5EB-8CFA-4D04-89B8-842E12B83AA0}"/>
          </ac:spMkLst>
        </pc:spChg>
        <pc:spChg chg="mod">
          <ac:chgData name="Sheppard MS JE@MCC RJOC(A)@Defence O365" userId="S::justin.sheppard@ecn.forces.gc.ca::046012a4-b312-4c37-863d-653c3913ec98" providerId="AD" clId="Web-{30325046-377B-48E1-A39B-D27248454D5D}" dt="2021-02-11T17:54:15.335" v="82" actId="1076"/>
          <ac:spMkLst>
            <pc:docMk/>
            <pc:sldMk cId="1544363977" sldId="738"/>
            <ac:spMk id="9" creationId="{8997D649-3F5E-4085-9110-927BA494200D}"/>
          </ac:spMkLst>
        </pc:spChg>
      </pc:sldChg>
      <pc:sldChg chg="modSp">
        <pc:chgData name="Sheppard MS JE@MCC RJOC(A)@Defence O365" userId="S::justin.sheppard@ecn.forces.gc.ca::046012a4-b312-4c37-863d-653c3913ec98" providerId="AD" clId="Web-{30325046-377B-48E1-A39B-D27248454D5D}" dt="2021-02-11T17:54:29.820" v="84" actId="20577"/>
        <pc:sldMkLst>
          <pc:docMk/>
          <pc:sldMk cId="3062792350" sldId="739"/>
        </pc:sldMkLst>
        <pc:spChg chg="mod">
          <ac:chgData name="Sheppard MS JE@MCC RJOC(A)@Defence O365" userId="S::justin.sheppard@ecn.forces.gc.ca::046012a4-b312-4c37-863d-653c3913ec98" providerId="AD" clId="Web-{30325046-377B-48E1-A39B-D27248454D5D}" dt="2021-02-11T17:54:29.820" v="84" actId="20577"/>
          <ac:spMkLst>
            <pc:docMk/>
            <pc:sldMk cId="3062792350" sldId="739"/>
            <ac:spMk id="3" creationId="{0F55B5EB-8CFA-4D04-89B8-842E12B83AA0}"/>
          </ac:spMkLst>
        </pc:spChg>
      </pc:sldChg>
      <pc:sldChg chg="modSp">
        <pc:chgData name="Sheppard MS JE@MCC RJOC(A)@Defence O365" userId="S::justin.sheppard@ecn.forces.gc.ca::046012a4-b312-4c37-863d-653c3913ec98" providerId="AD" clId="Web-{30325046-377B-48E1-A39B-D27248454D5D}" dt="2021-02-11T17:55:37.679" v="98" actId="14100"/>
        <pc:sldMkLst>
          <pc:docMk/>
          <pc:sldMk cId="67049286" sldId="740"/>
        </pc:sldMkLst>
        <pc:spChg chg="mod">
          <ac:chgData name="Sheppard MS JE@MCC RJOC(A)@Defence O365" userId="S::justin.sheppard@ecn.forces.gc.ca::046012a4-b312-4c37-863d-653c3913ec98" providerId="AD" clId="Web-{30325046-377B-48E1-A39B-D27248454D5D}" dt="2021-02-11T17:55:37.679" v="98" actId="14100"/>
          <ac:spMkLst>
            <pc:docMk/>
            <pc:sldMk cId="67049286" sldId="740"/>
            <ac:spMk id="2" creationId="{C0557DC3-19BE-4729-97EF-9C1ADA5832AF}"/>
          </ac:spMkLst>
        </pc:spChg>
        <pc:spChg chg="mod">
          <ac:chgData name="Sheppard MS JE@MCC RJOC(A)@Defence O365" userId="S::justin.sheppard@ecn.forces.gc.ca::046012a4-b312-4c37-863d-653c3913ec98" providerId="AD" clId="Web-{30325046-377B-48E1-A39B-D27248454D5D}" dt="2021-02-11T17:54:41.429" v="86" actId="14100"/>
          <ac:spMkLst>
            <pc:docMk/>
            <pc:sldMk cId="67049286" sldId="740"/>
            <ac:spMk id="3" creationId="{0F55B5EB-8CFA-4D04-89B8-842E12B83AA0}"/>
          </ac:spMkLst>
        </pc:spChg>
      </pc:sldChg>
      <pc:sldChg chg="modSp">
        <pc:chgData name="Sheppard MS JE@MCC RJOC(A)@Defence O365" userId="S::justin.sheppard@ecn.forces.gc.ca::046012a4-b312-4c37-863d-653c3913ec98" providerId="AD" clId="Web-{30325046-377B-48E1-A39B-D27248454D5D}" dt="2021-02-11T17:56:19.679" v="104" actId="20577"/>
        <pc:sldMkLst>
          <pc:docMk/>
          <pc:sldMk cId="3510831267" sldId="741"/>
        </pc:sldMkLst>
        <pc:spChg chg="mod">
          <ac:chgData name="Sheppard MS JE@MCC RJOC(A)@Defence O365" userId="S::justin.sheppard@ecn.forces.gc.ca::046012a4-b312-4c37-863d-653c3913ec98" providerId="AD" clId="Web-{30325046-377B-48E1-A39B-D27248454D5D}" dt="2021-02-11T17:56:01.085" v="103" actId="1076"/>
          <ac:spMkLst>
            <pc:docMk/>
            <pc:sldMk cId="3510831267" sldId="741"/>
            <ac:spMk id="2" creationId="{46004F8F-569F-4EEC-82C9-F4E0A33968DD}"/>
          </ac:spMkLst>
        </pc:spChg>
        <pc:spChg chg="mod">
          <ac:chgData name="Sheppard MS JE@MCC RJOC(A)@Defence O365" userId="S::justin.sheppard@ecn.forces.gc.ca::046012a4-b312-4c37-863d-653c3913ec98" providerId="AD" clId="Web-{30325046-377B-48E1-A39B-D27248454D5D}" dt="2021-02-11T17:56:19.679" v="104" actId="20577"/>
          <ac:spMkLst>
            <pc:docMk/>
            <pc:sldMk cId="3510831267" sldId="741"/>
            <ac:spMk id="67586" creationId="{0E5197F1-D827-4759-B40E-139EDBC94E5C}"/>
          </ac:spMkLst>
        </pc:spChg>
      </pc:sldChg>
      <pc:sldChg chg="modSp">
        <pc:chgData name="Sheppard MS JE@MCC RJOC(A)@Defence O365" userId="S::justin.sheppard@ecn.forces.gc.ca::046012a4-b312-4c37-863d-653c3913ec98" providerId="AD" clId="Web-{30325046-377B-48E1-A39B-D27248454D5D}" dt="2021-02-11T17:56:26.539" v="105" actId="20577"/>
        <pc:sldMkLst>
          <pc:docMk/>
          <pc:sldMk cId="63276839" sldId="742"/>
        </pc:sldMkLst>
        <pc:spChg chg="mod">
          <ac:chgData name="Sheppard MS JE@MCC RJOC(A)@Defence O365" userId="S::justin.sheppard@ecn.forces.gc.ca::046012a4-b312-4c37-863d-653c3913ec98" providerId="AD" clId="Web-{30325046-377B-48E1-A39B-D27248454D5D}" dt="2021-02-11T17:56:26.539" v="105" actId="20577"/>
          <ac:spMkLst>
            <pc:docMk/>
            <pc:sldMk cId="63276839" sldId="742"/>
            <ac:spMk id="18434" creationId="{303DCD64-D406-4A79-95F6-0F96C462FDEB}"/>
          </ac:spMkLst>
        </pc:spChg>
      </pc:sldChg>
      <pc:sldChg chg="modSp">
        <pc:chgData name="Sheppard MS JE@MCC RJOC(A)@Defence O365" userId="S::justin.sheppard@ecn.forces.gc.ca::046012a4-b312-4c37-863d-653c3913ec98" providerId="AD" clId="Web-{30325046-377B-48E1-A39B-D27248454D5D}" dt="2021-02-11T17:56:52.429" v="109" actId="1076"/>
        <pc:sldMkLst>
          <pc:docMk/>
          <pc:sldMk cId="1854963053" sldId="743"/>
        </pc:sldMkLst>
        <pc:spChg chg="mod">
          <ac:chgData name="Sheppard MS JE@MCC RJOC(A)@Defence O365" userId="S::justin.sheppard@ecn.forces.gc.ca::046012a4-b312-4c37-863d-653c3913ec98" providerId="AD" clId="Web-{30325046-377B-48E1-A39B-D27248454D5D}" dt="2021-02-11T17:56:52.429" v="109" actId="1076"/>
          <ac:spMkLst>
            <pc:docMk/>
            <pc:sldMk cId="1854963053" sldId="743"/>
            <ac:spMk id="2" creationId="{53C5C4BA-DC55-4524-A113-7589B74A0DA2}"/>
          </ac:spMkLst>
        </pc:spChg>
        <pc:spChg chg="mod">
          <ac:chgData name="Sheppard MS JE@MCC RJOC(A)@Defence O365" userId="S::justin.sheppard@ecn.forces.gc.ca::046012a4-b312-4c37-863d-653c3913ec98" providerId="AD" clId="Web-{30325046-377B-48E1-A39B-D27248454D5D}" dt="2021-02-11T17:56:35.804" v="107" actId="20577"/>
          <ac:spMkLst>
            <pc:docMk/>
            <pc:sldMk cId="1854963053" sldId="743"/>
            <ac:spMk id="83970" creationId="{5349B766-49B1-4AFA-AA27-445178821F99}"/>
          </ac:spMkLst>
        </pc:spChg>
      </pc:sldChg>
      <pc:sldChg chg="modSp">
        <pc:chgData name="Sheppard MS JE@MCC RJOC(A)@Defence O365" userId="S::justin.sheppard@ecn.forces.gc.ca::046012a4-b312-4c37-863d-653c3913ec98" providerId="AD" clId="Web-{30325046-377B-48E1-A39B-D27248454D5D}" dt="2021-02-11T17:49:09.272" v="24" actId="20577"/>
        <pc:sldMkLst>
          <pc:docMk/>
          <pc:sldMk cId="1779109560" sldId="744"/>
        </pc:sldMkLst>
        <pc:spChg chg="mod">
          <ac:chgData name="Sheppard MS JE@MCC RJOC(A)@Defence O365" userId="S::justin.sheppard@ecn.forces.gc.ca::046012a4-b312-4c37-863d-653c3913ec98" providerId="AD" clId="Web-{30325046-377B-48E1-A39B-D27248454D5D}" dt="2021-02-11T17:49:09.272" v="24" actId="20577"/>
          <ac:spMkLst>
            <pc:docMk/>
            <pc:sldMk cId="1779109560" sldId="744"/>
            <ac:spMk id="3" creationId="{68535DD6-0164-4FC0-B0EC-91676133B3EE}"/>
          </ac:spMkLst>
        </pc:spChg>
        <pc:spChg chg="mod">
          <ac:chgData name="Sheppard MS JE@MCC RJOC(A)@Defence O365" userId="S::justin.sheppard@ecn.forces.gc.ca::046012a4-b312-4c37-863d-653c3913ec98" providerId="AD" clId="Web-{30325046-377B-48E1-A39B-D27248454D5D}" dt="2021-02-11T17:48:30.553" v="20" actId="1076"/>
          <ac:spMkLst>
            <pc:docMk/>
            <pc:sldMk cId="1779109560" sldId="744"/>
            <ac:spMk id="5" creationId="{890C0386-891F-4A06-ABF8-A8F222985C86}"/>
          </ac:spMkLst>
        </pc:spChg>
      </pc:sldChg>
    </pc:docChg>
  </pc:docChgLst>
  <pc:docChgLst>
    <pc:chgData name="Sheppard MS JE@MCC RJOC(A)@Defence O365" userId="S::justin.sheppard@ecn.forces.gc.ca::046012a4-b312-4c37-863d-653c3913ec98" providerId="AD" clId="Web-{94EA447D-0E25-533E-3364-0720FFC3E284}"/>
    <pc:docChg chg="modSld">
      <pc:chgData name="Sheppard MS JE@MCC RJOC(A)@Defence O365" userId="S::justin.sheppard@ecn.forces.gc.ca::046012a4-b312-4c37-863d-653c3913ec98" providerId="AD" clId="Web-{94EA447D-0E25-533E-3364-0720FFC3E284}" dt="2021-02-04T17:56:31.823" v="71"/>
      <pc:docMkLst>
        <pc:docMk/>
      </pc:docMkLst>
      <pc:sldChg chg="modSp">
        <pc:chgData name="Sheppard MS JE@MCC RJOC(A)@Defence O365" userId="S::justin.sheppard@ecn.forces.gc.ca::046012a4-b312-4c37-863d-653c3913ec98" providerId="AD" clId="Web-{94EA447D-0E25-533E-3364-0720FFC3E284}" dt="2021-02-04T17:49:31.744" v="5" actId="1076"/>
        <pc:sldMkLst>
          <pc:docMk/>
          <pc:sldMk cId="0" sldId="675"/>
        </pc:sldMkLst>
        <pc:spChg chg="mod">
          <ac:chgData name="Sheppard MS JE@MCC RJOC(A)@Defence O365" userId="S::justin.sheppard@ecn.forces.gc.ca::046012a4-b312-4c37-863d-653c3913ec98" providerId="AD" clId="Web-{94EA447D-0E25-533E-3364-0720FFC3E284}" dt="2021-02-04T17:49:31.744" v="5" actId="1076"/>
          <ac:spMkLst>
            <pc:docMk/>
            <pc:sldMk cId="0" sldId="675"/>
            <ac:spMk id="6147" creationId="{F26B8CF3-1791-46CF-9E19-A0FAFEB0CF93}"/>
          </ac:spMkLst>
        </pc:spChg>
      </pc:sldChg>
      <pc:sldChg chg="modSp">
        <pc:chgData name="Sheppard MS JE@MCC RJOC(A)@Defence O365" userId="S::justin.sheppard@ecn.forces.gc.ca::046012a4-b312-4c37-863d-653c3913ec98" providerId="AD" clId="Web-{94EA447D-0E25-533E-3364-0720FFC3E284}" dt="2021-02-04T17:49:50.588" v="7" actId="1076"/>
        <pc:sldMkLst>
          <pc:docMk/>
          <pc:sldMk cId="0" sldId="677"/>
        </pc:sldMkLst>
        <pc:spChg chg="mod">
          <ac:chgData name="Sheppard MS JE@MCC RJOC(A)@Defence O365" userId="S::justin.sheppard@ecn.forces.gc.ca::046012a4-b312-4c37-863d-653c3913ec98" providerId="AD" clId="Web-{94EA447D-0E25-533E-3364-0720FFC3E284}" dt="2021-02-04T17:49:50.588" v="7" actId="1076"/>
          <ac:spMkLst>
            <pc:docMk/>
            <pc:sldMk cId="0" sldId="677"/>
            <ac:spMk id="8194" creationId="{8928C42C-029C-4F60-800D-3E2D326E42FB}"/>
          </ac:spMkLst>
        </pc:spChg>
      </pc:sldChg>
      <pc:sldChg chg="modSp">
        <pc:chgData name="Sheppard MS JE@MCC RJOC(A)@Defence O365" userId="S::justin.sheppard@ecn.forces.gc.ca::046012a4-b312-4c37-863d-653c3913ec98" providerId="AD" clId="Web-{94EA447D-0E25-533E-3364-0720FFC3E284}" dt="2021-02-04T17:50:05.369" v="9" actId="1076"/>
        <pc:sldMkLst>
          <pc:docMk/>
          <pc:sldMk cId="0" sldId="682"/>
        </pc:sldMkLst>
        <pc:spChg chg="mod">
          <ac:chgData name="Sheppard MS JE@MCC RJOC(A)@Defence O365" userId="S::justin.sheppard@ecn.forces.gc.ca::046012a4-b312-4c37-863d-653c3913ec98" providerId="AD" clId="Web-{94EA447D-0E25-533E-3364-0720FFC3E284}" dt="2021-02-04T17:50:05.369" v="9" actId="1076"/>
          <ac:spMkLst>
            <pc:docMk/>
            <pc:sldMk cId="0" sldId="682"/>
            <ac:spMk id="18434" creationId="{3F0F4405-071F-478A-B386-A7F3F08C05E7}"/>
          </ac:spMkLst>
        </pc:spChg>
      </pc:sldChg>
      <pc:sldChg chg="modSp">
        <pc:chgData name="Sheppard MS JE@MCC RJOC(A)@Defence O365" userId="S::justin.sheppard@ecn.forces.gc.ca::046012a4-b312-4c37-863d-653c3913ec98" providerId="AD" clId="Web-{94EA447D-0E25-533E-3364-0720FFC3E284}" dt="2021-02-04T17:50:14.182" v="12" actId="1076"/>
        <pc:sldMkLst>
          <pc:docMk/>
          <pc:sldMk cId="0" sldId="683"/>
        </pc:sldMkLst>
        <pc:spChg chg="mod">
          <ac:chgData name="Sheppard MS JE@MCC RJOC(A)@Defence O365" userId="S::justin.sheppard@ecn.forces.gc.ca::046012a4-b312-4c37-863d-653c3913ec98" providerId="AD" clId="Web-{94EA447D-0E25-533E-3364-0720FFC3E284}" dt="2021-02-04T17:50:14.182" v="12" actId="1076"/>
          <ac:spMkLst>
            <pc:docMk/>
            <pc:sldMk cId="0" sldId="683"/>
            <ac:spMk id="20482" creationId="{7EFEAB7C-6887-408E-862C-ACC48D8E4AAB}"/>
          </ac:spMkLst>
        </pc:spChg>
      </pc:sldChg>
      <pc:sldChg chg="modSp">
        <pc:chgData name="Sheppard MS JE@MCC RJOC(A)@Defence O365" userId="S::justin.sheppard@ecn.forces.gc.ca::046012a4-b312-4c37-863d-653c3913ec98" providerId="AD" clId="Web-{94EA447D-0E25-533E-3364-0720FFC3E284}" dt="2021-02-04T17:50:25.854" v="14" actId="1076"/>
        <pc:sldMkLst>
          <pc:docMk/>
          <pc:sldMk cId="0" sldId="700"/>
        </pc:sldMkLst>
        <pc:spChg chg="mod">
          <ac:chgData name="Sheppard MS JE@MCC RJOC(A)@Defence O365" userId="S::justin.sheppard@ecn.forces.gc.ca::046012a4-b312-4c37-863d-653c3913ec98" providerId="AD" clId="Web-{94EA447D-0E25-533E-3364-0720FFC3E284}" dt="2021-02-04T17:50:25.854" v="14" actId="1076"/>
          <ac:spMkLst>
            <pc:docMk/>
            <pc:sldMk cId="0" sldId="700"/>
            <ac:spMk id="51202" creationId="{599E6285-F07C-49D9-B275-7B77F8A6A19F}"/>
          </ac:spMkLst>
        </pc:spChg>
      </pc:sldChg>
      <pc:sldChg chg="modSp">
        <pc:chgData name="Sheppard MS JE@MCC RJOC(A)@Defence O365" userId="S::justin.sheppard@ecn.forces.gc.ca::046012a4-b312-4c37-863d-653c3913ec98" providerId="AD" clId="Web-{94EA447D-0E25-533E-3364-0720FFC3E284}" dt="2021-02-04T17:51:00.369" v="20" actId="1076"/>
        <pc:sldMkLst>
          <pc:docMk/>
          <pc:sldMk cId="0" sldId="714"/>
        </pc:sldMkLst>
        <pc:spChg chg="mod">
          <ac:chgData name="Sheppard MS JE@MCC RJOC(A)@Defence O365" userId="S::justin.sheppard@ecn.forces.gc.ca::046012a4-b312-4c37-863d-653c3913ec98" providerId="AD" clId="Web-{94EA447D-0E25-533E-3364-0720FFC3E284}" dt="2021-02-04T17:51:00.369" v="20" actId="1076"/>
          <ac:spMkLst>
            <pc:docMk/>
            <pc:sldMk cId="0" sldId="714"/>
            <ac:spMk id="67586" creationId="{0E5197F1-D827-4759-B40E-139EDBC94E5C}"/>
          </ac:spMkLst>
        </pc:spChg>
      </pc:sldChg>
      <pc:sldChg chg="modSp">
        <pc:chgData name="Sheppard MS JE@MCC RJOC(A)@Defence O365" userId="S::justin.sheppard@ecn.forces.gc.ca::046012a4-b312-4c37-863d-653c3913ec98" providerId="AD" clId="Web-{94EA447D-0E25-533E-3364-0720FFC3E284}" dt="2021-02-04T17:56:13.745" v="68" actId="1076"/>
        <pc:sldMkLst>
          <pc:docMk/>
          <pc:sldMk cId="0" sldId="723"/>
        </pc:sldMkLst>
        <pc:spChg chg="mod">
          <ac:chgData name="Sheppard MS JE@MCC RJOC(A)@Defence O365" userId="S::justin.sheppard@ecn.forces.gc.ca::046012a4-b312-4c37-863d-653c3913ec98" providerId="AD" clId="Web-{94EA447D-0E25-533E-3364-0720FFC3E284}" dt="2021-02-04T17:56:13.745" v="68" actId="1076"/>
          <ac:spMkLst>
            <pc:docMk/>
            <pc:sldMk cId="0" sldId="723"/>
            <ac:spMk id="83970" creationId="{5349B766-49B1-4AFA-AA27-445178821F99}"/>
          </ac:spMkLst>
        </pc:spChg>
      </pc:sldChg>
      <pc:sldChg chg="modSp">
        <pc:chgData name="Sheppard MS JE@MCC RJOC(A)@Defence O365" userId="S::justin.sheppard@ecn.forces.gc.ca::046012a4-b312-4c37-863d-653c3913ec98" providerId="AD" clId="Web-{94EA447D-0E25-533E-3364-0720FFC3E284}" dt="2021-02-04T17:50:37.947" v="16" actId="1076"/>
        <pc:sldMkLst>
          <pc:docMk/>
          <pc:sldMk cId="2195866770" sldId="726"/>
        </pc:sldMkLst>
        <pc:spChg chg="mod">
          <ac:chgData name="Sheppard MS JE@MCC RJOC(A)@Defence O365" userId="S::justin.sheppard@ecn.forces.gc.ca::046012a4-b312-4c37-863d-653c3913ec98" providerId="AD" clId="Web-{94EA447D-0E25-533E-3364-0720FFC3E284}" dt="2021-02-04T17:50:37.947" v="16" actId="1076"/>
          <ac:spMkLst>
            <pc:docMk/>
            <pc:sldMk cId="2195866770" sldId="726"/>
            <ac:spMk id="51202" creationId="{599E6285-F07C-49D9-B275-7B77F8A6A19F}"/>
          </ac:spMkLst>
        </pc:spChg>
      </pc:sldChg>
      <pc:sldChg chg="modSp">
        <pc:chgData name="Sheppard MS JE@MCC RJOC(A)@Defence O365" userId="S::justin.sheppard@ecn.forces.gc.ca::046012a4-b312-4c37-863d-653c3913ec98" providerId="AD" clId="Web-{94EA447D-0E25-533E-3364-0720FFC3E284}" dt="2021-02-04T17:50:52.088" v="18" actId="1076"/>
        <pc:sldMkLst>
          <pc:docMk/>
          <pc:sldMk cId="87086038" sldId="727"/>
        </pc:sldMkLst>
        <pc:spChg chg="mod">
          <ac:chgData name="Sheppard MS JE@MCC RJOC(A)@Defence O365" userId="S::justin.sheppard@ecn.forces.gc.ca::046012a4-b312-4c37-863d-653c3913ec98" providerId="AD" clId="Web-{94EA447D-0E25-533E-3364-0720FFC3E284}" dt="2021-02-04T17:50:52.088" v="18" actId="1076"/>
          <ac:spMkLst>
            <pc:docMk/>
            <pc:sldMk cId="87086038" sldId="727"/>
            <ac:spMk id="51202" creationId="{599E6285-F07C-49D9-B275-7B77F8A6A19F}"/>
          </ac:spMkLst>
        </pc:spChg>
      </pc:sldChg>
      <pc:sldChg chg="modSp">
        <pc:chgData name="Sheppard MS JE@MCC RJOC(A)@Defence O365" userId="S::justin.sheppard@ecn.forces.gc.ca::046012a4-b312-4c37-863d-653c3913ec98" providerId="AD" clId="Web-{94EA447D-0E25-533E-3364-0720FFC3E284}" dt="2021-02-04T17:55:34.089" v="60" actId="1076"/>
        <pc:sldMkLst>
          <pc:docMk/>
          <pc:sldMk cId="3812279737" sldId="728"/>
        </pc:sldMkLst>
        <pc:spChg chg="mod">
          <ac:chgData name="Sheppard MS JE@MCC RJOC(A)@Defence O365" userId="S::justin.sheppard@ecn.forces.gc.ca::046012a4-b312-4c37-863d-653c3913ec98" providerId="AD" clId="Web-{94EA447D-0E25-533E-3364-0720FFC3E284}" dt="2021-02-04T17:55:34.089" v="60" actId="1076"/>
          <ac:spMkLst>
            <pc:docMk/>
            <pc:sldMk cId="3812279737" sldId="728"/>
            <ac:spMk id="67586" creationId="{0E5197F1-D827-4759-B40E-139EDBC94E5C}"/>
          </ac:spMkLst>
        </pc:spChg>
      </pc:sldChg>
      <pc:sldChg chg="delSp modSp">
        <pc:chgData name="Sheppard MS JE@MCC RJOC(A)@Defence O365" userId="S::justin.sheppard@ecn.forces.gc.ca::046012a4-b312-4c37-863d-653c3913ec98" providerId="AD" clId="Web-{94EA447D-0E25-533E-3364-0720FFC3E284}" dt="2021-02-04T17:51:26.416" v="24" actId="1076"/>
        <pc:sldMkLst>
          <pc:docMk/>
          <pc:sldMk cId="153794770" sldId="729"/>
        </pc:sldMkLst>
        <pc:spChg chg="mod">
          <ac:chgData name="Sheppard MS JE@MCC RJOC(A)@Defence O365" userId="S::justin.sheppard@ecn.forces.gc.ca::046012a4-b312-4c37-863d-653c3913ec98" providerId="AD" clId="Web-{94EA447D-0E25-533E-3364-0720FFC3E284}" dt="2021-02-04T17:51:26.416" v="24" actId="1076"/>
          <ac:spMkLst>
            <pc:docMk/>
            <pc:sldMk cId="153794770" sldId="729"/>
            <ac:spMk id="3" creationId="{6F048C26-1BDE-487E-BFEE-87B87BAD314D}"/>
          </ac:spMkLst>
        </pc:spChg>
        <pc:spChg chg="del">
          <ac:chgData name="Sheppard MS JE@MCC RJOC(A)@Defence O365" userId="S::justin.sheppard@ecn.forces.gc.ca::046012a4-b312-4c37-863d-653c3913ec98" providerId="AD" clId="Web-{94EA447D-0E25-533E-3364-0720FFC3E284}" dt="2021-02-04T17:51:07.901" v="21"/>
          <ac:spMkLst>
            <pc:docMk/>
            <pc:sldMk cId="153794770" sldId="729"/>
            <ac:spMk id="4" creationId="{05BFB0F9-74AD-4790-9FB0-FCE5DC6C5175}"/>
          </ac:spMkLst>
        </pc:spChg>
      </pc:sldChg>
      <pc:sldChg chg="delSp modSp">
        <pc:chgData name="Sheppard MS JE@MCC RJOC(A)@Defence O365" userId="S::justin.sheppard@ecn.forces.gc.ca::046012a4-b312-4c37-863d-653c3913ec98" providerId="AD" clId="Web-{94EA447D-0E25-533E-3364-0720FFC3E284}" dt="2021-02-04T17:51:52.557" v="28"/>
        <pc:sldMkLst>
          <pc:docMk/>
          <pc:sldMk cId="4289633450" sldId="730"/>
        </pc:sldMkLst>
        <pc:spChg chg="mod">
          <ac:chgData name="Sheppard MS JE@MCC RJOC(A)@Defence O365" userId="S::justin.sheppard@ecn.forces.gc.ca::046012a4-b312-4c37-863d-653c3913ec98" providerId="AD" clId="Web-{94EA447D-0E25-533E-3364-0720FFC3E284}" dt="2021-02-04T17:51:38.666" v="25" actId="20577"/>
          <ac:spMkLst>
            <pc:docMk/>
            <pc:sldMk cId="4289633450" sldId="730"/>
            <ac:spMk id="3" creationId="{68535DD6-0164-4FC0-B0EC-91676133B3EE}"/>
          </ac:spMkLst>
        </pc:spChg>
        <pc:spChg chg="del">
          <ac:chgData name="Sheppard MS JE@MCC RJOC(A)@Defence O365" userId="S::justin.sheppard@ecn.forces.gc.ca::046012a4-b312-4c37-863d-653c3913ec98" providerId="AD" clId="Web-{94EA447D-0E25-533E-3364-0720FFC3E284}" dt="2021-02-04T17:51:52.557" v="28"/>
          <ac:spMkLst>
            <pc:docMk/>
            <pc:sldMk cId="4289633450" sldId="730"/>
            <ac:spMk id="4" creationId="{FF6C4A41-9D45-4D44-9347-CB05E0C7F4E1}"/>
          </ac:spMkLst>
        </pc:spChg>
      </pc:sldChg>
      <pc:sldChg chg="modSp">
        <pc:chgData name="Sheppard MS JE@MCC RJOC(A)@Defence O365" userId="S::justin.sheppard@ecn.forces.gc.ca::046012a4-b312-4c37-863d-653c3913ec98" providerId="AD" clId="Web-{94EA447D-0E25-533E-3364-0720FFC3E284}" dt="2021-02-04T17:52:27.338" v="32" actId="1076"/>
        <pc:sldMkLst>
          <pc:docMk/>
          <pc:sldMk cId="3630555071" sldId="731"/>
        </pc:sldMkLst>
        <pc:spChg chg="mod">
          <ac:chgData name="Sheppard MS JE@MCC RJOC(A)@Defence O365" userId="S::justin.sheppard@ecn.forces.gc.ca::046012a4-b312-4c37-863d-653c3913ec98" providerId="AD" clId="Web-{94EA447D-0E25-533E-3364-0720FFC3E284}" dt="2021-02-04T17:52:27.338" v="32" actId="1076"/>
          <ac:spMkLst>
            <pc:docMk/>
            <pc:sldMk cId="3630555071" sldId="731"/>
            <ac:spMk id="3" creationId="{68535DD6-0164-4FC0-B0EC-91676133B3EE}"/>
          </ac:spMkLst>
        </pc:spChg>
      </pc:sldChg>
      <pc:sldChg chg="modSp">
        <pc:chgData name="Sheppard MS JE@MCC RJOC(A)@Defence O365" userId="S::justin.sheppard@ecn.forces.gc.ca::046012a4-b312-4c37-863d-653c3913ec98" providerId="AD" clId="Web-{94EA447D-0E25-533E-3364-0720FFC3E284}" dt="2021-02-04T17:52:39.932" v="34" actId="1076"/>
        <pc:sldMkLst>
          <pc:docMk/>
          <pc:sldMk cId="2455184482" sldId="732"/>
        </pc:sldMkLst>
        <pc:spChg chg="mod">
          <ac:chgData name="Sheppard MS JE@MCC RJOC(A)@Defence O365" userId="S::justin.sheppard@ecn.forces.gc.ca::046012a4-b312-4c37-863d-653c3913ec98" providerId="AD" clId="Web-{94EA447D-0E25-533E-3364-0720FFC3E284}" dt="2021-02-04T17:52:39.932" v="34" actId="1076"/>
          <ac:spMkLst>
            <pc:docMk/>
            <pc:sldMk cId="2455184482" sldId="732"/>
            <ac:spMk id="3" creationId="{15293AFB-EEED-4F66-9F08-100B01448089}"/>
          </ac:spMkLst>
        </pc:spChg>
      </pc:sldChg>
      <pc:sldChg chg="modSp">
        <pc:chgData name="Sheppard MS JE@MCC RJOC(A)@Defence O365" userId="S::justin.sheppard@ecn.forces.gc.ca::046012a4-b312-4c37-863d-653c3913ec98" providerId="AD" clId="Web-{94EA447D-0E25-533E-3364-0720FFC3E284}" dt="2021-02-04T17:53:01.870" v="36" actId="1076"/>
        <pc:sldMkLst>
          <pc:docMk/>
          <pc:sldMk cId="2588598454" sldId="733"/>
        </pc:sldMkLst>
        <pc:spChg chg="mod">
          <ac:chgData name="Sheppard MS JE@MCC RJOC(A)@Defence O365" userId="S::justin.sheppard@ecn.forces.gc.ca::046012a4-b312-4c37-863d-653c3913ec98" providerId="AD" clId="Web-{94EA447D-0E25-533E-3364-0720FFC3E284}" dt="2021-02-04T17:53:01.870" v="36" actId="1076"/>
          <ac:spMkLst>
            <pc:docMk/>
            <pc:sldMk cId="2588598454" sldId="733"/>
            <ac:spMk id="3" creationId="{0F55B5EB-8CFA-4D04-89B8-842E12B83AA0}"/>
          </ac:spMkLst>
        </pc:spChg>
      </pc:sldChg>
      <pc:sldChg chg="delSp modSp">
        <pc:chgData name="Sheppard MS JE@MCC RJOC(A)@Defence O365" userId="S::justin.sheppard@ecn.forces.gc.ca::046012a4-b312-4c37-863d-653c3913ec98" providerId="AD" clId="Web-{94EA447D-0E25-533E-3364-0720FFC3E284}" dt="2021-02-04T17:53:43.151" v="40"/>
        <pc:sldMkLst>
          <pc:docMk/>
          <pc:sldMk cId="3575946411" sldId="734"/>
        </pc:sldMkLst>
        <pc:spChg chg="mod">
          <ac:chgData name="Sheppard MS JE@MCC RJOC(A)@Defence O365" userId="S::justin.sheppard@ecn.forces.gc.ca::046012a4-b312-4c37-863d-653c3913ec98" providerId="AD" clId="Web-{94EA447D-0E25-533E-3364-0720FFC3E284}" dt="2021-02-04T17:53:17.120" v="39" actId="1076"/>
          <ac:spMkLst>
            <pc:docMk/>
            <pc:sldMk cId="3575946411" sldId="734"/>
            <ac:spMk id="3" creationId="{0F55B5EB-8CFA-4D04-89B8-842E12B83AA0}"/>
          </ac:spMkLst>
        </pc:spChg>
        <pc:spChg chg="del">
          <ac:chgData name="Sheppard MS JE@MCC RJOC(A)@Defence O365" userId="S::justin.sheppard@ecn.forces.gc.ca::046012a4-b312-4c37-863d-653c3913ec98" providerId="AD" clId="Web-{94EA447D-0E25-533E-3364-0720FFC3E284}" dt="2021-02-04T17:53:43.151" v="40"/>
          <ac:spMkLst>
            <pc:docMk/>
            <pc:sldMk cId="3575946411" sldId="734"/>
            <ac:spMk id="4" creationId="{045E67B7-78D1-4ADD-B9ED-DEB5AC16A36D}"/>
          </ac:spMkLst>
        </pc:spChg>
      </pc:sldChg>
      <pc:sldChg chg="delSp modSp">
        <pc:chgData name="Sheppard MS JE@MCC RJOC(A)@Defence O365" userId="S::justin.sheppard@ecn.forces.gc.ca::046012a4-b312-4c37-863d-653c3913ec98" providerId="AD" clId="Web-{94EA447D-0E25-533E-3364-0720FFC3E284}" dt="2021-02-04T17:54:04.276" v="43"/>
        <pc:sldMkLst>
          <pc:docMk/>
          <pc:sldMk cId="2044337271" sldId="735"/>
        </pc:sldMkLst>
        <pc:spChg chg="mod">
          <ac:chgData name="Sheppard MS JE@MCC RJOC(A)@Defence O365" userId="S::justin.sheppard@ecn.forces.gc.ca::046012a4-b312-4c37-863d-653c3913ec98" providerId="AD" clId="Web-{94EA447D-0E25-533E-3364-0720FFC3E284}" dt="2021-02-04T17:53:51.948" v="42" actId="1076"/>
          <ac:spMkLst>
            <pc:docMk/>
            <pc:sldMk cId="2044337271" sldId="735"/>
            <ac:spMk id="3" creationId="{0F55B5EB-8CFA-4D04-89B8-842E12B83AA0}"/>
          </ac:spMkLst>
        </pc:spChg>
        <pc:spChg chg="del">
          <ac:chgData name="Sheppard MS JE@MCC RJOC(A)@Defence O365" userId="S::justin.sheppard@ecn.forces.gc.ca::046012a4-b312-4c37-863d-653c3913ec98" providerId="AD" clId="Web-{94EA447D-0E25-533E-3364-0720FFC3E284}" dt="2021-02-04T17:54:04.276" v="43"/>
          <ac:spMkLst>
            <pc:docMk/>
            <pc:sldMk cId="2044337271" sldId="735"/>
            <ac:spMk id="5" creationId="{426DFB4A-A41C-46F9-A6CB-A6169FF5FA47}"/>
          </ac:spMkLst>
        </pc:spChg>
      </pc:sldChg>
      <pc:sldChg chg="delSp modSp">
        <pc:chgData name="Sheppard MS JE@MCC RJOC(A)@Defence O365" userId="S::justin.sheppard@ecn.forces.gc.ca::046012a4-b312-4c37-863d-653c3913ec98" providerId="AD" clId="Web-{94EA447D-0E25-533E-3364-0720FFC3E284}" dt="2021-02-04T17:54:13.604" v="45"/>
        <pc:sldMkLst>
          <pc:docMk/>
          <pc:sldMk cId="661234082" sldId="736"/>
        </pc:sldMkLst>
        <pc:spChg chg="mod">
          <ac:chgData name="Sheppard MS JE@MCC RJOC(A)@Defence O365" userId="S::justin.sheppard@ecn.forces.gc.ca::046012a4-b312-4c37-863d-653c3913ec98" providerId="AD" clId="Web-{94EA447D-0E25-533E-3364-0720FFC3E284}" dt="2021-02-04T17:54:10.057" v="44" actId="20577"/>
          <ac:spMkLst>
            <pc:docMk/>
            <pc:sldMk cId="661234082" sldId="736"/>
            <ac:spMk id="3" creationId="{0F55B5EB-8CFA-4D04-89B8-842E12B83AA0}"/>
          </ac:spMkLst>
        </pc:spChg>
        <pc:spChg chg="del">
          <ac:chgData name="Sheppard MS JE@MCC RJOC(A)@Defence O365" userId="S::justin.sheppard@ecn.forces.gc.ca::046012a4-b312-4c37-863d-653c3913ec98" providerId="AD" clId="Web-{94EA447D-0E25-533E-3364-0720FFC3E284}" dt="2021-02-04T17:54:13.604" v="45"/>
          <ac:spMkLst>
            <pc:docMk/>
            <pc:sldMk cId="661234082" sldId="736"/>
            <ac:spMk id="5" creationId="{ABD34B86-D741-4CBD-B23E-3D185FF64EC7}"/>
          </ac:spMkLst>
        </pc:spChg>
      </pc:sldChg>
      <pc:sldChg chg="modSp">
        <pc:chgData name="Sheppard MS JE@MCC RJOC(A)@Defence O365" userId="S::justin.sheppard@ecn.forces.gc.ca::046012a4-b312-4c37-863d-653c3913ec98" providerId="AD" clId="Web-{94EA447D-0E25-533E-3364-0720FFC3E284}" dt="2021-02-04T17:54:25.214" v="47" actId="1076"/>
        <pc:sldMkLst>
          <pc:docMk/>
          <pc:sldMk cId="2041012850" sldId="737"/>
        </pc:sldMkLst>
        <pc:spChg chg="mod">
          <ac:chgData name="Sheppard MS JE@MCC RJOC(A)@Defence O365" userId="S::justin.sheppard@ecn.forces.gc.ca::046012a4-b312-4c37-863d-653c3913ec98" providerId="AD" clId="Web-{94EA447D-0E25-533E-3364-0720FFC3E284}" dt="2021-02-04T17:54:25.214" v="47" actId="1076"/>
          <ac:spMkLst>
            <pc:docMk/>
            <pc:sldMk cId="2041012850" sldId="737"/>
            <ac:spMk id="3" creationId="{0F55B5EB-8CFA-4D04-89B8-842E12B83AA0}"/>
          </ac:spMkLst>
        </pc:spChg>
      </pc:sldChg>
      <pc:sldChg chg="delSp modSp">
        <pc:chgData name="Sheppard MS JE@MCC RJOC(A)@Defence O365" userId="S::justin.sheppard@ecn.forces.gc.ca::046012a4-b312-4c37-863d-653c3913ec98" providerId="AD" clId="Web-{94EA447D-0E25-533E-3364-0720FFC3E284}" dt="2021-02-04T17:54:45.667" v="50"/>
        <pc:sldMkLst>
          <pc:docMk/>
          <pc:sldMk cId="1544363977" sldId="738"/>
        </pc:sldMkLst>
        <pc:spChg chg="mod">
          <ac:chgData name="Sheppard MS JE@MCC RJOC(A)@Defence O365" userId="S::justin.sheppard@ecn.forces.gc.ca::046012a4-b312-4c37-863d-653c3913ec98" providerId="AD" clId="Web-{94EA447D-0E25-533E-3364-0720FFC3E284}" dt="2021-02-04T17:54:32.261" v="49" actId="1076"/>
          <ac:spMkLst>
            <pc:docMk/>
            <pc:sldMk cId="1544363977" sldId="738"/>
            <ac:spMk id="3" creationId="{0F55B5EB-8CFA-4D04-89B8-842E12B83AA0}"/>
          </ac:spMkLst>
        </pc:spChg>
        <pc:spChg chg="del">
          <ac:chgData name="Sheppard MS JE@MCC RJOC(A)@Defence O365" userId="S::justin.sheppard@ecn.forces.gc.ca::046012a4-b312-4c37-863d-653c3913ec98" providerId="AD" clId="Web-{94EA447D-0E25-533E-3364-0720FFC3E284}" dt="2021-02-04T17:54:45.667" v="50"/>
          <ac:spMkLst>
            <pc:docMk/>
            <pc:sldMk cId="1544363977" sldId="738"/>
            <ac:spMk id="4" creationId="{CAABCA59-381F-4674-8F77-FCD4D8F5D5EE}"/>
          </ac:spMkLst>
        </pc:spChg>
      </pc:sldChg>
      <pc:sldChg chg="modSp">
        <pc:chgData name="Sheppard MS JE@MCC RJOC(A)@Defence O365" userId="S::justin.sheppard@ecn.forces.gc.ca::046012a4-b312-4c37-863d-653c3913ec98" providerId="AD" clId="Web-{94EA447D-0E25-533E-3364-0720FFC3E284}" dt="2021-02-04T17:54:51.057" v="51" actId="20577"/>
        <pc:sldMkLst>
          <pc:docMk/>
          <pc:sldMk cId="3062792350" sldId="739"/>
        </pc:sldMkLst>
        <pc:spChg chg="mod">
          <ac:chgData name="Sheppard MS JE@MCC RJOC(A)@Defence O365" userId="S::justin.sheppard@ecn.forces.gc.ca::046012a4-b312-4c37-863d-653c3913ec98" providerId="AD" clId="Web-{94EA447D-0E25-533E-3364-0720FFC3E284}" dt="2021-02-04T17:54:51.057" v="51" actId="20577"/>
          <ac:spMkLst>
            <pc:docMk/>
            <pc:sldMk cId="3062792350" sldId="739"/>
            <ac:spMk id="3" creationId="{0F55B5EB-8CFA-4D04-89B8-842E12B83AA0}"/>
          </ac:spMkLst>
        </pc:spChg>
      </pc:sldChg>
      <pc:sldChg chg="delSp modSp">
        <pc:chgData name="Sheppard MS JE@MCC RJOC(A)@Defence O365" userId="S::justin.sheppard@ecn.forces.gc.ca::046012a4-b312-4c37-863d-653c3913ec98" providerId="AD" clId="Web-{94EA447D-0E25-533E-3364-0720FFC3E284}" dt="2021-02-04T17:55:19.792" v="57" actId="1076"/>
        <pc:sldMkLst>
          <pc:docMk/>
          <pc:sldMk cId="67049286" sldId="740"/>
        </pc:sldMkLst>
        <pc:spChg chg="mod">
          <ac:chgData name="Sheppard MS JE@MCC RJOC(A)@Defence O365" userId="S::justin.sheppard@ecn.forces.gc.ca::046012a4-b312-4c37-863d-653c3913ec98" providerId="AD" clId="Web-{94EA447D-0E25-533E-3364-0720FFC3E284}" dt="2021-02-04T17:55:19.792" v="57" actId="1076"/>
          <ac:spMkLst>
            <pc:docMk/>
            <pc:sldMk cId="67049286" sldId="740"/>
            <ac:spMk id="3" creationId="{0F55B5EB-8CFA-4D04-89B8-842E12B83AA0}"/>
          </ac:spMkLst>
        </pc:spChg>
        <pc:spChg chg="del">
          <ac:chgData name="Sheppard MS JE@MCC RJOC(A)@Defence O365" userId="S::justin.sheppard@ecn.forces.gc.ca::046012a4-b312-4c37-863d-653c3913ec98" providerId="AD" clId="Web-{94EA447D-0E25-533E-3364-0720FFC3E284}" dt="2021-02-04T17:54:56.839" v="52"/>
          <ac:spMkLst>
            <pc:docMk/>
            <pc:sldMk cId="67049286" sldId="740"/>
            <ac:spMk id="5" creationId="{5E947EF5-A205-4843-B27E-03A0A0C759BC}"/>
          </ac:spMkLst>
        </pc:spChg>
      </pc:sldChg>
      <pc:sldChg chg="modSp">
        <pc:chgData name="Sheppard MS JE@MCC RJOC(A)@Defence O365" userId="S::justin.sheppard@ecn.forces.gc.ca::046012a4-b312-4c37-863d-653c3913ec98" providerId="AD" clId="Web-{94EA447D-0E25-533E-3364-0720FFC3E284}" dt="2021-02-04T17:55:46.511" v="63" actId="1076"/>
        <pc:sldMkLst>
          <pc:docMk/>
          <pc:sldMk cId="3510831267" sldId="741"/>
        </pc:sldMkLst>
        <pc:spChg chg="mod">
          <ac:chgData name="Sheppard MS JE@MCC RJOC(A)@Defence O365" userId="S::justin.sheppard@ecn.forces.gc.ca::046012a4-b312-4c37-863d-653c3913ec98" providerId="AD" clId="Web-{94EA447D-0E25-533E-3364-0720FFC3E284}" dt="2021-02-04T17:55:46.511" v="63" actId="1076"/>
          <ac:spMkLst>
            <pc:docMk/>
            <pc:sldMk cId="3510831267" sldId="741"/>
            <ac:spMk id="67586" creationId="{0E5197F1-D827-4759-B40E-139EDBC94E5C}"/>
          </ac:spMkLst>
        </pc:spChg>
      </pc:sldChg>
      <pc:sldChg chg="modSp">
        <pc:chgData name="Sheppard MS JE@MCC RJOC(A)@Defence O365" userId="S::justin.sheppard@ecn.forces.gc.ca::046012a4-b312-4c37-863d-653c3913ec98" providerId="AD" clId="Web-{94EA447D-0E25-533E-3364-0720FFC3E284}" dt="2021-02-04T17:56:01.511" v="66" actId="1076"/>
        <pc:sldMkLst>
          <pc:docMk/>
          <pc:sldMk cId="63276839" sldId="742"/>
        </pc:sldMkLst>
        <pc:spChg chg="mod">
          <ac:chgData name="Sheppard MS JE@MCC RJOC(A)@Defence O365" userId="S::justin.sheppard@ecn.forces.gc.ca::046012a4-b312-4c37-863d-653c3913ec98" providerId="AD" clId="Web-{94EA447D-0E25-533E-3364-0720FFC3E284}" dt="2021-02-04T17:56:01.511" v="66" actId="1076"/>
          <ac:spMkLst>
            <pc:docMk/>
            <pc:sldMk cId="63276839" sldId="742"/>
            <ac:spMk id="18434" creationId="{303DCD64-D406-4A79-95F6-0F96C462FDEB}"/>
          </ac:spMkLst>
        </pc:spChg>
      </pc:sldChg>
      <pc:sldChg chg="delSp modSp">
        <pc:chgData name="Sheppard MS JE@MCC RJOC(A)@Defence O365" userId="S::justin.sheppard@ecn.forces.gc.ca::046012a4-b312-4c37-863d-653c3913ec98" providerId="AD" clId="Web-{94EA447D-0E25-533E-3364-0720FFC3E284}" dt="2021-02-04T17:56:31.823" v="71"/>
        <pc:sldMkLst>
          <pc:docMk/>
          <pc:sldMk cId="1854963053" sldId="743"/>
        </pc:sldMkLst>
        <pc:spChg chg="del">
          <ac:chgData name="Sheppard MS JE@MCC RJOC(A)@Defence O365" userId="S::justin.sheppard@ecn.forces.gc.ca::046012a4-b312-4c37-863d-653c3913ec98" providerId="AD" clId="Web-{94EA447D-0E25-533E-3364-0720FFC3E284}" dt="2021-02-04T17:56:31.823" v="71"/>
          <ac:spMkLst>
            <pc:docMk/>
            <pc:sldMk cId="1854963053" sldId="743"/>
            <ac:spMk id="3" creationId="{C0D40DE2-7B91-48AF-8FDE-03182F891CB2}"/>
          </ac:spMkLst>
        </pc:spChg>
        <pc:spChg chg="mod">
          <ac:chgData name="Sheppard MS JE@MCC RJOC(A)@Defence O365" userId="S::justin.sheppard@ecn.forces.gc.ca::046012a4-b312-4c37-863d-653c3913ec98" providerId="AD" clId="Web-{94EA447D-0E25-533E-3364-0720FFC3E284}" dt="2021-02-04T17:56:24.292" v="70" actId="1076"/>
          <ac:spMkLst>
            <pc:docMk/>
            <pc:sldMk cId="1854963053" sldId="743"/>
            <ac:spMk id="83970" creationId="{5349B766-49B1-4AFA-AA27-445178821F99}"/>
          </ac:spMkLst>
        </pc:spChg>
      </pc:sldChg>
      <pc:sldChg chg="delSp modSp">
        <pc:chgData name="Sheppard MS JE@MCC RJOC(A)@Defence O365" userId="S::justin.sheppard@ecn.forces.gc.ca::046012a4-b312-4c37-863d-653c3913ec98" providerId="AD" clId="Web-{94EA447D-0E25-533E-3364-0720FFC3E284}" dt="2021-02-04T17:51:48.838" v="27"/>
        <pc:sldMkLst>
          <pc:docMk/>
          <pc:sldMk cId="1779109560" sldId="744"/>
        </pc:sldMkLst>
        <pc:spChg chg="mod">
          <ac:chgData name="Sheppard MS JE@MCC RJOC(A)@Defence O365" userId="S::justin.sheppard@ecn.forces.gc.ca::046012a4-b312-4c37-863d-653c3913ec98" providerId="AD" clId="Web-{94EA447D-0E25-533E-3364-0720FFC3E284}" dt="2021-02-04T17:51:45.682" v="26" actId="20577"/>
          <ac:spMkLst>
            <pc:docMk/>
            <pc:sldMk cId="1779109560" sldId="744"/>
            <ac:spMk id="3" creationId="{68535DD6-0164-4FC0-B0EC-91676133B3EE}"/>
          </ac:spMkLst>
        </pc:spChg>
        <pc:spChg chg="del">
          <ac:chgData name="Sheppard MS JE@MCC RJOC(A)@Defence O365" userId="S::justin.sheppard@ecn.forces.gc.ca::046012a4-b312-4c37-863d-653c3913ec98" providerId="AD" clId="Web-{94EA447D-0E25-533E-3364-0720FFC3E284}" dt="2021-02-04T17:51:48.838" v="27"/>
          <ac:spMkLst>
            <pc:docMk/>
            <pc:sldMk cId="1779109560" sldId="744"/>
            <ac:spMk id="4" creationId="{78806EB7-AD61-4FFD-A39E-E38BAA115643}"/>
          </ac:spMkLst>
        </pc:spChg>
      </pc:sldChg>
    </pc:docChg>
  </pc:docChgLst>
  <pc:docChgLst>
    <pc:chgData name="Sheppard MS JE@MCC RJOC(A)@Defence O365" userId="S::justin.sheppard@ecn.forces.gc.ca::046012a4-b312-4c37-863d-653c3913ec98" providerId="AD" clId="Web-{FE05210A-FE85-4D6D-BAB4-C815489D6154}"/>
    <pc:docChg chg="modSld">
      <pc:chgData name="Sheppard MS JE@MCC RJOC(A)@Defence O365" userId="S::justin.sheppard@ecn.forces.gc.ca::046012a4-b312-4c37-863d-653c3913ec98" providerId="AD" clId="Web-{FE05210A-FE85-4D6D-BAB4-C815489D6154}" dt="2021-02-10T15:06:19.605" v="2" actId="20577"/>
      <pc:docMkLst>
        <pc:docMk/>
      </pc:docMkLst>
      <pc:sldChg chg="modSp">
        <pc:chgData name="Sheppard MS JE@MCC RJOC(A)@Defence O365" userId="S::justin.sheppard@ecn.forces.gc.ca::046012a4-b312-4c37-863d-653c3913ec98" providerId="AD" clId="Web-{FE05210A-FE85-4D6D-BAB4-C815489D6154}" dt="2021-02-10T15:06:19.605" v="2" actId="20577"/>
        <pc:sldMkLst>
          <pc:docMk/>
          <pc:sldMk cId="0" sldId="682"/>
        </pc:sldMkLst>
        <pc:spChg chg="mod">
          <ac:chgData name="Sheppard MS JE@MCC RJOC(A)@Defence O365" userId="S::justin.sheppard@ecn.forces.gc.ca::046012a4-b312-4c37-863d-653c3913ec98" providerId="AD" clId="Web-{FE05210A-FE85-4D6D-BAB4-C815489D6154}" dt="2021-02-10T15:06:19.605" v="2" actId="20577"/>
          <ac:spMkLst>
            <pc:docMk/>
            <pc:sldMk cId="0" sldId="682"/>
            <ac:spMk id="18435" creationId="{A2CC7DB0-7B5F-4E05-900C-F49824FE17A4}"/>
          </ac:spMkLst>
        </pc:spChg>
      </pc:sldChg>
    </pc:docChg>
  </pc:docChgLst>
  <pc:docChgLst>
    <pc:chgData clId="Web-{94EA447D-0E25-533E-3364-0720FFC3E284}"/>
    <pc:docChg chg="modSld">
      <pc:chgData name="" userId="" providerId="" clId="Web-{94EA447D-0E25-533E-3364-0720FFC3E284}" dt="2021-02-04T17:48:57.963" v="1" actId="1076"/>
      <pc:docMkLst>
        <pc:docMk/>
      </pc:docMkLst>
      <pc:sldChg chg="modSp">
        <pc:chgData name="" userId="" providerId="" clId="Web-{94EA447D-0E25-533E-3364-0720FFC3E284}" dt="2021-02-04T17:48:57.963" v="1" actId="1076"/>
        <pc:sldMkLst>
          <pc:docMk/>
          <pc:sldMk cId="0" sldId="675"/>
        </pc:sldMkLst>
        <pc:spChg chg="mod">
          <ac:chgData name="" userId="" providerId="" clId="Web-{94EA447D-0E25-533E-3364-0720FFC3E284}" dt="2021-02-04T17:48:57.963" v="1" actId="1076"/>
          <ac:spMkLst>
            <pc:docMk/>
            <pc:sldMk cId="0" sldId="675"/>
            <ac:spMk id="6147" creationId="{F26B8CF3-1791-46CF-9E19-A0FAFEB0CF93}"/>
          </ac:spMkLst>
        </pc:spChg>
      </pc:sldChg>
    </pc:docChg>
  </pc:docChgLst>
  <pc:docChgLst>
    <pc:chgData name="Sheppard MS JE@MCC RJOC(A)@Defence O365" userId="S::justin.sheppard@ecn.forces.gc.ca::046012a4-b312-4c37-863d-653c3913ec98" providerId="AD" clId="Web-{EB74C560-7310-417F-AE17-F8494C906769}"/>
    <pc:docChg chg="modSld">
      <pc:chgData name="Sheppard MS JE@MCC RJOC(A)@Defence O365" userId="S::justin.sheppard@ecn.forces.gc.ca::046012a4-b312-4c37-863d-653c3913ec98" providerId="AD" clId="Web-{EB74C560-7310-417F-AE17-F8494C906769}" dt="2021-02-03T16:27:40.289" v="24"/>
      <pc:docMkLst>
        <pc:docMk/>
      </pc:docMkLst>
      <pc:sldChg chg="modSp mod modClrScheme chgLayout">
        <pc:chgData name="Sheppard MS JE@MCC RJOC(A)@Defence O365" userId="S::justin.sheppard@ecn.forces.gc.ca::046012a4-b312-4c37-863d-653c3913ec98" providerId="AD" clId="Web-{EB74C560-7310-417F-AE17-F8494C906769}" dt="2021-02-03T16:24:39.373" v="0"/>
        <pc:sldMkLst>
          <pc:docMk/>
          <pc:sldMk cId="0" sldId="677"/>
        </pc:sldMkLst>
        <pc:spChg chg="mod ord">
          <ac:chgData name="Sheppard MS JE@MCC RJOC(A)@Defence O365" userId="S::justin.sheppard@ecn.forces.gc.ca::046012a4-b312-4c37-863d-653c3913ec98" providerId="AD" clId="Web-{EB74C560-7310-417F-AE17-F8494C906769}" dt="2021-02-03T16:24:39.373" v="0"/>
          <ac:spMkLst>
            <pc:docMk/>
            <pc:sldMk cId="0" sldId="677"/>
            <ac:spMk id="8194" creationId="{8928C42C-029C-4F60-800D-3E2D326E42FB}"/>
          </ac:spMkLst>
        </pc:spChg>
        <pc:spChg chg="mod ord">
          <ac:chgData name="Sheppard MS JE@MCC RJOC(A)@Defence O365" userId="S::justin.sheppard@ecn.forces.gc.ca::046012a4-b312-4c37-863d-653c3913ec98" providerId="AD" clId="Web-{EB74C560-7310-417F-AE17-F8494C906769}" dt="2021-02-03T16:24:39.373" v="0"/>
          <ac:spMkLst>
            <pc:docMk/>
            <pc:sldMk cId="0" sldId="677"/>
            <ac:spMk id="8195" creationId="{943CC50E-66E5-4632-94B4-50E49FA24C8D}"/>
          </ac:spMkLst>
        </pc:spChg>
      </pc:sldChg>
      <pc:sldChg chg="modSp mod modClrScheme chgLayout">
        <pc:chgData name="Sheppard MS JE@MCC RJOC(A)@Defence O365" userId="S::justin.sheppard@ecn.forces.gc.ca::046012a4-b312-4c37-863d-653c3913ec98" providerId="AD" clId="Web-{EB74C560-7310-417F-AE17-F8494C906769}" dt="2021-02-03T16:24:39.544" v="1"/>
        <pc:sldMkLst>
          <pc:docMk/>
          <pc:sldMk cId="0" sldId="682"/>
        </pc:sldMkLst>
        <pc:spChg chg="mod ord">
          <ac:chgData name="Sheppard MS JE@MCC RJOC(A)@Defence O365" userId="S::justin.sheppard@ecn.forces.gc.ca::046012a4-b312-4c37-863d-653c3913ec98" providerId="AD" clId="Web-{EB74C560-7310-417F-AE17-F8494C906769}" dt="2021-02-03T16:24:39.544" v="1"/>
          <ac:spMkLst>
            <pc:docMk/>
            <pc:sldMk cId="0" sldId="682"/>
            <ac:spMk id="18434" creationId="{3F0F4405-071F-478A-B386-A7F3F08C05E7}"/>
          </ac:spMkLst>
        </pc:spChg>
        <pc:spChg chg="mod ord">
          <ac:chgData name="Sheppard MS JE@MCC RJOC(A)@Defence O365" userId="S::justin.sheppard@ecn.forces.gc.ca::046012a4-b312-4c37-863d-653c3913ec98" providerId="AD" clId="Web-{EB74C560-7310-417F-AE17-F8494C906769}" dt="2021-02-03T16:24:39.544" v="1"/>
          <ac:spMkLst>
            <pc:docMk/>
            <pc:sldMk cId="0" sldId="682"/>
            <ac:spMk id="18435" creationId="{A2CC7DB0-7B5F-4E05-900C-F49824FE17A4}"/>
          </ac:spMkLst>
        </pc:spChg>
      </pc:sldChg>
      <pc:sldChg chg="addSp modSp mod modClrScheme chgLayout">
        <pc:chgData name="Sheppard MS JE@MCC RJOC(A)@Defence O365" userId="S::justin.sheppard@ecn.forces.gc.ca::046012a4-b312-4c37-863d-653c3913ec98" providerId="AD" clId="Web-{EB74C560-7310-417F-AE17-F8494C906769}" dt="2021-02-03T16:26:02.190" v="2"/>
        <pc:sldMkLst>
          <pc:docMk/>
          <pc:sldMk cId="0" sldId="683"/>
        </pc:sldMkLst>
        <pc:spChg chg="add mod ord">
          <ac:chgData name="Sheppard MS JE@MCC RJOC(A)@Defence O365" userId="S::justin.sheppard@ecn.forces.gc.ca::046012a4-b312-4c37-863d-653c3913ec98" providerId="AD" clId="Web-{EB74C560-7310-417F-AE17-F8494C906769}" dt="2021-02-03T16:26:02.190" v="2"/>
          <ac:spMkLst>
            <pc:docMk/>
            <pc:sldMk cId="0" sldId="683"/>
            <ac:spMk id="3" creationId="{7775C567-1333-4423-BB74-63BE830323FD}"/>
          </ac:spMkLst>
        </pc:spChg>
        <pc:spChg chg="mod ord">
          <ac:chgData name="Sheppard MS JE@MCC RJOC(A)@Defence O365" userId="S::justin.sheppard@ecn.forces.gc.ca::046012a4-b312-4c37-863d-653c3913ec98" providerId="AD" clId="Web-{EB74C560-7310-417F-AE17-F8494C906769}" dt="2021-02-03T16:26:02.190" v="2"/>
          <ac:spMkLst>
            <pc:docMk/>
            <pc:sldMk cId="0" sldId="683"/>
            <ac:spMk id="20482" creationId="{7EFEAB7C-6887-408E-862C-ACC48D8E4AAB}"/>
          </ac:spMkLst>
        </pc:spChg>
      </pc:sldChg>
      <pc:sldChg chg="modSp mod modClrScheme chgLayout">
        <pc:chgData name="Sheppard MS JE@MCC RJOC(A)@Defence O365" userId="S::justin.sheppard@ecn.forces.gc.ca::046012a4-b312-4c37-863d-653c3913ec98" providerId="AD" clId="Web-{EB74C560-7310-417F-AE17-F8494C906769}" dt="2021-02-03T16:26:02.440" v="4"/>
        <pc:sldMkLst>
          <pc:docMk/>
          <pc:sldMk cId="0" sldId="700"/>
        </pc:sldMkLst>
        <pc:spChg chg="mod ord">
          <ac:chgData name="Sheppard MS JE@MCC RJOC(A)@Defence O365" userId="S::justin.sheppard@ecn.forces.gc.ca::046012a4-b312-4c37-863d-653c3913ec98" providerId="AD" clId="Web-{EB74C560-7310-417F-AE17-F8494C906769}" dt="2021-02-03T16:26:02.440" v="4"/>
          <ac:spMkLst>
            <pc:docMk/>
            <pc:sldMk cId="0" sldId="700"/>
            <ac:spMk id="6" creationId="{7BCF8E96-F3FE-4C86-861F-97D0D2DAEA44}"/>
          </ac:spMkLst>
        </pc:spChg>
        <pc:spChg chg="mod ord">
          <ac:chgData name="Sheppard MS JE@MCC RJOC(A)@Defence O365" userId="S::justin.sheppard@ecn.forces.gc.ca::046012a4-b312-4c37-863d-653c3913ec98" providerId="AD" clId="Web-{EB74C560-7310-417F-AE17-F8494C906769}" dt="2021-02-03T16:26:02.440" v="4"/>
          <ac:spMkLst>
            <pc:docMk/>
            <pc:sldMk cId="0" sldId="700"/>
            <ac:spMk id="51202" creationId="{599E6285-F07C-49D9-B275-7B77F8A6A19F}"/>
          </ac:spMkLst>
        </pc:spChg>
      </pc:sldChg>
      <pc:sldChg chg="modSp mod modClrScheme chgLayout">
        <pc:chgData name="Sheppard MS JE@MCC RJOC(A)@Defence O365" userId="S::justin.sheppard@ecn.forces.gc.ca::046012a4-b312-4c37-863d-653c3913ec98" providerId="AD" clId="Web-{EB74C560-7310-417F-AE17-F8494C906769}" dt="2021-02-03T16:26:02.658" v="6"/>
        <pc:sldMkLst>
          <pc:docMk/>
          <pc:sldMk cId="0" sldId="714"/>
        </pc:sldMkLst>
        <pc:spChg chg="mod ord">
          <ac:chgData name="Sheppard MS JE@MCC RJOC(A)@Defence O365" userId="S::justin.sheppard@ecn.forces.gc.ca::046012a4-b312-4c37-863d-653c3913ec98" providerId="AD" clId="Web-{EB74C560-7310-417F-AE17-F8494C906769}" dt="2021-02-03T16:26:02.658" v="6"/>
          <ac:spMkLst>
            <pc:docMk/>
            <pc:sldMk cId="0" sldId="714"/>
            <ac:spMk id="67586" creationId="{0E5197F1-D827-4759-B40E-139EDBC94E5C}"/>
          </ac:spMkLst>
        </pc:spChg>
        <pc:spChg chg="mod ord">
          <ac:chgData name="Sheppard MS JE@MCC RJOC(A)@Defence O365" userId="S::justin.sheppard@ecn.forces.gc.ca::046012a4-b312-4c37-863d-653c3913ec98" providerId="AD" clId="Web-{EB74C560-7310-417F-AE17-F8494C906769}" dt="2021-02-03T16:26:02.658" v="6"/>
          <ac:spMkLst>
            <pc:docMk/>
            <pc:sldMk cId="0" sldId="714"/>
            <ac:spMk id="67587" creationId="{1F21653D-9116-4815-965E-42C1E42E66D1}"/>
          </ac:spMkLst>
        </pc:spChg>
      </pc:sldChg>
      <pc:sldChg chg="addSp modSp mod modClrScheme chgLayout">
        <pc:chgData name="Sheppard MS JE@MCC RJOC(A)@Defence O365" userId="S::justin.sheppard@ecn.forces.gc.ca::046012a4-b312-4c37-863d-653c3913ec98" providerId="AD" clId="Web-{EB74C560-7310-417F-AE17-F8494C906769}" dt="2021-02-03T16:27:18.194" v="21"/>
        <pc:sldMkLst>
          <pc:docMk/>
          <pc:sldMk cId="0" sldId="723"/>
        </pc:sldMkLst>
        <pc:spChg chg="add mod ord">
          <ac:chgData name="Sheppard MS JE@MCC RJOC(A)@Defence O365" userId="S::justin.sheppard@ecn.forces.gc.ca::046012a4-b312-4c37-863d-653c3913ec98" providerId="AD" clId="Web-{EB74C560-7310-417F-AE17-F8494C906769}" dt="2021-02-03T16:27:18.194" v="21"/>
          <ac:spMkLst>
            <pc:docMk/>
            <pc:sldMk cId="0" sldId="723"/>
            <ac:spMk id="3" creationId="{AAE3B89E-D862-4E7B-8A6E-FDB4CB37924C}"/>
          </ac:spMkLst>
        </pc:spChg>
        <pc:spChg chg="mod ord">
          <ac:chgData name="Sheppard MS JE@MCC RJOC(A)@Defence O365" userId="S::justin.sheppard@ecn.forces.gc.ca::046012a4-b312-4c37-863d-653c3913ec98" providerId="AD" clId="Web-{EB74C560-7310-417F-AE17-F8494C906769}" dt="2021-02-03T16:27:18.194" v="21"/>
          <ac:spMkLst>
            <pc:docMk/>
            <pc:sldMk cId="0" sldId="723"/>
            <ac:spMk id="83970" creationId="{5349B766-49B1-4AFA-AA27-445178821F99}"/>
          </ac:spMkLst>
        </pc:spChg>
      </pc:sldChg>
      <pc:sldChg chg="modSp mod modClrScheme chgLayout">
        <pc:chgData name="Sheppard MS JE@MCC RJOC(A)@Defence O365" userId="S::justin.sheppard@ecn.forces.gc.ca::046012a4-b312-4c37-863d-653c3913ec98" providerId="AD" clId="Web-{EB74C560-7310-417F-AE17-F8494C906769}" dt="2021-02-03T16:26:02.299" v="3"/>
        <pc:sldMkLst>
          <pc:docMk/>
          <pc:sldMk cId="2195866770" sldId="726"/>
        </pc:sldMkLst>
        <pc:spChg chg="mod ord">
          <ac:chgData name="Sheppard MS JE@MCC RJOC(A)@Defence O365" userId="S::justin.sheppard@ecn.forces.gc.ca::046012a4-b312-4c37-863d-653c3913ec98" providerId="AD" clId="Web-{EB74C560-7310-417F-AE17-F8494C906769}" dt="2021-02-03T16:26:02.299" v="3"/>
          <ac:spMkLst>
            <pc:docMk/>
            <pc:sldMk cId="2195866770" sldId="726"/>
            <ac:spMk id="6" creationId="{7BCF8E96-F3FE-4C86-861F-97D0D2DAEA44}"/>
          </ac:spMkLst>
        </pc:spChg>
        <pc:spChg chg="mod ord">
          <ac:chgData name="Sheppard MS JE@MCC RJOC(A)@Defence O365" userId="S::justin.sheppard@ecn.forces.gc.ca::046012a4-b312-4c37-863d-653c3913ec98" providerId="AD" clId="Web-{EB74C560-7310-417F-AE17-F8494C906769}" dt="2021-02-03T16:26:02.299" v="3"/>
          <ac:spMkLst>
            <pc:docMk/>
            <pc:sldMk cId="2195866770" sldId="726"/>
            <ac:spMk id="51202" creationId="{599E6285-F07C-49D9-B275-7B77F8A6A19F}"/>
          </ac:spMkLst>
        </pc:spChg>
      </pc:sldChg>
      <pc:sldChg chg="modSp mod modClrScheme chgLayout">
        <pc:chgData name="Sheppard MS JE@MCC RJOC(A)@Defence O365" userId="S::justin.sheppard@ecn.forces.gc.ca::046012a4-b312-4c37-863d-653c3913ec98" providerId="AD" clId="Web-{EB74C560-7310-417F-AE17-F8494C906769}" dt="2021-02-03T16:26:02.549" v="5"/>
        <pc:sldMkLst>
          <pc:docMk/>
          <pc:sldMk cId="87086038" sldId="727"/>
        </pc:sldMkLst>
        <pc:spChg chg="mod ord">
          <ac:chgData name="Sheppard MS JE@MCC RJOC(A)@Defence O365" userId="S::justin.sheppard@ecn.forces.gc.ca::046012a4-b312-4c37-863d-653c3913ec98" providerId="AD" clId="Web-{EB74C560-7310-417F-AE17-F8494C906769}" dt="2021-02-03T16:26:02.549" v="5"/>
          <ac:spMkLst>
            <pc:docMk/>
            <pc:sldMk cId="87086038" sldId="727"/>
            <ac:spMk id="6" creationId="{7BCF8E96-F3FE-4C86-861F-97D0D2DAEA44}"/>
          </ac:spMkLst>
        </pc:spChg>
        <pc:spChg chg="mod ord">
          <ac:chgData name="Sheppard MS JE@MCC RJOC(A)@Defence O365" userId="S::justin.sheppard@ecn.forces.gc.ca::046012a4-b312-4c37-863d-653c3913ec98" providerId="AD" clId="Web-{EB74C560-7310-417F-AE17-F8494C906769}" dt="2021-02-03T16:26:02.549" v="5"/>
          <ac:spMkLst>
            <pc:docMk/>
            <pc:sldMk cId="87086038" sldId="727"/>
            <ac:spMk id="51202" creationId="{599E6285-F07C-49D9-B275-7B77F8A6A19F}"/>
          </ac:spMkLst>
        </pc:spChg>
      </pc:sldChg>
      <pc:sldChg chg="addSp modSp mod modClrScheme chgLayout">
        <pc:chgData name="Sheppard MS JE@MCC RJOC(A)@Defence O365" userId="S::justin.sheppard@ecn.forces.gc.ca::046012a4-b312-4c37-863d-653c3913ec98" providerId="AD" clId="Web-{EB74C560-7310-417F-AE17-F8494C906769}" dt="2021-02-03T16:26:04.487" v="20"/>
        <pc:sldMkLst>
          <pc:docMk/>
          <pc:sldMk cId="3812279737" sldId="728"/>
        </pc:sldMkLst>
        <pc:spChg chg="add mod ord">
          <ac:chgData name="Sheppard MS JE@MCC RJOC(A)@Defence O365" userId="S::justin.sheppard@ecn.forces.gc.ca::046012a4-b312-4c37-863d-653c3913ec98" providerId="AD" clId="Web-{EB74C560-7310-417F-AE17-F8494C906769}" dt="2021-02-03T16:26:04.487" v="20"/>
          <ac:spMkLst>
            <pc:docMk/>
            <pc:sldMk cId="3812279737" sldId="728"/>
            <ac:spMk id="3" creationId="{E95A571F-FA6E-49CD-B2E9-01BA94962371}"/>
          </ac:spMkLst>
        </pc:spChg>
        <pc:spChg chg="mod ord">
          <ac:chgData name="Sheppard MS JE@MCC RJOC(A)@Defence O365" userId="S::justin.sheppard@ecn.forces.gc.ca::046012a4-b312-4c37-863d-653c3913ec98" providerId="AD" clId="Web-{EB74C560-7310-417F-AE17-F8494C906769}" dt="2021-02-03T16:26:04.487" v="20"/>
          <ac:spMkLst>
            <pc:docMk/>
            <pc:sldMk cId="3812279737" sldId="728"/>
            <ac:spMk id="67586" creationId="{0E5197F1-D827-4759-B40E-139EDBC94E5C}"/>
          </ac:spMkLst>
        </pc:spChg>
      </pc:sldChg>
      <pc:sldChg chg="addSp modSp mod modClrScheme chgLayout">
        <pc:chgData name="Sheppard MS JE@MCC RJOC(A)@Defence O365" userId="S::justin.sheppard@ecn.forces.gc.ca::046012a4-b312-4c37-863d-653c3913ec98" providerId="AD" clId="Web-{EB74C560-7310-417F-AE17-F8494C906769}" dt="2021-02-03T16:26:02.768" v="7"/>
        <pc:sldMkLst>
          <pc:docMk/>
          <pc:sldMk cId="153794770" sldId="729"/>
        </pc:sldMkLst>
        <pc:spChg chg="add mod ord">
          <ac:chgData name="Sheppard MS JE@MCC RJOC(A)@Defence O365" userId="S::justin.sheppard@ecn.forces.gc.ca::046012a4-b312-4c37-863d-653c3913ec98" providerId="AD" clId="Web-{EB74C560-7310-417F-AE17-F8494C906769}" dt="2021-02-03T16:26:02.768" v="7"/>
          <ac:spMkLst>
            <pc:docMk/>
            <pc:sldMk cId="153794770" sldId="729"/>
            <ac:spMk id="2" creationId="{62E49C72-51AB-415B-8895-778A0779A198}"/>
          </ac:spMkLst>
        </pc:spChg>
        <pc:spChg chg="add mod ord">
          <ac:chgData name="Sheppard MS JE@MCC RJOC(A)@Defence O365" userId="S::justin.sheppard@ecn.forces.gc.ca::046012a4-b312-4c37-863d-653c3913ec98" providerId="AD" clId="Web-{EB74C560-7310-417F-AE17-F8494C906769}" dt="2021-02-03T16:26:02.768" v="7"/>
          <ac:spMkLst>
            <pc:docMk/>
            <pc:sldMk cId="153794770" sldId="729"/>
            <ac:spMk id="4" creationId="{05BFB0F9-74AD-4790-9FB0-FCE5DC6C5175}"/>
          </ac:spMkLst>
        </pc:spChg>
      </pc:sldChg>
      <pc:sldChg chg="addSp modSp mod modClrScheme chgLayout">
        <pc:chgData name="Sheppard MS JE@MCC RJOC(A)@Defence O365" userId="S::justin.sheppard@ecn.forces.gc.ca::046012a4-b312-4c37-863d-653c3913ec98" providerId="AD" clId="Web-{EB74C560-7310-417F-AE17-F8494C906769}" dt="2021-02-03T16:26:02.924" v="8"/>
        <pc:sldMkLst>
          <pc:docMk/>
          <pc:sldMk cId="4289633450" sldId="730"/>
        </pc:sldMkLst>
        <pc:spChg chg="add mod ord">
          <ac:chgData name="Sheppard MS JE@MCC RJOC(A)@Defence O365" userId="S::justin.sheppard@ecn.forces.gc.ca::046012a4-b312-4c37-863d-653c3913ec98" providerId="AD" clId="Web-{EB74C560-7310-417F-AE17-F8494C906769}" dt="2021-02-03T16:26:02.924" v="8"/>
          <ac:spMkLst>
            <pc:docMk/>
            <pc:sldMk cId="4289633450" sldId="730"/>
            <ac:spMk id="2" creationId="{5CB6AD90-CB1E-4A7D-A7D0-F3BF3DD6198D}"/>
          </ac:spMkLst>
        </pc:spChg>
        <pc:spChg chg="add mod ord">
          <ac:chgData name="Sheppard MS JE@MCC RJOC(A)@Defence O365" userId="S::justin.sheppard@ecn.forces.gc.ca::046012a4-b312-4c37-863d-653c3913ec98" providerId="AD" clId="Web-{EB74C560-7310-417F-AE17-F8494C906769}" dt="2021-02-03T16:26:02.924" v="8"/>
          <ac:spMkLst>
            <pc:docMk/>
            <pc:sldMk cId="4289633450" sldId="730"/>
            <ac:spMk id="4" creationId="{FF6C4A41-9D45-4D44-9347-CB05E0C7F4E1}"/>
          </ac:spMkLst>
        </pc:spChg>
      </pc:sldChg>
      <pc:sldChg chg="addSp modSp mod modClrScheme chgLayout">
        <pc:chgData name="Sheppard MS JE@MCC RJOC(A)@Defence O365" userId="S::justin.sheppard@ecn.forces.gc.ca::046012a4-b312-4c37-863d-653c3913ec98" providerId="AD" clId="Web-{EB74C560-7310-417F-AE17-F8494C906769}" dt="2021-02-03T16:26:03.190" v="10"/>
        <pc:sldMkLst>
          <pc:docMk/>
          <pc:sldMk cId="3630555071" sldId="731"/>
        </pc:sldMkLst>
        <pc:spChg chg="add mod ord">
          <ac:chgData name="Sheppard MS JE@MCC RJOC(A)@Defence O365" userId="S::justin.sheppard@ecn.forces.gc.ca::046012a4-b312-4c37-863d-653c3913ec98" providerId="AD" clId="Web-{EB74C560-7310-417F-AE17-F8494C906769}" dt="2021-02-03T16:26:03.190" v="10"/>
          <ac:spMkLst>
            <pc:docMk/>
            <pc:sldMk cId="3630555071" sldId="731"/>
            <ac:spMk id="2" creationId="{8CF17A2D-0BC5-4116-9D4B-A1CEEAE3AAFE}"/>
          </ac:spMkLst>
        </pc:spChg>
        <pc:spChg chg="add mod ord">
          <ac:chgData name="Sheppard MS JE@MCC RJOC(A)@Defence O365" userId="S::justin.sheppard@ecn.forces.gc.ca::046012a4-b312-4c37-863d-653c3913ec98" providerId="AD" clId="Web-{EB74C560-7310-417F-AE17-F8494C906769}" dt="2021-02-03T16:26:03.190" v="10"/>
          <ac:spMkLst>
            <pc:docMk/>
            <pc:sldMk cId="3630555071" sldId="731"/>
            <ac:spMk id="4" creationId="{146AE844-F2E5-4AF1-AA39-2CA441947980}"/>
          </ac:spMkLst>
        </pc:spChg>
      </pc:sldChg>
      <pc:sldChg chg="addSp modSp mod modClrScheme chgLayout">
        <pc:chgData name="Sheppard MS JE@MCC RJOC(A)@Defence O365" userId="S::justin.sheppard@ecn.forces.gc.ca::046012a4-b312-4c37-863d-653c3913ec98" providerId="AD" clId="Web-{EB74C560-7310-417F-AE17-F8494C906769}" dt="2021-02-03T16:26:03.315" v="11"/>
        <pc:sldMkLst>
          <pc:docMk/>
          <pc:sldMk cId="2455184482" sldId="732"/>
        </pc:sldMkLst>
        <pc:spChg chg="add mod ord">
          <ac:chgData name="Sheppard MS JE@MCC RJOC(A)@Defence O365" userId="S::justin.sheppard@ecn.forces.gc.ca::046012a4-b312-4c37-863d-653c3913ec98" providerId="AD" clId="Web-{EB74C560-7310-417F-AE17-F8494C906769}" dt="2021-02-03T16:26:03.315" v="11"/>
          <ac:spMkLst>
            <pc:docMk/>
            <pc:sldMk cId="2455184482" sldId="732"/>
            <ac:spMk id="2" creationId="{AAAC0A27-47DD-4810-B294-C8429FC3CBD0}"/>
          </ac:spMkLst>
        </pc:spChg>
        <pc:spChg chg="add mod ord">
          <ac:chgData name="Sheppard MS JE@MCC RJOC(A)@Defence O365" userId="S::justin.sheppard@ecn.forces.gc.ca::046012a4-b312-4c37-863d-653c3913ec98" providerId="AD" clId="Web-{EB74C560-7310-417F-AE17-F8494C906769}" dt="2021-02-03T16:26:03.315" v="11"/>
          <ac:spMkLst>
            <pc:docMk/>
            <pc:sldMk cId="2455184482" sldId="732"/>
            <ac:spMk id="6" creationId="{D0F3A15D-B25E-4A0D-96F2-5A0D6EEEAE12}"/>
          </ac:spMkLst>
        </pc:spChg>
      </pc:sldChg>
      <pc:sldChg chg="addSp modSp mod modClrScheme chgLayout">
        <pc:chgData name="Sheppard MS JE@MCC RJOC(A)@Defence O365" userId="S::justin.sheppard@ecn.forces.gc.ca::046012a4-b312-4c37-863d-653c3913ec98" providerId="AD" clId="Web-{EB74C560-7310-417F-AE17-F8494C906769}" dt="2021-02-03T16:26:03.424" v="12"/>
        <pc:sldMkLst>
          <pc:docMk/>
          <pc:sldMk cId="2588598454" sldId="733"/>
        </pc:sldMkLst>
        <pc:spChg chg="add mod ord">
          <ac:chgData name="Sheppard MS JE@MCC RJOC(A)@Defence O365" userId="S::justin.sheppard@ecn.forces.gc.ca::046012a4-b312-4c37-863d-653c3913ec98" providerId="AD" clId="Web-{EB74C560-7310-417F-AE17-F8494C906769}" dt="2021-02-03T16:26:03.424" v="12"/>
          <ac:spMkLst>
            <pc:docMk/>
            <pc:sldMk cId="2588598454" sldId="733"/>
            <ac:spMk id="2" creationId="{8BFF2D39-6575-4EC0-AA99-CEE51C92B2D1}"/>
          </ac:spMkLst>
        </pc:spChg>
        <pc:spChg chg="add mod ord">
          <ac:chgData name="Sheppard MS JE@MCC RJOC(A)@Defence O365" userId="S::justin.sheppard@ecn.forces.gc.ca::046012a4-b312-4c37-863d-653c3913ec98" providerId="AD" clId="Web-{EB74C560-7310-417F-AE17-F8494C906769}" dt="2021-02-03T16:26:03.424" v="12"/>
          <ac:spMkLst>
            <pc:docMk/>
            <pc:sldMk cId="2588598454" sldId="733"/>
            <ac:spMk id="4" creationId="{F4FD36DC-8A37-4620-B30C-A4F2FE488F05}"/>
          </ac:spMkLst>
        </pc:spChg>
      </pc:sldChg>
      <pc:sldChg chg="addSp modSp mod modClrScheme chgLayout">
        <pc:chgData name="Sheppard MS JE@MCC RJOC(A)@Defence O365" userId="S::justin.sheppard@ecn.forces.gc.ca::046012a4-b312-4c37-863d-653c3913ec98" providerId="AD" clId="Web-{EB74C560-7310-417F-AE17-F8494C906769}" dt="2021-02-03T16:26:03.533" v="13"/>
        <pc:sldMkLst>
          <pc:docMk/>
          <pc:sldMk cId="3575946411" sldId="734"/>
        </pc:sldMkLst>
        <pc:spChg chg="add mod ord">
          <ac:chgData name="Sheppard MS JE@MCC RJOC(A)@Defence O365" userId="S::justin.sheppard@ecn.forces.gc.ca::046012a4-b312-4c37-863d-653c3913ec98" providerId="AD" clId="Web-{EB74C560-7310-417F-AE17-F8494C906769}" dt="2021-02-03T16:26:03.533" v="13"/>
          <ac:spMkLst>
            <pc:docMk/>
            <pc:sldMk cId="3575946411" sldId="734"/>
            <ac:spMk id="2" creationId="{90303C50-1504-4522-8BB8-CD0B84B870AC}"/>
          </ac:spMkLst>
        </pc:spChg>
        <pc:spChg chg="add mod ord">
          <ac:chgData name="Sheppard MS JE@MCC RJOC(A)@Defence O365" userId="S::justin.sheppard@ecn.forces.gc.ca::046012a4-b312-4c37-863d-653c3913ec98" providerId="AD" clId="Web-{EB74C560-7310-417F-AE17-F8494C906769}" dt="2021-02-03T16:26:03.533" v="13"/>
          <ac:spMkLst>
            <pc:docMk/>
            <pc:sldMk cId="3575946411" sldId="734"/>
            <ac:spMk id="4" creationId="{045E67B7-78D1-4ADD-B9ED-DEB5AC16A36D}"/>
          </ac:spMkLst>
        </pc:spChg>
      </pc:sldChg>
      <pc:sldChg chg="addSp modSp mod modClrScheme chgLayout">
        <pc:chgData name="Sheppard MS JE@MCC RJOC(A)@Defence O365" userId="S::justin.sheppard@ecn.forces.gc.ca::046012a4-b312-4c37-863d-653c3913ec98" providerId="AD" clId="Web-{EB74C560-7310-417F-AE17-F8494C906769}" dt="2021-02-03T16:26:03.690" v="14"/>
        <pc:sldMkLst>
          <pc:docMk/>
          <pc:sldMk cId="2044337271" sldId="735"/>
        </pc:sldMkLst>
        <pc:spChg chg="add mod ord">
          <ac:chgData name="Sheppard MS JE@MCC RJOC(A)@Defence O365" userId="S::justin.sheppard@ecn.forces.gc.ca::046012a4-b312-4c37-863d-653c3913ec98" providerId="AD" clId="Web-{EB74C560-7310-417F-AE17-F8494C906769}" dt="2021-02-03T16:26:03.690" v="14"/>
          <ac:spMkLst>
            <pc:docMk/>
            <pc:sldMk cId="2044337271" sldId="735"/>
            <ac:spMk id="4" creationId="{CA97624C-BC1C-4D9F-8280-B769FD0EE24E}"/>
          </ac:spMkLst>
        </pc:spChg>
        <pc:spChg chg="add mod ord">
          <ac:chgData name="Sheppard MS JE@MCC RJOC(A)@Defence O365" userId="S::justin.sheppard@ecn.forces.gc.ca::046012a4-b312-4c37-863d-653c3913ec98" providerId="AD" clId="Web-{EB74C560-7310-417F-AE17-F8494C906769}" dt="2021-02-03T16:26:03.690" v="14"/>
          <ac:spMkLst>
            <pc:docMk/>
            <pc:sldMk cId="2044337271" sldId="735"/>
            <ac:spMk id="5" creationId="{426DFB4A-A41C-46F9-A6CB-A6169FF5FA47}"/>
          </ac:spMkLst>
        </pc:spChg>
      </pc:sldChg>
      <pc:sldChg chg="addSp modSp mod modClrScheme chgLayout">
        <pc:chgData name="Sheppard MS JE@MCC RJOC(A)@Defence O365" userId="S::justin.sheppard@ecn.forces.gc.ca::046012a4-b312-4c37-863d-653c3913ec98" providerId="AD" clId="Web-{EB74C560-7310-417F-AE17-F8494C906769}" dt="2021-02-03T16:26:03.815" v="15"/>
        <pc:sldMkLst>
          <pc:docMk/>
          <pc:sldMk cId="661234082" sldId="736"/>
        </pc:sldMkLst>
        <pc:spChg chg="add mod ord">
          <ac:chgData name="Sheppard MS JE@MCC RJOC(A)@Defence O365" userId="S::justin.sheppard@ecn.forces.gc.ca::046012a4-b312-4c37-863d-653c3913ec98" providerId="AD" clId="Web-{EB74C560-7310-417F-AE17-F8494C906769}" dt="2021-02-03T16:26:03.815" v="15"/>
          <ac:spMkLst>
            <pc:docMk/>
            <pc:sldMk cId="661234082" sldId="736"/>
            <ac:spMk id="2" creationId="{0568FDD0-80B1-4856-9103-A3EDC2E7975B}"/>
          </ac:spMkLst>
        </pc:spChg>
        <pc:spChg chg="add mod ord">
          <ac:chgData name="Sheppard MS JE@MCC RJOC(A)@Defence O365" userId="S::justin.sheppard@ecn.forces.gc.ca::046012a4-b312-4c37-863d-653c3913ec98" providerId="AD" clId="Web-{EB74C560-7310-417F-AE17-F8494C906769}" dt="2021-02-03T16:26:03.815" v="15"/>
          <ac:spMkLst>
            <pc:docMk/>
            <pc:sldMk cId="661234082" sldId="736"/>
            <ac:spMk id="5" creationId="{ABD34B86-D741-4CBD-B23E-3D185FF64EC7}"/>
          </ac:spMkLst>
        </pc:spChg>
      </pc:sldChg>
      <pc:sldChg chg="addSp modSp mod modClrScheme chgLayout">
        <pc:chgData name="Sheppard MS JE@MCC RJOC(A)@Defence O365" userId="S::justin.sheppard@ecn.forces.gc.ca::046012a4-b312-4c37-863d-653c3913ec98" providerId="AD" clId="Web-{EB74C560-7310-417F-AE17-F8494C906769}" dt="2021-02-03T16:26:03.940" v="16"/>
        <pc:sldMkLst>
          <pc:docMk/>
          <pc:sldMk cId="2041012850" sldId="737"/>
        </pc:sldMkLst>
        <pc:spChg chg="add mod ord">
          <ac:chgData name="Sheppard MS JE@MCC RJOC(A)@Defence O365" userId="S::justin.sheppard@ecn.forces.gc.ca::046012a4-b312-4c37-863d-653c3913ec98" providerId="AD" clId="Web-{EB74C560-7310-417F-AE17-F8494C906769}" dt="2021-02-03T16:26:03.940" v="16"/>
          <ac:spMkLst>
            <pc:docMk/>
            <pc:sldMk cId="2041012850" sldId="737"/>
            <ac:spMk id="4" creationId="{A6D7829B-D91E-47B4-AB2B-26313A3FAA7F}"/>
          </ac:spMkLst>
        </pc:spChg>
        <pc:spChg chg="add mod ord">
          <ac:chgData name="Sheppard MS JE@MCC RJOC(A)@Defence O365" userId="S::justin.sheppard@ecn.forces.gc.ca::046012a4-b312-4c37-863d-653c3913ec98" providerId="AD" clId="Web-{EB74C560-7310-417F-AE17-F8494C906769}" dt="2021-02-03T16:26:03.940" v="16"/>
          <ac:spMkLst>
            <pc:docMk/>
            <pc:sldMk cId="2041012850" sldId="737"/>
            <ac:spMk id="5" creationId="{FAFA772A-B6CD-42BA-83F4-3C67F6D5B060}"/>
          </ac:spMkLst>
        </pc:spChg>
      </pc:sldChg>
      <pc:sldChg chg="addSp modSp mod modClrScheme chgLayout">
        <pc:chgData name="Sheppard MS JE@MCC RJOC(A)@Defence O365" userId="S::justin.sheppard@ecn.forces.gc.ca::046012a4-b312-4c37-863d-653c3913ec98" providerId="AD" clId="Web-{EB74C560-7310-417F-AE17-F8494C906769}" dt="2021-02-03T16:26:04.049" v="17"/>
        <pc:sldMkLst>
          <pc:docMk/>
          <pc:sldMk cId="1544363977" sldId="738"/>
        </pc:sldMkLst>
        <pc:spChg chg="add mod ord">
          <ac:chgData name="Sheppard MS JE@MCC RJOC(A)@Defence O365" userId="S::justin.sheppard@ecn.forces.gc.ca::046012a4-b312-4c37-863d-653c3913ec98" providerId="AD" clId="Web-{EB74C560-7310-417F-AE17-F8494C906769}" dt="2021-02-03T16:26:04.049" v="17"/>
          <ac:spMkLst>
            <pc:docMk/>
            <pc:sldMk cId="1544363977" sldId="738"/>
            <ac:spMk id="2" creationId="{8C289C6A-EE5F-4D51-91A8-356E6CC10430}"/>
          </ac:spMkLst>
        </pc:spChg>
        <pc:spChg chg="add mod ord">
          <ac:chgData name="Sheppard MS JE@MCC RJOC(A)@Defence O365" userId="S::justin.sheppard@ecn.forces.gc.ca::046012a4-b312-4c37-863d-653c3913ec98" providerId="AD" clId="Web-{EB74C560-7310-417F-AE17-F8494C906769}" dt="2021-02-03T16:26:04.049" v="17"/>
          <ac:spMkLst>
            <pc:docMk/>
            <pc:sldMk cId="1544363977" sldId="738"/>
            <ac:spMk id="4" creationId="{CAABCA59-381F-4674-8F77-FCD4D8F5D5EE}"/>
          </ac:spMkLst>
        </pc:spChg>
      </pc:sldChg>
      <pc:sldChg chg="addSp modSp mod modClrScheme chgLayout">
        <pc:chgData name="Sheppard MS JE@MCC RJOC(A)@Defence O365" userId="S::justin.sheppard@ecn.forces.gc.ca::046012a4-b312-4c37-863d-653c3913ec98" providerId="AD" clId="Web-{EB74C560-7310-417F-AE17-F8494C906769}" dt="2021-02-03T16:26:04.205" v="18"/>
        <pc:sldMkLst>
          <pc:docMk/>
          <pc:sldMk cId="3062792350" sldId="739"/>
        </pc:sldMkLst>
        <pc:spChg chg="add mod ord">
          <ac:chgData name="Sheppard MS JE@MCC RJOC(A)@Defence O365" userId="S::justin.sheppard@ecn.forces.gc.ca::046012a4-b312-4c37-863d-653c3913ec98" providerId="AD" clId="Web-{EB74C560-7310-417F-AE17-F8494C906769}" dt="2021-02-03T16:26:04.205" v="18"/>
          <ac:spMkLst>
            <pc:docMk/>
            <pc:sldMk cId="3062792350" sldId="739"/>
            <ac:spMk id="2" creationId="{0E315AA5-1C20-4B4E-9BE2-585207455AEA}"/>
          </ac:spMkLst>
        </pc:spChg>
        <pc:spChg chg="add mod ord">
          <ac:chgData name="Sheppard MS JE@MCC RJOC(A)@Defence O365" userId="S::justin.sheppard@ecn.forces.gc.ca::046012a4-b312-4c37-863d-653c3913ec98" providerId="AD" clId="Web-{EB74C560-7310-417F-AE17-F8494C906769}" dt="2021-02-03T16:26:04.205" v="18"/>
          <ac:spMkLst>
            <pc:docMk/>
            <pc:sldMk cId="3062792350" sldId="739"/>
            <ac:spMk id="5" creationId="{E346FF43-487F-4B3D-ADD7-E45E2A1D9181}"/>
          </ac:spMkLst>
        </pc:spChg>
      </pc:sldChg>
      <pc:sldChg chg="addSp modSp mod modClrScheme chgLayout">
        <pc:chgData name="Sheppard MS JE@MCC RJOC(A)@Defence O365" userId="S::justin.sheppard@ecn.forces.gc.ca::046012a4-b312-4c37-863d-653c3913ec98" providerId="AD" clId="Web-{EB74C560-7310-417F-AE17-F8494C906769}" dt="2021-02-03T16:26:04.377" v="19"/>
        <pc:sldMkLst>
          <pc:docMk/>
          <pc:sldMk cId="67049286" sldId="740"/>
        </pc:sldMkLst>
        <pc:spChg chg="add mod ord">
          <ac:chgData name="Sheppard MS JE@MCC RJOC(A)@Defence O365" userId="S::justin.sheppard@ecn.forces.gc.ca::046012a4-b312-4c37-863d-653c3913ec98" providerId="AD" clId="Web-{EB74C560-7310-417F-AE17-F8494C906769}" dt="2021-02-03T16:26:04.377" v="19"/>
          <ac:spMkLst>
            <pc:docMk/>
            <pc:sldMk cId="67049286" sldId="740"/>
            <ac:spMk id="4" creationId="{A7BB70E8-11A2-43AB-ACE2-F2B9191DE954}"/>
          </ac:spMkLst>
        </pc:spChg>
        <pc:spChg chg="add mod ord">
          <ac:chgData name="Sheppard MS JE@MCC RJOC(A)@Defence O365" userId="S::justin.sheppard@ecn.forces.gc.ca::046012a4-b312-4c37-863d-653c3913ec98" providerId="AD" clId="Web-{EB74C560-7310-417F-AE17-F8494C906769}" dt="2021-02-03T16:26:04.377" v="19"/>
          <ac:spMkLst>
            <pc:docMk/>
            <pc:sldMk cId="67049286" sldId="740"/>
            <ac:spMk id="5" creationId="{5E947EF5-A205-4843-B27E-03A0A0C759BC}"/>
          </ac:spMkLst>
        </pc:spChg>
      </pc:sldChg>
      <pc:sldChg chg="addSp modSp mod modClrScheme chgLayout">
        <pc:chgData name="Sheppard MS JE@MCC RJOC(A)@Defence O365" userId="S::justin.sheppard@ecn.forces.gc.ca::046012a4-b312-4c37-863d-653c3913ec98" providerId="AD" clId="Web-{EB74C560-7310-417F-AE17-F8494C906769}" dt="2021-02-03T16:27:23.491" v="22"/>
        <pc:sldMkLst>
          <pc:docMk/>
          <pc:sldMk cId="3510831267" sldId="741"/>
        </pc:sldMkLst>
        <pc:spChg chg="add mod ord">
          <ac:chgData name="Sheppard MS JE@MCC RJOC(A)@Defence O365" userId="S::justin.sheppard@ecn.forces.gc.ca::046012a4-b312-4c37-863d-653c3913ec98" providerId="AD" clId="Web-{EB74C560-7310-417F-AE17-F8494C906769}" dt="2021-02-03T16:27:23.491" v="22"/>
          <ac:spMkLst>
            <pc:docMk/>
            <pc:sldMk cId="3510831267" sldId="741"/>
            <ac:spMk id="3" creationId="{28F89CA5-38E9-44BC-B49A-D0B299BF2C65}"/>
          </ac:spMkLst>
        </pc:spChg>
        <pc:spChg chg="mod ord">
          <ac:chgData name="Sheppard MS JE@MCC RJOC(A)@Defence O365" userId="S::justin.sheppard@ecn.forces.gc.ca::046012a4-b312-4c37-863d-653c3913ec98" providerId="AD" clId="Web-{EB74C560-7310-417F-AE17-F8494C906769}" dt="2021-02-03T16:27:23.491" v="22"/>
          <ac:spMkLst>
            <pc:docMk/>
            <pc:sldMk cId="3510831267" sldId="741"/>
            <ac:spMk id="67586" creationId="{0E5197F1-D827-4759-B40E-139EDBC94E5C}"/>
          </ac:spMkLst>
        </pc:spChg>
      </pc:sldChg>
      <pc:sldChg chg="addSp modSp mod modClrScheme chgLayout">
        <pc:chgData name="Sheppard MS JE@MCC RJOC(A)@Defence O365" userId="S::justin.sheppard@ecn.forces.gc.ca::046012a4-b312-4c37-863d-653c3913ec98" providerId="AD" clId="Web-{EB74C560-7310-417F-AE17-F8494C906769}" dt="2021-02-03T16:27:32.241" v="23"/>
        <pc:sldMkLst>
          <pc:docMk/>
          <pc:sldMk cId="63276839" sldId="742"/>
        </pc:sldMkLst>
        <pc:spChg chg="add mod ord">
          <ac:chgData name="Sheppard MS JE@MCC RJOC(A)@Defence O365" userId="S::justin.sheppard@ecn.forces.gc.ca::046012a4-b312-4c37-863d-653c3913ec98" providerId="AD" clId="Web-{EB74C560-7310-417F-AE17-F8494C906769}" dt="2021-02-03T16:27:32.241" v="23"/>
          <ac:spMkLst>
            <pc:docMk/>
            <pc:sldMk cId="63276839" sldId="742"/>
            <ac:spMk id="2" creationId="{3F684BA7-AD3F-4125-9E1A-4501E5FDA3DD}"/>
          </ac:spMkLst>
        </pc:spChg>
        <pc:spChg chg="mod ord">
          <ac:chgData name="Sheppard MS JE@MCC RJOC(A)@Defence O365" userId="S::justin.sheppard@ecn.forces.gc.ca::046012a4-b312-4c37-863d-653c3913ec98" providerId="AD" clId="Web-{EB74C560-7310-417F-AE17-F8494C906769}" dt="2021-02-03T16:27:32.241" v="23"/>
          <ac:spMkLst>
            <pc:docMk/>
            <pc:sldMk cId="63276839" sldId="742"/>
            <ac:spMk id="18434" creationId="{303DCD64-D406-4A79-95F6-0F96C462FDEB}"/>
          </ac:spMkLst>
        </pc:spChg>
      </pc:sldChg>
      <pc:sldChg chg="addSp modSp mod modClrScheme chgLayout">
        <pc:chgData name="Sheppard MS JE@MCC RJOC(A)@Defence O365" userId="S::justin.sheppard@ecn.forces.gc.ca::046012a4-b312-4c37-863d-653c3913ec98" providerId="AD" clId="Web-{EB74C560-7310-417F-AE17-F8494C906769}" dt="2021-02-03T16:27:40.289" v="24"/>
        <pc:sldMkLst>
          <pc:docMk/>
          <pc:sldMk cId="1854963053" sldId="743"/>
        </pc:sldMkLst>
        <pc:spChg chg="add mod ord">
          <ac:chgData name="Sheppard MS JE@MCC RJOC(A)@Defence O365" userId="S::justin.sheppard@ecn.forces.gc.ca::046012a4-b312-4c37-863d-653c3913ec98" providerId="AD" clId="Web-{EB74C560-7310-417F-AE17-F8494C906769}" dt="2021-02-03T16:27:40.289" v="24"/>
          <ac:spMkLst>
            <pc:docMk/>
            <pc:sldMk cId="1854963053" sldId="743"/>
            <ac:spMk id="3" creationId="{C0D40DE2-7B91-48AF-8FDE-03182F891CB2}"/>
          </ac:spMkLst>
        </pc:spChg>
        <pc:spChg chg="mod ord">
          <ac:chgData name="Sheppard MS JE@MCC RJOC(A)@Defence O365" userId="S::justin.sheppard@ecn.forces.gc.ca::046012a4-b312-4c37-863d-653c3913ec98" providerId="AD" clId="Web-{EB74C560-7310-417F-AE17-F8494C906769}" dt="2021-02-03T16:27:40.289" v="24"/>
          <ac:spMkLst>
            <pc:docMk/>
            <pc:sldMk cId="1854963053" sldId="743"/>
            <ac:spMk id="83970" creationId="{5349B766-49B1-4AFA-AA27-445178821F99}"/>
          </ac:spMkLst>
        </pc:spChg>
      </pc:sldChg>
      <pc:sldChg chg="addSp modSp mod modClrScheme chgLayout">
        <pc:chgData name="Sheppard MS JE@MCC RJOC(A)@Defence O365" userId="S::justin.sheppard@ecn.forces.gc.ca::046012a4-b312-4c37-863d-653c3913ec98" providerId="AD" clId="Web-{EB74C560-7310-417F-AE17-F8494C906769}" dt="2021-02-03T16:26:03.033" v="9"/>
        <pc:sldMkLst>
          <pc:docMk/>
          <pc:sldMk cId="1779109560" sldId="744"/>
        </pc:sldMkLst>
        <pc:spChg chg="add mod ord">
          <ac:chgData name="Sheppard MS JE@MCC RJOC(A)@Defence O365" userId="S::justin.sheppard@ecn.forces.gc.ca::046012a4-b312-4c37-863d-653c3913ec98" providerId="AD" clId="Web-{EB74C560-7310-417F-AE17-F8494C906769}" dt="2021-02-03T16:26:03.033" v="9"/>
          <ac:spMkLst>
            <pc:docMk/>
            <pc:sldMk cId="1779109560" sldId="744"/>
            <ac:spMk id="2" creationId="{2510B2F5-7558-4A7D-87A9-FE8672215B46}"/>
          </ac:spMkLst>
        </pc:spChg>
        <pc:spChg chg="add mod ord">
          <ac:chgData name="Sheppard MS JE@MCC RJOC(A)@Defence O365" userId="S::justin.sheppard@ecn.forces.gc.ca::046012a4-b312-4c37-863d-653c3913ec98" providerId="AD" clId="Web-{EB74C560-7310-417F-AE17-F8494C906769}" dt="2021-02-03T16:26:03.033" v="9"/>
          <ac:spMkLst>
            <pc:docMk/>
            <pc:sldMk cId="1779109560" sldId="744"/>
            <ac:spMk id="4" creationId="{78806EB7-AD61-4FFD-A39E-E38BAA115643}"/>
          </ac:spMkLst>
        </pc:spChg>
      </pc:sldChg>
    </pc:docChg>
  </pc:docChgLst>
  <pc:docChgLst>
    <pc:chgData name="Blindback Sgt TJ@21 AC&amp;W Sqn CADS Ops@Defence O365" userId="S::timothy.blindback@ecn.forces.gc.ca::2699d6b2-7bae-42be-83da-ef360de0bb01" providerId="AD" clId="Web-{721A419D-AC55-8CD9-94B9-E11C2E6230A3}"/>
    <pc:docChg chg="addSld delSld modSld addMainMaster modMainMaster">
      <pc:chgData name="Blindback Sgt TJ@21 AC&amp;W Sqn CADS Ops@Defence O365" userId="S::timothy.blindback@ecn.forces.gc.ca::2699d6b2-7bae-42be-83da-ef360de0bb01" providerId="AD" clId="Web-{721A419D-AC55-8CD9-94B9-E11C2E6230A3}" dt="2021-02-02T19:09:06.507" v="582" actId="20577"/>
      <pc:docMkLst>
        <pc:docMk/>
      </pc:docMkLst>
      <pc:sldChg chg="modSp">
        <pc:chgData name="Blindback Sgt TJ@21 AC&amp;W Sqn CADS Ops@Defence O365" userId="S::timothy.blindback@ecn.forces.gc.ca::2699d6b2-7bae-42be-83da-ef360de0bb01" providerId="AD" clId="Web-{721A419D-AC55-8CD9-94B9-E11C2E6230A3}" dt="2021-02-02T18:51:59.142" v="9" actId="20577"/>
        <pc:sldMkLst>
          <pc:docMk/>
          <pc:sldMk cId="0" sldId="677"/>
        </pc:sldMkLst>
        <pc:spChg chg="mod">
          <ac:chgData name="Blindback Sgt TJ@21 AC&amp;W Sqn CADS Ops@Defence O365" userId="S::timothy.blindback@ecn.forces.gc.ca::2699d6b2-7bae-42be-83da-ef360de0bb01" providerId="AD" clId="Web-{721A419D-AC55-8CD9-94B9-E11C2E6230A3}" dt="2021-02-02T18:51:59.142" v="9" actId="20577"/>
          <ac:spMkLst>
            <pc:docMk/>
            <pc:sldMk cId="0" sldId="677"/>
            <ac:spMk id="8195" creationId="{943CC50E-66E5-4632-94B4-50E49FA24C8D}"/>
          </ac:spMkLst>
        </pc:spChg>
      </pc:sldChg>
      <pc:sldChg chg="modSp">
        <pc:chgData name="Blindback Sgt TJ@21 AC&amp;W Sqn CADS Ops@Defence O365" userId="S::timothy.blindback@ecn.forces.gc.ca::2699d6b2-7bae-42be-83da-ef360de0bb01" providerId="AD" clId="Web-{721A419D-AC55-8CD9-94B9-E11C2E6230A3}" dt="2021-02-02T18:48:32.844" v="4" actId="20577"/>
        <pc:sldMkLst>
          <pc:docMk/>
          <pc:sldMk cId="0" sldId="723"/>
        </pc:sldMkLst>
        <pc:spChg chg="mod">
          <ac:chgData name="Blindback Sgt TJ@21 AC&amp;W Sqn CADS Ops@Defence O365" userId="S::timothy.blindback@ecn.forces.gc.ca::2699d6b2-7bae-42be-83da-ef360de0bb01" providerId="AD" clId="Web-{721A419D-AC55-8CD9-94B9-E11C2E6230A3}" dt="2021-02-02T18:48:32.844" v="4" actId="20577"/>
          <ac:spMkLst>
            <pc:docMk/>
            <pc:sldMk cId="0" sldId="723"/>
            <ac:spMk id="2" creationId="{53C5C4BA-DC55-4524-A113-7589B74A0DA2}"/>
          </ac:spMkLst>
        </pc:spChg>
      </pc:sldChg>
      <pc:sldChg chg="modSp">
        <pc:chgData name="Blindback Sgt TJ@21 AC&amp;W Sqn CADS Ops@Defence O365" userId="S::timothy.blindback@ecn.forces.gc.ca::2699d6b2-7bae-42be-83da-ef360de0bb01" providerId="AD" clId="Web-{721A419D-AC55-8CD9-94B9-E11C2E6230A3}" dt="2021-02-02T18:56:25.347" v="86" actId="20577"/>
        <pc:sldMkLst>
          <pc:docMk/>
          <pc:sldMk cId="153794770" sldId="729"/>
        </pc:sldMkLst>
        <pc:spChg chg="mod">
          <ac:chgData name="Blindback Sgt TJ@21 AC&amp;W Sqn CADS Ops@Defence O365" userId="S::timothy.blindback@ecn.forces.gc.ca::2699d6b2-7bae-42be-83da-ef360de0bb01" providerId="AD" clId="Web-{721A419D-AC55-8CD9-94B9-E11C2E6230A3}" dt="2021-02-02T18:56:25.347" v="86" actId="20577"/>
          <ac:spMkLst>
            <pc:docMk/>
            <pc:sldMk cId="153794770" sldId="729"/>
            <ac:spMk id="5" creationId="{7045BDAB-718F-402C-BFA3-89FD984109DB}"/>
          </ac:spMkLst>
        </pc:spChg>
      </pc:sldChg>
      <pc:sldChg chg="modSp">
        <pc:chgData name="Blindback Sgt TJ@21 AC&amp;W Sqn CADS Ops@Defence O365" userId="S::timothy.blindback@ecn.forces.gc.ca::2699d6b2-7bae-42be-83da-ef360de0bb01" providerId="AD" clId="Web-{721A419D-AC55-8CD9-94B9-E11C2E6230A3}" dt="2021-02-02T18:59:12.066" v="271"/>
        <pc:sldMkLst>
          <pc:docMk/>
          <pc:sldMk cId="2588598454" sldId="733"/>
        </pc:sldMkLst>
        <pc:spChg chg="mod">
          <ac:chgData name="Blindback Sgt TJ@21 AC&amp;W Sqn CADS Ops@Defence O365" userId="S::timothy.blindback@ecn.forces.gc.ca::2699d6b2-7bae-42be-83da-ef360de0bb01" providerId="AD" clId="Web-{721A419D-AC55-8CD9-94B9-E11C2E6230A3}" dt="2021-02-02T18:59:12.066" v="271"/>
          <ac:spMkLst>
            <pc:docMk/>
            <pc:sldMk cId="2588598454" sldId="733"/>
            <ac:spMk id="6" creationId="{6E229CA4-9FE2-4E64-B3D8-358E22B3320C}"/>
          </ac:spMkLst>
        </pc:spChg>
      </pc:sldChg>
      <pc:sldChg chg="add">
        <pc:chgData name="Blindback Sgt TJ@21 AC&amp;W Sqn CADS Ops@Defence O365" userId="S::timothy.blindback@ecn.forces.gc.ca::2699d6b2-7bae-42be-83da-ef360de0bb01" providerId="AD" clId="Web-{721A419D-AC55-8CD9-94B9-E11C2E6230A3}" dt="2021-02-02T18:48:06.704" v="0"/>
        <pc:sldMkLst>
          <pc:docMk/>
          <pc:sldMk cId="63276839" sldId="742"/>
        </pc:sldMkLst>
      </pc:sldChg>
      <pc:sldChg chg="modSp add replId">
        <pc:chgData name="Blindback Sgt TJ@21 AC&amp;W Sqn CADS Ops@Defence O365" userId="S::timothy.blindback@ecn.forces.gc.ca::2699d6b2-7bae-42be-83da-ef360de0bb01" providerId="AD" clId="Web-{721A419D-AC55-8CD9-94B9-E11C2E6230A3}" dt="2021-02-02T19:09:06.507" v="582" actId="20577"/>
        <pc:sldMkLst>
          <pc:docMk/>
          <pc:sldMk cId="1854963053" sldId="743"/>
        </pc:sldMkLst>
        <pc:spChg chg="mod">
          <ac:chgData name="Blindback Sgt TJ@21 AC&amp;W Sqn CADS Ops@Defence O365" userId="S::timothy.blindback@ecn.forces.gc.ca::2699d6b2-7bae-42be-83da-ef360de0bb01" providerId="AD" clId="Web-{721A419D-AC55-8CD9-94B9-E11C2E6230A3}" dt="2021-02-02T19:09:06.507" v="582" actId="20577"/>
          <ac:spMkLst>
            <pc:docMk/>
            <pc:sldMk cId="1854963053" sldId="743"/>
            <ac:spMk id="2" creationId="{53C5C4BA-DC55-4524-A113-7589B74A0DA2}"/>
          </ac:spMkLst>
        </pc:spChg>
        <pc:spChg chg="mod">
          <ac:chgData name="Blindback Sgt TJ@21 AC&amp;W Sqn CADS Ops@Defence O365" userId="S::timothy.blindback@ecn.forces.gc.ca::2699d6b2-7bae-42be-83da-ef360de0bb01" providerId="AD" clId="Web-{721A419D-AC55-8CD9-94B9-E11C2E6230A3}" dt="2021-02-02T19:02:37.239" v="285" actId="20577"/>
          <ac:spMkLst>
            <pc:docMk/>
            <pc:sldMk cId="1854963053" sldId="743"/>
            <ac:spMk id="83970" creationId="{5349B766-49B1-4AFA-AA27-445178821F99}"/>
          </ac:spMkLst>
        </pc:spChg>
      </pc:sldChg>
      <pc:sldChg chg="new del">
        <pc:chgData name="Blindback Sgt TJ@21 AC&amp;W Sqn CADS Ops@Defence O365" userId="S::timothy.blindback@ecn.forces.gc.ca::2699d6b2-7bae-42be-83da-ef360de0bb01" providerId="AD" clId="Web-{721A419D-AC55-8CD9-94B9-E11C2E6230A3}" dt="2021-02-02T18:52:06.767" v="11"/>
        <pc:sldMkLst>
          <pc:docMk/>
          <pc:sldMk cId="3063735682" sldId="743"/>
        </pc:sldMkLst>
      </pc:sldChg>
      <pc:sldChg chg="modSp add replId">
        <pc:chgData name="Blindback Sgt TJ@21 AC&amp;W Sqn CADS Ops@Defence O365" userId="S::timothy.blindback@ecn.forces.gc.ca::2699d6b2-7bae-42be-83da-ef360de0bb01" providerId="AD" clId="Web-{721A419D-AC55-8CD9-94B9-E11C2E6230A3}" dt="2021-02-02T18:59:00.066" v="270" actId="20577"/>
        <pc:sldMkLst>
          <pc:docMk/>
          <pc:sldMk cId="1779109560" sldId="744"/>
        </pc:sldMkLst>
        <pc:spChg chg="mod">
          <ac:chgData name="Blindback Sgt TJ@21 AC&amp;W Sqn CADS Ops@Defence O365" userId="S::timothy.blindback@ecn.forces.gc.ca::2699d6b2-7bae-42be-83da-ef360de0bb01" providerId="AD" clId="Web-{721A419D-AC55-8CD9-94B9-E11C2E6230A3}" dt="2021-02-02T18:59:00.066" v="270" actId="20577"/>
          <ac:spMkLst>
            <pc:docMk/>
            <pc:sldMk cId="1779109560" sldId="744"/>
            <ac:spMk id="5" creationId="{890C0386-891F-4A06-ABF8-A8F222985C86}"/>
          </ac:spMkLst>
        </pc:spChg>
      </pc:sldChg>
      <pc:sldChg chg="new del">
        <pc:chgData name="Blindback Sgt TJ@21 AC&amp;W Sqn CADS Ops@Defence O365" userId="S::timothy.blindback@ecn.forces.gc.ca::2699d6b2-7bae-42be-83da-ef360de0bb01" providerId="AD" clId="Web-{721A419D-AC55-8CD9-94B9-E11C2E6230A3}" dt="2021-02-02T18:56:56.894" v="88"/>
        <pc:sldMkLst>
          <pc:docMk/>
          <pc:sldMk cId="2291835709" sldId="744"/>
        </pc:sldMkLst>
      </pc:sldChg>
      <pc:sldMasterChg chg="modSldLayout">
        <pc:chgData name="Blindback Sgt TJ@21 AC&amp;W Sqn CADS Ops@Defence O365" userId="S::timothy.blindback@ecn.forces.gc.ca::2699d6b2-7bae-42be-83da-ef360de0bb01" providerId="AD" clId="Web-{721A419D-AC55-8CD9-94B9-E11C2E6230A3}" dt="2021-02-02T18:48:06.704" v="0"/>
        <pc:sldMasterMkLst>
          <pc:docMk/>
          <pc:sldMasterMk cId="0" sldId="2147483812"/>
        </pc:sldMasterMkLst>
        <pc:sldLayoutChg chg="replId">
          <pc:chgData name="Blindback Sgt TJ@21 AC&amp;W Sqn CADS Ops@Defence O365" userId="S::timothy.blindback@ecn.forces.gc.ca::2699d6b2-7bae-42be-83da-ef360de0bb01" providerId="AD" clId="Web-{721A419D-AC55-8CD9-94B9-E11C2E6230A3}" dt="2021-02-02T18:48:06.704" v="0"/>
          <pc:sldLayoutMkLst>
            <pc:docMk/>
            <pc:sldMasterMk cId="0" sldId="2147483812"/>
            <pc:sldLayoutMk cId="3708402367" sldId="2147483824"/>
          </pc:sldLayoutMkLst>
        </pc:sldLayoutChg>
        <pc:sldLayoutChg chg="replId">
          <pc:chgData name="Blindback Sgt TJ@21 AC&amp;W Sqn CADS Ops@Defence O365" userId="S::timothy.blindback@ecn.forces.gc.ca::2699d6b2-7bae-42be-83da-ef360de0bb01" providerId="AD" clId="Web-{721A419D-AC55-8CD9-94B9-E11C2E6230A3}" dt="2021-02-02T18:48:06.704" v="0"/>
          <pc:sldLayoutMkLst>
            <pc:docMk/>
            <pc:sldMasterMk cId="0" sldId="2147483812"/>
            <pc:sldLayoutMk cId="1282348447" sldId="2147483825"/>
          </pc:sldLayoutMkLst>
        </pc:sldLayoutChg>
      </pc:sldMasterChg>
      <pc:sldMasterChg chg="add addSldLayout">
        <pc:chgData name="Blindback Sgt TJ@21 AC&amp;W Sqn CADS Ops@Defence O365" userId="S::timothy.blindback@ecn.forces.gc.ca::2699d6b2-7bae-42be-83da-ef360de0bb01" providerId="AD" clId="Web-{721A419D-AC55-8CD9-94B9-E11C2E6230A3}" dt="2021-02-02T18:48:06.704" v="0"/>
        <pc:sldMasterMkLst>
          <pc:docMk/>
          <pc:sldMasterMk cId="0" sldId="2147483823"/>
        </pc:sldMasterMkLst>
        <pc:sldLayoutChg chg="add">
          <pc:chgData name="Blindback Sgt TJ@21 AC&amp;W Sqn CADS Ops@Defence O365" userId="S::timothy.blindback@ecn.forces.gc.ca::2699d6b2-7bae-42be-83da-ef360de0bb01" providerId="AD" clId="Web-{721A419D-AC55-8CD9-94B9-E11C2E6230A3}" dt="2021-02-02T18:48:06.704" v="0"/>
          <pc:sldLayoutMkLst>
            <pc:docMk/>
            <pc:sldMasterMk cId="0" sldId="2147483823"/>
            <pc:sldLayoutMk cId="2495634348" sldId="2147483819"/>
          </pc:sldLayoutMkLst>
        </pc:sldLayoutChg>
        <pc:sldLayoutChg chg="add">
          <pc:chgData name="Blindback Sgt TJ@21 AC&amp;W Sqn CADS Ops@Defence O365" userId="S::timothy.blindback@ecn.forces.gc.ca::2699d6b2-7bae-42be-83da-ef360de0bb01" providerId="AD" clId="Web-{721A419D-AC55-8CD9-94B9-E11C2E6230A3}" dt="2021-02-02T18:48:06.704" v="0"/>
          <pc:sldLayoutMkLst>
            <pc:docMk/>
            <pc:sldMasterMk cId="0" sldId="2147483823"/>
            <pc:sldLayoutMk cId="217628284" sldId="2147483822"/>
          </pc:sldLayoutMkLst>
        </pc:sldLayoutChg>
      </pc:sldMasterChg>
    </pc:docChg>
  </pc:docChgLst>
  <pc:docChgLst>
    <pc:chgData name="Blindback Sgt TJ@21 AC&amp;W Sqn CADS Ops@Defence O365" userId="S::timothy.blindback@ecn.forces.gc.ca::2699d6b2-7bae-42be-83da-ef360de0bb01" providerId="AD" clId="Web-{64490950-34D9-4706-6899-B04D7F6CE08E}"/>
    <pc:docChg chg="modSld">
      <pc:chgData name="Blindback Sgt TJ@21 AC&amp;W Sqn CADS Ops@Defence O365" userId="S::timothy.blindback@ecn.forces.gc.ca::2699d6b2-7bae-42be-83da-ef360de0bb01" providerId="AD" clId="Web-{64490950-34D9-4706-6899-B04D7F6CE08E}" dt="2021-02-03T15:48:54.859" v="7" actId="20577"/>
      <pc:docMkLst>
        <pc:docMk/>
      </pc:docMkLst>
      <pc:sldChg chg="modSp">
        <pc:chgData name="Blindback Sgt TJ@21 AC&amp;W Sqn CADS Ops@Defence O365" userId="S::timothy.blindback@ecn.forces.gc.ca::2699d6b2-7bae-42be-83da-ef360de0bb01" providerId="AD" clId="Web-{64490950-34D9-4706-6899-B04D7F6CE08E}" dt="2021-02-03T15:22:38.185" v="0" actId="20577"/>
        <pc:sldMkLst>
          <pc:docMk/>
          <pc:sldMk cId="0" sldId="700"/>
        </pc:sldMkLst>
        <pc:spChg chg="mod">
          <ac:chgData name="Blindback Sgt TJ@21 AC&amp;W Sqn CADS Ops@Defence O365" userId="S::timothy.blindback@ecn.forces.gc.ca::2699d6b2-7bae-42be-83da-ef360de0bb01" providerId="AD" clId="Web-{64490950-34D9-4706-6899-B04D7F6CE08E}" dt="2021-02-03T15:22:38.185" v="0" actId="20577"/>
          <ac:spMkLst>
            <pc:docMk/>
            <pc:sldMk cId="0" sldId="700"/>
            <ac:spMk id="6" creationId="{7BCF8E96-F3FE-4C86-861F-97D0D2DAEA44}"/>
          </ac:spMkLst>
        </pc:spChg>
      </pc:sldChg>
      <pc:sldChg chg="modSp">
        <pc:chgData name="Blindback Sgt TJ@21 AC&amp;W Sqn CADS Ops@Defence O365" userId="S::timothy.blindback@ecn.forces.gc.ca::2699d6b2-7bae-42be-83da-ef360de0bb01" providerId="AD" clId="Web-{64490950-34D9-4706-6899-B04D7F6CE08E}" dt="2021-02-03T15:45:04.906" v="2" actId="20577"/>
        <pc:sldMkLst>
          <pc:docMk/>
          <pc:sldMk cId="67049286" sldId="740"/>
        </pc:sldMkLst>
        <pc:spChg chg="mod">
          <ac:chgData name="Blindback Sgt TJ@21 AC&amp;W Sqn CADS Ops@Defence O365" userId="S::timothy.blindback@ecn.forces.gc.ca::2699d6b2-7bae-42be-83da-ef360de0bb01" providerId="AD" clId="Web-{64490950-34D9-4706-6899-B04D7F6CE08E}" dt="2021-02-03T15:45:04.906" v="2" actId="20577"/>
          <ac:spMkLst>
            <pc:docMk/>
            <pc:sldMk cId="67049286" sldId="740"/>
            <ac:spMk id="2" creationId="{C0557DC3-19BE-4729-97EF-9C1ADA5832AF}"/>
          </ac:spMkLst>
        </pc:spChg>
      </pc:sldChg>
      <pc:sldChg chg="modSp">
        <pc:chgData name="Blindback Sgt TJ@21 AC&amp;W Sqn CADS Ops@Defence O365" userId="S::timothy.blindback@ecn.forces.gc.ca::2699d6b2-7bae-42be-83da-ef360de0bb01" providerId="AD" clId="Web-{64490950-34D9-4706-6899-B04D7F6CE08E}" dt="2021-02-03T15:48:54.859" v="7" actId="20577"/>
        <pc:sldMkLst>
          <pc:docMk/>
          <pc:sldMk cId="63276839" sldId="742"/>
        </pc:sldMkLst>
        <pc:spChg chg="mod">
          <ac:chgData name="Blindback Sgt TJ@21 AC&amp;W Sqn CADS Ops@Defence O365" userId="S::timothy.blindback@ecn.forces.gc.ca::2699d6b2-7bae-42be-83da-ef360de0bb01" providerId="AD" clId="Web-{64490950-34D9-4706-6899-B04D7F6CE08E}" dt="2021-02-03T15:48:54.859" v="7" actId="20577"/>
          <ac:spMkLst>
            <pc:docMk/>
            <pc:sldMk cId="63276839" sldId="742"/>
            <ac:spMk id="23" creationId="{729A43DE-FBC1-4A8E-9F36-624F4012FC9C}"/>
          </ac:spMkLst>
        </pc:spChg>
      </pc:sldChg>
    </pc:docChg>
  </pc:docChgLst>
  <pc:docChgLst>
    <pc:chgData name="Sheppard MS JE@MCC RJOC(A)@Defence O365" userId="S::justin.sheppard@ecn.forces.gc.ca::046012a4-b312-4c37-863d-653c3913ec98" providerId="AD" clId="Web-{307CCD43-454F-4317-8A8A-0A26A563EF1E}"/>
    <pc:docChg chg="modSld">
      <pc:chgData name="Sheppard MS JE@MCC RJOC(A)@Defence O365" userId="S::justin.sheppard@ecn.forces.gc.ca::046012a4-b312-4c37-863d-653c3913ec98" providerId="AD" clId="Web-{307CCD43-454F-4317-8A8A-0A26A563EF1E}" dt="2021-02-03T16:47:53.383" v="2" actId="1076"/>
      <pc:docMkLst>
        <pc:docMk/>
      </pc:docMkLst>
      <pc:sldChg chg="modSp">
        <pc:chgData name="Sheppard MS JE@MCC RJOC(A)@Defence O365" userId="S::justin.sheppard@ecn.forces.gc.ca::046012a4-b312-4c37-863d-653c3913ec98" providerId="AD" clId="Web-{307CCD43-454F-4317-8A8A-0A26A563EF1E}" dt="2021-02-03T16:47:53.383" v="2" actId="1076"/>
        <pc:sldMkLst>
          <pc:docMk/>
          <pc:sldMk cId="0" sldId="675"/>
        </pc:sldMkLst>
        <pc:spChg chg="mod">
          <ac:chgData name="Sheppard MS JE@MCC RJOC(A)@Defence O365" userId="S::justin.sheppard@ecn.forces.gc.ca::046012a4-b312-4c37-863d-653c3913ec98" providerId="AD" clId="Web-{307CCD43-454F-4317-8A8A-0A26A563EF1E}" dt="2021-02-03T16:47:53.383" v="2" actId="1076"/>
          <ac:spMkLst>
            <pc:docMk/>
            <pc:sldMk cId="0" sldId="675"/>
            <ac:spMk id="2" creationId="{D7A17C88-5302-4D5E-8FDF-63E7A2671923}"/>
          </ac:spMkLst>
        </pc:spChg>
      </pc:sldChg>
    </pc:docChg>
  </pc:docChgLst>
  <pc:docChgLst>
    <pc:chgData clId="Web-{B25B558E-1051-4974-A74D-171056AC8EA0}"/>
    <pc:docChg chg="modSld">
      <pc:chgData name="" userId="" providerId="" clId="Web-{B25B558E-1051-4974-A74D-171056AC8EA0}" dt="2021-02-03T17:25:33.171" v="0" actId="1076"/>
      <pc:docMkLst>
        <pc:docMk/>
      </pc:docMkLst>
      <pc:sldChg chg="modSp">
        <pc:chgData name="" userId="" providerId="" clId="Web-{B25B558E-1051-4974-A74D-171056AC8EA0}" dt="2021-02-03T17:25:33.171" v="0" actId="1076"/>
        <pc:sldMkLst>
          <pc:docMk/>
          <pc:sldMk cId="0" sldId="675"/>
        </pc:sldMkLst>
        <pc:spChg chg="mod">
          <ac:chgData name="" userId="" providerId="" clId="Web-{B25B558E-1051-4974-A74D-171056AC8EA0}" dt="2021-02-03T17:25:33.171" v="0" actId="1076"/>
          <ac:spMkLst>
            <pc:docMk/>
            <pc:sldMk cId="0" sldId="675"/>
            <ac:spMk id="2" creationId="{D7A17C88-5302-4D5E-8FDF-63E7A2671923}"/>
          </ac:spMkLst>
        </pc:spChg>
      </pc:sldChg>
    </pc:docChg>
  </pc:docChgLst>
  <pc:docChgLst>
    <pc:chgData name="Blindback Sgt TJ@21 AC&amp;W Sqn CADS Ops@Defence O365" userId="S::timothy.blindback@ecn.forces.gc.ca::2699d6b2-7bae-42be-83da-ef360de0bb01" providerId="AD" clId="Web-{74482C54-E041-BADE-D6E5-ABC6A3151249}"/>
    <pc:docChg chg="addSld delSld modSld sldOrd">
      <pc:chgData name="Blindback Sgt TJ@21 AC&amp;W Sqn CADS Ops@Defence O365" userId="S::timothy.blindback@ecn.forces.gc.ca::2699d6b2-7bae-42be-83da-ef360de0bb01" providerId="AD" clId="Web-{74482C54-E041-BADE-D6E5-ABC6A3151249}" dt="2021-02-01T21:45:15.671" v="5295" actId="1076"/>
      <pc:docMkLst>
        <pc:docMk/>
      </pc:docMkLst>
      <pc:sldChg chg="modSp">
        <pc:chgData name="Blindback Sgt TJ@21 AC&amp;W Sqn CADS Ops@Defence O365" userId="S::timothy.blindback@ecn.forces.gc.ca::2699d6b2-7bae-42be-83da-ef360de0bb01" providerId="AD" clId="Web-{74482C54-E041-BADE-D6E5-ABC6A3151249}" dt="2021-02-01T19:31:28.969" v="9" actId="14100"/>
        <pc:sldMkLst>
          <pc:docMk/>
          <pc:sldMk cId="0" sldId="675"/>
        </pc:sldMkLst>
        <pc:spChg chg="mod">
          <ac:chgData name="Blindback Sgt TJ@21 AC&amp;W Sqn CADS Ops@Defence O365" userId="S::timothy.blindback@ecn.forces.gc.ca::2699d6b2-7bae-42be-83da-ef360de0bb01" providerId="AD" clId="Web-{74482C54-E041-BADE-D6E5-ABC6A3151249}" dt="2021-02-01T19:31:28.969" v="9" actId="14100"/>
          <ac:spMkLst>
            <pc:docMk/>
            <pc:sldMk cId="0" sldId="675"/>
            <ac:spMk id="6147" creationId="{F26B8CF3-1791-46CF-9E19-A0FAFEB0CF93}"/>
          </ac:spMkLst>
        </pc:spChg>
      </pc:sldChg>
      <pc:sldChg chg="modSp modTransition">
        <pc:chgData name="Blindback Sgt TJ@21 AC&amp;W Sqn CADS Ops@Defence O365" userId="S::timothy.blindback@ecn.forces.gc.ca::2699d6b2-7bae-42be-83da-ef360de0bb01" providerId="AD" clId="Web-{74482C54-E041-BADE-D6E5-ABC6A3151249}" dt="2021-02-01T21:45:15.671" v="5295" actId="1076"/>
        <pc:sldMkLst>
          <pc:docMk/>
          <pc:sldMk cId="0" sldId="677"/>
        </pc:sldMkLst>
        <pc:spChg chg="mod">
          <ac:chgData name="Blindback Sgt TJ@21 AC&amp;W Sqn CADS Ops@Defence O365" userId="S::timothy.blindback@ecn.forces.gc.ca::2699d6b2-7bae-42be-83da-ef360de0bb01" providerId="AD" clId="Web-{74482C54-E041-BADE-D6E5-ABC6A3151249}" dt="2021-02-01T21:45:15.671" v="5295" actId="1076"/>
          <ac:spMkLst>
            <pc:docMk/>
            <pc:sldMk cId="0" sldId="677"/>
            <ac:spMk id="8195" creationId="{943CC50E-66E5-4632-94B4-50E49FA24C8D}"/>
          </ac:spMkLst>
        </pc:spChg>
      </pc:sldChg>
      <pc:sldChg chg="del">
        <pc:chgData name="Blindback Sgt TJ@21 AC&amp;W Sqn CADS Ops@Defence O365" userId="S::timothy.blindback@ecn.forces.gc.ca::2699d6b2-7bae-42be-83da-ef360de0bb01" providerId="AD" clId="Web-{74482C54-E041-BADE-D6E5-ABC6A3151249}" dt="2021-02-01T19:35:15.145" v="119"/>
        <pc:sldMkLst>
          <pc:docMk/>
          <pc:sldMk cId="0" sldId="678"/>
        </pc:sldMkLst>
      </pc:sldChg>
      <pc:sldChg chg="del">
        <pc:chgData name="Blindback Sgt TJ@21 AC&amp;W Sqn CADS Ops@Defence O365" userId="S::timothy.blindback@ecn.forces.gc.ca::2699d6b2-7bae-42be-83da-ef360de0bb01" providerId="AD" clId="Web-{74482C54-E041-BADE-D6E5-ABC6A3151249}" dt="2021-02-01T19:36:54.888" v="141"/>
        <pc:sldMkLst>
          <pc:docMk/>
          <pc:sldMk cId="0" sldId="679"/>
        </pc:sldMkLst>
      </pc:sldChg>
      <pc:sldChg chg="del">
        <pc:chgData name="Blindback Sgt TJ@21 AC&amp;W Sqn CADS Ops@Defence O365" userId="S::timothy.blindback@ecn.forces.gc.ca::2699d6b2-7bae-42be-83da-ef360de0bb01" providerId="AD" clId="Web-{74482C54-E041-BADE-D6E5-ABC6A3151249}" dt="2021-02-01T19:36:54.888" v="140"/>
        <pc:sldMkLst>
          <pc:docMk/>
          <pc:sldMk cId="0" sldId="680"/>
        </pc:sldMkLst>
      </pc:sldChg>
      <pc:sldChg chg="del">
        <pc:chgData name="Blindback Sgt TJ@21 AC&amp;W Sqn CADS Ops@Defence O365" userId="S::timothy.blindback@ecn.forces.gc.ca::2699d6b2-7bae-42be-83da-ef360de0bb01" providerId="AD" clId="Web-{74482C54-E041-BADE-D6E5-ABC6A3151249}" dt="2021-02-01T19:36:54.888" v="139"/>
        <pc:sldMkLst>
          <pc:docMk/>
          <pc:sldMk cId="0" sldId="681"/>
        </pc:sldMkLst>
      </pc:sldChg>
      <pc:sldChg chg="modSp ord modTransition modNotes">
        <pc:chgData name="Blindback Sgt TJ@21 AC&amp;W Sqn CADS Ops@Defence O365" userId="S::timothy.blindback@ecn.forces.gc.ca::2699d6b2-7bae-42be-83da-ef360de0bb01" providerId="AD" clId="Web-{74482C54-E041-BADE-D6E5-ABC6A3151249}" dt="2021-02-01T20:23:20.782" v="1820"/>
        <pc:sldMkLst>
          <pc:docMk/>
          <pc:sldMk cId="0" sldId="682"/>
        </pc:sldMkLst>
        <pc:spChg chg="mod">
          <ac:chgData name="Blindback Sgt TJ@21 AC&amp;W Sqn CADS Ops@Defence O365" userId="S::timothy.blindback@ecn.forces.gc.ca::2699d6b2-7bae-42be-83da-ef360de0bb01" providerId="AD" clId="Web-{74482C54-E041-BADE-D6E5-ABC6A3151249}" dt="2021-02-01T19:57:47.260" v="373" actId="20577"/>
          <ac:spMkLst>
            <pc:docMk/>
            <pc:sldMk cId="0" sldId="682"/>
            <ac:spMk id="18435" creationId="{A2CC7DB0-7B5F-4E05-900C-F49824FE17A4}"/>
          </ac:spMkLst>
        </pc:spChg>
      </pc:sldChg>
      <pc:sldChg chg="addSp delSp modSp ord modTransition delAnim modNotes">
        <pc:chgData name="Blindback Sgt TJ@21 AC&amp;W Sqn CADS Ops@Defence O365" userId="S::timothy.blindback@ecn.forces.gc.ca::2699d6b2-7bae-42be-83da-ef360de0bb01" providerId="AD" clId="Web-{74482C54-E041-BADE-D6E5-ABC6A3151249}" dt="2021-02-01T20:23:20.782" v="1820"/>
        <pc:sldMkLst>
          <pc:docMk/>
          <pc:sldMk cId="0" sldId="683"/>
        </pc:sldMkLst>
        <pc:spChg chg="add mod">
          <ac:chgData name="Blindback Sgt TJ@21 AC&amp;W Sqn CADS Ops@Defence O365" userId="S::timothy.blindback@ecn.forces.gc.ca::2699d6b2-7bae-42be-83da-ef360de0bb01" providerId="AD" clId="Web-{74482C54-E041-BADE-D6E5-ABC6A3151249}" dt="2021-02-01T19:59:08.314" v="471" actId="20577"/>
          <ac:spMkLst>
            <pc:docMk/>
            <pc:sldMk cId="0" sldId="683"/>
            <ac:spMk id="2" creationId="{EA6B423E-0860-493B-A521-051C22CAF252}"/>
          </ac:spMkLst>
        </pc:spChg>
        <pc:spChg chg="del">
          <ac:chgData name="Blindback Sgt TJ@21 AC&amp;W Sqn CADS Ops@Defence O365" userId="S::timothy.blindback@ecn.forces.gc.ca::2699d6b2-7bae-42be-83da-ef360de0bb01" providerId="AD" clId="Web-{74482C54-E041-BADE-D6E5-ABC6A3151249}" dt="2021-02-01T19:52:06.934" v="161"/>
          <ac:spMkLst>
            <pc:docMk/>
            <pc:sldMk cId="0" sldId="683"/>
            <ac:spMk id="339972" creationId="{E9F80F70-2517-45C4-A20D-D045A15D6FDE}"/>
          </ac:spMkLst>
        </pc:spChg>
        <pc:spChg chg="del">
          <ac:chgData name="Blindback Sgt TJ@21 AC&amp;W Sqn CADS Ops@Defence O365" userId="S::timothy.blindback@ecn.forces.gc.ca::2699d6b2-7bae-42be-83da-ef360de0bb01" providerId="AD" clId="Web-{74482C54-E041-BADE-D6E5-ABC6A3151249}" dt="2021-02-01T19:52:07.576" v="162"/>
          <ac:spMkLst>
            <pc:docMk/>
            <pc:sldMk cId="0" sldId="683"/>
            <ac:spMk id="339973" creationId="{132506B4-5569-4BDB-873A-882EE9BE4A94}"/>
          </ac:spMkLst>
        </pc:spChg>
        <pc:spChg chg="del">
          <ac:chgData name="Blindback Sgt TJ@21 AC&amp;W Sqn CADS Ops@Defence O365" userId="S::timothy.blindback@ecn.forces.gc.ca::2699d6b2-7bae-42be-83da-ef360de0bb01" providerId="AD" clId="Web-{74482C54-E041-BADE-D6E5-ABC6A3151249}" dt="2021-02-01T19:52:08.138" v="163"/>
          <ac:spMkLst>
            <pc:docMk/>
            <pc:sldMk cId="0" sldId="683"/>
            <ac:spMk id="339974" creationId="{083EB61A-F84A-4F17-9D2E-E37400DF183D}"/>
          </ac:spMkLst>
        </pc:spChg>
        <pc:picChg chg="mod">
          <ac:chgData name="Blindback Sgt TJ@21 AC&amp;W Sqn CADS Ops@Defence O365" userId="S::timothy.blindback@ecn.forces.gc.ca::2699d6b2-7bae-42be-83da-ef360de0bb01" providerId="AD" clId="Web-{74482C54-E041-BADE-D6E5-ABC6A3151249}" dt="2021-02-01T19:52:28.843" v="166" actId="1076"/>
          <ac:picMkLst>
            <pc:docMk/>
            <pc:sldMk cId="0" sldId="683"/>
            <ac:picMk id="339977" creationId="{C884B01A-A630-474C-80AC-09332E10BF19}"/>
          </ac:picMkLst>
        </pc:picChg>
      </pc:sldChg>
      <pc:sldChg chg="del modTransition">
        <pc:chgData name="Blindback Sgt TJ@21 AC&amp;W Sqn CADS Ops@Defence O365" userId="S::timothy.blindback@ecn.forces.gc.ca::2699d6b2-7bae-42be-83da-ef360de0bb01" providerId="AD" clId="Web-{74482C54-E041-BADE-D6E5-ABC6A3151249}" dt="2021-02-01T20:23:44.190" v="1821"/>
        <pc:sldMkLst>
          <pc:docMk/>
          <pc:sldMk cId="0" sldId="684"/>
        </pc:sldMkLst>
      </pc:sldChg>
      <pc:sldChg chg="del modTransition">
        <pc:chgData name="Blindback Sgt TJ@21 AC&amp;W Sqn CADS Ops@Defence O365" userId="S::timothy.blindback@ecn.forces.gc.ca::2699d6b2-7bae-42be-83da-ef360de0bb01" providerId="AD" clId="Web-{74482C54-E041-BADE-D6E5-ABC6A3151249}" dt="2021-02-01T20:23:47.690" v="1822"/>
        <pc:sldMkLst>
          <pc:docMk/>
          <pc:sldMk cId="0" sldId="685"/>
        </pc:sldMkLst>
      </pc:sldChg>
      <pc:sldChg chg="del modTransition">
        <pc:chgData name="Blindback Sgt TJ@21 AC&amp;W Sqn CADS Ops@Defence O365" userId="S::timothy.blindback@ecn.forces.gc.ca::2699d6b2-7bae-42be-83da-ef360de0bb01" providerId="AD" clId="Web-{74482C54-E041-BADE-D6E5-ABC6A3151249}" dt="2021-02-01T20:23:50.425" v="1823"/>
        <pc:sldMkLst>
          <pc:docMk/>
          <pc:sldMk cId="0" sldId="686"/>
        </pc:sldMkLst>
      </pc:sldChg>
      <pc:sldChg chg="del modTransition">
        <pc:chgData name="Blindback Sgt TJ@21 AC&amp;W Sqn CADS Ops@Defence O365" userId="S::timothy.blindback@ecn.forces.gc.ca::2699d6b2-7bae-42be-83da-ef360de0bb01" providerId="AD" clId="Web-{74482C54-E041-BADE-D6E5-ABC6A3151249}" dt="2021-02-01T20:24:03.707" v="1824"/>
        <pc:sldMkLst>
          <pc:docMk/>
          <pc:sldMk cId="0" sldId="687"/>
        </pc:sldMkLst>
      </pc:sldChg>
      <pc:sldChg chg="del modTransition">
        <pc:chgData name="Blindback Sgt TJ@21 AC&amp;W Sqn CADS Ops@Defence O365" userId="S::timothy.blindback@ecn.forces.gc.ca::2699d6b2-7bae-42be-83da-ef360de0bb01" providerId="AD" clId="Web-{74482C54-E041-BADE-D6E5-ABC6A3151249}" dt="2021-02-01T20:24:21.584" v="1837"/>
        <pc:sldMkLst>
          <pc:docMk/>
          <pc:sldMk cId="0" sldId="691"/>
        </pc:sldMkLst>
      </pc:sldChg>
      <pc:sldChg chg="del modTransition">
        <pc:chgData name="Blindback Sgt TJ@21 AC&amp;W Sqn CADS Ops@Defence O365" userId="S::timothy.blindback@ecn.forces.gc.ca::2699d6b2-7bae-42be-83da-ef360de0bb01" providerId="AD" clId="Web-{74482C54-E041-BADE-D6E5-ABC6A3151249}" dt="2021-02-01T20:24:21.584" v="1836"/>
        <pc:sldMkLst>
          <pc:docMk/>
          <pc:sldMk cId="0" sldId="692"/>
        </pc:sldMkLst>
      </pc:sldChg>
      <pc:sldChg chg="del modTransition">
        <pc:chgData name="Blindback Sgt TJ@21 AC&amp;W Sqn CADS Ops@Defence O365" userId="S::timothy.blindback@ecn.forces.gc.ca::2699d6b2-7bae-42be-83da-ef360de0bb01" providerId="AD" clId="Web-{74482C54-E041-BADE-D6E5-ABC6A3151249}" dt="2021-02-01T20:24:21.584" v="1835"/>
        <pc:sldMkLst>
          <pc:docMk/>
          <pc:sldMk cId="0" sldId="693"/>
        </pc:sldMkLst>
      </pc:sldChg>
      <pc:sldChg chg="del modTransition">
        <pc:chgData name="Blindback Sgt TJ@21 AC&amp;W Sqn CADS Ops@Defence O365" userId="S::timothy.blindback@ecn.forces.gc.ca::2699d6b2-7bae-42be-83da-ef360de0bb01" providerId="AD" clId="Web-{74482C54-E041-BADE-D6E5-ABC6A3151249}" dt="2021-02-01T20:24:21.584" v="1834"/>
        <pc:sldMkLst>
          <pc:docMk/>
          <pc:sldMk cId="0" sldId="694"/>
        </pc:sldMkLst>
      </pc:sldChg>
      <pc:sldChg chg="del modTransition">
        <pc:chgData name="Blindback Sgt TJ@21 AC&amp;W Sqn CADS Ops@Defence O365" userId="S::timothy.blindback@ecn.forces.gc.ca::2699d6b2-7bae-42be-83da-ef360de0bb01" providerId="AD" clId="Web-{74482C54-E041-BADE-D6E5-ABC6A3151249}" dt="2021-02-01T20:24:21.584" v="1833"/>
        <pc:sldMkLst>
          <pc:docMk/>
          <pc:sldMk cId="0" sldId="695"/>
        </pc:sldMkLst>
      </pc:sldChg>
      <pc:sldChg chg="del modTransition">
        <pc:chgData name="Blindback Sgt TJ@21 AC&amp;W Sqn CADS Ops@Defence O365" userId="S::timothy.blindback@ecn.forces.gc.ca::2699d6b2-7bae-42be-83da-ef360de0bb01" providerId="AD" clId="Web-{74482C54-E041-BADE-D6E5-ABC6A3151249}" dt="2021-02-01T20:24:21.584" v="1832"/>
        <pc:sldMkLst>
          <pc:docMk/>
          <pc:sldMk cId="0" sldId="696"/>
        </pc:sldMkLst>
      </pc:sldChg>
      <pc:sldChg chg="del modTransition">
        <pc:chgData name="Blindback Sgt TJ@21 AC&amp;W Sqn CADS Ops@Defence O365" userId="S::timothy.blindback@ecn.forces.gc.ca::2699d6b2-7bae-42be-83da-ef360de0bb01" providerId="AD" clId="Web-{74482C54-E041-BADE-D6E5-ABC6A3151249}" dt="2021-02-01T20:24:21.584" v="1831"/>
        <pc:sldMkLst>
          <pc:docMk/>
          <pc:sldMk cId="0" sldId="697"/>
        </pc:sldMkLst>
      </pc:sldChg>
      <pc:sldChg chg="del modTransition">
        <pc:chgData name="Blindback Sgt TJ@21 AC&amp;W Sqn CADS Ops@Defence O365" userId="S::timothy.blindback@ecn.forces.gc.ca::2699d6b2-7bae-42be-83da-ef360de0bb01" providerId="AD" clId="Web-{74482C54-E041-BADE-D6E5-ABC6A3151249}" dt="2021-02-01T20:24:21.568" v="1830"/>
        <pc:sldMkLst>
          <pc:docMk/>
          <pc:sldMk cId="0" sldId="698"/>
        </pc:sldMkLst>
      </pc:sldChg>
      <pc:sldChg chg="del modTransition">
        <pc:chgData name="Blindback Sgt TJ@21 AC&amp;W Sqn CADS Ops@Defence O365" userId="S::timothy.blindback@ecn.forces.gc.ca::2699d6b2-7bae-42be-83da-ef360de0bb01" providerId="AD" clId="Web-{74482C54-E041-BADE-D6E5-ABC6A3151249}" dt="2021-02-01T20:24:21.568" v="1829"/>
        <pc:sldMkLst>
          <pc:docMk/>
          <pc:sldMk cId="0" sldId="699"/>
        </pc:sldMkLst>
      </pc:sldChg>
      <pc:sldChg chg="modSp ord modTransition">
        <pc:chgData name="Blindback Sgt TJ@21 AC&amp;W Sqn CADS Ops@Defence O365" userId="S::timothy.blindback@ecn.forces.gc.ca::2699d6b2-7bae-42be-83da-ef360de0bb01" providerId="AD" clId="Web-{74482C54-E041-BADE-D6E5-ABC6A3151249}" dt="2021-02-01T20:23:20.782" v="1820"/>
        <pc:sldMkLst>
          <pc:docMk/>
          <pc:sldMk cId="0" sldId="700"/>
        </pc:sldMkLst>
        <pc:spChg chg="mod">
          <ac:chgData name="Blindback Sgt TJ@21 AC&amp;W Sqn CADS Ops@Defence O365" userId="S::timothy.blindback@ecn.forces.gc.ca::2699d6b2-7bae-42be-83da-ef360de0bb01" providerId="AD" clId="Web-{74482C54-E041-BADE-D6E5-ABC6A3151249}" dt="2021-02-01T20:04:17.856" v="889" actId="20577"/>
          <ac:spMkLst>
            <pc:docMk/>
            <pc:sldMk cId="0" sldId="700"/>
            <ac:spMk id="6" creationId="{7BCF8E96-F3FE-4C86-861F-97D0D2DAEA44}"/>
          </ac:spMkLst>
        </pc:spChg>
      </pc:sldChg>
      <pc:sldChg chg="del modTransition">
        <pc:chgData name="Blindback Sgt TJ@21 AC&amp;W Sqn CADS Ops@Defence O365" userId="S::timothy.blindback@ecn.forces.gc.ca::2699d6b2-7bae-42be-83da-ef360de0bb01" providerId="AD" clId="Web-{74482C54-E041-BADE-D6E5-ABC6A3151249}" dt="2021-02-01T20:24:21.568" v="1827"/>
        <pc:sldMkLst>
          <pc:docMk/>
          <pc:sldMk cId="0" sldId="701"/>
        </pc:sldMkLst>
      </pc:sldChg>
      <pc:sldChg chg="del modTransition">
        <pc:chgData name="Blindback Sgt TJ@21 AC&amp;W Sqn CADS Ops@Defence O365" userId="S::timothy.blindback@ecn.forces.gc.ca::2699d6b2-7bae-42be-83da-ef360de0bb01" providerId="AD" clId="Web-{74482C54-E041-BADE-D6E5-ABC6A3151249}" dt="2021-02-01T20:24:21.568" v="1826"/>
        <pc:sldMkLst>
          <pc:docMk/>
          <pc:sldMk cId="0" sldId="702"/>
        </pc:sldMkLst>
      </pc:sldChg>
      <pc:sldChg chg="del modTransition">
        <pc:chgData name="Blindback Sgt TJ@21 AC&amp;W Sqn CADS Ops@Defence O365" userId="S::timothy.blindback@ecn.forces.gc.ca::2699d6b2-7bae-42be-83da-ef360de0bb01" providerId="AD" clId="Web-{74482C54-E041-BADE-D6E5-ABC6A3151249}" dt="2021-02-01T20:24:21.568" v="1825"/>
        <pc:sldMkLst>
          <pc:docMk/>
          <pc:sldMk cId="0" sldId="703"/>
        </pc:sldMkLst>
      </pc:sldChg>
      <pc:sldChg chg="del">
        <pc:chgData name="Blindback Sgt TJ@21 AC&amp;W Sqn CADS Ops@Defence O365" userId="S::timothy.blindback@ecn.forces.gc.ca::2699d6b2-7bae-42be-83da-ef360de0bb01" providerId="AD" clId="Web-{74482C54-E041-BADE-D6E5-ABC6A3151249}" dt="2021-02-01T19:36:23.119" v="132"/>
        <pc:sldMkLst>
          <pc:docMk/>
          <pc:sldMk cId="0" sldId="709"/>
        </pc:sldMkLst>
      </pc:sldChg>
      <pc:sldChg chg="del">
        <pc:chgData name="Blindback Sgt TJ@21 AC&amp;W Sqn CADS Ops@Defence O365" userId="S::timothy.blindback@ecn.forces.gc.ca::2699d6b2-7bae-42be-83da-ef360de0bb01" providerId="AD" clId="Web-{74482C54-E041-BADE-D6E5-ABC6A3151249}" dt="2021-02-01T19:36:23.119" v="131"/>
        <pc:sldMkLst>
          <pc:docMk/>
          <pc:sldMk cId="0" sldId="710"/>
        </pc:sldMkLst>
      </pc:sldChg>
      <pc:sldChg chg="del">
        <pc:chgData name="Blindback Sgt TJ@21 AC&amp;W Sqn CADS Ops@Defence O365" userId="S::timothy.blindback@ecn.forces.gc.ca::2699d6b2-7bae-42be-83da-ef360de0bb01" providerId="AD" clId="Web-{74482C54-E041-BADE-D6E5-ABC6A3151249}" dt="2021-02-01T19:36:23.119" v="130"/>
        <pc:sldMkLst>
          <pc:docMk/>
          <pc:sldMk cId="0" sldId="711"/>
        </pc:sldMkLst>
      </pc:sldChg>
      <pc:sldChg chg="del">
        <pc:chgData name="Blindback Sgt TJ@21 AC&amp;W Sqn CADS Ops@Defence O365" userId="S::timothy.blindback@ecn.forces.gc.ca::2699d6b2-7bae-42be-83da-ef360de0bb01" providerId="AD" clId="Web-{74482C54-E041-BADE-D6E5-ABC6A3151249}" dt="2021-02-01T19:36:23.119" v="129"/>
        <pc:sldMkLst>
          <pc:docMk/>
          <pc:sldMk cId="0" sldId="713"/>
        </pc:sldMkLst>
      </pc:sldChg>
      <pc:sldChg chg="modSp">
        <pc:chgData name="Blindback Sgt TJ@21 AC&amp;W Sqn CADS Ops@Defence O365" userId="S::timothy.blindback@ecn.forces.gc.ca::2699d6b2-7bae-42be-83da-ef360de0bb01" providerId="AD" clId="Web-{74482C54-E041-BADE-D6E5-ABC6A3151249}" dt="2021-02-01T20:27:44.086" v="2101" actId="20577"/>
        <pc:sldMkLst>
          <pc:docMk/>
          <pc:sldMk cId="0" sldId="714"/>
        </pc:sldMkLst>
        <pc:spChg chg="mod">
          <ac:chgData name="Blindback Sgt TJ@21 AC&amp;W Sqn CADS Ops@Defence O365" userId="S::timothy.blindback@ecn.forces.gc.ca::2699d6b2-7bae-42be-83da-ef360de0bb01" providerId="AD" clId="Web-{74482C54-E041-BADE-D6E5-ABC6A3151249}" dt="2021-02-01T20:24:58.165" v="1841" actId="20577"/>
          <ac:spMkLst>
            <pc:docMk/>
            <pc:sldMk cId="0" sldId="714"/>
            <ac:spMk id="67586" creationId="{0E5197F1-D827-4759-B40E-139EDBC94E5C}"/>
          </ac:spMkLst>
        </pc:spChg>
        <pc:spChg chg="mod">
          <ac:chgData name="Blindback Sgt TJ@21 AC&amp;W Sqn CADS Ops@Defence O365" userId="S::timothy.blindback@ecn.forces.gc.ca::2699d6b2-7bae-42be-83da-ef360de0bb01" providerId="AD" clId="Web-{74482C54-E041-BADE-D6E5-ABC6A3151249}" dt="2021-02-01T20:27:44.086" v="2101" actId="20577"/>
          <ac:spMkLst>
            <pc:docMk/>
            <pc:sldMk cId="0" sldId="714"/>
            <ac:spMk id="67587" creationId="{1F21653D-9116-4815-965E-42C1E42E66D1}"/>
          </ac:spMkLst>
        </pc:spChg>
      </pc:sldChg>
      <pc:sldChg chg="del">
        <pc:chgData name="Blindback Sgt TJ@21 AC&amp;W Sqn CADS Ops@Defence O365" userId="S::timothy.blindback@ecn.forces.gc.ca::2699d6b2-7bae-42be-83da-ef360de0bb01" providerId="AD" clId="Web-{74482C54-E041-BADE-D6E5-ABC6A3151249}" dt="2021-02-01T19:36:12.853" v="128"/>
        <pc:sldMkLst>
          <pc:docMk/>
          <pc:sldMk cId="0" sldId="715"/>
        </pc:sldMkLst>
      </pc:sldChg>
      <pc:sldChg chg="del">
        <pc:chgData name="Blindback Sgt TJ@21 AC&amp;W Sqn CADS Ops@Defence O365" userId="S::timothy.blindback@ecn.forces.gc.ca::2699d6b2-7bae-42be-83da-ef360de0bb01" providerId="AD" clId="Web-{74482C54-E041-BADE-D6E5-ABC6A3151249}" dt="2021-02-01T19:36:12.853" v="127"/>
        <pc:sldMkLst>
          <pc:docMk/>
          <pc:sldMk cId="0" sldId="716"/>
        </pc:sldMkLst>
      </pc:sldChg>
      <pc:sldChg chg="del">
        <pc:chgData name="Blindback Sgt TJ@21 AC&amp;W Sqn CADS Ops@Defence O365" userId="S::timothy.blindback@ecn.forces.gc.ca::2699d6b2-7bae-42be-83da-ef360de0bb01" providerId="AD" clId="Web-{74482C54-E041-BADE-D6E5-ABC6A3151249}" dt="2021-02-01T19:36:12.853" v="126"/>
        <pc:sldMkLst>
          <pc:docMk/>
          <pc:sldMk cId="0" sldId="717"/>
        </pc:sldMkLst>
      </pc:sldChg>
      <pc:sldChg chg="del">
        <pc:chgData name="Blindback Sgt TJ@21 AC&amp;W Sqn CADS Ops@Defence O365" userId="S::timothy.blindback@ecn.forces.gc.ca::2699d6b2-7bae-42be-83da-ef360de0bb01" providerId="AD" clId="Web-{74482C54-E041-BADE-D6E5-ABC6A3151249}" dt="2021-02-01T19:36:12.853" v="125"/>
        <pc:sldMkLst>
          <pc:docMk/>
          <pc:sldMk cId="0" sldId="718"/>
        </pc:sldMkLst>
      </pc:sldChg>
      <pc:sldChg chg="del">
        <pc:chgData name="Blindback Sgt TJ@21 AC&amp;W Sqn CADS Ops@Defence O365" userId="S::timothy.blindback@ecn.forces.gc.ca::2699d6b2-7bae-42be-83da-ef360de0bb01" providerId="AD" clId="Web-{74482C54-E041-BADE-D6E5-ABC6A3151249}" dt="2021-02-01T19:36:12.853" v="124"/>
        <pc:sldMkLst>
          <pc:docMk/>
          <pc:sldMk cId="0" sldId="719"/>
        </pc:sldMkLst>
      </pc:sldChg>
      <pc:sldChg chg="del">
        <pc:chgData name="Blindback Sgt TJ@21 AC&amp;W Sqn CADS Ops@Defence O365" userId="S::timothy.blindback@ecn.forces.gc.ca::2699d6b2-7bae-42be-83da-ef360de0bb01" providerId="AD" clId="Web-{74482C54-E041-BADE-D6E5-ABC6A3151249}" dt="2021-02-01T19:36:12.853" v="123"/>
        <pc:sldMkLst>
          <pc:docMk/>
          <pc:sldMk cId="0" sldId="720"/>
        </pc:sldMkLst>
      </pc:sldChg>
      <pc:sldChg chg="addSp delSp modSp modTransition">
        <pc:chgData name="Blindback Sgt TJ@21 AC&amp;W Sqn CADS Ops@Defence O365" userId="S::timothy.blindback@ecn.forces.gc.ca::2699d6b2-7bae-42be-83da-ef360de0bb01" providerId="AD" clId="Web-{74482C54-E041-BADE-D6E5-ABC6A3151249}" dt="2021-02-01T21:44:49.918" v="5293" actId="20577"/>
        <pc:sldMkLst>
          <pc:docMk/>
          <pc:sldMk cId="0" sldId="723"/>
        </pc:sldMkLst>
        <pc:spChg chg="add mod">
          <ac:chgData name="Blindback Sgt TJ@21 AC&amp;W Sqn CADS Ops@Defence O365" userId="S::timothy.blindback@ecn.forces.gc.ca::2699d6b2-7bae-42be-83da-ef360de0bb01" providerId="AD" clId="Web-{74482C54-E041-BADE-D6E5-ABC6A3151249}" dt="2021-02-01T21:44:49.918" v="5293" actId="20577"/>
          <ac:spMkLst>
            <pc:docMk/>
            <pc:sldMk cId="0" sldId="723"/>
            <ac:spMk id="2" creationId="{53C5C4BA-DC55-4524-A113-7589B74A0DA2}"/>
          </ac:spMkLst>
        </pc:spChg>
        <pc:spChg chg="del">
          <ac:chgData name="Blindback Sgt TJ@21 AC&amp;W Sqn CADS Ops@Defence O365" userId="S::timothy.blindback@ecn.forces.gc.ca::2699d6b2-7bae-42be-83da-ef360de0bb01" providerId="AD" clId="Web-{74482C54-E041-BADE-D6E5-ABC6A3151249}" dt="2021-02-01T21:44:43.980" v="5291"/>
          <ac:spMkLst>
            <pc:docMk/>
            <pc:sldMk cId="0" sldId="723"/>
            <ac:spMk id="83971" creationId="{4BCFF0BA-A0C5-4B0F-AD5E-187EF0585662}"/>
          </ac:spMkLst>
        </pc:spChg>
      </pc:sldChg>
      <pc:sldChg chg="del">
        <pc:chgData name="Blindback Sgt TJ@21 AC&amp;W Sqn CADS Ops@Defence O365" userId="S::timothy.blindback@ecn.forces.gc.ca::2699d6b2-7bae-42be-83da-ef360de0bb01" providerId="AD" clId="Web-{74482C54-E041-BADE-D6E5-ABC6A3151249}" dt="2021-02-01T19:36:12.837" v="122"/>
        <pc:sldMkLst>
          <pc:docMk/>
          <pc:sldMk cId="0" sldId="724"/>
        </pc:sldMkLst>
      </pc:sldChg>
      <pc:sldChg chg="del">
        <pc:chgData name="Blindback Sgt TJ@21 AC&amp;W Sqn CADS Ops@Defence O365" userId="S::timothy.blindback@ecn.forces.gc.ca::2699d6b2-7bae-42be-83da-ef360de0bb01" providerId="AD" clId="Web-{74482C54-E041-BADE-D6E5-ABC6A3151249}" dt="2021-02-01T20:24:21.568" v="1828"/>
        <pc:sldMkLst>
          <pc:docMk/>
          <pc:sldMk cId="0" sldId="725"/>
        </pc:sldMkLst>
      </pc:sldChg>
      <pc:sldChg chg="modSp add replId modTransition modNotes">
        <pc:chgData name="Blindback Sgt TJ@21 AC&amp;W Sqn CADS Ops@Defence O365" userId="S::timothy.blindback@ecn.forces.gc.ca::2699d6b2-7bae-42be-83da-ef360de0bb01" providerId="AD" clId="Web-{74482C54-E041-BADE-D6E5-ABC6A3151249}" dt="2021-02-01T20:23:20.782" v="1820"/>
        <pc:sldMkLst>
          <pc:docMk/>
          <pc:sldMk cId="2195866770" sldId="726"/>
        </pc:sldMkLst>
        <pc:spChg chg="mod">
          <ac:chgData name="Blindback Sgt TJ@21 AC&amp;W Sqn CADS Ops@Defence O365" userId="S::timothy.blindback@ecn.forces.gc.ca::2699d6b2-7bae-42be-83da-ef360de0bb01" providerId="AD" clId="Web-{74482C54-E041-BADE-D6E5-ABC6A3151249}" dt="2021-02-01T20:15:16.149" v="1449" actId="20577"/>
          <ac:spMkLst>
            <pc:docMk/>
            <pc:sldMk cId="2195866770" sldId="726"/>
            <ac:spMk id="6" creationId="{7BCF8E96-F3FE-4C86-861F-97D0D2DAEA44}"/>
          </ac:spMkLst>
        </pc:spChg>
        <pc:spChg chg="mod">
          <ac:chgData name="Blindback Sgt TJ@21 AC&amp;W Sqn CADS Ops@Defence O365" userId="S::timothy.blindback@ecn.forces.gc.ca::2699d6b2-7bae-42be-83da-ef360de0bb01" providerId="AD" clId="Web-{74482C54-E041-BADE-D6E5-ABC6A3151249}" dt="2021-02-01T20:04:27.341" v="893" actId="20577"/>
          <ac:spMkLst>
            <pc:docMk/>
            <pc:sldMk cId="2195866770" sldId="726"/>
            <ac:spMk id="51202" creationId="{599E6285-F07C-49D9-B275-7B77F8A6A19F}"/>
          </ac:spMkLst>
        </pc:spChg>
      </pc:sldChg>
      <pc:sldChg chg="modSp add replId modTransition modNotes">
        <pc:chgData name="Blindback Sgt TJ@21 AC&amp;W Sqn CADS Ops@Defence O365" userId="S::timothy.blindback@ecn.forces.gc.ca::2699d6b2-7bae-42be-83da-ef360de0bb01" providerId="AD" clId="Web-{74482C54-E041-BADE-D6E5-ABC6A3151249}" dt="2021-02-01T20:23:20.782" v="1820"/>
        <pc:sldMkLst>
          <pc:docMk/>
          <pc:sldMk cId="87086038" sldId="727"/>
        </pc:sldMkLst>
        <pc:spChg chg="mod">
          <ac:chgData name="Blindback Sgt TJ@21 AC&amp;W Sqn CADS Ops@Defence O365" userId="S::timothy.blindback@ecn.forces.gc.ca::2699d6b2-7bae-42be-83da-ef360de0bb01" providerId="AD" clId="Web-{74482C54-E041-BADE-D6E5-ABC6A3151249}" dt="2021-02-01T20:20:11.578" v="1710" actId="20577"/>
          <ac:spMkLst>
            <pc:docMk/>
            <pc:sldMk cId="87086038" sldId="727"/>
            <ac:spMk id="6" creationId="{7BCF8E96-F3FE-4C86-861F-97D0D2DAEA44}"/>
          </ac:spMkLst>
        </pc:spChg>
        <pc:spChg chg="mod">
          <ac:chgData name="Blindback Sgt TJ@21 AC&amp;W Sqn CADS Ops@Defence O365" userId="S::timothy.blindback@ecn.forces.gc.ca::2699d6b2-7bae-42be-83da-ef360de0bb01" providerId="AD" clId="Web-{74482C54-E041-BADE-D6E5-ABC6A3151249}" dt="2021-02-01T20:16:34.372" v="1453" actId="20577"/>
          <ac:spMkLst>
            <pc:docMk/>
            <pc:sldMk cId="87086038" sldId="727"/>
            <ac:spMk id="51202" creationId="{599E6285-F07C-49D9-B275-7B77F8A6A19F}"/>
          </ac:spMkLst>
        </pc:spChg>
      </pc:sldChg>
      <pc:sldChg chg="addSp delSp modSp add replId">
        <pc:chgData name="Blindback Sgt TJ@21 AC&amp;W Sqn CADS Ops@Defence O365" userId="S::timothy.blindback@ecn.forces.gc.ca::2699d6b2-7bae-42be-83da-ef360de0bb01" providerId="AD" clId="Web-{74482C54-E041-BADE-D6E5-ABC6A3151249}" dt="2021-02-01T21:38:29.620" v="5037" actId="20577"/>
        <pc:sldMkLst>
          <pc:docMk/>
          <pc:sldMk cId="3812279737" sldId="728"/>
        </pc:sldMkLst>
        <pc:spChg chg="add mod">
          <ac:chgData name="Blindback Sgt TJ@21 AC&amp;W Sqn CADS Ops@Defence O365" userId="S::timothy.blindback@ecn.forces.gc.ca::2699d6b2-7bae-42be-83da-ef360de0bb01" providerId="AD" clId="Web-{74482C54-E041-BADE-D6E5-ABC6A3151249}" dt="2021-02-01T21:38:07.368" v="5035" actId="20577"/>
          <ac:spMkLst>
            <pc:docMk/>
            <pc:sldMk cId="3812279737" sldId="728"/>
            <ac:spMk id="2" creationId="{46004F8F-569F-4EEC-82C9-F4E0A33968DD}"/>
          </ac:spMkLst>
        </pc:spChg>
        <pc:spChg chg="mod">
          <ac:chgData name="Blindback Sgt TJ@21 AC&amp;W Sqn CADS Ops@Defence O365" userId="S::timothy.blindback@ecn.forces.gc.ca::2699d6b2-7bae-42be-83da-ef360de0bb01" providerId="AD" clId="Web-{74482C54-E041-BADE-D6E5-ABC6A3151249}" dt="2021-02-01T21:38:29.620" v="5037" actId="20577"/>
          <ac:spMkLst>
            <pc:docMk/>
            <pc:sldMk cId="3812279737" sldId="728"/>
            <ac:spMk id="67586" creationId="{0E5197F1-D827-4759-B40E-139EDBC94E5C}"/>
          </ac:spMkLst>
        </pc:spChg>
        <pc:spChg chg="del">
          <ac:chgData name="Blindback Sgt TJ@21 AC&amp;W Sqn CADS Ops@Defence O365" userId="S::timothy.blindback@ecn.forces.gc.ca::2699d6b2-7bae-42be-83da-ef360de0bb01" providerId="AD" clId="Web-{74482C54-E041-BADE-D6E5-ABC6A3151249}" dt="2021-02-01T21:33:18.219" v="4878"/>
          <ac:spMkLst>
            <pc:docMk/>
            <pc:sldMk cId="3812279737" sldId="728"/>
            <ac:spMk id="67587" creationId="{1F21653D-9116-4815-965E-42C1E42E66D1}"/>
          </ac:spMkLst>
        </pc:spChg>
      </pc:sldChg>
      <pc:sldChg chg="addSp delSp modSp new">
        <pc:chgData name="Blindback Sgt TJ@21 AC&amp;W Sqn CADS Ops@Defence O365" userId="S::timothy.blindback@ecn.forces.gc.ca::2699d6b2-7bae-42be-83da-ef360de0bb01" providerId="AD" clId="Web-{74482C54-E041-BADE-D6E5-ABC6A3151249}" dt="2021-02-01T20:34:11.103" v="2540" actId="20577"/>
        <pc:sldMkLst>
          <pc:docMk/>
          <pc:sldMk cId="153794770" sldId="729"/>
        </pc:sldMkLst>
        <pc:spChg chg="add mod">
          <ac:chgData name="Blindback Sgt TJ@21 AC&amp;W Sqn CADS Ops@Defence O365" userId="S::timothy.blindback@ecn.forces.gc.ca::2699d6b2-7bae-42be-83da-ef360de0bb01" providerId="AD" clId="Web-{74482C54-E041-BADE-D6E5-ABC6A3151249}" dt="2021-02-01T20:31:02.556" v="2261" actId="1076"/>
          <ac:spMkLst>
            <pc:docMk/>
            <pc:sldMk cId="153794770" sldId="729"/>
            <ac:spMk id="3" creationId="{6F048C26-1BDE-487E-BFEE-87B87BAD314D}"/>
          </ac:spMkLst>
        </pc:spChg>
        <pc:spChg chg="add mod">
          <ac:chgData name="Blindback Sgt TJ@21 AC&amp;W Sqn CADS Ops@Defence O365" userId="S::timothy.blindback@ecn.forces.gc.ca::2699d6b2-7bae-42be-83da-ef360de0bb01" providerId="AD" clId="Web-{74482C54-E041-BADE-D6E5-ABC6A3151249}" dt="2021-02-01T20:34:11.103" v="2540" actId="20577"/>
          <ac:spMkLst>
            <pc:docMk/>
            <pc:sldMk cId="153794770" sldId="729"/>
            <ac:spMk id="5" creationId="{7045BDAB-718F-402C-BFA3-89FD984109DB}"/>
          </ac:spMkLst>
        </pc:spChg>
        <pc:picChg chg="add del mod">
          <ac:chgData name="Blindback Sgt TJ@21 AC&amp;W Sqn CADS Ops@Defence O365" userId="S::timothy.blindback@ecn.forces.gc.ca::2699d6b2-7bae-42be-83da-ef360de0bb01" providerId="AD" clId="Web-{74482C54-E041-BADE-D6E5-ABC6A3151249}" dt="2021-02-01T20:30:54.993" v="2260"/>
          <ac:picMkLst>
            <pc:docMk/>
            <pc:sldMk cId="153794770" sldId="729"/>
            <ac:picMk id="6" creationId="{281CF515-BB3B-4EFE-B9C2-0926C727DB70}"/>
          </ac:picMkLst>
        </pc:picChg>
      </pc:sldChg>
      <pc:sldChg chg="addSp modSp new modNotes">
        <pc:chgData name="Blindback Sgt TJ@21 AC&amp;W Sqn CADS Ops@Defence O365" userId="S::timothy.blindback@ecn.forces.gc.ca::2699d6b2-7bae-42be-83da-ef360de0bb01" providerId="AD" clId="Web-{74482C54-E041-BADE-D6E5-ABC6A3151249}" dt="2021-02-01T20:37:03.524" v="2795"/>
        <pc:sldMkLst>
          <pc:docMk/>
          <pc:sldMk cId="4289633450" sldId="730"/>
        </pc:sldMkLst>
        <pc:spChg chg="add mod">
          <ac:chgData name="Blindback Sgt TJ@21 AC&amp;W Sqn CADS Ops@Defence O365" userId="S::timothy.blindback@ecn.forces.gc.ca::2699d6b2-7bae-42be-83da-ef360de0bb01" providerId="AD" clId="Web-{74482C54-E041-BADE-D6E5-ABC6A3151249}" dt="2021-02-01T20:34:25.307" v="2549" actId="20577"/>
          <ac:spMkLst>
            <pc:docMk/>
            <pc:sldMk cId="4289633450" sldId="730"/>
            <ac:spMk id="3" creationId="{68535DD6-0164-4FC0-B0EC-91676133B3EE}"/>
          </ac:spMkLst>
        </pc:spChg>
        <pc:spChg chg="add mod">
          <ac:chgData name="Blindback Sgt TJ@21 AC&amp;W Sqn CADS Ops@Defence O365" userId="S::timothy.blindback@ecn.forces.gc.ca::2699d6b2-7bae-42be-83da-ef360de0bb01" providerId="AD" clId="Web-{74482C54-E041-BADE-D6E5-ABC6A3151249}" dt="2021-02-01T20:36:56.633" v="2774" actId="20577"/>
          <ac:spMkLst>
            <pc:docMk/>
            <pc:sldMk cId="4289633450" sldId="730"/>
            <ac:spMk id="5" creationId="{890C0386-891F-4A06-ABF8-A8F222985C86}"/>
          </ac:spMkLst>
        </pc:spChg>
      </pc:sldChg>
      <pc:sldChg chg="addSp delSp modSp add replId">
        <pc:chgData name="Blindback Sgt TJ@21 AC&amp;W Sqn CADS Ops@Defence O365" userId="S::timothy.blindback@ecn.forces.gc.ca::2699d6b2-7bae-42be-83da-ef360de0bb01" providerId="AD" clId="Web-{74482C54-E041-BADE-D6E5-ABC6A3151249}" dt="2021-02-01T20:39:22.755" v="2842" actId="20577"/>
        <pc:sldMkLst>
          <pc:docMk/>
          <pc:sldMk cId="3630555071" sldId="731"/>
        </pc:sldMkLst>
        <pc:spChg chg="add del mod">
          <ac:chgData name="Blindback Sgt TJ@21 AC&amp;W Sqn CADS Ops@Defence O365" userId="S::timothy.blindback@ecn.forces.gc.ca::2699d6b2-7bae-42be-83da-ef360de0bb01" providerId="AD" clId="Web-{74482C54-E041-BADE-D6E5-ABC6A3151249}" dt="2021-02-01T20:37:59.904" v="2826"/>
          <ac:spMkLst>
            <pc:docMk/>
            <pc:sldMk cId="3630555071" sldId="731"/>
            <ac:spMk id="2" creationId="{A882C92F-96C7-4E9A-9410-08302DD3261C}"/>
          </ac:spMkLst>
        </pc:spChg>
        <pc:spChg chg="mod">
          <ac:chgData name="Blindback Sgt TJ@21 AC&amp;W Sqn CADS Ops@Defence O365" userId="S::timothy.blindback@ecn.forces.gc.ca::2699d6b2-7bae-42be-83da-ef360de0bb01" providerId="AD" clId="Web-{74482C54-E041-BADE-D6E5-ABC6A3151249}" dt="2021-02-01T20:39:22.755" v="2842" actId="20577"/>
          <ac:spMkLst>
            <pc:docMk/>
            <pc:sldMk cId="3630555071" sldId="731"/>
            <ac:spMk id="3" creationId="{68535DD6-0164-4FC0-B0EC-91676133B3EE}"/>
          </ac:spMkLst>
        </pc:spChg>
        <pc:spChg chg="del">
          <ac:chgData name="Blindback Sgt TJ@21 AC&amp;W Sqn CADS Ops@Defence O365" userId="S::timothy.blindback@ecn.forces.gc.ca::2699d6b2-7bae-42be-83da-ef360de0bb01" providerId="AD" clId="Web-{74482C54-E041-BADE-D6E5-ABC6A3151249}" dt="2021-02-01T20:37:40.340" v="2820"/>
          <ac:spMkLst>
            <pc:docMk/>
            <pc:sldMk cId="3630555071" sldId="731"/>
            <ac:spMk id="5" creationId="{890C0386-891F-4A06-ABF8-A8F222985C86}"/>
          </ac:spMkLst>
        </pc:spChg>
        <pc:picChg chg="add mod">
          <ac:chgData name="Blindback Sgt TJ@21 AC&amp;W Sqn CADS Ops@Defence O365" userId="S::timothy.blindback@ecn.forces.gc.ca::2699d6b2-7bae-42be-83da-ef360de0bb01" providerId="AD" clId="Web-{74482C54-E041-BADE-D6E5-ABC6A3151249}" dt="2021-02-01T20:39:10.613" v="2837" actId="1076"/>
          <ac:picMkLst>
            <pc:docMk/>
            <pc:sldMk cId="3630555071" sldId="731"/>
            <ac:picMk id="6" creationId="{669BE891-FAF9-42A3-B8BA-FABB7AE95DC4}"/>
          </ac:picMkLst>
        </pc:picChg>
        <pc:picChg chg="add mod">
          <ac:chgData name="Blindback Sgt TJ@21 AC&amp;W Sqn CADS Ops@Defence O365" userId="S::timothy.blindback@ecn.forces.gc.ca::2699d6b2-7bae-42be-83da-ef360de0bb01" providerId="AD" clId="Web-{74482C54-E041-BADE-D6E5-ABC6A3151249}" dt="2021-02-01T20:39:18.536" v="2841" actId="14100"/>
          <ac:picMkLst>
            <pc:docMk/>
            <pc:sldMk cId="3630555071" sldId="731"/>
            <ac:picMk id="7" creationId="{AC9D6FDD-BA90-435D-A52C-5C390D6C0F53}"/>
          </ac:picMkLst>
        </pc:picChg>
        <pc:picChg chg="add mod">
          <ac:chgData name="Blindback Sgt TJ@21 AC&amp;W Sqn CADS Ops@Defence O365" userId="S::timothy.blindback@ecn.forces.gc.ca::2699d6b2-7bae-42be-83da-ef360de0bb01" providerId="AD" clId="Web-{74482C54-E041-BADE-D6E5-ABC6A3151249}" dt="2021-02-01T20:39:12.254" v="2838" actId="1076"/>
          <ac:picMkLst>
            <pc:docMk/>
            <pc:sldMk cId="3630555071" sldId="731"/>
            <ac:picMk id="8" creationId="{49A3BF08-4C56-4A59-B731-FC517CAF2699}"/>
          </ac:picMkLst>
        </pc:picChg>
      </pc:sldChg>
      <pc:sldChg chg="addSp modSp new">
        <pc:chgData name="Blindback Sgt TJ@21 AC&amp;W Sqn CADS Ops@Defence O365" userId="S::timothy.blindback@ecn.forces.gc.ca::2699d6b2-7bae-42be-83da-ef360de0bb01" providerId="AD" clId="Web-{74482C54-E041-BADE-D6E5-ABC6A3151249}" dt="2021-02-01T20:40:46.825" v="2852" actId="1076"/>
        <pc:sldMkLst>
          <pc:docMk/>
          <pc:sldMk cId="2455184482" sldId="732"/>
        </pc:sldMkLst>
        <pc:spChg chg="add mod">
          <ac:chgData name="Blindback Sgt TJ@21 AC&amp;W Sqn CADS Ops@Defence O365" userId="S::timothy.blindback@ecn.forces.gc.ca::2699d6b2-7bae-42be-83da-ef360de0bb01" providerId="AD" clId="Web-{74482C54-E041-BADE-D6E5-ABC6A3151249}" dt="2021-02-01T20:40:00.445" v="2846" actId="20577"/>
          <ac:spMkLst>
            <pc:docMk/>
            <pc:sldMk cId="2455184482" sldId="732"/>
            <ac:spMk id="3" creationId="{15293AFB-EEED-4F66-9F08-100B01448089}"/>
          </ac:spMkLst>
        </pc:spChg>
        <pc:picChg chg="add mod">
          <ac:chgData name="Blindback Sgt TJ@21 AC&amp;W Sqn CADS Ops@Defence O365" userId="S::timothy.blindback@ecn.forces.gc.ca::2699d6b2-7bae-42be-83da-ef360de0bb01" providerId="AD" clId="Web-{74482C54-E041-BADE-D6E5-ABC6A3151249}" dt="2021-02-01T20:40:45.685" v="2851" actId="1076"/>
          <ac:picMkLst>
            <pc:docMk/>
            <pc:sldMk cId="2455184482" sldId="732"/>
            <ac:picMk id="4" creationId="{3E9807AB-286C-4D99-AA86-204213138508}"/>
          </ac:picMkLst>
        </pc:picChg>
        <pc:picChg chg="add mod">
          <ac:chgData name="Blindback Sgt TJ@21 AC&amp;W Sqn CADS Ops@Defence O365" userId="S::timothy.blindback@ecn.forces.gc.ca::2699d6b2-7bae-42be-83da-ef360de0bb01" providerId="AD" clId="Web-{74482C54-E041-BADE-D6E5-ABC6A3151249}" dt="2021-02-01T20:40:46.825" v="2852" actId="1076"/>
          <ac:picMkLst>
            <pc:docMk/>
            <pc:sldMk cId="2455184482" sldId="732"/>
            <ac:picMk id="5" creationId="{3887A045-5E00-41FA-ADC6-553482A054DD}"/>
          </ac:picMkLst>
        </pc:picChg>
      </pc:sldChg>
      <pc:sldChg chg="addSp delSp modSp new">
        <pc:chgData name="Blindback Sgt TJ@21 AC&amp;W Sqn CADS Ops@Defence O365" userId="S::timothy.blindback@ecn.forces.gc.ca::2699d6b2-7bae-42be-83da-ef360de0bb01" providerId="AD" clId="Web-{74482C54-E041-BADE-D6E5-ABC6A3151249}" dt="2021-02-01T21:04:51.089" v="3237" actId="20577"/>
        <pc:sldMkLst>
          <pc:docMk/>
          <pc:sldMk cId="2588598454" sldId="733"/>
        </pc:sldMkLst>
        <pc:spChg chg="add mod">
          <ac:chgData name="Blindback Sgt TJ@21 AC&amp;W Sqn CADS Ops@Defence O365" userId="S::timothy.blindback@ecn.forces.gc.ca::2699d6b2-7bae-42be-83da-ef360de0bb01" providerId="AD" clId="Web-{74482C54-E041-BADE-D6E5-ABC6A3151249}" dt="2021-02-01T20:47:43.954" v="2910" actId="1076"/>
          <ac:spMkLst>
            <pc:docMk/>
            <pc:sldMk cId="2588598454" sldId="733"/>
            <ac:spMk id="3" creationId="{0F55B5EB-8CFA-4D04-89B8-842E12B83AA0}"/>
          </ac:spMkLst>
        </pc:spChg>
        <pc:spChg chg="add mod">
          <ac:chgData name="Blindback Sgt TJ@21 AC&amp;W Sqn CADS Ops@Defence O365" userId="S::timothy.blindback@ecn.forces.gc.ca::2699d6b2-7bae-42be-83da-ef360de0bb01" providerId="AD" clId="Web-{74482C54-E041-BADE-D6E5-ABC6A3151249}" dt="2021-02-01T21:04:51.089" v="3237" actId="20577"/>
          <ac:spMkLst>
            <pc:docMk/>
            <pc:sldMk cId="2588598454" sldId="733"/>
            <ac:spMk id="6" creationId="{6E229CA4-9FE2-4E64-B3D8-358E22B3320C}"/>
          </ac:spMkLst>
        </pc:spChg>
        <pc:picChg chg="add del mod">
          <ac:chgData name="Blindback Sgt TJ@21 AC&amp;W Sqn CADS Ops@Defence O365" userId="S::timothy.blindback@ecn.forces.gc.ca::2699d6b2-7bae-42be-83da-ef360de0bb01" providerId="AD" clId="Web-{74482C54-E041-BADE-D6E5-ABC6A3151249}" dt="2021-02-01T20:47:55.439" v="2913"/>
          <ac:picMkLst>
            <pc:docMk/>
            <pc:sldMk cId="2588598454" sldId="733"/>
            <ac:picMk id="4" creationId="{2B2DE4B0-4E55-4E56-AA55-AFD2C84A607D}"/>
          </ac:picMkLst>
        </pc:picChg>
      </pc:sldChg>
      <pc:sldChg chg="addSp delSp modSp add replId">
        <pc:chgData name="Blindback Sgt TJ@21 AC&amp;W Sqn CADS Ops@Defence O365" userId="S::timothy.blindback@ecn.forces.gc.ca::2699d6b2-7bae-42be-83da-ef360de0bb01" providerId="AD" clId="Web-{74482C54-E041-BADE-D6E5-ABC6A3151249}" dt="2021-02-01T21:07:15.710" v="3334" actId="20577"/>
        <pc:sldMkLst>
          <pc:docMk/>
          <pc:sldMk cId="3575946411" sldId="734"/>
        </pc:sldMkLst>
        <pc:spChg chg="add del mod">
          <ac:chgData name="Blindback Sgt TJ@21 AC&amp;W Sqn CADS Ops@Defence O365" userId="S::timothy.blindback@ecn.forces.gc.ca::2699d6b2-7bae-42be-83da-ef360de0bb01" providerId="AD" clId="Web-{74482C54-E041-BADE-D6E5-ABC6A3151249}" dt="2021-02-01T21:05:17.559" v="3263"/>
          <ac:spMkLst>
            <pc:docMk/>
            <pc:sldMk cId="3575946411" sldId="734"/>
            <ac:spMk id="2" creationId="{3CB77353-D5A1-4CEA-AC43-EAFFBC5D2877}"/>
          </ac:spMkLst>
        </pc:spChg>
        <pc:spChg chg="mod">
          <ac:chgData name="Blindback Sgt TJ@21 AC&amp;W Sqn CADS Ops@Defence O365" userId="S::timothy.blindback@ecn.forces.gc.ca::2699d6b2-7bae-42be-83da-ef360de0bb01" providerId="AD" clId="Web-{74482C54-E041-BADE-D6E5-ABC6A3151249}" dt="2021-02-01T21:06:09.001" v="3277" actId="20577"/>
          <ac:spMkLst>
            <pc:docMk/>
            <pc:sldMk cId="3575946411" sldId="734"/>
            <ac:spMk id="3" creationId="{0F55B5EB-8CFA-4D04-89B8-842E12B83AA0}"/>
          </ac:spMkLst>
        </pc:spChg>
        <pc:spChg chg="add del mod">
          <ac:chgData name="Blindback Sgt TJ@21 AC&amp;W Sqn CADS Ops@Defence O365" userId="S::timothy.blindback@ecn.forces.gc.ca::2699d6b2-7bae-42be-83da-ef360de0bb01" providerId="AD" clId="Web-{74482C54-E041-BADE-D6E5-ABC6A3151249}" dt="2021-02-01T21:05:25.763" v="3268"/>
          <ac:spMkLst>
            <pc:docMk/>
            <pc:sldMk cId="3575946411" sldId="734"/>
            <ac:spMk id="5" creationId="{5933845A-33C9-4080-BB23-4F4A9ACA6471}"/>
          </ac:spMkLst>
        </pc:spChg>
        <pc:spChg chg="del mod">
          <ac:chgData name="Blindback Sgt TJ@21 AC&amp;W Sqn CADS Ops@Defence O365" userId="S::timothy.blindback@ecn.forces.gc.ca::2699d6b2-7bae-42be-83da-ef360de0bb01" providerId="AD" clId="Web-{74482C54-E041-BADE-D6E5-ABC6A3151249}" dt="2021-02-01T21:05:20.466" v="3264"/>
          <ac:spMkLst>
            <pc:docMk/>
            <pc:sldMk cId="3575946411" sldId="734"/>
            <ac:spMk id="6" creationId="{6E229CA4-9FE2-4E64-B3D8-358E22B3320C}"/>
          </ac:spMkLst>
        </pc:spChg>
        <pc:spChg chg="add mod">
          <ac:chgData name="Blindback Sgt TJ@21 AC&amp;W Sqn CADS Ops@Defence O365" userId="S::timothy.blindback@ecn.forces.gc.ca::2699d6b2-7bae-42be-83da-ef360de0bb01" providerId="AD" clId="Web-{74482C54-E041-BADE-D6E5-ABC6A3151249}" dt="2021-02-01T21:07:15.710" v="3334" actId="20577"/>
          <ac:spMkLst>
            <pc:docMk/>
            <pc:sldMk cId="3575946411" sldId="734"/>
            <ac:spMk id="9" creationId="{8997D649-3F5E-4085-9110-927BA494200D}"/>
          </ac:spMkLst>
        </pc:spChg>
      </pc:sldChg>
      <pc:sldChg chg="addSp modSp add replId">
        <pc:chgData name="Blindback Sgt TJ@21 AC&amp;W Sqn CADS Ops@Defence O365" userId="S::timothy.blindback@ecn.forces.gc.ca::2699d6b2-7bae-42be-83da-ef360de0bb01" providerId="AD" clId="Web-{74482C54-E041-BADE-D6E5-ABC6A3151249}" dt="2021-02-01T21:09:46.411" v="3425" actId="1076"/>
        <pc:sldMkLst>
          <pc:docMk/>
          <pc:sldMk cId="2044337271" sldId="735"/>
        </pc:sldMkLst>
        <pc:spChg chg="mod">
          <ac:chgData name="Blindback Sgt TJ@21 AC&amp;W Sqn CADS Ops@Defence O365" userId="S::timothy.blindback@ecn.forces.gc.ca::2699d6b2-7bae-42be-83da-ef360de0bb01" providerId="AD" clId="Web-{74482C54-E041-BADE-D6E5-ABC6A3151249}" dt="2021-02-01T21:09:46.411" v="3425" actId="1076"/>
          <ac:spMkLst>
            <pc:docMk/>
            <pc:sldMk cId="2044337271" sldId="735"/>
            <ac:spMk id="3" creationId="{0F55B5EB-8CFA-4D04-89B8-842E12B83AA0}"/>
          </ac:spMkLst>
        </pc:spChg>
        <pc:spChg chg="mod">
          <ac:chgData name="Blindback Sgt TJ@21 AC&amp;W Sqn CADS Ops@Defence O365" userId="S::timothy.blindback@ecn.forces.gc.ca::2699d6b2-7bae-42be-83da-ef360de0bb01" providerId="AD" clId="Web-{74482C54-E041-BADE-D6E5-ABC6A3151249}" dt="2021-02-01T21:09:27.956" v="3418" actId="20577"/>
          <ac:spMkLst>
            <pc:docMk/>
            <pc:sldMk cId="2044337271" sldId="735"/>
            <ac:spMk id="9" creationId="{8997D649-3F5E-4085-9110-927BA494200D}"/>
          </ac:spMkLst>
        </pc:spChg>
        <pc:picChg chg="add mod">
          <ac:chgData name="Blindback Sgt TJ@21 AC&amp;W Sqn CADS Ops@Defence O365" userId="S::timothy.blindback@ecn.forces.gc.ca::2699d6b2-7bae-42be-83da-ef360de0bb01" providerId="AD" clId="Web-{74482C54-E041-BADE-D6E5-ABC6A3151249}" dt="2021-02-01T21:09:42.363" v="3424" actId="1076"/>
          <ac:picMkLst>
            <pc:docMk/>
            <pc:sldMk cId="2044337271" sldId="735"/>
            <ac:picMk id="2" creationId="{4FDB3C4E-7ADC-4EDA-96AF-1CA52251A471}"/>
          </ac:picMkLst>
        </pc:picChg>
      </pc:sldChg>
      <pc:sldChg chg="addSp delSp modSp add replId">
        <pc:chgData name="Blindback Sgt TJ@21 AC&amp;W Sqn CADS Ops@Defence O365" userId="S::timothy.blindback@ecn.forces.gc.ca::2699d6b2-7bae-42be-83da-ef360de0bb01" providerId="AD" clId="Web-{74482C54-E041-BADE-D6E5-ABC6A3151249}" dt="2021-02-01T21:13:21.898" v="3636" actId="1076"/>
        <pc:sldMkLst>
          <pc:docMk/>
          <pc:sldMk cId="661234082" sldId="736"/>
        </pc:sldMkLst>
        <pc:spChg chg="mod">
          <ac:chgData name="Blindback Sgt TJ@21 AC&amp;W Sqn CADS Ops@Defence O365" userId="S::timothy.blindback@ecn.forces.gc.ca::2699d6b2-7bae-42be-83da-ef360de0bb01" providerId="AD" clId="Web-{74482C54-E041-BADE-D6E5-ABC6A3151249}" dt="2021-02-01T21:09:56.490" v="3429" actId="20577"/>
          <ac:spMkLst>
            <pc:docMk/>
            <pc:sldMk cId="661234082" sldId="736"/>
            <ac:spMk id="3" creationId="{0F55B5EB-8CFA-4D04-89B8-842E12B83AA0}"/>
          </ac:spMkLst>
        </pc:spChg>
        <pc:spChg chg="mod">
          <ac:chgData name="Blindback Sgt TJ@21 AC&amp;W Sqn CADS Ops@Defence O365" userId="S::timothy.blindback@ecn.forces.gc.ca::2699d6b2-7bae-42be-83da-ef360de0bb01" providerId="AD" clId="Web-{74482C54-E041-BADE-D6E5-ABC6A3151249}" dt="2021-02-01T21:12:54.677" v="3631" actId="20577"/>
          <ac:spMkLst>
            <pc:docMk/>
            <pc:sldMk cId="661234082" sldId="736"/>
            <ac:spMk id="9" creationId="{8997D649-3F5E-4085-9110-927BA494200D}"/>
          </ac:spMkLst>
        </pc:spChg>
        <pc:picChg chg="del mod">
          <ac:chgData name="Blindback Sgt TJ@21 AC&amp;W Sqn CADS Ops@Defence O365" userId="S::timothy.blindback@ecn.forces.gc.ca::2699d6b2-7bae-42be-83da-ef360de0bb01" providerId="AD" clId="Web-{74482C54-E041-BADE-D6E5-ABC6A3151249}" dt="2021-02-01T21:12:56.286" v="3632"/>
          <ac:picMkLst>
            <pc:docMk/>
            <pc:sldMk cId="661234082" sldId="736"/>
            <ac:picMk id="2" creationId="{4FDB3C4E-7ADC-4EDA-96AF-1CA52251A471}"/>
          </ac:picMkLst>
        </pc:picChg>
        <pc:picChg chg="add mod">
          <ac:chgData name="Blindback Sgt TJ@21 AC&amp;W Sqn CADS Ops@Defence O365" userId="S::timothy.blindback@ecn.forces.gc.ca::2699d6b2-7bae-42be-83da-ef360de0bb01" providerId="AD" clId="Web-{74482C54-E041-BADE-D6E5-ABC6A3151249}" dt="2021-02-01T21:13:21.898" v="3636" actId="1076"/>
          <ac:picMkLst>
            <pc:docMk/>
            <pc:sldMk cId="661234082" sldId="736"/>
            <ac:picMk id="4" creationId="{BC935656-8852-40BC-A282-FE435F6B95BD}"/>
          </ac:picMkLst>
        </pc:picChg>
      </pc:sldChg>
      <pc:sldChg chg="addSp delSp modSp add replId">
        <pc:chgData name="Blindback Sgt TJ@21 AC&amp;W Sqn CADS Ops@Defence O365" userId="S::timothy.blindback@ecn.forces.gc.ca::2699d6b2-7bae-42be-83da-ef360de0bb01" providerId="AD" clId="Web-{74482C54-E041-BADE-D6E5-ABC6A3151249}" dt="2021-02-01T21:16:27.289" v="3892" actId="20577"/>
        <pc:sldMkLst>
          <pc:docMk/>
          <pc:sldMk cId="2041012850" sldId="737"/>
        </pc:sldMkLst>
        <pc:spChg chg="mod">
          <ac:chgData name="Blindback Sgt TJ@21 AC&amp;W Sqn CADS Ops@Defence O365" userId="S::timothy.blindback@ecn.forces.gc.ca::2699d6b2-7bae-42be-83da-ef360de0bb01" providerId="AD" clId="Web-{74482C54-E041-BADE-D6E5-ABC6A3151249}" dt="2021-02-01T21:13:36.321" v="3639" actId="20577"/>
          <ac:spMkLst>
            <pc:docMk/>
            <pc:sldMk cId="2041012850" sldId="737"/>
            <ac:spMk id="3" creationId="{0F55B5EB-8CFA-4D04-89B8-842E12B83AA0}"/>
          </ac:spMkLst>
        </pc:spChg>
        <pc:spChg chg="mod">
          <ac:chgData name="Blindback Sgt TJ@21 AC&amp;W Sqn CADS Ops@Defence O365" userId="S::timothy.blindback@ecn.forces.gc.ca::2699d6b2-7bae-42be-83da-ef360de0bb01" providerId="AD" clId="Web-{74482C54-E041-BADE-D6E5-ABC6A3151249}" dt="2021-02-01T21:16:27.289" v="3892" actId="20577"/>
          <ac:spMkLst>
            <pc:docMk/>
            <pc:sldMk cId="2041012850" sldId="737"/>
            <ac:spMk id="9" creationId="{8997D649-3F5E-4085-9110-927BA494200D}"/>
          </ac:spMkLst>
        </pc:spChg>
        <pc:picChg chg="add mod">
          <ac:chgData name="Blindback Sgt TJ@21 AC&amp;W Sqn CADS Ops@Defence O365" userId="S::timothy.blindback@ecn.forces.gc.ca::2699d6b2-7bae-42be-83da-ef360de0bb01" providerId="AD" clId="Web-{74482C54-E041-BADE-D6E5-ABC6A3151249}" dt="2021-02-01T21:14:34.748" v="3691" actId="1076"/>
          <ac:picMkLst>
            <pc:docMk/>
            <pc:sldMk cId="2041012850" sldId="737"/>
            <ac:picMk id="2" creationId="{33CC3921-419E-4955-A468-B8016CFCA0C1}"/>
          </ac:picMkLst>
        </pc:picChg>
        <pc:picChg chg="del">
          <ac:chgData name="Blindback Sgt TJ@21 AC&amp;W Sqn CADS Ops@Defence O365" userId="S::timothy.blindback@ecn.forces.gc.ca::2699d6b2-7bae-42be-83da-ef360de0bb01" providerId="AD" clId="Web-{74482C54-E041-BADE-D6E5-ABC6A3151249}" dt="2021-02-01T21:14:09.058" v="3687"/>
          <ac:picMkLst>
            <pc:docMk/>
            <pc:sldMk cId="2041012850" sldId="737"/>
            <ac:picMk id="4" creationId="{BC935656-8852-40BC-A282-FE435F6B95BD}"/>
          </ac:picMkLst>
        </pc:picChg>
      </pc:sldChg>
      <pc:sldChg chg="addSp delSp modSp add replId">
        <pc:chgData name="Blindback Sgt TJ@21 AC&amp;W Sqn CADS Ops@Defence O365" userId="S::timothy.blindback@ecn.forces.gc.ca::2699d6b2-7bae-42be-83da-ef360de0bb01" providerId="AD" clId="Web-{74482C54-E041-BADE-D6E5-ABC6A3151249}" dt="2021-02-01T21:21:16.266" v="4211" actId="20577"/>
        <pc:sldMkLst>
          <pc:docMk/>
          <pc:sldMk cId="1544363977" sldId="738"/>
        </pc:sldMkLst>
        <pc:spChg chg="mod">
          <ac:chgData name="Blindback Sgt TJ@21 AC&amp;W Sqn CADS Ops@Defence O365" userId="S::timothy.blindback@ecn.forces.gc.ca::2699d6b2-7bae-42be-83da-ef360de0bb01" providerId="AD" clId="Web-{74482C54-E041-BADE-D6E5-ABC6A3151249}" dt="2021-02-01T21:16:38.836" v="3898" actId="20577"/>
          <ac:spMkLst>
            <pc:docMk/>
            <pc:sldMk cId="1544363977" sldId="738"/>
            <ac:spMk id="3" creationId="{0F55B5EB-8CFA-4D04-89B8-842E12B83AA0}"/>
          </ac:spMkLst>
        </pc:spChg>
        <pc:spChg chg="mod">
          <ac:chgData name="Blindback Sgt TJ@21 AC&amp;W Sqn CADS Ops@Defence O365" userId="S::timothy.blindback@ecn.forces.gc.ca::2699d6b2-7bae-42be-83da-ef360de0bb01" providerId="AD" clId="Web-{74482C54-E041-BADE-D6E5-ABC6A3151249}" dt="2021-02-01T21:21:16.266" v="4211" actId="20577"/>
          <ac:spMkLst>
            <pc:docMk/>
            <pc:sldMk cId="1544363977" sldId="738"/>
            <ac:spMk id="9" creationId="{8997D649-3F5E-4085-9110-927BA494200D}"/>
          </ac:spMkLst>
        </pc:spChg>
        <pc:picChg chg="del">
          <ac:chgData name="Blindback Sgt TJ@21 AC&amp;W Sqn CADS Ops@Defence O365" userId="S::timothy.blindback@ecn.forces.gc.ca::2699d6b2-7bae-42be-83da-ef360de0bb01" providerId="AD" clId="Web-{74482C54-E041-BADE-D6E5-ABC6A3151249}" dt="2021-02-01T21:16:41.446" v="3899"/>
          <ac:picMkLst>
            <pc:docMk/>
            <pc:sldMk cId="1544363977" sldId="738"/>
            <ac:picMk id="2" creationId="{33CC3921-419E-4955-A468-B8016CFCA0C1}"/>
          </ac:picMkLst>
        </pc:picChg>
        <pc:picChg chg="add del mod">
          <ac:chgData name="Blindback Sgt TJ@21 AC&amp;W Sqn CADS Ops@Defence O365" userId="S::timothy.blindback@ecn.forces.gc.ca::2699d6b2-7bae-42be-83da-ef360de0bb01" providerId="AD" clId="Web-{74482C54-E041-BADE-D6E5-ABC6A3151249}" dt="2021-02-01T21:20:32.356" v="4129"/>
          <ac:picMkLst>
            <pc:docMk/>
            <pc:sldMk cId="1544363977" sldId="738"/>
            <ac:picMk id="4" creationId="{F6730A2F-27C0-44AD-8203-7C61A1631340}"/>
          </ac:picMkLst>
        </pc:picChg>
      </pc:sldChg>
      <pc:sldChg chg="modSp add replId">
        <pc:chgData name="Blindback Sgt TJ@21 AC&amp;W Sqn CADS Ops@Defence O365" userId="S::timothy.blindback@ecn.forces.gc.ca::2699d6b2-7bae-42be-83da-ef360de0bb01" providerId="AD" clId="Web-{74482C54-E041-BADE-D6E5-ABC6A3151249}" dt="2021-02-01T21:21:35.174" v="4218" actId="1076"/>
        <pc:sldMkLst>
          <pc:docMk/>
          <pc:sldMk cId="3062792350" sldId="739"/>
        </pc:sldMkLst>
        <pc:spChg chg="mod">
          <ac:chgData name="Blindback Sgt TJ@21 AC&amp;W Sqn CADS Ops@Defence O365" userId="S::timothy.blindback@ecn.forces.gc.ca::2699d6b2-7bae-42be-83da-ef360de0bb01" providerId="AD" clId="Web-{74482C54-E041-BADE-D6E5-ABC6A3151249}" dt="2021-02-01T21:20:43.498" v="4141" actId="20577"/>
          <ac:spMkLst>
            <pc:docMk/>
            <pc:sldMk cId="3062792350" sldId="739"/>
            <ac:spMk id="9" creationId="{8997D649-3F5E-4085-9110-927BA494200D}"/>
          </ac:spMkLst>
        </pc:spChg>
        <pc:picChg chg="mod">
          <ac:chgData name="Blindback Sgt TJ@21 AC&amp;W Sqn CADS Ops@Defence O365" userId="S::timothy.blindback@ecn.forces.gc.ca::2699d6b2-7bae-42be-83da-ef360de0bb01" providerId="AD" clId="Web-{74482C54-E041-BADE-D6E5-ABC6A3151249}" dt="2021-02-01T21:21:35.174" v="4218" actId="1076"/>
          <ac:picMkLst>
            <pc:docMk/>
            <pc:sldMk cId="3062792350" sldId="739"/>
            <ac:picMk id="4" creationId="{F6730A2F-27C0-44AD-8203-7C61A1631340}"/>
          </ac:picMkLst>
        </pc:picChg>
      </pc:sldChg>
      <pc:sldChg chg="addSp delSp modSp add replId">
        <pc:chgData name="Blindback Sgt TJ@21 AC&amp;W Sqn CADS Ops@Defence O365" userId="S::timothy.blindback@ecn.forces.gc.ca::2699d6b2-7bae-42be-83da-ef360de0bb01" providerId="AD" clId="Web-{74482C54-E041-BADE-D6E5-ABC6A3151249}" dt="2021-02-01T21:31:57.368" v="4870" actId="20577"/>
        <pc:sldMkLst>
          <pc:docMk/>
          <pc:sldMk cId="67049286" sldId="740"/>
        </pc:sldMkLst>
        <pc:spChg chg="add mod">
          <ac:chgData name="Blindback Sgt TJ@21 AC&amp;W Sqn CADS Ops@Defence O365" userId="S::timothy.blindback@ecn.forces.gc.ca::2699d6b2-7bae-42be-83da-ef360de0bb01" providerId="AD" clId="Web-{74482C54-E041-BADE-D6E5-ABC6A3151249}" dt="2021-02-01T21:31:57.368" v="4870" actId="20577"/>
          <ac:spMkLst>
            <pc:docMk/>
            <pc:sldMk cId="67049286" sldId="740"/>
            <ac:spMk id="2" creationId="{C0557DC3-19BE-4729-97EF-9C1ADA5832AF}"/>
          </ac:spMkLst>
        </pc:spChg>
        <pc:spChg chg="mod">
          <ac:chgData name="Blindback Sgt TJ@21 AC&amp;W Sqn CADS Ops@Defence O365" userId="S::timothy.blindback@ecn.forces.gc.ca::2699d6b2-7bae-42be-83da-ef360de0bb01" providerId="AD" clId="Web-{74482C54-E041-BADE-D6E5-ABC6A3151249}" dt="2021-02-01T21:22:12.521" v="4251" actId="20577"/>
          <ac:spMkLst>
            <pc:docMk/>
            <pc:sldMk cId="67049286" sldId="740"/>
            <ac:spMk id="3" creationId="{0F55B5EB-8CFA-4D04-89B8-842E12B83AA0}"/>
          </ac:spMkLst>
        </pc:spChg>
        <pc:spChg chg="del mod">
          <ac:chgData name="Blindback Sgt TJ@21 AC&amp;W Sqn CADS Ops@Defence O365" userId="S::timothy.blindback@ecn.forces.gc.ca::2699d6b2-7bae-42be-83da-ef360de0bb01" providerId="AD" clId="Web-{74482C54-E041-BADE-D6E5-ABC6A3151249}" dt="2021-02-01T21:21:52.223" v="4227"/>
          <ac:spMkLst>
            <pc:docMk/>
            <pc:sldMk cId="67049286" sldId="740"/>
            <ac:spMk id="9" creationId="{8997D649-3F5E-4085-9110-927BA494200D}"/>
          </ac:spMkLst>
        </pc:spChg>
        <pc:picChg chg="del">
          <ac:chgData name="Blindback Sgt TJ@21 AC&amp;W Sqn CADS Ops@Defence O365" userId="S::timothy.blindback@ecn.forces.gc.ca::2699d6b2-7bae-42be-83da-ef360de0bb01" providerId="AD" clId="Web-{74482C54-E041-BADE-D6E5-ABC6A3151249}" dt="2021-02-01T21:21:40.894" v="4220"/>
          <ac:picMkLst>
            <pc:docMk/>
            <pc:sldMk cId="67049286" sldId="740"/>
            <ac:picMk id="4" creationId="{F6730A2F-27C0-44AD-8203-7C61A1631340}"/>
          </ac:picMkLst>
        </pc:picChg>
      </pc:sldChg>
      <pc:sldChg chg="modSp add replId">
        <pc:chgData name="Blindback Sgt TJ@21 AC&amp;W Sqn CADS Ops@Defence O365" userId="S::timothy.blindback@ecn.forces.gc.ca::2699d6b2-7bae-42be-83da-ef360de0bb01" providerId="AD" clId="Web-{74482C54-E041-BADE-D6E5-ABC6A3151249}" dt="2021-02-01T21:44:21.760" v="5290" actId="20577"/>
        <pc:sldMkLst>
          <pc:docMk/>
          <pc:sldMk cId="3510831267" sldId="741"/>
        </pc:sldMkLst>
        <pc:spChg chg="mod">
          <ac:chgData name="Blindback Sgt TJ@21 AC&amp;W Sqn CADS Ops@Defence O365" userId="S::timothy.blindback@ecn.forces.gc.ca::2699d6b2-7bae-42be-83da-ef360de0bb01" providerId="AD" clId="Web-{74482C54-E041-BADE-D6E5-ABC6A3151249}" dt="2021-02-01T21:44:21.760" v="5290" actId="20577"/>
          <ac:spMkLst>
            <pc:docMk/>
            <pc:sldMk cId="3510831267" sldId="741"/>
            <ac:spMk id="2" creationId="{46004F8F-569F-4EEC-82C9-F4E0A33968DD}"/>
          </ac:spMkLst>
        </pc:spChg>
        <pc:spChg chg="mod">
          <ac:chgData name="Blindback Sgt TJ@21 AC&amp;W Sqn CADS Ops@Defence O365" userId="S::timothy.blindback@ecn.forces.gc.ca::2699d6b2-7bae-42be-83da-ef360de0bb01" providerId="AD" clId="Web-{74482C54-E041-BADE-D6E5-ABC6A3151249}" dt="2021-02-01T21:38:36.511" v="5039" actId="20577"/>
          <ac:spMkLst>
            <pc:docMk/>
            <pc:sldMk cId="3510831267" sldId="741"/>
            <ac:spMk id="67586" creationId="{0E5197F1-D827-4759-B40E-139EDBC94E5C}"/>
          </ac:spMkLst>
        </pc:spChg>
      </pc:sldChg>
    </pc:docChg>
  </pc:docChgLst>
  <pc:docChgLst>
    <pc:chgData name="Sheppard MS JE@MCC RJOC(A)@Defence O365" userId="S::justin.sheppard@ecn.forces.gc.ca::046012a4-b312-4c37-863d-653c3913ec98" providerId="AD" clId="Web-{1D91570C-A870-4D6C-BBC1-0FE01CE31CDB}"/>
    <pc:docChg chg="modSld">
      <pc:chgData name="Sheppard MS JE@MCC RJOC(A)@Defence O365" userId="S::justin.sheppard@ecn.forces.gc.ca::046012a4-b312-4c37-863d-653c3913ec98" providerId="AD" clId="Web-{1D91570C-A870-4D6C-BBC1-0FE01CE31CDB}" dt="2021-02-03T18:52:26.098" v="64" actId="20577"/>
      <pc:docMkLst>
        <pc:docMk/>
      </pc:docMkLst>
      <pc:sldChg chg="modSp">
        <pc:chgData name="Sheppard MS JE@MCC RJOC(A)@Defence O365" userId="S::justin.sheppard@ecn.forces.gc.ca::046012a4-b312-4c37-863d-653c3913ec98" providerId="AD" clId="Web-{1D91570C-A870-4D6C-BBC1-0FE01CE31CDB}" dt="2021-02-03T18:52:26.098" v="64" actId="20577"/>
        <pc:sldMkLst>
          <pc:docMk/>
          <pc:sldMk cId="0" sldId="675"/>
        </pc:sldMkLst>
        <pc:spChg chg="mod">
          <ac:chgData name="Sheppard MS JE@MCC RJOC(A)@Defence O365" userId="S::justin.sheppard@ecn.forces.gc.ca::046012a4-b312-4c37-863d-653c3913ec98" providerId="AD" clId="Web-{1D91570C-A870-4D6C-BBC1-0FE01CE31CDB}" dt="2021-02-03T18:52:26.098" v="64" actId="20577"/>
          <ac:spMkLst>
            <pc:docMk/>
            <pc:sldMk cId="0" sldId="675"/>
            <ac:spMk id="2" creationId="{D7A17C88-5302-4D5E-8FDF-63E7A2671923}"/>
          </ac:spMkLst>
        </pc:spChg>
        <pc:spChg chg="mod">
          <ac:chgData name="Sheppard MS JE@MCC RJOC(A)@Defence O365" userId="S::justin.sheppard@ecn.forces.gc.ca::046012a4-b312-4c37-863d-653c3913ec98" providerId="AD" clId="Web-{1D91570C-A870-4D6C-BBC1-0FE01CE31CDB}" dt="2021-02-03T18:52:14.223" v="62" actId="20577"/>
          <ac:spMkLst>
            <pc:docMk/>
            <pc:sldMk cId="0" sldId="675"/>
            <ac:spMk id="6147" creationId="{F26B8CF3-1791-46CF-9E19-A0FAFEB0CF93}"/>
          </ac:spMkLst>
        </pc:spChg>
      </pc:sldChg>
      <pc:sldChg chg="modSp">
        <pc:chgData name="Sheppard MS JE@MCC RJOC(A)@Defence O365" userId="S::justin.sheppard@ecn.forces.gc.ca::046012a4-b312-4c37-863d-653c3913ec98" providerId="AD" clId="Web-{1D91570C-A870-4D6C-BBC1-0FE01CE31CDB}" dt="2021-02-03T18:47:08.737" v="6" actId="20577"/>
        <pc:sldMkLst>
          <pc:docMk/>
          <pc:sldMk cId="0" sldId="677"/>
        </pc:sldMkLst>
        <pc:spChg chg="mod">
          <ac:chgData name="Sheppard MS JE@MCC RJOC(A)@Defence O365" userId="S::justin.sheppard@ecn.forces.gc.ca::046012a4-b312-4c37-863d-653c3913ec98" providerId="AD" clId="Web-{1D91570C-A870-4D6C-BBC1-0FE01CE31CDB}" dt="2021-02-03T18:47:08.737" v="6" actId="20577"/>
          <ac:spMkLst>
            <pc:docMk/>
            <pc:sldMk cId="0" sldId="677"/>
            <ac:spMk id="8194" creationId="{8928C42C-029C-4F60-800D-3E2D326E42FB}"/>
          </ac:spMkLst>
        </pc:spChg>
      </pc:sldChg>
      <pc:sldChg chg="modSp">
        <pc:chgData name="Sheppard MS JE@MCC RJOC(A)@Defence O365" userId="S::justin.sheppard@ecn.forces.gc.ca::046012a4-b312-4c37-863d-653c3913ec98" providerId="AD" clId="Web-{1D91570C-A870-4D6C-BBC1-0FE01CE31CDB}" dt="2021-02-03T18:47:12.830" v="7" actId="20577"/>
        <pc:sldMkLst>
          <pc:docMk/>
          <pc:sldMk cId="0" sldId="682"/>
        </pc:sldMkLst>
        <pc:spChg chg="mod">
          <ac:chgData name="Sheppard MS JE@MCC RJOC(A)@Defence O365" userId="S::justin.sheppard@ecn.forces.gc.ca::046012a4-b312-4c37-863d-653c3913ec98" providerId="AD" clId="Web-{1D91570C-A870-4D6C-BBC1-0FE01CE31CDB}" dt="2021-02-03T18:47:12.830" v="7" actId="20577"/>
          <ac:spMkLst>
            <pc:docMk/>
            <pc:sldMk cId="0" sldId="682"/>
            <ac:spMk id="18434" creationId="{3F0F4405-071F-478A-B386-A7F3F08C05E7}"/>
          </ac:spMkLst>
        </pc:spChg>
      </pc:sldChg>
      <pc:sldChg chg="modSp">
        <pc:chgData name="Sheppard MS JE@MCC RJOC(A)@Defence O365" userId="S::justin.sheppard@ecn.forces.gc.ca::046012a4-b312-4c37-863d-653c3913ec98" providerId="AD" clId="Web-{1D91570C-A870-4D6C-BBC1-0FE01CE31CDB}" dt="2021-02-03T18:47:20.205" v="8" actId="20577"/>
        <pc:sldMkLst>
          <pc:docMk/>
          <pc:sldMk cId="0" sldId="683"/>
        </pc:sldMkLst>
        <pc:spChg chg="mod">
          <ac:chgData name="Sheppard MS JE@MCC RJOC(A)@Defence O365" userId="S::justin.sheppard@ecn.forces.gc.ca::046012a4-b312-4c37-863d-653c3913ec98" providerId="AD" clId="Web-{1D91570C-A870-4D6C-BBC1-0FE01CE31CDB}" dt="2021-02-03T18:47:20.205" v="8" actId="20577"/>
          <ac:spMkLst>
            <pc:docMk/>
            <pc:sldMk cId="0" sldId="683"/>
            <ac:spMk id="20482" creationId="{7EFEAB7C-6887-408E-862C-ACC48D8E4AAB}"/>
          </ac:spMkLst>
        </pc:spChg>
      </pc:sldChg>
      <pc:sldChg chg="modSp">
        <pc:chgData name="Sheppard MS JE@MCC RJOC(A)@Defence O365" userId="S::justin.sheppard@ecn.forces.gc.ca::046012a4-b312-4c37-863d-653c3913ec98" providerId="AD" clId="Web-{1D91570C-A870-4D6C-BBC1-0FE01CE31CDB}" dt="2021-02-03T18:47:24.205" v="9" actId="20577"/>
        <pc:sldMkLst>
          <pc:docMk/>
          <pc:sldMk cId="0" sldId="700"/>
        </pc:sldMkLst>
        <pc:spChg chg="mod">
          <ac:chgData name="Sheppard MS JE@MCC RJOC(A)@Defence O365" userId="S::justin.sheppard@ecn.forces.gc.ca::046012a4-b312-4c37-863d-653c3913ec98" providerId="AD" clId="Web-{1D91570C-A870-4D6C-BBC1-0FE01CE31CDB}" dt="2021-02-03T18:47:24.205" v="9" actId="20577"/>
          <ac:spMkLst>
            <pc:docMk/>
            <pc:sldMk cId="0" sldId="700"/>
            <ac:spMk id="51202" creationId="{599E6285-F07C-49D9-B275-7B77F8A6A19F}"/>
          </ac:spMkLst>
        </pc:spChg>
      </pc:sldChg>
      <pc:sldChg chg="modSp">
        <pc:chgData name="Sheppard MS JE@MCC RJOC(A)@Defence O365" userId="S::justin.sheppard@ecn.forces.gc.ca::046012a4-b312-4c37-863d-653c3913ec98" providerId="AD" clId="Web-{1D91570C-A870-4D6C-BBC1-0FE01CE31CDB}" dt="2021-02-03T18:47:38.174" v="12" actId="20577"/>
        <pc:sldMkLst>
          <pc:docMk/>
          <pc:sldMk cId="0" sldId="714"/>
        </pc:sldMkLst>
        <pc:spChg chg="mod">
          <ac:chgData name="Sheppard MS JE@MCC RJOC(A)@Defence O365" userId="S::justin.sheppard@ecn.forces.gc.ca::046012a4-b312-4c37-863d-653c3913ec98" providerId="AD" clId="Web-{1D91570C-A870-4D6C-BBC1-0FE01CE31CDB}" dt="2021-02-03T18:47:38.174" v="12" actId="20577"/>
          <ac:spMkLst>
            <pc:docMk/>
            <pc:sldMk cId="0" sldId="714"/>
            <ac:spMk id="67586" creationId="{0E5197F1-D827-4759-B40E-139EDBC94E5C}"/>
          </ac:spMkLst>
        </pc:spChg>
      </pc:sldChg>
      <pc:sldChg chg="modSp">
        <pc:chgData name="Sheppard MS JE@MCC RJOC(A)@Defence O365" userId="S::justin.sheppard@ecn.forces.gc.ca::046012a4-b312-4c37-863d-653c3913ec98" providerId="AD" clId="Web-{1D91570C-A870-4D6C-BBC1-0FE01CE31CDB}" dt="2021-02-03T18:51:49.504" v="59" actId="20577"/>
        <pc:sldMkLst>
          <pc:docMk/>
          <pc:sldMk cId="0" sldId="723"/>
        </pc:sldMkLst>
        <pc:spChg chg="mod">
          <ac:chgData name="Sheppard MS JE@MCC RJOC(A)@Defence O365" userId="S::justin.sheppard@ecn.forces.gc.ca::046012a4-b312-4c37-863d-653c3913ec98" providerId="AD" clId="Web-{1D91570C-A870-4D6C-BBC1-0FE01CE31CDB}" dt="2021-02-03T18:51:49.504" v="59" actId="20577"/>
          <ac:spMkLst>
            <pc:docMk/>
            <pc:sldMk cId="0" sldId="723"/>
            <ac:spMk id="83970" creationId="{5349B766-49B1-4AFA-AA27-445178821F99}"/>
          </ac:spMkLst>
        </pc:spChg>
      </pc:sldChg>
      <pc:sldChg chg="modSp">
        <pc:chgData name="Sheppard MS JE@MCC RJOC(A)@Defence O365" userId="S::justin.sheppard@ecn.forces.gc.ca::046012a4-b312-4c37-863d-653c3913ec98" providerId="AD" clId="Web-{1D91570C-A870-4D6C-BBC1-0FE01CE31CDB}" dt="2021-02-03T18:47:29.252" v="10" actId="20577"/>
        <pc:sldMkLst>
          <pc:docMk/>
          <pc:sldMk cId="2195866770" sldId="726"/>
        </pc:sldMkLst>
        <pc:spChg chg="mod">
          <ac:chgData name="Sheppard MS JE@MCC RJOC(A)@Defence O365" userId="S::justin.sheppard@ecn.forces.gc.ca::046012a4-b312-4c37-863d-653c3913ec98" providerId="AD" clId="Web-{1D91570C-A870-4D6C-BBC1-0FE01CE31CDB}" dt="2021-02-03T18:47:29.252" v="10" actId="20577"/>
          <ac:spMkLst>
            <pc:docMk/>
            <pc:sldMk cId="2195866770" sldId="726"/>
            <ac:spMk id="51202" creationId="{599E6285-F07C-49D9-B275-7B77F8A6A19F}"/>
          </ac:spMkLst>
        </pc:spChg>
      </pc:sldChg>
      <pc:sldChg chg="modSp">
        <pc:chgData name="Sheppard MS JE@MCC RJOC(A)@Defence O365" userId="S::justin.sheppard@ecn.forces.gc.ca::046012a4-b312-4c37-863d-653c3913ec98" providerId="AD" clId="Web-{1D91570C-A870-4D6C-BBC1-0FE01CE31CDB}" dt="2021-02-03T18:47:33.784" v="11" actId="20577"/>
        <pc:sldMkLst>
          <pc:docMk/>
          <pc:sldMk cId="87086038" sldId="727"/>
        </pc:sldMkLst>
        <pc:spChg chg="mod">
          <ac:chgData name="Sheppard MS JE@MCC RJOC(A)@Defence O365" userId="S::justin.sheppard@ecn.forces.gc.ca::046012a4-b312-4c37-863d-653c3913ec98" providerId="AD" clId="Web-{1D91570C-A870-4D6C-BBC1-0FE01CE31CDB}" dt="2021-02-03T18:47:33.784" v="11" actId="20577"/>
          <ac:spMkLst>
            <pc:docMk/>
            <pc:sldMk cId="87086038" sldId="727"/>
            <ac:spMk id="51202" creationId="{599E6285-F07C-49D9-B275-7B77F8A6A19F}"/>
          </ac:spMkLst>
        </pc:spChg>
      </pc:sldChg>
      <pc:sldChg chg="modSp">
        <pc:chgData name="Sheppard MS JE@MCC RJOC(A)@Defence O365" userId="S::justin.sheppard@ecn.forces.gc.ca::046012a4-b312-4c37-863d-653c3913ec98" providerId="AD" clId="Web-{1D91570C-A870-4D6C-BBC1-0FE01CE31CDB}" dt="2021-02-03T18:51:32.457" v="56" actId="20577"/>
        <pc:sldMkLst>
          <pc:docMk/>
          <pc:sldMk cId="3812279737" sldId="728"/>
        </pc:sldMkLst>
        <pc:spChg chg="mod">
          <ac:chgData name="Sheppard MS JE@MCC RJOC(A)@Defence O365" userId="S::justin.sheppard@ecn.forces.gc.ca::046012a4-b312-4c37-863d-653c3913ec98" providerId="AD" clId="Web-{1D91570C-A870-4D6C-BBC1-0FE01CE31CDB}" dt="2021-02-03T18:51:32.457" v="56" actId="20577"/>
          <ac:spMkLst>
            <pc:docMk/>
            <pc:sldMk cId="3812279737" sldId="728"/>
            <ac:spMk id="67586" creationId="{0E5197F1-D827-4759-B40E-139EDBC94E5C}"/>
          </ac:spMkLst>
        </pc:spChg>
      </pc:sldChg>
      <pc:sldChg chg="delSp modSp">
        <pc:chgData name="Sheppard MS JE@MCC RJOC(A)@Defence O365" userId="S::justin.sheppard@ecn.forces.gc.ca::046012a4-b312-4c37-863d-653c3913ec98" providerId="AD" clId="Web-{1D91570C-A870-4D6C-BBC1-0FE01CE31CDB}" dt="2021-02-03T18:47:48.221" v="14" actId="20577"/>
        <pc:sldMkLst>
          <pc:docMk/>
          <pc:sldMk cId="153794770" sldId="729"/>
        </pc:sldMkLst>
        <pc:spChg chg="del">
          <ac:chgData name="Sheppard MS JE@MCC RJOC(A)@Defence O365" userId="S::justin.sheppard@ecn.forces.gc.ca::046012a4-b312-4c37-863d-653c3913ec98" providerId="AD" clId="Web-{1D91570C-A870-4D6C-BBC1-0FE01CE31CDB}" dt="2021-02-03T18:47:44.518" v="13"/>
          <ac:spMkLst>
            <pc:docMk/>
            <pc:sldMk cId="153794770" sldId="729"/>
            <ac:spMk id="2" creationId="{62E49C72-51AB-415B-8895-778A0779A198}"/>
          </ac:spMkLst>
        </pc:spChg>
        <pc:spChg chg="mod">
          <ac:chgData name="Sheppard MS JE@MCC RJOC(A)@Defence O365" userId="S::justin.sheppard@ecn.forces.gc.ca::046012a4-b312-4c37-863d-653c3913ec98" providerId="AD" clId="Web-{1D91570C-A870-4D6C-BBC1-0FE01CE31CDB}" dt="2021-02-03T18:47:48.221" v="14" actId="20577"/>
          <ac:spMkLst>
            <pc:docMk/>
            <pc:sldMk cId="153794770" sldId="729"/>
            <ac:spMk id="3" creationId="{6F048C26-1BDE-487E-BFEE-87B87BAD314D}"/>
          </ac:spMkLst>
        </pc:spChg>
      </pc:sldChg>
      <pc:sldChg chg="delSp modSp">
        <pc:chgData name="Sheppard MS JE@MCC RJOC(A)@Defence O365" userId="S::justin.sheppard@ecn.forces.gc.ca::046012a4-b312-4c37-863d-653c3913ec98" providerId="AD" clId="Web-{1D91570C-A870-4D6C-BBC1-0FE01CE31CDB}" dt="2021-02-03T18:47:56.565" v="16" actId="20577"/>
        <pc:sldMkLst>
          <pc:docMk/>
          <pc:sldMk cId="4289633450" sldId="730"/>
        </pc:sldMkLst>
        <pc:spChg chg="del">
          <ac:chgData name="Sheppard MS JE@MCC RJOC(A)@Defence O365" userId="S::justin.sheppard@ecn.forces.gc.ca::046012a4-b312-4c37-863d-653c3913ec98" providerId="AD" clId="Web-{1D91570C-A870-4D6C-BBC1-0FE01CE31CDB}" dt="2021-02-03T18:47:55.924" v="15"/>
          <ac:spMkLst>
            <pc:docMk/>
            <pc:sldMk cId="4289633450" sldId="730"/>
            <ac:spMk id="2" creationId="{5CB6AD90-CB1E-4A7D-A7D0-F3BF3DD6198D}"/>
          </ac:spMkLst>
        </pc:spChg>
        <pc:spChg chg="mod">
          <ac:chgData name="Sheppard MS JE@MCC RJOC(A)@Defence O365" userId="S::justin.sheppard@ecn.forces.gc.ca::046012a4-b312-4c37-863d-653c3913ec98" providerId="AD" clId="Web-{1D91570C-A870-4D6C-BBC1-0FE01CE31CDB}" dt="2021-02-03T18:47:56.565" v="16" actId="20577"/>
          <ac:spMkLst>
            <pc:docMk/>
            <pc:sldMk cId="4289633450" sldId="730"/>
            <ac:spMk id="3" creationId="{68535DD6-0164-4FC0-B0EC-91676133B3EE}"/>
          </ac:spMkLst>
        </pc:spChg>
      </pc:sldChg>
      <pc:sldChg chg="delSp modSp">
        <pc:chgData name="Sheppard MS JE@MCC RJOC(A)@Defence O365" userId="S::justin.sheppard@ecn.forces.gc.ca::046012a4-b312-4c37-863d-653c3913ec98" providerId="AD" clId="Web-{1D91570C-A870-4D6C-BBC1-0FE01CE31CDB}" dt="2021-02-03T18:48:26.456" v="20" actId="20577"/>
        <pc:sldMkLst>
          <pc:docMk/>
          <pc:sldMk cId="3630555071" sldId="731"/>
        </pc:sldMkLst>
        <pc:spChg chg="del">
          <ac:chgData name="Sheppard MS JE@MCC RJOC(A)@Defence O365" userId="S::justin.sheppard@ecn.forces.gc.ca::046012a4-b312-4c37-863d-653c3913ec98" providerId="AD" clId="Web-{1D91570C-A870-4D6C-BBC1-0FE01CE31CDB}" dt="2021-02-03T18:48:20.018" v="19"/>
          <ac:spMkLst>
            <pc:docMk/>
            <pc:sldMk cId="3630555071" sldId="731"/>
            <ac:spMk id="2" creationId="{8CF17A2D-0BC5-4116-9D4B-A1CEEAE3AAFE}"/>
          </ac:spMkLst>
        </pc:spChg>
        <pc:spChg chg="mod">
          <ac:chgData name="Sheppard MS JE@MCC RJOC(A)@Defence O365" userId="S::justin.sheppard@ecn.forces.gc.ca::046012a4-b312-4c37-863d-653c3913ec98" providerId="AD" clId="Web-{1D91570C-A870-4D6C-BBC1-0FE01CE31CDB}" dt="2021-02-03T18:48:26.456" v="20" actId="20577"/>
          <ac:spMkLst>
            <pc:docMk/>
            <pc:sldMk cId="3630555071" sldId="731"/>
            <ac:spMk id="3" creationId="{68535DD6-0164-4FC0-B0EC-91676133B3EE}"/>
          </ac:spMkLst>
        </pc:spChg>
      </pc:sldChg>
      <pc:sldChg chg="delSp modSp">
        <pc:chgData name="Sheppard MS JE@MCC RJOC(A)@Defence O365" userId="S::justin.sheppard@ecn.forces.gc.ca::046012a4-b312-4c37-863d-653c3913ec98" providerId="AD" clId="Web-{1D91570C-A870-4D6C-BBC1-0FE01CE31CDB}" dt="2021-02-03T18:48:32.815" v="22" actId="20577"/>
        <pc:sldMkLst>
          <pc:docMk/>
          <pc:sldMk cId="2455184482" sldId="732"/>
        </pc:sldMkLst>
        <pc:spChg chg="del">
          <ac:chgData name="Sheppard MS JE@MCC RJOC(A)@Defence O365" userId="S::justin.sheppard@ecn.forces.gc.ca::046012a4-b312-4c37-863d-653c3913ec98" providerId="AD" clId="Web-{1D91570C-A870-4D6C-BBC1-0FE01CE31CDB}" dt="2021-02-03T18:48:29.518" v="21"/>
          <ac:spMkLst>
            <pc:docMk/>
            <pc:sldMk cId="2455184482" sldId="732"/>
            <ac:spMk id="2" creationId="{AAAC0A27-47DD-4810-B294-C8429FC3CBD0}"/>
          </ac:spMkLst>
        </pc:spChg>
        <pc:spChg chg="mod">
          <ac:chgData name="Sheppard MS JE@MCC RJOC(A)@Defence O365" userId="S::justin.sheppard@ecn.forces.gc.ca::046012a4-b312-4c37-863d-653c3913ec98" providerId="AD" clId="Web-{1D91570C-A870-4D6C-BBC1-0FE01CE31CDB}" dt="2021-02-03T18:48:32.815" v="22" actId="20577"/>
          <ac:spMkLst>
            <pc:docMk/>
            <pc:sldMk cId="2455184482" sldId="732"/>
            <ac:spMk id="3" creationId="{15293AFB-EEED-4F66-9F08-100B01448089}"/>
          </ac:spMkLst>
        </pc:spChg>
      </pc:sldChg>
      <pc:sldChg chg="delSp modSp">
        <pc:chgData name="Sheppard MS JE@MCC RJOC(A)@Defence O365" userId="S::justin.sheppard@ecn.forces.gc.ca::046012a4-b312-4c37-863d-653c3913ec98" providerId="AD" clId="Web-{1D91570C-A870-4D6C-BBC1-0FE01CE31CDB}" dt="2021-02-03T18:49:13.378" v="31" actId="20577"/>
        <pc:sldMkLst>
          <pc:docMk/>
          <pc:sldMk cId="2588598454" sldId="733"/>
        </pc:sldMkLst>
        <pc:spChg chg="del">
          <ac:chgData name="Sheppard MS JE@MCC RJOC(A)@Defence O365" userId="S::justin.sheppard@ecn.forces.gc.ca::046012a4-b312-4c37-863d-653c3913ec98" providerId="AD" clId="Web-{1D91570C-A870-4D6C-BBC1-0FE01CE31CDB}" dt="2021-02-03T18:48:35.659" v="23"/>
          <ac:spMkLst>
            <pc:docMk/>
            <pc:sldMk cId="2588598454" sldId="733"/>
            <ac:spMk id="2" creationId="{8BFF2D39-6575-4EC0-AA99-CEE51C92B2D1}"/>
          </ac:spMkLst>
        </pc:spChg>
        <pc:spChg chg="mod">
          <ac:chgData name="Sheppard MS JE@MCC RJOC(A)@Defence O365" userId="S::justin.sheppard@ecn.forces.gc.ca::046012a4-b312-4c37-863d-653c3913ec98" providerId="AD" clId="Web-{1D91570C-A870-4D6C-BBC1-0FE01CE31CDB}" dt="2021-02-03T18:49:13.378" v="31" actId="20577"/>
          <ac:spMkLst>
            <pc:docMk/>
            <pc:sldMk cId="2588598454" sldId="733"/>
            <ac:spMk id="3" creationId="{0F55B5EB-8CFA-4D04-89B8-842E12B83AA0}"/>
          </ac:spMkLst>
        </pc:spChg>
      </pc:sldChg>
      <pc:sldChg chg="delSp modSp">
        <pc:chgData name="Sheppard MS JE@MCC RJOC(A)@Defence O365" userId="S::justin.sheppard@ecn.forces.gc.ca::046012a4-b312-4c37-863d-653c3913ec98" providerId="AD" clId="Web-{1D91570C-A870-4D6C-BBC1-0FE01CE31CDB}" dt="2021-02-03T18:49:24.659" v="34" actId="20577"/>
        <pc:sldMkLst>
          <pc:docMk/>
          <pc:sldMk cId="3575946411" sldId="734"/>
        </pc:sldMkLst>
        <pc:spChg chg="del">
          <ac:chgData name="Sheppard MS JE@MCC RJOC(A)@Defence O365" userId="S::justin.sheppard@ecn.forces.gc.ca::046012a4-b312-4c37-863d-653c3913ec98" providerId="AD" clId="Web-{1D91570C-A870-4D6C-BBC1-0FE01CE31CDB}" dt="2021-02-03T18:49:17.003" v="32"/>
          <ac:spMkLst>
            <pc:docMk/>
            <pc:sldMk cId="3575946411" sldId="734"/>
            <ac:spMk id="2" creationId="{90303C50-1504-4522-8BB8-CD0B84B870AC}"/>
          </ac:spMkLst>
        </pc:spChg>
        <pc:spChg chg="mod">
          <ac:chgData name="Sheppard MS JE@MCC RJOC(A)@Defence O365" userId="S::justin.sheppard@ecn.forces.gc.ca::046012a4-b312-4c37-863d-653c3913ec98" providerId="AD" clId="Web-{1D91570C-A870-4D6C-BBC1-0FE01CE31CDB}" dt="2021-02-03T18:49:24.659" v="34" actId="20577"/>
          <ac:spMkLst>
            <pc:docMk/>
            <pc:sldMk cId="3575946411" sldId="734"/>
            <ac:spMk id="3" creationId="{0F55B5EB-8CFA-4D04-89B8-842E12B83AA0}"/>
          </ac:spMkLst>
        </pc:spChg>
      </pc:sldChg>
      <pc:sldChg chg="delSp modSp">
        <pc:chgData name="Sheppard MS JE@MCC RJOC(A)@Defence O365" userId="S::justin.sheppard@ecn.forces.gc.ca::046012a4-b312-4c37-863d-653c3913ec98" providerId="AD" clId="Web-{1D91570C-A870-4D6C-BBC1-0FE01CE31CDB}" dt="2021-02-03T18:49:50.613" v="39" actId="20577"/>
        <pc:sldMkLst>
          <pc:docMk/>
          <pc:sldMk cId="2044337271" sldId="735"/>
        </pc:sldMkLst>
        <pc:spChg chg="mod">
          <ac:chgData name="Sheppard MS JE@MCC RJOC(A)@Defence O365" userId="S::justin.sheppard@ecn.forces.gc.ca::046012a4-b312-4c37-863d-653c3913ec98" providerId="AD" clId="Web-{1D91570C-A870-4D6C-BBC1-0FE01CE31CDB}" dt="2021-02-03T18:49:50.613" v="39" actId="20577"/>
          <ac:spMkLst>
            <pc:docMk/>
            <pc:sldMk cId="2044337271" sldId="735"/>
            <ac:spMk id="3" creationId="{0F55B5EB-8CFA-4D04-89B8-842E12B83AA0}"/>
          </ac:spMkLst>
        </pc:spChg>
        <pc:spChg chg="del">
          <ac:chgData name="Sheppard MS JE@MCC RJOC(A)@Defence O365" userId="S::justin.sheppard@ecn.forces.gc.ca::046012a4-b312-4c37-863d-653c3913ec98" providerId="AD" clId="Web-{1D91570C-A870-4D6C-BBC1-0FE01CE31CDB}" dt="2021-02-03T18:49:29.050" v="35"/>
          <ac:spMkLst>
            <pc:docMk/>
            <pc:sldMk cId="2044337271" sldId="735"/>
            <ac:spMk id="4" creationId="{CA97624C-BC1C-4D9F-8280-B769FD0EE24E}"/>
          </ac:spMkLst>
        </pc:spChg>
      </pc:sldChg>
      <pc:sldChg chg="delSp modSp">
        <pc:chgData name="Sheppard MS JE@MCC RJOC(A)@Defence O365" userId="S::justin.sheppard@ecn.forces.gc.ca::046012a4-b312-4c37-863d-653c3913ec98" providerId="AD" clId="Web-{1D91570C-A870-4D6C-BBC1-0FE01CE31CDB}" dt="2021-02-03T18:50:17.332" v="42" actId="20577"/>
        <pc:sldMkLst>
          <pc:docMk/>
          <pc:sldMk cId="661234082" sldId="736"/>
        </pc:sldMkLst>
        <pc:spChg chg="del">
          <ac:chgData name="Sheppard MS JE@MCC RJOC(A)@Defence O365" userId="S::justin.sheppard@ecn.forces.gc.ca::046012a4-b312-4c37-863d-653c3913ec98" providerId="AD" clId="Web-{1D91570C-A870-4D6C-BBC1-0FE01CE31CDB}" dt="2021-02-03T18:50:01.957" v="40"/>
          <ac:spMkLst>
            <pc:docMk/>
            <pc:sldMk cId="661234082" sldId="736"/>
            <ac:spMk id="2" creationId="{0568FDD0-80B1-4856-9103-A3EDC2E7975B}"/>
          </ac:spMkLst>
        </pc:spChg>
        <pc:spChg chg="mod">
          <ac:chgData name="Sheppard MS JE@MCC RJOC(A)@Defence O365" userId="S::justin.sheppard@ecn.forces.gc.ca::046012a4-b312-4c37-863d-653c3913ec98" providerId="AD" clId="Web-{1D91570C-A870-4D6C-BBC1-0FE01CE31CDB}" dt="2021-02-03T18:50:17.332" v="42" actId="20577"/>
          <ac:spMkLst>
            <pc:docMk/>
            <pc:sldMk cId="661234082" sldId="736"/>
            <ac:spMk id="3" creationId="{0F55B5EB-8CFA-4D04-89B8-842E12B83AA0}"/>
          </ac:spMkLst>
        </pc:spChg>
      </pc:sldChg>
      <pc:sldChg chg="delSp modSp">
        <pc:chgData name="Sheppard MS JE@MCC RJOC(A)@Defence O365" userId="S::justin.sheppard@ecn.forces.gc.ca::046012a4-b312-4c37-863d-653c3913ec98" providerId="AD" clId="Web-{1D91570C-A870-4D6C-BBC1-0FE01CE31CDB}" dt="2021-02-03T18:50:32.582" v="45" actId="20577"/>
        <pc:sldMkLst>
          <pc:docMk/>
          <pc:sldMk cId="2041012850" sldId="737"/>
        </pc:sldMkLst>
        <pc:spChg chg="mod">
          <ac:chgData name="Sheppard MS JE@MCC RJOC(A)@Defence O365" userId="S::justin.sheppard@ecn.forces.gc.ca::046012a4-b312-4c37-863d-653c3913ec98" providerId="AD" clId="Web-{1D91570C-A870-4D6C-BBC1-0FE01CE31CDB}" dt="2021-02-03T18:50:32.582" v="45" actId="20577"/>
          <ac:spMkLst>
            <pc:docMk/>
            <pc:sldMk cId="2041012850" sldId="737"/>
            <ac:spMk id="3" creationId="{0F55B5EB-8CFA-4D04-89B8-842E12B83AA0}"/>
          </ac:spMkLst>
        </pc:spChg>
        <pc:spChg chg="del">
          <ac:chgData name="Sheppard MS JE@MCC RJOC(A)@Defence O365" userId="S::justin.sheppard@ecn.forces.gc.ca::046012a4-b312-4c37-863d-653c3913ec98" providerId="AD" clId="Web-{1D91570C-A870-4D6C-BBC1-0FE01CE31CDB}" dt="2021-02-03T18:50:22.347" v="43"/>
          <ac:spMkLst>
            <pc:docMk/>
            <pc:sldMk cId="2041012850" sldId="737"/>
            <ac:spMk id="4" creationId="{A6D7829B-D91E-47B4-AB2B-26313A3FAA7F}"/>
          </ac:spMkLst>
        </pc:spChg>
      </pc:sldChg>
      <pc:sldChg chg="delSp modSp">
        <pc:chgData name="Sheppard MS JE@MCC RJOC(A)@Defence O365" userId="S::justin.sheppard@ecn.forces.gc.ca::046012a4-b312-4c37-863d-653c3913ec98" providerId="AD" clId="Web-{1D91570C-A870-4D6C-BBC1-0FE01CE31CDB}" dt="2021-02-03T18:50:44.316" v="48" actId="20577"/>
        <pc:sldMkLst>
          <pc:docMk/>
          <pc:sldMk cId="1544363977" sldId="738"/>
        </pc:sldMkLst>
        <pc:spChg chg="del">
          <ac:chgData name="Sheppard MS JE@MCC RJOC(A)@Defence O365" userId="S::justin.sheppard@ecn.forces.gc.ca::046012a4-b312-4c37-863d-653c3913ec98" providerId="AD" clId="Web-{1D91570C-A870-4D6C-BBC1-0FE01CE31CDB}" dt="2021-02-03T18:50:36.472" v="46"/>
          <ac:spMkLst>
            <pc:docMk/>
            <pc:sldMk cId="1544363977" sldId="738"/>
            <ac:spMk id="2" creationId="{8C289C6A-EE5F-4D51-91A8-356E6CC10430}"/>
          </ac:spMkLst>
        </pc:spChg>
        <pc:spChg chg="mod">
          <ac:chgData name="Sheppard MS JE@MCC RJOC(A)@Defence O365" userId="S::justin.sheppard@ecn.forces.gc.ca::046012a4-b312-4c37-863d-653c3913ec98" providerId="AD" clId="Web-{1D91570C-A870-4D6C-BBC1-0FE01CE31CDB}" dt="2021-02-03T18:50:44.316" v="48" actId="20577"/>
          <ac:spMkLst>
            <pc:docMk/>
            <pc:sldMk cId="1544363977" sldId="738"/>
            <ac:spMk id="3" creationId="{0F55B5EB-8CFA-4D04-89B8-842E12B83AA0}"/>
          </ac:spMkLst>
        </pc:spChg>
      </pc:sldChg>
      <pc:sldChg chg="delSp modSp">
        <pc:chgData name="Sheppard MS JE@MCC RJOC(A)@Defence O365" userId="S::justin.sheppard@ecn.forces.gc.ca::046012a4-b312-4c37-863d-653c3913ec98" providerId="AD" clId="Web-{1D91570C-A870-4D6C-BBC1-0FE01CE31CDB}" dt="2021-02-03T18:51:01.316" v="51" actId="20577"/>
        <pc:sldMkLst>
          <pc:docMk/>
          <pc:sldMk cId="3062792350" sldId="739"/>
        </pc:sldMkLst>
        <pc:spChg chg="del">
          <ac:chgData name="Sheppard MS JE@MCC RJOC(A)@Defence O365" userId="S::justin.sheppard@ecn.forces.gc.ca::046012a4-b312-4c37-863d-653c3913ec98" providerId="AD" clId="Web-{1D91570C-A870-4D6C-BBC1-0FE01CE31CDB}" dt="2021-02-03T18:50:51.535" v="49"/>
          <ac:spMkLst>
            <pc:docMk/>
            <pc:sldMk cId="3062792350" sldId="739"/>
            <ac:spMk id="2" creationId="{0E315AA5-1C20-4B4E-9BE2-585207455AEA}"/>
          </ac:spMkLst>
        </pc:spChg>
        <pc:spChg chg="mod">
          <ac:chgData name="Sheppard MS JE@MCC RJOC(A)@Defence O365" userId="S::justin.sheppard@ecn.forces.gc.ca::046012a4-b312-4c37-863d-653c3913ec98" providerId="AD" clId="Web-{1D91570C-A870-4D6C-BBC1-0FE01CE31CDB}" dt="2021-02-03T18:51:01.316" v="51" actId="20577"/>
          <ac:spMkLst>
            <pc:docMk/>
            <pc:sldMk cId="3062792350" sldId="739"/>
            <ac:spMk id="3" creationId="{0F55B5EB-8CFA-4D04-89B8-842E12B83AA0}"/>
          </ac:spMkLst>
        </pc:spChg>
      </pc:sldChg>
      <pc:sldChg chg="delSp modSp">
        <pc:chgData name="Sheppard MS JE@MCC RJOC(A)@Defence O365" userId="S::justin.sheppard@ecn.forces.gc.ca::046012a4-b312-4c37-863d-653c3913ec98" providerId="AD" clId="Web-{1D91570C-A870-4D6C-BBC1-0FE01CE31CDB}" dt="2021-02-03T18:51:25.910" v="55" actId="1076"/>
        <pc:sldMkLst>
          <pc:docMk/>
          <pc:sldMk cId="67049286" sldId="740"/>
        </pc:sldMkLst>
        <pc:spChg chg="mod">
          <ac:chgData name="Sheppard MS JE@MCC RJOC(A)@Defence O365" userId="S::justin.sheppard@ecn.forces.gc.ca::046012a4-b312-4c37-863d-653c3913ec98" providerId="AD" clId="Web-{1D91570C-A870-4D6C-BBC1-0FE01CE31CDB}" dt="2021-02-03T18:51:25.910" v="55" actId="1076"/>
          <ac:spMkLst>
            <pc:docMk/>
            <pc:sldMk cId="67049286" sldId="740"/>
            <ac:spMk id="3" creationId="{0F55B5EB-8CFA-4D04-89B8-842E12B83AA0}"/>
          </ac:spMkLst>
        </pc:spChg>
        <pc:spChg chg="del">
          <ac:chgData name="Sheppard MS JE@MCC RJOC(A)@Defence O365" userId="S::justin.sheppard@ecn.forces.gc.ca::046012a4-b312-4c37-863d-653c3913ec98" providerId="AD" clId="Web-{1D91570C-A870-4D6C-BBC1-0FE01CE31CDB}" dt="2021-02-03T18:51:05.973" v="52"/>
          <ac:spMkLst>
            <pc:docMk/>
            <pc:sldMk cId="67049286" sldId="740"/>
            <ac:spMk id="4" creationId="{A7BB70E8-11A2-43AB-ACE2-F2B9191DE954}"/>
          </ac:spMkLst>
        </pc:spChg>
      </pc:sldChg>
      <pc:sldChg chg="modSp">
        <pc:chgData name="Sheppard MS JE@MCC RJOC(A)@Defence O365" userId="S::justin.sheppard@ecn.forces.gc.ca::046012a4-b312-4c37-863d-653c3913ec98" providerId="AD" clId="Web-{1D91570C-A870-4D6C-BBC1-0FE01CE31CDB}" dt="2021-02-03T18:51:37.426" v="57" actId="20577"/>
        <pc:sldMkLst>
          <pc:docMk/>
          <pc:sldMk cId="3510831267" sldId="741"/>
        </pc:sldMkLst>
        <pc:spChg chg="mod">
          <ac:chgData name="Sheppard MS JE@MCC RJOC(A)@Defence O365" userId="S::justin.sheppard@ecn.forces.gc.ca::046012a4-b312-4c37-863d-653c3913ec98" providerId="AD" clId="Web-{1D91570C-A870-4D6C-BBC1-0FE01CE31CDB}" dt="2021-02-03T18:51:37.426" v="57" actId="20577"/>
          <ac:spMkLst>
            <pc:docMk/>
            <pc:sldMk cId="3510831267" sldId="741"/>
            <ac:spMk id="67586" creationId="{0E5197F1-D827-4759-B40E-139EDBC94E5C}"/>
          </ac:spMkLst>
        </pc:spChg>
      </pc:sldChg>
      <pc:sldChg chg="modSp">
        <pc:chgData name="Sheppard MS JE@MCC RJOC(A)@Defence O365" userId="S::justin.sheppard@ecn.forces.gc.ca::046012a4-b312-4c37-863d-653c3913ec98" providerId="AD" clId="Web-{1D91570C-A870-4D6C-BBC1-0FE01CE31CDB}" dt="2021-02-03T18:51:43.598" v="58" actId="20577"/>
        <pc:sldMkLst>
          <pc:docMk/>
          <pc:sldMk cId="63276839" sldId="742"/>
        </pc:sldMkLst>
        <pc:spChg chg="mod">
          <ac:chgData name="Sheppard MS JE@MCC RJOC(A)@Defence O365" userId="S::justin.sheppard@ecn.forces.gc.ca::046012a4-b312-4c37-863d-653c3913ec98" providerId="AD" clId="Web-{1D91570C-A870-4D6C-BBC1-0FE01CE31CDB}" dt="2021-02-03T18:51:43.598" v="58" actId="20577"/>
          <ac:spMkLst>
            <pc:docMk/>
            <pc:sldMk cId="63276839" sldId="742"/>
            <ac:spMk id="18434" creationId="{303DCD64-D406-4A79-95F6-0F96C462FDEB}"/>
          </ac:spMkLst>
        </pc:spChg>
      </pc:sldChg>
      <pc:sldChg chg="modSp">
        <pc:chgData name="Sheppard MS JE@MCC RJOC(A)@Defence O365" userId="S::justin.sheppard@ecn.forces.gc.ca::046012a4-b312-4c37-863d-653c3913ec98" providerId="AD" clId="Web-{1D91570C-A870-4D6C-BBC1-0FE01CE31CDB}" dt="2021-02-03T18:51:54.348" v="60" actId="20577"/>
        <pc:sldMkLst>
          <pc:docMk/>
          <pc:sldMk cId="1854963053" sldId="743"/>
        </pc:sldMkLst>
        <pc:spChg chg="mod">
          <ac:chgData name="Sheppard MS JE@MCC RJOC(A)@Defence O365" userId="S::justin.sheppard@ecn.forces.gc.ca::046012a4-b312-4c37-863d-653c3913ec98" providerId="AD" clId="Web-{1D91570C-A870-4D6C-BBC1-0FE01CE31CDB}" dt="2021-02-03T18:51:54.348" v="60" actId="20577"/>
          <ac:spMkLst>
            <pc:docMk/>
            <pc:sldMk cId="1854963053" sldId="743"/>
            <ac:spMk id="83970" creationId="{5349B766-49B1-4AFA-AA27-445178821F99}"/>
          </ac:spMkLst>
        </pc:spChg>
      </pc:sldChg>
      <pc:sldChg chg="delSp modSp">
        <pc:chgData name="Sheppard MS JE@MCC RJOC(A)@Defence O365" userId="S::justin.sheppard@ecn.forces.gc.ca::046012a4-b312-4c37-863d-653c3913ec98" providerId="AD" clId="Web-{1D91570C-A870-4D6C-BBC1-0FE01CE31CDB}" dt="2021-02-03T18:48:08.831" v="18" actId="20577"/>
        <pc:sldMkLst>
          <pc:docMk/>
          <pc:sldMk cId="1779109560" sldId="744"/>
        </pc:sldMkLst>
        <pc:spChg chg="del">
          <ac:chgData name="Sheppard MS JE@MCC RJOC(A)@Defence O365" userId="S::justin.sheppard@ecn.forces.gc.ca::046012a4-b312-4c37-863d-653c3913ec98" providerId="AD" clId="Web-{1D91570C-A870-4D6C-BBC1-0FE01CE31CDB}" dt="2021-02-03T18:48:01.096" v="17"/>
          <ac:spMkLst>
            <pc:docMk/>
            <pc:sldMk cId="1779109560" sldId="744"/>
            <ac:spMk id="2" creationId="{2510B2F5-7558-4A7D-87A9-FE8672215B46}"/>
          </ac:spMkLst>
        </pc:spChg>
        <pc:spChg chg="mod">
          <ac:chgData name="Sheppard MS JE@MCC RJOC(A)@Defence O365" userId="S::justin.sheppard@ecn.forces.gc.ca::046012a4-b312-4c37-863d-653c3913ec98" providerId="AD" clId="Web-{1D91570C-A870-4D6C-BBC1-0FE01CE31CDB}" dt="2021-02-03T18:48:08.831" v="18" actId="20577"/>
          <ac:spMkLst>
            <pc:docMk/>
            <pc:sldMk cId="1779109560" sldId="744"/>
            <ac:spMk id="3" creationId="{68535DD6-0164-4FC0-B0EC-91676133B3EE}"/>
          </ac:spMkLst>
        </pc:spChg>
      </pc:sldChg>
      <pc:sldChg chg="modSp">
        <pc:chgData name="Sheppard MS JE@MCC RJOC(A)@Defence O365" userId="S::justin.sheppard@ecn.forces.gc.ca::046012a4-b312-4c37-863d-653c3913ec98" providerId="AD" clId="Web-{1D91570C-A870-4D6C-BBC1-0FE01CE31CDB}" dt="2021-02-03T18:46:52.955" v="5" actId="20577"/>
        <pc:sldMkLst>
          <pc:docMk/>
          <pc:sldMk cId="1485381541" sldId="745"/>
        </pc:sldMkLst>
        <pc:spChg chg="mod">
          <ac:chgData name="Sheppard MS JE@MCC RJOC(A)@Defence O365" userId="S::justin.sheppard@ecn.forces.gc.ca::046012a4-b312-4c37-863d-653c3913ec98" providerId="AD" clId="Web-{1D91570C-A870-4D6C-BBC1-0FE01CE31CDB}" dt="2021-02-03T18:46:52.955" v="5" actId="20577"/>
          <ac:spMkLst>
            <pc:docMk/>
            <pc:sldMk cId="1485381541" sldId="745"/>
            <ac:spMk id="4" creationId="{00000000-0000-0000-0000-000000000000}"/>
          </ac:spMkLst>
        </pc:spChg>
      </pc:sldChg>
    </pc:docChg>
  </pc:docChgLst>
  <pc:docChgLst>
    <pc:chgData name="Sheppard MS JE@MCC RJOC(A)@Defence O365" userId="S::justin.sheppard@ecn.forces.gc.ca::046012a4-b312-4c37-863d-653c3913ec98" providerId="AD" clId="Web-{0BE60002-5691-C049-C4D0-078AABFDA424}"/>
    <pc:docChg chg="modSld">
      <pc:chgData name="Sheppard MS JE@MCC RJOC(A)@Defence O365" userId="S::justin.sheppard@ecn.forces.gc.ca::046012a4-b312-4c37-863d-653c3913ec98" providerId="AD" clId="Web-{0BE60002-5691-C049-C4D0-078AABFDA424}" dt="2021-02-04T21:38:33.528" v="54" actId="20577"/>
      <pc:docMkLst>
        <pc:docMk/>
      </pc:docMkLst>
      <pc:sldChg chg="modSp">
        <pc:chgData name="Sheppard MS JE@MCC RJOC(A)@Defence O365" userId="S::justin.sheppard@ecn.forces.gc.ca::046012a4-b312-4c37-863d-653c3913ec98" providerId="AD" clId="Web-{0BE60002-5691-C049-C4D0-078AABFDA424}" dt="2021-02-04T21:31:41.798" v="1" actId="20577"/>
        <pc:sldMkLst>
          <pc:docMk/>
          <pc:sldMk cId="0" sldId="677"/>
        </pc:sldMkLst>
        <pc:spChg chg="mod">
          <ac:chgData name="Sheppard MS JE@MCC RJOC(A)@Defence O365" userId="S::justin.sheppard@ecn.forces.gc.ca::046012a4-b312-4c37-863d-653c3913ec98" providerId="AD" clId="Web-{0BE60002-5691-C049-C4D0-078AABFDA424}" dt="2021-02-04T21:31:41.798" v="1" actId="20577"/>
          <ac:spMkLst>
            <pc:docMk/>
            <pc:sldMk cId="0" sldId="677"/>
            <ac:spMk id="8195" creationId="{943CC50E-66E5-4632-94B4-50E49FA24C8D}"/>
          </ac:spMkLst>
        </pc:spChg>
      </pc:sldChg>
      <pc:sldChg chg="modSp">
        <pc:chgData name="Sheppard MS JE@MCC RJOC(A)@Defence O365" userId="S::justin.sheppard@ecn.forces.gc.ca::046012a4-b312-4c37-863d-653c3913ec98" providerId="AD" clId="Web-{0BE60002-5691-C049-C4D0-078AABFDA424}" dt="2021-02-04T21:32:21.347" v="2" actId="20577"/>
        <pc:sldMkLst>
          <pc:docMk/>
          <pc:sldMk cId="0" sldId="700"/>
        </pc:sldMkLst>
        <pc:spChg chg="mod">
          <ac:chgData name="Sheppard MS JE@MCC RJOC(A)@Defence O365" userId="S::justin.sheppard@ecn.forces.gc.ca::046012a4-b312-4c37-863d-653c3913ec98" providerId="AD" clId="Web-{0BE60002-5691-C049-C4D0-078AABFDA424}" dt="2021-02-04T21:32:21.347" v="2" actId="20577"/>
          <ac:spMkLst>
            <pc:docMk/>
            <pc:sldMk cId="0" sldId="700"/>
            <ac:spMk id="6" creationId="{7BCF8E96-F3FE-4C86-861F-97D0D2DAEA44}"/>
          </ac:spMkLst>
        </pc:spChg>
      </pc:sldChg>
      <pc:sldChg chg="modSp">
        <pc:chgData name="Sheppard MS JE@MCC RJOC(A)@Defence O365" userId="S::justin.sheppard@ecn.forces.gc.ca::046012a4-b312-4c37-863d-653c3913ec98" providerId="AD" clId="Web-{0BE60002-5691-C049-C4D0-078AABFDA424}" dt="2021-02-04T21:32:43.630" v="5" actId="20577"/>
        <pc:sldMkLst>
          <pc:docMk/>
          <pc:sldMk cId="0" sldId="714"/>
        </pc:sldMkLst>
        <pc:spChg chg="mod">
          <ac:chgData name="Sheppard MS JE@MCC RJOC(A)@Defence O365" userId="S::justin.sheppard@ecn.forces.gc.ca::046012a4-b312-4c37-863d-653c3913ec98" providerId="AD" clId="Web-{0BE60002-5691-C049-C4D0-078AABFDA424}" dt="2021-02-04T21:32:43.630" v="5" actId="20577"/>
          <ac:spMkLst>
            <pc:docMk/>
            <pc:sldMk cId="0" sldId="714"/>
            <ac:spMk id="67587" creationId="{1F21653D-9116-4815-965E-42C1E42E66D1}"/>
          </ac:spMkLst>
        </pc:spChg>
      </pc:sldChg>
      <pc:sldChg chg="delSp modSp">
        <pc:chgData name="Sheppard MS JE@MCC RJOC(A)@Defence O365" userId="S::justin.sheppard@ecn.forces.gc.ca::046012a4-b312-4c37-863d-653c3913ec98" providerId="AD" clId="Web-{0BE60002-5691-C049-C4D0-078AABFDA424}" dt="2021-02-04T21:38:19.261" v="51" actId="20577"/>
        <pc:sldMkLst>
          <pc:docMk/>
          <pc:sldMk cId="0" sldId="723"/>
        </pc:sldMkLst>
        <pc:spChg chg="mod">
          <ac:chgData name="Sheppard MS JE@MCC RJOC(A)@Defence O365" userId="S::justin.sheppard@ecn.forces.gc.ca::046012a4-b312-4c37-863d-653c3913ec98" providerId="AD" clId="Web-{0BE60002-5691-C049-C4D0-078AABFDA424}" dt="2021-02-04T21:38:19.261" v="51" actId="20577"/>
          <ac:spMkLst>
            <pc:docMk/>
            <pc:sldMk cId="0" sldId="723"/>
            <ac:spMk id="2" creationId="{53C5C4BA-DC55-4524-A113-7589B74A0DA2}"/>
          </ac:spMkLst>
        </pc:spChg>
        <pc:spChg chg="del">
          <ac:chgData name="Sheppard MS JE@MCC RJOC(A)@Defence O365" userId="S::justin.sheppard@ecn.forces.gc.ca::046012a4-b312-4c37-863d-653c3913ec98" providerId="AD" clId="Web-{0BE60002-5691-C049-C4D0-078AABFDA424}" dt="2021-02-04T21:38:09.042" v="49"/>
          <ac:spMkLst>
            <pc:docMk/>
            <pc:sldMk cId="0" sldId="723"/>
            <ac:spMk id="3" creationId="{AAE3B89E-D862-4E7B-8A6E-FDB4CB37924C}"/>
          </ac:spMkLst>
        </pc:spChg>
      </pc:sldChg>
      <pc:sldChg chg="modSp">
        <pc:chgData name="Sheppard MS JE@MCC RJOC(A)@Defence O365" userId="S::justin.sheppard@ecn.forces.gc.ca::046012a4-b312-4c37-863d-653c3913ec98" providerId="AD" clId="Web-{0BE60002-5691-C049-C4D0-078AABFDA424}" dt="2021-02-04T21:32:25.691" v="3" actId="20577"/>
        <pc:sldMkLst>
          <pc:docMk/>
          <pc:sldMk cId="2195866770" sldId="726"/>
        </pc:sldMkLst>
        <pc:spChg chg="mod">
          <ac:chgData name="Sheppard MS JE@MCC RJOC(A)@Defence O365" userId="S::justin.sheppard@ecn.forces.gc.ca::046012a4-b312-4c37-863d-653c3913ec98" providerId="AD" clId="Web-{0BE60002-5691-C049-C4D0-078AABFDA424}" dt="2021-02-04T21:32:25.691" v="3" actId="20577"/>
          <ac:spMkLst>
            <pc:docMk/>
            <pc:sldMk cId="2195866770" sldId="726"/>
            <ac:spMk id="6" creationId="{7BCF8E96-F3FE-4C86-861F-97D0D2DAEA44}"/>
          </ac:spMkLst>
        </pc:spChg>
      </pc:sldChg>
      <pc:sldChg chg="modSp">
        <pc:chgData name="Sheppard MS JE@MCC RJOC(A)@Defence O365" userId="S::justin.sheppard@ecn.forces.gc.ca::046012a4-b312-4c37-863d-653c3913ec98" providerId="AD" clId="Web-{0BE60002-5691-C049-C4D0-078AABFDA424}" dt="2021-02-04T21:32:31.864" v="4" actId="20577"/>
        <pc:sldMkLst>
          <pc:docMk/>
          <pc:sldMk cId="87086038" sldId="727"/>
        </pc:sldMkLst>
        <pc:spChg chg="mod">
          <ac:chgData name="Sheppard MS JE@MCC RJOC(A)@Defence O365" userId="S::justin.sheppard@ecn.forces.gc.ca::046012a4-b312-4c37-863d-653c3913ec98" providerId="AD" clId="Web-{0BE60002-5691-C049-C4D0-078AABFDA424}" dt="2021-02-04T21:32:31.864" v="4" actId="20577"/>
          <ac:spMkLst>
            <pc:docMk/>
            <pc:sldMk cId="87086038" sldId="727"/>
            <ac:spMk id="6" creationId="{7BCF8E96-F3FE-4C86-861F-97D0D2DAEA44}"/>
          </ac:spMkLst>
        </pc:spChg>
      </pc:sldChg>
      <pc:sldChg chg="delSp modSp">
        <pc:chgData name="Sheppard MS JE@MCC RJOC(A)@Defence O365" userId="S::justin.sheppard@ecn.forces.gc.ca::046012a4-b312-4c37-863d-653c3913ec98" providerId="AD" clId="Web-{0BE60002-5691-C049-C4D0-078AABFDA424}" dt="2021-02-04T21:35:44.814" v="31" actId="1076"/>
        <pc:sldMkLst>
          <pc:docMk/>
          <pc:sldMk cId="3812279737" sldId="728"/>
        </pc:sldMkLst>
        <pc:spChg chg="mod">
          <ac:chgData name="Sheppard MS JE@MCC RJOC(A)@Defence O365" userId="S::justin.sheppard@ecn.forces.gc.ca::046012a4-b312-4c37-863d-653c3913ec98" providerId="AD" clId="Web-{0BE60002-5691-C049-C4D0-078AABFDA424}" dt="2021-02-04T21:35:44.814" v="31" actId="1076"/>
          <ac:spMkLst>
            <pc:docMk/>
            <pc:sldMk cId="3812279737" sldId="728"/>
            <ac:spMk id="2" creationId="{46004F8F-569F-4EEC-82C9-F4E0A33968DD}"/>
          </ac:spMkLst>
        </pc:spChg>
        <pc:spChg chg="del">
          <ac:chgData name="Sheppard MS JE@MCC RJOC(A)@Defence O365" userId="S::justin.sheppard@ecn.forces.gc.ca::046012a4-b312-4c37-863d-653c3913ec98" providerId="AD" clId="Web-{0BE60002-5691-C049-C4D0-078AABFDA424}" dt="2021-02-04T21:35:33.297" v="29"/>
          <ac:spMkLst>
            <pc:docMk/>
            <pc:sldMk cId="3812279737" sldId="728"/>
            <ac:spMk id="3" creationId="{E95A571F-FA6E-49CD-B2E9-01BA94962371}"/>
          </ac:spMkLst>
        </pc:spChg>
      </pc:sldChg>
      <pc:sldChg chg="modSp">
        <pc:chgData name="Sheppard MS JE@MCC RJOC(A)@Defence O365" userId="S::justin.sheppard@ecn.forces.gc.ca::046012a4-b312-4c37-863d-653c3913ec98" providerId="AD" clId="Web-{0BE60002-5691-C049-C4D0-078AABFDA424}" dt="2021-02-04T21:36:11.940" v="33" actId="14100"/>
        <pc:sldMkLst>
          <pc:docMk/>
          <pc:sldMk cId="153794770" sldId="729"/>
        </pc:sldMkLst>
        <pc:spChg chg="mod">
          <ac:chgData name="Sheppard MS JE@MCC RJOC(A)@Defence O365" userId="S::justin.sheppard@ecn.forces.gc.ca::046012a4-b312-4c37-863d-653c3913ec98" providerId="AD" clId="Web-{0BE60002-5691-C049-C4D0-078AABFDA424}" dt="2021-02-04T21:36:11.940" v="33" actId="14100"/>
          <ac:spMkLst>
            <pc:docMk/>
            <pc:sldMk cId="153794770" sldId="729"/>
            <ac:spMk id="5" creationId="{7045BDAB-718F-402C-BFA3-89FD984109DB}"/>
          </ac:spMkLst>
        </pc:spChg>
      </pc:sldChg>
      <pc:sldChg chg="modSp">
        <pc:chgData name="Sheppard MS JE@MCC RJOC(A)@Defence O365" userId="S::justin.sheppard@ecn.forces.gc.ca::046012a4-b312-4c37-863d-653c3913ec98" providerId="AD" clId="Web-{0BE60002-5691-C049-C4D0-078AABFDA424}" dt="2021-02-04T21:36:28.879" v="34" actId="14100"/>
        <pc:sldMkLst>
          <pc:docMk/>
          <pc:sldMk cId="4289633450" sldId="730"/>
        </pc:sldMkLst>
        <pc:spChg chg="mod">
          <ac:chgData name="Sheppard MS JE@MCC RJOC(A)@Defence O365" userId="S::justin.sheppard@ecn.forces.gc.ca::046012a4-b312-4c37-863d-653c3913ec98" providerId="AD" clId="Web-{0BE60002-5691-C049-C4D0-078AABFDA424}" dt="2021-02-04T21:36:28.879" v="34" actId="14100"/>
          <ac:spMkLst>
            <pc:docMk/>
            <pc:sldMk cId="4289633450" sldId="730"/>
            <ac:spMk id="5" creationId="{890C0386-891F-4A06-ABF8-A8F222985C86}"/>
          </ac:spMkLst>
        </pc:spChg>
      </pc:sldChg>
      <pc:sldChg chg="delSp modSp">
        <pc:chgData name="Sheppard MS JE@MCC RJOC(A)@Defence O365" userId="S::justin.sheppard@ecn.forces.gc.ca::046012a4-b312-4c37-863d-653c3913ec98" providerId="AD" clId="Web-{0BE60002-5691-C049-C4D0-078AABFDA424}" dt="2021-02-04T21:33:56.463" v="18" actId="20577"/>
        <pc:sldMkLst>
          <pc:docMk/>
          <pc:sldMk cId="2588598454" sldId="733"/>
        </pc:sldMkLst>
        <pc:spChg chg="del">
          <ac:chgData name="Sheppard MS JE@MCC RJOC(A)@Defence O365" userId="S::justin.sheppard@ecn.forces.gc.ca::046012a4-b312-4c37-863d-653c3913ec98" providerId="AD" clId="Web-{0BE60002-5691-C049-C4D0-078AABFDA424}" dt="2021-02-04T21:33:31.399" v="11"/>
          <ac:spMkLst>
            <pc:docMk/>
            <pc:sldMk cId="2588598454" sldId="733"/>
            <ac:spMk id="4" creationId="{F4FD36DC-8A37-4620-B30C-A4F2FE488F05}"/>
          </ac:spMkLst>
        </pc:spChg>
        <pc:spChg chg="mod">
          <ac:chgData name="Sheppard MS JE@MCC RJOC(A)@Defence O365" userId="S::justin.sheppard@ecn.forces.gc.ca::046012a4-b312-4c37-863d-653c3913ec98" providerId="AD" clId="Web-{0BE60002-5691-C049-C4D0-078AABFDA424}" dt="2021-02-04T21:33:56.463" v="18" actId="20577"/>
          <ac:spMkLst>
            <pc:docMk/>
            <pc:sldMk cId="2588598454" sldId="733"/>
            <ac:spMk id="6" creationId="{6E229CA4-9FE2-4E64-B3D8-358E22B3320C}"/>
          </ac:spMkLst>
        </pc:spChg>
      </pc:sldChg>
      <pc:sldChg chg="modSp">
        <pc:chgData name="Sheppard MS JE@MCC RJOC(A)@Defence O365" userId="S::justin.sheppard@ecn.forces.gc.ca::046012a4-b312-4c37-863d-653c3913ec98" providerId="AD" clId="Web-{0BE60002-5691-C049-C4D0-078AABFDA424}" dt="2021-02-04T21:36:47.271" v="36" actId="20577"/>
        <pc:sldMkLst>
          <pc:docMk/>
          <pc:sldMk cId="3575946411" sldId="734"/>
        </pc:sldMkLst>
        <pc:spChg chg="mod">
          <ac:chgData name="Sheppard MS JE@MCC RJOC(A)@Defence O365" userId="S::justin.sheppard@ecn.forces.gc.ca::046012a4-b312-4c37-863d-653c3913ec98" providerId="AD" clId="Web-{0BE60002-5691-C049-C4D0-078AABFDA424}" dt="2021-02-04T21:36:47.271" v="36" actId="20577"/>
          <ac:spMkLst>
            <pc:docMk/>
            <pc:sldMk cId="3575946411" sldId="734"/>
            <ac:spMk id="9" creationId="{8997D649-3F5E-4085-9110-927BA494200D}"/>
          </ac:spMkLst>
        </pc:spChg>
      </pc:sldChg>
      <pc:sldChg chg="modSp">
        <pc:chgData name="Sheppard MS JE@MCC RJOC(A)@Defence O365" userId="S::justin.sheppard@ecn.forces.gc.ca::046012a4-b312-4c37-863d-653c3913ec98" providerId="AD" clId="Web-{0BE60002-5691-C049-C4D0-078AABFDA424}" dt="2021-02-04T21:36:52.459" v="37" actId="20577"/>
        <pc:sldMkLst>
          <pc:docMk/>
          <pc:sldMk cId="2044337271" sldId="735"/>
        </pc:sldMkLst>
        <pc:spChg chg="mod">
          <ac:chgData name="Sheppard MS JE@MCC RJOC(A)@Defence O365" userId="S::justin.sheppard@ecn.forces.gc.ca::046012a4-b312-4c37-863d-653c3913ec98" providerId="AD" clId="Web-{0BE60002-5691-C049-C4D0-078AABFDA424}" dt="2021-02-04T21:36:52.459" v="37" actId="20577"/>
          <ac:spMkLst>
            <pc:docMk/>
            <pc:sldMk cId="2044337271" sldId="735"/>
            <ac:spMk id="9" creationId="{8997D649-3F5E-4085-9110-927BA494200D}"/>
          </ac:spMkLst>
        </pc:spChg>
      </pc:sldChg>
      <pc:sldChg chg="modSp">
        <pc:chgData name="Sheppard MS JE@MCC RJOC(A)@Defence O365" userId="S::justin.sheppard@ecn.forces.gc.ca::046012a4-b312-4c37-863d-653c3913ec98" providerId="AD" clId="Web-{0BE60002-5691-C049-C4D0-078AABFDA424}" dt="2021-02-04T21:35:04.280" v="26" actId="1076"/>
        <pc:sldMkLst>
          <pc:docMk/>
          <pc:sldMk cId="661234082" sldId="736"/>
        </pc:sldMkLst>
        <pc:spChg chg="mod">
          <ac:chgData name="Sheppard MS JE@MCC RJOC(A)@Defence O365" userId="S::justin.sheppard@ecn.forces.gc.ca::046012a4-b312-4c37-863d-653c3913ec98" providerId="AD" clId="Web-{0BE60002-5691-C049-C4D0-078AABFDA424}" dt="2021-02-04T21:34:54.545" v="24" actId="1076"/>
          <ac:spMkLst>
            <pc:docMk/>
            <pc:sldMk cId="661234082" sldId="736"/>
            <ac:spMk id="3" creationId="{0F55B5EB-8CFA-4D04-89B8-842E12B83AA0}"/>
          </ac:spMkLst>
        </pc:spChg>
        <pc:spChg chg="mod">
          <ac:chgData name="Sheppard MS JE@MCC RJOC(A)@Defence O365" userId="S::justin.sheppard@ecn.forces.gc.ca::046012a4-b312-4c37-863d-653c3913ec98" providerId="AD" clId="Web-{0BE60002-5691-C049-C4D0-078AABFDA424}" dt="2021-02-04T21:34:59.514" v="25" actId="1076"/>
          <ac:spMkLst>
            <pc:docMk/>
            <pc:sldMk cId="661234082" sldId="736"/>
            <ac:spMk id="9" creationId="{8997D649-3F5E-4085-9110-927BA494200D}"/>
          </ac:spMkLst>
        </pc:spChg>
        <pc:picChg chg="mod">
          <ac:chgData name="Sheppard MS JE@MCC RJOC(A)@Defence O365" userId="S::justin.sheppard@ecn.forces.gc.ca::046012a4-b312-4c37-863d-653c3913ec98" providerId="AD" clId="Web-{0BE60002-5691-C049-C4D0-078AABFDA424}" dt="2021-02-04T21:35:04.280" v="26" actId="1076"/>
          <ac:picMkLst>
            <pc:docMk/>
            <pc:sldMk cId="661234082" sldId="736"/>
            <ac:picMk id="4" creationId="{BC935656-8852-40BC-A282-FE435F6B95BD}"/>
          </ac:picMkLst>
        </pc:picChg>
      </pc:sldChg>
      <pc:sldChg chg="delSp modSp">
        <pc:chgData name="Sheppard MS JE@MCC RJOC(A)@Defence O365" userId="S::justin.sheppard@ecn.forces.gc.ca::046012a4-b312-4c37-863d-653c3913ec98" providerId="AD" clId="Web-{0BE60002-5691-C049-C4D0-078AABFDA424}" dt="2021-02-04T21:34:24.855" v="20" actId="20577"/>
        <pc:sldMkLst>
          <pc:docMk/>
          <pc:sldMk cId="2041012850" sldId="737"/>
        </pc:sldMkLst>
        <pc:spChg chg="del">
          <ac:chgData name="Sheppard MS JE@MCC RJOC(A)@Defence O365" userId="S::justin.sheppard@ecn.forces.gc.ca::046012a4-b312-4c37-863d-653c3913ec98" providerId="AD" clId="Web-{0BE60002-5691-C049-C4D0-078AABFDA424}" dt="2021-02-04T21:34:19.574" v="19"/>
          <ac:spMkLst>
            <pc:docMk/>
            <pc:sldMk cId="2041012850" sldId="737"/>
            <ac:spMk id="5" creationId="{FAFA772A-B6CD-42BA-83F4-3C67F6D5B060}"/>
          </ac:spMkLst>
        </pc:spChg>
        <pc:spChg chg="mod">
          <ac:chgData name="Sheppard MS JE@MCC RJOC(A)@Defence O365" userId="S::justin.sheppard@ecn.forces.gc.ca::046012a4-b312-4c37-863d-653c3913ec98" providerId="AD" clId="Web-{0BE60002-5691-C049-C4D0-078AABFDA424}" dt="2021-02-04T21:34:24.855" v="20" actId="20577"/>
          <ac:spMkLst>
            <pc:docMk/>
            <pc:sldMk cId="2041012850" sldId="737"/>
            <ac:spMk id="9" creationId="{8997D649-3F5E-4085-9110-927BA494200D}"/>
          </ac:spMkLst>
        </pc:spChg>
      </pc:sldChg>
      <pc:sldChg chg="modSp">
        <pc:chgData name="Sheppard MS JE@MCC RJOC(A)@Defence O365" userId="S::justin.sheppard@ecn.forces.gc.ca::046012a4-b312-4c37-863d-653c3913ec98" providerId="AD" clId="Web-{0BE60002-5691-C049-C4D0-078AABFDA424}" dt="2021-02-04T21:35:17.202" v="27" actId="20577"/>
        <pc:sldMkLst>
          <pc:docMk/>
          <pc:sldMk cId="1544363977" sldId="738"/>
        </pc:sldMkLst>
        <pc:spChg chg="mod">
          <ac:chgData name="Sheppard MS JE@MCC RJOC(A)@Defence O365" userId="S::justin.sheppard@ecn.forces.gc.ca::046012a4-b312-4c37-863d-653c3913ec98" providerId="AD" clId="Web-{0BE60002-5691-C049-C4D0-078AABFDA424}" dt="2021-02-04T21:35:17.202" v="27" actId="20577"/>
          <ac:spMkLst>
            <pc:docMk/>
            <pc:sldMk cId="1544363977" sldId="738"/>
            <ac:spMk id="9" creationId="{8997D649-3F5E-4085-9110-927BA494200D}"/>
          </ac:spMkLst>
        </pc:spChg>
      </pc:sldChg>
      <pc:sldChg chg="modSp">
        <pc:chgData name="Sheppard MS JE@MCC RJOC(A)@Defence O365" userId="S::justin.sheppard@ecn.forces.gc.ca::046012a4-b312-4c37-863d-653c3913ec98" providerId="AD" clId="Web-{0BE60002-5691-C049-C4D0-078AABFDA424}" dt="2021-02-04T21:37:18.491" v="40" actId="20577"/>
        <pc:sldMkLst>
          <pc:docMk/>
          <pc:sldMk cId="67049286" sldId="740"/>
        </pc:sldMkLst>
        <pc:spChg chg="mod">
          <ac:chgData name="Sheppard MS JE@MCC RJOC(A)@Defence O365" userId="S::justin.sheppard@ecn.forces.gc.ca::046012a4-b312-4c37-863d-653c3913ec98" providerId="AD" clId="Web-{0BE60002-5691-C049-C4D0-078AABFDA424}" dt="2021-02-04T21:37:18.491" v="40" actId="20577"/>
          <ac:spMkLst>
            <pc:docMk/>
            <pc:sldMk cId="67049286" sldId="740"/>
            <ac:spMk id="2" creationId="{C0557DC3-19BE-4729-97EF-9C1ADA5832AF}"/>
          </ac:spMkLst>
        </pc:spChg>
      </pc:sldChg>
      <pc:sldChg chg="delSp modSp">
        <pc:chgData name="Sheppard MS JE@MCC RJOC(A)@Defence O365" userId="S::justin.sheppard@ecn.forces.gc.ca::046012a4-b312-4c37-863d-653c3913ec98" providerId="AD" clId="Web-{0BE60002-5691-C049-C4D0-078AABFDA424}" dt="2021-02-04T21:37:39.212" v="43" actId="14100"/>
        <pc:sldMkLst>
          <pc:docMk/>
          <pc:sldMk cId="3510831267" sldId="741"/>
        </pc:sldMkLst>
        <pc:spChg chg="mod">
          <ac:chgData name="Sheppard MS JE@MCC RJOC(A)@Defence O365" userId="S::justin.sheppard@ecn.forces.gc.ca::046012a4-b312-4c37-863d-653c3913ec98" providerId="AD" clId="Web-{0BE60002-5691-C049-C4D0-078AABFDA424}" dt="2021-02-04T21:37:39.212" v="43" actId="14100"/>
          <ac:spMkLst>
            <pc:docMk/>
            <pc:sldMk cId="3510831267" sldId="741"/>
            <ac:spMk id="2" creationId="{46004F8F-569F-4EEC-82C9-F4E0A33968DD}"/>
          </ac:spMkLst>
        </pc:spChg>
        <pc:spChg chg="del">
          <ac:chgData name="Sheppard MS JE@MCC RJOC(A)@Defence O365" userId="S::justin.sheppard@ecn.forces.gc.ca::046012a4-b312-4c37-863d-653c3913ec98" providerId="AD" clId="Web-{0BE60002-5691-C049-C4D0-078AABFDA424}" dt="2021-02-04T21:37:30.461" v="41"/>
          <ac:spMkLst>
            <pc:docMk/>
            <pc:sldMk cId="3510831267" sldId="741"/>
            <ac:spMk id="3" creationId="{28F89CA5-38E9-44BC-B49A-D0B299BF2C65}"/>
          </ac:spMkLst>
        </pc:spChg>
      </pc:sldChg>
      <pc:sldChg chg="delSp modSp">
        <pc:chgData name="Sheppard MS JE@MCC RJOC(A)@Defence O365" userId="S::justin.sheppard@ecn.forces.gc.ca::046012a4-b312-4c37-863d-653c3913ec98" providerId="AD" clId="Web-{0BE60002-5691-C049-C4D0-078AABFDA424}" dt="2021-02-04T21:38:00.807" v="48" actId="20577"/>
        <pc:sldMkLst>
          <pc:docMk/>
          <pc:sldMk cId="63276839" sldId="742"/>
        </pc:sldMkLst>
        <pc:spChg chg="del">
          <ac:chgData name="Sheppard MS JE@MCC RJOC(A)@Defence O365" userId="S::justin.sheppard@ecn.forces.gc.ca::046012a4-b312-4c37-863d-653c3913ec98" providerId="AD" clId="Web-{0BE60002-5691-C049-C4D0-078AABFDA424}" dt="2021-02-04T21:37:46.368" v="44"/>
          <ac:spMkLst>
            <pc:docMk/>
            <pc:sldMk cId="63276839" sldId="742"/>
            <ac:spMk id="2" creationId="{3F684BA7-AD3F-4125-9E1A-4501E5FDA3DD}"/>
          </ac:spMkLst>
        </pc:spChg>
        <pc:spChg chg="mod">
          <ac:chgData name="Sheppard MS JE@MCC RJOC(A)@Defence O365" userId="S::justin.sheppard@ecn.forces.gc.ca::046012a4-b312-4c37-863d-653c3913ec98" providerId="AD" clId="Web-{0BE60002-5691-C049-C4D0-078AABFDA424}" dt="2021-02-04T21:38:00.807" v="48" actId="20577"/>
          <ac:spMkLst>
            <pc:docMk/>
            <pc:sldMk cId="63276839" sldId="742"/>
            <ac:spMk id="23" creationId="{729A43DE-FBC1-4A8E-9F36-624F4012FC9C}"/>
          </ac:spMkLst>
        </pc:spChg>
      </pc:sldChg>
      <pc:sldChg chg="modSp">
        <pc:chgData name="Sheppard MS JE@MCC RJOC(A)@Defence O365" userId="S::justin.sheppard@ecn.forces.gc.ca::046012a4-b312-4c37-863d-653c3913ec98" providerId="AD" clId="Web-{0BE60002-5691-C049-C4D0-078AABFDA424}" dt="2021-02-04T21:38:33.528" v="54" actId="20577"/>
        <pc:sldMkLst>
          <pc:docMk/>
          <pc:sldMk cId="1854963053" sldId="743"/>
        </pc:sldMkLst>
        <pc:spChg chg="mod">
          <ac:chgData name="Sheppard MS JE@MCC RJOC(A)@Defence O365" userId="S::justin.sheppard@ecn.forces.gc.ca::046012a4-b312-4c37-863d-653c3913ec98" providerId="AD" clId="Web-{0BE60002-5691-C049-C4D0-078AABFDA424}" dt="2021-02-04T21:38:33.528" v="54" actId="20577"/>
          <ac:spMkLst>
            <pc:docMk/>
            <pc:sldMk cId="1854963053" sldId="743"/>
            <ac:spMk id="2" creationId="{53C5C4BA-DC55-4524-A113-7589B74A0DA2}"/>
          </ac:spMkLst>
        </pc:spChg>
      </pc:sldChg>
      <pc:sldChg chg="modSp">
        <pc:chgData name="Sheppard MS JE@MCC RJOC(A)@Defence O365" userId="S::justin.sheppard@ecn.forces.gc.ca::046012a4-b312-4c37-863d-653c3913ec98" providerId="AD" clId="Web-{0BE60002-5691-C049-C4D0-078AABFDA424}" dt="2021-02-04T21:36:34.254" v="35" actId="14100"/>
        <pc:sldMkLst>
          <pc:docMk/>
          <pc:sldMk cId="1779109560" sldId="744"/>
        </pc:sldMkLst>
        <pc:spChg chg="mod">
          <ac:chgData name="Sheppard MS JE@MCC RJOC(A)@Defence O365" userId="S::justin.sheppard@ecn.forces.gc.ca::046012a4-b312-4c37-863d-653c3913ec98" providerId="AD" clId="Web-{0BE60002-5691-C049-C4D0-078AABFDA424}" dt="2021-02-04T21:36:34.254" v="35" actId="14100"/>
          <ac:spMkLst>
            <pc:docMk/>
            <pc:sldMk cId="1779109560" sldId="744"/>
            <ac:spMk id="5" creationId="{890C0386-891F-4A06-ABF8-A8F222985C86}"/>
          </ac:spMkLst>
        </pc:spChg>
      </pc:sldChg>
    </pc:docChg>
  </pc:docChgLst>
  <pc:docChgLst>
    <pc:chgData name="Sheppard MS JE@MCC RJOC(A)@Defence O365" userId="S::justin.sheppard@ecn.forces.gc.ca::046012a4-b312-4c37-863d-653c3913ec98" providerId="AD" clId="Web-{130FEF56-159A-41F9-9890-57C4ADAB5282}"/>
    <pc:docChg chg="modSld">
      <pc:chgData name="Sheppard MS JE@MCC RJOC(A)@Defence O365" userId="S::justin.sheppard@ecn.forces.gc.ca::046012a4-b312-4c37-863d-653c3913ec98" providerId="AD" clId="Web-{130FEF56-159A-41F9-9890-57C4ADAB5282}" dt="2021-02-05T15:56:09.751" v="152" actId="20577"/>
      <pc:docMkLst>
        <pc:docMk/>
      </pc:docMkLst>
      <pc:sldChg chg="modSp">
        <pc:chgData name="Sheppard MS JE@MCC RJOC(A)@Defence O365" userId="S::justin.sheppard@ecn.forces.gc.ca::046012a4-b312-4c37-863d-653c3913ec98" providerId="AD" clId="Web-{130FEF56-159A-41F9-9890-57C4ADAB5282}" dt="2021-02-05T15:44:57.170" v="8" actId="20577"/>
        <pc:sldMkLst>
          <pc:docMk/>
          <pc:sldMk cId="0" sldId="675"/>
        </pc:sldMkLst>
        <pc:spChg chg="mod">
          <ac:chgData name="Sheppard MS JE@MCC RJOC(A)@Defence O365" userId="S::justin.sheppard@ecn.forces.gc.ca::046012a4-b312-4c37-863d-653c3913ec98" providerId="AD" clId="Web-{130FEF56-159A-41F9-9890-57C4ADAB5282}" dt="2021-02-05T15:44:22.748" v="3" actId="20577"/>
          <ac:spMkLst>
            <pc:docMk/>
            <pc:sldMk cId="0" sldId="675"/>
            <ac:spMk id="2" creationId="{D7A17C88-5302-4D5E-8FDF-63E7A2671923}"/>
          </ac:spMkLst>
        </pc:spChg>
        <pc:spChg chg="mod">
          <ac:chgData name="Sheppard MS JE@MCC RJOC(A)@Defence O365" userId="S::justin.sheppard@ecn.forces.gc.ca::046012a4-b312-4c37-863d-653c3913ec98" providerId="AD" clId="Web-{130FEF56-159A-41F9-9890-57C4ADAB5282}" dt="2021-02-05T15:44:57.170" v="8" actId="20577"/>
          <ac:spMkLst>
            <pc:docMk/>
            <pc:sldMk cId="0" sldId="675"/>
            <ac:spMk id="6147" creationId="{F26B8CF3-1791-46CF-9E19-A0FAFEB0CF93}"/>
          </ac:spMkLst>
        </pc:spChg>
      </pc:sldChg>
      <pc:sldChg chg="modSp">
        <pc:chgData name="Sheppard MS JE@MCC RJOC(A)@Defence O365" userId="S::justin.sheppard@ecn.forces.gc.ca::046012a4-b312-4c37-863d-653c3913ec98" providerId="AD" clId="Web-{130FEF56-159A-41F9-9890-57C4ADAB5282}" dt="2021-02-05T15:45:50.123" v="12" actId="20577"/>
        <pc:sldMkLst>
          <pc:docMk/>
          <pc:sldMk cId="0" sldId="677"/>
        </pc:sldMkLst>
        <pc:spChg chg="mod">
          <ac:chgData name="Sheppard MS JE@MCC RJOC(A)@Defence O365" userId="S::justin.sheppard@ecn.forces.gc.ca::046012a4-b312-4c37-863d-653c3913ec98" providerId="AD" clId="Web-{130FEF56-159A-41F9-9890-57C4ADAB5282}" dt="2021-02-05T15:45:50.123" v="12" actId="20577"/>
          <ac:spMkLst>
            <pc:docMk/>
            <pc:sldMk cId="0" sldId="677"/>
            <ac:spMk id="8195" creationId="{943CC50E-66E5-4632-94B4-50E49FA24C8D}"/>
          </ac:spMkLst>
        </pc:spChg>
      </pc:sldChg>
      <pc:sldChg chg="modSp">
        <pc:chgData name="Sheppard MS JE@MCC RJOC(A)@Defence O365" userId="S::justin.sheppard@ecn.forces.gc.ca::046012a4-b312-4c37-863d-653c3913ec98" providerId="AD" clId="Web-{130FEF56-159A-41F9-9890-57C4ADAB5282}" dt="2021-02-05T15:46:20.576" v="16" actId="20577"/>
        <pc:sldMkLst>
          <pc:docMk/>
          <pc:sldMk cId="0" sldId="700"/>
        </pc:sldMkLst>
        <pc:spChg chg="mod">
          <ac:chgData name="Sheppard MS JE@MCC RJOC(A)@Defence O365" userId="S::justin.sheppard@ecn.forces.gc.ca::046012a4-b312-4c37-863d-653c3913ec98" providerId="AD" clId="Web-{130FEF56-159A-41F9-9890-57C4ADAB5282}" dt="2021-02-05T15:46:20.576" v="16" actId="20577"/>
          <ac:spMkLst>
            <pc:docMk/>
            <pc:sldMk cId="0" sldId="700"/>
            <ac:spMk id="6" creationId="{7BCF8E96-F3FE-4C86-861F-97D0D2DAEA44}"/>
          </ac:spMkLst>
        </pc:spChg>
      </pc:sldChg>
      <pc:sldChg chg="modSp">
        <pc:chgData name="Sheppard MS JE@MCC RJOC(A)@Defence O365" userId="S::justin.sheppard@ecn.forces.gc.ca::046012a4-b312-4c37-863d-653c3913ec98" providerId="AD" clId="Web-{130FEF56-159A-41F9-9890-57C4ADAB5282}" dt="2021-02-05T15:46:59.873" v="22" actId="20577"/>
        <pc:sldMkLst>
          <pc:docMk/>
          <pc:sldMk cId="0" sldId="714"/>
        </pc:sldMkLst>
        <pc:spChg chg="mod">
          <ac:chgData name="Sheppard MS JE@MCC RJOC(A)@Defence O365" userId="S::justin.sheppard@ecn.forces.gc.ca::046012a4-b312-4c37-863d-653c3913ec98" providerId="AD" clId="Web-{130FEF56-159A-41F9-9890-57C4ADAB5282}" dt="2021-02-05T15:46:59.873" v="22" actId="20577"/>
          <ac:spMkLst>
            <pc:docMk/>
            <pc:sldMk cId="0" sldId="714"/>
            <ac:spMk id="67587" creationId="{1F21653D-9116-4815-965E-42C1E42E66D1}"/>
          </ac:spMkLst>
        </pc:spChg>
      </pc:sldChg>
      <pc:sldChg chg="modSp">
        <pc:chgData name="Sheppard MS JE@MCC RJOC(A)@Defence O365" userId="S::justin.sheppard@ecn.forces.gc.ca::046012a4-b312-4c37-863d-653c3913ec98" providerId="AD" clId="Web-{130FEF56-159A-41F9-9890-57C4ADAB5282}" dt="2021-02-05T15:54:12.125" v="138" actId="20577"/>
        <pc:sldMkLst>
          <pc:docMk/>
          <pc:sldMk cId="0" sldId="723"/>
        </pc:sldMkLst>
        <pc:spChg chg="mod">
          <ac:chgData name="Sheppard MS JE@MCC RJOC(A)@Defence O365" userId="S::justin.sheppard@ecn.forces.gc.ca::046012a4-b312-4c37-863d-653c3913ec98" providerId="AD" clId="Web-{130FEF56-159A-41F9-9890-57C4ADAB5282}" dt="2021-02-05T15:54:12.125" v="138" actId="20577"/>
          <ac:spMkLst>
            <pc:docMk/>
            <pc:sldMk cId="0" sldId="723"/>
            <ac:spMk id="2" creationId="{53C5C4BA-DC55-4524-A113-7589B74A0DA2}"/>
          </ac:spMkLst>
        </pc:spChg>
      </pc:sldChg>
      <pc:sldChg chg="modSp">
        <pc:chgData name="Sheppard MS JE@MCC RJOC(A)@Defence O365" userId="S::justin.sheppard@ecn.forces.gc.ca::046012a4-b312-4c37-863d-653c3913ec98" providerId="AD" clId="Web-{130FEF56-159A-41F9-9890-57C4ADAB5282}" dt="2021-02-05T15:53:03.563" v="108" actId="20577"/>
        <pc:sldMkLst>
          <pc:docMk/>
          <pc:sldMk cId="3812279737" sldId="728"/>
        </pc:sldMkLst>
        <pc:spChg chg="mod">
          <ac:chgData name="Sheppard MS JE@MCC RJOC(A)@Defence O365" userId="S::justin.sheppard@ecn.forces.gc.ca::046012a4-b312-4c37-863d-653c3913ec98" providerId="AD" clId="Web-{130FEF56-159A-41F9-9890-57C4ADAB5282}" dt="2021-02-05T15:53:03.563" v="108" actId="20577"/>
          <ac:spMkLst>
            <pc:docMk/>
            <pc:sldMk cId="3812279737" sldId="728"/>
            <ac:spMk id="2" creationId="{46004F8F-569F-4EEC-82C9-F4E0A33968DD}"/>
          </ac:spMkLst>
        </pc:spChg>
      </pc:sldChg>
      <pc:sldChg chg="modSp">
        <pc:chgData name="Sheppard MS JE@MCC RJOC(A)@Defence O365" userId="S::justin.sheppard@ecn.forces.gc.ca::046012a4-b312-4c37-863d-653c3913ec98" providerId="AD" clId="Web-{130FEF56-159A-41F9-9890-57C4ADAB5282}" dt="2021-02-05T15:50:34.265" v="66" actId="20577"/>
        <pc:sldMkLst>
          <pc:docMk/>
          <pc:sldMk cId="4289633450" sldId="730"/>
        </pc:sldMkLst>
        <pc:spChg chg="mod">
          <ac:chgData name="Sheppard MS JE@MCC RJOC(A)@Defence O365" userId="S::justin.sheppard@ecn.forces.gc.ca::046012a4-b312-4c37-863d-653c3913ec98" providerId="AD" clId="Web-{130FEF56-159A-41F9-9890-57C4ADAB5282}" dt="2021-02-05T15:50:34.265" v="66" actId="20577"/>
          <ac:spMkLst>
            <pc:docMk/>
            <pc:sldMk cId="4289633450" sldId="730"/>
            <ac:spMk id="5" creationId="{890C0386-891F-4A06-ABF8-A8F222985C86}"/>
          </ac:spMkLst>
        </pc:spChg>
      </pc:sldChg>
      <pc:sldChg chg="modSp">
        <pc:chgData name="Sheppard MS JE@MCC RJOC(A)@Defence O365" userId="S::justin.sheppard@ecn.forces.gc.ca::046012a4-b312-4c37-863d-653c3913ec98" providerId="AD" clId="Web-{130FEF56-159A-41F9-9890-57C4ADAB5282}" dt="2021-02-05T15:48:29.827" v="36" actId="1076"/>
        <pc:sldMkLst>
          <pc:docMk/>
          <pc:sldMk cId="3630555071" sldId="731"/>
        </pc:sldMkLst>
        <pc:spChg chg="mod">
          <ac:chgData name="Sheppard MS JE@MCC RJOC(A)@Defence O365" userId="S::justin.sheppard@ecn.forces.gc.ca::046012a4-b312-4c37-863d-653c3913ec98" providerId="AD" clId="Web-{130FEF56-159A-41F9-9890-57C4ADAB5282}" dt="2021-02-05T15:48:29.827" v="36" actId="1076"/>
          <ac:spMkLst>
            <pc:docMk/>
            <pc:sldMk cId="3630555071" sldId="731"/>
            <ac:spMk id="3" creationId="{68535DD6-0164-4FC0-B0EC-91676133B3EE}"/>
          </ac:spMkLst>
        </pc:spChg>
      </pc:sldChg>
      <pc:sldChg chg="modSp">
        <pc:chgData name="Sheppard MS JE@MCC RJOC(A)@Defence O365" userId="S::justin.sheppard@ecn.forces.gc.ca::046012a4-b312-4c37-863d-653c3913ec98" providerId="AD" clId="Web-{130FEF56-159A-41F9-9890-57C4ADAB5282}" dt="2021-02-05T15:48:52.483" v="39" actId="1076"/>
        <pc:sldMkLst>
          <pc:docMk/>
          <pc:sldMk cId="2455184482" sldId="732"/>
        </pc:sldMkLst>
        <pc:spChg chg="mod">
          <ac:chgData name="Sheppard MS JE@MCC RJOC(A)@Defence O365" userId="S::justin.sheppard@ecn.forces.gc.ca::046012a4-b312-4c37-863d-653c3913ec98" providerId="AD" clId="Web-{130FEF56-159A-41F9-9890-57C4ADAB5282}" dt="2021-02-05T15:48:52.483" v="39" actId="1076"/>
          <ac:spMkLst>
            <pc:docMk/>
            <pc:sldMk cId="2455184482" sldId="732"/>
            <ac:spMk id="3" creationId="{15293AFB-EEED-4F66-9F08-100B01448089}"/>
          </ac:spMkLst>
        </pc:spChg>
      </pc:sldChg>
      <pc:sldChg chg="modSp">
        <pc:chgData name="Sheppard MS JE@MCC RJOC(A)@Defence O365" userId="S::justin.sheppard@ecn.forces.gc.ca::046012a4-b312-4c37-863d-653c3913ec98" providerId="AD" clId="Web-{130FEF56-159A-41F9-9890-57C4ADAB5282}" dt="2021-02-05T15:49:45.608" v="51" actId="20577"/>
        <pc:sldMkLst>
          <pc:docMk/>
          <pc:sldMk cId="2588598454" sldId="733"/>
        </pc:sldMkLst>
        <pc:spChg chg="mod">
          <ac:chgData name="Sheppard MS JE@MCC RJOC(A)@Defence O365" userId="S::justin.sheppard@ecn.forces.gc.ca::046012a4-b312-4c37-863d-653c3913ec98" providerId="AD" clId="Web-{130FEF56-159A-41F9-9890-57C4ADAB5282}" dt="2021-02-05T15:49:45.608" v="51" actId="20577"/>
          <ac:spMkLst>
            <pc:docMk/>
            <pc:sldMk cId="2588598454" sldId="733"/>
            <ac:spMk id="6" creationId="{6E229CA4-9FE2-4E64-B3D8-358E22B3320C}"/>
          </ac:spMkLst>
        </pc:spChg>
      </pc:sldChg>
      <pc:sldChg chg="modSp">
        <pc:chgData name="Sheppard MS JE@MCC RJOC(A)@Defence O365" userId="S::justin.sheppard@ecn.forces.gc.ca::046012a4-b312-4c37-863d-653c3913ec98" providerId="AD" clId="Web-{130FEF56-159A-41F9-9890-57C4ADAB5282}" dt="2021-02-05T15:49:17.249" v="45" actId="20577"/>
        <pc:sldMkLst>
          <pc:docMk/>
          <pc:sldMk cId="3575946411" sldId="734"/>
        </pc:sldMkLst>
        <pc:spChg chg="mod">
          <ac:chgData name="Sheppard MS JE@MCC RJOC(A)@Defence O365" userId="S::justin.sheppard@ecn.forces.gc.ca::046012a4-b312-4c37-863d-653c3913ec98" providerId="AD" clId="Web-{130FEF56-159A-41F9-9890-57C4ADAB5282}" dt="2021-02-05T15:49:17.249" v="45" actId="20577"/>
          <ac:spMkLst>
            <pc:docMk/>
            <pc:sldMk cId="3575946411" sldId="734"/>
            <ac:spMk id="9" creationId="{8997D649-3F5E-4085-9110-927BA494200D}"/>
          </ac:spMkLst>
        </pc:spChg>
      </pc:sldChg>
      <pc:sldChg chg="modSp">
        <pc:chgData name="Sheppard MS JE@MCC RJOC(A)@Defence O365" userId="S::justin.sheppard@ecn.forces.gc.ca::046012a4-b312-4c37-863d-653c3913ec98" providerId="AD" clId="Web-{130FEF56-159A-41F9-9890-57C4ADAB5282}" dt="2021-02-05T15:51:58.078" v="84" actId="20577"/>
        <pc:sldMkLst>
          <pc:docMk/>
          <pc:sldMk cId="67049286" sldId="740"/>
        </pc:sldMkLst>
        <pc:spChg chg="mod">
          <ac:chgData name="Sheppard MS JE@MCC RJOC(A)@Defence O365" userId="S::justin.sheppard@ecn.forces.gc.ca::046012a4-b312-4c37-863d-653c3913ec98" providerId="AD" clId="Web-{130FEF56-159A-41F9-9890-57C4ADAB5282}" dt="2021-02-05T15:51:58.078" v="84" actId="20577"/>
          <ac:spMkLst>
            <pc:docMk/>
            <pc:sldMk cId="67049286" sldId="740"/>
            <ac:spMk id="2" creationId="{C0557DC3-19BE-4729-97EF-9C1ADA5832AF}"/>
          </ac:spMkLst>
        </pc:spChg>
      </pc:sldChg>
      <pc:sldChg chg="modSp">
        <pc:chgData name="Sheppard MS JE@MCC RJOC(A)@Defence O365" userId="S::justin.sheppard@ecn.forces.gc.ca::046012a4-b312-4c37-863d-653c3913ec98" providerId="AD" clId="Web-{130FEF56-159A-41F9-9890-57C4ADAB5282}" dt="2021-02-05T15:53:41.516" v="128" actId="20577"/>
        <pc:sldMkLst>
          <pc:docMk/>
          <pc:sldMk cId="3510831267" sldId="741"/>
        </pc:sldMkLst>
        <pc:spChg chg="mod">
          <ac:chgData name="Sheppard MS JE@MCC RJOC(A)@Defence O365" userId="S::justin.sheppard@ecn.forces.gc.ca::046012a4-b312-4c37-863d-653c3913ec98" providerId="AD" clId="Web-{130FEF56-159A-41F9-9890-57C4ADAB5282}" dt="2021-02-05T15:53:41.516" v="128" actId="20577"/>
          <ac:spMkLst>
            <pc:docMk/>
            <pc:sldMk cId="3510831267" sldId="741"/>
            <ac:spMk id="2" creationId="{46004F8F-569F-4EEC-82C9-F4E0A33968DD}"/>
          </ac:spMkLst>
        </pc:spChg>
      </pc:sldChg>
      <pc:sldChg chg="modSp">
        <pc:chgData name="Sheppard MS JE@MCC RJOC(A)@Defence O365" userId="S::justin.sheppard@ecn.forces.gc.ca::046012a4-b312-4c37-863d-653c3913ec98" providerId="AD" clId="Web-{130FEF56-159A-41F9-9890-57C4ADAB5282}" dt="2021-02-05T15:56:09.751" v="152" actId="20577"/>
        <pc:sldMkLst>
          <pc:docMk/>
          <pc:sldMk cId="63276839" sldId="742"/>
        </pc:sldMkLst>
        <pc:spChg chg="mod">
          <ac:chgData name="Sheppard MS JE@MCC RJOC(A)@Defence O365" userId="S::justin.sheppard@ecn.forces.gc.ca::046012a4-b312-4c37-863d-653c3913ec98" providerId="AD" clId="Web-{130FEF56-159A-41F9-9890-57C4ADAB5282}" dt="2021-02-05T15:56:09.751" v="152" actId="20577"/>
          <ac:spMkLst>
            <pc:docMk/>
            <pc:sldMk cId="63276839" sldId="742"/>
            <ac:spMk id="23" creationId="{729A43DE-FBC1-4A8E-9F36-624F4012FC9C}"/>
          </ac:spMkLst>
        </pc:spChg>
      </pc:sldChg>
      <pc:sldChg chg="modSp">
        <pc:chgData name="Sheppard MS JE@MCC RJOC(A)@Defence O365" userId="S::justin.sheppard@ecn.forces.gc.ca::046012a4-b312-4c37-863d-653c3913ec98" providerId="AD" clId="Web-{130FEF56-159A-41F9-9890-57C4ADAB5282}" dt="2021-02-05T15:54:41.063" v="144" actId="20577"/>
        <pc:sldMkLst>
          <pc:docMk/>
          <pc:sldMk cId="1854963053" sldId="743"/>
        </pc:sldMkLst>
        <pc:spChg chg="mod">
          <ac:chgData name="Sheppard MS JE@MCC RJOC(A)@Defence O365" userId="S::justin.sheppard@ecn.forces.gc.ca::046012a4-b312-4c37-863d-653c3913ec98" providerId="AD" clId="Web-{130FEF56-159A-41F9-9890-57C4ADAB5282}" dt="2021-02-05T15:54:41.063" v="144" actId="20577"/>
          <ac:spMkLst>
            <pc:docMk/>
            <pc:sldMk cId="1854963053" sldId="743"/>
            <ac:spMk id="2" creationId="{53C5C4BA-DC55-4524-A113-7589B74A0DA2}"/>
          </ac:spMkLst>
        </pc:spChg>
      </pc:sldChg>
      <pc:sldChg chg="modSp">
        <pc:chgData name="Sheppard MS JE@MCC RJOC(A)@Defence O365" userId="S::justin.sheppard@ecn.forces.gc.ca::046012a4-b312-4c37-863d-653c3913ec98" providerId="AD" clId="Web-{130FEF56-159A-41F9-9890-57C4ADAB5282}" dt="2021-02-05T15:48:00.561" v="34" actId="20577"/>
        <pc:sldMkLst>
          <pc:docMk/>
          <pc:sldMk cId="1779109560" sldId="744"/>
        </pc:sldMkLst>
        <pc:spChg chg="mod">
          <ac:chgData name="Sheppard MS JE@MCC RJOC(A)@Defence O365" userId="S::justin.sheppard@ecn.forces.gc.ca::046012a4-b312-4c37-863d-653c3913ec98" providerId="AD" clId="Web-{130FEF56-159A-41F9-9890-57C4ADAB5282}" dt="2021-02-05T15:48:00.561" v="34" actId="20577"/>
          <ac:spMkLst>
            <pc:docMk/>
            <pc:sldMk cId="1779109560" sldId="744"/>
            <ac:spMk id="5" creationId="{890C0386-891F-4A06-ABF8-A8F222985C86}"/>
          </ac:spMkLst>
        </pc:spChg>
      </pc:sldChg>
    </pc:docChg>
  </pc:docChgLst>
  <pc:docChgLst>
    <pc:chgData name="Sheppard MS JE@MCC RJOC(A)@Defence O365" userId="S::justin.sheppard@ecn.forces.gc.ca::046012a4-b312-4c37-863d-653c3913ec98" providerId="AD" clId="Web-{B25B558E-1051-4974-A74D-171056AC8EA0}"/>
    <pc:docChg chg="modSld">
      <pc:chgData name="Sheppard MS JE@MCC RJOC(A)@Defence O365" userId="S::justin.sheppard@ecn.forces.gc.ca::046012a4-b312-4c37-863d-653c3913ec98" providerId="AD" clId="Web-{B25B558E-1051-4974-A74D-171056AC8EA0}" dt="2021-02-03T17:26:16.093" v="4" actId="20577"/>
      <pc:docMkLst>
        <pc:docMk/>
      </pc:docMkLst>
      <pc:sldChg chg="modSp">
        <pc:chgData name="Sheppard MS JE@MCC RJOC(A)@Defence O365" userId="S::justin.sheppard@ecn.forces.gc.ca::046012a4-b312-4c37-863d-653c3913ec98" providerId="AD" clId="Web-{B25B558E-1051-4974-A74D-171056AC8EA0}" dt="2021-02-03T17:26:05.249" v="3" actId="20577"/>
        <pc:sldMkLst>
          <pc:docMk/>
          <pc:sldMk cId="0" sldId="675"/>
        </pc:sldMkLst>
        <pc:spChg chg="mod">
          <ac:chgData name="Sheppard MS JE@MCC RJOC(A)@Defence O365" userId="S::justin.sheppard@ecn.forces.gc.ca::046012a4-b312-4c37-863d-653c3913ec98" providerId="AD" clId="Web-{B25B558E-1051-4974-A74D-171056AC8EA0}" dt="2021-02-03T17:25:52.312" v="1" actId="20577"/>
          <ac:spMkLst>
            <pc:docMk/>
            <pc:sldMk cId="0" sldId="675"/>
            <ac:spMk id="2" creationId="{D7A17C88-5302-4D5E-8FDF-63E7A2671923}"/>
          </ac:spMkLst>
        </pc:spChg>
        <pc:spChg chg="mod">
          <ac:chgData name="Sheppard MS JE@MCC RJOC(A)@Defence O365" userId="S::justin.sheppard@ecn.forces.gc.ca::046012a4-b312-4c37-863d-653c3913ec98" providerId="AD" clId="Web-{B25B558E-1051-4974-A74D-171056AC8EA0}" dt="2021-02-03T17:26:05.249" v="3" actId="20577"/>
          <ac:spMkLst>
            <pc:docMk/>
            <pc:sldMk cId="0" sldId="675"/>
            <ac:spMk id="6147" creationId="{F26B8CF3-1791-46CF-9E19-A0FAFEB0CF93}"/>
          </ac:spMkLst>
        </pc:spChg>
      </pc:sldChg>
      <pc:sldChg chg="modSp">
        <pc:chgData name="Sheppard MS JE@MCC RJOC(A)@Defence O365" userId="S::justin.sheppard@ecn.forces.gc.ca::046012a4-b312-4c37-863d-653c3913ec98" providerId="AD" clId="Web-{B25B558E-1051-4974-A74D-171056AC8EA0}" dt="2021-02-03T17:26:16.093" v="4" actId="20577"/>
        <pc:sldMkLst>
          <pc:docMk/>
          <pc:sldMk cId="1485381541" sldId="745"/>
        </pc:sldMkLst>
        <pc:spChg chg="mod">
          <ac:chgData name="Sheppard MS JE@MCC RJOC(A)@Defence O365" userId="S::justin.sheppard@ecn.forces.gc.ca::046012a4-b312-4c37-863d-653c3913ec98" providerId="AD" clId="Web-{B25B558E-1051-4974-A74D-171056AC8EA0}" dt="2021-02-03T17:26:16.093" v="4" actId="20577"/>
          <ac:spMkLst>
            <pc:docMk/>
            <pc:sldMk cId="1485381541" sldId="745"/>
            <ac:spMk id="4" creationId="{00000000-0000-0000-0000-000000000000}"/>
          </ac:spMkLst>
        </pc:spChg>
      </pc:sldChg>
    </pc:docChg>
  </pc:docChgLst>
  <pc:docChgLst>
    <pc:chgData name="Sheppard MS JE@MCC RJOC(A)@Defence O365" userId="S::justin.sheppard@ecn.forces.gc.ca::046012a4-b312-4c37-863d-653c3913ec98" providerId="AD" clId="Web-{F341878A-C4F1-43F8-A55B-B8EAE5E7829B}"/>
    <pc:docChg chg="addSld delSld">
      <pc:chgData name="Sheppard MS JE@MCC RJOC(A)@Defence O365" userId="S::justin.sheppard@ecn.forces.gc.ca::046012a4-b312-4c37-863d-653c3913ec98" providerId="AD" clId="Web-{F341878A-C4F1-43F8-A55B-B8EAE5E7829B}" dt="2021-02-05T16:39:54.321" v="2"/>
      <pc:docMkLst>
        <pc:docMk/>
      </pc:docMkLst>
      <pc:sldChg chg="new del">
        <pc:chgData name="Sheppard MS JE@MCC RJOC(A)@Defence O365" userId="S::justin.sheppard@ecn.forces.gc.ca::046012a4-b312-4c37-863d-653c3913ec98" providerId="AD" clId="Web-{F341878A-C4F1-43F8-A55B-B8EAE5E7829B}" dt="2021-02-05T16:39:47.899" v="1"/>
        <pc:sldMkLst>
          <pc:docMk/>
          <pc:sldMk cId="2341579743" sldId="746"/>
        </pc:sldMkLst>
      </pc:sldChg>
      <pc:sldChg chg="add">
        <pc:chgData name="Sheppard MS JE@MCC RJOC(A)@Defence O365" userId="S::justin.sheppard@ecn.forces.gc.ca::046012a4-b312-4c37-863d-653c3913ec98" providerId="AD" clId="Web-{F341878A-C4F1-43F8-A55B-B8EAE5E7829B}" dt="2021-02-05T16:39:54.321" v="2"/>
        <pc:sldMkLst>
          <pc:docMk/>
          <pc:sldMk cId="2897768036" sldId="746"/>
        </pc:sldMkLst>
      </pc:sldChg>
    </pc:docChg>
  </pc:docChgLst>
  <pc:docChgLst>
    <pc:chgData name="Sheppard MS JE@MCC RJOC(A)@Defence O365" userId="S::justin.sheppard@ecn.forces.gc.ca::046012a4-b312-4c37-863d-653c3913ec98" providerId="AD" clId="Web-{0BB65094-E60A-4695-A017-A56CB8E5E981}"/>
    <pc:docChg chg="addSld modSld addMainMaster">
      <pc:chgData name="Sheppard MS JE@MCC RJOC(A)@Defence O365" userId="S::justin.sheppard@ecn.forces.gc.ca::046012a4-b312-4c37-863d-653c3913ec98" providerId="AD" clId="Web-{0BB65094-E60A-4695-A017-A56CB8E5E981}" dt="2021-02-03T16:41:54.683" v="22" actId="1076"/>
      <pc:docMkLst>
        <pc:docMk/>
      </pc:docMkLst>
      <pc:sldChg chg="addSp modSp">
        <pc:chgData name="Sheppard MS JE@MCC RJOC(A)@Defence O365" userId="S::justin.sheppard@ecn.forces.gc.ca::046012a4-b312-4c37-863d-653c3913ec98" providerId="AD" clId="Web-{0BB65094-E60A-4695-A017-A56CB8E5E981}" dt="2021-02-03T16:41:54.683" v="22" actId="1076"/>
        <pc:sldMkLst>
          <pc:docMk/>
          <pc:sldMk cId="0" sldId="675"/>
        </pc:sldMkLst>
        <pc:spChg chg="add mod">
          <ac:chgData name="Sheppard MS JE@MCC RJOC(A)@Defence O365" userId="S::justin.sheppard@ecn.forces.gc.ca::046012a4-b312-4c37-863d-653c3913ec98" providerId="AD" clId="Web-{0BB65094-E60A-4695-A017-A56CB8E5E981}" dt="2021-02-03T16:41:43.417" v="21" actId="1076"/>
          <ac:spMkLst>
            <pc:docMk/>
            <pc:sldMk cId="0" sldId="675"/>
            <ac:spMk id="2" creationId="{D7A17C88-5302-4D5E-8FDF-63E7A2671923}"/>
          </ac:spMkLst>
        </pc:spChg>
        <pc:spChg chg="mod">
          <ac:chgData name="Sheppard MS JE@MCC RJOC(A)@Defence O365" userId="S::justin.sheppard@ecn.forces.gc.ca::046012a4-b312-4c37-863d-653c3913ec98" providerId="AD" clId="Web-{0BB65094-E60A-4695-A017-A56CB8E5E981}" dt="2021-02-03T16:40:56.964" v="3" actId="20577"/>
          <ac:spMkLst>
            <pc:docMk/>
            <pc:sldMk cId="0" sldId="675"/>
            <ac:spMk id="6146" creationId="{62CD60A7-A955-4911-A686-FA670488AFE1}"/>
          </ac:spMkLst>
        </pc:spChg>
        <pc:spChg chg="mod">
          <ac:chgData name="Sheppard MS JE@MCC RJOC(A)@Defence O365" userId="S::justin.sheppard@ecn.forces.gc.ca::046012a4-b312-4c37-863d-653c3913ec98" providerId="AD" clId="Web-{0BB65094-E60A-4695-A017-A56CB8E5E981}" dt="2021-02-03T16:41:54.683" v="22" actId="1076"/>
          <ac:spMkLst>
            <pc:docMk/>
            <pc:sldMk cId="0" sldId="675"/>
            <ac:spMk id="6147" creationId="{F26B8CF3-1791-46CF-9E19-A0FAFEB0CF93}"/>
          </ac:spMkLst>
        </pc:spChg>
      </pc:sldChg>
      <pc:sldChg chg="add">
        <pc:chgData name="Sheppard MS JE@MCC RJOC(A)@Defence O365" userId="S::justin.sheppard@ecn.forces.gc.ca::046012a4-b312-4c37-863d-653c3913ec98" providerId="AD" clId="Web-{0BB65094-E60A-4695-A017-A56CB8E5E981}" dt="2021-02-03T16:40:25.495" v="0"/>
        <pc:sldMkLst>
          <pc:docMk/>
          <pc:sldMk cId="1485381541" sldId="745"/>
        </pc:sldMkLst>
      </pc:sldChg>
      <pc:sldMasterChg chg="add addSldLayout">
        <pc:chgData name="Sheppard MS JE@MCC RJOC(A)@Defence O365" userId="S::justin.sheppard@ecn.forces.gc.ca::046012a4-b312-4c37-863d-653c3913ec98" providerId="AD" clId="Web-{0BB65094-E60A-4695-A017-A56CB8E5E981}" dt="2021-02-03T16:40:25.495" v="0"/>
        <pc:sldMasterMkLst>
          <pc:docMk/>
          <pc:sldMasterMk cId="0" sldId="2147483661"/>
        </pc:sldMasterMkLst>
        <pc:sldLayoutChg chg="add">
          <pc:chgData name="Sheppard MS JE@MCC RJOC(A)@Defence O365" userId="S::justin.sheppard@ecn.forces.gc.ca::046012a4-b312-4c37-863d-653c3913ec98" providerId="AD" clId="Web-{0BB65094-E60A-4695-A017-A56CB8E5E981}" dt="2021-02-03T16:40:25.495" v="0"/>
          <pc:sldLayoutMkLst>
            <pc:docMk/>
            <pc:sldMasterMk cId="0" sldId="2147483661"/>
            <pc:sldLayoutMk cId="3587587581" sldId="2147483675"/>
          </pc:sldLayoutMkLst>
        </pc:sldLayoutChg>
        <pc:sldLayoutChg chg="add">
          <pc:chgData name="Sheppard MS JE@MCC RJOC(A)@Defence O365" userId="S::justin.sheppard@ecn.forces.gc.ca::046012a4-b312-4c37-863d-653c3913ec98" providerId="AD" clId="Web-{0BB65094-E60A-4695-A017-A56CB8E5E981}" dt="2021-02-03T16:40:25.495" v="0"/>
          <pc:sldLayoutMkLst>
            <pc:docMk/>
            <pc:sldMasterMk cId="0" sldId="2147483661"/>
            <pc:sldLayoutMk cId="757936433" sldId="2147483676"/>
          </pc:sldLayoutMkLst>
        </pc:sldLayoutChg>
        <pc:sldLayoutChg chg="add">
          <pc:chgData name="Sheppard MS JE@MCC RJOC(A)@Defence O365" userId="S::justin.sheppard@ecn.forces.gc.ca::046012a4-b312-4c37-863d-653c3913ec98" providerId="AD" clId="Web-{0BB65094-E60A-4695-A017-A56CB8E5E981}" dt="2021-02-03T16:40:25.495" v="0"/>
          <pc:sldLayoutMkLst>
            <pc:docMk/>
            <pc:sldMasterMk cId="0" sldId="2147483661"/>
            <pc:sldLayoutMk cId="2943490398" sldId="2147483677"/>
          </pc:sldLayoutMkLst>
        </pc:sldLayoutChg>
        <pc:sldLayoutChg chg="add">
          <pc:chgData name="Sheppard MS JE@MCC RJOC(A)@Defence O365" userId="S::justin.sheppard@ecn.forces.gc.ca::046012a4-b312-4c37-863d-653c3913ec98" providerId="AD" clId="Web-{0BB65094-E60A-4695-A017-A56CB8E5E981}" dt="2021-02-03T16:40:25.495" v="0"/>
          <pc:sldLayoutMkLst>
            <pc:docMk/>
            <pc:sldMasterMk cId="0" sldId="2147483661"/>
            <pc:sldLayoutMk cId="772637757" sldId="2147483678"/>
          </pc:sldLayoutMkLst>
        </pc:sldLayoutChg>
        <pc:sldLayoutChg chg="add">
          <pc:chgData name="Sheppard MS JE@MCC RJOC(A)@Defence O365" userId="S::justin.sheppard@ecn.forces.gc.ca::046012a4-b312-4c37-863d-653c3913ec98" providerId="AD" clId="Web-{0BB65094-E60A-4695-A017-A56CB8E5E981}" dt="2021-02-03T16:40:25.495" v="0"/>
          <pc:sldLayoutMkLst>
            <pc:docMk/>
            <pc:sldMasterMk cId="0" sldId="2147483661"/>
            <pc:sldLayoutMk cId="1861570970" sldId="2147483679"/>
          </pc:sldLayoutMkLst>
        </pc:sldLayoutChg>
        <pc:sldLayoutChg chg="add">
          <pc:chgData name="Sheppard MS JE@MCC RJOC(A)@Defence O365" userId="S::justin.sheppard@ecn.forces.gc.ca::046012a4-b312-4c37-863d-653c3913ec98" providerId="AD" clId="Web-{0BB65094-E60A-4695-A017-A56CB8E5E981}" dt="2021-02-03T16:40:25.495" v="0"/>
          <pc:sldLayoutMkLst>
            <pc:docMk/>
            <pc:sldMasterMk cId="0" sldId="2147483661"/>
            <pc:sldLayoutMk cId="3331409101" sldId="2147483680"/>
          </pc:sldLayoutMkLst>
        </pc:sldLayoutChg>
        <pc:sldLayoutChg chg="add">
          <pc:chgData name="Sheppard MS JE@MCC RJOC(A)@Defence O365" userId="S::justin.sheppard@ecn.forces.gc.ca::046012a4-b312-4c37-863d-653c3913ec98" providerId="AD" clId="Web-{0BB65094-E60A-4695-A017-A56CB8E5E981}" dt="2021-02-03T16:40:25.495" v="0"/>
          <pc:sldLayoutMkLst>
            <pc:docMk/>
            <pc:sldMasterMk cId="0" sldId="2147483661"/>
            <pc:sldLayoutMk cId="3534907867" sldId="2147483681"/>
          </pc:sldLayoutMkLst>
        </pc:sldLayoutChg>
        <pc:sldLayoutChg chg="add">
          <pc:chgData name="Sheppard MS JE@MCC RJOC(A)@Defence O365" userId="S::justin.sheppard@ecn.forces.gc.ca::046012a4-b312-4c37-863d-653c3913ec98" providerId="AD" clId="Web-{0BB65094-E60A-4695-A017-A56CB8E5E981}" dt="2021-02-03T16:40:25.495" v="0"/>
          <pc:sldLayoutMkLst>
            <pc:docMk/>
            <pc:sldMasterMk cId="0" sldId="2147483661"/>
            <pc:sldLayoutMk cId="251597976" sldId="2147483682"/>
          </pc:sldLayoutMkLst>
        </pc:sldLayoutChg>
        <pc:sldLayoutChg chg="add">
          <pc:chgData name="Sheppard MS JE@MCC RJOC(A)@Defence O365" userId="S::justin.sheppard@ecn.forces.gc.ca::046012a4-b312-4c37-863d-653c3913ec98" providerId="AD" clId="Web-{0BB65094-E60A-4695-A017-A56CB8E5E981}" dt="2021-02-03T16:40:25.495" v="0"/>
          <pc:sldLayoutMkLst>
            <pc:docMk/>
            <pc:sldMasterMk cId="0" sldId="2147483661"/>
            <pc:sldLayoutMk cId="1041058093" sldId="2147483683"/>
          </pc:sldLayoutMkLst>
        </pc:sldLayoutChg>
        <pc:sldLayoutChg chg="add">
          <pc:chgData name="Sheppard MS JE@MCC RJOC(A)@Defence O365" userId="S::justin.sheppard@ecn.forces.gc.ca::046012a4-b312-4c37-863d-653c3913ec98" providerId="AD" clId="Web-{0BB65094-E60A-4695-A017-A56CB8E5E981}" dt="2021-02-03T16:40:25.495" v="0"/>
          <pc:sldLayoutMkLst>
            <pc:docMk/>
            <pc:sldMasterMk cId="0" sldId="2147483661"/>
            <pc:sldLayoutMk cId="3191897425" sldId="2147483684"/>
          </pc:sldLayoutMkLst>
        </pc:sldLayoutChg>
        <pc:sldLayoutChg chg="add">
          <pc:chgData name="Sheppard MS JE@MCC RJOC(A)@Defence O365" userId="S::justin.sheppard@ecn.forces.gc.ca::046012a4-b312-4c37-863d-653c3913ec98" providerId="AD" clId="Web-{0BB65094-E60A-4695-A017-A56CB8E5E981}" dt="2021-02-03T16:40:25.495" v="0"/>
          <pc:sldLayoutMkLst>
            <pc:docMk/>
            <pc:sldMasterMk cId="0" sldId="2147483661"/>
            <pc:sldLayoutMk cId="1124349474" sldId="2147483685"/>
          </pc:sldLayoutMkLst>
        </pc:sldLayoutChg>
        <pc:sldLayoutChg chg="add">
          <pc:chgData name="Sheppard MS JE@MCC RJOC(A)@Defence O365" userId="S::justin.sheppard@ecn.forces.gc.ca::046012a4-b312-4c37-863d-653c3913ec98" providerId="AD" clId="Web-{0BB65094-E60A-4695-A017-A56CB8E5E981}" dt="2021-02-03T16:40:25.495" v="0"/>
          <pc:sldLayoutMkLst>
            <pc:docMk/>
            <pc:sldMasterMk cId="0" sldId="2147483661"/>
            <pc:sldLayoutMk cId="637531431" sldId="2147483686"/>
          </pc:sldLayoutMkLst>
        </pc:sldLayout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0.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416CC3DB-D18F-4647-9420-E621A2D75C64}"/>
              </a:ext>
            </a:extLst>
          </p:cNvPr>
          <p:cNvSpPr>
            <a:spLocks noGrp="1" noChangeArrowheads="1"/>
          </p:cNvSpPr>
          <p:nvPr>
            <p:ph type="hdr" sz="quarter"/>
          </p:nvPr>
        </p:nvSpPr>
        <p:spPr bwMode="auto">
          <a:xfrm>
            <a:off x="533400" y="228600"/>
            <a:ext cx="5943600"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ctr" defTabSz="1022350" eaLnBrk="0" hangingPunct="0">
              <a:defRPr sz="1400">
                <a:latin typeface="Arial" charset="0"/>
                <a:ea typeface="ＭＳ Ｐゴシック" pitchFamily="-65" charset="-128"/>
              </a:defRPr>
            </a:lvl1pPr>
          </a:lstStyle>
          <a:p>
            <a:pPr>
              <a:defRPr/>
            </a:pPr>
            <a:endParaRPr lang="en-US"/>
          </a:p>
          <a:p>
            <a:pPr>
              <a:defRPr/>
            </a:pPr>
            <a:r>
              <a:rPr lang="en-US"/>
              <a:t>AT-101Link 16 Joint Interoperability Course</a:t>
            </a:r>
          </a:p>
        </p:txBody>
      </p:sp>
      <p:sp>
        <p:nvSpPr>
          <p:cNvPr id="3075" name="Rectangle 3">
            <a:extLst>
              <a:ext uri="{FF2B5EF4-FFF2-40B4-BE49-F238E27FC236}">
                <a16:creationId xmlns:a16="http://schemas.microsoft.com/office/drawing/2014/main" id="{E54BB141-C860-4822-B74A-67AE89F66EA7}"/>
              </a:ext>
            </a:extLst>
          </p:cNvPr>
          <p:cNvSpPr>
            <a:spLocks noGrp="1" noChangeArrowheads="1"/>
          </p:cNvSpPr>
          <p:nvPr>
            <p:ph type="dt" sz="quarter" idx="1"/>
          </p:nvPr>
        </p:nvSpPr>
        <p:spPr bwMode="auto">
          <a:xfrm>
            <a:off x="3967163" y="1588"/>
            <a:ext cx="3036887"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defTabSz="1022350" eaLnBrk="0" hangingPunct="0">
              <a:defRPr sz="1000" b="0" i="1">
                <a:latin typeface="Times New Roman" pitchFamily="-65" charset="0"/>
                <a:ea typeface="ＭＳ Ｐゴシック" pitchFamily="-65" charset="-128"/>
              </a:defRPr>
            </a:lvl1pPr>
          </a:lstStyle>
          <a:p>
            <a:pPr>
              <a:defRPr/>
            </a:pPr>
            <a:endParaRPr lang="en-US"/>
          </a:p>
        </p:txBody>
      </p:sp>
      <p:sp>
        <p:nvSpPr>
          <p:cNvPr id="3076" name="Rectangle 4">
            <a:extLst>
              <a:ext uri="{FF2B5EF4-FFF2-40B4-BE49-F238E27FC236}">
                <a16:creationId xmlns:a16="http://schemas.microsoft.com/office/drawing/2014/main" id="{DA6C3E92-8439-4825-ADDA-E01BB824E7C4}"/>
              </a:ext>
            </a:extLst>
          </p:cNvPr>
          <p:cNvSpPr>
            <a:spLocks noGrp="1" noChangeArrowheads="1"/>
          </p:cNvSpPr>
          <p:nvPr>
            <p:ph type="ftr" sz="quarter" idx="2"/>
          </p:nvPr>
        </p:nvSpPr>
        <p:spPr bwMode="auto">
          <a:xfrm>
            <a:off x="533400" y="8382000"/>
            <a:ext cx="6096000"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defTabSz="1022350" eaLnBrk="0" hangingPunct="0">
              <a:defRPr sz="1000" b="0">
                <a:latin typeface="Arial" charset="0"/>
                <a:ea typeface="ＭＳ Ｐゴシック" pitchFamily="-65" charset="-128"/>
                <a:cs typeface="Arial" charset="0"/>
              </a:defRPr>
            </a:lvl1pPr>
          </a:lstStyle>
          <a:p>
            <a:pPr>
              <a:defRPr/>
            </a:pPr>
            <a:r>
              <a:rPr lang="en-US"/>
              <a:t>Lesson 2 • Terminals</a:t>
            </a:r>
          </a:p>
          <a:p>
            <a:pPr>
              <a:defRPr/>
            </a:pPr>
            <a:r>
              <a:rPr lang="en-US"/>
              <a:t>Allied Training • Ft. McPherson, GA • 2007 </a:t>
            </a:r>
          </a:p>
          <a:p>
            <a:pPr>
              <a:defRPr/>
            </a:pPr>
            <a:endParaRPr lang="en-US"/>
          </a:p>
        </p:txBody>
      </p:sp>
      <p:sp>
        <p:nvSpPr>
          <p:cNvPr id="3077" name="Rectangle 5">
            <a:extLst>
              <a:ext uri="{FF2B5EF4-FFF2-40B4-BE49-F238E27FC236}">
                <a16:creationId xmlns:a16="http://schemas.microsoft.com/office/drawing/2014/main" id="{35836465-BC00-40F2-98A2-391661A7F745}"/>
              </a:ext>
            </a:extLst>
          </p:cNvPr>
          <p:cNvSpPr>
            <a:spLocks noGrp="1" noChangeArrowheads="1"/>
          </p:cNvSpPr>
          <p:nvPr>
            <p:ph type="sldNum" sz="quarter" idx="3"/>
          </p:nvPr>
        </p:nvSpPr>
        <p:spPr bwMode="auto">
          <a:xfrm>
            <a:off x="3967163" y="8763000"/>
            <a:ext cx="3036887"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defTabSz="1022350">
              <a:defRPr sz="1000" b="0" i="1"/>
            </a:lvl1pPr>
          </a:lstStyle>
          <a:p>
            <a:fld id="{939D88F0-EDD9-445C-8822-215831A10FE9}" type="slidenum">
              <a:rPr lang="en-US" altLang="en-US"/>
              <a:pPr/>
              <a:t>‹#›</a:t>
            </a:fld>
            <a:endParaRPr lang="en-US" altLang="en-US"/>
          </a:p>
        </p:txBody>
      </p:sp>
      <p:sp>
        <p:nvSpPr>
          <p:cNvPr id="5126" name="AutoShape 6">
            <a:extLst>
              <a:ext uri="{FF2B5EF4-FFF2-40B4-BE49-F238E27FC236}">
                <a16:creationId xmlns:a16="http://schemas.microsoft.com/office/drawing/2014/main" id="{631EBF8F-12C2-4657-B025-310D68BD608B}"/>
              </a:ext>
            </a:extLst>
          </p:cNvPr>
          <p:cNvSpPr>
            <a:spLocks noChangeArrowheads="1"/>
          </p:cNvSpPr>
          <p:nvPr/>
        </p:nvSpPr>
        <p:spPr bwMode="auto">
          <a:xfrm>
            <a:off x="533400" y="228600"/>
            <a:ext cx="5943600" cy="457200"/>
          </a:xfrm>
          <a:prstGeom prst="roundRect">
            <a:avLst>
              <a:gd name="adj" fmla="val 16667"/>
            </a:avLst>
          </a:pr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eaLnBrk="1" hangingPunct="1"/>
            <a:endParaRPr lang="en-US" altLang="en-US" sz="1800" b="0">
              <a:latin typeface="Arial" panose="020B0604020202020204" pitchFamily="34" charset="0"/>
            </a:endParaRPr>
          </a:p>
        </p:txBody>
      </p:sp>
      <p:sp>
        <p:nvSpPr>
          <p:cNvPr id="5127" name="AutoShape 7">
            <a:extLst>
              <a:ext uri="{FF2B5EF4-FFF2-40B4-BE49-F238E27FC236}">
                <a16:creationId xmlns:a16="http://schemas.microsoft.com/office/drawing/2014/main" id="{E6F75EA1-A47C-459B-A7C6-EDC027657AC9}"/>
              </a:ext>
            </a:extLst>
          </p:cNvPr>
          <p:cNvSpPr>
            <a:spLocks noChangeArrowheads="1"/>
          </p:cNvSpPr>
          <p:nvPr/>
        </p:nvSpPr>
        <p:spPr bwMode="auto">
          <a:xfrm>
            <a:off x="533400" y="8382000"/>
            <a:ext cx="6096000" cy="457200"/>
          </a:xfrm>
          <a:prstGeom prst="roundRect">
            <a:avLst>
              <a:gd name="adj" fmla="val 16667"/>
            </a:avLst>
          </a:pr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eaLnBrk="1" hangingPunct="1"/>
            <a:endParaRPr lang="en-US" altLang="en-US" sz="1800" b="0">
              <a:latin typeface="Arial" panose="020B0604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DB58804E-68F8-4DFC-8004-D53BAA16A8B9}"/>
              </a:ext>
            </a:extLst>
          </p:cNvPr>
          <p:cNvSpPr>
            <a:spLocks noGrp="1" noChangeArrowheads="1"/>
          </p:cNvSpPr>
          <p:nvPr>
            <p:ph type="hdr" sz="quarter"/>
          </p:nvPr>
        </p:nvSpPr>
        <p:spPr bwMode="auto">
          <a:xfrm>
            <a:off x="1219200" y="152400"/>
            <a:ext cx="4572000"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defTabSz="1022350" eaLnBrk="0" hangingPunct="0">
              <a:defRPr sz="1000" b="0" i="1">
                <a:latin typeface="Times New Roman" pitchFamily="-65" charset="0"/>
                <a:ea typeface="ＭＳ Ｐゴシック" pitchFamily="-65" charset="-128"/>
              </a:defRPr>
            </a:lvl1pPr>
          </a:lstStyle>
          <a:p>
            <a:pPr>
              <a:defRPr/>
            </a:pPr>
            <a:endParaRPr lang="en-US"/>
          </a:p>
        </p:txBody>
      </p:sp>
      <p:sp>
        <p:nvSpPr>
          <p:cNvPr id="2051" name="Rectangle 3">
            <a:extLst>
              <a:ext uri="{FF2B5EF4-FFF2-40B4-BE49-F238E27FC236}">
                <a16:creationId xmlns:a16="http://schemas.microsoft.com/office/drawing/2014/main" id="{6619F171-BA06-4BA2-AC21-C3841C8AC43F}"/>
              </a:ext>
            </a:extLst>
          </p:cNvPr>
          <p:cNvSpPr>
            <a:spLocks noGrp="1" noChangeArrowheads="1"/>
          </p:cNvSpPr>
          <p:nvPr>
            <p:ph type="dt" idx="1"/>
          </p:nvPr>
        </p:nvSpPr>
        <p:spPr bwMode="auto">
          <a:xfrm>
            <a:off x="3967163" y="1588"/>
            <a:ext cx="3036887"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defTabSz="1022350" eaLnBrk="0" hangingPunct="0">
              <a:defRPr sz="1000" b="0" i="1">
                <a:latin typeface="Times New Roman" pitchFamily="-65" charset="0"/>
                <a:ea typeface="ＭＳ Ｐゴシック" pitchFamily="-65" charset="-128"/>
              </a:defRPr>
            </a:lvl1pPr>
          </a:lstStyle>
          <a:p>
            <a:pPr>
              <a:defRPr/>
            </a:pPr>
            <a:endParaRPr lang="en-US"/>
          </a:p>
        </p:txBody>
      </p:sp>
      <p:sp>
        <p:nvSpPr>
          <p:cNvPr id="2052" name="Rectangle 4">
            <a:extLst>
              <a:ext uri="{FF2B5EF4-FFF2-40B4-BE49-F238E27FC236}">
                <a16:creationId xmlns:a16="http://schemas.microsoft.com/office/drawing/2014/main" id="{41C90312-B9B4-46B3-BE2C-32F9FC4D8DE7}"/>
              </a:ext>
            </a:extLst>
          </p:cNvPr>
          <p:cNvSpPr>
            <a:spLocks noGrp="1" noChangeArrowheads="1"/>
          </p:cNvSpPr>
          <p:nvPr>
            <p:ph type="ftr" sz="quarter" idx="4"/>
          </p:nvPr>
        </p:nvSpPr>
        <p:spPr bwMode="auto">
          <a:xfrm>
            <a:off x="-1588" y="8763000"/>
            <a:ext cx="3036888"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defTabSz="1022350" eaLnBrk="0" hangingPunct="0">
              <a:defRPr sz="1000" b="0" i="1">
                <a:latin typeface="Times New Roman" pitchFamily="-65" charset="0"/>
                <a:ea typeface="ＭＳ Ｐゴシック" pitchFamily="-65" charset="-128"/>
              </a:defRPr>
            </a:lvl1pPr>
          </a:lstStyle>
          <a:p>
            <a:pPr>
              <a:defRPr/>
            </a:pPr>
            <a:endParaRPr lang="en-US"/>
          </a:p>
        </p:txBody>
      </p:sp>
      <p:sp>
        <p:nvSpPr>
          <p:cNvPr id="2053" name="Rectangle 5">
            <a:extLst>
              <a:ext uri="{FF2B5EF4-FFF2-40B4-BE49-F238E27FC236}">
                <a16:creationId xmlns:a16="http://schemas.microsoft.com/office/drawing/2014/main" id="{6BD01DD9-2066-4507-97DE-8F4EBF37173F}"/>
              </a:ext>
            </a:extLst>
          </p:cNvPr>
          <p:cNvSpPr>
            <a:spLocks noGrp="1" noChangeArrowheads="1"/>
          </p:cNvSpPr>
          <p:nvPr>
            <p:ph type="sldNum" sz="quarter" idx="5"/>
          </p:nvPr>
        </p:nvSpPr>
        <p:spPr bwMode="auto">
          <a:xfrm>
            <a:off x="3967163" y="8763000"/>
            <a:ext cx="3036887"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defTabSz="1022350">
              <a:defRPr sz="1000" b="0" i="1"/>
            </a:lvl1pPr>
          </a:lstStyle>
          <a:p>
            <a:fld id="{8662D2F5-F62C-4FF6-9CDF-B61EEA76E134}" type="slidenum">
              <a:rPr lang="en-US" altLang="en-US"/>
              <a:pPr/>
              <a:t>‹#›</a:t>
            </a:fld>
            <a:endParaRPr lang="en-US" altLang="en-US"/>
          </a:p>
        </p:txBody>
      </p:sp>
      <p:sp>
        <p:nvSpPr>
          <p:cNvPr id="2054" name="Rectangle 6">
            <a:extLst>
              <a:ext uri="{FF2B5EF4-FFF2-40B4-BE49-F238E27FC236}">
                <a16:creationId xmlns:a16="http://schemas.microsoft.com/office/drawing/2014/main" id="{D893FA27-4F23-4504-8D33-D6057563437C}"/>
              </a:ext>
            </a:extLst>
          </p:cNvPr>
          <p:cNvSpPr>
            <a:spLocks noGrp="1" noChangeArrowheads="1"/>
          </p:cNvSpPr>
          <p:nvPr>
            <p:ph type="body" sz="quarter" idx="3"/>
          </p:nvPr>
        </p:nvSpPr>
        <p:spPr bwMode="auto">
          <a:xfrm>
            <a:off x="933450" y="4381500"/>
            <a:ext cx="5135563" cy="4149725"/>
          </a:xfrm>
          <a:prstGeom prst="rect">
            <a:avLst/>
          </a:prstGeom>
          <a:noFill/>
          <a:ln w="9525">
            <a:noFill/>
            <a:miter lim="800000"/>
            <a:headEnd/>
            <a:tailEnd/>
          </a:ln>
          <a:effectLst/>
        </p:spPr>
        <p:txBody>
          <a:bodyPr vert="horz" wrap="square" lIns="95250" tIns="47625" rIns="95250" bIns="4762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3" name="Rectangle 7">
            <a:extLst>
              <a:ext uri="{FF2B5EF4-FFF2-40B4-BE49-F238E27FC236}">
                <a16:creationId xmlns:a16="http://schemas.microsoft.com/office/drawing/2014/main" id="{BC86402A-554D-4B65-9738-9314C6107BC6}"/>
              </a:ext>
            </a:extLst>
          </p:cNvPr>
          <p:cNvSpPr>
            <a:spLocks noGrp="1" noRot="1" noChangeAspect="1" noChangeArrowheads="1" noTextEdit="1"/>
          </p:cNvSpPr>
          <p:nvPr>
            <p:ph type="sldImg" idx="2"/>
          </p:nvPr>
        </p:nvSpPr>
        <p:spPr bwMode="auto">
          <a:xfrm>
            <a:off x="1201738" y="698500"/>
            <a:ext cx="4602162" cy="34480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 bg1="lt1" tx1="dk1" bg2="lt2" tx2="dk2" accent1="accent1" accent2="accent2" accent3="accent3" accent4="accent4" accent5="accent5" accent6="accent6" hlink="hlink" folHlink="folHlink"/>
  <p:hf hdr="0" ftr="0" dt="0"/>
  <p:notesStyle>
    <a:lvl1pPr algn="l" defTabSz="1076325" rtl="0" eaLnBrk="0" fontAlgn="base" hangingPunct="0">
      <a:spcBef>
        <a:spcPct val="30000"/>
      </a:spcBef>
      <a:spcAft>
        <a:spcPct val="0"/>
      </a:spcAft>
      <a:defRPr sz="1300" kern="1200">
        <a:solidFill>
          <a:schemeClr val="tx1"/>
        </a:solidFill>
        <a:latin typeface="Times New Roman" pitchFamily="-65" charset="0"/>
        <a:ea typeface="MS PGothic" panose="020B0600070205080204" pitchFamily="34" charset="-128"/>
        <a:cs typeface="ＭＳ Ｐゴシック" pitchFamily="-107" charset="-128"/>
      </a:defRPr>
    </a:lvl1pPr>
    <a:lvl2pPr marL="495300" algn="l" defTabSz="1076325" rtl="0" eaLnBrk="0" fontAlgn="base" hangingPunct="0">
      <a:spcBef>
        <a:spcPct val="30000"/>
      </a:spcBef>
      <a:spcAft>
        <a:spcPct val="0"/>
      </a:spcAft>
      <a:defRPr sz="1300" kern="1200">
        <a:solidFill>
          <a:schemeClr val="tx1"/>
        </a:solidFill>
        <a:latin typeface="Times New Roman" pitchFamily="-65" charset="0"/>
        <a:ea typeface="MS PGothic" panose="020B0600070205080204" pitchFamily="34" charset="-128"/>
        <a:cs typeface="+mn-cs"/>
      </a:defRPr>
    </a:lvl2pPr>
    <a:lvl3pPr marL="992188" algn="l" defTabSz="1076325" rtl="0" eaLnBrk="0" fontAlgn="base" hangingPunct="0">
      <a:spcBef>
        <a:spcPct val="30000"/>
      </a:spcBef>
      <a:spcAft>
        <a:spcPct val="0"/>
      </a:spcAft>
      <a:defRPr sz="1300" kern="1200">
        <a:solidFill>
          <a:schemeClr val="tx1"/>
        </a:solidFill>
        <a:latin typeface="Times New Roman" pitchFamily="-65" charset="0"/>
        <a:ea typeface="MS PGothic" panose="020B0600070205080204" pitchFamily="34" charset="-128"/>
        <a:cs typeface="+mn-cs"/>
      </a:defRPr>
    </a:lvl3pPr>
    <a:lvl4pPr marL="1487488" algn="l" defTabSz="1076325" rtl="0" eaLnBrk="0" fontAlgn="base" hangingPunct="0">
      <a:spcBef>
        <a:spcPct val="30000"/>
      </a:spcBef>
      <a:spcAft>
        <a:spcPct val="0"/>
      </a:spcAft>
      <a:defRPr sz="1300" kern="1200">
        <a:solidFill>
          <a:schemeClr val="tx1"/>
        </a:solidFill>
        <a:latin typeface="Times New Roman" pitchFamily="-65" charset="0"/>
        <a:ea typeface="MS PGothic" panose="020B0600070205080204" pitchFamily="34" charset="-128"/>
        <a:cs typeface="+mn-cs"/>
      </a:defRPr>
    </a:lvl4pPr>
    <a:lvl5pPr marL="1984375" algn="l" defTabSz="1076325" rtl="0" eaLnBrk="0" fontAlgn="base" hangingPunct="0">
      <a:spcBef>
        <a:spcPct val="30000"/>
      </a:spcBef>
      <a:spcAft>
        <a:spcPct val="0"/>
      </a:spcAft>
      <a:defRPr sz="1300" kern="1200">
        <a:solidFill>
          <a:schemeClr val="tx1"/>
        </a:solidFill>
        <a:latin typeface="Times New Roman" pitchFamily="-65"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en.wikipedia.org/wiki/International_Telecommunications_Union" TargetMode="External"/><Relationship Id="rId2" Type="http://schemas.openxmlformats.org/officeDocument/2006/relationships/slide" Target="../slides/slide25.xml"/><Relationship Id="rId1" Type="http://schemas.openxmlformats.org/officeDocument/2006/relationships/notesMaster" Target="../notesMasters/notesMaster1.xml"/><Relationship Id="rId6" Type="http://schemas.openxmlformats.org/officeDocument/2006/relationships/hyperlink" Target="http://en.wikipedia.org/wiki/Megahertz" TargetMode="External"/><Relationship Id="rId5" Type="http://schemas.openxmlformats.org/officeDocument/2006/relationships/hyperlink" Target="http://en.wikipedia.org/wiki/Electromagnetic_wave" TargetMode="External"/><Relationship Id="rId4" Type="http://schemas.openxmlformats.org/officeDocument/2006/relationships/hyperlink" Target="http://en.wikipedia.org/wiki/Radio_frequency"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en.wikipedia.org/wiki/International_Telecommunications_Union"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en.wikipedia.org/wiki/Megahertz" TargetMode="External"/><Relationship Id="rId5" Type="http://schemas.openxmlformats.org/officeDocument/2006/relationships/hyperlink" Target="http://en.wikipedia.org/wiki/Electromagnetic_wave" TargetMode="External"/><Relationship Id="rId4" Type="http://schemas.openxmlformats.org/officeDocument/2006/relationships/hyperlink" Target="http://en.wikipedia.org/wiki/Radio_frequency"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en.wikipedia.org/wiki/ITU" TargetMode="External"/><Relationship Id="rId7" Type="http://schemas.openxmlformats.org/officeDocument/2006/relationships/hyperlink" Target="http://en.wikipedia.org/wiki/Hertz"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en.wikipedia.org/wiki/Wave" TargetMode="External"/><Relationship Id="rId5" Type="http://schemas.openxmlformats.org/officeDocument/2006/relationships/hyperlink" Target="http://en.wikipedia.org/wiki/Electromagnetic_radiation" TargetMode="External"/><Relationship Id="rId4" Type="http://schemas.openxmlformats.org/officeDocument/2006/relationships/hyperlink" Target="http://en.wikipedia.org/wiki/Radio_frequency"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A45A42E2-ED29-4851-BACC-D5BF6ACDD93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93824E8B-3B79-4D11-B063-E0588C328B84}" type="slidenum">
              <a:rPr lang="en-US" altLang="en-US" sz="1000" b="0"/>
              <a:pPr/>
              <a:t>1</a:t>
            </a:fld>
            <a:endParaRPr lang="en-US" altLang="en-US" sz="1000" b="0"/>
          </a:p>
        </p:txBody>
      </p:sp>
      <p:sp>
        <p:nvSpPr>
          <p:cNvPr id="7171" name="Rectangle 2">
            <a:extLst>
              <a:ext uri="{FF2B5EF4-FFF2-40B4-BE49-F238E27FC236}">
                <a16:creationId xmlns:a16="http://schemas.microsoft.com/office/drawing/2014/main" id="{6FA086BC-D18E-4B66-8C73-DDD7FC7FEDB0}"/>
              </a:ext>
            </a:extLst>
          </p:cNvPr>
          <p:cNvSpPr>
            <a:spLocks noGrp="1" noRot="1" noChangeAspect="1" noChangeArrowheads="1" noTextEdit="1"/>
          </p:cNvSpPr>
          <p:nvPr>
            <p:ph type="sldImg"/>
          </p:nvPr>
        </p:nvSpPr>
        <p:spPr>
          <a:xfrm>
            <a:off x="1203325" y="698500"/>
            <a:ext cx="4598988" cy="3448050"/>
          </a:xfrm>
          <a:ln/>
        </p:spPr>
      </p:sp>
      <p:sp>
        <p:nvSpPr>
          <p:cNvPr id="7172" name="Rectangle 3">
            <a:extLst>
              <a:ext uri="{FF2B5EF4-FFF2-40B4-BE49-F238E27FC236}">
                <a16:creationId xmlns:a16="http://schemas.microsoft.com/office/drawing/2014/main" id="{7E0ADD5D-4C6B-4DB7-9EFD-93864247E5C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a:latin typeface="Times New Roman" panose="02020603050405020304" pitchFamily="18" charset="0"/>
              </a:rPr>
              <a:t>7/01/10	Format Change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3325" y="698500"/>
            <a:ext cx="4598988" cy="3448050"/>
          </a:xfrm>
        </p:spPr>
      </p:sp>
      <p:sp>
        <p:nvSpPr>
          <p:cNvPr id="3" name="Notes Placeholder 2"/>
          <p:cNvSpPr>
            <a:spLocks noGrp="1"/>
          </p:cNvSpPr>
          <p:nvPr>
            <p:ph type="body" idx="1"/>
          </p:nvPr>
        </p:nvSpPr>
        <p:spPr/>
        <p:txBody>
          <a:bodyPr/>
          <a:lstStyle/>
          <a:p>
            <a:r>
              <a:rPr lang="en-US">
                <a:latin typeface="Calibri"/>
                <a:ea typeface="MS PGothic"/>
                <a:cs typeface="Calibri"/>
              </a:rPr>
              <a:t>Get actual balloons for this?</a:t>
            </a:r>
            <a:endParaRPr lang="en-US">
              <a:latin typeface="Calibri"/>
              <a:cs typeface="Calibri"/>
            </a:endParaRPr>
          </a:p>
        </p:txBody>
      </p:sp>
      <p:sp>
        <p:nvSpPr>
          <p:cNvPr id="4" name="Slide Number Placeholder 3"/>
          <p:cNvSpPr>
            <a:spLocks noGrp="1"/>
          </p:cNvSpPr>
          <p:nvPr>
            <p:ph type="sldNum" sz="quarter" idx="5"/>
          </p:nvPr>
        </p:nvSpPr>
        <p:spPr/>
        <p:txBody>
          <a:bodyPr/>
          <a:lstStyle/>
          <a:p>
            <a:fld id="{8662D2F5-F62C-4FF6-9CDF-B61EEA76E134}" type="slidenum">
              <a:rPr lang="en-US" altLang="en-US"/>
              <a:pPr/>
              <a:t>12</a:t>
            </a:fld>
            <a:endParaRPr lang="en-US" altLang="en-US"/>
          </a:p>
        </p:txBody>
      </p:sp>
    </p:spTree>
    <p:extLst>
      <p:ext uri="{BB962C8B-B14F-4D97-AF65-F5344CB8AC3E}">
        <p14:creationId xmlns:p14="http://schemas.microsoft.com/office/powerpoint/2010/main" val="2881243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3325" y="698500"/>
            <a:ext cx="4598988" cy="3448050"/>
          </a:xfrm>
        </p:spPr>
      </p:sp>
      <p:sp>
        <p:nvSpPr>
          <p:cNvPr id="3" name="Notes Placeholder 2"/>
          <p:cNvSpPr>
            <a:spLocks noGrp="1"/>
          </p:cNvSpPr>
          <p:nvPr>
            <p:ph type="body" idx="1"/>
          </p:nvPr>
        </p:nvSpPr>
        <p:spPr/>
        <p:txBody>
          <a:bodyPr/>
          <a:lstStyle/>
          <a:p>
            <a:r>
              <a:rPr lang="en-US">
                <a:latin typeface="Calibri"/>
                <a:ea typeface="MS PGothic"/>
                <a:cs typeface="Calibri"/>
              </a:rPr>
              <a:t>Get actual balloons for this?</a:t>
            </a:r>
            <a:endParaRPr lang="en-US">
              <a:latin typeface="Calibri"/>
              <a:cs typeface="Calibri"/>
            </a:endParaRPr>
          </a:p>
        </p:txBody>
      </p:sp>
      <p:sp>
        <p:nvSpPr>
          <p:cNvPr id="4" name="Slide Number Placeholder 3"/>
          <p:cNvSpPr>
            <a:spLocks noGrp="1"/>
          </p:cNvSpPr>
          <p:nvPr>
            <p:ph type="sldNum" sz="quarter" idx="5"/>
          </p:nvPr>
        </p:nvSpPr>
        <p:spPr/>
        <p:txBody>
          <a:bodyPr/>
          <a:lstStyle/>
          <a:p>
            <a:fld id="{8662D2F5-F62C-4FF6-9CDF-B61EEA76E134}" type="slidenum">
              <a:rPr lang="en-US" altLang="en-US"/>
              <a:pPr/>
              <a:t>13</a:t>
            </a:fld>
            <a:endParaRPr lang="en-US" altLang="en-US"/>
          </a:p>
        </p:txBody>
      </p:sp>
    </p:spTree>
    <p:extLst>
      <p:ext uri="{BB962C8B-B14F-4D97-AF65-F5344CB8AC3E}">
        <p14:creationId xmlns:p14="http://schemas.microsoft.com/office/powerpoint/2010/main" val="2110433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8CB1A6B4-1FFD-45C3-BBFF-5EE43C816D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5942DCAC-D9E2-48D9-8699-E54E48DD4C23}" type="slidenum">
              <a:rPr lang="en-US" altLang="en-US" sz="1000" b="0"/>
              <a:pPr/>
              <a:t>23</a:t>
            </a:fld>
            <a:endParaRPr lang="en-US" altLang="en-US" sz="1000" b="0"/>
          </a:p>
        </p:txBody>
      </p:sp>
      <p:sp>
        <p:nvSpPr>
          <p:cNvPr id="68611" name="Rectangle 2">
            <a:extLst>
              <a:ext uri="{FF2B5EF4-FFF2-40B4-BE49-F238E27FC236}">
                <a16:creationId xmlns:a16="http://schemas.microsoft.com/office/drawing/2014/main" id="{D8C00078-D67D-4AAD-80CF-FD5F89460726}"/>
              </a:ext>
            </a:extLst>
          </p:cNvPr>
          <p:cNvSpPr>
            <a:spLocks noGrp="1" noRot="1" noChangeAspect="1" noChangeArrowheads="1" noTextEdit="1"/>
          </p:cNvSpPr>
          <p:nvPr>
            <p:ph type="sldImg"/>
          </p:nvPr>
        </p:nvSpPr>
        <p:spPr>
          <a:xfrm>
            <a:off x="1203325" y="698500"/>
            <a:ext cx="4598988" cy="3448050"/>
          </a:xfrm>
          <a:ln/>
        </p:spPr>
      </p:sp>
      <p:sp>
        <p:nvSpPr>
          <p:cNvPr id="68612" name="Rectangle 3">
            <a:extLst>
              <a:ext uri="{FF2B5EF4-FFF2-40B4-BE49-F238E27FC236}">
                <a16:creationId xmlns:a16="http://schemas.microsoft.com/office/drawing/2014/main" id="{4B438B10-6440-449F-808D-21AA52E3E6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a:latin typeface="Times New Roman" panose="02020603050405020304" pitchFamily="18" charset="0"/>
              </a:rPr>
              <a:t>The L11 OPTASK LINK portion is identified by the LNKXI segment. </a:t>
            </a:r>
          </a:p>
          <a:p>
            <a:r>
              <a:rPr lang="en-CA" altLang="en-US">
                <a:latin typeface="Times New Roman" panose="02020603050405020304" pitchFamily="18" charset="0"/>
              </a:rPr>
              <a:t>The OPTASK LINK for L11 will contain </a:t>
            </a:r>
          </a:p>
          <a:p>
            <a:r>
              <a:rPr lang="en-CA" altLang="en-US">
                <a:latin typeface="Times New Roman" panose="02020603050405020304" pitchFamily="18" charset="0"/>
              </a:rPr>
              <a:t>LNKXI</a:t>
            </a:r>
          </a:p>
          <a:p>
            <a:r>
              <a:rPr lang="en-CA" altLang="en-US">
                <a:latin typeface="Times New Roman" panose="02020603050405020304" pitchFamily="18" charset="0"/>
              </a:rPr>
              <a:t>DLRPGRID</a:t>
            </a:r>
          </a:p>
          <a:p>
            <a:r>
              <a:rPr lang="en-CA" altLang="en-US">
                <a:latin typeface="Times New Roman" panose="02020603050405020304" pitchFamily="18" charset="0"/>
              </a:rPr>
              <a:t>PERIOD</a:t>
            </a:r>
          </a:p>
          <a:p>
            <a:r>
              <a:rPr lang="en-CA" altLang="en-US">
                <a:latin typeface="Times New Roman" panose="02020603050405020304" pitchFamily="18" charset="0"/>
              </a:rPr>
              <a:t>LSYSDATA </a:t>
            </a:r>
          </a:p>
          <a:p>
            <a:r>
              <a:rPr lang="en-CA" altLang="en-US">
                <a:latin typeface="Times New Roman" panose="02020603050405020304" pitchFamily="18" charset="0"/>
              </a:rPr>
              <a:t>CRYPDAT</a:t>
            </a:r>
          </a:p>
          <a:p>
            <a:r>
              <a:rPr lang="en-CA" altLang="en-US">
                <a:latin typeface="Times New Roman" panose="02020603050405020304" pitchFamily="18" charset="0"/>
              </a:rPr>
              <a:t>DALFREQ</a:t>
            </a:r>
          </a:p>
          <a:p>
            <a:r>
              <a:rPr lang="en-CA" altLang="en-US">
                <a:latin typeface="Times New Roman" panose="02020603050405020304" pitchFamily="18" charset="0"/>
              </a:rPr>
              <a:t>LPUDATA</a:t>
            </a:r>
          </a:p>
        </p:txBody>
      </p:sp>
    </p:spTree>
    <p:extLst>
      <p:ext uri="{BB962C8B-B14F-4D97-AF65-F5344CB8AC3E}">
        <p14:creationId xmlns:p14="http://schemas.microsoft.com/office/powerpoint/2010/main" val="25400031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8CB1A6B4-1FFD-45C3-BBFF-5EE43C816D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5942DCAC-D9E2-48D9-8699-E54E48DD4C23}" type="slidenum">
              <a:rPr lang="en-US" altLang="en-US" sz="1000" b="0"/>
              <a:pPr/>
              <a:t>24</a:t>
            </a:fld>
            <a:endParaRPr lang="en-US" altLang="en-US" sz="1000" b="0"/>
          </a:p>
        </p:txBody>
      </p:sp>
      <p:sp>
        <p:nvSpPr>
          <p:cNvPr id="68611" name="Rectangle 2">
            <a:extLst>
              <a:ext uri="{FF2B5EF4-FFF2-40B4-BE49-F238E27FC236}">
                <a16:creationId xmlns:a16="http://schemas.microsoft.com/office/drawing/2014/main" id="{D8C00078-D67D-4AAD-80CF-FD5F89460726}"/>
              </a:ext>
            </a:extLst>
          </p:cNvPr>
          <p:cNvSpPr>
            <a:spLocks noGrp="1" noRot="1" noChangeAspect="1" noChangeArrowheads="1" noTextEdit="1"/>
          </p:cNvSpPr>
          <p:nvPr>
            <p:ph type="sldImg"/>
          </p:nvPr>
        </p:nvSpPr>
        <p:spPr>
          <a:xfrm>
            <a:off x="1203325" y="698500"/>
            <a:ext cx="4598988" cy="3448050"/>
          </a:xfrm>
          <a:ln/>
        </p:spPr>
      </p:sp>
      <p:sp>
        <p:nvSpPr>
          <p:cNvPr id="68612" name="Rectangle 3">
            <a:extLst>
              <a:ext uri="{FF2B5EF4-FFF2-40B4-BE49-F238E27FC236}">
                <a16:creationId xmlns:a16="http://schemas.microsoft.com/office/drawing/2014/main" id="{4B438B10-6440-449F-808D-21AA52E3E6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a:latin typeface="Times New Roman" panose="02020603050405020304" pitchFamily="18" charset="0"/>
              </a:rPr>
              <a:t>The L11 OPTASK LINK portion is identified by the LNKXI segment. </a:t>
            </a:r>
          </a:p>
          <a:p>
            <a:r>
              <a:rPr lang="en-CA" altLang="en-US">
                <a:latin typeface="Times New Roman" panose="02020603050405020304" pitchFamily="18" charset="0"/>
              </a:rPr>
              <a:t>The OPTASK LINK for L11 will contain </a:t>
            </a:r>
          </a:p>
          <a:p>
            <a:r>
              <a:rPr lang="en-CA" altLang="en-US">
                <a:latin typeface="Times New Roman" panose="02020603050405020304" pitchFamily="18" charset="0"/>
              </a:rPr>
              <a:t>LNKXI</a:t>
            </a:r>
          </a:p>
          <a:p>
            <a:r>
              <a:rPr lang="en-CA" altLang="en-US">
                <a:latin typeface="Times New Roman" panose="02020603050405020304" pitchFamily="18" charset="0"/>
              </a:rPr>
              <a:t>DLRPGRID</a:t>
            </a:r>
          </a:p>
          <a:p>
            <a:r>
              <a:rPr lang="en-CA" altLang="en-US">
                <a:latin typeface="Times New Roman" panose="02020603050405020304" pitchFamily="18" charset="0"/>
              </a:rPr>
              <a:t>PERIOD</a:t>
            </a:r>
          </a:p>
          <a:p>
            <a:r>
              <a:rPr lang="en-CA" altLang="en-US">
                <a:latin typeface="Times New Roman" panose="02020603050405020304" pitchFamily="18" charset="0"/>
              </a:rPr>
              <a:t>LSYSDATA </a:t>
            </a:r>
          </a:p>
          <a:p>
            <a:r>
              <a:rPr lang="en-CA" altLang="en-US">
                <a:latin typeface="Times New Roman" panose="02020603050405020304" pitchFamily="18" charset="0"/>
              </a:rPr>
              <a:t>CRYPDAT</a:t>
            </a:r>
          </a:p>
          <a:p>
            <a:r>
              <a:rPr lang="en-CA" altLang="en-US">
                <a:latin typeface="Times New Roman" panose="02020603050405020304" pitchFamily="18" charset="0"/>
              </a:rPr>
              <a:t>DALFREQ</a:t>
            </a:r>
          </a:p>
          <a:p>
            <a:r>
              <a:rPr lang="en-CA" altLang="en-US">
                <a:latin typeface="Times New Roman" panose="02020603050405020304" pitchFamily="18" charset="0"/>
              </a:rPr>
              <a:t>LPUDATA</a:t>
            </a:r>
          </a:p>
        </p:txBody>
      </p:sp>
    </p:spTree>
    <p:extLst>
      <p:ext uri="{BB962C8B-B14F-4D97-AF65-F5344CB8AC3E}">
        <p14:creationId xmlns:p14="http://schemas.microsoft.com/office/powerpoint/2010/main" val="29429081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007ACBEC-C084-4355-A16F-A902A78FC1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DA9AB2DB-95A4-4409-9462-7B347CF77A01}" type="slidenum">
              <a:rPr lang="en-US" altLang="en-US" sz="1000" b="0"/>
              <a:pPr/>
              <a:t>25</a:t>
            </a:fld>
            <a:endParaRPr lang="en-US" altLang="en-US" sz="1000" b="0"/>
          </a:p>
        </p:txBody>
      </p:sp>
      <p:sp>
        <p:nvSpPr>
          <p:cNvPr id="19459" name="Rectangle 2">
            <a:extLst>
              <a:ext uri="{FF2B5EF4-FFF2-40B4-BE49-F238E27FC236}">
                <a16:creationId xmlns:a16="http://schemas.microsoft.com/office/drawing/2014/main" id="{F99139B8-9579-4CBB-93FC-DBBC0BAF41DF}"/>
              </a:ext>
            </a:extLst>
          </p:cNvPr>
          <p:cNvSpPr>
            <a:spLocks noGrp="1" noRot="1" noChangeAspect="1" noChangeArrowheads="1" noTextEdit="1"/>
          </p:cNvSpPr>
          <p:nvPr>
            <p:ph type="sldImg"/>
          </p:nvPr>
        </p:nvSpPr>
        <p:spPr>
          <a:xfrm>
            <a:off x="1203325" y="698500"/>
            <a:ext cx="4598988" cy="3448050"/>
          </a:xfrm>
          <a:ln/>
        </p:spPr>
      </p:sp>
      <p:sp>
        <p:nvSpPr>
          <p:cNvPr id="19460" name="Rectangle 3">
            <a:extLst>
              <a:ext uri="{FF2B5EF4-FFF2-40B4-BE49-F238E27FC236}">
                <a16:creationId xmlns:a16="http://schemas.microsoft.com/office/drawing/2014/main" id="{E12BAB19-D31F-4734-B560-79AD160C1EF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a:latin typeface="Times New Roman" panose="02020603050405020304" pitchFamily="18" charset="0"/>
              </a:rPr>
              <a:t>HF High Frequency RF</a:t>
            </a:r>
          </a:p>
          <a:p>
            <a:r>
              <a:rPr lang="en-CA" altLang="en-US">
                <a:latin typeface="Times New Roman" panose="02020603050405020304" pitchFamily="18" charset="0"/>
              </a:rPr>
              <a:t>is the </a:t>
            </a:r>
            <a:r>
              <a:rPr lang="en-CA" altLang="en-US">
                <a:latin typeface="Times New Roman" panose="02020603050405020304" pitchFamily="18" charset="0"/>
                <a:hlinkClick r:id="rId3" tooltip="International Telecommunications Union"/>
              </a:rPr>
              <a:t>ITU</a:t>
            </a:r>
            <a:r>
              <a:rPr lang="en-CA" altLang="en-US">
                <a:latin typeface="Times New Roman" panose="02020603050405020304" pitchFamily="18" charset="0"/>
              </a:rPr>
              <a:t> (International Telecommunication Union)-designated range of </a:t>
            </a:r>
            <a:r>
              <a:rPr lang="en-CA" altLang="en-US">
                <a:latin typeface="Times New Roman" panose="02020603050405020304" pitchFamily="18" charset="0"/>
                <a:hlinkClick r:id="rId4" tooltip="Radio frequency"/>
              </a:rPr>
              <a:t>radio frequency</a:t>
            </a:r>
            <a:r>
              <a:rPr lang="en-CA" altLang="en-US">
                <a:latin typeface="Times New Roman" panose="02020603050405020304" pitchFamily="18" charset="0"/>
              </a:rPr>
              <a:t> </a:t>
            </a:r>
            <a:r>
              <a:rPr lang="en-CA" altLang="en-US">
                <a:latin typeface="Times New Roman" panose="02020603050405020304" pitchFamily="18" charset="0"/>
                <a:hlinkClick r:id="rId5" tooltip="Electromagnetic wave"/>
              </a:rPr>
              <a:t>electromagnetic waves</a:t>
            </a:r>
            <a:r>
              <a:rPr lang="en-CA" altLang="en-US">
                <a:latin typeface="Times New Roman" panose="02020603050405020304" pitchFamily="18" charset="0"/>
              </a:rPr>
              <a:t> (radio waves) between 3 and 30 </a:t>
            </a:r>
            <a:r>
              <a:rPr lang="en-CA" altLang="en-US">
                <a:latin typeface="Times New Roman" panose="02020603050405020304" pitchFamily="18" charset="0"/>
                <a:hlinkClick r:id="rId6" tooltip="Megahertz"/>
              </a:rPr>
              <a:t>MHz</a:t>
            </a:r>
            <a:r>
              <a:rPr lang="en-CA" altLang="en-US">
                <a:latin typeface="Times New Roman" panose="02020603050405020304" pitchFamily="18" charset="0"/>
              </a:rPr>
              <a:t> </a:t>
            </a:r>
            <a:br>
              <a:rPr lang="en-CA" altLang="en-US">
                <a:latin typeface="Times New Roman" panose="02020603050405020304" pitchFamily="18" charset="0"/>
              </a:rPr>
            </a:br>
            <a:r>
              <a:rPr lang="en-CA" altLang="en-US">
                <a:latin typeface="Times New Roman" panose="02020603050405020304" pitchFamily="18" charset="0"/>
              </a:rPr>
              <a:t>It is capable of Long range and is beyond line of sight. It can be noisy to listen to, especially man-made interference from electronic devices, tends to have a great effect on the HF bands </a:t>
            </a:r>
          </a:p>
        </p:txBody>
      </p:sp>
    </p:spTree>
    <p:extLst>
      <p:ext uri="{BB962C8B-B14F-4D97-AF65-F5344CB8AC3E}">
        <p14:creationId xmlns:p14="http://schemas.microsoft.com/office/powerpoint/2010/main" val="23149381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a:extLst>
              <a:ext uri="{FF2B5EF4-FFF2-40B4-BE49-F238E27FC236}">
                <a16:creationId xmlns:a16="http://schemas.microsoft.com/office/drawing/2014/main" id="{1FA47FB8-C46D-49CB-A6B7-8CDF36D1878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F387DCB0-ACE7-4778-A69E-767C684F1BC3}" type="slidenum">
              <a:rPr lang="en-US" altLang="en-US" sz="1000" b="0"/>
              <a:pPr/>
              <a:t>26</a:t>
            </a:fld>
            <a:endParaRPr lang="en-US" altLang="en-US" sz="1000" b="0"/>
          </a:p>
        </p:txBody>
      </p:sp>
      <p:sp>
        <p:nvSpPr>
          <p:cNvPr id="84995" name="Rectangle 2">
            <a:extLst>
              <a:ext uri="{FF2B5EF4-FFF2-40B4-BE49-F238E27FC236}">
                <a16:creationId xmlns:a16="http://schemas.microsoft.com/office/drawing/2014/main" id="{33419978-B5B6-43C1-8102-B17D693152E6}"/>
              </a:ext>
            </a:extLst>
          </p:cNvPr>
          <p:cNvSpPr>
            <a:spLocks noGrp="1" noRot="1" noChangeAspect="1" noChangeArrowheads="1" noTextEdit="1"/>
          </p:cNvSpPr>
          <p:nvPr>
            <p:ph type="sldImg"/>
          </p:nvPr>
        </p:nvSpPr>
        <p:spPr>
          <a:xfrm>
            <a:off x="1203325" y="698500"/>
            <a:ext cx="4598988" cy="3448050"/>
          </a:xfrm>
          <a:ln/>
        </p:spPr>
      </p:sp>
      <p:sp>
        <p:nvSpPr>
          <p:cNvPr id="84996" name="Rectangle 3">
            <a:extLst>
              <a:ext uri="{FF2B5EF4-FFF2-40B4-BE49-F238E27FC236}">
                <a16:creationId xmlns:a16="http://schemas.microsoft.com/office/drawing/2014/main" id="{2EF4BDC3-CEA6-45B7-9814-12F12AADFE4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a:latin typeface="Times New Roman" panose="02020603050405020304"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a:extLst>
              <a:ext uri="{FF2B5EF4-FFF2-40B4-BE49-F238E27FC236}">
                <a16:creationId xmlns:a16="http://schemas.microsoft.com/office/drawing/2014/main" id="{1FA47FB8-C46D-49CB-A6B7-8CDF36D1878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F387DCB0-ACE7-4778-A69E-767C684F1BC3}" type="slidenum">
              <a:rPr lang="en-US" altLang="en-US" sz="1000" b="0"/>
              <a:pPr/>
              <a:t>27</a:t>
            </a:fld>
            <a:endParaRPr lang="en-US" altLang="en-US" sz="1000" b="0"/>
          </a:p>
        </p:txBody>
      </p:sp>
      <p:sp>
        <p:nvSpPr>
          <p:cNvPr id="84995" name="Rectangle 2">
            <a:extLst>
              <a:ext uri="{FF2B5EF4-FFF2-40B4-BE49-F238E27FC236}">
                <a16:creationId xmlns:a16="http://schemas.microsoft.com/office/drawing/2014/main" id="{33419978-B5B6-43C1-8102-B17D693152E6}"/>
              </a:ext>
            </a:extLst>
          </p:cNvPr>
          <p:cNvSpPr>
            <a:spLocks noGrp="1" noRot="1" noChangeAspect="1" noChangeArrowheads="1" noTextEdit="1"/>
          </p:cNvSpPr>
          <p:nvPr>
            <p:ph type="sldImg"/>
          </p:nvPr>
        </p:nvSpPr>
        <p:spPr>
          <a:xfrm>
            <a:off x="1203325" y="698500"/>
            <a:ext cx="4598988" cy="3448050"/>
          </a:xfrm>
          <a:ln/>
        </p:spPr>
      </p:sp>
      <p:sp>
        <p:nvSpPr>
          <p:cNvPr id="84996" name="Rectangle 3">
            <a:extLst>
              <a:ext uri="{FF2B5EF4-FFF2-40B4-BE49-F238E27FC236}">
                <a16:creationId xmlns:a16="http://schemas.microsoft.com/office/drawing/2014/main" id="{2EF4BDC3-CEA6-45B7-9814-12F12AADFE4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a:latin typeface="Times New Roman" panose="02020603050405020304" pitchFamily="18" charset="0"/>
            </a:endParaRPr>
          </a:p>
        </p:txBody>
      </p:sp>
    </p:spTree>
    <p:extLst>
      <p:ext uri="{BB962C8B-B14F-4D97-AF65-F5344CB8AC3E}">
        <p14:creationId xmlns:p14="http://schemas.microsoft.com/office/powerpoint/2010/main" val="1240001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a:extLst>
              <a:ext uri="{FF2B5EF4-FFF2-40B4-BE49-F238E27FC236}">
                <a16:creationId xmlns:a16="http://schemas.microsoft.com/office/drawing/2014/main" id="{89850E16-5962-4EBB-93DC-DF4ADF6EE71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A47C31A7-1961-45DD-AAF6-67FBA646F354}" type="slidenum">
              <a:rPr lang="en-US" altLang="en-US" sz="1000" b="0"/>
              <a:pPr/>
              <a:t>3</a:t>
            </a:fld>
            <a:endParaRPr lang="en-US" altLang="en-US" sz="1000" b="0"/>
          </a:p>
        </p:txBody>
      </p:sp>
      <p:sp>
        <p:nvSpPr>
          <p:cNvPr id="9219" name="Rectangle 2">
            <a:extLst>
              <a:ext uri="{FF2B5EF4-FFF2-40B4-BE49-F238E27FC236}">
                <a16:creationId xmlns:a16="http://schemas.microsoft.com/office/drawing/2014/main" id="{5C4D9415-9DDF-4EB7-A321-922463E3D2CC}"/>
              </a:ext>
            </a:extLst>
          </p:cNvPr>
          <p:cNvSpPr>
            <a:spLocks noGrp="1" noRot="1" noChangeAspect="1" noChangeArrowheads="1" noTextEdit="1"/>
          </p:cNvSpPr>
          <p:nvPr>
            <p:ph type="sldImg"/>
          </p:nvPr>
        </p:nvSpPr>
        <p:spPr>
          <a:xfrm>
            <a:off x="1203325" y="698500"/>
            <a:ext cx="4598988" cy="3448050"/>
          </a:xfrm>
          <a:ln/>
        </p:spPr>
      </p:sp>
      <p:sp>
        <p:nvSpPr>
          <p:cNvPr id="9220" name="Rectangle 3">
            <a:extLst>
              <a:ext uri="{FF2B5EF4-FFF2-40B4-BE49-F238E27FC236}">
                <a16:creationId xmlns:a16="http://schemas.microsoft.com/office/drawing/2014/main" id="{E95F664B-9F42-404B-8736-B49461D780E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9B711C45-DCFD-49A2-A358-049D6AFC049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3293D8B5-839F-4B63-B80C-123896FA043E}" type="slidenum">
              <a:rPr lang="en-US" altLang="en-US" sz="1000" b="0"/>
              <a:pPr/>
              <a:t>4</a:t>
            </a:fld>
            <a:endParaRPr lang="en-US" altLang="en-US" sz="1000" b="0"/>
          </a:p>
        </p:txBody>
      </p:sp>
      <p:sp>
        <p:nvSpPr>
          <p:cNvPr id="19459" name="Rectangle 2">
            <a:extLst>
              <a:ext uri="{FF2B5EF4-FFF2-40B4-BE49-F238E27FC236}">
                <a16:creationId xmlns:a16="http://schemas.microsoft.com/office/drawing/2014/main" id="{10EBC4EF-6B92-4D93-B1AC-68A777A2E535}"/>
              </a:ext>
            </a:extLst>
          </p:cNvPr>
          <p:cNvSpPr>
            <a:spLocks noGrp="1" noRot="1" noChangeAspect="1" noChangeArrowheads="1" noTextEdit="1"/>
          </p:cNvSpPr>
          <p:nvPr>
            <p:ph type="sldImg"/>
          </p:nvPr>
        </p:nvSpPr>
        <p:spPr>
          <a:xfrm>
            <a:off x="1203325" y="698500"/>
            <a:ext cx="4598988" cy="3448050"/>
          </a:xfrm>
          <a:ln/>
        </p:spPr>
      </p:sp>
      <p:sp>
        <p:nvSpPr>
          <p:cNvPr id="19460" name="Rectangle 3">
            <a:extLst>
              <a:ext uri="{FF2B5EF4-FFF2-40B4-BE49-F238E27FC236}">
                <a16:creationId xmlns:a16="http://schemas.microsoft.com/office/drawing/2014/main" id="{5AD41C35-38BB-4D45-8FE1-72F4B26104C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a:latin typeface="Times New Roman"/>
                <a:ea typeface="MS PGothic"/>
                <a:cs typeface="Times New Roman"/>
              </a:rPr>
              <a:t>HF High Frequency RF</a:t>
            </a:r>
          </a:p>
          <a:p>
            <a:r>
              <a:rPr lang="en-CA" altLang="en-US">
                <a:latin typeface="Times New Roman"/>
                <a:ea typeface="MS PGothic"/>
                <a:cs typeface="Times New Roman"/>
              </a:rPr>
              <a:t>is the </a:t>
            </a:r>
            <a:r>
              <a:rPr lang="en-CA" altLang="en-US">
                <a:latin typeface="Times New Roman"/>
                <a:ea typeface="MS PGothic"/>
                <a:cs typeface="Times New Roman"/>
                <a:hlinkClick r:id="rId3" tooltip="International Telecommunications Union"/>
              </a:rPr>
              <a:t>ITU</a:t>
            </a:r>
            <a:r>
              <a:rPr lang="en-CA" altLang="en-US">
                <a:latin typeface="Times New Roman"/>
                <a:ea typeface="MS PGothic"/>
                <a:cs typeface="Times New Roman"/>
              </a:rPr>
              <a:t> (International Telecommunication Union)-designated range of </a:t>
            </a:r>
            <a:r>
              <a:rPr lang="en-CA" altLang="en-US">
                <a:latin typeface="Times New Roman"/>
                <a:ea typeface="MS PGothic"/>
                <a:cs typeface="Times New Roman"/>
                <a:hlinkClick r:id="rId4" tooltip="Radio frequency"/>
              </a:rPr>
              <a:t>radio frequency</a:t>
            </a:r>
            <a:r>
              <a:rPr lang="en-CA" altLang="en-US">
                <a:latin typeface="Times New Roman"/>
                <a:ea typeface="MS PGothic"/>
                <a:cs typeface="Times New Roman"/>
              </a:rPr>
              <a:t> </a:t>
            </a:r>
            <a:r>
              <a:rPr lang="en-CA" altLang="en-US">
                <a:latin typeface="Times New Roman"/>
                <a:ea typeface="MS PGothic"/>
                <a:cs typeface="Times New Roman"/>
                <a:hlinkClick r:id="rId5" tooltip="Electromagnetic wave"/>
              </a:rPr>
              <a:t>electromagnetic waves</a:t>
            </a:r>
            <a:r>
              <a:rPr lang="en-CA" altLang="en-US">
                <a:latin typeface="Times New Roman"/>
                <a:ea typeface="MS PGothic"/>
                <a:cs typeface="Times New Roman"/>
              </a:rPr>
              <a:t> (radio waves) between 3 and 30 </a:t>
            </a:r>
            <a:r>
              <a:rPr lang="en-CA" altLang="en-US">
                <a:latin typeface="Times New Roman"/>
                <a:ea typeface="MS PGothic"/>
                <a:cs typeface="Times New Roman"/>
                <a:hlinkClick r:id="rId6" tooltip="Megahertz"/>
              </a:rPr>
              <a:t>MHz</a:t>
            </a:r>
            <a:r>
              <a:rPr lang="en-CA" altLang="en-US">
                <a:latin typeface="Times New Roman"/>
                <a:ea typeface="MS PGothic"/>
                <a:cs typeface="Times New Roman"/>
              </a:rPr>
              <a:t> </a:t>
            </a:r>
            <a:br>
              <a:rPr lang="en-CA" altLang="en-US">
                <a:latin typeface="Times New Roman" panose="02020603050405020304" pitchFamily="18" charset="0"/>
                <a:cs typeface="Times New Roman"/>
              </a:rPr>
            </a:br>
            <a:r>
              <a:rPr lang="en-CA" altLang="en-US">
                <a:latin typeface="Times New Roman"/>
                <a:ea typeface="MS PGothic"/>
                <a:cs typeface="Times New Roman"/>
              </a:rPr>
              <a:t>It is capable of Long range and is beyond line of sight. It can be noisy to listen to, especially man-made interference from electronic devices, tends to have a great effect on the HF bands </a:t>
            </a:r>
          </a:p>
          <a:p>
            <a:endParaRPr lang="en-CA" altLang="en-US">
              <a:latin typeface="Times New Roman" panose="02020603050405020304" pitchFamily="18" charset="0"/>
              <a:cs typeface="Times New Roman"/>
            </a:endParaRPr>
          </a:p>
          <a:p>
            <a:r>
              <a:rPr lang="en-CA" altLang="en-US">
                <a:latin typeface="Times New Roman"/>
                <a:ea typeface="MS PGothic"/>
                <a:cs typeface="Times New Roman"/>
              </a:rPr>
              <a:t>HF Transmissions can reradiate on cables and guywires making them dangerous to handle in an active RF environment. The Navy has strict rules on when HF can be radiated and with how much power. This is true both ashore and at sea. Aircraft refuelling will often cease HF transmissions due to these safety issues.</a:t>
            </a:r>
            <a:endParaRPr lang="en-CA" altLang="en-US">
              <a:latin typeface="Times New Roman" panose="02020603050405020304" pitchFamily="18" charset="0"/>
              <a:cs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7099CDCD-7C15-48CA-BAE6-59D270B6E7F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043716BE-15B3-4A04-875A-699359C7D716}" type="slidenum">
              <a:rPr lang="en-US" altLang="en-US" sz="1000" b="0"/>
              <a:pPr/>
              <a:t>5</a:t>
            </a:fld>
            <a:endParaRPr lang="en-US" altLang="en-US" sz="1000" b="0"/>
          </a:p>
        </p:txBody>
      </p:sp>
      <p:sp>
        <p:nvSpPr>
          <p:cNvPr id="21507" name="Rectangle 2">
            <a:extLst>
              <a:ext uri="{FF2B5EF4-FFF2-40B4-BE49-F238E27FC236}">
                <a16:creationId xmlns:a16="http://schemas.microsoft.com/office/drawing/2014/main" id="{383EA9E6-26F7-4D3C-8950-96B0586D2182}"/>
              </a:ext>
            </a:extLst>
          </p:cNvPr>
          <p:cNvSpPr>
            <a:spLocks noGrp="1" noRot="1" noChangeAspect="1" noChangeArrowheads="1" noTextEdit="1"/>
          </p:cNvSpPr>
          <p:nvPr>
            <p:ph type="sldImg"/>
          </p:nvPr>
        </p:nvSpPr>
        <p:spPr>
          <a:xfrm>
            <a:off x="1203325" y="698500"/>
            <a:ext cx="4598988" cy="3448050"/>
          </a:xfrm>
          <a:ln/>
        </p:spPr>
      </p:sp>
      <p:sp>
        <p:nvSpPr>
          <p:cNvPr id="21508" name="Rectangle 3">
            <a:extLst>
              <a:ext uri="{FF2B5EF4-FFF2-40B4-BE49-F238E27FC236}">
                <a16:creationId xmlns:a16="http://schemas.microsoft.com/office/drawing/2014/main" id="{5A628ADC-37C8-49B7-BB2A-8E12FA05C9B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a:latin typeface="Times New Roman"/>
                <a:ea typeface="MS PGothic"/>
                <a:cs typeface="Times New Roman"/>
              </a:rPr>
              <a:t>designates the </a:t>
            </a:r>
            <a:r>
              <a:rPr lang="en-CA" altLang="en-US">
                <a:latin typeface="Times New Roman"/>
                <a:ea typeface="MS PGothic"/>
                <a:cs typeface="Times New Roman"/>
                <a:hlinkClick r:id="rId3" tooltip="ITU"/>
              </a:rPr>
              <a:t>ITU</a:t>
            </a:r>
            <a:r>
              <a:rPr lang="en-CA" altLang="en-US">
                <a:latin typeface="Times New Roman"/>
                <a:ea typeface="MS PGothic"/>
                <a:cs typeface="Times New Roman"/>
              </a:rPr>
              <a:t> </a:t>
            </a:r>
            <a:r>
              <a:rPr lang="en-CA" altLang="en-US">
                <a:latin typeface="Times New Roman"/>
                <a:ea typeface="MS PGothic"/>
                <a:cs typeface="Times New Roman"/>
                <a:hlinkClick r:id="rId4" tooltip="Radio frequency"/>
              </a:rPr>
              <a:t>radio frequency</a:t>
            </a:r>
            <a:r>
              <a:rPr lang="en-CA" altLang="en-US">
                <a:latin typeface="Times New Roman"/>
                <a:ea typeface="MS PGothic"/>
                <a:cs typeface="Times New Roman"/>
              </a:rPr>
              <a:t> range of </a:t>
            </a:r>
            <a:r>
              <a:rPr lang="en-CA" altLang="en-US">
                <a:latin typeface="Times New Roman"/>
                <a:ea typeface="MS PGothic"/>
                <a:cs typeface="Times New Roman"/>
                <a:hlinkClick r:id="rId5" tooltip="Electromagnetic radiation"/>
              </a:rPr>
              <a:t>electromagnetic</a:t>
            </a:r>
            <a:r>
              <a:rPr lang="en-CA" altLang="en-US">
                <a:latin typeface="Times New Roman"/>
                <a:ea typeface="MS PGothic"/>
                <a:cs typeface="Times New Roman"/>
              </a:rPr>
              <a:t> </a:t>
            </a:r>
            <a:r>
              <a:rPr lang="en-CA" altLang="en-US">
                <a:latin typeface="Times New Roman"/>
                <a:ea typeface="MS PGothic"/>
                <a:cs typeface="Times New Roman"/>
                <a:hlinkClick r:id="rId6" tooltip="Wave"/>
              </a:rPr>
              <a:t>waves</a:t>
            </a:r>
            <a:r>
              <a:rPr lang="en-CA" altLang="en-US">
                <a:latin typeface="Times New Roman"/>
                <a:ea typeface="MS PGothic"/>
                <a:cs typeface="Times New Roman"/>
              </a:rPr>
              <a:t> between 300 </a:t>
            </a:r>
            <a:r>
              <a:rPr lang="en-CA" altLang="en-US">
                <a:latin typeface="Times New Roman"/>
                <a:ea typeface="MS PGothic"/>
                <a:cs typeface="Times New Roman"/>
                <a:hlinkClick r:id="rId7" tooltip="Hertz"/>
              </a:rPr>
              <a:t>MHz</a:t>
            </a:r>
            <a:r>
              <a:rPr lang="en-CA" altLang="en-US">
                <a:latin typeface="Times New Roman"/>
                <a:ea typeface="MS PGothic"/>
                <a:cs typeface="Times New Roman"/>
              </a:rPr>
              <a:t> and 3 </a:t>
            </a:r>
            <a:r>
              <a:rPr lang="en-CA" altLang="en-US">
                <a:latin typeface="Times New Roman"/>
                <a:ea typeface="MS PGothic"/>
                <a:cs typeface="Times New Roman"/>
                <a:hlinkClick r:id="rId7" tooltip="Hertz"/>
              </a:rPr>
              <a:t>GHz</a:t>
            </a:r>
            <a:r>
              <a:rPr lang="en-CA" altLang="en-US">
                <a:latin typeface="Times New Roman"/>
                <a:ea typeface="MS PGothic"/>
                <a:cs typeface="Times New Roman"/>
              </a:rPr>
              <a:t> (3,000 MHz)</a:t>
            </a:r>
            <a:br>
              <a:rPr lang="en-CA" altLang="en-US">
                <a:latin typeface="Times New Roman" panose="02020603050405020304" pitchFamily="18" charset="0"/>
                <a:cs typeface="Times New Roman"/>
              </a:rPr>
            </a:br>
            <a:r>
              <a:rPr lang="en-CA" altLang="en-US">
                <a:latin typeface="Times New Roman"/>
                <a:ea typeface="MS PGothic"/>
                <a:cs typeface="Times New Roman"/>
              </a:rPr>
              <a:t>It has a shorter range than HF, requires line of sight but offers a very clean signal. Tall buildings can interfere as well but it is capable of going through interior walls for indoor use. </a:t>
            </a:r>
            <a:endParaRPr lang="en-US"/>
          </a:p>
          <a:p>
            <a:endParaRPr lang="en-CA" altLang="en-US">
              <a:latin typeface="Times New Roman" panose="02020603050405020304" pitchFamily="18" charset="0"/>
              <a:cs typeface="Times New Roman"/>
            </a:endParaRPr>
          </a:p>
          <a:p>
            <a:r>
              <a:rPr lang="en-CA" altLang="en-US">
                <a:latin typeface="Times New Roman"/>
                <a:ea typeface="MS PGothic"/>
                <a:cs typeface="Times New Roman"/>
              </a:rPr>
              <a:t>UHF does not have the same re-radiation issues as HF, as well as is operated with significantly less power (200 W vs 1000 W). This means that UHF can be radiated without waivers or restrictions, including aircraft refuelling.</a:t>
            </a:r>
            <a:endParaRPr lang="en-CA" altLang="en-US">
              <a:latin typeface="Times New Roman" panose="02020603050405020304" pitchFamily="18" charset="0"/>
              <a:cs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a:extLst>
              <a:ext uri="{FF2B5EF4-FFF2-40B4-BE49-F238E27FC236}">
                <a16:creationId xmlns:a16="http://schemas.microsoft.com/office/drawing/2014/main" id="{12A300F7-A353-43A2-950B-E5764CF652F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01B7D27C-61DE-45C3-8A95-7CF4FACF4764}" type="slidenum">
              <a:rPr lang="en-US" altLang="en-US" sz="1000" b="0"/>
              <a:pPr/>
              <a:t>6</a:t>
            </a:fld>
            <a:endParaRPr lang="en-US" altLang="en-US" sz="1000" b="0"/>
          </a:p>
        </p:txBody>
      </p:sp>
      <p:sp>
        <p:nvSpPr>
          <p:cNvPr id="52227" name="Rectangle 2">
            <a:extLst>
              <a:ext uri="{FF2B5EF4-FFF2-40B4-BE49-F238E27FC236}">
                <a16:creationId xmlns:a16="http://schemas.microsoft.com/office/drawing/2014/main" id="{5449B45A-7DBA-433B-A29C-11C674D2323C}"/>
              </a:ext>
            </a:extLst>
          </p:cNvPr>
          <p:cNvSpPr>
            <a:spLocks noGrp="1" noRot="1" noChangeAspect="1" noChangeArrowheads="1" noTextEdit="1"/>
          </p:cNvSpPr>
          <p:nvPr>
            <p:ph type="sldImg"/>
          </p:nvPr>
        </p:nvSpPr>
        <p:spPr>
          <a:xfrm>
            <a:off x="1203325" y="698500"/>
            <a:ext cx="4598988" cy="3448050"/>
          </a:xfrm>
          <a:ln/>
        </p:spPr>
      </p:sp>
      <p:sp>
        <p:nvSpPr>
          <p:cNvPr id="52228" name="Rectangle 3">
            <a:extLst>
              <a:ext uri="{FF2B5EF4-FFF2-40B4-BE49-F238E27FC236}">
                <a16:creationId xmlns:a16="http://schemas.microsoft.com/office/drawing/2014/main" id="{873A771C-7C33-40E8-A37C-D1E3F0A26FE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a:latin typeface="Times New Roman" panose="02020603050405020304" pitchFamily="18" charset="0"/>
              </a:rPr>
              <a:t>CLEW and SLEW are two options for wave forms. Default is SLEW</a:t>
            </a:r>
          </a:p>
          <a:p>
            <a:r>
              <a:rPr lang="en-CA" altLang="en-US">
                <a:latin typeface="Times New Roman" panose="02020603050405020304" pitchFamily="18" charset="0"/>
              </a:rPr>
              <a:t>SLEW and CLEW are not compatible waveforms</a:t>
            </a:r>
          </a:p>
          <a:p>
            <a:r>
              <a:rPr lang="en-CA" altLang="en-US">
                <a:latin typeface="Times New Roman" panose="02020603050405020304" pitchFamily="18" charset="0"/>
              </a:rPr>
              <a:t>SLEW, among other</a:t>
            </a:r>
          </a:p>
          <a:p>
            <a:r>
              <a:rPr lang="en-CA" altLang="en-US">
                <a:latin typeface="Times New Roman" panose="02020603050405020304" pitchFamily="18" charset="0"/>
              </a:rPr>
              <a:t>enhancements, provides increased propagation and a more powerful Error</a:t>
            </a:r>
          </a:p>
          <a:p>
            <a:r>
              <a:rPr lang="en-CA" altLang="en-US">
                <a:latin typeface="Times New Roman" panose="02020603050405020304" pitchFamily="18" charset="0"/>
              </a:rPr>
              <a:t>Detection and Correction (EDAC) algorithm. While the option exists to operate</a:t>
            </a:r>
          </a:p>
          <a:p>
            <a:r>
              <a:rPr lang="en-CA" altLang="en-US">
                <a:latin typeface="Times New Roman" panose="02020603050405020304" pitchFamily="18" charset="0"/>
              </a:rPr>
              <a:t>in either CLEW or SLEW, all participants in a given Link 11 net must select the</a:t>
            </a:r>
          </a:p>
          <a:p>
            <a:r>
              <a:rPr lang="en-CA" altLang="en-US">
                <a:latin typeface="Times New Roman" panose="02020603050405020304" pitchFamily="18" charset="0"/>
              </a:rPr>
              <a:t>same waveform to achieve connectivity between units. SLEW is used by NAVY only</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a:extLst>
              <a:ext uri="{FF2B5EF4-FFF2-40B4-BE49-F238E27FC236}">
                <a16:creationId xmlns:a16="http://schemas.microsoft.com/office/drawing/2014/main" id="{12A300F7-A353-43A2-950B-E5764CF652F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01B7D27C-61DE-45C3-8A95-7CF4FACF4764}" type="slidenum">
              <a:rPr lang="en-US" altLang="en-US" sz="1000" b="0"/>
              <a:pPr/>
              <a:t>7</a:t>
            </a:fld>
            <a:endParaRPr lang="en-US" altLang="en-US" sz="1000" b="0"/>
          </a:p>
        </p:txBody>
      </p:sp>
      <p:sp>
        <p:nvSpPr>
          <p:cNvPr id="52227" name="Rectangle 2">
            <a:extLst>
              <a:ext uri="{FF2B5EF4-FFF2-40B4-BE49-F238E27FC236}">
                <a16:creationId xmlns:a16="http://schemas.microsoft.com/office/drawing/2014/main" id="{5449B45A-7DBA-433B-A29C-11C674D2323C}"/>
              </a:ext>
            </a:extLst>
          </p:cNvPr>
          <p:cNvSpPr>
            <a:spLocks noGrp="1" noRot="1" noChangeAspect="1" noChangeArrowheads="1" noTextEdit="1"/>
          </p:cNvSpPr>
          <p:nvPr>
            <p:ph type="sldImg"/>
          </p:nvPr>
        </p:nvSpPr>
        <p:spPr>
          <a:xfrm>
            <a:off x="1203325" y="698500"/>
            <a:ext cx="4598988" cy="3448050"/>
          </a:xfrm>
          <a:ln/>
        </p:spPr>
      </p:sp>
      <p:sp>
        <p:nvSpPr>
          <p:cNvPr id="52228" name="Rectangle 3">
            <a:extLst>
              <a:ext uri="{FF2B5EF4-FFF2-40B4-BE49-F238E27FC236}">
                <a16:creationId xmlns:a16="http://schemas.microsoft.com/office/drawing/2014/main" id="{873A771C-7C33-40E8-A37C-D1E3F0A26FE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a:latin typeface="Times New Roman"/>
                <a:ea typeface="MS PGothic"/>
                <a:cs typeface="Times New Roman"/>
              </a:rPr>
              <a:t>This topic gets complicated fast.</a:t>
            </a:r>
            <a:endParaRPr lang="en-US">
              <a:cs typeface="Times New Roman"/>
            </a:endParaRPr>
          </a:p>
          <a:p>
            <a:r>
              <a:rPr lang="en-CA" altLang="en-US">
                <a:latin typeface="Times New Roman"/>
                <a:ea typeface="MS PGothic"/>
                <a:cs typeface="Times New Roman"/>
              </a:rPr>
              <a:t>The tones are modulated using QPSK (Quadrature Phase Shift Key), which offsets the phase of the fixed frequency in four increments (45, 135, 225 and 315 degrees)</a:t>
            </a:r>
          </a:p>
          <a:p>
            <a:r>
              <a:rPr lang="en-CA" altLang="en-US">
                <a:latin typeface="Times New Roman"/>
                <a:ea typeface="MS PGothic"/>
                <a:cs typeface="Times New Roman"/>
              </a:rPr>
              <a:t>The first tone is used for doppler correction (measuring the frequency shift due to a relative motion), and is combined with the last tone to create the preamble signal.</a:t>
            </a:r>
          </a:p>
          <a:p>
            <a:r>
              <a:rPr lang="en-CA" altLang="en-US">
                <a:latin typeface="Times New Roman"/>
                <a:ea typeface="MS PGothic"/>
                <a:cs typeface="Times New Roman"/>
              </a:rPr>
              <a:t>Tones 2-15 are used for encoding digital data.</a:t>
            </a:r>
            <a:endParaRPr lang="en-CA" altLang="en-US">
              <a:cs typeface="Times New Roman"/>
            </a:endParaRPr>
          </a:p>
        </p:txBody>
      </p:sp>
    </p:spTree>
    <p:extLst>
      <p:ext uri="{BB962C8B-B14F-4D97-AF65-F5344CB8AC3E}">
        <p14:creationId xmlns:p14="http://schemas.microsoft.com/office/powerpoint/2010/main" val="25689448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a:extLst>
              <a:ext uri="{FF2B5EF4-FFF2-40B4-BE49-F238E27FC236}">
                <a16:creationId xmlns:a16="http://schemas.microsoft.com/office/drawing/2014/main" id="{12A300F7-A353-43A2-950B-E5764CF652F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01B7D27C-61DE-45C3-8A95-7CF4FACF4764}" type="slidenum">
              <a:rPr lang="en-US" altLang="en-US" sz="1000" b="0"/>
              <a:pPr/>
              <a:t>8</a:t>
            </a:fld>
            <a:endParaRPr lang="en-US" altLang="en-US" sz="1000" b="0"/>
          </a:p>
        </p:txBody>
      </p:sp>
      <p:sp>
        <p:nvSpPr>
          <p:cNvPr id="52227" name="Rectangle 2">
            <a:extLst>
              <a:ext uri="{FF2B5EF4-FFF2-40B4-BE49-F238E27FC236}">
                <a16:creationId xmlns:a16="http://schemas.microsoft.com/office/drawing/2014/main" id="{5449B45A-7DBA-433B-A29C-11C674D2323C}"/>
              </a:ext>
            </a:extLst>
          </p:cNvPr>
          <p:cNvSpPr>
            <a:spLocks noGrp="1" noRot="1" noChangeAspect="1" noChangeArrowheads="1" noTextEdit="1"/>
          </p:cNvSpPr>
          <p:nvPr>
            <p:ph type="sldImg"/>
          </p:nvPr>
        </p:nvSpPr>
        <p:spPr>
          <a:xfrm>
            <a:off x="1203325" y="698500"/>
            <a:ext cx="4598988" cy="3448050"/>
          </a:xfrm>
          <a:ln/>
        </p:spPr>
      </p:sp>
      <p:sp>
        <p:nvSpPr>
          <p:cNvPr id="52228" name="Rectangle 3">
            <a:extLst>
              <a:ext uri="{FF2B5EF4-FFF2-40B4-BE49-F238E27FC236}">
                <a16:creationId xmlns:a16="http://schemas.microsoft.com/office/drawing/2014/main" id="{873A771C-7C33-40E8-A37C-D1E3F0A26FE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a:latin typeface="Times New Roman"/>
                <a:ea typeface="MS PGothic"/>
                <a:cs typeface="Times New Roman"/>
              </a:rPr>
              <a:t>This topic gets complicated fast, but even worse</a:t>
            </a:r>
            <a:endParaRPr lang="en-US">
              <a:cs typeface="Times New Roman"/>
            </a:endParaRPr>
          </a:p>
          <a:p>
            <a:r>
              <a:rPr lang="en-CA" altLang="en-US">
                <a:latin typeface="Times New Roman"/>
                <a:ea typeface="MS PGothic"/>
                <a:cs typeface="Times New Roman"/>
              </a:rPr>
              <a:t>A single tone is encoded with an eight-phase modulation process. More details are available in MIL-STD 6011/STANAG 5511</a:t>
            </a:r>
            <a:endParaRPr lang="en-CA"/>
          </a:p>
        </p:txBody>
      </p:sp>
    </p:spTree>
    <p:extLst>
      <p:ext uri="{BB962C8B-B14F-4D97-AF65-F5344CB8AC3E}">
        <p14:creationId xmlns:p14="http://schemas.microsoft.com/office/powerpoint/2010/main" val="26516542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8CB1A6B4-1FFD-45C3-BBFF-5EE43C816D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5942DCAC-D9E2-48D9-8699-E54E48DD4C23}" type="slidenum">
              <a:rPr lang="en-US" altLang="en-US" sz="1000" b="0"/>
              <a:pPr/>
              <a:t>9</a:t>
            </a:fld>
            <a:endParaRPr lang="en-US" altLang="en-US" sz="1000" b="0"/>
          </a:p>
        </p:txBody>
      </p:sp>
      <p:sp>
        <p:nvSpPr>
          <p:cNvPr id="68611" name="Rectangle 2">
            <a:extLst>
              <a:ext uri="{FF2B5EF4-FFF2-40B4-BE49-F238E27FC236}">
                <a16:creationId xmlns:a16="http://schemas.microsoft.com/office/drawing/2014/main" id="{D8C00078-D67D-4AAD-80CF-FD5F89460726}"/>
              </a:ext>
            </a:extLst>
          </p:cNvPr>
          <p:cNvSpPr>
            <a:spLocks noGrp="1" noRot="1" noChangeAspect="1" noChangeArrowheads="1" noTextEdit="1"/>
          </p:cNvSpPr>
          <p:nvPr>
            <p:ph type="sldImg"/>
          </p:nvPr>
        </p:nvSpPr>
        <p:spPr>
          <a:xfrm>
            <a:off x="1203325" y="698500"/>
            <a:ext cx="4598988" cy="3448050"/>
          </a:xfrm>
          <a:ln/>
        </p:spPr>
      </p:sp>
      <p:sp>
        <p:nvSpPr>
          <p:cNvPr id="68612" name="Rectangle 3">
            <a:extLst>
              <a:ext uri="{FF2B5EF4-FFF2-40B4-BE49-F238E27FC236}">
                <a16:creationId xmlns:a16="http://schemas.microsoft.com/office/drawing/2014/main" id="{4B438B10-6440-449F-808D-21AA52E3E6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a:latin typeface="Times New Roman" panose="02020603050405020304" pitchFamily="18" charset="0"/>
              </a:rPr>
              <a:t>The L11 OPTASK LINK portion is identified by the LNKXI segment. </a:t>
            </a:r>
          </a:p>
          <a:p>
            <a:r>
              <a:rPr lang="en-CA" altLang="en-US">
                <a:latin typeface="Times New Roman" panose="02020603050405020304" pitchFamily="18" charset="0"/>
              </a:rPr>
              <a:t>The OPTASK LINK for L11 will contain </a:t>
            </a:r>
          </a:p>
          <a:p>
            <a:r>
              <a:rPr lang="en-CA" altLang="en-US">
                <a:latin typeface="Times New Roman" panose="02020603050405020304" pitchFamily="18" charset="0"/>
              </a:rPr>
              <a:t>LNKXI</a:t>
            </a:r>
          </a:p>
          <a:p>
            <a:r>
              <a:rPr lang="en-CA" altLang="en-US">
                <a:latin typeface="Times New Roman" panose="02020603050405020304" pitchFamily="18" charset="0"/>
              </a:rPr>
              <a:t>DLRPGRID</a:t>
            </a:r>
          </a:p>
          <a:p>
            <a:r>
              <a:rPr lang="en-CA" altLang="en-US">
                <a:latin typeface="Times New Roman" panose="02020603050405020304" pitchFamily="18" charset="0"/>
              </a:rPr>
              <a:t>PERIOD</a:t>
            </a:r>
          </a:p>
          <a:p>
            <a:r>
              <a:rPr lang="en-CA" altLang="en-US">
                <a:latin typeface="Times New Roman" panose="02020603050405020304" pitchFamily="18" charset="0"/>
              </a:rPr>
              <a:t>LSYSDATA </a:t>
            </a:r>
          </a:p>
          <a:p>
            <a:r>
              <a:rPr lang="en-CA" altLang="en-US">
                <a:latin typeface="Times New Roman" panose="02020603050405020304" pitchFamily="18" charset="0"/>
              </a:rPr>
              <a:t>CRYPDAT</a:t>
            </a:r>
          </a:p>
          <a:p>
            <a:r>
              <a:rPr lang="en-CA" altLang="en-US">
                <a:latin typeface="Times New Roman" panose="02020603050405020304" pitchFamily="18" charset="0"/>
              </a:rPr>
              <a:t>DALFREQ</a:t>
            </a:r>
          </a:p>
          <a:p>
            <a:r>
              <a:rPr lang="en-CA" altLang="en-US">
                <a:latin typeface="Times New Roman" panose="02020603050405020304" pitchFamily="18" charset="0"/>
              </a:rPr>
              <a:t>LPUDATA</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3325" y="698500"/>
            <a:ext cx="4598988" cy="3448050"/>
          </a:xfrm>
        </p:spPr>
      </p:sp>
      <p:sp>
        <p:nvSpPr>
          <p:cNvPr id="3" name="Notes Placeholder 2"/>
          <p:cNvSpPr>
            <a:spLocks noGrp="1"/>
          </p:cNvSpPr>
          <p:nvPr>
            <p:ph type="body" idx="1"/>
          </p:nvPr>
        </p:nvSpPr>
        <p:spPr/>
        <p:txBody>
          <a:bodyPr/>
          <a:lstStyle/>
          <a:p>
            <a:r>
              <a:rPr lang="en-US">
                <a:latin typeface="Calibri"/>
                <a:ea typeface="MS PGothic"/>
                <a:cs typeface="Calibri"/>
              </a:rPr>
              <a:t>Get actual balloons for this?</a:t>
            </a:r>
            <a:endParaRPr lang="en-US">
              <a:latin typeface="Calibri"/>
              <a:cs typeface="Calibri"/>
            </a:endParaRPr>
          </a:p>
        </p:txBody>
      </p:sp>
      <p:sp>
        <p:nvSpPr>
          <p:cNvPr id="4" name="Slide Number Placeholder 3"/>
          <p:cNvSpPr>
            <a:spLocks noGrp="1"/>
          </p:cNvSpPr>
          <p:nvPr>
            <p:ph type="sldNum" sz="quarter" idx="5"/>
          </p:nvPr>
        </p:nvSpPr>
        <p:spPr/>
        <p:txBody>
          <a:bodyPr/>
          <a:lstStyle/>
          <a:p>
            <a:fld id="{8662D2F5-F62C-4FF6-9CDF-B61EEA76E134}" type="slidenum">
              <a:rPr lang="en-US" altLang="en-US"/>
              <a:pPr/>
              <a:t>11</a:t>
            </a:fld>
            <a:endParaRPr lang="en-US" altLang="en-US"/>
          </a:p>
        </p:txBody>
      </p:sp>
    </p:spTree>
    <p:extLst>
      <p:ext uri="{BB962C8B-B14F-4D97-AF65-F5344CB8AC3E}">
        <p14:creationId xmlns:p14="http://schemas.microsoft.com/office/powerpoint/2010/main" val="3167157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CA"/>
          </a:p>
        </p:txBody>
      </p:sp>
    </p:spTree>
    <p:extLst>
      <p:ext uri="{BB962C8B-B14F-4D97-AF65-F5344CB8AC3E}">
        <p14:creationId xmlns:p14="http://schemas.microsoft.com/office/powerpoint/2010/main" val="3708402367"/>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2">
            <a:extLst>
              <a:ext uri="{FF2B5EF4-FFF2-40B4-BE49-F238E27FC236}">
                <a16:creationId xmlns:a16="http://schemas.microsoft.com/office/drawing/2014/main" id="{EF18DDEB-AD5C-4852-BAB7-B41E9EE70F15}"/>
              </a:ext>
            </a:extLst>
          </p:cNvPr>
          <p:cNvSpPr>
            <a:spLocks noGrp="1"/>
          </p:cNvSpPr>
          <p:nvPr>
            <p:ph type="ftr" sz="quarter" idx="10"/>
          </p:nvPr>
        </p:nvSpPr>
        <p:spPr>
          <a:xfrm>
            <a:off x="3124200" y="6416675"/>
            <a:ext cx="2895600" cy="365125"/>
          </a:xfrm>
          <a:prstGeom prst="rect">
            <a:avLst/>
          </a:prstGeom>
        </p:spPr>
        <p:txBody>
          <a:bodyPr/>
          <a:lstStyle>
            <a:lvl1pPr eaLnBrk="1" hangingPunct="1">
              <a:defRPr smtClean="0"/>
            </a:lvl1pPr>
          </a:lstStyle>
          <a:p>
            <a:pPr>
              <a:defRPr/>
            </a:pPr>
            <a:r>
              <a:rPr lang="en-US" altLang="en-US"/>
              <a:t>UNCLASSIFIED</a:t>
            </a:r>
          </a:p>
        </p:txBody>
      </p:sp>
    </p:spTree>
    <p:extLst>
      <p:ext uri="{BB962C8B-B14F-4D97-AF65-F5344CB8AC3E}">
        <p14:creationId xmlns:p14="http://schemas.microsoft.com/office/powerpoint/2010/main" val="12823484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09577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CA"/>
          </a:p>
        </p:txBody>
      </p:sp>
    </p:spTree>
    <p:extLst>
      <p:ext uri="{BB962C8B-B14F-4D97-AF65-F5344CB8AC3E}">
        <p14:creationId xmlns:p14="http://schemas.microsoft.com/office/powerpoint/2010/main" val="3021788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CA"/>
          </a:p>
        </p:txBody>
      </p:sp>
    </p:spTree>
    <p:extLst>
      <p:ext uri="{BB962C8B-B14F-4D97-AF65-F5344CB8AC3E}">
        <p14:creationId xmlns:p14="http://schemas.microsoft.com/office/powerpoint/2010/main" val="2495634348"/>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2">
            <a:extLst>
              <a:ext uri="{FF2B5EF4-FFF2-40B4-BE49-F238E27FC236}">
                <a16:creationId xmlns:a16="http://schemas.microsoft.com/office/drawing/2014/main" id="{09394B4D-4EA7-43BD-8D21-B904B1357E0B}"/>
              </a:ext>
            </a:extLst>
          </p:cNvPr>
          <p:cNvSpPr>
            <a:spLocks noGrp="1"/>
          </p:cNvSpPr>
          <p:nvPr>
            <p:ph type="ftr" sz="quarter" idx="10"/>
          </p:nvPr>
        </p:nvSpPr>
        <p:spPr>
          <a:xfrm>
            <a:off x="3124200" y="6416675"/>
            <a:ext cx="2895600" cy="365125"/>
          </a:xfrm>
          <a:prstGeom prst="rect">
            <a:avLst/>
          </a:prstGeom>
        </p:spPr>
        <p:txBody>
          <a:bodyPr/>
          <a:lstStyle>
            <a:lvl1pPr eaLnBrk="1" hangingPunct="1">
              <a:defRPr smtClean="0"/>
            </a:lvl1pPr>
          </a:lstStyle>
          <a:p>
            <a:pPr>
              <a:defRPr/>
            </a:pPr>
            <a:r>
              <a:rPr lang="en-US" altLang="en-US"/>
              <a:t>UNCLASSIFIED</a:t>
            </a:r>
          </a:p>
        </p:txBody>
      </p:sp>
    </p:spTree>
    <p:extLst>
      <p:ext uri="{BB962C8B-B14F-4D97-AF65-F5344CB8AC3E}">
        <p14:creationId xmlns:p14="http://schemas.microsoft.com/office/powerpoint/2010/main" val="217628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theme" Target="../theme/theme1.xml"/><Relationship Id="rId7"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7.jpe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6.jpeg"/><Relationship Id="rId5" Type="http://schemas.openxmlformats.org/officeDocument/2006/relationships/image" Target="../media/image3.png"/><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theme" Target="../theme/theme3.xml"/><Relationship Id="rId7" Type="http://schemas.openxmlformats.org/officeDocument/2006/relationships/image" Target="../media/image4.jpe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theme" Target="../theme/theme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image" Target="../media/image7.jpeg"/><Relationship Id="rId2" Type="http://schemas.openxmlformats.org/officeDocument/2006/relationships/slideLayout" Target="../slideLayouts/slideLayout8.xml"/><Relationship Id="rId16"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image" Target="../media/image3.png"/><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a:extLst>
              <a:ext uri="{FF2B5EF4-FFF2-40B4-BE49-F238E27FC236}">
                <a16:creationId xmlns:a16="http://schemas.microsoft.com/office/drawing/2014/main" id="{FCCE9456-7F3D-4CCA-930E-895EA9C495DB}"/>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5029200" y="1795463"/>
            <a:ext cx="3581400" cy="364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7">
            <a:extLst>
              <a:ext uri="{FF2B5EF4-FFF2-40B4-BE49-F238E27FC236}">
                <a16:creationId xmlns:a16="http://schemas.microsoft.com/office/drawing/2014/main" id="{E1644A1F-3C69-46B9-B3F6-8272D03779F1}"/>
              </a:ext>
            </a:extLst>
          </p:cNvPr>
          <p:cNvSpPr>
            <a:spLocks noGrp="1" noChangeArrowheads="1"/>
          </p:cNvSpPr>
          <p:nvPr>
            <p:ph type="title"/>
          </p:nvPr>
        </p:nvSpPr>
        <p:spPr bwMode="auto">
          <a:xfrm>
            <a:off x="1944688" y="115888"/>
            <a:ext cx="582771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fr-FR"/>
              <a:t>Click to edit Master title style</a:t>
            </a:r>
            <a:endParaRPr lang="en-CA" altLang="fr-FR"/>
          </a:p>
        </p:txBody>
      </p:sp>
      <p:sp>
        <p:nvSpPr>
          <p:cNvPr id="1028" name="Rectangle 8">
            <a:extLst>
              <a:ext uri="{FF2B5EF4-FFF2-40B4-BE49-F238E27FC236}">
                <a16:creationId xmlns:a16="http://schemas.microsoft.com/office/drawing/2014/main" id="{A918F5B4-4EC6-479F-AA78-00E397B0CC11}"/>
              </a:ext>
            </a:extLst>
          </p:cNvPr>
          <p:cNvSpPr>
            <a:spLocks noGrp="1" noChangeArrowheads="1"/>
          </p:cNvSpPr>
          <p:nvPr>
            <p:ph type="body" idx="1"/>
          </p:nvPr>
        </p:nvSpPr>
        <p:spPr bwMode="auto">
          <a:xfrm>
            <a:off x="12700" y="1622425"/>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fr-FR"/>
              <a:t>Click to edit Master text styles</a:t>
            </a:r>
          </a:p>
          <a:p>
            <a:pPr lvl="1"/>
            <a:r>
              <a:rPr lang="en-US" altLang="fr-FR"/>
              <a:t>Second level</a:t>
            </a:r>
          </a:p>
          <a:p>
            <a:pPr lvl="2"/>
            <a:r>
              <a:rPr lang="en-US" altLang="fr-FR"/>
              <a:t>Third level</a:t>
            </a:r>
          </a:p>
          <a:p>
            <a:pPr lvl="3"/>
            <a:r>
              <a:rPr lang="en-US" altLang="fr-FR"/>
              <a:t>Fourth level</a:t>
            </a:r>
          </a:p>
          <a:p>
            <a:pPr lvl="4"/>
            <a:r>
              <a:rPr lang="en-US" altLang="fr-FR"/>
              <a:t>Fifth level</a:t>
            </a:r>
            <a:endParaRPr lang="en-CA" altLang="fr-FR"/>
          </a:p>
        </p:txBody>
      </p:sp>
      <p:pic>
        <p:nvPicPr>
          <p:cNvPr id="1029" name="Picture 9" descr="Banner Globe">
            <a:extLst>
              <a:ext uri="{FF2B5EF4-FFF2-40B4-BE49-F238E27FC236}">
                <a16:creationId xmlns:a16="http://schemas.microsoft.com/office/drawing/2014/main" id="{2493CAF8-D410-4F5A-AB27-20FD111B26B5}"/>
              </a:ext>
            </a:extLst>
          </p:cNvPr>
          <p:cNvPicPr>
            <a:picLocks noChangeAspect="1" noChangeArrowheads="1"/>
          </p:cNvPicPr>
          <p:nvPr/>
        </p:nvPicPr>
        <p:blipFill>
          <a:blip r:embed="rId5">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10" descr="DND-Flag-painting">
            <a:extLst>
              <a:ext uri="{FF2B5EF4-FFF2-40B4-BE49-F238E27FC236}">
                <a16:creationId xmlns:a16="http://schemas.microsoft.com/office/drawing/2014/main" id="{76F5202C-637D-466F-A1DF-65B133A32538}"/>
              </a:ext>
            </a:extLst>
          </p:cNvPr>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1">
            <a:extLst>
              <a:ext uri="{FF2B5EF4-FFF2-40B4-BE49-F238E27FC236}">
                <a16:creationId xmlns:a16="http://schemas.microsoft.com/office/drawing/2014/main" id="{535FD4AC-510F-4D1B-AB45-5EE3948E13A1}"/>
              </a:ext>
            </a:extLst>
          </p:cNvPr>
          <p:cNvSpPr txBox="1">
            <a:spLocks noChangeArrowheads="1"/>
          </p:cNvSpPr>
          <p:nvPr/>
        </p:nvSpPr>
        <p:spPr bwMode="auto">
          <a:xfrm>
            <a:off x="4076700" y="38100"/>
            <a:ext cx="1038225" cy="230188"/>
          </a:xfrm>
          <a:prstGeom prst="rect">
            <a:avLst/>
          </a:prstGeom>
          <a:noFill/>
          <a:ln w="12700">
            <a:noFill/>
            <a:miter lim="800000"/>
            <a:headEnd/>
            <a:tailEnd/>
          </a:ln>
          <a:effectLst/>
        </p:spPr>
        <p:txBody>
          <a:bodyPr wrap="none">
            <a:spAutoFit/>
          </a:bodyPr>
          <a:lstStyle>
            <a:lvl1pPr algn="l" eaLnBrk="0" hangingPunct="0">
              <a:defRPr>
                <a:solidFill>
                  <a:schemeClr val="tx1"/>
                </a:solidFill>
                <a:latin typeface="Arial" charset="0"/>
              </a:defRPr>
            </a:lvl1pPr>
            <a:lvl2pPr marL="742950" indent="-285750" algn="l" eaLnBrk="0" hangingPunct="0">
              <a:defRPr>
                <a:solidFill>
                  <a:schemeClr val="tx1"/>
                </a:solidFill>
                <a:latin typeface="Arial" charset="0"/>
              </a:defRPr>
            </a:lvl2pPr>
            <a:lvl3pPr marL="1143000" indent="-228600" algn="l" eaLnBrk="0" hangingPunct="0">
              <a:defRPr>
                <a:solidFill>
                  <a:schemeClr val="tx1"/>
                </a:solidFill>
                <a:latin typeface="Arial" charset="0"/>
              </a:defRPr>
            </a:lvl3pPr>
            <a:lvl4pPr marL="1600200" indent="-228600" algn="l" eaLnBrk="0" hangingPunct="0">
              <a:defRPr>
                <a:solidFill>
                  <a:schemeClr val="tx1"/>
                </a:solidFill>
                <a:latin typeface="Arial" charset="0"/>
              </a:defRPr>
            </a:lvl4pPr>
            <a:lvl5pPr marL="2057400" indent="-228600" algn="l"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altLang="en-US" sz="900"/>
              <a:t>UNCLASSIFIED</a:t>
            </a:r>
          </a:p>
        </p:txBody>
      </p:sp>
      <p:sp>
        <p:nvSpPr>
          <p:cNvPr id="3077" name="Text Box 5">
            <a:extLst>
              <a:ext uri="{FF2B5EF4-FFF2-40B4-BE49-F238E27FC236}">
                <a16:creationId xmlns:a16="http://schemas.microsoft.com/office/drawing/2014/main" id="{E58EA4D0-B14F-4A39-B9B4-A0C6B2D1571F}"/>
              </a:ext>
            </a:extLst>
          </p:cNvPr>
          <p:cNvSpPr txBox="1">
            <a:spLocks noChangeArrowheads="1"/>
          </p:cNvSpPr>
          <p:nvPr/>
        </p:nvSpPr>
        <p:spPr bwMode="auto">
          <a:xfrm>
            <a:off x="4356100" y="6172200"/>
            <a:ext cx="457200" cy="230188"/>
          </a:xfrm>
          <a:prstGeom prst="rect">
            <a:avLst/>
          </a:prstGeom>
          <a:noFill/>
          <a:ln w="12700">
            <a:noFill/>
            <a:miter lim="800000"/>
            <a:headEnd/>
            <a:tailEnd/>
          </a:ln>
          <a:effectLst/>
        </p:spPr>
        <p:txBody>
          <a:bodyPr>
            <a:spAutoFit/>
          </a:bodyP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algn="ctr" eaLnBrk="1" hangingPunct="1"/>
            <a:fld id="{785F25DF-42A6-4946-BDB5-79C024FF2951}" type="slidenum">
              <a:rPr lang="en-CA" altLang="en-US" sz="900">
                <a:latin typeface="Arial" panose="020B0604020202020204" pitchFamily="34" charset="0"/>
              </a:rPr>
              <a:pPr algn="ctr" eaLnBrk="1" hangingPunct="1"/>
              <a:t>‹#›</a:t>
            </a:fld>
            <a:endParaRPr lang="en-CA" altLang="en-US" sz="2800">
              <a:latin typeface="Arial" panose="020B0604020202020204" pitchFamily="34" charset="0"/>
            </a:endParaRPr>
          </a:p>
        </p:txBody>
      </p:sp>
      <p:pic>
        <p:nvPicPr>
          <p:cNvPr id="1033" name="Picture 9" descr="fip-e_300">
            <a:extLst>
              <a:ext uri="{FF2B5EF4-FFF2-40B4-BE49-F238E27FC236}">
                <a16:creationId xmlns:a16="http://schemas.microsoft.com/office/drawing/2014/main" id="{B438BEE4-008A-4265-8499-4DE8ADE53AA5}"/>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a:extLst>
              <a:ext uri="{FF2B5EF4-FFF2-40B4-BE49-F238E27FC236}">
                <a16:creationId xmlns:a16="http://schemas.microsoft.com/office/drawing/2014/main" id="{1993FCC2-9B2E-48F5-9719-7BDADAEB7650}"/>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9" name="Text Box 15">
            <a:extLst>
              <a:ext uri="{FF2B5EF4-FFF2-40B4-BE49-F238E27FC236}">
                <a16:creationId xmlns:a16="http://schemas.microsoft.com/office/drawing/2014/main" id="{0D84EBE6-9B1D-4A56-8311-9E069F84417B}"/>
              </a:ext>
            </a:extLst>
          </p:cNvPr>
          <p:cNvSpPr txBox="1">
            <a:spLocks noChangeArrowheads="1"/>
          </p:cNvSpPr>
          <p:nvPr/>
        </p:nvSpPr>
        <p:spPr bwMode="auto">
          <a:xfrm>
            <a:off x="4054475" y="6610350"/>
            <a:ext cx="1038225" cy="230188"/>
          </a:xfrm>
          <a:prstGeom prst="rect">
            <a:avLst/>
          </a:prstGeom>
          <a:noFill/>
          <a:ln w="12700">
            <a:noFill/>
            <a:miter lim="800000"/>
            <a:headEnd/>
            <a:tailEnd/>
          </a:ln>
          <a:effectLst/>
        </p:spPr>
        <p:txBody>
          <a:bodyPr wrap="none">
            <a:spAutoFit/>
          </a:bodyPr>
          <a:lstStyle>
            <a:lvl1pPr algn="l" eaLnBrk="0" hangingPunct="0">
              <a:defRPr>
                <a:solidFill>
                  <a:schemeClr val="tx1"/>
                </a:solidFill>
                <a:latin typeface="Arial" charset="0"/>
              </a:defRPr>
            </a:lvl1pPr>
            <a:lvl2pPr marL="742950" indent="-285750" algn="l" eaLnBrk="0" hangingPunct="0">
              <a:defRPr>
                <a:solidFill>
                  <a:schemeClr val="tx1"/>
                </a:solidFill>
                <a:latin typeface="Arial" charset="0"/>
              </a:defRPr>
            </a:lvl2pPr>
            <a:lvl3pPr marL="1143000" indent="-228600" algn="l" eaLnBrk="0" hangingPunct="0">
              <a:defRPr>
                <a:solidFill>
                  <a:schemeClr val="tx1"/>
                </a:solidFill>
                <a:latin typeface="Arial" charset="0"/>
              </a:defRPr>
            </a:lvl3pPr>
            <a:lvl4pPr marL="1600200" indent="-228600" algn="l" eaLnBrk="0" hangingPunct="0">
              <a:defRPr>
                <a:solidFill>
                  <a:schemeClr val="tx1"/>
                </a:solidFill>
                <a:latin typeface="Arial" charset="0"/>
              </a:defRPr>
            </a:lvl4pPr>
            <a:lvl5pPr marL="2057400" indent="-228600" algn="l"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altLang="en-US" sz="900"/>
              <a:t>UNCLASSIFIED</a:t>
            </a:r>
          </a:p>
        </p:txBody>
      </p:sp>
    </p:spTree>
  </p:cSld>
  <p:clrMap bg1="lt1" tx1="dk1" bg2="lt2" tx2="dk2" accent1="accent1" accent2="accent2" accent3="accent3" accent4="accent4" accent5="accent5" accent6="accent6" hlink="hlink" folHlink="folHlink"/>
  <p:sldLayoutIdLst>
    <p:sldLayoutId id="2147483824" r:id="rId1"/>
    <p:sldLayoutId id="2147483825" r:id="rId2"/>
  </p:sldLayoutIdLst>
  <p:hf hdr="0" ftr="0" dt="0"/>
  <p:txStyles>
    <p:title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p:titleStyle>
    <p:body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D696907-118F-44AF-8EF5-68ECB031B85B}"/>
              </a:ext>
            </a:extLst>
          </p:cNvPr>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sz="900">
              <a:solidFill>
                <a:srgbClr val="000000"/>
              </a:solidFill>
            </a:endParaRPr>
          </a:p>
        </p:txBody>
      </p:sp>
      <p:pic>
        <p:nvPicPr>
          <p:cNvPr id="2051" name="Picture 3" descr="Banner Globe">
            <a:extLst>
              <a:ext uri="{FF2B5EF4-FFF2-40B4-BE49-F238E27FC236}">
                <a16:creationId xmlns:a16="http://schemas.microsoft.com/office/drawing/2014/main" id="{223A24A7-73C1-44CC-9CEA-752629F3AFB5}"/>
              </a:ext>
            </a:extLst>
          </p:cNvPr>
          <p:cNvPicPr>
            <a:picLocks noChangeAspect="1" noChangeArrowheads="1"/>
          </p:cNvPicPr>
          <p:nvPr/>
        </p:nvPicPr>
        <p:blipFill>
          <a:blip r:embed="rId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4" descr="DND-Flag-painting">
            <a:extLst>
              <a:ext uri="{FF2B5EF4-FFF2-40B4-BE49-F238E27FC236}">
                <a16:creationId xmlns:a16="http://schemas.microsoft.com/office/drawing/2014/main" id="{379E7737-3B53-4929-9AE9-2EEC653E69A0}"/>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Rectangle 6">
            <a:extLst>
              <a:ext uri="{FF2B5EF4-FFF2-40B4-BE49-F238E27FC236}">
                <a16:creationId xmlns:a16="http://schemas.microsoft.com/office/drawing/2014/main" id="{A9F21BF5-C9C0-4A22-B475-CCF6D601C5CD}"/>
              </a:ext>
            </a:extLst>
          </p:cNvPr>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4" name="Rectangle 7">
            <a:extLst>
              <a:ext uri="{FF2B5EF4-FFF2-40B4-BE49-F238E27FC236}">
                <a16:creationId xmlns:a16="http://schemas.microsoft.com/office/drawing/2014/main" id="{F84F432E-502D-4CA3-B99C-9E9932324146}"/>
              </a:ext>
            </a:extLst>
          </p:cNvPr>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a:extLst>
              <a:ext uri="{FF2B5EF4-FFF2-40B4-BE49-F238E27FC236}">
                <a16:creationId xmlns:a16="http://schemas.microsoft.com/office/drawing/2014/main" id="{C4CD654C-FBEB-44F0-BC8A-6FEF8F772B54}"/>
              </a:ext>
            </a:extLst>
          </p:cNvPr>
          <p:cNvSpPr txBox="1">
            <a:spLocks noChangeArrowheads="1"/>
          </p:cNvSpPr>
          <p:nvPr/>
        </p:nvSpPr>
        <p:spPr bwMode="auto">
          <a:xfrm>
            <a:off x="3949700" y="38100"/>
            <a:ext cx="1038225"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sz="900">
                <a:solidFill>
                  <a:srgbClr val="000000"/>
                </a:solidFill>
              </a:rPr>
              <a:t>UNCLASSIFIED</a:t>
            </a:r>
          </a:p>
        </p:txBody>
      </p:sp>
      <p:sp>
        <p:nvSpPr>
          <p:cNvPr id="1032" name="Text Box 5">
            <a:extLst>
              <a:ext uri="{FF2B5EF4-FFF2-40B4-BE49-F238E27FC236}">
                <a16:creationId xmlns:a16="http://schemas.microsoft.com/office/drawing/2014/main" id="{8E913CF5-7EA3-4CD1-A17A-0C8E53FDD247}"/>
              </a:ext>
            </a:extLst>
          </p:cNvPr>
          <p:cNvSpPr txBox="1">
            <a:spLocks noChangeArrowheads="1"/>
          </p:cNvSpPr>
          <p:nvPr/>
        </p:nvSpPr>
        <p:spPr bwMode="auto">
          <a:xfrm>
            <a:off x="4419600" y="6278563"/>
            <a:ext cx="4572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eaLnBrk="1" hangingPunct="1"/>
            <a:fld id="{3AF71948-11DC-4487-90CC-F20E8D76898B}" type="slidenum">
              <a:rPr lang="en-CA" altLang="en-US" sz="900">
                <a:solidFill>
                  <a:srgbClr val="000000"/>
                </a:solidFill>
                <a:latin typeface="Arial" panose="020B0604020202020204" pitchFamily="34" charset="0"/>
              </a:rPr>
              <a:pPr eaLnBrk="1" hangingPunct="1"/>
              <a:t>‹#›</a:t>
            </a:fld>
            <a:endParaRPr lang="en-CA" altLang="en-US" sz="900">
              <a:solidFill>
                <a:srgbClr val="000000"/>
              </a:solidFill>
              <a:latin typeface="Arial" panose="020B0604020202020204" pitchFamily="34" charset="0"/>
            </a:endParaRPr>
          </a:p>
        </p:txBody>
      </p:sp>
      <p:pic>
        <p:nvPicPr>
          <p:cNvPr id="2057" name="Picture 9" descr="fip-e_300">
            <a:extLst>
              <a:ext uri="{FF2B5EF4-FFF2-40B4-BE49-F238E27FC236}">
                <a16:creationId xmlns:a16="http://schemas.microsoft.com/office/drawing/2014/main" id="{ADCC6939-D6EF-4881-A8A2-5A9D4AE49FA9}"/>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8" name="Picture 10" descr="canada_wordmark_300">
            <a:extLst>
              <a:ext uri="{FF2B5EF4-FFF2-40B4-BE49-F238E27FC236}">
                <a16:creationId xmlns:a16="http://schemas.microsoft.com/office/drawing/2014/main" id="{3A0B05EE-1601-4B19-AD41-1FB0A25392E6}"/>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a:extLst>
              <a:ext uri="{FF2B5EF4-FFF2-40B4-BE49-F238E27FC236}">
                <a16:creationId xmlns:a16="http://schemas.microsoft.com/office/drawing/2014/main" id="{5D07CC22-E068-49E9-BCCB-A1BA6F9C3678}"/>
              </a:ext>
            </a:extLst>
          </p:cNvPr>
          <p:cNvSpPr txBox="1">
            <a:spLocks noChangeArrowheads="1"/>
          </p:cNvSpPr>
          <p:nvPr/>
        </p:nvSpPr>
        <p:spPr bwMode="auto">
          <a:xfrm>
            <a:off x="3965575" y="6629400"/>
            <a:ext cx="1038225"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sz="90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820" r:id="rId1"/>
    <p:sldLayoutId id="2147483821" r:id="rId2"/>
  </p:sldLayoutIdLst>
  <p:txStyles>
    <p:titleStyle>
      <a:lvl1pPr algn="l" rtl="0" fontAlgn="base">
        <a:spcBef>
          <a:spcPct val="0"/>
        </a:spcBef>
        <a:spcAft>
          <a:spcPct val="0"/>
        </a:spcAft>
        <a:defRPr sz="3000">
          <a:solidFill>
            <a:schemeClr val="tx1"/>
          </a:solidFill>
          <a:latin typeface="+mj-lt"/>
          <a:ea typeface="+mj-ea"/>
          <a:cs typeface="+mj-cs"/>
        </a:defRPr>
      </a:lvl1pPr>
      <a:lvl2pPr algn="l" rtl="0" fontAlgn="base">
        <a:spcBef>
          <a:spcPct val="0"/>
        </a:spcBef>
        <a:spcAft>
          <a:spcPct val="0"/>
        </a:spcAft>
        <a:defRPr sz="3000">
          <a:solidFill>
            <a:schemeClr val="tx1"/>
          </a:solidFill>
          <a:latin typeface="Arial" charset="0"/>
        </a:defRPr>
      </a:lvl2pPr>
      <a:lvl3pPr algn="l" rtl="0" fontAlgn="base">
        <a:spcBef>
          <a:spcPct val="0"/>
        </a:spcBef>
        <a:spcAft>
          <a:spcPct val="0"/>
        </a:spcAft>
        <a:defRPr sz="3000">
          <a:solidFill>
            <a:schemeClr val="tx1"/>
          </a:solidFill>
          <a:latin typeface="Arial" charset="0"/>
        </a:defRPr>
      </a:lvl3pPr>
      <a:lvl4pPr algn="l" rtl="0" fontAlgn="base">
        <a:spcBef>
          <a:spcPct val="0"/>
        </a:spcBef>
        <a:spcAft>
          <a:spcPct val="0"/>
        </a:spcAft>
        <a:defRPr sz="3000">
          <a:solidFill>
            <a:schemeClr val="tx1"/>
          </a:solidFill>
          <a:latin typeface="Arial" charset="0"/>
        </a:defRPr>
      </a:lvl4pPr>
      <a:lvl5pPr algn="l" rtl="0" fontAlgn="base">
        <a:spcBef>
          <a:spcPct val="0"/>
        </a:spcBef>
        <a:spcAft>
          <a:spcPct val="0"/>
        </a:spcAft>
        <a:defRPr sz="3000">
          <a:solidFill>
            <a:schemeClr val="tx1"/>
          </a:solidFill>
          <a:latin typeface="Arial" charset="0"/>
        </a:defRPr>
      </a:lvl5pPr>
      <a:lvl6pPr marL="342900" algn="l" rtl="0" eaLnBrk="1" fontAlgn="base" hangingPunct="1">
        <a:spcBef>
          <a:spcPct val="0"/>
        </a:spcBef>
        <a:spcAft>
          <a:spcPct val="0"/>
        </a:spcAft>
        <a:defRPr sz="3000">
          <a:solidFill>
            <a:schemeClr val="tx1"/>
          </a:solidFill>
          <a:latin typeface="Arial" charset="0"/>
        </a:defRPr>
      </a:lvl6pPr>
      <a:lvl7pPr marL="685800" algn="l" rtl="0" eaLnBrk="1" fontAlgn="base" hangingPunct="1">
        <a:spcBef>
          <a:spcPct val="0"/>
        </a:spcBef>
        <a:spcAft>
          <a:spcPct val="0"/>
        </a:spcAft>
        <a:defRPr sz="3000">
          <a:solidFill>
            <a:schemeClr val="tx1"/>
          </a:solidFill>
          <a:latin typeface="Arial" charset="0"/>
        </a:defRPr>
      </a:lvl7pPr>
      <a:lvl8pPr marL="1028700" algn="l" rtl="0" eaLnBrk="1" fontAlgn="base" hangingPunct="1">
        <a:spcBef>
          <a:spcPct val="0"/>
        </a:spcBef>
        <a:spcAft>
          <a:spcPct val="0"/>
        </a:spcAft>
        <a:defRPr sz="3000">
          <a:solidFill>
            <a:schemeClr val="tx1"/>
          </a:solidFill>
          <a:latin typeface="Arial" charset="0"/>
        </a:defRPr>
      </a:lvl8pPr>
      <a:lvl9pPr marL="1371600" algn="l" rtl="0" eaLnBrk="1" fontAlgn="base" hangingPunct="1">
        <a:spcBef>
          <a:spcPct val="0"/>
        </a:spcBef>
        <a:spcAft>
          <a:spcPct val="0"/>
        </a:spcAft>
        <a:defRPr sz="3000">
          <a:solidFill>
            <a:schemeClr val="tx1"/>
          </a:solidFill>
          <a:latin typeface="Arial" charset="0"/>
        </a:defRPr>
      </a:lvl9pPr>
    </p:titleStyle>
    <p:body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a:extLst>
              <a:ext uri="{FF2B5EF4-FFF2-40B4-BE49-F238E27FC236}">
                <a16:creationId xmlns:a16="http://schemas.microsoft.com/office/drawing/2014/main" id="{5718BCAA-3EA4-4FF5-AEC4-F56F4022F4CA}"/>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5029200" y="1795463"/>
            <a:ext cx="3581400" cy="364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7">
            <a:extLst>
              <a:ext uri="{FF2B5EF4-FFF2-40B4-BE49-F238E27FC236}">
                <a16:creationId xmlns:a16="http://schemas.microsoft.com/office/drawing/2014/main" id="{2C0C8F60-824D-4E3D-82E4-35B3A40ECFFE}"/>
              </a:ext>
            </a:extLst>
          </p:cNvPr>
          <p:cNvSpPr>
            <a:spLocks noGrp="1" noChangeArrowheads="1"/>
          </p:cNvSpPr>
          <p:nvPr>
            <p:ph type="title"/>
          </p:nvPr>
        </p:nvSpPr>
        <p:spPr bwMode="auto">
          <a:xfrm>
            <a:off x="1944688" y="115888"/>
            <a:ext cx="582771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fr-FR"/>
              <a:t>Click to edit Master title style</a:t>
            </a:r>
            <a:endParaRPr lang="en-CA" altLang="fr-FR"/>
          </a:p>
        </p:txBody>
      </p:sp>
      <p:sp>
        <p:nvSpPr>
          <p:cNvPr id="1028" name="Rectangle 8">
            <a:extLst>
              <a:ext uri="{FF2B5EF4-FFF2-40B4-BE49-F238E27FC236}">
                <a16:creationId xmlns:a16="http://schemas.microsoft.com/office/drawing/2014/main" id="{A2014072-8AFB-4B6E-B461-25002A36866B}"/>
              </a:ext>
            </a:extLst>
          </p:cNvPr>
          <p:cNvSpPr>
            <a:spLocks noGrp="1" noChangeArrowheads="1"/>
          </p:cNvSpPr>
          <p:nvPr>
            <p:ph type="body" idx="1"/>
          </p:nvPr>
        </p:nvSpPr>
        <p:spPr bwMode="auto">
          <a:xfrm>
            <a:off x="12700" y="1622425"/>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fr-FR"/>
              <a:t>Click to edit Master text styles</a:t>
            </a:r>
          </a:p>
          <a:p>
            <a:pPr lvl="1"/>
            <a:r>
              <a:rPr lang="en-US" altLang="fr-FR"/>
              <a:t>Second level</a:t>
            </a:r>
          </a:p>
          <a:p>
            <a:pPr lvl="2"/>
            <a:r>
              <a:rPr lang="en-US" altLang="fr-FR"/>
              <a:t>Third level</a:t>
            </a:r>
          </a:p>
          <a:p>
            <a:pPr lvl="3"/>
            <a:r>
              <a:rPr lang="en-US" altLang="fr-FR"/>
              <a:t>Fourth level</a:t>
            </a:r>
          </a:p>
          <a:p>
            <a:pPr lvl="4"/>
            <a:r>
              <a:rPr lang="en-US" altLang="fr-FR"/>
              <a:t>Fifth level</a:t>
            </a:r>
            <a:endParaRPr lang="en-CA" altLang="fr-FR"/>
          </a:p>
        </p:txBody>
      </p:sp>
      <p:pic>
        <p:nvPicPr>
          <p:cNvPr id="1029" name="Picture 9" descr="Banner Globe">
            <a:extLst>
              <a:ext uri="{FF2B5EF4-FFF2-40B4-BE49-F238E27FC236}">
                <a16:creationId xmlns:a16="http://schemas.microsoft.com/office/drawing/2014/main" id="{33414AF3-38EE-491F-8095-1FFA53E66050}"/>
              </a:ext>
            </a:extLst>
          </p:cNvPr>
          <p:cNvPicPr>
            <a:picLocks noChangeAspect="1" noChangeArrowheads="1"/>
          </p:cNvPicPr>
          <p:nvPr/>
        </p:nvPicPr>
        <p:blipFill>
          <a:blip r:embed="rId5">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10" descr="DND-Flag-painting">
            <a:extLst>
              <a:ext uri="{FF2B5EF4-FFF2-40B4-BE49-F238E27FC236}">
                <a16:creationId xmlns:a16="http://schemas.microsoft.com/office/drawing/2014/main" id="{D2046AF9-6C21-497E-8496-207E208AB7C8}"/>
              </a:ext>
            </a:extLst>
          </p:cNvPr>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1">
            <a:extLst>
              <a:ext uri="{FF2B5EF4-FFF2-40B4-BE49-F238E27FC236}">
                <a16:creationId xmlns:a16="http://schemas.microsoft.com/office/drawing/2014/main" id="{5E5A8F86-A918-4272-A106-1AF22565EA49}"/>
              </a:ext>
            </a:extLst>
          </p:cNvPr>
          <p:cNvSpPr txBox="1">
            <a:spLocks noChangeArrowheads="1"/>
          </p:cNvSpPr>
          <p:nvPr/>
        </p:nvSpPr>
        <p:spPr bwMode="auto">
          <a:xfrm>
            <a:off x="4076700" y="38100"/>
            <a:ext cx="1038225" cy="230188"/>
          </a:xfrm>
          <a:prstGeom prst="rect">
            <a:avLst/>
          </a:prstGeom>
          <a:noFill/>
          <a:ln w="12700">
            <a:noFill/>
            <a:miter lim="800000"/>
            <a:headEnd/>
            <a:tailEnd/>
          </a:ln>
          <a:effectLst/>
        </p:spPr>
        <p:txBody>
          <a:bodyPr wrap="none">
            <a:spAutoFit/>
          </a:bodyPr>
          <a:lstStyle>
            <a:lvl1pPr algn="l" eaLnBrk="0" hangingPunct="0">
              <a:defRPr>
                <a:solidFill>
                  <a:schemeClr val="tx1"/>
                </a:solidFill>
                <a:latin typeface="Arial" charset="0"/>
              </a:defRPr>
            </a:lvl1pPr>
            <a:lvl2pPr marL="742950" indent="-285750" algn="l" eaLnBrk="0" hangingPunct="0">
              <a:defRPr>
                <a:solidFill>
                  <a:schemeClr val="tx1"/>
                </a:solidFill>
                <a:latin typeface="Arial" charset="0"/>
              </a:defRPr>
            </a:lvl2pPr>
            <a:lvl3pPr marL="1143000" indent="-228600" algn="l" eaLnBrk="0" hangingPunct="0">
              <a:defRPr>
                <a:solidFill>
                  <a:schemeClr val="tx1"/>
                </a:solidFill>
                <a:latin typeface="Arial" charset="0"/>
              </a:defRPr>
            </a:lvl3pPr>
            <a:lvl4pPr marL="1600200" indent="-228600" algn="l" eaLnBrk="0" hangingPunct="0">
              <a:defRPr>
                <a:solidFill>
                  <a:schemeClr val="tx1"/>
                </a:solidFill>
                <a:latin typeface="Arial" charset="0"/>
              </a:defRPr>
            </a:lvl4pPr>
            <a:lvl5pPr marL="2057400" indent="-228600" algn="l"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altLang="en-US" sz="900"/>
              <a:t>UNCLASSIFIED</a:t>
            </a:r>
          </a:p>
        </p:txBody>
      </p:sp>
      <p:sp>
        <p:nvSpPr>
          <p:cNvPr id="3077" name="Text Box 5">
            <a:extLst>
              <a:ext uri="{FF2B5EF4-FFF2-40B4-BE49-F238E27FC236}">
                <a16:creationId xmlns:a16="http://schemas.microsoft.com/office/drawing/2014/main" id="{E1917E16-4A6E-49D0-BA50-B9B232F24DB6}"/>
              </a:ext>
            </a:extLst>
          </p:cNvPr>
          <p:cNvSpPr txBox="1">
            <a:spLocks noChangeArrowheads="1"/>
          </p:cNvSpPr>
          <p:nvPr/>
        </p:nvSpPr>
        <p:spPr bwMode="auto">
          <a:xfrm>
            <a:off x="4356100" y="6172200"/>
            <a:ext cx="457200" cy="230188"/>
          </a:xfrm>
          <a:prstGeom prst="rect">
            <a:avLst/>
          </a:prstGeom>
          <a:noFill/>
          <a:ln w="12700">
            <a:noFill/>
            <a:miter lim="800000"/>
            <a:headEnd/>
            <a:tailEnd/>
          </a:ln>
          <a:effectLst/>
        </p:spPr>
        <p:txBody>
          <a:bodyPr>
            <a:spAutoFit/>
          </a:bodyP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algn="ctr" eaLnBrk="1" hangingPunct="1"/>
            <a:fld id="{977EBC3C-C3EF-4B1D-A219-3D5A1CC6102A}" type="slidenum">
              <a:rPr lang="en-CA" altLang="en-US" sz="900">
                <a:latin typeface="Arial" panose="020B0604020202020204" pitchFamily="34" charset="0"/>
              </a:rPr>
              <a:pPr algn="ctr" eaLnBrk="1" hangingPunct="1"/>
              <a:t>‹#›</a:t>
            </a:fld>
            <a:endParaRPr lang="en-CA" altLang="en-US" sz="2800">
              <a:latin typeface="Arial" panose="020B0604020202020204" pitchFamily="34" charset="0"/>
            </a:endParaRPr>
          </a:p>
        </p:txBody>
      </p:sp>
      <p:pic>
        <p:nvPicPr>
          <p:cNvPr id="1033" name="Picture 9" descr="fip-e_300">
            <a:extLst>
              <a:ext uri="{FF2B5EF4-FFF2-40B4-BE49-F238E27FC236}">
                <a16:creationId xmlns:a16="http://schemas.microsoft.com/office/drawing/2014/main" id="{470AACA3-C75E-48E0-A652-50F61C3355F0}"/>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a:extLst>
              <a:ext uri="{FF2B5EF4-FFF2-40B4-BE49-F238E27FC236}">
                <a16:creationId xmlns:a16="http://schemas.microsoft.com/office/drawing/2014/main" id="{F406B996-D549-46C2-AD82-E187BBD4C5AB}"/>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9" name="Text Box 15">
            <a:extLst>
              <a:ext uri="{FF2B5EF4-FFF2-40B4-BE49-F238E27FC236}">
                <a16:creationId xmlns:a16="http://schemas.microsoft.com/office/drawing/2014/main" id="{D643E608-C01D-41FF-9F39-1CA35E29FBD9}"/>
              </a:ext>
            </a:extLst>
          </p:cNvPr>
          <p:cNvSpPr txBox="1">
            <a:spLocks noChangeArrowheads="1"/>
          </p:cNvSpPr>
          <p:nvPr/>
        </p:nvSpPr>
        <p:spPr bwMode="auto">
          <a:xfrm>
            <a:off x="4054475" y="6610350"/>
            <a:ext cx="1038225" cy="230188"/>
          </a:xfrm>
          <a:prstGeom prst="rect">
            <a:avLst/>
          </a:prstGeom>
          <a:noFill/>
          <a:ln w="12700">
            <a:noFill/>
            <a:miter lim="800000"/>
            <a:headEnd/>
            <a:tailEnd/>
          </a:ln>
          <a:effectLst/>
        </p:spPr>
        <p:txBody>
          <a:bodyPr wrap="none">
            <a:spAutoFit/>
          </a:bodyPr>
          <a:lstStyle>
            <a:lvl1pPr algn="l" eaLnBrk="0" hangingPunct="0">
              <a:defRPr>
                <a:solidFill>
                  <a:schemeClr val="tx1"/>
                </a:solidFill>
                <a:latin typeface="Arial" charset="0"/>
              </a:defRPr>
            </a:lvl1pPr>
            <a:lvl2pPr marL="742950" indent="-285750" algn="l" eaLnBrk="0" hangingPunct="0">
              <a:defRPr>
                <a:solidFill>
                  <a:schemeClr val="tx1"/>
                </a:solidFill>
                <a:latin typeface="Arial" charset="0"/>
              </a:defRPr>
            </a:lvl2pPr>
            <a:lvl3pPr marL="1143000" indent="-228600" algn="l" eaLnBrk="0" hangingPunct="0">
              <a:defRPr>
                <a:solidFill>
                  <a:schemeClr val="tx1"/>
                </a:solidFill>
                <a:latin typeface="Arial" charset="0"/>
              </a:defRPr>
            </a:lvl3pPr>
            <a:lvl4pPr marL="1600200" indent="-228600" algn="l" eaLnBrk="0" hangingPunct="0">
              <a:defRPr>
                <a:solidFill>
                  <a:schemeClr val="tx1"/>
                </a:solidFill>
                <a:latin typeface="Arial" charset="0"/>
              </a:defRPr>
            </a:lvl4pPr>
            <a:lvl5pPr marL="2057400" indent="-228600" algn="l"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altLang="en-US" sz="900"/>
              <a:t>UNCLASSIFIED</a:t>
            </a:r>
          </a:p>
        </p:txBody>
      </p:sp>
    </p:spTree>
  </p:cSld>
  <p:clrMap bg1="lt1" tx1="dk1" bg2="lt2" tx2="dk2" accent1="accent1" accent2="accent2" accent3="accent3" accent4="accent4" accent5="accent5" accent6="accent6" hlink="hlink" folHlink="folHlink"/>
  <p:sldLayoutIdLst>
    <p:sldLayoutId id="2147483819" r:id="rId1"/>
    <p:sldLayoutId id="2147483822" r:id="rId2"/>
  </p:sldLayoutIdLst>
  <p:hf hdr="0" ftr="0" dt="0"/>
  <p:txStyles>
    <p:title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p:titleStyle>
    <p:body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10.png"/><Relationship Id="rId5" Type="http://schemas.openxmlformats.org/officeDocument/2006/relationships/oleObject" Target="../embeddings/oleObject1.bin"/><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4">
            <a:extLst>
              <a:ext uri="{FF2B5EF4-FFF2-40B4-BE49-F238E27FC236}">
                <a16:creationId xmlns:a16="http://schemas.microsoft.com/office/drawing/2014/main" id="{62CD60A7-A955-4911-A686-FA670488AFE1}"/>
              </a:ext>
            </a:extLst>
          </p:cNvPr>
          <p:cNvSpPr txBox="1">
            <a:spLocks noChangeArrowheads="1"/>
          </p:cNvSpPr>
          <p:nvPr/>
        </p:nvSpPr>
        <p:spPr bwMode="auto">
          <a:xfrm>
            <a:off x="0" y="2720975"/>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nchor="t">
            <a:spAutoFit/>
          </a:bodyP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algn="ctr" eaLnBrk="1" hangingPunct="1"/>
            <a:endParaRPr lang="en-CA" altLang="en-US" sz="2800">
              <a:latin typeface="Eurostile" panose="020B0504020202050204" pitchFamily="34" charset="0"/>
            </a:endParaRPr>
          </a:p>
        </p:txBody>
      </p:sp>
      <p:sp>
        <p:nvSpPr>
          <p:cNvPr id="6147" name="Rectangle 5">
            <a:extLst>
              <a:ext uri="{FF2B5EF4-FFF2-40B4-BE49-F238E27FC236}">
                <a16:creationId xmlns:a16="http://schemas.microsoft.com/office/drawing/2014/main" id="{F26B8CF3-1791-46CF-9E19-A0FAFEB0CF93}"/>
              </a:ext>
            </a:extLst>
          </p:cNvPr>
          <p:cNvSpPr>
            <a:spLocks noChangeArrowheads="1"/>
          </p:cNvSpPr>
          <p:nvPr/>
        </p:nvSpPr>
        <p:spPr bwMode="auto">
          <a:xfrm>
            <a:off x="3581088" y="363712"/>
            <a:ext cx="194798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nchor="t">
            <a:spAutoFit/>
          </a:bodyP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eaLnBrk="1" hangingPunct="1"/>
            <a:r>
              <a:rPr lang="en-US" altLang="en-US" sz="2800" dirty="0">
                <a:solidFill>
                  <a:schemeClr val="accent6"/>
                </a:solidFill>
                <a:latin typeface="Arial"/>
                <a:ea typeface="MS PGothic"/>
                <a:cs typeface="Times New Roman"/>
              </a:rPr>
              <a:t>EO 001.01</a:t>
            </a:r>
            <a:endParaRPr lang="en-US" sz="2800" dirty="0">
              <a:solidFill>
                <a:schemeClr val="accent6"/>
              </a:solidFill>
              <a:latin typeface="Arial"/>
              <a:cs typeface="Times New Roman"/>
            </a:endParaRPr>
          </a:p>
        </p:txBody>
      </p:sp>
      <p:sp>
        <p:nvSpPr>
          <p:cNvPr id="2" name="TextBox 1">
            <a:extLst>
              <a:ext uri="{FF2B5EF4-FFF2-40B4-BE49-F238E27FC236}">
                <a16:creationId xmlns:a16="http://schemas.microsoft.com/office/drawing/2014/main" id="{D7A17C88-5302-4D5E-8FDF-63E7A2671923}"/>
              </a:ext>
            </a:extLst>
          </p:cNvPr>
          <p:cNvSpPr txBox="1"/>
          <p:nvPr/>
        </p:nvSpPr>
        <p:spPr>
          <a:xfrm>
            <a:off x="692888" y="3174910"/>
            <a:ext cx="5039637"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solidFill>
                  <a:schemeClr val="accent6"/>
                </a:solidFill>
                <a:latin typeface="Arial"/>
                <a:ea typeface="MS PGothic"/>
                <a:cs typeface="Segoe UI"/>
              </a:rPr>
              <a:t>Describe Radiation Characteristics​ Link 11</a:t>
            </a:r>
            <a:r>
              <a:rPr lang="en-US" sz="2800" dirty="0">
                <a:latin typeface="Times New Roman"/>
                <a:ea typeface="MS PGothic"/>
                <a:cs typeface="Segoe UI"/>
              </a:rPr>
              <a:t>​</a:t>
            </a:r>
            <a:endParaRPr lang="en-US" sz="2800" dirty="0">
              <a:latin typeface="Times New Roman"/>
              <a:ea typeface="MS PGothic"/>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6F048C26-1BDE-487E-BFEE-87B87BAD314D}"/>
              </a:ext>
            </a:extLst>
          </p:cNvPr>
          <p:cNvSpPr txBox="1">
            <a:spLocks noChangeArrowheads="1"/>
          </p:cNvSpPr>
          <p:nvPr/>
        </p:nvSpPr>
        <p:spPr bwMode="auto">
          <a:xfrm>
            <a:off x="1578257" y="59048"/>
            <a:ext cx="674834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a:lstStyle>
          <a:p>
            <a:pPr algn="ctr"/>
            <a:r>
              <a:rPr lang="en-US" altLang="en-US" sz="2800" kern="0" dirty="0">
                <a:solidFill>
                  <a:schemeClr val="accent6"/>
                </a:solidFill>
              </a:rPr>
              <a:t>Antenna Type Radiation Patterns</a:t>
            </a:r>
            <a:endParaRPr lang="en-US" sz="2800" dirty="0">
              <a:solidFill>
                <a:schemeClr val="accent6"/>
              </a:solidFill>
            </a:endParaRPr>
          </a:p>
        </p:txBody>
      </p:sp>
      <p:sp>
        <p:nvSpPr>
          <p:cNvPr id="5" name="Rectangle 2">
            <a:extLst>
              <a:ext uri="{FF2B5EF4-FFF2-40B4-BE49-F238E27FC236}">
                <a16:creationId xmlns:a16="http://schemas.microsoft.com/office/drawing/2014/main" id="{7045BDAB-718F-402C-BFA3-89FD984109DB}"/>
              </a:ext>
            </a:extLst>
          </p:cNvPr>
          <p:cNvSpPr txBox="1">
            <a:spLocks noChangeArrowheads="1"/>
          </p:cNvSpPr>
          <p:nvPr/>
        </p:nvSpPr>
        <p:spPr bwMode="auto">
          <a:xfrm>
            <a:off x="833" y="1075360"/>
            <a:ext cx="9140625"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marL="342900" lvl="1" indent="0" eaLnBrk="1" hangingPunct="1">
              <a:lnSpc>
                <a:spcPct val="80000"/>
              </a:lnSpc>
              <a:buFontTx/>
              <a:buNone/>
            </a:pPr>
            <a:endParaRPr lang="en-US" altLang="en-US" sz="1600" b="0" kern="0">
              <a:cs typeface="Arial"/>
            </a:endParaRPr>
          </a:p>
          <a:p>
            <a:pPr>
              <a:lnSpc>
                <a:spcPct val="80000"/>
              </a:lnSpc>
            </a:pPr>
            <a:r>
              <a:rPr lang="en-US" altLang="en-US" sz="2000" b="0" kern="0" dirty="0"/>
              <a:t>Antennae radiate all power delivered by the radio, this determines the size </a:t>
            </a:r>
            <a:r>
              <a:rPr lang="en-US" altLang="en-US" sz="2000" b="0" kern="0" dirty="0">
                <a:cs typeface="Arial"/>
              </a:rPr>
              <a:t>of the lobe.</a:t>
            </a:r>
          </a:p>
          <a:p>
            <a:pPr>
              <a:lnSpc>
                <a:spcPct val="80000"/>
              </a:lnSpc>
            </a:pPr>
            <a:endParaRPr lang="en-US" altLang="en-US" sz="2000" b="0" kern="0" dirty="0">
              <a:cs typeface="Arial"/>
            </a:endParaRPr>
          </a:p>
          <a:p>
            <a:pPr>
              <a:lnSpc>
                <a:spcPct val="80000"/>
              </a:lnSpc>
            </a:pPr>
            <a:r>
              <a:rPr lang="en-US" altLang="en-US" sz="2000" b="0" kern="0" dirty="0">
                <a:cs typeface="Arial"/>
              </a:rPr>
              <a:t>The lobe is the 3-dimensional space that Radio Energy is present in</a:t>
            </a:r>
          </a:p>
          <a:p>
            <a:pPr>
              <a:lnSpc>
                <a:spcPct val="80000"/>
              </a:lnSpc>
            </a:pPr>
            <a:endParaRPr lang="en-US" altLang="en-US" sz="2000" b="0" kern="0" dirty="0">
              <a:cs typeface="Arial"/>
            </a:endParaRPr>
          </a:p>
          <a:p>
            <a:pPr>
              <a:lnSpc>
                <a:spcPct val="80000"/>
              </a:lnSpc>
            </a:pPr>
            <a:r>
              <a:rPr lang="en-US" altLang="en-US" sz="2000" b="0" kern="0" dirty="0">
                <a:cs typeface="Arial"/>
              </a:rPr>
              <a:t>Careful shaping of the lobe can extend radio signal</a:t>
            </a:r>
          </a:p>
          <a:p>
            <a:pPr>
              <a:lnSpc>
                <a:spcPct val="80000"/>
              </a:lnSpc>
            </a:pPr>
            <a:endParaRPr lang="en-US" altLang="en-US" sz="2000" b="0" kern="0" dirty="0">
              <a:cs typeface="Arial"/>
            </a:endParaRPr>
          </a:p>
          <a:p>
            <a:pPr>
              <a:lnSpc>
                <a:spcPct val="80000"/>
              </a:lnSpc>
            </a:pPr>
            <a:r>
              <a:rPr lang="en-US" altLang="en-US" sz="2000" b="0" kern="0" dirty="0">
                <a:cs typeface="Arial"/>
              </a:rPr>
              <a:t>Directional Antennae are designed to do exactly that</a:t>
            </a:r>
          </a:p>
          <a:p>
            <a:pPr>
              <a:lnSpc>
                <a:spcPct val="80000"/>
              </a:lnSpc>
            </a:pPr>
            <a:endParaRPr lang="en-US" altLang="en-US" sz="2000" b="0" kern="0" dirty="0">
              <a:cs typeface="Arial"/>
            </a:endParaRPr>
          </a:p>
          <a:p>
            <a:pPr marL="0" indent="0">
              <a:lnSpc>
                <a:spcPct val="80000"/>
              </a:lnSpc>
              <a:buNone/>
            </a:pPr>
            <a:endParaRPr lang="en-US" altLang="en-US" b="0" kern="0">
              <a:cs typeface="Arial"/>
            </a:endParaRPr>
          </a:p>
          <a:p>
            <a:pPr marL="556895" lvl="1" indent="-213995" eaLnBrk="1" hangingPunct="1">
              <a:lnSpc>
                <a:spcPct val="80000"/>
              </a:lnSpc>
            </a:pPr>
            <a:endParaRPr lang="en-US" altLang="en-US" b="0" kern="0">
              <a:cs typeface="Arial"/>
            </a:endParaRPr>
          </a:p>
        </p:txBody>
      </p:sp>
    </p:spTree>
    <p:extLst>
      <p:ext uri="{BB962C8B-B14F-4D97-AF65-F5344CB8AC3E}">
        <p14:creationId xmlns:p14="http://schemas.microsoft.com/office/powerpoint/2010/main" val="1537947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68535DD6-0164-4FC0-B0EC-91676133B3EE}"/>
              </a:ext>
            </a:extLst>
          </p:cNvPr>
          <p:cNvSpPr txBox="1">
            <a:spLocks noChangeArrowheads="1"/>
          </p:cNvSpPr>
          <p:nvPr/>
        </p:nvSpPr>
        <p:spPr bwMode="auto">
          <a:xfrm>
            <a:off x="186412" y="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a:lstStyle>
          <a:p>
            <a:pPr algn="ctr"/>
            <a:r>
              <a:rPr lang="en-US" altLang="en-US" sz="2800" kern="0" dirty="0">
                <a:solidFill>
                  <a:schemeClr val="accent6"/>
                </a:solidFill>
              </a:rPr>
              <a:t>Balloon Thought Experiment</a:t>
            </a:r>
            <a:endParaRPr lang="en-US" sz="2800">
              <a:solidFill>
                <a:schemeClr val="accent6"/>
              </a:solidFill>
              <a:cs typeface="Arial"/>
            </a:endParaRPr>
          </a:p>
        </p:txBody>
      </p:sp>
      <p:sp>
        <p:nvSpPr>
          <p:cNvPr id="5" name="Rectangle 2">
            <a:extLst>
              <a:ext uri="{FF2B5EF4-FFF2-40B4-BE49-F238E27FC236}">
                <a16:creationId xmlns:a16="http://schemas.microsoft.com/office/drawing/2014/main" id="{890C0386-891F-4A06-ABF8-A8F222985C86}"/>
              </a:ext>
            </a:extLst>
          </p:cNvPr>
          <p:cNvSpPr txBox="1">
            <a:spLocks noChangeArrowheads="1"/>
          </p:cNvSpPr>
          <p:nvPr/>
        </p:nvSpPr>
        <p:spPr bwMode="auto">
          <a:xfrm>
            <a:off x="833" y="1075360"/>
            <a:ext cx="8415179"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marL="342900" lvl="1" indent="0" eaLnBrk="1" hangingPunct="1">
              <a:lnSpc>
                <a:spcPct val="80000"/>
              </a:lnSpc>
              <a:buFontTx/>
              <a:buNone/>
            </a:pPr>
            <a:endParaRPr lang="en-US" altLang="en-US" sz="1600" b="0" kern="0">
              <a:cs typeface="Arial"/>
            </a:endParaRPr>
          </a:p>
          <a:p>
            <a:pPr>
              <a:lnSpc>
                <a:spcPct val="80000"/>
              </a:lnSpc>
            </a:pPr>
            <a:r>
              <a:rPr lang="en-US" altLang="en-US" sz="2000" b="0" kern="0" dirty="0"/>
              <a:t>Imagine a balloon filled with air.</a:t>
            </a:r>
            <a:endParaRPr lang="en-US" sz="2000" dirty="0">
              <a:cs typeface="Arial"/>
            </a:endParaRPr>
          </a:p>
          <a:p>
            <a:pPr>
              <a:lnSpc>
                <a:spcPct val="80000"/>
              </a:lnSpc>
            </a:pPr>
            <a:endParaRPr lang="en-US" altLang="en-US" sz="2000" b="0" kern="0" dirty="0">
              <a:ea typeface="MS PGothic"/>
            </a:endParaRPr>
          </a:p>
          <a:p>
            <a:pPr>
              <a:lnSpc>
                <a:spcPct val="80000"/>
              </a:lnSpc>
            </a:pPr>
            <a:r>
              <a:rPr lang="en-US" altLang="en-US" sz="2000" b="0" kern="0" dirty="0">
                <a:ea typeface="MS PGothic"/>
              </a:rPr>
              <a:t>From the center of the balloon, how far can you measure to the surface of the balloon?</a:t>
            </a:r>
            <a:endParaRPr lang="en-US" altLang="en-US" sz="2000" b="0" kern="0">
              <a:ea typeface="MS PGothic"/>
              <a:cs typeface="Arial"/>
            </a:endParaRPr>
          </a:p>
          <a:p>
            <a:pPr marL="0" indent="0">
              <a:lnSpc>
                <a:spcPct val="80000"/>
              </a:lnSpc>
              <a:buNone/>
            </a:pPr>
            <a:endParaRPr lang="en-US" altLang="en-US" sz="2000" b="0" kern="0" dirty="0">
              <a:cs typeface="Arial"/>
            </a:endParaRPr>
          </a:p>
          <a:p>
            <a:pPr>
              <a:lnSpc>
                <a:spcPct val="80000"/>
              </a:lnSpc>
            </a:pPr>
            <a:r>
              <a:rPr lang="en-US" altLang="en-US" sz="2000" b="0" kern="0" dirty="0">
                <a:cs typeface="Arial"/>
              </a:rPr>
              <a:t>Squeeze the balloon in the center.</a:t>
            </a:r>
          </a:p>
          <a:p>
            <a:pPr>
              <a:lnSpc>
                <a:spcPct val="80000"/>
              </a:lnSpc>
            </a:pPr>
            <a:endParaRPr lang="en-US" altLang="en-US" sz="2000" b="0" kern="0" dirty="0">
              <a:ea typeface="MS PGothic"/>
              <a:cs typeface="Arial"/>
            </a:endParaRPr>
          </a:p>
          <a:p>
            <a:pPr>
              <a:lnSpc>
                <a:spcPct val="80000"/>
              </a:lnSpc>
            </a:pPr>
            <a:r>
              <a:rPr lang="en-US" altLang="en-US" sz="2000" b="0" kern="0" dirty="0">
                <a:ea typeface="MS PGothic"/>
                <a:cs typeface="Arial"/>
              </a:rPr>
              <a:t>From the center of the balloon, can you measure farther?</a:t>
            </a:r>
          </a:p>
          <a:p>
            <a:pPr>
              <a:lnSpc>
                <a:spcPct val="80000"/>
              </a:lnSpc>
            </a:pPr>
            <a:endParaRPr lang="en-US" altLang="en-US" sz="2000" b="0" kern="0" dirty="0">
              <a:ea typeface="MS PGothic"/>
              <a:cs typeface="Arial"/>
            </a:endParaRPr>
          </a:p>
          <a:p>
            <a:pPr>
              <a:lnSpc>
                <a:spcPct val="80000"/>
              </a:lnSpc>
            </a:pPr>
            <a:r>
              <a:rPr lang="en-US" altLang="en-US" sz="2000" b="0" kern="0" dirty="0">
                <a:ea typeface="MS PGothic"/>
                <a:cs typeface="Arial"/>
              </a:rPr>
              <a:t>Have you added any extra air into the balloon?</a:t>
            </a:r>
            <a:endParaRPr lang="en-US" dirty="0">
              <a:ea typeface="MS PGothic"/>
              <a:cs typeface="Arial"/>
            </a:endParaRPr>
          </a:p>
          <a:p>
            <a:pPr>
              <a:lnSpc>
                <a:spcPct val="80000"/>
              </a:lnSpc>
            </a:pPr>
            <a:endParaRPr lang="en-US" altLang="en-US" sz="2000" b="0" kern="0" dirty="0">
              <a:ea typeface="MS PGothic"/>
              <a:cs typeface="Arial"/>
            </a:endParaRPr>
          </a:p>
          <a:p>
            <a:pPr>
              <a:lnSpc>
                <a:spcPct val="80000"/>
              </a:lnSpc>
            </a:pPr>
            <a:r>
              <a:rPr lang="en-US" altLang="en-US" sz="2000" b="0" kern="0" dirty="0">
                <a:ea typeface="MS PGothic"/>
                <a:cs typeface="Arial"/>
              </a:rPr>
              <a:t>Are there points of the surface of the balloon where you measure closer to the center?</a:t>
            </a:r>
            <a:endParaRPr lang="en-US">
              <a:ea typeface="MS PGothic"/>
              <a:cs typeface="Arial"/>
            </a:endParaRPr>
          </a:p>
          <a:p>
            <a:pPr marL="342900" lvl="1" indent="0">
              <a:lnSpc>
                <a:spcPct val="80000"/>
              </a:lnSpc>
              <a:buNone/>
            </a:pPr>
            <a:endParaRPr lang="en-US" altLang="en-US" sz="2000" b="0" kern="0" dirty="0">
              <a:ea typeface="MS PGothic"/>
              <a:cs typeface="Arial"/>
            </a:endParaRPr>
          </a:p>
          <a:p>
            <a:pPr marL="556895" lvl="1" indent="-213995">
              <a:lnSpc>
                <a:spcPct val="80000"/>
              </a:lnSpc>
            </a:pPr>
            <a:endParaRPr lang="en-US" altLang="en-US" b="0" kern="0">
              <a:ea typeface="MS PGothic"/>
              <a:cs typeface="Arial"/>
            </a:endParaRPr>
          </a:p>
          <a:p>
            <a:pPr marL="0" indent="0">
              <a:lnSpc>
                <a:spcPct val="80000"/>
              </a:lnSpc>
              <a:buNone/>
            </a:pPr>
            <a:endParaRPr lang="en-US" altLang="en-US" b="0" kern="0">
              <a:cs typeface="Arial"/>
            </a:endParaRPr>
          </a:p>
          <a:p>
            <a:pPr marL="0" indent="0">
              <a:lnSpc>
                <a:spcPct val="80000"/>
              </a:lnSpc>
              <a:buNone/>
            </a:pPr>
            <a:endParaRPr lang="en-US" altLang="en-US" b="0" kern="0">
              <a:cs typeface="Arial"/>
            </a:endParaRPr>
          </a:p>
          <a:p>
            <a:pPr marL="556895" lvl="1" indent="-213995" eaLnBrk="1" hangingPunct="1">
              <a:lnSpc>
                <a:spcPct val="80000"/>
              </a:lnSpc>
            </a:pPr>
            <a:endParaRPr lang="en-US" altLang="en-US" b="0" kern="0">
              <a:cs typeface="Arial"/>
            </a:endParaRPr>
          </a:p>
        </p:txBody>
      </p:sp>
    </p:spTree>
    <p:extLst>
      <p:ext uri="{BB962C8B-B14F-4D97-AF65-F5344CB8AC3E}">
        <p14:creationId xmlns:p14="http://schemas.microsoft.com/office/powerpoint/2010/main" val="4289633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68535DD6-0164-4FC0-B0EC-91676133B3EE}"/>
              </a:ext>
            </a:extLst>
          </p:cNvPr>
          <p:cNvSpPr txBox="1">
            <a:spLocks noChangeArrowheads="1"/>
          </p:cNvSpPr>
          <p:nvPr/>
        </p:nvSpPr>
        <p:spPr bwMode="auto">
          <a:xfrm>
            <a:off x="186412" y="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a:lstStyle>
          <a:p>
            <a:pPr algn="ctr"/>
            <a:r>
              <a:rPr lang="en-US" altLang="en-US" sz="2800" kern="0" dirty="0">
                <a:solidFill>
                  <a:schemeClr val="accent6"/>
                </a:solidFill>
              </a:rPr>
              <a:t>Balloon Thought Experiment</a:t>
            </a:r>
            <a:endParaRPr lang="en-US" sz="2800">
              <a:solidFill>
                <a:schemeClr val="accent6"/>
              </a:solidFill>
              <a:cs typeface="Arial"/>
            </a:endParaRPr>
          </a:p>
        </p:txBody>
      </p:sp>
      <p:sp>
        <p:nvSpPr>
          <p:cNvPr id="5" name="Rectangle 2">
            <a:extLst>
              <a:ext uri="{FF2B5EF4-FFF2-40B4-BE49-F238E27FC236}">
                <a16:creationId xmlns:a16="http://schemas.microsoft.com/office/drawing/2014/main" id="{890C0386-891F-4A06-ABF8-A8F222985C86}"/>
              </a:ext>
            </a:extLst>
          </p:cNvPr>
          <p:cNvSpPr txBox="1">
            <a:spLocks noChangeArrowheads="1"/>
          </p:cNvSpPr>
          <p:nvPr/>
        </p:nvSpPr>
        <p:spPr bwMode="auto">
          <a:xfrm>
            <a:off x="833" y="1075360"/>
            <a:ext cx="8415179"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marL="342900" lvl="1" indent="0" eaLnBrk="1" hangingPunct="1">
              <a:lnSpc>
                <a:spcPct val="80000"/>
              </a:lnSpc>
              <a:buFontTx/>
              <a:buNone/>
            </a:pPr>
            <a:endParaRPr lang="en-US" altLang="en-US" sz="1600" b="0" kern="0">
              <a:cs typeface="Arial"/>
            </a:endParaRPr>
          </a:p>
          <a:p>
            <a:pPr>
              <a:lnSpc>
                <a:spcPct val="80000"/>
              </a:lnSpc>
            </a:pPr>
            <a:r>
              <a:rPr lang="en-US" altLang="en-US" sz="2000" b="0" kern="0" dirty="0"/>
              <a:t>The volume of the balloon is the lobe</a:t>
            </a:r>
            <a:endParaRPr lang="en-US" sz="2000" dirty="0">
              <a:cs typeface="Arial"/>
            </a:endParaRPr>
          </a:p>
          <a:p>
            <a:pPr>
              <a:lnSpc>
                <a:spcPct val="80000"/>
              </a:lnSpc>
            </a:pPr>
            <a:endParaRPr lang="en-US" altLang="en-US" sz="2000" b="0" kern="0" dirty="0">
              <a:ea typeface="MS PGothic"/>
              <a:cs typeface="Arial"/>
            </a:endParaRPr>
          </a:p>
          <a:p>
            <a:pPr>
              <a:lnSpc>
                <a:spcPct val="80000"/>
              </a:lnSpc>
            </a:pPr>
            <a:r>
              <a:rPr lang="en-US" altLang="en-US" sz="2000" b="0" kern="0" dirty="0">
                <a:ea typeface="MS PGothic"/>
                <a:cs typeface="Arial"/>
              </a:rPr>
              <a:t>It represents the radio energy transmitted by the antenna</a:t>
            </a:r>
          </a:p>
          <a:p>
            <a:pPr>
              <a:lnSpc>
                <a:spcPct val="80000"/>
              </a:lnSpc>
            </a:pPr>
            <a:endParaRPr lang="en-US" altLang="en-US" sz="2000" b="0" kern="0" dirty="0">
              <a:ea typeface="MS PGothic"/>
              <a:cs typeface="Arial"/>
            </a:endParaRPr>
          </a:p>
          <a:p>
            <a:pPr>
              <a:lnSpc>
                <a:spcPct val="80000"/>
              </a:lnSpc>
            </a:pPr>
            <a:r>
              <a:rPr lang="en-US" altLang="en-US" sz="2000" b="0" kern="0" dirty="0">
                <a:cs typeface="Arial"/>
              </a:rPr>
              <a:t>The surface of the balloon is the farthest range of the radio signal</a:t>
            </a:r>
          </a:p>
          <a:p>
            <a:pPr>
              <a:lnSpc>
                <a:spcPct val="80000"/>
              </a:lnSpc>
            </a:pPr>
            <a:endParaRPr lang="en-US" altLang="en-US" sz="2000" b="0" kern="0" dirty="0">
              <a:cs typeface="Arial"/>
            </a:endParaRPr>
          </a:p>
          <a:p>
            <a:pPr>
              <a:lnSpc>
                <a:spcPct val="80000"/>
              </a:lnSpc>
            </a:pPr>
            <a:r>
              <a:rPr lang="en-US" altLang="en-US" sz="2000" b="0" kern="0" dirty="0">
                <a:ea typeface="MS PGothic"/>
                <a:cs typeface="Arial"/>
              </a:rPr>
              <a:t>In a directional antenna, the range is farther in one axis, but shorter in the other axis</a:t>
            </a:r>
            <a:endParaRPr lang="en-US" altLang="en-US" sz="2000" b="0" kern="0">
              <a:ea typeface="MS PGothic"/>
              <a:cs typeface="Arial"/>
            </a:endParaRPr>
          </a:p>
          <a:p>
            <a:pPr marL="556895" lvl="1" indent="-213995">
              <a:lnSpc>
                <a:spcPct val="80000"/>
              </a:lnSpc>
            </a:pPr>
            <a:endParaRPr lang="en-US" altLang="en-US" sz="2000" b="0" kern="0" dirty="0">
              <a:ea typeface="MS PGothic"/>
              <a:cs typeface="Arial"/>
            </a:endParaRPr>
          </a:p>
          <a:p>
            <a:pPr marL="556895" lvl="1" indent="-213995">
              <a:lnSpc>
                <a:spcPct val="80000"/>
              </a:lnSpc>
            </a:pPr>
            <a:endParaRPr lang="en-US" altLang="en-US" b="0" kern="0">
              <a:ea typeface="MS PGothic"/>
              <a:cs typeface="Arial"/>
            </a:endParaRPr>
          </a:p>
          <a:p>
            <a:pPr marL="342900" lvl="1" indent="0">
              <a:lnSpc>
                <a:spcPct val="80000"/>
              </a:lnSpc>
              <a:buNone/>
            </a:pPr>
            <a:endParaRPr lang="en-US" altLang="en-US" b="0" kern="0">
              <a:ea typeface="MS PGothic"/>
              <a:cs typeface="Arial"/>
            </a:endParaRPr>
          </a:p>
          <a:p>
            <a:pPr marL="556895" lvl="1" indent="-213995">
              <a:lnSpc>
                <a:spcPct val="80000"/>
              </a:lnSpc>
            </a:pPr>
            <a:endParaRPr lang="en-US" altLang="en-US" b="0" kern="0">
              <a:ea typeface="MS PGothic"/>
              <a:cs typeface="Arial"/>
            </a:endParaRPr>
          </a:p>
          <a:p>
            <a:pPr marL="0" indent="0">
              <a:lnSpc>
                <a:spcPct val="80000"/>
              </a:lnSpc>
              <a:buNone/>
            </a:pPr>
            <a:endParaRPr lang="en-US" altLang="en-US" b="0" kern="0">
              <a:ea typeface="MS PGothic"/>
              <a:cs typeface="Arial"/>
            </a:endParaRPr>
          </a:p>
          <a:p>
            <a:pPr marL="0" indent="0">
              <a:lnSpc>
                <a:spcPct val="80000"/>
              </a:lnSpc>
              <a:buNone/>
            </a:pPr>
            <a:endParaRPr lang="en-US" altLang="en-US" b="0" kern="0">
              <a:cs typeface="Arial"/>
            </a:endParaRPr>
          </a:p>
          <a:p>
            <a:pPr marL="556895" lvl="1" indent="-213995" eaLnBrk="1" hangingPunct="1">
              <a:lnSpc>
                <a:spcPct val="80000"/>
              </a:lnSpc>
            </a:pPr>
            <a:endParaRPr lang="en-US" altLang="en-US" b="0" kern="0">
              <a:cs typeface="Arial"/>
            </a:endParaRPr>
          </a:p>
        </p:txBody>
      </p:sp>
    </p:spTree>
    <p:extLst>
      <p:ext uri="{BB962C8B-B14F-4D97-AF65-F5344CB8AC3E}">
        <p14:creationId xmlns:p14="http://schemas.microsoft.com/office/powerpoint/2010/main" val="17791095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68535DD6-0164-4FC0-B0EC-91676133B3EE}"/>
              </a:ext>
            </a:extLst>
          </p:cNvPr>
          <p:cNvSpPr txBox="1">
            <a:spLocks noChangeArrowheads="1"/>
          </p:cNvSpPr>
          <p:nvPr/>
        </p:nvSpPr>
        <p:spPr bwMode="auto">
          <a:xfrm>
            <a:off x="1685665" y="224402"/>
            <a:ext cx="585164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a:lstStyle>
          <a:p>
            <a:pPr algn="ctr"/>
            <a:r>
              <a:rPr lang="en-US" altLang="en-US" sz="2800" kern="0" dirty="0">
                <a:solidFill>
                  <a:schemeClr val="accent6"/>
                </a:solidFill>
              </a:rPr>
              <a:t>Examples of Omni-Directional Antennae</a:t>
            </a:r>
            <a:endParaRPr lang="en-US" sz="2800">
              <a:solidFill>
                <a:schemeClr val="accent6"/>
              </a:solidFill>
              <a:cs typeface="Arial"/>
            </a:endParaRPr>
          </a:p>
        </p:txBody>
      </p:sp>
      <p:pic>
        <p:nvPicPr>
          <p:cNvPr id="6" name="Picture 6" descr="A picture containing indoor, object, sitting, small&#10;&#10;Description automatically generated">
            <a:extLst>
              <a:ext uri="{FF2B5EF4-FFF2-40B4-BE49-F238E27FC236}">
                <a16:creationId xmlns:a16="http://schemas.microsoft.com/office/drawing/2014/main" id="{669BE891-FAF9-42A3-B8BA-FABB7AE95DC4}"/>
              </a:ext>
            </a:extLst>
          </p:cNvPr>
          <p:cNvPicPr>
            <a:picLocks noChangeAspect="1"/>
          </p:cNvPicPr>
          <p:nvPr/>
        </p:nvPicPr>
        <p:blipFill>
          <a:blip r:embed="rId3"/>
          <a:stretch>
            <a:fillRect/>
          </a:stretch>
        </p:blipFill>
        <p:spPr>
          <a:xfrm>
            <a:off x="132450" y="1914811"/>
            <a:ext cx="2825613" cy="3744592"/>
          </a:xfrm>
          <a:prstGeom prst="rect">
            <a:avLst/>
          </a:prstGeom>
        </p:spPr>
      </p:pic>
      <p:pic>
        <p:nvPicPr>
          <p:cNvPr id="7" name="Picture 7" descr="A small boat in a large body of water&#10;&#10;Description automatically generated">
            <a:extLst>
              <a:ext uri="{FF2B5EF4-FFF2-40B4-BE49-F238E27FC236}">
                <a16:creationId xmlns:a16="http://schemas.microsoft.com/office/drawing/2014/main" id="{AC9D6FDD-BA90-435D-A52C-5C390D6C0F53}"/>
              </a:ext>
            </a:extLst>
          </p:cNvPr>
          <p:cNvPicPr>
            <a:picLocks noChangeAspect="1"/>
          </p:cNvPicPr>
          <p:nvPr/>
        </p:nvPicPr>
        <p:blipFill>
          <a:blip r:embed="rId4"/>
          <a:stretch>
            <a:fillRect/>
          </a:stretch>
        </p:blipFill>
        <p:spPr>
          <a:xfrm>
            <a:off x="6302099" y="1911215"/>
            <a:ext cx="2426501" cy="3663488"/>
          </a:xfrm>
          <a:prstGeom prst="rect">
            <a:avLst/>
          </a:prstGeom>
        </p:spPr>
      </p:pic>
      <p:pic>
        <p:nvPicPr>
          <p:cNvPr id="8" name="Picture 8" descr="A traffic light on a pole&#10;&#10;Description automatically generated">
            <a:extLst>
              <a:ext uri="{FF2B5EF4-FFF2-40B4-BE49-F238E27FC236}">
                <a16:creationId xmlns:a16="http://schemas.microsoft.com/office/drawing/2014/main" id="{49A3BF08-4C56-4A59-B731-FC517CAF2699}"/>
              </a:ext>
            </a:extLst>
          </p:cNvPr>
          <p:cNvPicPr>
            <a:picLocks noChangeAspect="1"/>
          </p:cNvPicPr>
          <p:nvPr/>
        </p:nvPicPr>
        <p:blipFill>
          <a:blip r:embed="rId5"/>
          <a:stretch>
            <a:fillRect/>
          </a:stretch>
        </p:blipFill>
        <p:spPr>
          <a:xfrm>
            <a:off x="3239645" y="1913243"/>
            <a:ext cx="2743200" cy="3659429"/>
          </a:xfrm>
          <a:prstGeom prst="rect">
            <a:avLst/>
          </a:prstGeom>
        </p:spPr>
      </p:pic>
      <p:sp>
        <p:nvSpPr>
          <p:cNvPr id="4" name="Content Placeholder 3">
            <a:extLst>
              <a:ext uri="{FF2B5EF4-FFF2-40B4-BE49-F238E27FC236}">
                <a16:creationId xmlns:a16="http://schemas.microsoft.com/office/drawing/2014/main" id="{146AE844-F2E5-4AF1-AA39-2CA441947980}"/>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6305550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15293AFB-EEED-4F66-9F08-100B01448089}"/>
              </a:ext>
            </a:extLst>
          </p:cNvPr>
          <p:cNvSpPr txBox="1">
            <a:spLocks noChangeArrowheads="1"/>
          </p:cNvSpPr>
          <p:nvPr/>
        </p:nvSpPr>
        <p:spPr bwMode="auto">
          <a:xfrm>
            <a:off x="1862678" y="32961"/>
            <a:ext cx="6372556"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a:lstStyle>
          <a:p>
            <a:pPr algn="ctr"/>
            <a:r>
              <a:rPr lang="en-US" altLang="en-US" sz="2800" kern="0" dirty="0">
                <a:solidFill>
                  <a:schemeClr val="accent6"/>
                </a:solidFill>
              </a:rPr>
              <a:t>Examples of Directional Antennae</a:t>
            </a:r>
            <a:endParaRPr lang="en-US" sz="2800">
              <a:solidFill>
                <a:schemeClr val="accent6"/>
              </a:solidFill>
              <a:cs typeface="Arial"/>
            </a:endParaRPr>
          </a:p>
        </p:txBody>
      </p:sp>
      <p:pic>
        <p:nvPicPr>
          <p:cNvPr id="4" name="Picture 4" descr="A close up of a device&#10;&#10;Description automatically generated">
            <a:extLst>
              <a:ext uri="{FF2B5EF4-FFF2-40B4-BE49-F238E27FC236}">
                <a16:creationId xmlns:a16="http://schemas.microsoft.com/office/drawing/2014/main" id="{3E9807AB-286C-4D99-AA86-204213138508}"/>
              </a:ext>
            </a:extLst>
          </p:cNvPr>
          <p:cNvPicPr>
            <a:picLocks noChangeAspect="1"/>
          </p:cNvPicPr>
          <p:nvPr/>
        </p:nvPicPr>
        <p:blipFill>
          <a:blip r:embed="rId2"/>
          <a:stretch>
            <a:fillRect/>
          </a:stretch>
        </p:blipFill>
        <p:spPr>
          <a:xfrm>
            <a:off x="816289" y="2184945"/>
            <a:ext cx="2743200" cy="2743200"/>
          </a:xfrm>
          <a:prstGeom prst="rect">
            <a:avLst/>
          </a:prstGeom>
        </p:spPr>
      </p:pic>
      <p:pic>
        <p:nvPicPr>
          <p:cNvPr id="5" name="Picture 5" descr="A picture containing indoor, building, sitting, board&#10;&#10;Description automatically generated">
            <a:extLst>
              <a:ext uri="{FF2B5EF4-FFF2-40B4-BE49-F238E27FC236}">
                <a16:creationId xmlns:a16="http://schemas.microsoft.com/office/drawing/2014/main" id="{3887A045-5E00-41FA-ADC6-553482A054DD}"/>
              </a:ext>
            </a:extLst>
          </p:cNvPr>
          <p:cNvPicPr>
            <a:picLocks noChangeAspect="1"/>
          </p:cNvPicPr>
          <p:nvPr/>
        </p:nvPicPr>
        <p:blipFill>
          <a:blip r:embed="rId3"/>
          <a:stretch>
            <a:fillRect/>
          </a:stretch>
        </p:blipFill>
        <p:spPr>
          <a:xfrm>
            <a:off x="4711319" y="1825857"/>
            <a:ext cx="2743200" cy="3657600"/>
          </a:xfrm>
          <a:prstGeom prst="rect">
            <a:avLst/>
          </a:prstGeom>
        </p:spPr>
      </p:pic>
      <p:sp>
        <p:nvSpPr>
          <p:cNvPr id="6" name="Content Placeholder 5">
            <a:extLst>
              <a:ext uri="{FF2B5EF4-FFF2-40B4-BE49-F238E27FC236}">
                <a16:creationId xmlns:a16="http://schemas.microsoft.com/office/drawing/2014/main" id="{D0F3A15D-B25E-4A0D-96F2-5A0D6EEEAE12}"/>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4551844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0F55B5EB-8CFA-4D04-89B8-842E12B83AA0}"/>
              </a:ext>
            </a:extLst>
          </p:cNvPr>
          <p:cNvSpPr txBox="1">
            <a:spLocks noChangeArrowheads="1"/>
          </p:cNvSpPr>
          <p:nvPr/>
        </p:nvSpPr>
        <p:spPr bwMode="auto">
          <a:xfrm>
            <a:off x="-3699" y="115111"/>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a:lstStyle>
          <a:p>
            <a:pPr algn="ctr"/>
            <a:r>
              <a:rPr lang="en-US" altLang="en-US" sz="2800" kern="0" dirty="0">
                <a:solidFill>
                  <a:schemeClr val="accent6"/>
                </a:solidFill>
                <a:cs typeface="Arial"/>
              </a:rPr>
              <a:t>Atmospheric Impacts on </a:t>
            </a:r>
            <a:endParaRPr lang="en-US" sz="2800">
              <a:solidFill>
                <a:schemeClr val="accent6"/>
              </a:solidFill>
              <a:cs typeface="Arial"/>
            </a:endParaRPr>
          </a:p>
          <a:p>
            <a:pPr algn="ctr"/>
            <a:r>
              <a:rPr lang="en-US" altLang="en-US" sz="2800" kern="0" dirty="0">
                <a:solidFill>
                  <a:schemeClr val="accent6"/>
                </a:solidFill>
                <a:cs typeface="Arial"/>
              </a:rPr>
              <a:t>Radio Frequencies</a:t>
            </a:r>
            <a:endParaRPr lang="en-US" sz="2800">
              <a:solidFill>
                <a:schemeClr val="accent6"/>
              </a:solidFill>
              <a:cs typeface="Arial"/>
            </a:endParaRPr>
          </a:p>
        </p:txBody>
      </p:sp>
      <p:sp>
        <p:nvSpPr>
          <p:cNvPr id="6" name="Rectangle 2">
            <a:extLst>
              <a:ext uri="{FF2B5EF4-FFF2-40B4-BE49-F238E27FC236}">
                <a16:creationId xmlns:a16="http://schemas.microsoft.com/office/drawing/2014/main" id="{6E229CA4-9FE2-4E64-B3D8-358E22B3320C}"/>
              </a:ext>
            </a:extLst>
          </p:cNvPr>
          <p:cNvSpPr txBox="1">
            <a:spLocks noChangeArrowheads="1"/>
          </p:cNvSpPr>
          <p:nvPr/>
        </p:nvSpPr>
        <p:spPr bwMode="auto">
          <a:xfrm>
            <a:off x="0" y="1088277"/>
            <a:ext cx="9147530" cy="3190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marL="386080" indent="-342900" eaLnBrk="1" hangingPunct="1">
              <a:lnSpc>
                <a:spcPct val="80000"/>
              </a:lnSpc>
              <a:buFont typeface="Arial"/>
              <a:buChar char="•"/>
            </a:pPr>
            <a:r>
              <a:rPr lang="en-US" altLang="en-US" sz="2000" b="0" kern="0" dirty="0">
                <a:ea typeface="MS PGothic"/>
                <a:cs typeface="Arial"/>
              </a:rPr>
              <a:t>RF noise is comprised of natural phenomenon (lightning, static, solar energy) and man-made interference</a:t>
            </a:r>
            <a:endParaRPr lang="en-US" sz="2000">
              <a:cs typeface="Arial"/>
            </a:endParaRPr>
          </a:p>
          <a:p>
            <a:pPr marL="685800" lvl="1" indent="-342900">
              <a:lnSpc>
                <a:spcPct val="80000"/>
              </a:lnSpc>
              <a:buFont typeface="Arial"/>
              <a:buChar char="•"/>
            </a:pPr>
            <a:endParaRPr lang="en-US" altLang="en-US" sz="2000" b="0" kern="0" dirty="0">
              <a:ea typeface="MS PGothic"/>
              <a:cs typeface="Arial"/>
            </a:endParaRPr>
          </a:p>
          <a:p>
            <a:pPr marL="1157605" lvl="2" indent="-342900">
              <a:lnSpc>
                <a:spcPct val="80000"/>
              </a:lnSpc>
              <a:buFont typeface="Wingdings"/>
              <a:buChar char="§"/>
            </a:pPr>
            <a:r>
              <a:rPr lang="en-US" altLang="en-US" sz="2000" b="0" kern="0" dirty="0">
                <a:ea typeface="MS PGothic"/>
                <a:cs typeface="Arial"/>
              </a:rPr>
              <a:t> UHF is less impacted by noise</a:t>
            </a:r>
          </a:p>
          <a:p>
            <a:pPr marL="1157605" lvl="2" indent="-342900">
              <a:lnSpc>
                <a:spcPct val="80000"/>
              </a:lnSpc>
              <a:buFont typeface="Wingdings"/>
              <a:buChar char="§"/>
            </a:pPr>
            <a:endParaRPr lang="en-US" altLang="en-US" sz="2000" b="0" kern="0" dirty="0">
              <a:ea typeface="MS PGothic"/>
              <a:cs typeface="Arial"/>
            </a:endParaRPr>
          </a:p>
          <a:p>
            <a:pPr marL="1157605" lvl="2" indent="-342900">
              <a:lnSpc>
                <a:spcPct val="80000"/>
              </a:lnSpc>
              <a:buFont typeface="Wingdings"/>
              <a:buChar char="§"/>
            </a:pPr>
            <a:r>
              <a:rPr lang="en-US" altLang="en-US" sz="2000" b="0" kern="0" dirty="0">
                <a:ea typeface="MS PGothic"/>
                <a:cs typeface="Arial"/>
              </a:rPr>
              <a:t> HF is greatly impacted by noise</a:t>
            </a:r>
          </a:p>
          <a:p>
            <a:pPr marL="986155" lvl="2">
              <a:lnSpc>
                <a:spcPct val="80000"/>
              </a:lnSpc>
              <a:buFont typeface="Arial"/>
              <a:buChar char="•"/>
            </a:pPr>
            <a:endParaRPr lang="en-US" altLang="en-US" sz="2000" b="0" kern="0" dirty="0">
              <a:cs typeface="Arial"/>
            </a:endParaRPr>
          </a:p>
          <a:p>
            <a:pPr marL="386080" indent="-342900">
              <a:lnSpc>
                <a:spcPct val="80000"/>
              </a:lnSpc>
              <a:buFont typeface="Arial"/>
              <a:buChar char="•"/>
            </a:pPr>
            <a:r>
              <a:rPr lang="en-US" altLang="en-US" sz="2000" b="0" kern="0" dirty="0">
                <a:ea typeface="MS PGothic"/>
                <a:cs typeface="Arial"/>
              </a:rPr>
              <a:t>HF is also impacted by ionospheric noise, due to how HF can radiate beyond line of sight.</a:t>
            </a:r>
            <a:endParaRPr lang="en-US" altLang="en-US" sz="2000" b="0" kern="0">
              <a:cs typeface="Arial"/>
            </a:endParaRPr>
          </a:p>
        </p:txBody>
      </p:sp>
    </p:spTree>
    <p:extLst>
      <p:ext uri="{BB962C8B-B14F-4D97-AF65-F5344CB8AC3E}">
        <p14:creationId xmlns:p14="http://schemas.microsoft.com/office/powerpoint/2010/main" val="25885984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0F55B5EB-8CFA-4D04-89B8-842E12B83AA0}"/>
              </a:ext>
            </a:extLst>
          </p:cNvPr>
          <p:cNvSpPr txBox="1">
            <a:spLocks noChangeArrowheads="1"/>
          </p:cNvSpPr>
          <p:nvPr/>
        </p:nvSpPr>
        <p:spPr bwMode="auto">
          <a:xfrm>
            <a:off x="1376748" y="33742"/>
            <a:ext cx="6933919"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a:lstStyle>
          <a:p>
            <a:pPr algn="ctr"/>
            <a:r>
              <a:rPr lang="en-US" altLang="en-US" sz="2800" kern="0" dirty="0">
                <a:solidFill>
                  <a:schemeClr val="accent6"/>
                </a:solidFill>
                <a:cs typeface="Arial"/>
              </a:rPr>
              <a:t>HF Propagation Characteristics</a:t>
            </a:r>
            <a:endParaRPr lang="en-US" sz="2800">
              <a:solidFill>
                <a:schemeClr val="accent6"/>
              </a:solidFill>
              <a:cs typeface="Arial"/>
            </a:endParaRPr>
          </a:p>
        </p:txBody>
      </p:sp>
      <p:sp>
        <p:nvSpPr>
          <p:cNvPr id="9" name="Rectangle 2">
            <a:extLst>
              <a:ext uri="{FF2B5EF4-FFF2-40B4-BE49-F238E27FC236}">
                <a16:creationId xmlns:a16="http://schemas.microsoft.com/office/drawing/2014/main" id="{8997D649-3F5E-4085-9110-927BA494200D}"/>
              </a:ext>
            </a:extLst>
          </p:cNvPr>
          <p:cNvSpPr txBox="1">
            <a:spLocks noChangeArrowheads="1"/>
          </p:cNvSpPr>
          <p:nvPr/>
        </p:nvSpPr>
        <p:spPr bwMode="auto">
          <a:xfrm>
            <a:off x="0" y="1079451"/>
            <a:ext cx="9147530" cy="2987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a:lnSpc>
                <a:spcPct val="80000"/>
              </a:lnSpc>
            </a:pPr>
            <a:r>
              <a:rPr lang="en-US" altLang="en-US" sz="2000" b="0" kern="0" dirty="0"/>
              <a:t>HF waves have 3 general methods of propagation:</a:t>
            </a:r>
            <a:endParaRPr lang="en-US" sz="2000" dirty="0">
              <a:cs typeface="Arial"/>
            </a:endParaRPr>
          </a:p>
          <a:p>
            <a:pPr>
              <a:lnSpc>
                <a:spcPct val="80000"/>
              </a:lnSpc>
            </a:pPr>
            <a:endParaRPr lang="en-US" altLang="en-US" sz="2000" b="0" kern="0" dirty="0">
              <a:ea typeface="MS PGothic"/>
              <a:cs typeface="Arial"/>
            </a:endParaRPr>
          </a:p>
          <a:p>
            <a:pPr marL="556895" lvl="1" indent="-213995">
              <a:lnSpc>
                <a:spcPct val="80000"/>
              </a:lnSpc>
              <a:buFont typeface="Wingdings"/>
              <a:buChar char="§"/>
            </a:pPr>
            <a:r>
              <a:rPr lang="en-US" altLang="en-US" sz="2000" b="0" kern="0" dirty="0">
                <a:ea typeface="MS PGothic"/>
                <a:cs typeface="Arial"/>
              </a:rPr>
              <a:t>Sky Waves</a:t>
            </a:r>
            <a:endParaRPr lang="en-US" altLang="en-US" sz="2000" b="0" kern="0" dirty="0">
              <a:cs typeface="Arial"/>
            </a:endParaRPr>
          </a:p>
          <a:p>
            <a:pPr marL="556895" lvl="1" indent="-213995">
              <a:lnSpc>
                <a:spcPct val="80000"/>
              </a:lnSpc>
            </a:pPr>
            <a:endParaRPr lang="en-US" altLang="en-US" sz="2000" b="0" kern="0" dirty="0">
              <a:ea typeface="MS PGothic"/>
              <a:cs typeface="Arial"/>
            </a:endParaRPr>
          </a:p>
          <a:p>
            <a:pPr marL="556895" lvl="1" indent="-213995">
              <a:lnSpc>
                <a:spcPct val="80000"/>
              </a:lnSpc>
              <a:buFont typeface="Wingdings"/>
              <a:buChar char="§"/>
            </a:pPr>
            <a:r>
              <a:rPr lang="en-US" altLang="en-US" sz="2000" b="0" kern="0" dirty="0">
                <a:ea typeface="MS PGothic"/>
                <a:cs typeface="Arial"/>
              </a:rPr>
              <a:t>Ground Waves</a:t>
            </a:r>
          </a:p>
          <a:p>
            <a:pPr marL="556895" lvl="1" indent="-213995">
              <a:lnSpc>
                <a:spcPct val="80000"/>
              </a:lnSpc>
            </a:pPr>
            <a:endParaRPr lang="en-US" altLang="en-US" sz="2000" b="0" kern="0" dirty="0">
              <a:ea typeface="MS PGothic"/>
              <a:cs typeface="Arial"/>
            </a:endParaRPr>
          </a:p>
          <a:p>
            <a:pPr marL="556895" lvl="1" indent="-213995">
              <a:lnSpc>
                <a:spcPct val="80000"/>
              </a:lnSpc>
              <a:buFont typeface="Wingdings"/>
              <a:buChar char="§"/>
            </a:pPr>
            <a:r>
              <a:rPr lang="en-US" altLang="en-US" sz="2000" b="0" kern="0" dirty="0">
                <a:ea typeface="MS PGothic"/>
                <a:cs typeface="Arial"/>
              </a:rPr>
              <a:t>Direct Waves</a:t>
            </a:r>
          </a:p>
          <a:p>
            <a:pPr marL="556895" lvl="1" indent="-213995" eaLnBrk="1" hangingPunct="1">
              <a:lnSpc>
                <a:spcPct val="80000"/>
              </a:lnSpc>
            </a:pPr>
            <a:endParaRPr lang="en-US" altLang="en-US" sz="2000" b="0" kern="0" dirty="0">
              <a:cs typeface="Arial"/>
            </a:endParaRPr>
          </a:p>
        </p:txBody>
      </p:sp>
    </p:spTree>
    <p:extLst>
      <p:ext uri="{BB962C8B-B14F-4D97-AF65-F5344CB8AC3E}">
        <p14:creationId xmlns:p14="http://schemas.microsoft.com/office/powerpoint/2010/main" val="35759464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0F55B5EB-8CFA-4D04-89B8-842E12B83AA0}"/>
              </a:ext>
            </a:extLst>
          </p:cNvPr>
          <p:cNvSpPr txBox="1">
            <a:spLocks noChangeArrowheads="1"/>
          </p:cNvSpPr>
          <p:nvPr/>
        </p:nvSpPr>
        <p:spPr bwMode="auto">
          <a:xfrm>
            <a:off x="-118096" y="-24112"/>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a:lstStyle>
          <a:p>
            <a:pPr algn="ctr"/>
            <a:r>
              <a:rPr lang="en-US" altLang="en-US" sz="2800" kern="0" dirty="0">
                <a:solidFill>
                  <a:schemeClr val="accent6"/>
                </a:solidFill>
                <a:cs typeface="Arial"/>
              </a:rPr>
              <a:t>HF Direct Waves</a:t>
            </a:r>
            <a:endParaRPr lang="en-US" sz="2800">
              <a:solidFill>
                <a:schemeClr val="accent6"/>
              </a:solidFill>
              <a:cs typeface="Arial"/>
            </a:endParaRPr>
          </a:p>
        </p:txBody>
      </p:sp>
      <p:sp>
        <p:nvSpPr>
          <p:cNvPr id="9" name="Rectangle 2">
            <a:extLst>
              <a:ext uri="{FF2B5EF4-FFF2-40B4-BE49-F238E27FC236}">
                <a16:creationId xmlns:a16="http://schemas.microsoft.com/office/drawing/2014/main" id="{8997D649-3F5E-4085-9110-927BA494200D}"/>
              </a:ext>
            </a:extLst>
          </p:cNvPr>
          <p:cNvSpPr txBox="1">
            <a:spLocks noChangeArrowheads="1"/>
          </p:cNvSpPr>
          <p:nvPr/>
        </p:nvSpPr>
        <p:spPr bwMode="auto">
          <a:xfrm>
            <a:off x="0" y="1070624"/>
            <a:ext cx="8229600" cy="2987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a:lnSpc>
                <a:spcPct val="80000"/>
              </a:lnSpc>
            </a:pPr>
            <a:r>
              <a:rPr lang="en-US" altLang="en-US" sz="2000" b="0" kern="0" dirty="0"/>
              <a:t>Direct Waves are the simplest of the 3 types</a:t>
            </a:r>
            <a:endParaRPr lang="en-US" sz="2000" dirty="0">
              <a:ea typeface="MS PGothic"/>
              <a:cs typeface="Arial"/>
            </a:endParaRPr>
          </a:p>
          <a:p>
            <a:pPr>
              <a:lnSpc>
                <a:spcPct val="80000"/>
              </a:lnSpc>
            </a:pPr>
            <a:endParaRPr lang="en-US" altLang="en-US" sz="2000" b="0" kern="0" dirty="0">
              <a:ea typeface="MS PGothic"/>
              <a:cs typeface="Arial"/>
            </a:endParaRPr>
          </a:p>
          <a:p>
            <a:pPr>
              <a:lnSpc>
                <a:spcPct val="80000"/>
              </a:lnSpc>
            </a:pPr>
            <a:r>
              <a:rPr lang="en-US" altLang="en-US" sz="2000" b="0" kern="0" dirty="0">
                <a:cs typeface="Arial"/>
              </a:rPr>
              <a:t>It is when 2 units are within Line of Sight of each other, and the radio waves travel directly to each other.</a:t>
            </a:r>
          </a:p>
          <a:p>
            <a:pPr marL="556895" lvl="1" indent="-213995">
              <a:lnSpc>
                <a:spcPct val="80000"/>
              </a:lnSpc>
            </a:pPr>
            <a:endParaRPr lang="en-US" altLang="en-US" b="0" kern="0">
              <a:cs typeface="Arial"/>
            </a:endParaRPr>
          </a:p>
          <a:p>
            <a:pPr marL="556895" lvl="1" indent="-213995">
              <a:lnSpc>
                <a:spcPct val="80000"/>
              </a:lnSpc>
            </a:pPr>
            <a:endParaRPr lang="en-US" altLang="en-US" b="0" kern="0">
              <a:cs typeface="Arial"/>
            </a:endParaRPr>
          </a:p>
          <a:p>
            <a:pPr marL="556895" lvl="1" indent="-213995">
              <a:lnSpc>
                <a:spcPct val="80000"/>
              </a:lnSpc>
            </a:pPr>
            <a:endParaRPr lang="en-US" altLang="en-US" b="0" kern="0">
              <a:cs typeface="Arial"/>
            </a:endParaRPr>
          </a:p>
          <a:p>
            <a:pPr marL="556895" lvl="1" indent="-213995" eaLnBrk="1" hangingPunct="1">
              <a:lnSpc>
                <a:spcPct val="80000"/>
              </a:lnSpc>
            </a:pPr>
            <a:endParaRPr lang="en-US" altLang="en-US" b="0" kern="0">
              <a:cs typeface="Arial"/>
            </a:endParaRPr>
          </a:p>
        </p:txBody>
      </p:sp>
      <p:pic>
        <p:nvPicPr>
          <p:cNvPr id="2" name="Picture 3" descr="Diagram&#10;&#10;Description automatically generated">
            <a:extLst>
              <a:ext uri="{FF2B5EF4-FFF2-40B4-BE49-F238E27FC236}">
                <a16:creationId xmlns:a16="http://schemas.microsoft.com/office/drawing/2014/main" id="{4FDB3C4E-7ADC-4EDA-96AF-1CA52251A471}"/>
              </a:ext>
            </a:extLst>
          </p:cNvPr>
          <p:cNvPicPr>
            <a:picLocks noChangeAspect="1"/>
          </p:cNvPicPr>
          <p:nvPr/>
        </p:nvPicPr>
        <p:blipFill>
          <a:blip r:embed="rId2"/>
          <a:stretch>
            <a:fillRect/>
          </a:stretch>
        </p:blipFill>
        <p:spPr>
          <a:xfrm>
            <a:off x="1969003" y="2984252"/>
            <a:ext cx="5323534" cy="2155550"/>
          </a:xfrm>
          <a:prstGeom prst="rect">
            <a:avLst/>
          </a:prstGeom>
        </p:spPr>
      </p:pic>
    </p:spTree>
    <p:extLst>
      <p:ext uri="{BB962C8B-B14F-4D97-AF65-F5344CB8AC3E}">
        <p14:creationId xmlns:p14="http://schemas.microsoft.com/office/powerpoint/2010/main" val="20443372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0F55B5EB-8CFA-4D04-89B8-842E12B83AA0}"/>
              </a:ext>
            </a:extLst>
          </p:cNvPr>
          <p:cNvSpPr txBox="1">
            <a:spLocks noChangeArrowheads="1"/>
          </p:cNvSpPr>
          <p:nvPr/>
        </p:nvSpPr>
        <p:spPr bwMode="auto">
          <a:xfrm>
            <a:off x="-59048" y="119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a:lstStyle>
          <a:p>
            <a:pPr algn="ctr"/>
            <a:r>
              <a:rPr lang="en-US" altLang="en-US" sz="2800" kern="0" dirty="0">
                <a:solidFill>
                  <a:schemeClr val="accent6"/>
                </a:solidFill>
                <a:cs typeface="Arial"/>
              </a:rPr>
              <a:t>HF Ground Waves</a:t>
            </a:r>
            <a:endParaRPr lang="en-US" sz="2800">
              <a:solidFill>
                <a:schemeClr val="accent6"/>
              </a:solidFill>
              <a:cs typeface="Arial"/>
            </a:endParaRPr>
          </a:p>
        </p:txBody>
      </p:sp>
      <p:sp>
        <p:nvSpPr>
          <p:cNvPr id="9" name="Rectangle 2">
            <a:extLst>
              <a:ext uri="{FF2B5EF4-FFF2-40B4-BE49-F238E27FC236}">
                <a16:creationId xmlns:a16="http://schemas.microsoft.com/office/drawing/2014/main" id="{8997D649-3F5E-4085-9110-927BA494200D}"/>
              </a:ext>
            </a:extLst>
          </p:cNvPr>
          <p:cNvSpPr txBox="1">
            <a:spLocks noChangeArrowheads="1"/>
          </p:cNvSpPr>
          <p:nvPr/>
        </p:nvSpPr>
        <p:spPr bwMode="auto">
          <a:xfrm>
            <a:off x="0" y="1075704"/>
            <a:ext cx="9147530" cy="3261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a:lnSpc>
                <a:spcPct val="80000"/>
              </a:lnSpc>
            </a:pPr>
            <a:r>
              <a:rPr lang="en-US" altLang="en-US" sz="2000" b="0" kern="0" dirty="0"/>
              <a:t>Ground Waves travel across the ground hugging the surface of the earth.</a:t>
            </a:r>
            <a:endParaRPr lang="en-US" sz="2000" dirty="0">
              <a:ea typeface="MS PGothic"/>
              <a:cs typeface="Arial"/>
            </a:endParaRPr>
          </a:p>
          <a:p>
            <a:pPr>
              <a:lnSpc>
                <a:spcPct val="80000"/>
              </a:lnSpc>
            </a:pPr>
            <a:endParaRPr lang="en-US" altLang="en-US" sz="2000" b="0" kern="0" dirty="0">
              <a:ea typeface="MS PGothic"/>
              <a:cs typeface="Arial"/>
            </a:endParaRPr>
          </a:p>
          <a:p>
            <a:pPr>
              <a:lnSpc>
                <a:spcPct val="80000"/>
              </a:lnSpc>
            </a:pPr>
            <a:r>
              <a:rPr lang="en-US" altLang="en-US" sz="2000" b="0" kern="0" dirty="0">
                <a:cs typeface="Arial"/>
              </a:rPr>
              <a:t>Terrian absorbs RF energy, including vegetation, elevation features (hills and mountains) and ocean waves</a:t>
            </a:r>
            <a:endParaRPr lang="en-US" altLang="en-US" sz="2000" b="0" kern="0" dirty="0">
              <a:ea typeface="MS PGothic"/>
              <a:cs typeface="Arial"/>
            </a:endParaRPr>
          </a:p>
          <a:p>
            <a:pPr>
              <a:lnSpc>
                <a:spcPct val="80000"/>
              </a:lnSpc>
            </a:pPr>
            <a:endParaRPr lang="en-US" altLang="en-US" sz="2000" b="0" kern="0" dirty="0">
              <a:cs typeface="Arial"/>
            </a:endParaRPr>
          </a:p>
          <a:p>
            <a:pPr>
              <a:lnSpc>
                <a:spcPct val="80000"/>
              </a:lnSpc>
            </a:pPr>
            <a:r>
              <a:rPr lang="en-US" altLang="en-US" sz="2000" b="0" kern="0" dirty="0">
                <a:cs typeface="Arial"/>
              </a:rPr>
              <a:t>Atmospheric and Terrain interference will also depend of frequency selection</a:t>
            </a:r>
          </a:p>
          <a:p>
            <a:pPr marL="556895" lvl="1" indent="-213995">
              <a:lnSpc>
                <a:spcPct val="80000"/>
              </a:lnSpc>
            </a:pPr>
            <a:endParaRPr lang="en-US" altLang="en-US" b="0" kern="0">
              <a:cs typeface="Arial"/>
            </a:endParaRPr>
          </a:p>
          <a:p>
            <a:pPr marL="556895" lvl="1" indent="-213995">
              <a:lnSpc>
                <a:spcPct val="80000"/>
              </a:lnSpc>
            </a:pPr>
            <a:endParaRPr lang="en-US" altLang="en-US" b="0" kern="0">
              <a:cs typeface="Arial"/>
            </a:endParaRPr>
          </a:p>
          <a:p>
            <a:pPr marL="556895" lvl="1" indent="-213995" eaLnBrk="1" hangingPunct="1">
              <a:lnSpc>
                <a:spcPct val="80000"/>
              </a:lnSpc>
            </a:pPr>
            <a:endParaRPr lang="en-US" altLang="en-US" b="0" kern="0">
              <a:cs typeface="Arial"/>
            </a:endParaRPr>
          </a:p>
        </p:txBody>
      </p:sp>
      <p:pic>
        <p:nvPicPr>
          <p:cNvPr id="4" name="Picture 4" descr="A picture containing meter, clock, drawing&#10;&#10;Description automatically generated">
            <a:extLst>
              <a:ext uri="{FF2B5EF4-FFF2-40B4-BE49-F238E27FC236}">
                <a16:creationId xmlns:a16="http://schemas.microsoft.com/office/drawing/2014/main" id="{BC935656-8852-40BC-A282-FE435F6B95BD}"/>
              </a:ext>
            </a:extLst>
          </p:cNvPr>
          <p:cNvPicPr>
            <a:picLocks noChangeAspect="1"/>
          </p:cNvPicPr>
          <p:nvPr/>
        </p:nvPicPr>
        <p:blipFill>
          <a:blip r:embed="rId2"/>
          <a:stretch>
            <a:fillRect/>
          </a:stretch>
        </p:blipFill>
        <p:spPr>
          <a:xfrm>
            <a:off x="2361056" y="3614932"/>
            <a:ext cx="4519019" cy="1800107"/>
          </a:xfrm>
          <a:prstGeom prst="rect">
            <a:avLst/>
          </a:prstGeom>
        </p:spPr>
      </p:pic>
    </p:spTree>
    <p:extLst>
      <p:ext uri="{BB962C8B-B14F-4D97-AF65-F5344CB8AC3E}">
        <p14:creationId xmlns:p14="http://schemas.microsoft.com/office/powerpoint/2010/main" val="6612340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0F55B5EB-8CFA-4D04-89B8-842E12B83AA0}"/>
              </a:ext>
            </a:extLst>
          </p:cNvPr>
          <p:cNvSpPr txBox="1">
            <a:spLocks noChangeArrowheads="1"/>
          </p:cNvSpPr>
          <p:nvPr/>
        </p:nvSpPr>
        <p:spPr bwMode="auto">
          <a:xfrm>
            <a:off x="-126531" y="26501"/>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a:lstStyle>
          <a:p>
            <a:pPr algn="ctr"/>
            <a:r>
              <a:rPr lang="en-US" altLang="en-US" sz="2800" kern="0" dirty="0">
                <a:solidFill>
                  <a:schemeClr val="accent6"/>
                </a:solidFill>
                <a:cs typeface="Arial"/>
              </a:rPr>
              <a:t>HF Sky Waves</a:t>
            </a:r>
            <a:endParaRPr lang="en-US" sz="2800">
              <a:solidFill>
                <a:schemeClr val="accent6"/>
              </a:solidFill>
              <a:cs typeface="Arial"/>
            </a:endParaRPr>
          </a:p>
        </p:txBody>
      </p:sp>
      <p:sp>
        <p:nvSpPr>
          <p:cNvPr id="9" name="Rectangle 2">
            <a:extLst>
              <a:ext uri="{FF2B5EF4-FFF2-40B4-BE49-F238E27FC236}">
                <a16:creationId xmlns:a16="http://schemas.microsoft.com/office/drawing/2014/main" id="{8997D649-3F5E-4085-9110-927BA494200D}"/>
              </a:ext>
            </a:extLst>
          </p:cNvPr>
          <p:cNvSpPr txBox="1">
            <a:spLocks noChangeArrowheads="1"/>
          </p:cNvSpPr>
          <p:nvPr/>
        </p:nvSpPr>
        <p:spPr bwMode="auto">
          <a:xfrm>
            <a:off x="0" y="1114757"/>
            <a:ext cx="9147530" cy="3366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a:lnSpc>
                <a:spcPct val="80000"/>
              </a:lnSpc>
            </a:pPr>
            <a:r>
              <a:rPr lang="en-US" altLang="en-US" sz="2000" b="0" kern="0" dirty="0">
                <a:ea typeface="MS PGothic"/>
                <a:cs typeface="Arial"/>
              </a:rPr>
              <a:t>Sky Waves are ricocheted off the ionosphere</a:t>
            </a:r>
          </a:p>
          <a:p>
            <a:pPr>
              <a:lnSpc>
                <a:spcPct val="80000"/>
              </a:lnSpc>
            </a:pPr>
            <a:endParaRPr lang="en-US" altLang="en-US" sz="2000" b="0" kern="0" dirty="0">
              <a:ea typeface="MS PGothic"/>
              <a:cs typeface="Arial"/>
            </a:endParaRPr>
          </a:p>
          <a:p>
            <a:pPr>
              <a:lnSpc>
                <a:spcPct val="80000"/>
              </a:lnSpc>
            </a:pPr>
            <a:r>
              <a:rPr lang="en-US" altLang="en-US" sz="2000" b="0" kern="0" dirty="0">
                <a:ea typeface="MS PGothic"/>
                <a:cs typeface="Arial"/>
              </a:rPr>
              <a:t>Where in the ionosphere the wave reflects will change the angle of reflection.</a:t>
            </a:r>
          </a:p>
          <a:p>
            <a:pPr>
              <a:lnSpc>
                <a:spcPct val="80000"/>
              </a:lnSpc>
            </a:pPr>
            <a:endParaRPr lang="en-US" altLang="en-US" sz="2000" b="0" kern="0" dirty="0">
              <a:ea typeface="MS PGothic"/>
              <a:cs typeface="Arial"/>
            </a:endParaRPr>
          </a:p>
          <a:p>
            <a:pPr>
              <a:lnSpc>
                <a:spcPct val="80000"/>
              </a:lnSpc>
            </a:pPr>
            <a:r>
              <a:rPr lang="en-US" altLang="en-US" sz="2000" b="0" kern="0" dirty="0">
                <a:ea typeface="MS PGothic"/>
                <a:cs typeface="Arial"/>
              </a:rPr>
              <a:t>Wave reflection location will depend on output power, frequency selection and ionospheric space weather</a:t>
            </a:r>
          </a:p>
          <a:p>
            <a:pPr marL="556895" lvl="1" indent="-213995">
              <a:lnSpc>
                <a:spcPct val="80000"/>
              </a:lnSpc>
            </a:pPr>
            <a:endParaRPr lang="en-US" altLang="en-US" b="0" kern="0">
              <a:cs typeface="Arial"/>
            </a:endParaRPr>
          </a:p>
          <a:p>
            <a:pPr marL="556895" lvl="1" indent="-213995">
              <a:lnSpc>
                <a:spcPct val="80000"/>
              </a:lnSpc>
            </a:pPr>
            <a:endParaRPr lang="en-US" altLang="en-US" b="0" kern="0">
              <a:cs typeface="Arial"/>
            </a:endParaRPr>
          </a:p>
          <a:p>
            <a:pPr marL="556895" lvl="1" indent="-213995" eaLnBrk="1" hangingPunct="1">
              <a:lnSpc>
                <a:spcPct val="80000"/>
              </a:lnSpc>
            </a:pPr>
            <a:endParaRPr lang="en-US" altLang="en-US" b="0" kern="0">
              <a:cs typeface="Arial"/>
            </a:endParaRPr>
          </a:p>
        </p:txBody>
      </p:sp>
      <p:pic>
        <p:nvPicPr>
          <p:cNvPr id="2" name="Picture 4" descr="A picture containing umbrella&#10;&#10;Description automatically generated">
            <a:extLst>
              <a:ext uri="{FF2B5EF4-FFF2-40B4-BE49-F238E27FC236}">
                <a16:creationId xmlns:a16="http://schemas.microsoft.com/office/drawing/2014/main" id="{33CC3921-419E-4955-A468-B8016CFCA0C1}"/>
              </a:ext>
            </a:extLst>
          </p:cNvPr>
          <p:cNvPicPr>
            <a:picLocks noChangeAspect="1"/>
          </p:cNvPicPr>
          <p:nvPr/>
        </p:nvPicPr>
        <p:blipFill>
          <a:blip r:embed="rId2"/>
          <a:stretch>
            <a:fillRect/>
          </a:stretch>
        </p:blipFill>
        <p:spPr>
          <a:xfrm>
            <a:off x="2287962" y="4325836"/>
            <a:ext cx="4008839" cy="2189656"/>
          </a:xfrm>
          <a:prstGeom prst="rect">
            <a:avLst/>
          </a:prstGeom>
        </p:spPr>
      </p:pic>
    </p:spTree>
    <p:extLst>
      <p:ext uri="{BB962C8B-B14F-4D97-AF65-F5344CB8AC3E}">
        <p14:creationId xmlns:p14="http://schemas.microsoft.com/office/powerpoint/2010/main" val="2041012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dirty="0">
                <a:solidFill>
                  <a:schemeClr val="accent6"/>
                </a:solidFill>
                <a:latin typeface="Arial"/>
                <a:ea typeface="MS PGothic"/>
                <a:cs typeface="Times New Roman"/>
              </a:rPr>
              <a:t>This brief is</a:t>
            </a:r>
            <a:endParaRPr lang="en-CA" sz="6600">
              <a:solidFill>
                <a:schemeClr val="accent6"/>
              </a:solidFill>
              <a:latin typeface="Arial"/>
              <a:ea typeface="MS PGothic"/>
              <a:cs typeface="Times New Roman"/>
            </a:endParaRPr>
          </a:p>
          <a:p>
            <a:pPr algn="ctr"/>
            <a:r>
              <a:rPr lang="en-CA" sz="6600" dirty="0">
                <a:solidFill>
                  <a:schemeClr val="accent6"/>
                </a:solidFill>
                <a:latin typeface="Arial"/>
                <a:ea typeface="MS PGothic"/>
                <a:cs typeface="Times New Roman"/>
              </a:rPr>
              <a:t>UNCLASSIFIED</a:t>
            </a:r>
            <a:r>
              <a:rPr lang="en-CA" sz="6600" dirty="0">
                <a:latin typeface="Times New Roman"/>
                <a:ea typeface="MS PGothic"/>
                <a:cs typeface="Times New Roman"/>
              </a:rPr>
              <a:t> </a:t>
            </a:r>
            <a:endParaRPr lang="en-CA" sz="6600" dirty="0">
              <a:cs typeface="Times New Roman"/>
            </a:endParaRPr>
          </a:p>
        </p:txBody>
      </p:sp>
    </p:spTree>
    <p:extLst>
      <p:ext uri="{BB962C8B-B14F-4D97-AF65-F5344CB8AC3E}">
        <p14:creationId xmlns:p14="http://schemas.microsoft.com/office/powerpoint/2010/main" val="14853815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0F55B5EB-8CFA-4D04-89B8-842E12B83AA0}"/>
              </a:ext>
            </a:extLst>
          </p:cNvPr>
          <p:cNvSpPr txBox="1">
            <a:spLocks noChangeArrowheads="1"/>
          </p:cNvSpPr>
          <p:nvPr/>
        </p:nvSpPr>
        <p:spPr bwMode="auto">
          <a:xfrm>
            <a:off x="-185579" y="119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a:lstStyle>
          <a:p>
            <a:pPr algn="ctr"/>
            <a:r>
              <a:rPr lang="en-US" altLang="en-US" sz="2800" kern="0" dirty="0">
                <a:solidFill>
                  <a:schemeClr val="accent6"/>
                </a:solidFill>
                <a:cs typeface="Arial"/>
              </a:rPr>
              <a:t>HF Sky Waves</a:t>
            </a:r>
            <a:endParaRPr lang="en-US" sz="2800">
              <a:solidFill>
                <a:schemeClr val="accent6"/>
              </a:solidFill>
              <a:cs typeface="Arial"/>
            </a:endParaRPr>
          </a:p>
        </p:txBody>
      </p:sp>
      <p:sp>
        <p:nvSpPr>
          <p:cNvPr id="9" name="Rectangle 2">
            <a:extLst>
              <a:ext uri="{FF2B5EF4-FFF2-40B4-BE49-F238E27FC236}">
                <a16:creationId xmlns:a16="http://schemas.microsoft.com/office/drawing/2014/main" id="{8997D649-3F5E-4085-9110-927BA494200D}"/>
              </a:ext>
            </a:extLst>
          </p:cNvPr>
          <p:cNvSpPr txBox="1">
            <a:spLocks noChangeArrowheads="1"/>
          </p:cNvSpPr>
          <p:nvPr/>
        </p:nvSpPr>
        <p:spPr bwMode="auto">
          <a:xfrm>
            <a:off x="0" y="1088277"/>
            <a:ext cx="9147530" cy="4523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a:lnSpc>
                <a:spcPct val="80000"/>
              </a:lnSpc>
            </a:pPr>
            <a:r>
              <a:rPr lang="en-US" altLang="en-US" sz="2000" b="0" kern="0" dirty="0">
                <a:ea typeface="MS PGothic"/>
                <a:cs typeface="Arial"/>
              </a:rPr>
              <a:t>Ionospheric activity can vary by:</a:t>
            </a:r>
            <a:endParaRPr lang="en-US" sz="2000" dirty="0">
              <a:cs typeface="Arial"/>
            </a:endParaRPr>
          </a:p>
          <a:p>
            <a:pPr marL="556895" lvl="1" indent="-213995">
              <a:lnSpc>
                <a:spcPct val="80000"/>
              </a:lnSpc>
            </a:pPr>
            <a:r>
              <a:rPr lang="en-US" altLang="en-US" sz="2000" b="0" kern="0" dirty="0">
                <a:ea typeface="MS PGothic"/>
                <a:cs typeface="Arial"/>
              </a:rPr>
              <a:t>Time of day</a:t>
            </a:r>
          </a:p>
          <a:p>
            <a:pPr marL="556895" lvl="1" indent="-213995">
              <a:lnSpc>
                <a:spcPct val="80000"/>
              </a:lnSpc>
            </a:pPr>
            <a:r>
              <a:rPr lang="en-US" altLang="en-US" sz="2000" b="0" kern="0" dirty="0">
                <a:ea typeface="MS PGothic"/>
                <a:cs typeface="Arial"/>
              </a:rPr>
              <a:t>Solar Activity</a:t>
            </a:r>
            <a:endParaRPr lang="en-US" altLang="en-US" sz="2000" b="0" kern="0" dirty="0">
              <a:cs typeface="Arial"/>
            </a:endParaRPr>
          </a:p>
          <a:p>
            <a:pPr marL="556895" lvl="1" indent="-213995">
              <a:lnSpc>
                <a:spcPct val="80000"/>
              </a:lnSpc>
            </a:pPr>
            <a:endParaRPr lang="en-US" altLang="en-US" sz="2000" b="0" kern="0" dirty="0">
              <a:cs typeface="Arial"/>
            </a:endParaRPr>
          </a:p>
          <a:p>
            <a:pPr>
              <a:lnSpc>
                <a:spcPct val="80000"/>
              </a:lnSpc>
            </a:pPr>
            <a:r>
              <a:rPr lang="en-US" altLang="en-US" sz="2000" b="0" kern="0" dirty="0">
                <a:ea typeface="MS PGothic"/>
                <a:cs typeface="Arial"/>
              </a:rPr>
              <a:t>Operators primarily use frequency selection as a control to establish connectivity</a:t>
            </a:r>
          </a:p>
          <a:p>
            <a:pPr>
              <a:lnSpc>
                <a:spcPct val="80000"/>
              </a:lnSpc>
            </a:pPr>
            <a:endParaRPr lang="en-US" altLang="en-US" sz="2000" b="0" kern="0" dirty="0">
              <a:cs typeface="Arial"/>
            </a:endParaRPr>
          </a:p>
          <a:p>
            <a:pPr>
              <a:lnSpc>
                <a:spcPct val="80000"/>
              </a:lnSpc>
            </a:pPr>
            <a:r>
              <a:rPr lang="en-US" altLang="en-US" sz="2000" b="0" kern="0" dirty="0">
                <a:ea typeface="MS PGothic"/>
                <a:cs typeface="Arial"/>
              </a:rPr>
              <a:t>Ionospheric conditions change over time, making the correct frequency selection also change over time</a:t>
            </a:r>
          </a:p>
          <a:p>
            <a:pPr marL="556895" lvl="1" indent="-213995">
              <a:lnSpc>
                <a:spcPct val="80000"/>
              </a:lnSpc>
            </a:pPr>
            <a:r>
              <a:rPr lang="en-US" altLang="en-US" sz="2000" b="0" kern="0" dirty="0">
                <a:ea typeface="MS PGothic"/>
                <a:cs typeface="Arial"/>
              </a:rPr>
              <a:t>Sun up Frequency up, Sun down frequency down</a:t>
            </a:r>
            <a:endParaRPr lang="en-US" altLang="en-US" sz="2000" b="0" kern="0" dirty="0">
              <a:cs typeface="Arial"/>
            </a:endParaRPr>
          </a:p>
          <a:p>
            <a:pPr marL="556895" lvl="1" indent="-213995">
              <a:lnSpc>
                <a:spcPct val="80000"/>
              </a:lnSpc>
            </a:pPr>
            <a:endParaRPr lang="en-US" altLang="en-US" b="0" kern="0">
              <a:cs typeface="Arial"/>
            </a:endParaRPr>
          </a:p>
          <a:p>
            <a:pPr marL="342900" lvl="1" indent="0">
              <a:lnSpc>
                <a:spcPct val="80000"/>
              </a:lnSpc>
              <a:buNone/>
            </a:pPr>
            <a:endParaRPr lang="en-US" altLang="en-US" b="0" kern="0">
              <a:cs typeface="Arial"/>
            </a:endParaRPr>
          </a:p>
          <a:p>
            <a:pPr marL="556895" lvl="1" indent="-213995" eaLnBrk="1" hangingPunct="1">
              <a:lnSpc>
                <a:spcPct val="80000"/>
              </a:lnSpc>
            </a:pPr>
            <a:endParaRPr lang="en-US" altLang="en-US" b="0" kern="0">
              <a:cs typeface="Arial"/>
            </a:endParaRPr>
          </a:p>
        </p:txBody>
      </p:sp>
    </p:spTree>
    <p:extLst>
      <p:ext uri="{BB962C8B-B14F-4D97-AF65-F5344CB8AC3E}">
        <p14:creationId xmlns:p14="http://schemas.microsoft.com/office/powerpoint/2010/main" val="15443639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0F55B5EB-8CFA-4D04-89B8-842E12B83AA0}"/>
              </a:ext>
            </a:extLst>
          </p:cNvPr>
          <p:cNvSpPr txBox="1">
            <a:spLocks noChangeArrowheads="1"/>
          </p:cNvSpPr>
          <p:nvPr/>
        </p:nvSpPr>
        <p:spPr bwMode="auto">
          <a:xfrm>
            <a:off x="0" y="68678"/>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a:lstStyle>
          <a:p>
            <a:pPr algn="ctr"/>
            <a:r>
              <a:rPr lang="en-US" altLang="en-US" sz="2800" kern="0" dirty="0">
                <a:solidFill>
                  <a:schemeClr val="accent6"/>
                </a:solidFill>
                <a:cs typeface="Arial"/>
              </a:rPr>
              <a:t>HF Sky Waves</a:t>
            </a:r>
            <a:endParaRPr lang="en-US" sz="2800">
              <a:solidFill>
                <a:schemeClr val="accent6"/>
              </a:solidFill>
              <a:cs typeface="Arial"/>
            </a:endParaRPr>
          </a:p>
        </p:txBody>
      </p:sp>
      <p:sp>
        <p:nvSpPr>
          <p:cNvPr id="9" name="Rectangle 2">
            <a:extLst>
              <a:ext uri="{FF2B5EF4-FFF2-40B4-BE49-F238E27FC236}">
                <a16:creationId xmlns:a16="http://schemas.microsoft.com/office/drawing/2014/main" id="{8997D649-3F5E-4085-9110-927BA494200D}"/>
              </a:ext>
            </a:extLst>
          </p:cNvPr>
          <p:cNvSpPr txBox="1">
            <a:spLocks noChangeArrowheads="1"/>
          </p:cNvSpPr>
          <p:nvPr/>
        </p:nvSpPr>
        <p:spPr bwMode="auto">
          <a:xfrm>
            <a:off x="0" y="1600200"/>
            <a:ext cx="822960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marL="0" indent="0">
              <a:lnSpc>
                <a:spcPct val="80000"/>
              </a:lnSpc>
              <a:buNone/>
            </a:pPr>
            <a:endParaRPr lang="en-US" altLang="en-US" b="0" kern="0">
              <a:ea typeface="MS PGothic"/>
              <a:cs typeface="Arial"/>
            </a:endParaRPr>
          </a:p>
          <a:p>
            <a:pPr marL="556895" lvl="1" indent="-213995">
              <a:lnSpc>
                <a:spcPct val="80000"/>
              </a:lnSpc>
            </a:pPr>
            <a:endParaRPr lang="en-US" altLang="en-US" b="0" kern="0">
              <a:cs typeface="Arial"/>
            </a:endParaRPr>
          </a:p>
          <a:p>
            <a:pPr marL="342900" lvl="1" indent="0">
              <a:lnSpc>
                <a:spcPct val="80000"/>
              </a:lnSpc>
              <a:buNone/>
            </a:pPr>
            <a:endParaRPr lang="en-US" altLang="en-US" b="0" kern="0">
              <a:cs typeface="Arial"/>
            </a:endParaRPr>
          </a:p>
          <a:p>
            <a:pPr marL="556895" lvl="1" indent="-213995" eaLnBrk="1" hangingPunct="1">
              <a:lnSpc>
                <a:spcPct val="80000"/>
              </a:lnSpc>
            </a:pPr>
            <a:endParaRPr lang="en-US" altLang="en-US" b="0" kern="0">
              <a:cs typeface="Arial"/>
            </a:endParaRPr>
          </a:p>
        </p:txBody>
      </p:sp>
      <p:pic>
        <p:nvPicPr>
          <p:cNvPr id="4" name="Picture 4" descr="Diagram, engineering drawing&#10;&#10;Description automatically generated">
            <a:extLst>
              <a:ext uri="{FF2B5EF4-FFF2-40B4-BE49-F238E27FC236}">
                <a16:creationId xmlns:a16="http://schemas.microsoft.com/office/drawing/2014/main" id="{F6730A2F-27C0-44AD-8203-7C61A1631340}"/>
              </a:ext>
            </a:extLst>
          </p:cNvPr>
          <p:cNvPicPr>
            <a:picLocks noChangeAspect="1"/>
          </p:cNvPicPr>
          <p:nvPr/>
        </p:nvPicPr>
        <p:blipFill>
          <a:blip r:embed="rId2"/>
          <a:stretch>
            <a:fillRect/>
          </a:stretch>
        </p:blipFill>
        <p:spPr>
          <a:xfrm>
            <a:off x="1218546" y="1342776"/>
            <a:ext cx="7011053" cy="4515837"/>
          </a:xfrm>
          <a:prstGeom prst="rect">
            <a:avLst/>
          </a:prstGeom>
        </p:spPr>
      </p:pic>
      <p:sp>
        <p:nvSpPr>
          <p:cNvPr id="5" name="Content Placeholder 4">
            <a:extLst>
              <a:ext uri="{FF2B5EF4-FFF2-40B4-BE49-F238E27FC236}">
                <a16:creationId xmlns:a16="http://schemas.microsoft.com/office/drawing/2014/main" id="{E346FF43-487F-4B3D-ADD7-E45E2A1D9181}"/>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0627923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0F55B5EB-8CFA-4D04-89B8-842E12B83AA0}"/>
              </a:ext>
            </a:extLst>
          </p:cNvPr>
          <p:cNvSpPr txBox="1">
            <a:spLocks noChangeArrowheads="1"/>
          </p:cNvSpPr>
          <p:nvPr/>
        </p:nvSpPr>
        <p:spPr bwMode="auto">
          <a:xfrm>
            <a:off x="1349629" y="93985"/>
            <a:ext cx="6075917" cy="1116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a:lstStyle>
          <a:p>
            <a:pPr algn="ctr"/>
            <a:r>
              <a:rPr lang="en-US" altLang="en-US" sz="2800" kern="0" dirty="0">
                <a:solidFill>
                  <a:schemeClr val="accent6"/>
                </a:solidFill>
                <a:cs typeface="Arial"/>
              </a:rPr>
              <a:t>HF Frequency Prediction Resources</a:t>
            </a:r>
            <a:endParaRPr lang="en-US" sz="2800">
              <a:solidFill>
                <a:schemeClr val="accent6"/>
              </a:solidFill>
              <a:cs typeface="Arial"/>
            </a:endParaRPr>
          </a:p>
        </p:txBody>
      </p:sp>
      <p:sp>
        <p:nvSpPr>
          <p:cNvPr id="2" name="Rectangle 2">
            <a:extLst>
              <a:ext uri="{FF2B5EF4-FFF2-40B4-BE49-F238E27FC236}">
                <a16:creationId xmlns:a16="http://schemas.microsoft.com/office/drawing/2014/main" id="{C0557DC3-19BE-4729-97EF-9C1ADA5832AF}"/>
              </a:ext>
            </a:extLst>
          </p:cNvPr>
          <p:cNvSpPr txBox="1">
            <a:spLocks noChangeArrowheads="1"/>
          </p:cNvSpPr>
          <p:nvPr/>
        </p:nvSpPr>
        <p:spPr bwMode="auto">
          <a:xfrm>
            <a:off x="-434" y="1437237"/>
            <a:ext cx="9140625" cy="4990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a:lnSpc>
                <a:spcPct val="80000"/>
              </a:lnSpc>
            </a:pPr>
            <a:r>
              <a:rPr lang="en-US" sz="2000" b="0" kern="0" dirty="0">
                <a:ea typeface="+mn-lt"/>
                <a:cs typeface="+mn-lt"/>
              </a:rPr>
              <a:t>The Ionospheric Communications Enhanced Profile Analysis and Circuit Prediction Program (ICEPAC)</a:t>
            </a:r>
            <a:endParaRPr lang="en-US" altLang="en-US" sz="2000" b="0" kern="0" dirty="0">
              <a:ea typeface="MS PGothic"/>
              <a:cs typeface="+mn-lt"/>
            </a:endParaRPr>
          </a:p>
          <a:p>
            <a:pPr marL="556895" lvl="1" indent="-213995">
              <a:lnSpc>
                <a:spcPct val="80000"/>
              </a:lnSpc>
              <a:buFont typeface="Wingdings"/>
              <a:buChar char="§"/>
            </a:pPr>
            <a:r>
              <a:rPr lang="en-US" sz="2000" b="0" kern="0" dirty="0">
                <a:ea typeface="MS PGothic"/>
                <a:cs typeface="Arial"/>
              </a:rPr>
              <a:t>A computer program designed to predict point to point and area frequency selection derived from scientific observations.</a:t>
            </a:r>
          </a:p>
          <a:p>
            <a:pPr marL="556895" lvl="1" indent="-213995">
              <a:lnSpc>
                <a:spcPct val="80000"/>
              </a:lnSpc>
              <a:buFont typeface="Wingdings"/>
              <a:buChar char="§"/>
            </a:pPr>
            <a:r>
              <a:rPr lang="en-US" sz="2000" b="0" kern="0" dirty="0">
                <a:ea typeface="MS PGothic"/>
                <a:cs typeface="Arial"/>
              </a:rPr>
              <a:t>It factors time of year, latitude, longitude, solar activity, and time of day to predict the correct frequency to use</a:t>
            </a:r>
          </a:p>
          <a:p>
            <a:pPr marL="556895" lvl="1" indent="-213995">
              <a:lnSpc>
                <a:spcPct val="80000"/>
              </a:lnSpc>
              <a:buFont typeface="Wingdings"/>
              <a:buChar char="§"/>
            </a:pPr>
            <a:r>
              <a:rPr lang="en-US" sz="2000" b="0" kern="0" dirty="0">
                <a:ea typeface="MS PGothic"/>
                <a:cs typeface="Arial"/>
              </a:rPr>
              <a:t>The codebase and data are considered outdated</a:t>
            </a:r>
          </a:p>
          <a:p>
            <a:pPr>
              <a:lnSpc>
                <a:spcPct val="80000"/>
              </a:lnSpc>
            </a:pPr>
            <a:r>
              <a:rPr lang="en-US" sz="2000" b="0" kern="0" dirty="0">
                <a:ea typeface="MS PGothic"/>
                <a:cs typeface="Arial"/>
              </a:rPr>
              <a:t>Voice of America Coverage Analysis Program</a:t>
            </a:r>
          </a:p>
          <a:p>
            <a:pPr marL="556895" lvl="1" indent="-213995">
              <a:lnSpc>
                <a:spcPct val="80000"/>
              </a:lnSpc>
              <a:buFont typeface="Wingdings"/>
              <a:buChar char="§"/>
            </a:pPr>
            <a:r>
              <a:rPr lang="en-US" sz="2000" b="0" kern="0" dirty="0">
                <a:ea typeface="MS PGothic"/>
                <a:cs typeface="Arial"/>
              </a:rPr>
              <a:t>https://www.voacap.com</a:t>
            </a:r>
          </a:p>
          <a:p>
            <a:pPr marL="556895" lvl="1" indent="-213995">
              <a:lnSpc>
                <a:spcPct val="80000"/>
              </a:lnSpc>
              <a:buFont typeface="Wingdings"/>
              <a:buChar char="§"/>
            </a:pPr>
            <a:r>
              <a:rPr lang="en-US" sz="2000" b="0" kern="0" dirty="0">
                <a:ea typeface="MS PGothic"/>
                <a:cs typeface="Arial"/>
              </a:rPr>
              <a:t>Updated ICEPAC data with more current information</a:t>
            </a:r>
          </a:p>
          <a:p>
            <a:pPr marL="556895" lvl="1" indent="-213995">
              <a:lnSpc>
                <a:spcPct val="80000"/>
              </a:lnSpc>
              <a:buFont typeface="Wingdings"/>
              <a:buChar char="§"/>
            </a:pPr>
            <a:r>
              <a:rPr lang="en-US" sz="2000" b="0" kern="0" dirty="0">
                <a:ea typeface="MS PGothic"/>
                <a:cs typeface="Arial"/>
              </a:rPr>
              <a:t>Retained old codebase, so there is only so much possible</a:t>
            </a:r>
          </a:p>
          <a:p>
            <a:pPr>
              <a:lnSpc>
                <a:spcPct val="80000"/>
              </a:lnSpc>
            </a:pPr>
            <a:r>
              <a:rPr lang="en-US" sz="2000" b="0" kern="0" dirty="0" err="1">
                <a:ea typeface="MS PGothic"/>
                <a:cs typeface="Arial"/>
              </a:rPr>
              <a:t>Proppy</a:t>
            </a:r>
            <a:r>
              <a:rPr lang="en-US" sz="2000" b="0" kern="0" dirty="0">
                <a:ea typeface="MS PGothic"/>
                <a:cs typeface="Arial"/>
              </a:rPr>
              <a:t> </a:t>
            </a:r>
          </a:p>
          <a:p>
            <a:pPr marL="556895" lvl="1" indent="-213995">
              <a:lnSpc>
                <a:spcPct val="80000"/>
              </a:lnSpc>
              <a:buFont typeface="Wingdings"/>
              <a:buChar char="§"/>
            </a:pPr>
            <a:r>
              <a:rPr lang="en-US" sz="2000" b="0" kern="0" dirty="0">
                <a:ea typeface="MS PGothic"/>
                <a:cs typeface="Arial"/>
              </a:rPr>
              <a:t>https://soundbytes.asia/proppy</a:t>
            </a:r>
          </a:p>
          <a:p>
            <a:pPr marL="556895" lvl="1" indent="-213995">
              <a:lnSpc>
                <a:spcPct val="80000"/>
              </a:lnSpc>
              <a:buFont typeface="Wingdings"/>
              <a:buChar char="§"/>
            </a:pPr>
            <a:r>
              <a:rPr lang="en-US" sz="2000" b="0" kern="0" dirty="0">
                <a:ea typeface="MS PGothic"/>
                <a:cs typeface="Arial"/>
              </a:rPr>
              <a:t>Updated ICEPAC codebase to make it compatible with more software plugins</a:t>
            </a:r>
          </a:p>
          <a:p>
            <a:pPr marL="556895" lvl="1" indent="-213995">
              <a:lnSpc>
                <a:spcPct val="80000"/>
              </a:lnSpc>
              <a:buFont typeface="Wingdings"/>
              <a:buChar char="§"/>
            </a:pPr>
            <a:r>
              <a:rPr lang="en-US" sz="2000" b="0" kern="0" dirty="0">
                <a:ea typeface="MS PGothic"/>
                <a:cs typeface="Arial"/>
              </a:rPr>
              <a:t>Updated data</a:t>
            </a:r>
          </a:p>
        </p:txBody>
      </p:sp>
    </p:spTree>
    <p:extLst>
      <p:ext uri="{BB962C8B-B14F-4D97-AF65-F5344CB8AC3E}">
        <p14:creationId xmlns:p14="http://schemas.microsoft.com/office/powerpoint/2010/main" val="670492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3">
            <a:extLst>
              <a:ext uri="{FF2B5EF4-FFF2-40B4-BE49-F238E27FC236}">
                <a16:creationId xmlns:a16="http://schemas.microsoft.com/office/drawing/2014/main" id="{0E5197F1-D827-4759-B40E-139EDBC94E5C}"/>
              </a:ext>
            </a:extLst>
          </p:cNvPr>
          <p:cNvSpPr>
            <a:spLocks noGrp="1" noChangeArrowheads="1"/>
          </p:cNvSpPr>
          <p:nvPr>
            <p:ph type="title"/>
          </p:nvPr>
        </p:nvSpPr>
        <p:spPr>
          <a:xfrm>
            <a:off x="1989635" y="562"/>
            <a:ext cx="5230526" cy="1143000"/>
          </a:xfrm>
        </p:spPr>
        <p:txBody>
          <a:bodyPr/>
          <a:lstStyle/>
          <a:p>
            <a:pPr algn="ctr"/>
            <a:r>
              <a:rPr lang="en-US" altLang="en-US" sz="2800" b="1" dirty="0">
                <a:solidFill>
                  <a:schemeClr val="accent6"/>
                </a:solidFill>
              </a:rPr>
              <a:t>Link 11 Roles </a:t>
            </a:r>
            <a:endParaRPr lang="en-US" altLang="en-US" sz="2800" b="1">
              <a:solidFill>
                <a:schemeClr val="accent6"/>
              </a:solidFill>
              <a:cs typeface="Arial"/>
            </a:endParaRPr>
          </a:p>
        </p:txBody>
      </p:sp>
      <p:sp>
        <p:nvSpPr>
          <p:cNvPr id="2" name="Rectangle 2">
            <a:extLst>
              <a:ext uri="{FF2B5EF4-FFF2-40B4-BE49-F238E27FC236}">
                <a16:creationId xmlns:a16="http://schemas.microsoft.com/office/drawing/2014/main" id="{46004F8F-569F-4EEC-82C9-F4E0A33968DD}"/>
              </a:ext>
            </a:extLst>
          </p:cNvPr>
          <p:cNvSpPr txBox="1">
            <a:spLocks noChangeArrowheads="1"/>
          </p:cNvSpPr>
          <p:nvPr/>
        </p:nvSpPr>
        <p:spPr bwMode="auto">
          <a:xfrm>
            <a:off x="-434" y="1076599"/>
            <a:ext cx="9147530" cy="2749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a:lnSpc>
                <a:spcPct val="80000"/>
              </a:lnSpc>
            </a:pPr>
            <a:r>
              <a:rPr lang="en-US" sz="2000" b="0" kern="0" dirty="0">
                <a:ea typeface="MS PGothic"/>
                <a:cs typeface="Arial"/>
              </a:rPr>
              <a:t>Net Control Station - the NCS is the controlling unit for Link 11. They are responsible for polling picket units and controlling the net cycle</a:t>
            </a:r>
            <a:endParaRPr lang="en-US">
              <a:cs typeface="Arial"/>
            </a:endParaRPr>
          </a:p>
          <a:p>
            <a:pPr marL="556895" lvl="1" indent="-213995">
              <a:lnSpc>
                <a:spcPct val="80000"/>
              </a:lnSpc>
            </a:pPr>
            <a:endParaRPr lang="en-US" sz="2000" b="0" kern="0" dirty="0">
              <a:ea typeface="MS PGothic"/>
              <a:cs typeface="Arial"/>
            </a:endParaRPr>
          </a:p>
          <a:p>
            <a:pPr>
              <a:lnSpc>
                <a:spcPct val="80000"/>
              </a:lnSpc>
            </a:pPr>
            <a:r>
              <a:rPr lang="en-US" sz="2000" b="0" kern="0" dirty="0">
                <a:ea typeface="MS PGothic"/>
                <a:cs typeface="Arial"/>
              </a:rPr>
              <a:t>Picket - the picket is a station polled by the NCS to begin transmitting.</a:t>
            </a:r>
          </a:p>
          <a:p>
            <a:pPr marL="556895" lvl="1" indent="-213995">
              <a:lnSpc>
                <a:spcPct val="80000"/>
              </a:lnSpc>
            </a:pPr>
            <a:endParaRPr lang="en-US" sz="2000" b="0" kern="0" dirty="0">
              <a:ea typeface="MS PGothic"/>
              <a:cs typeface="Arial"/>
            </a:endParaRPr>
          </a:p>
          <a:p>
            <a:pPr>
              <a:lnSpc>
                <a:spcPct val="80000"/>
              </a:lnSpc>
            </a:pPr>
            <a:r>
              <a:rPr lang="en-US" sz="2000" b="0" kern="0" dirty="0">
                <a:ea typeface="MS PGothic"/>
                <a:cs typeface="Arial"/>
              </a:rPr>
              <a:t>Radio Silence - a station set to radio silence will receive all information on a net, however will not respond when polled by the NC</a:t>
            </a:r>
            <a:r>
              <a:rPr lang="en-US" b="0" kern="0" dirty="0">
                <a:ea typeface="MS PGothic"/>
                <a:cs typeface="Arial"/>
              </a:rPr>
              <a:t>S</a:t>
            </a:r>
          </a:p>
        </p:txBody>
      </p:sp>
    </p:spTree>
    <p:extLst>
      <p:ext uri="{BB962C8B-B14F-4D97-AF65-F5344CB8AC3E}">
        <p14:creationId xmlns:p14="http://schemas.microsoft.com/office/powerpoint/2010/main" val="38122797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3">
            <a:extLst>
              <a:ext uri="{FF2B5EF4-FFF2-40B4-BE49-F238E27FC236}">
                <a16:creationId xmlns:a16="http://schemas.microsoft.com/office/drawing/2014/main" id="{0E5197F1-D827-4759-B40E-139EDBC94E5C}"/>
              </a:ext>
            </a:extLst>
          </p:cNvPr>
          <p:cNvSpPr>
            <a:spLocks noGrp="1" noChangeArrowheads="1"/>
          </p:cNvSpPr>
          <p:nvPr>
            <p:ph type="title"/>
          </p:nvPr>
        </p:nvSpPr>
        <p:spPr>
          <a:xfrm>
            <a:off x="1947458" y="562"/>
            <a:ext cx="5255832" cy="1143000"/>
          </a:xfrm>
        </p:spPr>
        <p:txBody>
          <a:bodyPr/>
          <a:lstStyle/>
          <a:p>
            <a:pPr algn="ctr"/>
            <a:r>
              <a:rPr lang="en-US" altLang="en-US" sz="2800" b="1" dirty="0">
                <a:solidFill>
                  <a:schemeClr val="accent6"/>
                </a:solidFill>
              </a:rPr>
              <a:t>Link 11 Operating Modes</a:t>
            </a:r>
            <a:r>
              <a:rPr lang="en-US" altLang="en-US" b="1" dirty="0">
                <a:solidFill>
                  <a:schemeClr val="accent6"/>
                </a:solidFill>
              </a:rPr>
              <a:t> </a:t>
            </a:r>
            <a:endParaRPr lang="en-US" altLang="en-US" b="1">
              <a:solidFill>
                <a:schemeClr val="accent6"/>
              </a:solidFill>
              <a:cs typeface="Arial"/>
            </a:endParaRPr>
          </a:p>
        </p:txBody>
      </p:sp>
      <p:sp>
        <p:nvSpPr>
          <p:cNvPr id="2" name="Rectangle 2">
            <a:extLst>
              <a:ext uri="{FF2B5EF4-FFF2-40B4-BE49-F238E27FC236}">
                <a16:creationId xmlns:a16="http://schemas.microsoft.com/office/drawing/2014/main" id="{46004F8F-569F-4EEC-82C9-F4E0A33968DD}"/>
              </a:ext>
            </a:extLst>
          </p:cNvPr>
          <p:cNvSpPr txBox="1">
            <a:spLocks noChangeArrowheads="1"/>
          </p:cNvSpPr>
          <p:nvPr/>
        </p:nvSpPr>
        <p:spPr bwMode="auto">
          <a:xfrm>
            <a:off x="-434" y="1410758"/>
            <a:ext cx="9140625"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a:lnSpc>
                <a:spcPct val="80000"/>
              </a:lnSpc>
            </a:pPr>
            <a:r>
              <a:rPr lang="en-US" sz="2000" b="0" kern="0" dirty="0">
                <a:ea typeface="MS PGothic"/>
                <a:cs typeface="Arial"/>
              </a:rPr>
              <a:t>Net Synchronization - net sync is designed to synchronize all participants on a net, and to verify RF communications. The Net Sync signal carries no data.</a:t>
            </a:r>
            <a:endParaRPr lang="en-US" dirty="0"/>
          </a:p>
          <a:p>
            <a:pPr marL="556895" lvl="1" indent="-213995">
              <a:lnSpc>
                <a:spcPct val="80000"/>
              </a:lnSpc>
            </a:pPr>
            <a:endParaRPr lang="en-US" sz="2000" b="0" kern="0">
              <a:ea typeface="MS PGothic"/>
              <a:cs typeface="Arial"/>
            </a:endParaRPr>
          </a:p>
          <a:p>
            <a:pPr>
              <a:lnSpc>
                <a:spcPct val="80000"/>
              </a:lnSpc>
            </a:pPr>
            <a:r>
              <a:rPr lang="en-US" sz="2000" b="0" kern="0" dirty="0">
                <a:ea typeface="MS PGothic"/>
                <a:cs typeface="Arial"/>
              </a:rPr>
              <a:t>Net Test - net test sends test messages over the net to allow all units to ensure that they are receiving data correctly.</a:t>
            </a:r>
            <a:endParaRPr lang="en-US" sz="2000" dirty="0">
              <a:ea typeface="MS PGothic"/>
              <a:cs typeface="Arial"/>
            </a:endParaRPr>
          </a:p>
          <a:p>
            <a:pPr marL="556895" lvl="1" indent="-213995">
              <a:lnSpc>
                <a:spcPct val="80000"/>
              </a:lnSpc>
            </a:pPr>
            <a:endParaRPr lang="en-US" sz="2000" b="0" kern="0">
              <a:ea typeface="MS PGothic"/>
              <a:cs typeface="Arial"/>
            </a:endParaRPr>
          </a:p>
          <a:p>
            <a:pPr>
              <a:lnSpc>
                <a:spcPct val="80000"/>
              </a:lnSpc>
            </a:pPr>
            <a:r>
              <a:rPr lang="en-US" sz="2000" b="0" kern="0" dirty="0">
                <a:ea typeface="MS PGothic"/>
                <a:cs typeface="Arial"/>
              </a:rPr>
              <a:t>Roll Call - normal mode of Link 11 operation. A unit called by NCS will broadcast data then return control back to NCS.</a:t>
            </a:r>
            <a:endParaRPr lang="en-US" sz="2000" b="0" kern="0">
              <a:ea typeface="+mn-lt"/>
              <a:cs typeface="+mn-lt"/>
            </a:endParaRPr>
          </a:p>
          <a:p>
            <a:pPr marL="556895" lvl="1" indent="-213995">
              <a:lnSpc>
                <a:spcPct val="80000"/>
              </a:lnSpc>
            </a:pPr>
            <a:endParaRPr lang="en-US" sz="2000" b="0" kern="0">
              <a:ea typeface="MS PGothic"/>
              <a:cs typeface="Arial"/>
            </a:endParaRPr>
          </a:p>
          <a:p>
            <a:pPr>
              <a:lnSpc>
                <a:spcPct val="80000"/>
              </a:lnSpc>
            </a:pPr>
            <a:r>
              <a:rPr lang="en-US" sz="2000" b="0" kern="0" dirty="0">
                <a:ea typeface="MS PGothic"/>
                <a:cs typeface="Arial"/>
              </a:rPr>
              <a:t>Broadcast - a unit will broadcast its information once (short broadcast), or continuously (long broadcast) regardless of NCS direction</a:t>
            </a:r>
          </a:p>
          <a:p>
            <a:pPr marL="556895" lvl="1" indent="-213995">
              <a:lnSpc>
                <a:spcPct val="80000"/>
              </a:lnSpc>
            </a:pPr>
            <a:endParaRPr lang="en-US" sz="2000" b="0" kern="0">
              <a:cs typeface="Arial"/>
            </a:endParaRPr>
          </a:p>
          <a:p>
            <a:pPr marL="556895" lvl="1" indent="-213995">
              <a:lnSpc>
                <a:spcPct val="80000"/>
              </a:lnSpc>
            </a:pPr>
            <a:endParaRPr lang="en-US" b="0" kern="0">
              <a:cs typeface="Arial"/>
            </a:endParaRPr>
          </a:p>
          <a:p>
            <a:pPr marL="342900" lvl="1" indent="0">
              <a:lnSpc>
                <a:spcPct val="80000"/>
              </a:lnSpc>
              <a:buNone/>
            </a:pPr>
            <a:endParaRPr lang="en-US" b="0" kern="0">
              <a:cs typeface="Arial"/>
            </a:endParaRPr>
          </a:p>
        </p:txBody>
      </p:sp>
    </p:spTree>
    <p:extLst>
      <p:ext uri="{BB962C8B-B14F-4D97-AF65-F5344CB8AC3E}">
        <p14:creationId xmlns:p14="http://schemas.microsoft.com/office/powerpoint/2010/main" val="35108312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5">
            <a:extLst>
              <a:ext uri="{FF2B5EF4-FFF2-40B4-BE49-F238E27FC236}">
                <a16:creationId xmlns:a16="http://schemas.microsoft.com/office/drawing/2014/main" id="{303DCD64-D406-4A79-95F6-0F96C462FDEB}"/>
              </a:ext>
            </a:extLst>
          </p:cNvPr>
          <p:cNvSpPr>
            <a:spLocks noGrp="1"/>
          </p:cNvSpPr>
          <p:nvPr>
            <p:ph type="title"/>
          </p:nvPr>
        </p:nvSpPr>
        <p:spPr>
          <a:xfrm>
            <a:off x="1019561" y="562"/>
            <a:ext cx="7010400" cy="1143000"/>
          </a:xfrm>
        </p:spPr>
        <p:txBody>
          <a:bodyPr/>
          <a:lstStyle/>
          <a:p>
            <a:pPr algn="ctr"/>
            <a:r>
              <a:rPr lang="en-US" altLang="en-US" sz="2800" b="1" dirty="0">
                <a:solidFill>
                  <a:schemeClr val="accent6"/>
                </a:solidFill>
              </a:rPr>
              <a:t>Link 11 Duties</a:t>
            </a:r>
            <a:endParaRPr lang="en-US" sz="2800" b="1">
              <a:solidFill>
                <a:schemeClr val="accent6"/>
              </a:solidFill>
              <a:cs typeface="Arial"/>
            </a:endParaRPr>
          </a:p>
        </p:txBody>
      </p:sp>
      <p:sp>
        <p:nvSpPr>
          <p:cNvPr id="23" name="Content Placeholder 16">
            <a:extLst>
              <a:ext uri="{FF2B5EF4-FFF2-40B4-BE49-F238E27FC236}">
                <a16:creationId xmlns:a16="http://schemas.microsoft.com/office/drawing/2014/main" id="{729A43DE-FBC1-4A8E-9F36-624F4012FC9C}"/>
              </a:ext>
            </a:extLst>
          </p:cNvPr>
          <p:cNvSpPr txBox="1">
            <a:spLocks/>
          </p:cNvSpPr>
          <p:nvPr/>
        </p:nvSpPr>
        <p:spPr bwMode="auto">
          <a:xfrm>
            <a:off x="-4676" y="1382234"/>
            <a:ext cx="4091676" cy="502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r>
              <a:rPr lang="en-US" altLang="en-US" sz="2000" b="0" kern="0" dirty="0">
                <a:ea typeface="MS PGothic"/>
                <a:cs typeface="Arial"/>
              </a:rPr>
              <a:t>Link 11 Duties are assigned by the JICO, and recorded in the OPTASKLINK</a:t>
            </a:r>
          </a:p>
          <a:p>
            <a:endParaRPr lang="en-US" altLang="en-US" sz="2000" b="0" kern="0" dirty="0">
              <a:ea typeface="MS PGothic"/>
              <a:cs typeface="Arial"/>
            </a:endParaRPr>
          </a:p>
          <a:p>
            <a:r>
              <a:rPr lang="en-US" altLang="en-US" sz="2000" b="0" kern="0" dirty="0">
                <a:ea typeface="MS PGothic"/>
                <a:cs typeface="Arial"/>
              </a:rPr>
              <a:t>Duties include:</a:t>
            </a:r>
          </a:p>
          <a:p>
            <a:pPr marL="556895" lvl="1" indent="-213995">
              <a:buFont typeface="Wingdings"/>
              <a:buChar char="§"/>
            </a:pPr>
            <a:r>
              <a:rPr lang="en-US" altLang="en-US" sz="2000" b="0" kern="0" dirty="0">
                <a:ea typeface="MS PGothic"/>
                <a:cs typeface="Arial"/>
              </a:rPr>
              <a:t>NCS</a:t>
            </a:r>
          </a:p>
          <a:p>
            <a:pPr marL="556895" lvl="1" indent="-213995">
              <a:buFont typeface="Wingdings"/>
              <a:buChar char="§"/>
            </a:pPr>
            <a:r>
              <a:rPr lang="en-US" altLang="en-US" sz="2000" b="0" kern="0" dirty="0">
                <a:ea typeface="MS PGothic"/>
                <a:cs typeface="Arial"/>
              </a:rPr>
              <a:t>Standby NCS</a:t>
            </a:r>
          </a:p>
          <a:p>
            <a:pPr marL="556895" lvl="1" indent="-213995">
              <a:buFont typeface="Wingdings"/>
              <a:buChar char="§"/>
            </a:pPr>
            <a:r>
              <a:rPr lang="en-US" altLang="en-US" sz="2000" b="0" kern="0" dirty="0">
                <a:ea typeface="MS PGothic"/>
                <a:cs typeface="Arial"/>
              </a:rPr>
              <a:t>Gridlock Unit</a:t>
            </a:r>
          </a:p>
          <a:p>
            <a:pPr marL="556895" lvl="1" indent="-213995">
              <a:buFont typeface="Wingdings"/>
              <a:buChar char="§"/>
            </a:pPr>
            <a:r>
              <a:rPr lang="en-US" altLang="en-US" sz="2000" b="0" kern="0" dirty="0">
                <a:ea typeface="MS PGothic"/>
                <a:cs typeface="Arial"/>
              </a:rPr>
              <a:t>Forwarding Units</a:t>
            </a:r>
          </a:p>
          <a:p>
            <a:pPr marL="556895" lvl="1" indent="-213995">
              <a:buFont typeface="Wingdings"/>
              <a:buChar char="§"/>
            </a:pPr>
            <a:endParaRPr lang="en-US" altLang="en-US" sz="2000" b="0" kern="0" dirty="0">
              <a:ea typeface="MS PGothic"/>
              <a:cs typeface="Arial"/>
            </a:endParaRPr>
          </a:p>
          <a:p>
            <a:r>
              <a:rPr lang="en-US" altLang="en-US" sz="2000" b="0" kern="0" dirty="0">
                <a:ea typeface="MS PGothic"/>
                <a:cs typeface="Arial"/>
              </a:rPr>
              <a:t>Duties discussed in more detail in EO 003.0x</a:t>
            </a:r>
            <a:endParaRPr lang="en-US" dirty="0"/>
          </a:p>
          <a:p>
            <a:r>
              <a:rPr lang="en-US" altLang="en-US" sz="2000" b="0" kern="0" dirty="0">
                <a:ea typeface="MS PGothic"/>
                <a:cs typeface="Arial"/>
              </a:rPr>
              <a:t>Standby Duties annotated with an "S"</a:t>
            </a:r>
          </a:p>
        </p:txBody>
      </p:sp>
      <p:graphicFrame>
        <p:nvGraphicFramePr>
          <p:cNvPr id="4" name="Table 5">
            <a:extLst>
              <a:ext uri="{FF2B5EF4-FFF2-40B4-BE49-F238E27FC236}">
                <a16:creationId xmlns:a16="http://schemas.microsoft.com/office/drawing/2014/main" id="{0E4BD3BA-F291-4FBD-BD2E-2A829E3A6656}"/>
              </a:ext>
            </a:extLst>
          </p:cNvPr>
          <p:cNvGraphicFramePr>
            <a:graphicFrameLocks noGrp="1"/>
          </p:cNvGraphicFramePr>
          <p:nvPr>
            <p:extLst>
              <p:ext uri="{D42A27DB-BD31-4B8C-83A1-F6EECF244321}">
                <p14:modId xmlns:p14="http://schemas.microsoft.com/office/powerpoint/2010/main" val="10585576"/>
              </p:ext>
            </p:extLst>
          </p:nvPr>
        </p:nvGraphicFramePr>
        <p:xfrm>
          <a:off x="4646548" y="1163051"/>
          <a:ext cx="4282547" cy="5486400"/>
        </p:xfrm>
        <a:graphic>
          <a:graphicData uri="http://schemas.openxmlformats.org/drawingml/2006/table">
            <a:tbl>
              <a:tblPr firstRow="1" bandRow="1">
                <a:tableStyleId>{5C22544A-7EE6-4342-B048-85BDC9FD1C3A}</a:tableStyleId>
              </a:tblPr>
              <a:tblGrid>
                <a:gridCol w="890530">
                  <a:extLst>
                    <a:ext uri="{9D8B030D-6E8A-4147-A177-3AD203B41FA5}">
                      <a16:colId xmlns:a16="http://schemas.microsoft.com/office/drawing/2014/main" val="379553121"/>
                    </a:ext>
                  </a:extLst>
                </a:gridCol>
                <a:gridCol w="3392017">
                  <a:extLst>
                    <a:ext uri="{9D8B030D-6E8A-4147-A177-3AD203B41FA5}">
                      <a16:colId xmlns:a16="http://schemas.microsoft.com/office/drawing/2014/main" val="1376446056"/>
                    </a:ext>
                  </a:extLst>
                </a:gridCol>
              </a:tblGrid>
              <a:tr h="548640">
                <a:tc>
                  <a:txBody>
                    <a:bodyPr/>
                    <a:lstStyle/>
                    <a:p>
                      <a:r>
                        <a:rPr lang="en-US"/>
                        <a:t>Duty Code</a:t>
                      </a:r>
                    </a:p>
                  </a:txBody>
                  <a:tcPr/>
                </a:tc>
                <a:tc>
                  <a:txBody>
                    <a:bodyPr/>
                    <a:lstStyle/>
                    <a:p>
                      <a:r>
                        <a:rPr lang="en-US"/>
                        <a:t>Link Duty</a:t>
                      </a:r>
                    </a:p>
                  </a:txBody>
                  <a:tcPr/>
                </a:tc>
                <a:extLst>
                  <a:ext uri="{0D108BD9-81ED-4DB2-BD59-A6C34878D82A}">
                    <a16:rowId xmlns:a16="http://schemas.microsoft.com/office/drawing/2014/main" val="4280213754"/>
                  </a:ext>
                </a:extLst>
              </a:tr>
              <a:tr h="548640">
                <a:tc>
                  <a:txBody>
                    <a:bodyPr/>
                    <a:lstStyle/>
                    <a:p>
                      <a:r>
                        <a:rPr lang="en-US"/>
                        <a:t>88</a:t>
                      </a:r>
                    </a:p>
                  </a:txBody>
                  <a:tcPr/>
                </a:tc>
                <a:tc>
                  <a:txBody>
                    <a:bodyPr/>
                    <a:lstStyle/>
                    <a:p>
                      <a:r>
                        <a:rPr lang="en-US"/>
                        <a:t>DLRP Transmit Unit</a:t>
                      </a:r>
                    </a:p>
                  </a:txBody>
                  <a:tcPr/>
                </a:tc>
                <a:extLst>
                  <a:ext uri="{0D108BD9-81ED-4DB2-BD59-A6C34878D82A}">
                    <a16:rowId xmlns:a16="http://schemas.microsoft.com/office/drawing/2014/main" val="168261045"/>
                  </a:ext>
                </a:extLst>
              </a:tr>
              <a:tr h="548640">
                <a:tc>
                  <a:txBody>
                    <a:bodyPr/>
                    <a:lstStyle/>
                    <a:p>
                      <a:r>
                        <a:rPr lang="en-US"/>
                        <a:t>88S</a:t>
                      </a:r>
                    </a:p>
                  </a:txBody>
                  <a:tcPr/>
                </a:tc>
                <a:tc>
                  <a:txBody>
                    <a:bodyPr/>
                    <a:lstStyle/>
                    <a:p>
                      <a:r>
                        <a:rPr lang="en-US"/>
                        <a:t>DLRP Transmit Unit Secondary</a:t>
                      </a:r>
                    </a:p>
                  </a:txBody>
                  <a:tcPr/>
                </a:tc>
                <a:extLst>
                  <a:ext uri="{0D108BD9-81ED-4DB2-BD59-A6C34878D82A}">
                    <a16:rowId xmlns:a16="http://schemas.microsoft.com/office/drawing/2014/main" val="742247692"/>
                  </a:ext>
                </a:extLst>
              </a:tr>
              <a:tr h="548640">
                <a:tc>
                  <a:txBody>
                    <a:bodyPr/>
                    <a:lstStyle/>
                    <a:p>
                      <a:r>
                        <a:rPr lang="en-US"/>
                        <a:t>83</a:t>
                      </a:r>
                    </a:p>
                  </a:txBody>
                  <a:tcPr/>
                </a:tc>
                <a:tc>
                  <a:txBody>
                    <a:bodyPr/>
                    <a:lstStyle/>
                    <a:p>
                      <a:r>
                        <a:rPr lang="en-US"/>
                        <a:t>Grid Reference Unit</a:t>
                      </a:r>
                    </a:p>
                  </a:txBody>
                  <a:tcPr/>
                </a:tc>
                <a:extLst>
                  <a:ext uri="{0D108BD9-81ED-4DB2-BD59-A6C34878D82A}">
                    <a16:rowId xmlns:a16="http://schemas.microsoft.com/office/drawing/2014/main" val="2862930194"/>
                  </a:ext>
                </a:extLst>
              </a:tr>
              <a:tr h="548640">
                <a:tc>
                  <a:txBody>
                    <a:bodyPr/>
                    <a:lstStyle/>
                    <a:p>
                      <a:r>
                        <a:rPr lang="en-US"/>
                        <a:t>83S</a:t>
                      </a:r>
                    </a:p>
                  </a:txBody>
                  <a:tcPr/>
                </a:tc>
                <a:tc>
                  <a:txBody>
                    <a:bodyPr/>
                    <a:lstStyle/>
                    <a:p>
                      <a:r>
                        <a:rPr lang="en-US"/>
                        <a:t>Grid Reference Unit Standby</a:t>
                      </a:r>
                    </a:p>
                  </a:txBody>
                  <a:tcPr/>
                </a:tc>
                <a:extLst>
                  <a:ext uri="{0D108BD9-81ED-4DB2-BD59-A6C34878D82A}">
                    <a16:rowId xmlns:a16="http://schemas.microsoft.com/office/drawing/2014/main" val="742185728"/>
                  </a:ext>
                </a:extLst>
              </a:tr>
              <a:tr h="548640">
                <a:tc>
                  <a:txBody>
                    <a:bodyPr/>
                    <a:lstStyle/>
                    <a:p>
                      <a:r>
                        <a:rPr lang="en-US"/>
                        <a:t>804</a:t>
                      </a:r>
                    </a:p>
                  </a:txBody>
                  <a:tcPr/>
                </a:tc>
                <a:tc>
                  <a:txBody>
                    <a:bodyPr/>
                    <a:lstStyle/>
                    <a:p>
                      <a:r>
                        <a:rPr lang="en-US"/>
                        <a:t>Interface Control Officer</a:t>
                      </a:r>
                    </a:p>
                  </a:txBody>
                  <a:tcPr/>
                </a:tc>
                <a:extLst>
                  <a:ext uri="{0D108BD9-81ED-4DB2-BD59-A6C34878D82A}">
                    <a16:rowId xmlns:a16="http://schemas.microsoft.com/office/drawing/2014/main" val="2250808566"/>
                  </a:ext>
                </a:extLst>
              </a:tr>
              <a:tr h="548640">
                <a:tc>
                  <a:txBody>
                    <a:bodyPr/>
                    <a:lstStyle/>
                    <a:p>
                      <a:r>
                        <a:rPr lang="en-US"/>
                        <a:t>85</a:t>
                      </a:r>
                    </a:p>
                  </a:txBody>
                  <a:tcPr/>
                </a:tc>
                <a:tc>
                  <a:txBody>
                    <a:bodyPr/>
                    <a:lstStyle/>
                    <a:p>
                      <a:r>
                        <a:rPr lang="en-US"/>
                        <a:t>Link 11 Broadcast Unit</a:t>
                      </a:r>
                    </a:p>
                  </a:txBody>
                  <a:tcPr/>
                </a:tc>
                <a:extLst>
                  <a:ext uri="{0D108BD9-81ED-4DB2-BD59-A6C34878D82A}">
                    <a16:rowId xmlns:a16="http://schemas.microsoft.com/office/drawing/2014/main" val="3323978417"/>
                  </a:ext>
                </a:extLst>
              </a:tr>
              <a:tr h="548640">
                <a:tc>
                  <a:txBody>
                    <a:bodyPr/>
                    <a:lstStyle/>
                    <a:p>
                      <a:r>
                        <a:rPr lang="en-US"/>
                        <a:t>84</a:t>
                      </a:r>
                    </a:p>
                  </a:txBody>
                  <a:tcPr/>
                </a:tc>
                <a:tc>
                  <a:txBody>
                    <a:bodyPr/>
                    <a:lstStyle/>
                    <a:p>
                      <a:r>
                        <a:rPr lang="en-US"/>
                        <a:t>Link 11 Net Control Station</a:t>
                      </a:r>
                    </a:p>
                  </a:txBody>
                  <a:tcPr/>
                </a:tc>
                <a:extLst>
                  <a:ext uri="{0D108BD9-81ED-4DB2-BD59-A6C34878D82A}">
                    <a16:rowId xmlns:a16="http://schemas.microsoft.com/office/drawing/2014/main" val="3309929193"/>
                  </a:ext>
                </a:extLst>
              </a:tr>
              <a:tr h="548640">
                <a:tc>
                  <a:txBody>
                    <a:bodyPr/>
                    <a:lstStyle/>
                    <a:p>
                      <a:pPr lvl="0">
                        <a:buNone/>
                      </a:pPr>
                      <a:r>
                        <a:rPr lang="en-US"/>
                        <a:t>89</a:t>
                      </a:r>
                    </a:p>
                  </a:txBody>
                  <a:tcPr/>
                </a:tc>
                <a:tc>
                  <a:txBody>
                    <a:bodyPr/>
                    <a:lstStyle/>
                    <a:p>
                      <a:pPr lvl="0">
                        <a:buNone/>
                      </a:pPr>
                      <a:r>
                        <a:rPr lang="en-US"/>
                        <a:t>Link 11 to Link 11 Gateway</a:t>
                      </a:r>
                    </a:p>
                  </a:txBody>
                  <a:tcPr/>
                </a:tc>
                <a:extLst>
                  <a:ext uri="{0D108BD9-81ED-4DB2-BD59-A6C34878D82A}">
                    <a16:rowId xmlns:a16="http://schemas.microsoft.com/office/drawing/2014/main" val="2602279313"/>
                  </a:ext>
                </a:extLst>
              </a:tr>
              <a:tr h="548640">
                <a:tc>
                  <a:txBody>
                    <a:bodyPr/>
                    <a:lstStyle/>
                    <a:p>
                      <a:pPr lvl="0">
                        <a:buNone/>
                      </a:pPr>
                      <a:r>
                        <a:rPr lang="en-US"/>
                        <a:t>823</a:t>
                      </a:r>
                    </a:p>
                  </a:txBody>
                  <a:tcPr/>
                </a:tc>
                <a:tc>
                  <a:txBody>
                    <a:bodyPr/>
                    <a:lstStyle/>
                    <a:p>
                      <a:pPr lvl="0">
                        <a:buNone/>
                      </a:pPr>
                      <a:r>
                        <a:rPr lang="en-US"/>
                        <a:t>Link 16 Data Forwarding Unit to Link 11A (FJUA)</a:t>
                      </a:r>
                    </a:p>
                  </a:txBody>
                  <a:tcPr/>
                </a:tc>
                <a:extLst>
                  <a:ext uri="{0D108BD9-81ED-4DB2-BD59-A6C34878D82A}">
                    <a16:rowId xmlns:a16="http://schemas.microsoft.com/office/drawing/2014/main" val="2265868049"/>
                  </a:ext>
                </a:extLst>
              </a:tr>
            </a:tbl>
          </a:graphicData>
        </a:graphic>
      </p:graphicFrame>
    </p:spTree>
    <p:extLst>
      <p:ext uri="{BB962C8B-B14F-4D97-AF65-F5344CB8AC3E}">
        <p14:creationId xmlns:p14="http://schemas.microsoft.com/office/powerpoint/2010/main" val="63276839"/>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5349B766-49B1-4AFA-AA27-445178821F99}"/>
              </a:ext>
            </a:extLst>
          </p:cNvPr>
          <p:cNvSpPr>
            <a:spLocks noGrp="1" noChangeArrowheads="1"/>
          </p:cNvSpPr>
          <p:nvPr>
            <p:ph type="title"/>
          </p:nvPr>
        </p:nvSpPr>
        <p:spPr>
          <a:xfrm>
            <a:off x="968949" y="562"/>
            <a:ext cx="7010400" cy="1143000"/>
          </a:xfrm>
        </p:spPr>
        <p:txBody>
          <a:bodyPr/>
          <a:lstStyle/>
          <a:p>
            <a:pPr algn="ctr"/>
            <a:r>
              <a:rPr lang="en-US" altLang="en-US" sz="2800" b="1" dirty="0">
                <a:solidFill>
                  <a:schemeClr val="accent6"/>
                </a:solidFill>
              </a:rPr>
              <a:t>Summary</a:t>
            </a:r>
            <a:endParaRPr lang="en-US" altLang="en-US" sz="2800" b="1">
              <a:solidFill>
                <a:schemeClr val="accent6"/>
              </a:solidFill>
              <a:cs typeface="Arial"/>
            </a:endParaRPr>
          </a:p>
        </p:txBody>
      </p:sp>
      <p:sp>
        <p:nvSpPr>
          <p:cNvPr id="2" name="Rectangle 4">
            <a:extLst>
              <a:ext uri="{FF2B5EF4-FFF2-40B4-BE49-F238E27FC236}">
                <a16:creationId xmlns:a16="http://schemas.microsoft.com/office/drawing/2014/main" id="{53C5C4BA-DC55-4524-A113-7589B74A0DA2}"/>
              </a:ext>
            </a:extLst>
          </p:cNvPr>
          <p:cNvSpPr txBox="1">
            <a:spLocks noChangeArrowheads="1"/>
          </p:cNvSpPr>
          <p:nvPr/>
        </p:nvSpPr>
        <p:spPr bwMode="auto">
          <a:xfrm>
            <a:off x="-4534" y="1302130"/>
            <a:ext cx="9140099"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eaLnBrk="1" hangingPunct="1"/>
            <a:r>
              <a:rPr lang="en-US" altLang="en-US" sz="2000" b="0" kern="0" dirty="0">
                <a:cs typeface="Arial"/>
              </a:rPr>
              <a:t>Identify HF and UHF Frequency Bands and Characteristics</a:t>
            </a:r>
          </a:p>
          <a:p>
            <a:endParaRPr lang="en-US" altLang="en-US" sz="2000" b="0" kern="0" dirty="0">
              <a:cs typeface="Arial"/>
            </a:endParaRPr>
          </a:p>
          <a:p>
            <a:pPr eaLnBrk="1" hangingPunct="1"/>
            <a:r>
              <a:rPr lang="en-US" altLang="en-US" sz="2000" b="0" kern="0" dirty="0">
                <a:cs typeface="Arial"/>
              </a:rPr>
              <a:t>Identify Link 11 Waveforms (SLEW and CLEW)</a:t>
            </a:r>
          </a:p>
          <a:p>
            <a:endParaRPr lang="en-US" altLang="en-US" sz="2000" b="0" kern="0" dirty="0">
              <a:cs typeface="Arial"/>
            </a:endParaRPr>
          </a:p>
          <a:p>
            <a:pPr eaLnBrk="1" hangingPunct="1"/>
            <a:r>
              <a:rPr lang="en-US" altLang="en-US" sz="2000" b="0" kern="0" dirty="0">
                <a:cs typeface="Arial"/>
              </a:rPr>
              <a:t>Identify Antenna Types and Radiation Patterns</a:t>
            </a:r>
          </a:p>
          <a:p>
            <a:endParaRPr lang="en-US" altLang="en-US" sz="2000" b="0" kern="0" dirty="0">
              <a:cs typeface="Arial"/>
            </a:endParaRPr>
          </a:p>
          <a:p>
            <a:pPr eaLnBrk="1" hangingPunct="1"/>
            <a:r>
              <a:rPr lang="en-US" altLang="en-US" sz="2000" b="0" kern="0" dirty="0">
                <a:cs typeface="Arial"/>
              </a:rPr>
              <a:t>Identify Ionospheric and Atmospheric Impacts on HF and UHF Radiation</a:t>
            </a:r>
          </a:p>
          <a:p>
            <a:endParaRPr lang="en-US" altLang="en-US" sz="2000" b="0" kern="0" dirty="0">
              <a:cs typeface="Arial"/>
            </a:endParaRPr>
          </a:p>
          <a:p>
            <a:pPr eaLnBrk="1" hangingPunct="1"/>
            <a:r>
              <a:rPr lang="en-US" altLang="en-US" sz="2000" b="0" kern="0" dirty="0">
                <a:cs typeface="Arial"/>
              </a:rPr>
              <a:t>Identify Link 11 Roles, Operating Modes, and Duties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5349B766-49B1-4AFA-AA27-445178821F99}"/>
              </a:ext>
            </a:extLst>
          </p:cNvPr>
          <p:cNvSpPr>
            <a:spLocks noGrp="1" noChangeArrowheads="1"/>
          </p:cNvSpPr>
          <p:nvPr>
            <p:ph type="title"/>
          </p:nvPr>
        </p:nvSpPr>
        <p:spPr>
          <a:xfrm>
            <a:off x="994255" y="562"/>
            <a:ext cx="7010400" cy="1143000"/>
          </a:xfrm>
        </p:spPr>
        <p:txBody>
          <a:bodyPr/>
          <a:lstStyle/>
          <a:p>
            <a:pPr algn="ctr"/>
            <a:r>
              <a:rPr lang="en-US" altLang="en-US" sz="2800" b="1" dirty="0">
                <a:solidFill>
                  <a:schemeClr val="accent6"/>
                </a:solidFill>
              </a:rPr>
              <a:t>Confirmation Questions</a:t>
            </a:r>
            <a:endParaRPr lang="en-US" sz="2800" b="1">
              <a:solidFill>
                <a:schemeClr val="accent6"/>
              </a:solidFill>
              <a:cs typeface="Arial"/>
            </a:endParaRPr>
          </a:p>
        </p:txBody>
      </p:sp>
      <p:sp>
        <p:nvSpPr>
          <p:cNvPr id="2" name="Rectangle 4">
            <a:extLst>
              <a:ext uri="{FF2B5EF4-FFF2-40B4-BE49-F238E27FC236}">
                <a16:creationId xmlns:a16="http://schemas.microsoft.com/office/drawing/2014/main" id="{53C5C4BA-DC55-4524-A113-7589B74A0DA2}"/>
              </a:ext>
            </a:extLst>
          </p:cNvPr>
          <p:cNvSpPr txBox="1">
            <a:spLocks noChangeArrowheads="1"/>
          </p:cNvSpPr>
          <p:nvPr/>
        </p:nvSpPr>
        <p:spPr bwMode="auto">
          <a:xfrm>
            <a:off x="-117" y="1357165"/>
            <a:ext cx="9140098"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r>
              <a:rPr lang="en-US" altLang="en-US" sz="2000" b="0" kern="0" dirty="0">
                <a:cs typeface="Arial"/>
              </a:rPr>
              <a:t>Between SLEW and CLEW, which is more tolerant of RF noise?</a:t>
            </a:r>
          </a:p>
          <a:p>
            <a:pPr marL="556895" lvl="1" indent="-213995">
              <a:buFont typeface="Wingdings"/>
              <a:buChar char="§"/>
            </a:pPr>
            <a:r>
              <a:rPr lang="en-US" altLang="en-US" sz="2000" b="0" kern="0" dirty="0">
                <a:ea typeface="MS PGothic"/>
                <a:cs typeface="Arial"/>
              </a:rPr>
              <a:t>SLEW</a:t>
            </a:r>
          </a:p>
          <a:p>
            <a:pPr marL="556895" lvl="1" indent="-213995"/>
            <a:endParaRPr lang="en-US" altLang="en-US" sz="2000" b="0" kern="0" dirty="0">
              <a:cs typeface="Arial"/>
            </a:endParaRPr>
          </a:p>
          <a:p>
            <a:r>
              <a:rPr lang="en-US" altLang="en-US" sz="2000" b="0" kern="0" dirty="0">
                <a:ea typeface="MS PGothic"/>
                <a:cs typeface="Arial"/>
              </a:rPr>
              <a:t>At very long ranges, which HF Wave Propagation is most likely to be successful?</a:t>
            </a:r>
          </a:p>
          <a:p>
            <a:pPr marL="556895" lvl="1" indent="-213995">
              <a:buFont typeface="Wingdings"/>
              <a:buChar char="§"/>
            </a:pPr>
            <a:r>
              <a:rPr lang="en-US" altLang="en-US" sz="2000" b="0" kern="0" dirty="0">
                <a:ea typeface="MS PGothic"/>
                <a:cs typeface="Arial"/>
              </a:rPr>
              <a:t>Sky Wave</a:t>
            </a:r>
          </a:p>
          <a:p>
            <a:endParaRPr lang="en-US" altLang="en-US" sz="2000" b="0" kern="0" dirty="0">
              <a:ea typeface="MS PGothic"/>
              <a:cs typeface="Arial"/>
            </a:endParaRPr>
          </a:p>
          <a:p>
            <a:r>
              <a:rPr lang="en-US" altLang="en-US" sz="2000" b="0" kern="0" dirty="0">
                <a:ea typeface="MS PGothic"/>
                <a:cs typeface="Arial"/>
              </a:rPr>
              <a:t>During an exercise, 2 static ground stations attempt to communicate using HF. Should they employ directional or omni-directional antennas?</a:t>
            </a:r>
          </a:p>
          <a:p>
            <a:pPr marL="556895" lvl="1" indent="-213995">
              <a:buFont typeface="Wingdings"/>
              <a:buChar char="§"/>
            </a:pPr>
            <a:r>
              <a:rPr lang="en-US" altLang="en-US" sz="2000" b="0" kern="0" dirty="0">
                <a:ea typeface="MS PGothic"/>
                <a:cs typeface="Arial"/>
              </a:rPr>
              <a:t>Directional</a:t>
            </a:r>
          </a:p>
        </p:txBody>
      </p:sp>
    </p:spTree>
    <p:extLst>
      <p:ext uri="{BB962C8B-B14F-4D97-AF65-F5344CB8AC3E}">
        <p14:creationId xmlns:p14="http://schemas.microsoft.com/office/powerpoint/2010/main" val="18549630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707886"/>
          </a:xfrm>
          <a:prstGeom prst="rect">
            <a:avLst/>
          </a:prstGeom>
          <a:noFill/>
        </p:spPr>
        <p:txBody>
          <a:bodyPr wrap="square" lIns="91440" tIns="45720" rIns="91440" bIns="45720" rtlCol="0" anchor="t">
            <a:spAutoFit/>
          </a:bodyPr>
          <a:lstStyle/>
          <a:p>
            <a:pPr algn="ctr"/>
            <a:r>
              <a:rPr lang="en-CA" sz="4000" dirty="0">
                <a:solidFill>
                  <a:schemeClr val="accent6"/>
                </a:solidFill>
                <a:latin typeface="Arial"/>
                <a:cs typeface="Arial"/>
              </a:rPr>
              <a:t>QUESTIONS?</a:t>
            </a:r>
          </a:p>
        </p:txBody>
      </p:sp>
    </p:spTree>
    <p:extLst>
      <p:ext uri="{BB962C8B-B14F-4D97-AF65-F5344CB8AC3E}">
        <p14:creationId xmlns:p14="http://schemas.microsoft.com/office/powerpoint/2010/main" val="28977680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a:extLst>
              <a:ext uri="{FF2B5EF4-FFF2-40B4-BE49-F238E27FC236}">
                <a16:creationId xmlns:a16="http://schemas.microsoft.com/office/drawing/2014/main" id="{8928C42C-029C-4F60-800D-3E2D326E42FB}"/>
              </a:ext>
            </a:extLst>
          </p:cNvPr>
          <p:cNvSpPr>
            <a:spLocks noGrp="1" noChangeArrowheads="1"/>
          </p:cNvSpPr>
          <p:nvPr>
            <p:ph type="title"/>
          </p:nvPr>
        </p:nvSpPr>
        <p:spPr>
          <a:xfrm>
            <a:off x="2500027" y="380090"/>
            <a:ext cx="3974169" cy="392769"/>
          </a:xfrm>
        </p:spPr>
        <p:txBody>
          <a:bodyPr/>
          <a:lstStyle/>
          <a:p>
            <a:pPr algn="ctr"/>
            <a:r>
              <a:rPr lang="en-US" altLang="en-US" sz="2800" b="1" dirty="0">
                <a:solidFill>
                  <a:schemeClr val="accent6"/>
                </a:solidFill>
              </a:rPr>
              <a:t>Enabling Objectives</a:t>
            </a:r>
            <a:endParaRPr lang="en-US" altLang="en-US" sz="2800" b="1">
              <a:solidFill>
                <a:schemeClr val="accent6"/>
              </a:solidFill>
              <a:cs typeface="Arial"/>
            </a:endParaRPr>
          </a:p>
        </p:txBody>
      </p:sp>
      <p:sp>
        <p:nvSpPr>
          <p:cNvPr id="8195" name="Rectangle 4">
            <a:extLst>
              <a:ext uri="{FF2B5EF4-FFF2-40B4-BE49-F238E27FC236}">
                <a16:creationId xmlns:a16="http://schemas.microsoft.com/office/drawing/2014/main" id="{943CC50E-66E5-4632-94B4-50E49FA24C8D}"/>
              </a:ext>
            </a:extLst>
          </p:cNvPr>
          <p:cNvSpPr>
            <a:spLocks noGrp="1" noChangeArrowheads="1"/>
          </p:cNvSpPr>
          <p:nvPr>
            <p:ph idx="1"/>
          </p:nvPr>
        </p:nvSpPr>
        <p:spPr/>
        <p:txBody>
          <a:bodyPr/>
          <a:lstStyle/>
          <a:p>
            <a:r>
              <a:rPr lang="en-US" altLang="en-US" sz="2000" dirty="0">
                <a:cs typeface="Arial"/>
              </a:rPr>
              <a:t>Identify HF and UHF Frequency Bands and Characteristics</a:t>
            </a:r>
          </a:p>
          <a:p>
            <a:endParaRPr lang="en-US" altLang="en-US" sz="2000" dirty="0">
              <a:cs typeface="Arial"/>
            </a:endParaRPr>
          </a:p>
          <a:p>
            <a:r>
              <a:rPr lang="en-US" altLang="en-US" sz="2000" dirty="0">
                <a:cs typeface="Arial"/>
              </a:rPr>
              <a:t>Identify Link 11 Waveforms (SLEW and CLEW)</a:t>
            </a:r>
          </a:p>
          <a:p>
            <a:endParaRPr lang="en-US" altLang="en-US" sz="2000" dirty="0">
              <a:cs typeface="Arial"/>
            </a:endParaRPr>
          </a:p>
          <a:p>
            <a:r>
              <a:rPr lang="en-US" altLang="en-US" sz="2000" dirty="0">
                <a:cs typeface="Arial"/>
              </a:rPr>
              <a:t>Identify Antenna Types and Radiation Patterns</a:t>
            </a:r>
          </a:p>
          <a:p>
            <a:endParaRPr lang="en-US" altLang="en-US" sz="2000" dirty="0">
              <a:cs typeface="Arial"/>
            </a:endParaRPr>
          </a:p>
          <a:p>
            <a:r>
              <a:rPr lang="en-US" altLang="en-US" sz="2000" dirty="0">
                <a:cs typeface="Arial"/>
              </a:rPr>
              <a:t>Identify Ionospheric and Atmospheric Impacts on HF and UHF Radiation</a:t>
            </a:r>
          </a:p>
          <a:p>
            <a:endParaRPr lang="en-US" altLang="en-US" sz="2000" dirty="0">
              <a:cs typeface="Arial"/>
            </a:endParaRPr>
          </a:p>
          <a:p>
            <a:r>
              <a:rPr lang="en-US" altLang="en-US" sz="2000" dirty="0">
                <a:cs typeface="Arial"/>
              </a:rPr>
              <a:t>Identify Link 11 Roles, Operating Modes and Duties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5">
            <a:extLst>
              <a:ext uri="{FF2B5EF4-FFF2-40B4-BE49-F238E27FC236}">
                <a16:creationId xmlns:a16="http://schemas.microsoft.com/office/drawing/2014/main" id="{3F0F4405-071F-478A-B386-A7F3F08C05E7}"/>
              </a:ext>
            </a:extLst>
          </p:cNvPr>
          <p:cNvSpPr>
            <a:spLocks noGrp="1"/>
          </p:cNvSpPr>
          <p:nvPr>
            <p:ph type="title"/>
          </p:nvPr>
        </p:nvSpPr>
        <p:spPr>
          <a:xfrm>
            <a:off x="977385" y="562"/>
            <a:ext cx="7010400" cy="1143000"/>
          </a:xfrm>
        </p:spPr>
        <p:txBody>
          <a:bodyPr/>
          <a:lstStyle/>
          <a:p>
            <a:pPr algn="ctr"/>
            <a:r>
              <a:rPr lang="en-US" altLang="en-US" sz="2800" b="1" dirty="0">
                <a:solidFill>
                  <a:schemeClr val="accent6"/>
                </a:solidFill>
              </a:rPr>
              <a:t>High Frequency</a:t>
            </a:r>
            <a:endParaRPr lang="en-US" altLang="en-US" sz="2800" b="1" dirty="0">
              <a:solidFill>
                <a:schemeClr val="accent6"/>
              </a:solidFill>
              <a:cs typeface="Arial"/>
            </a:endParaRPr>
          </a:p>
        </p:txBody>
      </p:sp>
      <p:sp>
        <p:nvSpPr>
          <p:cNvPr id="18435" name="Content Placeholder 16">
            <a:extLst>
              <a:ext uri="{FF2B5EF4-FFF2-40B4-BE49-F238E27FC236}">
                <a16:creationId xmlns:a16="http://schemas.microsoft.com/office/drawing/2014/main" id="{A2CC7DB0-7B5F-4E05-900C-F49824FE17A4}"/>
              </a:ext>
            </a:extLst>
          </p:cNvPr>
          <p:cNvSpPr>
            <a:spLocks noGrp="1"/>
          </p:cNvSpPr>
          <p:nvPr>
            <p:ph idx="1"/>
          </p:nvPr>
        </p:nvSpPr>
        <p:spPr/>
        <p:txBody>
          <a:bodyPr/>
          <a:lstStyle/>
          <a:p>
            <a:r>
              <a:rPr lang="en-US" altLang="en-US" sz="2000" dirty="0">
                <a:cs typeface="Arial"/>
              </a:rPr>
              <a:t>3-30 MHz</a:t>
            </a:r>
          </a:p>
          <a:p>
            <a:endParaRPr lang="en-US" altLang="en-US" sz="2000">
              <a:cs typeface="Arial"/>
            </a:endParaRPr>
          </a:p>
          <a:p>
            <a:r>
              <a:rPr lang="en-US" altLang="en-US" sz="2000" dirty="0"/>
              <a:t>Long range</a:t>
            </a:r>
            <a:endParaRPr lang="en-US" sz="2000" dirty="0">
              <a:cs typeface="Arial"/>
            </a:endParaRPr>
          </a:p>
          <a:p>
            <a:endParaRPr lang="en-US" altLang="en-US" sz="2000">
              <a:cs typeface="Arial"/>
            </a:endParaRPr>
          </a:p>
          <a:p>
            <a:r>
              <a:rPr lang="en-US" altLang="en-US" sz="2000" dirty="0"/>
              <a:t>Not LOS critical</a:t>
            </a:r>
            <a:endParaRPr lang="en-US" altLang="en-US" sz="2000" dirty="0">
              <a:cs typeface="Arial"/>
            </a:endParaRPr>
          </a:p>
          <a:p>
            <a:endParaRPr lang="en-US" altLang="en-US" sz="2000">
              <a:cs typeface="Arial"/>
            </a:endParaRPr>
          </a:p>
          <a:p>
            <a:r>
              <a:rPr lang="en-US" altLang="en-US" sz="2000" dirty="0"/>
              <a:t>Noisy</a:t>
            </a:r>
            <a:endParaRPr lang="en-US" altLang="en-US" sz="2000" dirty="0">
              <a:cs typeface="Arial"/>
            </a:endParaRPr>
          </a:p>
          <a:p>
            <a:endParaRPr lang="en-US" altLang="en-US" sz="2000">
              <a:cs typeface="Arial"/>
            </a:endParaRPr>
          </a:p>
          <a:p>
            <a:r>
              <a:rPr lang="en-US" altLang="en-US" sz="2000" dirty="0">
                <a:cs typeface="Arial"/>
              </a:rPr>
              <a:t>Higher Transmitter Power</a:t>
            </a:r>
          </a:p>
          <a:p>
            <a:endParaRPr lang="en-US" altLang="en-US" sz="2000">
              <a:cs typeface="Arial"/>
            </a:endParaRPr>
          </a:p>
          <a:p>
            <a:r>
              <a:rPr lang="en-US" altLang="en-US" sz="2000" dirty="0">
                <a:cs typeface="Arial"/>
              </a:rPr>
              <a:t>Radiation Safety Concerns</a:t>
            </a:r>
          </a:p>
        </p:txBody>
      </p:sp>
      <p:pic>
        <p:nvPicPr>
          <p:cNvPr id="18436" name="Picture 4" descr="hf prop">
            <a:extLst>
              <a:ext uri="{FF2B5EF4-FFF2-40B4-BE49-F238E27FC236}">
                <a16:creationId xmlns:a16="http://schemas.microsoft.com/office/drawing/2014/main" id="{87646864-DC32-4B9D-8D85-22F9EB401D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9063" y="1598613"/>
            <a:ext cx="4986337" cy="3835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9699" name="Text Box 9">
            <a:extLst>
              <a:ext uri="{FF2B5EF4-FFF2-40B4-BE49-F238E27FC236}">
                <a16:creationId xmlns:a16="http://schemas.microsoft.com/office/drawing/2014/main" id="{F6024E92-E5F5-48C4-9294-092B2567945D}"/>
              </a:ext>
            </a:extLst>
          </p:cNvPr>
          <p:cNvSpPr txBox="1">
            <a:spLocks noChangeArrowheads="1"/>
          </p:cNvSpPr>
          <p:nvPr/>
        </p:nvSpPr>
        <p:spPr bwMode="auto">
          <a:xfrm>
            <a:off x="4724400" y="4451350"/>
            <a:ext cx="2971800" cy="369888"/>
          </a:xfrm>
          <a:prstGeom prst="rect">
            <a:avLst/>
          </a:prstGeom>
          <a:noFill/>
          <a:ln w="9525">
            <a:noFill/>
            <a:miter lim="800000"/>
            <a:headEnd/>
            <a:tailEnd/>
          </a:ln>
        </p:spPr>
        <p:txBody>
          <a:bodyPr>
            <a:spAutoFit/>
          </a:bodyPr>
          <a:lstStyle/>
          <a:p>
            <a:pPr algn="ctr">
              <a:spcBef>
                <a:spcPct val="50000"/>
              </a:spcBef>
              <a:defRPr/>
            </a:pPr>
            <a:r>
              <a:rPr lang="en-US" sz="1800">
                <a:solidFill>
                  <a:schemeClr val="bg2"/>
                </a:solidFill>
                <a:latin typeface="+mn-lt"/>
                <a:ea typeface="ＭＳ Ｐゴシック" pitchFamily="-65" charset="-128"/>
              </a:rPr>
              <a:t> BLOS</a:t>
            </a:r>
          </a:p>
        </p:txBody>
      </p:sp>
      <p:sp>
        <p:nvSpPr>
          <p:cNvPr id="18438" name="Line 10">
            <a:extLst>
              <a:ext uri="{FF2B5EF4-FFF2-40B4-BE49-F238E27FC236}">
                <a16:creationId xmlns:a16="http://schemas.microsoft.com/office/drawing/2014/main" id="{DD4A9993-F4CA-46C2-AF47-973FD16C1D1E}"/>
              </a:ext>
            </a:extLst>
          </p:cNvPr>
          <p:cNvSpPr>
            <a:spLocks noChangeShapeType="1"/>
          </p:cNvSpPr>
          <p:nvPr/>
        </p:nvSpPr>
        <p:spPr bwMode="auto">
          <a:xfrm flipH="1">
            <a:off x="4191000" y="4679950"/>
            <a:ext cx="914400" cy="0"/>
          </a:xfrm>
          <a:prstGeom prst="line">
            <a:avLst/>
          </a:prstGeom>
          <a:noFill/>
          <a:ln w="28575">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439" name="Line 11">
            <a:extLst>
              <a:ext uri="{FF2B5EF4-FFF2-40B4-BE49-F238E27FC236}">
                <a16:creationId xmlns:a16="http://schemas.microsoft.com/office/drawing/2014/main" id="{9D6D170B-0768-4E95-929D-8929EFF1CCCF}"/>
              </a:ext>
            </a:extLst>
          </p:cNvPr>
          <p:cNvSpPr>
            <a:spLocks noChangeShapeType="1"/>
          </p:cNvSpPr>
          <p:nvPr/>
        </p:nvSpPr>
        <p:spPr bwMode="auto">
          <a:xfrm>
            <a:off x="7315200" y="4679950"/>
            <a:ext cx="914400" cy="0"/>
          </a:xfrm>
          <a:prstGeom prst="line">
            <a:avLst/>
          </a:prstGeom>
          <a:noFill/>
          <a:ln w="28575">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440" name="Arc 20">
            <a:extLst>
              <a:ext uri="{FF2B5EF4-FFF2-40B4-BE49-F238E27FC236}">
                <a16:creationId xmlns:a16="http://schemas.microsoft.com/office/drawing/2014/main" id="{7714312B-C63F-4DB2-96A3-F2B927C7FE1C}"/>
              </a:ext>
            </a:extLst>
          </p:cNvPr>
          <p:cNvSpPr>
            <a:spLocks/>
          </p:cNvSpPr>
          <p:nvPr/>
        </p:nvSpPr>
        <p:spPr bwMode="auto">
          <a:xfrm rot="12352151" flipV="1">
            <a:off x="4535488" y="2697163"/>
            <a:ext cx="2058987" cy="1752600"/>
          </a:xfrm>
          <a:custGeom>
            <a:avLst/>
            <a:gdLst>
              <a:gd name="T0" fmla="*/ 0 w 32428"/>
              <a:gd name="T1" fmla="*/ 2147483646 h 21600"/>
              <a:gd name="T2" fmla="*/ 2147483646 w 32428"/>
              <a:gd name="T3" fmla="*/ 2147483646 h 21600"/>
              <a:gd name="T4" fmla="*/ 2147483646 w 32428"/>
              <a:gd name="T5" fmla="*/ 2147483646 h 21600"/>
              <a:gd name="T6" fmla="*/ 0 60000 65536"/>
              <a:gd name="T7" fmla="*/ 0 60000 65536"/>
              <a:gd name="T8" fmla="*/ 0 60000 65536"/>
              <a:gd name="T9" fmla="*/ 0 w 32428"/>
              <a:gd name="T10" fmla="*/ 0 h 21600"/>
              <a:gd name="T11" fmla="*/ 32428 w 32428"/>
              <a:gd name="T12" fmla="*/ 21600 h 21600"/>
            </a:gdLst>
            <a:ahLst/>
            <a:cxnLst>
              <a:cxn ang="T6">
                <a:pos x="T0" y="T1"/>
              </a:cxn>
              <a:cxn ang="T7">
                <a:pos x="T2" y="T3"/>
              </a:cxn>
              <a:cxn ang="T8">
                <a:pos x="T4" y="T5"/>
              </a:cxn>
            </a:cxnLst>
            <a:rect l="T9" t="T10" r="T11" b="T12"/>
            <a:pathLst>
              <a:path w="32428" h="21600" fill="none" extrusionOk="0">
                <a:moveTo>
                  <a:pt x="0" y="2911"/>
                </a:moveTo>
                <a:cubicBezTo>
                  <a:pt x="3290" y="1004"/>
                  <a:pt x="7026" y="-1"/>
                  <a:pt x="10830" y="-1"/>
                </a:cubicBezTo>
                <a:cubicBezTo>
                  <a:pt x="22635" y="-1"/>
                  <a:pt x="32254" y="9478"/>
                  <a:pt x="32427" y="21283"/>
                </a:cubicBezTo>
              </a:path>
              <a:path w="32428" h="21600" stroke="0" extrusionOk="0">
                <a:moveTo>
                  <a:pt x="0" y="2911"/>
                </a:moveTo>
                <a:cubicBezTo>
                  <a:pt x="3290" y="1004"/>
                  <a:pt x="7026" y="-1"/>
                  <a:pt x="10830" y="-1"/>
                </a:cubicBezTo>
                <a:cubicBezTo>
                  <a:pt x="22635" y="-1"/>
                  <a:pt x="32254" y="9478"/>
                  <a:pt x="32427" y="21283"/>
                </a:cubicBezTo>
                <a:lnTo>
                  <a:pt x="10830" y="21600"/>
                </a:lnTo>
                <a:lnTo>
                  <a:pt x="0" y="2911"/>
                </a:lnTo>
                <a:close/>
              </a:path>
            </a:pathLst>
          </a:cu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18441" name="Arc 21">
            <a:extLst>
              <a:ext uri="{FF2B5EF4-FFF2-40B4-BE49-F238E27FC236}">
                <a16:creationId xmlns:a16="http://schemas.microsoft.com/office/drawing/2014/main" id="{6289F47B-946C-4313-8955-4BB3B0C15AFB}"/>
              </a:ext>
            </a:extLst>
          </p:cNvPr>
          <p:cNvSpPr>
            <a:spLocks/>
          </p:cNvSpPr>
          <p:nvPr/>
        </p:nvSpPr>
        <p:spPr bwMode="auto">
          <a:xfrm rot="12259730" flipV="1">
            <a:off x="6299200" y="2962275"/>
            <a:ext cx="1930400" cy="1887538"/>
          </a:xfrm>
          <a:custGeom>
            <a:avLst/>
            <a:gdLst>
              <a:gd name="T0" fmla="*/ 0 w 30407"/>
              <a:gd name="T1" fmla="*/ 2147483646 h 21600"/>
              <a:gd name="T2" fmla="*/ 2147483646 w 30407"/>
              <a:gd name="T3" fmla="*/ 2147483646 h 21600"/>
              <a:gd name="T4" fmla="*/ 2147483646 w 30407"/>
              <a:gd name="T5" fmla="*/ 2147483646 h 21600"/>
              <a:gd name="T6" fmla="*/ 0 60000 65536"/>
              <a:gd name="T7" fmla="*/ 0 60000 65536"/>
              <a:gd name="T8" fmla="*/ 0 60000 65536"/>
              <a:gd name="T9" fmla="*/ 0 w 30407"/>
              <a:gd name="T10" fmla="*/ 0 h 21600"/>
              <a:gd name="T11" fmla="*/ 30407 w 30407"/>
              <a:gd name="T12" fmla="*/ 21600 h 21600"/>
            </a:gdLst>
            <a:ahLst/>
            <a:cxnLst>
              <a:cxn ang="T6">
                <a:pos x="T0" y="T1"/>
              </a:cxn>
              <a:cxn ang="T7">
                <a:pos x="T2" y="T3"/>
              </a:cxn>
              <a:cxn ang="T8">
                <a:pos x="T4" y="T5"/>
              </a:cxn>
            </a:cxnLst>
            <a:rect l="T9" t="T10" r="T11" b="T12"/>
            <a:pathLst>
              <a:path w="30407" h="21600" fill="none" extrusionOk="0">
                <a:moveTo>
                  <a:pt x="0" y="4374"/>
                </a:moveTo>
                <a:cubicBezTo>
                  <a:pt x="3751" y="1535"/>
                  <a:pt x="8327" y="-1"/>
                  <a:pt x="13032" y="-1"/>
                </a:cubicBezTo>
                <a:cubicBezTo>
                  <a:pt x="19886" y="-1"/>
                  <a:pt x="26334" y="3253"/>
                  <a:pt x="30406" y="8767"/>
                </a:cubicBezTo>
              </a:path>
              <a:path w="30407" h="21600" stroke="0" extrusionOk="0">
                <a:moveTo>
                  <a:pt x="0" y="4374"/>
                </a:moveTo>
                <a:cubicBezTo>
                  <a:pt x="3751" y="1535"/>
                  <a:pt x="8327" y="-1"/>
                  <a:pt x="13032" y="-1"/>
                </a:cubicBezTo>
                <a:cubicBezTo>
                  <a:pt x="19886" y="-1"/>
                  <a:pt x="26334" y="3253"/>
                  <a:pt x="30406" y="8767"/>
                </a:cubicBezTo>
                <a:lnTo>
                  <a:pt x="13032" y="21600"/>
                </a:lnTo>
                <a:lnTo>
                  <a:pt x="0" y="4374"/>
                </a:lnTo>
                <a:close/>
              </a:path>
            </a:pathLst>
          </a:cu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18442" name="Arc 22">
            <a:extLst>
              <a:ext uri="{FF2B5EF4-FFF2-40B4-BE49-F238E27FC236}">
                <a16:creationId xmlns:a16="http://schemas.microsoft.com/office/drawing/2014/main" id="{F4D3B680-D7BC-4F37-BA9C-1B352D4500EF}"/>
              </a:ext>
            </a:extLst>
          </p:cNvPr>
          <p:cNvSpPr>
            <a:spLocks/>
          </p:cNvSpPr>
          <p:nvPr/>
        </p:nvSpPr>
        <p:spPr bwMode="auto">
          <a:xfrm rot="17617932" flipV="1">
            <a:off x="5772944" y="2923381"/>
            <a:ext cx="1100138" cy="1628775"/>
          </a:xfrm>
          <a:custGeom>
            <a:avLst/>
            <a:gdLst>
              <a:gd name="T0" fmla="*/ 2147483646 w 17335"/>
              <a:gd name="T1" fmla="*/ 0 h 20078"/>
              <a:gd name="T2" fmla="*/ 2147483646 w 17335"/>
              <a:gd name="T3" fmla="*/ 2147483646 h 20078"/>
              <a:gd name="T4" fmla="*/ 0 w 17335"/>
              <a:gd name="T5" fmla="*/ 2147483646 h 20078"/>
              <a:gd name="T6" fmla="*/ 0 60000 65536"/>
              <a:gd name="T7" fmla="*/ 0 60000 65536"/>
              <a:gd name="T8" fmla="*/ 0 60000 65536"/>
              <a:gd name="T9" fmla="*/ 0 w 17335"/>
              <a:gd name="T10" fmla="*/ 0 h 20078"/>
              <a:gd name="T11" fmla="*/ 17335 w 17335"/>
              <a:gd name="T12" fmla="*/ 20078 h 20078"/>
            </a:gdLst>
            <a:ahLst/>
            <a:cxnLst>
              <a:cxn ang="T6">
                <a:pos x="T0" y="T1"/>
              </a:cxn>
              <a:cxn ang="T7">
                <a:pos x="T2" y="T3"/>
              </a:cxn>
              <a:cxn ang="T8">
                <a:pos x="T4" y="T5"/>
              </a:cxn>
            </a:cxnLst>
            <a:rect l="T9" t="T10" r="T11" b="T12"/>
            <a:pathLst>
              <a:path w="17335" h="20078" fill="none" extrusionOk="0">
                <a:moveTo>
                  <a:pt x="7964" y="-1"/>
                </a:moveTo>
                <a:cubicBezTo>
                  <a:pt x="11695" y="1479"/>
                  <a:pt x="14940" y="3970"/>
                  <a:pt x="17335" y="7191"/>
                </a:cubicBezTo>
              </a:path>
              <a:path w="17335" h="20078" stroke="0" extrusionOk="0">
                <a:moveTo>
                  <a:pt x="7964" y="-1"/>
                </a:moveTo>
                <a:cubicBezTo>
                  <a:pt x="11695" y="1479"/>
                  <a:pt x="14940" y="3970"/>
                  <a:pt x="17335" y="7191"/>
                </a:cubicBezTo>
                <a:lnTo>
                  <a:pt x="0" y="20078"/>
                </a:lnTo>
                <a:lnTo>
                  <a:pt x="7964" y="-1"/>
                </a:lnTo>
                <a:close/>
              </a:path>
            </a:pathLst>
          </a:cu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18443" name="Arc 23">
            <a:extLst>
              <a:ext uri="{FF2B5EF4-FFF2-40B4-BE49-F238E27FC236}">
                <a16:creationId xmlns:a16="http://schemas.microsoft.com/office/drawing/2014/main" id="{CE54492E-7F52-49F4-8758-4EE27E3D7C67}"/>
              </a:ext>
            </a:extLst>
          </p:cNvPr>
          <p:cNvSpPr>
            <a:spLocks/>
          </p:cNvSpPr>
          <p:nvPr/>
        </p:nvSpPr>
        <p:spPr bwMode="auto">
          <a:xfrm rot="12992157" flipV="1">
            <a:off x="4287838" y="3290888"/>
            <a:ext cx="990600" cy="946150"/>
          </a:xfrm>
          <a:custGeom>
            <a:avLst/>
            <a:gdLst>
              <a:gd name="T0" fmla="*/ 0 w 21600"/>
              <a:gd name="T1" fmla="*/ 0 h 26820"/>
              <a:gd name="T2" fmla="*/ 2147483646 w 21600"/>
              <a:gd name="T3" fmla="*/ 2147483646 h 26820"/>
              <a:gd name="T4" fmla="*/ 0 w 21600"/>
              <a:gd name="T5" fmla="*/ 2147483646 h 26820"/>
              <a:gd name="T6" fmla="*/ 0 60000 65536"/>
              <a:gd name="T7" fmla="*/ 0 60000 65536"/>
              <a:gd name="T8" fmla="*/ 0 60000 65536"/>
              <a:gd name="T9" fmla="*/ 0 w 21600"/>
              <a:gd name="T10" fmla="*/ 0 h 26820"/>
              <a:gd name="T11" fmla="*/ 21600 w 21600"/>
              <a:gd name="T12" fmla="*/ 26820 h 26820"/>
            </a:gdLst>
            <a:ahLst/>
            <a:cxnLst>
              <a:cxn ang="T6">
                <a:pos x="T0" y="T1"/>
              </a:cxn>
              <a:cxn ang="T7">
                <a:pos x="T2" y="T3"/>
              </a:cxn>
              <a:cxn ang="T8">
                <a:pos x="T4" y="T5"/>
              </a:cxn>
            </a:cxnLst>
            <a:rect l="T9" t="T10" r="T11" b="T12"/>
            <a:pathLst>
              <a:path w="21600" h="26820" fill="none" extrusionOk="0">
                <a:moveTo>
                  <a:pt x="0" y="-1"/>
                </a:moveTo>
                <a:cubicBezTo>
                  <a:pt x="11929" y="0"/>
                  <a:pt x="21600" y="9670"/>
                  <a:pt x="21600" y="21600"/>
                </a:cubicBezTo>
                <a:cubicBezTo>
                  <a:pt x="21600" y="23359"/>
                  <a:pt x="21384" y="25112"/>
                  <a:pt x="20959" y="26819"/>
                </a:cubicBezTo>
              </a:path>
              <a:path w="21600" h="26820" stroke="0" extrusionOk="0">
                <a:moveTo>
                  <a:pt x="0" y="-1"/>
                </a:moveTo>
                <a:cubicBezTo>
                  <a:pt x="11929" y="0"/>
                  <a:pt x="21600" y="9670"/>
                  <a:pt x="21600" y="21600"/>
                </a:cubicBezTo>
                <a:cubicBezTo>
                  <a:pt x="21600" y="23359"/>
                  <a:pt x="21384" y="25112"/>
                  <a:pt x="20959" y="26819"/>
                </a:cubicBezTo>
                <a:lnTo>
                  <a:pt x="0" y="21600"/>
                </a:lnTo>
                <a:lnTo>
                  <a:pt x="0" y="-1"/>
                </a:lnTo>
                <a:close/>
              </a:path>
            </a:pathLst>
          </a:cu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18444" name="Arc 24">
            <a:extLst>
              <a:ext uri="{FF2B5EF4-FFF2-40B4-BE49-F238E27FC236}">
                <a16:creationId xmlns:a16="http://schemas.microsoft.com/office/drawing/2014/main" id="{4006595A-C603-4DD7-823D-23E02DA6C64E}"/>
              </a:ext>
            </a:extLst>
          </p:cNvPr>
          <p:cNvSpPr>
            <a:spLocks/>
          </p:cNvSpPr>
          <p:nvPr/>
        </p:nvSpPr>
        <p:spPr bwMode="auto">
          <a:xfrm rot="12352151" flipV="1">
            <a:off x="5703888" y="2679700"/>
            <a:ext cx="2320925" cy="1752600"/>
          </a:xfrm>
          <a:custGeom>
            <a:avLst/>
            <a:gdLst>
              <a:gd name="T0" fmla="*/ 0 w 36543"/>
              <a:gd name="T1" fmla="*/ 2147483646 h 21600"/>
              <a:gd name="T2" fmla="*/ 2147483646 w 36543"/>
              <a:gd name="T3" fmla="*/ 2147483646 h 21600"/>
              <a:gd name="T4" fmla="*/ 2147483646 w 36543"/>
              <a:gd name="T5" fmla="*/ 2147483646 h 21600"/>
              <a:gd name="T6" fmla="*/ 0 60000 65536"/>
              <a:gd name="T7" fmla="*/ 0 60000 65536"/>
              <a:gd name="T8" fmla="*/ 0 60000 65536"/>
              <a:gd name="T9" fmla="*/ 0 w 36543"/>
              <a:gd name="T10" fmla="*/ 0 h 21600"/>
              <a:gd name="T11" fmla="*/ 36543 w 36543"/>
              <a:gd name="T12" fmla="*/ 21600 h 21600"/>
            </a:gdLst>
            <a:ahLst/>
            <a:cxnLst>
              <a:cxn ang="T6">
                <a:pos x="T0" y="T1"/>
              </a:cxn>
              <a:cxn ang="T7">
                <a:pos x="T2" y="T3"/>
              </a:cxn>
              <a:cxn ang="T8">
                <a:pos x="T4" y="T5"/>
              </a:cxn>
            </a:cxnLst>
            <a:rect l="T9" t="T10" r="T11" b="T12"/>
            <a:pathLst>
              <a:path w="36543" h="21600" fill="none" extrusionOk="0">
                <a:moveTo>
                  <a:pt x="-1" y="6004"/>
                </a:moveTo>
                <a:cubicBezTo>
                  <a:pt x="4021" y="2151"/>
                  <a:pt x="9375" y="-1"/>
                  <a:pt x="14945" y="-1"/>
                </a:cubicBezTo>
                <a:cubicBezTo>
                  <a:pt x="26750" y="-1"/>
                  <a:pt x="36369" y="9478"/>
                  <a:pt x="36542" y="21283"/>
                </a:cubicBezTo>
              </a:path>
              <a:path w="36543" h="21600" stroke="0" extrusionOk="0">
                <a:moveTo>
                  <a:pt x="-1" y="6004"/>
                </a:moveTo>
                <a:cubicBezTo>
                  <a:pt x="4021" y="2151"/>
                  <a:pt x="9375" y="-1"/>
                  <a:pt x="14945" y="-1"/>
                </a:cubicBezTo>
                <a:cubicBezTo>
                  <a:pt x="26750" y="-1"/>
                  <a:pt x="36369" y="9478"/>
                  <a:pt x="36542" y="21283"/>
                </a:cubicBezTo>
                <a:lnTo>
                  <a:pt x="14945" y="21600"/>
                </a:lnTo>
                <a:lnTo>
                  <a:pt x="-1" y="6004"/>
                </a:lnTo>
                <a:close/>
              </a:path>
            </a:pathLst>
          </a:custGeom>
          <a:noFill/>
          <a:ln w="38100">
            <a:solidFill>
              <a:schemeClr val="bg2"/>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20">
            <a:extLst>
              <a:ext uri="{FF2B5EF4-FFF2-40B4-BE49-F238E27FC236}">
                <a16:creationId xmlns:a16="http://schemas.microsoft.com/office/drawing/2014/main" id="{7EFEAB7C-6887-408E-862C-ACC48D8E4AAB}"/>
              </a:ext>
            </a:extLst>
          </p:cNvPr>
          <p:cNvSpPr>
            <a:spLocks noGrp="1"/>
          </p:cNvSpPr>
          <p:nvPr>
            <p:ph type="title"/>
          </p:nvPr>
        </p:nvSpPr>
        <p:spPr>
          <a:xfrm>
            <a:off x="1044868" y="562"/>
            <a:ext cx="7010400" cy="1143000"/>
          </a:xfrm>
        </p:spPr>
        <p:txBody>
          <a:bodyPr/>
          <a:lstStyle/>
          <a:p>
            <a:pPr algn="ctr"/>
            <a:r>
              <a:rPr lang="en-US" altLang="en-US" sz="2800" b="1" dirty="0">
                <a:solidFill>
                  <a:schemeClr val="accent6"/>
                </a:solidFill>
              </a:rPr>
              <a:t>Ultra High Frequency</a:t>
            </a:r>
            <a:endParaRPr lang="en-US" altLang="en-US" sz="2800" b="1">
              <a:solidFill>
                <a:schemeClr val="accent6"/>
              </a:solidFill>
              <a:cs typeface="Arial"/>
            </a:endParaRPr>
          </a:p>
        </p:txBody>
      </p:sp>
      <p:sp>
        <p:nvSpPr>
          <p:cNvPr id="3" name="Content Placeholder 2">
            <a:extLst>
              <a:ext uri="{FF2B5EF4-FFF2-40B4-BE49-F238E27FC236}">
                <a16:creationId xmlns:a16="http://schemas.microsoft.com/office/drawing/2014/main" id="{7775C567-1333-4423-BB74-63BE830323FD}"/>
              </a:ext>
            </a:extLst>
          </p:cNvPr>
          <p:cNvSpPr>
            <a:spLocks noGrp="1"/>
          </p:cNvSpPr>
          <p:nvPr>
            <p:ph idx="1"/>
          </p:nvPr>
        </p:nvSpPr>
        <p:spPr/>
        <p:txBody>
          <a:bodyPr/>
          <a:lstStyle/>
          <a:p>
            <a:endParaRPr lang="en-US"/>
          </a:p>
        </p:txBody>
      </p:sp>
      <p:sp>
        <p:nvSpPr>
          <p:cNvPr id="339976" name="Text Box 8">
            <a:extLst>
              <a:ext uri="{FF2B5EF4-FFF2-40B4-BE49-F238E27FC236}">
                <a16:creationId xmlns:a16="http://schemas.microsoft.com/office/drawing/2014/main" id="{F187617C-8BE8-4063-B7E1-1AD76F10DAB8}"/>
              </a:ext>
            </a:extLst>
          </p:cNvPr>
          <p:cNvSpPr txBox="1">
            <a:spLocks noChangeArrowheads="1"/>
          </p:cNvSpPr>
          <p:nvPr/>
        </p:nvSpPr>
        <p:spPr bwMode="auto">
          <a:xfrm>
            <a:off x="457200" y="5867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a:spcBef>
                <a:spcPct val="50000"/>
              </a:spcBef>
            </a:pPr>
            <a:endParaRPr lang="en-CA" altLang="en-US" sz="1800">
              <a:latin typeface="Arial" panose="020B0604020202020204" pitchFamily="34" charset="0"/>
            </a:endParaRPr>
          </a:p>
        </p:txBody>
      </p:sp>
      <p:pic>
        <p:nvPicPr>
          <p:cNvPr id="339977" name="Picture 9" descr="hf prop">
            <a:extLst>
              <a:ext uri="{FF2B5EF4-FFF2-40B4-BE49-F238E27FC236}">
                <a16:creationId xmlns:a16="http://schemas.microsoft.com/office/drawing/2014/main" id="{C884B01A-A630-474C-80AC-09332E10BF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6091" y="1807205"/>
            <a:ext cx="5486400" cy="46005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339978" name="Object 2">
            <a:extLst>
              <a:ext uri="{FF2B5EF4-FFF2-40B4-BE49-F238E27FC236}">
                <a16:creationId xmlns:a16="http://schemas.microsoft.com/office/drawing/2014/main" id="{9941267C-05EA-40B9-A8FD-0F1BACE3685C}"/>
              </a:ext>
            </a:extLst>
          </p:cNvPr>
          <p:cNvGraphicFramePr>
            <a:graphicFrameLocks noChangeAspect="1"/>
          </p:cNvGraphicFramePr>
          <p:nvPr/>
        </p:nvGraphicFramePr>
        <p:xfrm>
          <a:off x="5181600" y="2438400"/>
          <a:ext cx="1552575" cy="541338"/>
        </p:xfrm>
        <a:graphic>
          <a:graphicData uri="http://schemas.openxmlformats.org/presentationml/2006/ole">
            <mc:AlternateContent xmlns:mc="http://schemas.openxmlformats.org/markup-compatibility/2006">
              <mc:Choice xmlns:v="urn:schemas-microsoft-com:vml" Requires="v">
                <p:oleObj spid="_x0000_s33038" name="Bitmap Image" r:id="rId5" imgW="2647490" imgH="923867" progId="PBrush">
                  <p:embed/>
                </p:oleObj>
              </mc:Choice>
              <mc:Fallback>
                <p:oleObj name="Bitmap Image" r:id="rId5" imgW="2647490" imgH="923867" progId="PBrush">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81600" y="2438400"/>
                        <a:ext cx="1552575" cy="541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39979" name="Text Box 11">
            <a:extLst>
              <a:ext uri="{FF2B5EF4-FFF2-40B4-BE49-F238E27FC236}">
                <a16:creationId xmlns:a16="http://schemas.microsoft.com/office/drawing/2014/main" id="{C4D33739-04D5-4A81-BF1E-60CED61644E8}"/>
              </a:ext>
            </a:extLst>
          </p:cNvPr>
          <p:cNvSpPr txBox="1">
            <a:spLocks noChangeArrowheads="1"/>
          </p:cNvSpPr>
          <p:nvPr/>
        </p:nvSpPr>
        <p:spPr bwMode="auto">
          <a:xfrm>
            <a:off x="5105400" y="5029200"/>
            <a:ext cx="1905000" cy="369888"/>
          </a:xfrm>
          <a:prstGeom prst="rect">
            <a:avLst/>
          </a:prstGeom>
          <a:noFill/>
          <a:ln w="9525">
            <a:noFill/>
            <a:miter lim="800000"/>
            <a:headEnd/>
            <a:tailEnd/>
          </a:ln>
        </p:spPr>
        <p:txBody>
          <a:bodyPr>
            <a:spAutoFit/>
          </a:bodyPr>
          <a:lstStyle/>
          <a:p>
            <a:pPr algn="ctr">
              <a:spcBef>
                <a:spcPct val="50000"/>
              </a:spcBef>
              <a:defRPr/>
            </a:pPr>
            <a:r>
              <a:rPr lang="en-US" sz="1800">
                <a:solidFill>
                  <a:schemeClr val="bg2"/>
                </a:solidFill>
                <a:latin typeface="+mn-lt"/>
                <a:ea typeface="ＭＳ Ｐゴシック" pitchFamily="-65" charset="-128"/>
              </a:rPr>
              <a:t>LOS</a:t>
            </a:r>
          </a:p>
        </p:txBody>
      </p:sp>
      <p:sp>
        <p:nvSpPr>
          <p:cNvPr id="339980" name="Line 12">
            <a:extLst>
              <a:ext uri="{FF2B5EF4-FFF2-40B4-BE49-F238E27FC236}">
                <a16:creationId xmlns:a16="http://schemas.microsoft.com/office/drawing/2014/main" id="{3626657C-3FE2-4BB9-B249-F5D09264FE1A}"/>
              </a:ext>
            </a:extLst>
          </p:cNvPr>
          <p:cNvSpPr>
            <a:spLocks noChangeShapeType="1"/>
          </p:cNvSpPr>
          <p:nvPr/>
        </p:nvSpPr>
        <p:spPr bwMode="auto">
          <a:xfrm flipH="1">
            <a:off x="4038600" y="5257800"/>
            <a:ext cx="1143000" cy="0"/>
          </a:xfrm>
          <a:prstGeom prst="line">
            <a:avLst/>
          </a:prstGeom>
          <a:noFill/>
          <a:ln w="28575">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9981" name="Line 13">
            <a:extLst>
              <a:ext uri="{FF2B5EF4-FFF2-40B4-BE49-F238E27FC236}">
                <a16:creationId xmlns:a16="http://schemas.microsoft.com/office/drawing/2014/main" id="{38FE18C1-F1B3-44DB-A762-E7D3FB214D0C}"/>
              </a:ext>
            </a:extLst>
          </p:cNvPr>
          <p:cNvSpPr>
            <a:spLocks noChangeShapeType="1"/>
          </p:cNvSpPr>
          <p:nvPr/>
        </p:nvSpPr>
        <p:spPr bwMode="auto">
          <a:xfrm>
            <a:off x="6934200" y="5257800"/>
            <a:ext cx="1371600" cy="0"/>
          </a:xfrm>
          <a:prstGeom prst="line">
            <a:avLst/>
          </a:prstGeom>
          <a:noFill/>
          <a:ln w="28575">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9982" name="Line 14">
            <a:extLst>
              <a:ext uri="{FF2B5EF4-FFF2-40B4-BE49-F238E27FC236}">
                <a16:creationId xmlns:a16="http://schemas.microsoft.com/office/drawing/2014/main" id="{BBAA8395-206A-44C6-8FD5-515BC2A848ED}"/>
              </a:ext>
            </a:extLst>
          </p:cNvPr>
          <p:cNvSpPr>
            <a:spLocks noChangeShapeType="1"/>
          </p:cNvSpPr>
          <p:nvPr/>
        </p:nvSpPr>
        <p:spPr bwMode="auto">
          <a:xfrm flipV="1">
            <a:off x="4419600" y="2971800"/>
            <a:ext cx="1143000" cy="1219200"/>
          </a:xfrm>
          <a:prstGeom prst="line">
            <a:avLst/>
          </a:prstGeom>
          <a:noFill/>
          <a:ln w="28575">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9983" name="Line 15">
            <a:extLst>
              <a:ext uri="{FF2B5EF4-FFF2-40B4-BE49-F238E27FC236}">
                <a16:creationId xmlns:a16="http://schemas.microsoft.com/office/drawing/2014/main" id="{B31C6FFC-27A9-45DE-AF8C-03D6C515ECA5}"/>
              </a:ext>
            </a:extLst>
          </p:cNvPr>
          <p:cNvSpPr>
            <a:spLocks noChangeShapeType="1"/>
          </p:cNvSpPr>
          <p:nvPr/>
        </p:nvSpPr>
        <p:spPr bwMode="auto">
          <a:xfrm flipV="1">
            <a:off x="5334000" y="3048000"/>
            <a:ext cx="381000" cy="990600"/>
          </a:xfrm>
          <a:prstGeom prst="line">
            <a:avLst/>
          </a:prstGeom>
          <a:noFill/>
          <a:ln w="28575">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9984" name="Line 16">
            <a:extLst>
              <a:ext uri="{FF2B5EF4-FFF2-40B4-BE49-F238E27FC236}">
                <a16:creationId xmlns:a16="http://schemas.microsoft.com/office/drawing/2014/main" id="{4A8F4DA0-281A-451F-9C85-6B96205A6090}"/>
              </a:ext>
            </a:extLst>
          </p:cNvPr>
          <p:cNvSpPr>
            <a:spLocks noChangeShapeType="1"/>
          </p:cNvSpPr>
          <p:nvPr/>
        </p:nvSpPr>
        <p:spPr bwMode="auto">
          <a:xfrm flipH="1" flipV="1">
            <a:off x="6096000" y="2971800"/>
            <a:ext cx="381000" cy="762000"/>
          </a:xfrm>
          <a:prstGeom prst="line">
            <a:avLst/>
          </a:prstGeom>
          <a:noFill/>
          <a:ln w="28575">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9985" name="Line 17">
            <a:extLst>
              <a:ext uri="{FF2B5EF4-FFF2-40B4-BE49-F238E27FC236}">
                <a16:creationId xmlns:a16="http://schemas.microsoft.com/office/drawing/2014/main" id="{00109801-36CA-4318-9BDE-5DE532EBC8C9}"/>
              </a:ext>
            </a:extLst>
          </p:cNvPr>
          <p:cNvSpPr>
            <a:spLocks noChangeShapeType="1"/>
          </p:cNvSpPr>
          <p:nvPr/>
        </p:nvSpPr>
        <p:spPr bwMode="auto">
          <a:xfrm flipH="1" flipV="1">
            <a:off x="6477000" y="2971800"/>
            <a:ext cx="1371600" cy="1066800"/>
          </a:xfrm>
          <a:prstGeom prst="line">
            <a:avLst/>
          </a:prstGeom>
          <a:noFill/>
          <a:ln w="28575">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9986" name="Line 18">
            <a:extLst>
              <a:ext uri="{FF2B5EF4-FFF2-40B4-BE49-F238E27FC236}">
                <a16:creationId xmlns:a16="http://schemas.microsoft.com/office/drawing/2014/main" id="{94BF9B65-0E3F-4E27-AAEB-8477EF463053}"/>
              </a:ext>
            </a:extLst>
          </p:cNvPr>
          <p:cNvSpPr>
            <a:spLocks noChangeShapeType="1"/>
          </p:cNvSpPr>
          <p:nvPr/>
        </p:nvSpPr>
        <p:spPr bwMode="auto">
          <a:xfrm flipH="1" flipV="1">
            <a:off x="5943600" y="3048000"/>
            <a:ext cx="865188" cy="1373188"/>
          </a:xfrm>
          <a:prstGeom prst="line">
            <a:avLst/>
          </a:prstGeom>
          <a:noFill/>
          <a:ln w="28575">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9987" name="Line 19">
            <a:extLst>
              <a:ext uri="{FF2B5EF4-FFF2-40B4-BE49-F238E27FC236}">
                <a16:creationId xmlns:a16="http://schemas.microsoft.com/office/drawing/2014/main" id="{E4706701-6127-492E-881E-87FBB4532E66}"/>
              </a:ext>
            </a:extLst>
          </p:cNvPr>
          <p:cNvSpPr>
            <a:spLocks noChangeShapeType="1"/>
          </p:cNvSpPr>
          <p:nvPr/>
        </p:nvSpPr>
        <p:spPr bwMode="auto">
          <a:xfrm flipV="1">
            <a:off x="4648200" y="4343400"/>
            <a:ext cx="457200" cy="152400"/>
          </a:xfrm>
          <a:prstGeom prst="line">
            <a:avLst/>
          </a:prstGeom>
          <a:noFill/>
          <a:ln w="28575">
            <a:solidFill>
              <a:schemeClr val="bg2"/>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9988" name="Line 20">
            <a:extLst>
              <a:ext uri="{FF2B5EF4-FFF2-40B4-BE49-F238E27FC236}">
                <a16:creationId xmlns:a16="http://schemas.microsoft.com/office/drawing/2014/main" id="{03B5E2F5-78AB-4981-B4C9-DADCA95AF8C5}"/>
              </a:ext>
            </a:extLst>
          </p:cNvPr>
          <p:cNvSpPr>
            <a:spLocks noChangeShapeType="1"/>
          </p:cNvSpPr>
          <p:nvPr/>
        </p:nvSpPr>
        <p:spPr bwMode="auto">
          <a:xfrm flipV="1">
            <a:off x="5791200" y="4114800"/>
            <a:ext cx="381000" cy="76200"/>
          </a:xfrm>
          <a:prstGeom prst="line">
            <a:avLst/>
          </a:prstGeom>
          <a:noFill/>
          <a:ln w="28575">
            <a:solidFill>
              <a:schemeClr val="bg2"/>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9989" name="Line 21">
            <a:extLst>
              <a:ext uri="{FF2B5EF4-FFF2-40B4-BE49-F238E27FC236}">
                <a16:creationId xmlns:a16="http://schemas.microsoft.com/office/drawing/2014/main" id="{7EBECCF3-8213-4DE0-8F61-FCC836E2AED9}"/>
              </a:ext>
            </a:extLst>
          </p:cNvPr>
          <p:cNvSpPr>
            <a:spLocks noChangeShapeType="1"/>
          </p:cNvSpPr>
          <p:nvPr/>
        </p:nvSpPr>
        <p:spPr bwMode="auto">
          <a:xfrm flipV="1">
            <a:off x="7239000" y="4495800"/>
            <a:ext cx="533400" cy="152400"/>
          </a:xfrm>
          <a:prstGeom prst="line">
            <a:avLst/>
          </a:prstGeom>
          <a:noFill/>
          <a:ln w="28575">
            <a:solidFill>
              <a:schemeClr val="bg2"/>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 name="Content Placeholder 16">
            <a:extLst>
              <a:ext uri="{FF2B5EF4-FFF2-40B4-BE49-F238E27FC236}">
                <a16:creationId xmlns:a16="http://schemas.microsoft.com/office/drawing/2014/main" id="{EA6B423E-0860-493B-A521-051C22CAF252}"/>
              </a:ext>
            </a:extLst>
          </p:cNvPr>
          <p:cNvSpPr txBox="1">
            <a:spLocks/>
          </p:cNvSpPr>
          <p:nvPr/>
        </p:nvSpPr>
        <p:spPr bwMode="auto">
          <a:xfrm>
            <a:off x="60385" y="2083549"/>
            <a:ext cx="3297179" cy="395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pPr eaLnBrk="1" hangingPunct="1"/>
            <a:r>
              <a:rPr lang="en-US" altLang="en-US" sz="2000" b="0" kern="0">
                <a:cs typeface="Arial"/>
              </a:rPr>
              <a:t>300 MHz – 3 GHz</a:t>
            </a:r>
          </a:p>
          <a:p>
            <a:pPr eaLnBrk="1" hangingPunct="1"/>
            <a:endParaRPr lang="en-US" altLang="en-US" sz="2000" b="0" kern="0">
              <a:cs typeface="Arial"/>
            </a:endParaRPr>
          </a:p>
          <a:p>
            <a:r>
              <a:rPr lang="en-US" altLang="en-US" sz="2000" b="0" kern="0"/>
              <a:t>Short Range</a:t>
            </a:r>
            <a:endParaRPr lang="en-US" sz="2000" b="0" kern="0">
              <a:cs typeface="Arial"/>
            </a:endParaRPr>
          </a:p>
          <a:p>
            <a:pPr eaLnBrk="1" hangingPunct="1"/>
            <a:endParaRPr lang="en-US" altLang="en-US" sz="2000" b="0" kern="0">
              <a:cs typeface="Arial"/>
            </a:endParaRPr>
          </a:p>
          <a:p>
            <a:pPr eaLnBrk="1" hangingPunct="1"/>
            <a:r>
              <a:rPr lang="en-US" altLang="en-US" sz="2000" b="0" kern="0"/>
              <a:t>LOS critical</a:t>
            </a:r>
            <a:endParaRPr lang="en-US" altLang="en-US" sz="2000" b="0" kern="0">
              <a:cs typeface="Arial"/>
            </a:endParaRPr>
          </a:p>
          <a:p>
            <a:endParaRPr lang="en-US" altLang="en-US" sz="2000" b="0" kern="0">
              <a:cs typeface="Arial"/>
            </a:endParaRPr>
          </a:p>
          <a:p>
            <a:r>
              <a:rPr lang="en-US" altLang="en-US" sz="2000" b="0" kern="0">
                <a:cs typeface="Arial"/>
              </a:rPr>
              <a:t>Lower Transmitter Power</a:t>
            </a:r>
          </a:p>
          <a:p>
            <a:endParaRPr lang="en-US" altLang="en-US" sz="2000" b="0" kern="0">
              <a:cs typeface="Arial"/>
            </a:endParaRPr>
          </a:p>
          <a:p>
            <a:r>
              <a:rPr lang="en-US" altLang="en-US" sz="2000" b="0" kern="0">
                <a:cs typeface="Arial"/>
              </a:rPr>
              <a:t>Fewer Safety Limitations</a:t>
            </a:r>
          </a:p>
          <a:p>
            <a:pPr eaLnBrk="1" hangingPunct="1"/>
            <a:endParaRPr lang="en-US" altLang="en-US" sz="2000" b="0" kern="0"/>
          </a:p>
          <a:p>
            <a:r>
              <a:rPr lang="en-US" altLang="en-US" sz="2000" b="0" kern="0"/>
              <a:t>Low Noise</a:t>
            </a:r>
            <a:endParaRPr lang="en-US" sz="2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9" presetClass="entr" presetSubtype="0" fill="hold" nodeType="afterEffect">
                                  <p:stCondLst>
                                    <p:cond delay="0"/>
                                  </p:stCondLst>
                                  <p:childTnLst>
                                    <p:set>
                                      <p:cBhvr>
                                        <p:cTn id="6" dur="1" fill="hold">
                                          <p:stCondLst>
                                            <p:cond delay="0"/>
                                          </p:stCondLst>
                                        </p:cTn>
                                        <p:tgtEl>
                                          <p:spTgt spid="339977"/>
                                        </p:tgtEl>
                                        <p:attrNameLst>
                                          <p:attrName>style.visibility</p:attrName>
                                        </p:attrNameLst>
                                      </p:cBhvr>
                                      <p:to>
                                        <p:strVal val="visible"/>
                                      </p:to>
                                    </p:set>
                                    <p:animEffect transition="in" filter="dissolve">
                                      <p:cBhvr>
                                        <p:cTn id="7" dur="500"/>
                                        <p:tgtEl>
                                          <p:spTgt spid="339977"/>
                                        </p:tgtEl>
                                      </p:cBhvr>
                                    </p:animEffect>
                                  </p:childTnLst>
                                </p:cTn>
                              </p:par>
                            </p:childTnLst>
                          </p:cTn>
                        </p:par>
                        <p:par>
                          <p:cTn id="8" fill="hold" nodeType="afterGroup">
                            <p:stCondLst>
                              <p:cond delay="500"/>
                            </p:stCondLst>
                            <p:childTnLst>
                              <p:par>
                                <p:cTn id="9" presetID="1" presetClass="entr" presetSubtype="0" fill="hold" nodeType="afterEffect">
                                  <p:stCondLst>
                                    <p:cond delay="0"/>
                                  </p:stCondLst>
                                  <p:childTnLst>
                                    <p:set>
                                      <p:cBhvr>
                                        <p:cTn id="10" dur="1" fill="hold">
                                          <p:stCondLst>
                                            <p:cond delay="499"/>
                                          </p:stCondLst>
                                        </p:cTn>
                                        <p:tgtEl>
                                          <p:spTgt spid="339978"/>
                                        </p:tgtEl>
                                        <p:attrNameLst>
                                          <p:attrName>style.visibility</p:attrName>
                                        </p:attrNameLst>
                                      </p:cBhvr>
                                      <p:to>
                                        <p:strVal val="visible"/>
                                      </p:to>
                                    </p:set>
                                  </p:childTnLst>
                                </p:cTn>
                              </p:par>
                            </p:childTnLst>
                          </p:cTn>
                        </p:par>
                        <p:par>
                          <p:cTn id="11" fill="hold" nodeType="afterGroup">
                            <p:stCondLst>
                              <p:cond delay="1000"/>
                            </p:stCondLst>
                            <p:childTnLst>
                              <p:par>
                                <p:cTn id="12" presetID="1" presetClass="entr" presetSubtype="0" fill="hold" grpId="0" nodeType="afterEffect">
                                  <p:stCondLst>
                                    <p:cond delay="0"/>
                                  </p:stCondLst>
                                  <p:childTnLst>
                                    <p:set>
                                      <p:cBhvr>
                                        <p:cTn id="13" dur="1" fill="hold">
                                          <p:stCondLst>
                                            <p:cond delay="499"/>
                                          </p:stCondLst>
                                        </p:cTn>
                                        <p:tgtEl>
                                          <p:spTgt spid="339979"/>
                                        </p:tgtEl>
                                        <p:attrNameLst>
                                          <p:attrName>style.visibility</p:attrName>
                                        </p:attrNameLst>
                                      </p:cBhvr>
                                      <p:to>
                                        <p:strVal val="visible"/>
                                      </p:to>
                                    </p:set>
                                  </p:childTnLst>
                                </p:cTn>
                              </p:par>
                            </p:childTnLst>
                          </p:cTn>
                        </p:par>
                        <p:par>
                          <p:cTn id="14" fill="hold" nodeType="afterGroup">
                            <p:stCondLst>
                              <p:cond delay="1500"/>
                            </p:stCondLst>
                            <p:childTnLst>
                              <p:par>
                                <p:cTn id="15" presetID="1" presetClass="entr" presetSubtype="0" fill="hold" nodeType="afterEffect">
                                  <p:stCondLst>
                                    <p:cond delay="0"/>
                                  </p:stCondLst>
                                  <p:childTnLst>
                                    <p:set>
                                      <p:cBhvr>
                                        <p:cTn id="16" dur="1" fill="hold">
                                          <p:stCondLst>
                                            <p:cond delay="499"/>
                                          </p:stCondLst>
                                        </p:cTn>
                                        <p:tgtEl>
                                          <p:spTgt spid="339980"/>
                                        </p:tgtEl>
                                        <p:attrNameLst>
                                          <p:attrName>style.visibility</p:attrName>
                                        </p:attrNameLst>
                                      </p:cBhvr>
                                      <p:to>
                                        <p:strVal val="visible"/>
                                      </p:to>
                                    </p:set>
                                  </p:childTnLst>
                                </p:cTn>
                              </p:par>
                            </p:childTnLst>
                          </p:cTn>
                        </p:par>
                        <p:par>
                          <p:cTn id="17" fill="hold" nodeType="afterGroup">
                            <p:stCondLst>
                              <p:cond delay="2000"/>
                            </p:stCondLst>
                            <p:childTnLst>
                              <p:par>
                                <p:cTn id="18" presetID="1" presetClass="entr" presetSubtype="0" fill="hold" nodeType="afterEffect">
                                  <p:stCondLst>
                                    <p:cond delay="0"/>
                                  </p:stCondLst>
                                  <p:childTnLst>
                                    <p:set>
                                      <p:cBhvr>
                                        <p:cTn id="19" dur="1" fill="hold">
                                          <p:stCondLst>
                                            <p:cond delay="499"/>
                                          </p:stCondLst>
                                        </p:cTn>
                                        <p:tgtEl>
                                          <p:spTgt spid="339981"/>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4" fill="hold" nodeType="clickEffect">
                                  <p:stCondLst>
                                    <p:cond delay="0"/>
                                  </p:stCondLst>
                                  <p:childTnLst>
                                    <p:set>
                                      <p:cBhvr>
                                        <p:cTn id="23" dur="1" fill="hold">
                                          <p:stCondLst>
                                            <p:cond delay="0"/>
                                          </p:stCondLst>
                                        </p:cTn>
                                        <p:tgtEl>
                                          <p:spTgt spid="339982"/>
                                        </p:tgtEl>
                                        <p:attrNameLst>
                                          <p:attrName>style.visibility</p:attrName>
                                        </p:attrNameLst>
                                      </p:cBhvr>
                                      <p:to>
                                        <p:strVal val="visible"/>
                                      </p:to>
                                    </p:set>
                                    <p:animEffect transition="in" filter="wipe(down)">
                                      <p:cBhvr>
                                        <p:cTn id="24" dur="500"/>
                                        <p:tgtEl>
                                          <p:spTgt spid="339982"/>
                                        </p:tgtEl>
                                      </p:cBhvr>
                                    </p:animEffect>
                                  </p:childTnLst>
                                </p:cTn>
                              </p:par>
                            </p:childTnLst>
                          </p:cTn>
                        </p:par>
                        <p:par>
                          <p:cTn id="25" fill="hold" nodeType="afterGroup">
                            <p:stCondLst>
                              <p:cond delay="500"/>
                            </p:stCondLst>
                            <p:childTnLst>
                              <p:par>
                                <p:cTn id="26" presetID="22" presetClass="entr" presetSubtype="4" fill="hold" nodeType="afterEffect">
                                  <p:stCondLst>
                                    <p:cond delay="0"/>
                                  </p:stCondLst>
                                  <p:childTnLst>
                                    <p:set>
                                      <p:cBhvr>
                                        <p:cTn id="27" dur="1" fill="hold">
                                          <p:stCondLst>
                                            <p:cond delay="0"/>
                                          </p:stCondLst>
                                        </p:cTn>
                                        <p:tgtEl>
                                          <p:spTgt spid="339983"/>
                                        </p:tgtEl>
                                        <p:attrNameLst>
                                          <p:attrName>style.visibility</p:attrName>
                                        </p:attrNameLst>
                                      </p:cBhvr>
                                      <p:to>
                                        <p:strVal val="visible"/>
                                      </p:to>
                                    </p:set>
                                    <p:animEffect transition="in" filter="wipe(down)">
                                      <p:cBhvr>
                                        <p:cTn id="28" dur="500"/>
                                        <p:tgtEl>
                                          <p:spTgt spid="339983"/>
                                        </p:tgtEl>
                                      </p:cBhvr>
                                    </p:animEffect>
                                  </p:childTnLst>
                                </p:cTn>
                              </p:par>
                            </p:childTnLst>
                          </p:cTn>
                        </p:par>
                        <p:par>
                          <p:cTn id="29" fill="hold" nodeType="afterGroup">
                            <p:stCondLst>
                              <p:cond delay="1000"/>
                            </p:stCondLst>
                            <p:childTnLst>
                              <p:par>
                                <p:cTn id="30" presetID="22" presetClass="entr" presetSubtype="4" fill="hold" nodeType="afterEffect">
                                  <p:stCondLst>
                                    <p:cond delay="0"/>
                                  </p:stCondLst>
                                  <p:childTnLst>
                                    <p:set>
                                      <p:cBhvr>
                                        <p:cTn id="31" dur="1" fill="hold">
                                          <p:stCondLst>
                                            <p:cond delay="0"/>
                                          </p:stCondLst>
                                        </p:cTn>
                                        <p:tgtEl>
                                          <p:spTgt spid="339984"/>
                                        </p:tgtEl>
                                        <p:attrNameLst>
                                          <p:attrName>style.visibility</p:attrName>
                                        </p:attrNameLst>
                                      </p:cBhvr>
                                      <p:to>
                                        <p:strVal val="visible"/>
                                      </p:to>
                                    </p:set>
                                    <p:animEffect transition="in" filter="wipe(down)">
                                      <p:cBhvr>
                                        <p:cTn id="32" dur="500"/>
                                        <p:tgtEl>
                                          <p:spTgt spid="339984"/>
                                        </p:tgtEl>
                                      </p:cBhvr>
                                    </p:animEffect>
                                  </p:childTnLst>
                                </p:cTn>
                              </p:par>
                            </p:childTnLst>
                          </p:cTn>
                        </p:par>
                        <p:par>
                          <p:cTn id="33" fill="hold" nodeType="afterGroup">
                            <p:stCondLst>
                              <p:cond delay="1500"/>
                            </p:stCondLst>
                            <p:childTnLst>
                              <p:par>
                                <p:cTn id="34" presetID="22" presetClass="entr" presetSubtype="4" fill="hold" nodeType="afterEffect">
                                  <p:stCondLst>
                                    <p:cond delay="0"/>
                                  </p:stCondLst>
                                  <p:childTnLst>
                                    <p:set>
                                      <p:cBhvr>
                                        <p:cTn id="35" dur="1" fill="hold">
                                          <p:stCondLst>
                                            <p:cond delay="0"/>
                                          </p:stCondLst>
                                        </p:cTn>
                                        <p:tgtEl>
                                          <p:spTgt spid="339985"/>
                                        </p:tgtEl>
                                        <p:attrNameLst>
                                          <p:attrName>style.visibility</p:attrName>
                                        </p:attrNameLst>
                                      </p:cBhvr>
                                      <p:to>
                                        <p:strVal val="visible"/>
                                      </p:to>
                                    </p:set>
                                    <p:animEffect transition="in" filter="wipe(down)">
                                      <p:cBhvr>
                                        <p:cTn id="36" dur="500"/>
                                        <p:tgtEl>
                                          <p:spTgt spid="339985"/>
                                        </p:tgtEl>
                                      </p:cBhvr>
                                    </p:animEffect>
                                  </p:childTnLst>
                                </p:cTn>
                              </p:par>
                            </p:childTnLst>
                          </p:cTn>
                        </p:par>
                        <p:par>
                          <p:cTn id="37" fill="hold" nodeType="afterGroup">
                            <p:stCondLst>
                              <p:cond delay="2000"/>
                            </p:stCondLst>
                            <p:childTnLst>
                              <p:par>
                                <p:cTn id="38" presetID="22" presetClass="entr" presetSubtype="4" fill="hold" nodeType="afterEffect">
                                  <p:stCondLst>
                                    <p:cond delay="0"/>
                                  </p:stCondLst>
                                  <p:childTnLst>
                                    <p:set>
                                      <p:cBhvr>
                                        <p:cTn id="39" dur="1" fill="hold">
                                          <p:stCondLst>
                                            <p:cond delay="0"/>
                                          </p:stCondLst>
                                        </p:cTn>
                                        <p:tgtEl>
                                          <p:spTgt spid="339986"/>
                                        </p:tgtEl>
                                        <p:attrNameLst>
                                          <p:attrName>style.visibility</p:attrName>
                                        </p:attrNameLst>
                                      </p:cBhvr>
                                      <p:to>
                                        <p:strVal val="visible"/>
                                      </p:to>
                                    </p:set>
                                    <p:animEffect transition="in" filter="wipe(down)">
                                      <p:cBhvr>
                                        <p:cTn id="40" dur="500"/>
                                        <p:tgtEl>
                                          <p:spTgt spid="339986"/>
                                        </p:tgtEl>
                                      </p:cBhvr>
                                    </p:animEffect>
                                  </p:childTnLst>
                                </p:cTn>
                              </p:par>
                            </p:childTnLst>
                          </p:cTn>
                        </p:par>
                        <p:par>
                          <p:cTn id="41" fill="hold" nodeType="afterGroup">
                            <p:stCondLst>
                              <p:cond delay="2500"/>
                            </p:stCondLst>
                            <p:childTnLst>
                              <p:par>
                                <p:cTn id="42" presetID="1" presetClass="entr" presetSubtype="0" fill="hold" nodeType="afterEffect">
                                  <p:stCondLst>
                                    <p:cond delay="0"/>
                                  </p:stCondLst>
                                  <p:childTnLst>
                                    <p:set>
                                      <p:cBhvr>
                                        <p:cTn id="43" dur="1" fill="hold">
                                          <p:stCondLst>
                                            <p:cond delay="499"/>
                                          </p:stCondLst>
                                        </p:cTn>
                                        <p:tgtEl>
                                          <p:spTgt spid="339987"/>
                                        </p:tgtEl>
                                        <p:attrNameLst>
                                          <p:attrName>style.visibility</p:attrName>
                                        </p:attrNameLst>
                                      </p:cBhvr>
                                      <p:to>
                                        <p:strVal val="visible"/>
                                      </p:to>
                                    </p:set>
                                  </p:childTnLst>
                                </p:cTn>
                              </p:par>
                            </p:childTnLst>
                          </p:cTn>
                        </p:par>
                        <p:par>
                          <p:cTn id="44" fill="hold" nodeType="afterGroup">
                            <p:stCondLst>
                              <p:cond delay="3000"/>
                            </p:stCondLst>
                            <p:childTnLst>
                              <p:par>
                                <p:cTn id="45" presetID="1" presetClass="entr" presetSubtype="0" fill="hold" nodeType="afterEffect">
                                  <p:stCondLst>
                                    <p:cond delay="0"/>
                                  </p:stCondLst>
                                  <p:childTnLst>
                                    <p:set>
                                      <p:cBhvr>
                                        <p:cTn id="46" dur="1" fill="hold">
                                          <p:stCondLst>
                                            <p:cond delay="499"/>
                                          </p:stCondLst>
                                        </p:cTn>
                                        <p:tgtEl>
                                          <p:spTgt spid="339989"/>
                                        </p:tgtEl>
                                        <p:attrNameLst>
                                          <p:attrName>style.visibility</p:attrName>
                                        </p:attrNameLst>
                                      </p:cBhvr>
                                      <p:to>
                                        <p:strVal val="visible"/>
                                      </p:to>
                                    </p:set>
                                  </p:childTnLst>
                                </p:cTn>
                              </p:par>
                            </p:childTnLst>
                          </p:cTn>
                        </p:par>
                        <p:par>
                          <p:cTn id="47" fill="hold" nodeType="afterGroup">
                            <p:stCondLst>
                              <p:cond delay="3500"/>
                            </p:stCondLst>
                            <p:childTnLst>
                              <p:par>
                                <p:cTn id="48" presetID="1" presetClass="entr" presetSubtype="0" fill="hold" nodeType="afterEffect">
                                  <p:stCondLst>
                                    <p:cond delay="0"/>
                                  </p:stCondLst>
                                  <p:childTnLst>
                                    <p:set>
                                      <p:cBhvr>
                                        <p:cTn id="49" dur="1" fill="hold">
                                          <p:stCondLst>
                                            <p:cond delay="499"/>
                                          </p:stCondLst>
                                        </p:cTn>
                                        <p:tgtEl>
                                          <p:spTgt spid="339988"/>
                                        </p:tgtEl>
                                        <p:attrNameLst>
                                          <p:attrName>style.visibility</p:attrName>
                                        </p:attrNameLst>
                                      </p:cBhvr>
                                      <p:to>
                                        <p:strVal val="visible"/>
                                      </p:to>
                                    </p:set>
                                  </p:childTnLst>
                                </p:cTn>
                              </p:par>
                            </p:childTnLst>
                          </p:cTn>
                        </p:par>
                      </p:childTnLst>
                    </p:cTn>
                  </p:par>
                  <p:par>
                    <p:cTn id="50" fill="hold" nodeType="clickPar">
                      <p:stCondLst>
                        <p:cond delay="indefinite"/>
                      </p:stCondLst>
                      <p:childTnLst>
                        <p:par>
                          <p:cTn id="51" fill="hold" nodeType="withGroup">
                            <p:stCondLst>
                              <p:cond delay="0"/>
                            </p:stCondLst>
                            <p:childTnLst>
                              <p:par>
                                <p:cTn id="52" presetID="2" presetClass="entr" presetSubtype="8" fill="hold" grpId="0" nodeType="clickEffect" nodePh="1">
                                  <p:stCondLst>
                                    <p:cond delay="0"/>
                                  </p:stCondLst>
                                  <p:endCondLst>
                                    <p:cond evt="begin" delay="0">
                                      <p:tn val="52"/>
                                    </p:cond>
                                  </p:endCondLst>
                                  <p:childTnLst>
                                    <p:set>
                                      <p:cBhvr>
                                        <p:cTn id="53" dur="1" fill="hold">
                                          <p:stCondLst>
                                            <p:cond delay="0"/>
                                          </p:stCondLst>
                                        </p:cTn>
                                        <p:tgtEl>
                                          <p:spTgt spid="339976"/>
                                        </p:tgtEl>
                                        <p:attrNameLst>
                                          <p:attrName>style.visibility</p:attrName>
                                        </p:attrNameLst>
                                      </p:cBhvr>
                                      <p:to>
                                        <p:strVal val="visible"/>
                                      </p:to>
                                    </p:set>
                                    <p:anim calcmode="lin" valueType="num">
                                      <p:cBhvr additive="base">
                                        <p:cTn id="54" dur="500" fill="hold"/>
                                        <p:tgtEl>
                                          <p:spTgt spid="339976"/>
                                        </p:tgtEl>
                                        <p:attrNameLst>
                                          <p:attrName>ppt_x</p:attrName>
                                        </p:attrNameLst>
                                      </p:cBhvr>
                                      <p:tavLst>
                                        <p:tav tm="0">
                                          <p:val>
                                            <p:strVal val="0-#ppt_w/2"/>
                                          </p:val>
                                        </p:tav>
                                        <p:tav tm="100000">
                                          <p:val>
                                            <p:strVal val="#ppt_x"/>
                                          </p:val>
                                        </p:tav>
                                      </p:tavLst>
                                    </p:anim>
                                    <p:anim calcmode="lin" valueType="num">
                                      <p:cBhvr additive="base">
                                        <p:cTn id="55" dur="500" fill="hold"/>
                                        <p:tgtEl>
                                          <p:spTgt spid="3399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976" grpId="0" autoUpdateAnimBg="0"/>
      <p:bldP spid="339979"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4">
            <a:extLst>
              <a:ext uri="{FF2B5EF4-FFF2-40B4-BE49-F238E27FC236}">
                <a16:creationId xmlns:a16="http://schemas.microsoft.com/office/drawing/2014/main" id="{599E6285-F07C-49D9-B275-7B77F8A6A19F}"/>
              </a:ext>
            </a:extLst>
          </p:cNvPr>
          <p:cNvSpPr>
            <a:spLocks noGrp="1"/>
          </p:cNvSpPr>
          <p:nvPr>
            <p:ph type="title"/>
          </p:nvPr>
        </p:nvSpPr>
        <p:spPr>
          <a:xfrm>
            <a:off x="977385" y="562"/>
            <a:ext cx="7010400" cy="1143000"/>
          </a:xfrm>
        </p:spPr>
        <p:txBody>
          <a:bodyPr/>
          <a:lstStyle/>
          <a:p>
            <a:pPr algn="ctr"/>
            <a:r>
              <a:rPr lang="en-US" altLang="en-US" sz="2800" b="1" dirty="0">
                <a:solidFill>
                  <a:schemeClr val="accent6"/>
                </a:solidFill>
              </a:rPr>
              <a:t>Wave Forms</a:t>
            </a:r>
            <a:endParaRPr lang="en-US" altLang="en-US" sz="2800" b="1">
              <a:solidFill>
                <a:schemeClr val="accent6"/>
              </a:solidFill>
              <a:cs typeface="Arial"/>
            </a:endParaRPr>
          </a:p>
        </p:txBody>
      </p:sp>
      <p:sp>
        <p:nvSpPr>
          <p:cNvPr id="6" name="Content Placeholder 5">
            <a:extLst>
              <a:ext uri="{FF2B5EF4-FFF2-40B4-BE49-F238E27FC236}">
                <a16:creationId xmlns:a16="http://schemas.microsoft.com/office/drawing/2014/main" id="{7BCF8E96-F3FE-4C86-861F-97D0D2DAEA44}"/>
              </a:ext>
            </a:extLst>
          </p:cNvPr>
          <p:cNvSpPr>
            <a:spLocks noGrp="1"/>
          </p:cNvSpPr>
          <p:nvPr>
            <p:ph idx="1"/>
          </p:nvPr>
        </p:nvSpPr>
        <p:spPr/>
        <p:txBody>
          <a:bodyPr/>
          <a:lstStyle/>
          <a:p>
            <a:pPr>
              <a:lnSpc>
                <a:spcPct val="90000"/>
              </a:lnSpc>
            </a:pPr>
            <a:r>
              <a:rPr lang="en-US" altLang="en-US" sz="2000" dirty="0">
                <a:cs typeface="Arial"/>
              </a:rPr>
              <a:t>Waveforms are how information is encoded into radio waves. </a:t>
            </a:r>
            <a:endParaRPr lang="en-US" sz="2000" dirty="0">
              <a:cs typeface="Arial"/>
            </a:endParaRPr>
          </a:p>
          <a:p>
            <a:pPr>
              <a:lnSpc>
                <a:spcPct val="90000"/>
              </a:lnSpc>
            </a:pPr>
            <a:endParaRPr lang="en-US" altLang="en-US" sz="2000" dirty="0">
              <a:cs typeface="Arial"/>
            </a:endParaRPr>
          </a:p>
          <a:p>
            <a:pPr>
              <a:lnSpc>
                <a:spcPct val="90000"/>
              </a:lnSpc>
            </a:pPr>
            <a:r>
              <a:rPr lang="en-US" altLang="en-US" sz="2000" dirty="0">
                <a:cs typeface="Arial"/>
              </a:rPr>
              <a:t>MIL-STD 6011 &amp; STANAG 5511 determine how this is done for Link 11</a:t>
            </a:r>
            <a:endParaRPr lang="en-US" sz="2000" dirty="0">
              <a:cs typeface="Arial"/>
            </a:endParaRPr>
          </a:p>
          <a:p>
            <a:pPr>
              <a:lnSpc>
                <a:spcPct val="90000"/>
              </a:lnSpc>
            </a:pPr>
            <a:endParaRPr lang="en-US" altLang="en-US" sz="2000" dirty="0">
              <a:cs typeface="Arial"/>
            </a:endParaRPr>
          </a:p>
          <a:p>
            <a:pPr>
              <a:lnSpc>
                <a:spcPct val="90000"/>
              </a:lnSpc>
            </a:pPr>
            <a:r>
              <a:rPr lang="en-US" altLang="en-US" sz="2000" dirty="0">
                <a:cs typeface="Arial"/>
              </a:rPr>
              <a:t>There are 2 Waveforms for Link 11:</a:t>
            </a:r>
          </a:p>
          <a:p>
            <a:pPr marL="556895" lvl="1" indent="-213995">
              <a:lnSpc>
                <a:spcPct val="90000"/>
              </a:lnSpc>
              <a:buFont typeface="Wingdings"/>
              <a:buChar char="§"/>
            </a:pPr>
            <a:r>
              <a:rPr lang="en-US" altLang="en-US" sz="2000" dirty="0">
                <a:cs typeface="Arial"/>
              </a:rPr>
              <a:t>Conventional Link Eleven Waveform (CLEW)</a:t>
            </a:r>
            <a:r>
              <a:rPr lang="en-US" altLang="en-US" sz="2000" dirty="0"/>
              <a:t> </a:t>
            </a:r>
            <a:endParaRPr lang="en-US" altLang="en-US" sz="2000" dirty="0">
              <a:cs typeface="Arial"/>
            </a:endParaRPr>
          </a:p>
          <a:p>
            <a:pPr marL="556895" lvl="1" indent="-213995">
              <a:lnSpc>
                <a:spcPct val="90000"/>
              </a:lnSpc>
              <a:buFont typeface="Wingdings"/>
              <a:buChar char="§"/>
            </a:pPr>
            <a:r>
              <a:rPr lang="en-US" altLang="en-US" sz="2000" dirty="0"/>
              <a:t>Single-Tone Link Eleven Waveform (SLEW)</a:t>
            </a:r>
            <a:endParaRPr lang="en-US" altLang="en-US" sz="2000" dirty="0">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4">
            <a:extLst>
              <a:ext uri="{FF2B5EF4-FFF2-40B4-BE49-F238E27FC236}">
                <a16:creationId xmlns:a16="http://schemas.microsoft.com/office/drawing/2014/main" id="{599E6285-F07C-49D9-B275-7B77F8A6A19F}"/>
              </a:ext>
            </a:extLst>
          </p:cNvPr>
          <p:cNvSpPr>
            <a:spLocks noGrp="1"/>
          </p:cNvSpPr>
          <p:nvPr>
            <p:ph type="title"/>
          </p:nvPr>
        </p:nvSpPr>
        <p:spPr>
          <a:xfrm>
            <a:off x="960514" y="562"/>
            <a:ext cx="7010400" cy="1143000"/>
          </a:xfrm>
        </p:spPr>
        <p:txBody>
          <a:bodyPr/>
          <a:lstStyle/>
          <a:p>
            <a:pPr algn="ctr"/>
            <a:r>
              <a:rPr lang="en-US" altLang="en-US" sz="2800" b="1" dirty="0">
                <a:solidFill>
                  <a:schemeClr val="accent6"/>
                </a:solidFill>
              </a:rPr>
              <a:t>CLEW</a:t>
            </a:r>
            <a:endParaRPr lang="en-US" altLang="en-US" sz="2800" b="1">
              <a:solidFill>
                <a:schemeClr val="accent6"/>
              </a:solidFill>
              <a:cs typeface="Arial"/>
            </a:endParaRPr>
          </a:p>
        </p:txBody>
      </p:sp>
      <p:sp>
        <p:nvSpPr>
          <p:cNvPr id="6" name="Content Placeholder 5">
            <a:extLst>
              <a:ext uri="{FF2B5EF4-FFF2-40B4-BE49-F238E27FC236}">
                <a16:creationId xmlns:a16="http://schemas.microsoft.com/office/drawing/2014/main" id="{7BCF8E96-F3FE-4C86-861F-97D0D2DAEA44}"/>
              </a:ext>
            </a:extLst>
          </p:cNvPr>
          <p:cNvSpPr>
            <a:spLocks noGrp="1"/>
          </p:cNvSpPr>
          <p:nvPr>
            <p:ph idx="1"/>
          </p:nvPr>
        </p:nvSpPr>
        <p:spPr/>
        <p:txBody>
          <a:bodyPr/>
          <a:lstStyle/>
          <a:p>
            <a:pPr>
              <a:lnSpc>
                <a:spcPct val="90000"/>
              </a:lnSpc>
            </a:pPr>
            <a:r>
              <a:rPr lang="en-US" altLang="en-US" sz="2000" dirty="0">
                <a:cs typeface="Arial"/>
              </a:rPr>
              <a:t>CLEW is the original Link 11 Waveform</a:t>
            </a:r>
            <a:endParaRPr lang="en-US" sz="2000" dirty="0">
              <a:cs typeface="Arial"/>
            </a:endParaRPr>
          </a:p>
          <a:p>
            <a:pPr>
              <a:lnSpc>
                <a:spcPct val="90000"/>
              </a:lnSpc>
            </a:pPr>
            <a:endParaRPr lang="en-US" altLang="en-US" sz="2000" dirty="0">
              <a:cs typeface="Arial"/>
            </a:endParaRPr>
          </a:p>
          <a:p>
            <a:pPr>
              <a:lnSpc>
                <a:spcPct val="90000"/>
              </a:lnSpc>
            </a:pPr>
            <a:r>
              <a:rPr lang="en-US" altLang="en-US" sz="2000" dirty="0">
                <a:cs typeface="Arial"/>
              </a:rPr>
              <a:t>16 frequency tones (like a touch-tone phone) are generated and combined to make the data signal.</a:t>
            </a:r>
          </a:p>
          <a:p>
            <a:pPr>
              <a:lnSpc>
                <a:spcPct val="90000"/>
              </a:lnSpc>
            </a:pPr>
            <a:endParaRPr lang="en-US" altLang="en-US" sz="2000" dirty="0">
              <a:cs typeface="Arial"/>
            </a:endParaRPr>
          </a:p>
          <a:p>
            <a:pPr>
              <a:lnSpc>
                <a:spcPct val="90000"/>
              </a:lnSpc>
            </a:pPr>
            <a:r>
              <a:rPr lang="en-US" altLang="en-US" sz="2000" dirty="0">
                <a:cs typeface="Arial"/>
              </a:rPr>
              <a:t>Each tone is capable of carrying digital information.</a:t>
            </a:r>
          </a:p>
          <a:p>
            <a:pPr>
              <a:lnSpc>
                <a:spcPct val="90000"/>
              </a:lnSpc>
            </a:pPr>
            <a:endParaRPr lang="en-US" altLang="en-US" sz="2000" dirty="0">
              <a:cs typeface="Arial"/>
            </a:endParaRPr>
          </a:p>
          <a:p>
            <a:pPr>
              <a:lnSpc>
                <a:spcPct val="90000"/>
              </a:lnSpc>
            </a:pPr>
            <a:r>
              <a:rPr lang="en-US" altLang="en-US" sz="2000" dirty="0">
                <a:cs typeface="Arial"/>
              </a:rPr>
              <a:t>In noisy RF environments, certain tones may be difficult to receive, reducing reliability.</a:t>
            </a:r>
          </a:p>
          <a:p>
            <a:pPr>
              <a:lnSpc>
                <a:spcPct val="90000"/>
              </a:lnSpc>
            </a:pPr>
            <a:endParaRPr lang="en-US" altLang="en-US">
              <a:cs typeface="Arial"/>
            </a:endParaRPr>
          </a:p>
        </p:txBody>
      </p:sp>
    </p:spTree>
    <p:extLst>
      <p:ext uri="{BB962C8B-B14F-4D97-AF65-F5344CB8AC3E}">
        <p14:creationId xmlns:p14="http://schemas.microsoft.com/office/powerpoint/2010/main" val="2195866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4">
            <a:extLst>
              <a:ext uri="{FF2B5EF4-FFF2-40B4-BE49-F238E27FC236}">
                <a16:creationId xmlns:a16="http://schemas.microsoft.com/office/drawing/2014/main" id="{599E6285-F07C-49D9-B275-7B77F8A6A19F}"/>
              </a:ext>
            </a:extLst>
          </p:cNvPr>
          <p:cNvSpPr>
            <a:spLocks noGrp="1"/>
          </p:cNvSpPr>
          <p:nvPr>
            <p:ph type="title"/>
          </p:nvPr>
        </p:nvSpPr>
        <p:spPr>
          <a:xfrm>
            <a:off x="952078" y="562"/>
            <a:ext cx="7010400" cy="1143000"/>
          </a:xfrm>
        </p:spPr>
        <p:txBody>
          <a:bodyPr/>
          <a:lstStyle/>
          <a:p>
            <a:pPr algn="ctr"/>
            <a:r>
              <a:rPr lang="en-US" altLang="en-US" sz="2800" b="1" dirty="0">
                <a:solidFill>
                  <a:schemeClr val="accent6"/>
                </a:solidFill>
              </a:rPr>
              <a:t>SLEW</a:t>
            </a:r>
            <a:endParaRPr lang="en-US" sz="2800" b="1">
              <a:solidFill>
                <a:schemeClr val="accent6"/>
              </a:solidFill>
              <a:cs typeface="Arial"/>
            </a:endParaRPr>
          </a:p>
        </p:txBody>
      </p:sp>
      <p:sp>
        <p:nvSpPr>
          <p:cNvPr id="6" name="Content Placeholder 5">
            <a:extLst>
              <a:ext uri="{FF2B5EF4-FFF2-40B4-BE49-F238E27FC236}">
                <a16:creationId xmlns:a16="http://schemas.microsoft.com/office/drawing/2014/main" id="{7BCF8E96-F3FE-4C86-861F-97D0D2DAEA44}"/>
              </a:ext>
            </a:extLst>
          </p:cNvPr>
          <p:cNvSpPr>
            <a:spLocks noGrp="1"/>
          </p:cNvSpPr>
          <p:nvPr>
            <p:ph idx="1"/>
          </p:nvPr>
        </p:nvSpPr>
        <p:spPr/>
        <p:txBody>
          <a:bodyPr/>
          <a:lstStyle/>
          <a:p>
            <a:pPr>
              <a:lnSpc>
                <a:spcPct val="90000"/>
              </a:lnSpc>
            </a:pPr>
            <a:r>
              <a:rPr lang="en-US" altLang="en-US" sz="2000" dirty="0">
                <a:cs typeface="Arial"/>
              </a:rPr>
              <a:t>CLEW is an alternate Link 11 Waveform</a:t>
            </a:r>
            <a:endParaRPr lang="en-US" sz="2000" dirty="0">
              <a:cs typeface="Arial"/>
            </a:endParaRPr>
          </a:p>
          <a:p>
            <a:pPr>
              <a:lnSpc>
                <a:spcPct val="90000"/>
              </a:lnSpc>
            </a:pPr>
            <a:endParaRPr lang="en-US" altLang="en-US" sz="2000" dirty="0">
              <a:cs typeface="Arial"/>
            </a:endParaRPr>
          </a:p>
          <a:p>
            <a:pPr>
              <a:lnSpc>
                <a:spcPct val="90000"/>
              </a:lnSpc>
            </a:pPr>
            <a:r>
              <a:rPr lang="en-US" altLang="en-US" sz="2000" dirty="0">
                <a:cs typeface="Arial"/>
              </a:rPr>
              <a:t>Not all Data Terminal Sets are capable of SLEW</a:t>
            </a:r>
          </a:p>
          <a:p>
            <a:pPr>
              <a:lnSpc>
                <a:spcPct val="90000"/>
              </a:lnSpc>
            </a:pPr>
            <a:endParaRPr lang="en-US" altLang="en-US" sz="2000" dirty="0">
              <a:cs typeface="Arial"/>
            </a:endParaRPr>
          </a:p>
          <a:p>
            <a:pPr>
              <a:lnSpc>
                <a:spcPct val="90000"/>
              </a:lnSpc>
            </a:pPr>
            <a:r>
              <a:rPr lang="en-US" altLang="en-US" sz="2000" dirty="0">
                <a:cs typeface="Arial"/>
              </a:rPr>
              <a:t>The DTS encodes all data into one tone</a:t>
            </a:r>
            <a:endParaRPr lang="en-US" sz="2000" dirty="0">
              <a:cs typeface="Arial"/>
            </a:endParaRPr>
          </a:p>
          <a:p>
            <a:pPr>
              <a:lnSpc>
                <a:spcPct val="90000"/>
              </a:lnSpc>
            </a:pPr>
            <a:endParaRPr lang="en-US" altLang="en-US" sz="2000" dirty="0">
              <a:cs typeface="Arial"/>
            </a:endParaRPr>
          </a:p>
          <a:p>
            <a:pPr>
              <a:lnSpc>
                <a:spcPct val="90000"/>
              </a:lnSpc>
            </a:pPr>
            <a:r>
              <a:rPr lang="en-US" altLang="en-US" sz="2000" dirty="0">
                <a:cs typeface="Arial"/>
              </a:rPr>
              <a:t>The tone selected is optimized for a noisy RF environment, and it more tolerant of RF noise (better Signal to Noise ratios are possible)</a:t>
            </a:r>
          </a:p>
          <a:p>
            <a:pPr>
              <a:lnSpc>
                <a:spcPct val="90000"/>
              </a:lnSpc>
            </a:pPr>
            <a:endParaRPr lang="en-US" altLang="en-US" sz="2000" dirty="0">
              <a:cs typeface="Arial"/>
            </a:endParaRPr>
          </a:p>
          <a:p>
            <a:pPr>
              <a:lnSpc>
                <a:spcPct val="90000"/>
              </a:lnSpc>
            </a:pPr>
            <a:r>
              <a:rPr lang="en-US" altLang="en-US" sz="2000" dirty="0">
                <a:cs typeface="Arial"/>
              </a:rPr>
              <a:t>Gives more range for the same power</a:t>
            </a:r>
          </a:p>
          <a:p>
            <a:pPr marL="0" indent="0">
              <a:lnSpc>
                <a:spcPct val="90000"/>
              </a:lnSpc>
              <a:buNone/>
            </a:pPr>
            <a:endParaRPr lang="en-US" altLang="en-US">
              <a:cs typeface="Arial"/>
            </a:endParaRPr>
          </a:p>
          <a:p>
            <a:pPr>
              <a:lnSpc>
                <a:spcPct val="90000"/>
              </a:lnSpc>
            </a:pPr>
            <a:endParaRPr lang="en-US" altLang="en-US">
              <a:cs typeface="Arial"/>
            </a:endParaRPr>
          </a:p>
        </p:txBody>
      </p:sp>
    </p:spTree>
    <p:extLst>
      <p:ext uri="{BB962C8B-B14F-4D97-AF65-F5344CB8AC3E}">
        <p14:creationId xmlns:p14="http://schemas.microsoft.com/office/powerpoint/2010/main" val="87086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3">
            <a:extLst>
              <a:ext uri="{FF2B5EF4-FFF2-40B4-BE49-F238E27FC236}">
                <a16:creationId xmlns:a16="http://schemas.microsoft.com/office/drawing/2014/main" id="{0E5197F1-D827-4759-B40E-139EDBC94E5C}"/>
              </a:ext>
            </a:extLst>
          </p:cNvPr>
          <p:cNvSpPr>
            <a:spLocks noGrp="1" noChangeArrowheads="1"/>
          </p:cNvSpPr>
          <p:nvPr>
            <p:ph type="title"/>
          </p:nvPr>
        </p:nvSpPr>
        <p:spPr>
          <a:xfrm>
            <a:off x="1103916" y="562"/>
            <a:ext cx="7010400" cy="1143000"/>
          </a:xfrm>
        </p:spPr>
        <p:txBody>
          <a:bodyPr/>
          <a:lstStyle/>
          <a:p>
            <a:pPr algn="ctr"/>
            <a:r>
              <a:rPr lang="en-US" altLang="en-US" sz="2800" b="1" dirty="0">
                <a:solidFill>
                  <a:schemeClr val="accent6"/>
                </a:solidFill>
              </a:rPr>
              <a:t>Antenna Types</a:t>
            </a:r>
            <a:r>
              <a:rPr lang="en-US" altLang="en-US" sz="2800" dirty="0">
                <a:solidFill>
                  <a:schemeClr val="accent6"/>
                </a:solidFill>
              </a:rPr>
              <a:t> </a:t>
            </a:r>
            <a:endParaRPr lang="en-US" altLang="en-US" sz="2800">
              <a:solidFill>
                <a:schemeClr val="accent6"/>
              </a:solidFill>
              <a:cs typeface="Arial"/>
            </a:endParaRPr>
          </a:p>
        </p:txBody>
      </p:sp>
      <p:sp>
        <p:nvSpPr>
          <p:cNvPr id="67587" name="Rectangle 2">
            <a:extLst>
              <a:ext uri="{FF2B5EF4-FFF2-40B4-BE49-F238E27FC236}">
                <a16:creationId xmlns:a16="http://schemas.microsoft.com/office/drawing/2014/main" id="{1F21653D-9116-4815-965E-42C1E42E66D1}"/>
              </a:ext>
            </a:extLst>
          </p:cNvPr>
          <p:cNvSpPr>
            <a:spLocks noGrp="1" noChangeArrowheads="1"/>
          </p:cNvSpPr>
          <p:nvPr>
            <p:ph idx="1"/>
          </p:nvPr>
        </p:nvSpPr>
        <p:spPr>
          <a:xfrm>
            <a:off x="0" y="1097103"/>
            <a:ext cx="9144000" cy="4343400"/>
          </a:xfrm>
        </p:spPr>
        <p:txBody>
          <a:bodyPr/>
          <a:lstStyle/>
          <a:p>
            <a:pPr marL="342900" lvl="1" indent="0">
              <a:lnSpc>
                <a:spcPct val="80000"/>
              </a:lnSpc>
              <a:buNone/>
            </a:pPr>
            <a:endParaRPr lang="en-US" altLang="en-US" sz="1600">
              <a:cs typeface="Arial"/>
            </a:endParaRPr>
          </a:p>
          <a:p>
            <a:pPr>
              <a:lnSpc>
                <a:spcPct val="80000"/>
              </a:lnSpc>
            </a:pPr>
            <a:r>
              <a:rPr lang="en-US" altLang="en-US" sz="2000" dirty="0"/>
              <a:t>There are two types of antennae for RF systems</a:t>
            </a:r>
            <a:endParaRPr lang="en-US" altLang="en-US" sz="2000" dirty="0">
              <a:cs typeface="Arial"/>
            </a:endParaRPr>
          </a:p>
          <a:p>
            <a:pPr marL="556895" lvl="1" indent="-213995">
              <a:lnSpc>
                <a:spcPct val="80000"/>
              </a:lnSpc>
              <a:buFont typeface="Wingdings"/>
              <a:buChar char="§"/>
            </a:pPr>
            <a:r>
              <a:rPr lang="en-US" altLang="en-US" sz="2000" dirty="0">
                <a:cs typeface="Arial"/>
              </a:rPr>
              <a:t>Omni-directional</a:t>
            </a:r>
          </a:p>
          <a:p>
            <a:pPr marL="556895" lvl="1" indent="-213995">
              <a:lnSpc>
                <a:spcPct val="80000"/>
              </a:lnSpc>
              <a:buFont typeface="Wingdings"/>
              <a:buChar char="§"/>
            </a:pPr>
            <a:r>
              <a:rPr lang="en-US" altLang="en-US" sz="2000" dirty="0">
                <a:cs typeface="Arial"/>
              </a:rPr>
              <a:t>Directional</a:t>
            </a:r>
          </a:p>
          <a:p>
            <a:pPr marL="342900" lvl="1" indent="0">
              <a:lnSpc>
                <a:spcPct val="80000"/>
              </a:lnSpc>
              <a:buNone/>
            </a:pPr>
            <a:endParaRPr lang="en-US" altLang="en-US" sz="2000" dirty="0">
              <a:cs typeface="Arial"/>
            </a:endParaRPr>
          </a:p>
          <a:p>
            <a:pPr>
              <a:lnSpc>
                <a:spcPct val="80000"/>
              </a:lnSpc>
            </a:pPr>
            <a:r>
              <a:rPr lang="en-US" altLang="en-US" sz="2000" dirty="0">
                <a:cs typeface="Arial"/>
              </a:rPr>
              <a:t>When RF energy is generated, it creates an RF lobe</a:t>
            </a:r>
          </a:p>
          <a:p>
            <a:pPr>
              <a:lnSpc>
                <a:spcPct val="80000"/>
              </a:lnSpc>
            </a:pPr>
            <a:endParaRPr lang="en-US" altLang="en-US" sz="2000" dirty="0">
              <a:cs typeface="Arial"/>
            </a:endParaRPr>
          </a:p>
          <a:p>
            <a:pPr>
              <a:lnSpc>
                <a:spcPct val="80000"/>
              </a:lnSpc>
            </a:pPr>
            <a:r>
              <a:rPr lang="en-US" altLang="en-US" sz="2000" dirty="0">
                <a:cs typeface="Arial"/>
              </a:rPr>
              <a:t>The RF lobe is the 3-dimensional area in which RF energy is present</a:t>
            </a:r>
          </a:p>
          <a:p>
            <a:pPr>
              <a:lnSpc>
                <a:spcPct val="80000"/>
              </a:lnSpc>
            </a:pPr>
            <a:endParaRPr lang="en-US" altLang="en-US" sz="2000" dirty="0">
              <a:cs typeface="Arial"/>
            </a:endParaRPr>
          </a:p>
          <a:p>
            <a:pPr>
              <a:lnSpc>
                <a:spcPct val="80000"/>
              </a:lnSpc>
            </a:pPr>
            <a:r>
              <a:rPr lang="en-US" altLang="en-US" sz="2000" dirty="0">
                <a:cs typeface="Arial"/>
              </a:rPr>
              <a:t>Omni-directional is like a lightbulb – energy is equally distributed in a sphere</a:t>
            </a:r>
          </a:p>
          <a:p>
            <a:pPr>
              <a:lnSpc>
                <a:spcPct val="80000"/>
              </a:lnSpc>
            </a:pPr>
            <a:endParaRPr lang="en-US" altLang="en-US" sz="2000" dirty="0">
              <a:cs typeface="Arial"/>
            </a:endParaRPr>
          </a:p>
          <a:p>
            <a:pPr>
              <a:lnSpc>
                <a:spcPct val="80000"/>
              </a:lnSpc>
            </a:pPr>
            <a:r>
              <a:rPr lang="en-US" altLang="en-US" sz="2000" dirty="0">
                <a:cs typeface="Arial"/>
              </a:rPr>
              <a:t>Directional is like a flashlight – energy is cast into one direction</a:t>
            </a:r>
          </a:p>
          <a:p>
            <a:pPr marL="556895" lvl="1" indent="-213995">
              <a:lnSpc>
                <a:spcPct val="80000"/>
              </a:lnSpc>
            </a:pPr>
            <a:endParaRPr lang="en-US" altLang="en-US">
              <a:cs typeface="Arial"/>
            </a:endParaRPr>
          </a:p>
        </p:txBody>
      </p:sp>
    </p:spTree>
  </p:cSld>
  <p:clrMapOvr>
    <a:masterClrMapping/>
  </p:clrMapOvr>
</p:sld>
</file>

<file path=ppt/theme/theme1.xml><?xml version="1.0" encoding="utf-8"?>
<a:theme xmlns:a="http://schemas.openxmlformats.org/drawingml/2006/main" name="Joint_master_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FD Master">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Joint_master_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UIC xmlns="4e4e7067-1b66-4815-83c0-e5717f015141">6148</UIC>
    <Unit_x0020_Name xmlns="4e4e7067-1b66-4815-83c0-e5717f015141">JTDL SWG Trg Sub-WG</Unit_x0020_Name>
    <Parent_Org xmlns="4e4e7067-1b66-4815-83c0-e5717f015141">IM BRANCH</Parent_Org>
    <_ip_UnifiedCompliancePolicyUIAction xmlns="http://schemas.microsoft.com/sharepoint/v3" xsi:nil="true"/>
    <DocumentSetDescription xmlns="http://schemas.microsoft.com/sharepoint/v3" xsi:nil="true"/>
    <_ip_UnifiedCompliancePolicyProperties xmlns="http://schemas.microsoft.com/sharepoint/v3" xsi:nil="true"/>
    <Function xmlns="4e4e7067-1b66-4815-83c0-e5717f015141"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57A3B71D-7A09-4297-8EFE-27DA2E19B30C}">
  <ds:schemaRefs>
    <ds:schemaRef ds:uri="4e4e7067-1b66-4815-83c0-e5717f015141"/>
    <ds:schemaRef ds:uri="957318fd-b9ae-4514-bc89-1e58a167728b"/>
    <ds:schemaRef ds:uri="f9c68e3b-b0b8-4bfd-804b-9cf766a9da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075CE74E-1761-409C-AFAE-424C644888F9}">
  <ds:schemaRefs>
    <ds:schemaRef ds:uri="4e4e7067-1b66-4815-83c0-e5717f015141"/>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9DD9E588-45D4-4D31-84AF-685D08921FF2}">
  <ds:schemaRefs>
    <ds:schemaRef ds:uri="http://schemas.microsoft.com/sharepoint/v3/contenttype/forms"/>
  </ds:schemaRefs>
</ds:datastoreItem>
</file>

<file path=customXml/itemProps4.xml><?xml version="1.0" encoding="utf-8"?>
<ds:datastoreItem xmlns:ds="http://schemas.openxmlformats.org/officeDocument/2006/customXml" ds:itemID="{7E6698E8-8EEB-402C-9D3C-B07CCE068CC0}">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CO TDL Brief</Template>
  <Application>Microsoft Office PowerPoint</Application>
  <PresentationFormat>On-screen Show (4:3)</PresentationFormat>
  <Slides>28</Slides>
  <Notes>16</Notes>
  <HiddenSlides>0</HiddenSlides>
  <ScaleCrop>false</ScaleCrop>
  <HeadingPairs>
    <vt:vector size="4" baseType="variant">
      <vt:variant>
        <vt:lpstr>Theme</vt:lpstr>
      </vt:variant>
      <vt:variant>
        <vt:i4>4</vt:i4>
      </vt:variant>
      <vt:variant>
        <vt:lpstr>Slide Titles</vt:lpstr>
      </vt:variant>
      <vt:variant>
        <vt:i4>28</vt:i4>
      </vt:variant>
    </vt:vector>
  </HeadingPairs>
  <TitlesOfParts>
    <vt:vector size="32" baseType="lpstr">
      <vt:lpstr>Joint_master_template</vt:lpstr>
      <vt:lpstr>CFD Master</vt:lpstr>
      <vt:lpstr>Joint_master_template</vt:lpstr>
      <vt:lpstr>CF background</vt:lpstr>
      <vt:lpstr>PowerPoint Presentation</vt:lpstr>
      <vt:lpstr>PowerPoint Presentation</vt:lpstr>
      <vt:lpstr>Enabling Objectives</vt:lpstr>
      <vt:lpstr>High Frequency</vt:lpstr>
      <vt:lpstr>Ultra High Frequency</vt:lpstr>
      <vt:lpstr>Wave Forms</vt:lpstr>
      <vt:lpstr>CLEW</vt:lpstr>
      <vt:lpstr>SLEW</vt:lpstr>
      <vt:lpstr>Antenna Types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Link 11 Roles </vt:lpstr>
      <vt:lpstr>Link 11 Operating Modes </vt:lpstr>
      <vt:lpstr>Link 11 Duties</vt:lpstr>
      <vt:lpstr>Summary</vt:lpstr>
      <vt:lpstr>Confirmation Questions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Overview/Terminals</dc:title>
  <dc:creator>Quigley PO1 SM@NPTG TDCA@Halifax</dc:creator>
  <cp:revision>270</cp:revision>
  <cp:lastPrinted>1997-09-24T13:59:20Z</cp:lastPrinted>
  <dcterms:created xsi:type="dcterms:W3CDTF">2009-02-14T16:35:13Z</dcterms:created>
  <dcterms:modified xsi:type="dcterms:W3CDTF">2021-02-11T17:56:53Z</dcterms:modified>
  <cp:category>Background</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0x010100010C2ADD635BB5409CEF3A212D7D66C8004BCF2733CDB1E649BBF1DCD7B11F6A0A</vt:lpwstr>
  </property>
</Properties>
</file>