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97" r:id="rId5"/>
    <p:sldMasterId id="2147483700" r:id="rId6"/>
    <p:sldMasterId id="2147483661" r:id="rId7"/>
  </p:sldMasterIdLst>
  <p:notesMasterIdLst>
    <p:notesMasterId r:id="rId23"/>
  </p:notesMasterIdLst>
  <p:handoutMasterIdLst>
    <p:handoutMasterId r:id="rId24"/>
  </p:handoutMasterIdLst>
  <p:sldIdLst>
    <p:sldId id="685" r:id="rId8"/>
    <p:sldId id="805" r:id="rId9"/>
    <p:sldId id="715" r:id="rId10"/>
    <p:sldId id="751" r:id="rId11"/>
    <p:sldId id="717" r:id="rId12"/>
    <p:sldId id="798" r:id="rId13"/>
    <p:sldId id="727" r:id="rId14"/>
    <p:sldId id="803" r:id="rId15"/>
    <p:sldId id="804" r:id="rId16"/>
    <p:sldId id="733" r:id="rId17"/>
    <p:sldId id="768" r:id="rId18"/>
    <p:sldId id="800" r:id="rId19"/>
    <p:sldId id="784" r:id="rId20"/>
    <p:sldId id="743" r:id="rId21"/>
    <p:sldId id="806" r:id="rId22"/>
  </p:sldIdLst>
  <p:sldSz cx="9144000" cy="6858000" type="screen4x3"/>
  <p:notesSz cx="7004050" cy="9223375"/>
  <p:defaultTextStyle>
    <a:defPPr>
      <a:defRPr lang="en-US"/>
    </a:defPPr>
    <a:lvl1pPr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3200" kern="1200">
        <a:solidFill>
          <a:schemeClr val="tx1"/>
        </a:solidFill>
        <a:latin typeface="Arial" panose="020B0604020202020204" pitchFamily="34" charset="0"/>
        <a:ea typeface="+mn-ea"/>
        <a:cs typeface="+mn-cs"/>
      </a:defRPr>
    </a:lvl5pPr>
    <a:lvl6pPr marL="2286000" algn="l" defTabSz="914400" rtl="0" eaLnBrk="1" latinLnBrk="0" hangingPunct="1">
      <a:defRPr sz="3200" kern="1200">
        <a:solidFill>
          <a:schemeClr val="tx1"/>
        </a:solidFill>
        <a:latin typeface="Arial" panose="020B0604020202020204" pitchFamily="34" charset="0"/>
        <a:ea typeface="+mn-ea"/>
        <a:cs typeface="+mn-cs"/>
      </a:defRPr>
    </a:lvl6pPr>
    <a:lvl7pPr marL="2743200" algn="l" defTabSz="914400" rtl="0" eaLnBrk="1" latinLnBrk="0" hangingPunct="1">
      <a:defRPr sz="3200" kern="1200">
        <a:solidFill>
          <a:schemeClr val="tx1"/>
        </a:solidFill>
        <a:latin typeface="Arial" panose="020B0604020202020204" pitchFamily="34" charset="0"/>
        <a:ea typeface="+mn-ea"/>
        <a:cs typeface="+mn-cs"/>
      </a:defRPr>
    </a:lvl7pPr>
    <a:lvl8pPr marL="3200400" algn="l" defTabSz="914400" rtl="0" eaLnBrk="1" latinLnBrk="0" hangingPunct="1">
      <a:defRPr sz="3200" kern="1200">
        <a:solidFill>
          <a:schemeClr val="tx1"/>
        </a:solidFill>
        <a:latin typeface="Arial" panose="020B0604020202020204" pitchFamily="34" charset="0"/>
        <a:ea typeface="+mn-ea"/>
        <a:cs typeface="+mn-cs"/>
      </a:defRPr>
    </a:lvl8pPr>
    <a:lvl9pPr marL="3657600" algn="l" defTabSz="914400" rtl="0" eaLnBrk="1" latinLnBrk="0" hangingPunct="1">
      <a:defRPr sz="3200"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05">
          <p15:clr>
            <a:srgbClr val="A4A3A4"/>
          </p15:clr>
        </p15:guide>
        <p15:guide id="2" pos="220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00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3399"/>
    <a:srgbClr val="FF9900"/>
    <a:srgbClr val="CC00CC"/>
    <a:srgbClr val="FF99FF"/>
    <a:srgbClr val="66CCFF"/>
    <a:srgbClr val="0066CC"/>
    <a:srgbClr val="669900"/>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E0FC487-7C08-4CBB-8974-2BB4A1B654E9}" v="35" dt="2021-02-03T19:28:25.016"/>
    <p1510:client id="{107C89CE-7BBB-9728-C89C-7E792F39648B}" v="23" dt="2021-02-04T18:39:06.780"/>
    <p1510:client id="{1B2CBAFF-2BFE-6F5B-9B59-C325C6AC8466}" v="2052" dt="2021-02-02T22:41:58.573"/>
    <p1510:client id="{7EB552DA-F690-9897-4966-0B6FA6522F0C}" v="13" dt="2021-02-02T22:05:26.691"/>
    <p1510:client id="{8166F09A-BEF1-405C-BF6A-D3C560707DAD}" v="52" dt="2021-02-03T17:10:43.348"/>
    <p1510:client id="{887E1145-18B9-471D-89E0-A38E00003FAA}" v="6" dt="2021-02-05T20:59:09.968"/>
    <p1510:client id="{951EF7FB-74FE-46C4-9763-DF730B3B87A6}" v="66" dt="2021-02-05T19:07:01.149"/>
    <p1510:client id="{A0F7B188-B15A-7AE8-D5C3-751EB35C7CE3}" v="203" dt="2021-02-02T21:26:37.372"/>
    <p1510:client id="{AF624C56-93D3-416B-8C4B-4E55EC671A62}" v="4" dt="2021-02-03T17:39:39.246"/>
    <p1510:client id="{D8A1E218-E834-48CD-9B88-A220AF69FF69}" v="95" dt="2021-02-05T20:21:04.43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60"/>
        <p:guide pos="2880"/>
      </p:guideLst>
    </p:cSldViewPr>
  </p:slideViewPr>
  <p:notesViewPr>
    <p:cSldViewPr snapToGrid="0">
      <p:cViewPr>
        <p:scale>
          <a:sx n="1" d="2"/>
          <a:sy n="1" d="2"/>
        </p:scale>
        <p:origin x="0" y="0"/>
      </p:cViewPr>
      <p:guideLst>
        <p:guide orient="horz" pos="2905"/>
        <p:guide pos="2206"/>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4.xml"/><Relationship Id="rId7"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4.xml"/><Relationship Id="rId24" Type="http://schemas.openxmlformats.org/officeDocument/2006/relationships/handoutMaster" Target="handoutMasters/handoutMaster1.xml"/><Relationship Id="rId5" Type="http://schemas.openxmlformats.org/officeDocument/2006/relationships/slideMaster" Target="slideMasters/slideMaster1.xml"/><Relationship Id="rId15" Type="http://schemas.openxmlformats.org/officeDocument/2006/relationships/slide" Target="slides/slide8.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3.xml"/><Relationship Id="rId19" Type="http://schemas.openxmlformats.org/officeDocument/2006/relationships/slide" Target="slides/slide12.xml"/><Relationship Id="rId4" Type="http://schemas.openxmlformats.org/officeDocument/2006/relationships/customXml" Target="../customXml/item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lindback Sgt TJ@21 AC&amp;W Sqn CADS Ops@Defence O365" userId="S::timothy.blindback@ecn.forces.gc.ca::2699d6b2-7bae-42be-83da-ef360de0bb01" providerId="AD" clId="Web-{1B2CBAFF-2BFE-6F5B-9B59-C325C6AC8466}"/>
    <pc:docChg chg="addSld delSld modSld">
      <pc:chgData name="Blindback Sgt TJ@21 AC&amp;W Sqn CADS Ops@Defence O365" userId="S::timothy.blindback@ecn.forces.gc.ca::2699d6b2-7bae-42be-83da-ef360de0bb01" providerId="AD" clId="Web-{1B2CBAFF-2BFE-6F5B-9B59-C325C6AC8466}" dt="2021-02-02T22:41:58.573" v="1950"/>
      <pc:docMkLst>
        <pc:docMk/>
      </pc:docMkLst>
      <pc:sldChg chg="modSp">
        <pc:chgData name="Blindback Sgt TJ@21 AC&amp;W Sqn CADS Ops@Defence O365" userId="S::timothy.blindback@ecn.forces.gc.ca::2699d6b2-7bae-42be-83da-ef360de0bb01" providerId="AD" clId="Web-{1B2CBAFF-2BFE-6F5B-9B59-C325C6AC8466}" dt="2021-02-02T21:37:53.904" v="140" actId="20577"/>
        <pc:sldMkLst>
          <pc:docMk/>
          <pc:sldMk cId="0" sldId="717"/>
        </pc:sldMkLst>
        <pc:spChg chg="mod">
          <ac:chgData name="Blindback Sgt TJ@21 AC&amp;W Sqn CADS Ops@Defence O365" userId="S::timothy.blindback@ecn.forces.gc.ca::2699d6b2-7bae-42be-83da-ef360de0bb01" providerId="AD" clId="Web-{1B2CBAFF-2BFE-6F5B-9B59-C325C6AC8466}" dt="2021-02-02T21:37:53.904" v="140" actId="20577"/>
          <ac:spMkLst>
            <pc:docMk/>
            <pc:sldMk cId="0" sldId="717"/>
            <ac:spMk id="882724" creationId="{2DCAA3F7-B1AE-4F59-8C8B-AB84EC41E9EC}"/>
          </ac:spMkLst>
        </pc:spChg>
      </pc:sldChg>
      <pc:sldChg chg="addSp delSp modSp">
        <pc:chgData name="Blindback Sgt TJ@21 AC&amp;W Sqn CADS Ops@Defence O365" userId="S::timothy.blindback@ecn.forces.gc.ca::2699d6b2-7bae-42be-83da-ef360de0bb01" providerId="AD" clId="Web-{1B2CBAFF-2BFE-6F5B-9B59-C325C6AC8466}" dt="2021-02-02T21:46:54.219" v="501" actId="1076"/>
        <pc:sldMkLst>
          <pc:docMk/>
          <pc:sldMk cId="0" sldId="727"/>
        </pc:sldMkLst>
        <pc:spChg chg="add mod">
          <ac:chgData name="Blindback Sgt TJ@21 AC&amp;W Sqn CADS Ops@Defence O365" userId="S::timothy.blindback@ecn.forces.gc.ca::2699d6b2-7bae-42be-83da-ef360de0bb01" providerId="AD" clId="Web-{1B2CBAFF-2BFE-6F5B-9B59-C325C6AC8466}" dt="2021-02-02T21:41:57.890" v="346" actId="20577"/>
          <ac:spMkLst>
            <pc:docMk/>
            <pc:sldMk cId="0" sldId="727"/>
            <ac:spMk id="2" creationId="{7010120B-1804-4C44-B0DE-E811DC29DFC7}"/>
          </ac:spMkLst>
        </pc:spChg>
        <pc:spChg chg="add mod ord">
          <ac:chgData name="Blindback Sgt TJ@21 AC&amp;W Sqn CADS Ops@Defence O365" userId="S::timothy.blindback@ecn.forces.gc.ca::2699d6b2-7bae-42be-83da-ef360de0bb01" providerId="AD" clId="Web-{1B2CBAFF-2BFE-6F5B-9B59-C325C6AC8466}" dt="2021-02-02T21:45:34.578" v="477" actId="14100"/>
          <ac:spMkLst>
            <pc:docMk/>
            <pc:sldMk cId="0" sldId="727"/>
            <ac:spMk id="5" creationId="{BF95A124-0704-4CE0-AC6D-364FEAE496CA}"/>
          </ac:spMkLst>
        </pc:spChg>
        <pc:spChg chg="add mod ord">
          <ac:chgData name="Blindback Sgt TJ@21 AC&amp;W Sqn CADS Ops@Defence O365" userId="S::timothy.blindback@ecn.forces.gc.ca::2699d6b2-7bae-42be-83da-ef360de0bb01" providerId="AD" clId="Web-{1B2CBAFF-2BFE-6F5B-9B59-C325C6AC8466}" dt="2021-02-02T21:45:25.906" v="474" actId="1076"/>
          <ac:spMkLst>
            <pc:docMk/>
            <pc:sldMk cId="0" sldId="727"/>
            <ac:spMk id="6" creationId="{FB8B6D35-86A4-4E34-9C7B-7C5BDD6FA3E7}"/>
          </ac:spMkLst>
        </pc:spChg>
        <pc:spChg chg="add mod ord">
          <ac:chgData name="Blindback Sgt TJ@21 AC&amp;W Sqn CADS Ops@Defence O365" userId="S::timothy.blindback@ecn.forces.gc.ca::2699d6b2-7bae-42be-83da-ef360de0bb01" providerId="AD" clId="Web-{1B2CBAFF-2BFE-6F5B-9B59-C325C6AC8466}" dt="2021-02-02T21:45:28.156" v="475" actId="1076"/>
          <ac:spMkLst>
            <pc:docMk/>
            <pc:sldMk cId="0" sldId="727"/>
            <ac:spMk id="7" creationId="{ECEAFC12-6EA8-4AEC-B426-7AFB136414F1}"/>
          </ac:spMkLst>
        </pc:spChg>
        <pc:spChg chg="add mod">
          <ac:chgData name="Blindback Sgt TJ@21 AC&amp;W Sqn CADS Ops@Defence O365" userId="S::timothy.blindback@ecn.forces.gc.ca::2699d6b2-7bae-42be-83da-ef360de0bb01" providerId="AD" clId="Web-{1B2CBAFF-2BFE-6F5B-9B59-C325C6AC8466}" dt="2021-02-02T21:46:29.500" v="492" actId="1076"/>
          <ac:spMkLst>
            <pc:docMk/>
            <pc:sldMk cId="0" sldId="727"/>
            <ac:spMk id="8" creationId="{A47424E1-E080-4ECA-AF5F-6608021A35AD}"/>
          </ac:spMkLst>
        </pc:spChg>
        <pc:spChg chg="add mod ord">
          <ac:chgData name="Blindback Sgt TJ@21 AC&amp;W Sqn CADS Ops@Defence O365" userId="S::timothy.blindback@ecn.forces.gc.ca::2699d6b2-7bae-42be-83da-ef360de0bb01" providerId="AD" clId="Web-{1B2CBAFF-2BFE-6F5B-9B59-C325C6AC8466}" dt="2021-02-02T21:45:29.859" v="476" actId="1076"/>
          <ac:spMkLst>
            <pc:docMk/>
            <pc:sldMk cId="0" sldId="727"/>
            <ac:spMk id="94" creationId="{9E5A4293-55DA-4D08-9FBC-2C39D93EF4F4}"/>
          </ac:spMkLst>
        </pc:spChg>
        <pc:spChg chg="add del mod ord">
          <ac:chgData name="Blindback Sgt TJ@21 AC&amp;W Sqn CADS Ops@Defence O365" userId="S::timothy.blindback@ecn.forces.gc.ca::2699d6b2-7bae-42be-83da-ef360de0bb01" providerId="AD" clId="Web-{1B2CBAFF-2BFE-6F5B-9B59-C325C6AC8466}" dt="2021-02-02T21:44:18.828" v="394"/>
          <ac:spMkLst>
            <pc:docMk/>
            <pc:sldMk cId="0" sldId="727"/>
            <ac:spMk id="95" creationId="{51416E79-65AD-48C6-8DCE-1C594148B167}"/>
          </ac:spMkLst>
        </pc:spChg>
        <pc:spChg chg="mod">
          <ac:chgData name="Blindback Sgt TJ@21 AC&amp;W Sqn CADS Ops@Defence O365" userId="S::timothy.blindback@ecn.forces.gc.ca::2699d6b2-7bae-42be-83da-ef360de0bb01" providerId="AD" clId="Web-{1B2CBAFF-2BFE-6F5B-9B59-C325C6AC8466}" dt="2021-02-02T21:38:01.998" v="142" actId="20577"/>
          <ac:spMkLst>
            <pc:docMk/>
            <pc:sldMk cId="0" sldId="727"/>
            <ac:spMk id="19458" creationId="{F81F8BC8-0B25-4232-9543-E98C6FF7642F}"/>
          </ac:spMkLst>
        </pc:spChg>
        <pc:spChg chg="mod">
          <ac:chgData name="Blindback Sgt TJ@21 AC&amp;W Sqn CADS Ops@Defence O365" userId="S::timothy.blindback@ecn.forces.gc.ca::2699d6b2-7bae-42be-83da-ef360de0bb01" providerId="AD" clId="Web-{1B2CBAFF-2BFE-6F5B-9B59-C325C6AC8466}" dt="2021-02-02T21:40:22.811" v="310" actId="20577"/>
          <ac:spMkLst>
            <pc:docMk/>
            <pc:sldMk cId="0" sldId="727"/>
            <ac:spMk id="19459" creationId="{6058B770-0131-4D3D-91A7-01F863A60B28}"/>
          </ac:spMkLst>
        </pc:spChg>
        <pc:grpChg chg="add mod">
          <ac:chgData name="Blindback Sgt TJ@21 AC&amp;W Sqn CADS Ops@Defence O365" userId="S::timothy.blindback@ecn.forces.gc.ca::2699d6b2-7bae-42be-83da-ef360de0bb01" providerId="AD" clId="Web-{1B2CBAFF-2BFE-6F5B-9B59-C325C6AC8466}" dt="2021-02-02T21:41:44.390" v="325" actId="1076"/>
          <ac:grpSpMkLst>
            <pc:docMk/>
            <pc:sldMk cId="0" sldId="727"/>
            <ac:grpSpMk id="3" creationId="{A414093E-F7D7-4E62-A7BA-339BDE6CD66F}"/>
          </ac:grpSpMkLst>
        </pc:grpChg>
        <pc:grpChg chg="add mod">
          <ac:chgData name="Blindback Sgt TJ@21 AC&amp;W Sqn CADS Ops@Defence O365" userId="S::timothy.blindback@ecn.forces.gc.ca::2699d6b2-7bae-42be-83da-ef360de0bb01" providerId="AD" clId="Web-{1B2CBAFF-2BFE-6F5B-9B59-C325C6AC8466}" dt="2021-02-02T21:46:29.625" v="493" actId="1076"/>
          <ac:grpSpMkLst>
            <pc:docMk/>
            <pc:sldMk cId="0" sldId="727"/>
            <ac:grpSpMk id="52" creationId="{C8DF0AC9-6DBB-4C7D-BB6C-9DED8EACEAC0}"/>
          </ac:grpSpMkLst>
        </pc:grpChg>
        <pc:cxnChg chg="add mod">
          <ac:chgData name="Blindback Sgt TJ@21 AC&amp;W Sqn CADS Ops@Defence O365" userId="S::timothy.blindback@ecn.forces.gc.ca::2699d6b2-7bae-42be-83da-ef360de0bb01" providerId="AD" clId="Web-{1B2CBAFF-2BFE-6F5B-9B59-C325C6AC8466}" dt="2021-02-02T21:45:57.609" v="482" actId="14100"/>
          <ac:cxnSpMkLst>
            <pc:docMk/>
            <pc:sldMk cId="0" sldId="727"/>
            <ac:cxnSpMk id="51" creationId="{5FB89A6D-B5C0-4417-9DCD-9FAE61F23B73}"/>
          </ac:cxnSpMkLst>
        </pc:cxnChg>
        <pc:cxnChg chg="add mod">
          <ac:chgData name="Blindback Sgt TJ@21 AC&amp;W Sqn CADS Ops@Defence O365" userId="S::timothy.blindback@ecn.forces.gc.ca::2699d6b2-7bae-42be-83da-ef360de0bb01" providerId="AD" clId="Web-{1B2CBAFF-2BFE-6F5B-9B59-C325C6AC8466}" dt="2021-02-02T21:46:29.641" v="494" actId="1076"/>
          <ac:cxnSpMkLst>
            <pc:docMk/>
            <pc:sldMk cId="0" sldId="727"/>
            <ac:cxnSpMk id="98" creationId="{727EA93B-18B4-4C5A-BB87-F9946C1A0922}"/>
          </ac:cxnSpMkLst>
        </pc:cxnChg>
        <pc:cxnChg chg="add mod">
          <ac:chgData name="Blindback Sgt TJ@21 AC&amp;W Sqn CADS Ops@Defence O365" userId="S::timothy.blindback@ecn.forces.gc.ca::2699d6b2-7bae-42be-83da-ef360de0bb01" providerId="AD" clId="Web-{1B2CBAFF-2BFE-6F5B-9B59-C325C6AC8466}" dt="2021-02-02T21:46:19.344" v="489" actId="14100"/>
          <ac:cxnSpMkLst>
            <pc:docMk/>
            <pc:sldMk cId="0" sldId="727"/>
            <ac:cxnSpMk id="99" creationId="{3135F69B-60C3-46A0-8F5E-7D03F0C601DB}"/>
          </ac:cxnSpMkLst>
        </pc:cxnChg>
        <pc:cxnChg chg="add mod">
          <ac:chgData name="Blindback Sgt TJ@21 AC&amp;W Sqn CADS Ops@Defence O365" userId="S::timothy.blindback@ecn.forces.gc.ca::2699d6b2-7bae-42be-83da-ef360de0bb01" providerId="AD" clId="Web-{1B2CBAFF-2BFE-6F5B-9B59-C325C6AC8466}" dt="2021-02-02T21:46:37.750" v="496" actId="14100"/>
          <ac:cxnSpMkLst>
            <pc:docMk/>
            <pc:sldMk cId="0" sldId="727"/>
            <ac:cxnSpMk id="100" creationId="{F17874C8-8FF1-4B72-82F9-7DFDEB4C5177}"/>
          </ac:cxnSpMkLst>
        </pc:cxnChg>
        <pc:cxnChg chg="add mod">
          <ac:chgData name="Blindback Sgt TJ@21 AC&amp;W Sqn CADS Ops@Defence O365" userId="S::timothy.blindback@ecn.forces.gc.ca::2699d6b2-7bae-42be-83da-ef360de0bb01" providerId="AD" clId="Web-{1B2CBAFF-2BFE-6F5B-9B59-C325C6AC8466}" dt="2021-02-02T21:46:49.734" v="499" actId="14100"/>
          <ac:cxnSpMkLst>
            <pc:docMk/>
            <pc:sldMk cId="0" sldId="727"/>
            <ac:cxnSpMk id="101" creationId="{21D387E7-A064-41E2-A4E9-EA72FBEDFA06}"/>
          </ac:cxnSpMkLst>
        </pc:cxnChg>
        <pc:cxnChg chg="add mod">
          <ac:chgData name="Blindback Sgt TJ@21 AC&amp;W Sqn CADS Ops@Defence O365" userId="S::timothy.blindback@ecn.forces.gc.ca::2699d6b2-7bae-42be-83da-ef360de0bb01" providerId="AD" clId="Web-{1B2CBAFF-2BFE-6F5B-9B59-C325C6AC8466}" dt="2021-02-02T21:46:54.219" v="501" actId="1076"/>
          <ac:cxnSpMkLst>
            <pc:docMk/>
            <pc:sldMk cId="0" sldId="727"/>
            <ac:cxnSpMk id="102" creationId="{F3AD9146-1138-473B-9470-82A1CA2FA0F6}"/>
          </ac:cxnSpMkLst>
        </pc:cxnChg>
      </pc:sldChg>
      <pc:sldChg chg="modSp">
        <pc:chgData name="Blindback Sgt TJ@21 AC&amp;W Sqn CADS Ops@Defence O365" userId="S::timothy.blindback@ecn.forces.gc.ca::2699d6b2-7bae-42be-83da-ef360de0bb01" providerId="AD" clId="Web-{1B2CBAFF-2BFE-6F5B-9B59-C325C6AC8466}" dt="2021-02-02T22:19:49.230" v="1055" actId="20577"/>
        <pc:sldMkLst>
          <pc:docMk/>
          <pc:sldMk cId="0" sldId="733"/>
        </pc:sldMkLst>
        <pc:spChg chg="mod">
          <ac:chgData name="Blindback Sgt TJ@21 AC&amp;W Sqn CADS Ops@Defence O365" userId="S::timothy.blindback@ecn.forces.gc.ca::2699d6b2-7bae-42be-83da-ef360de0bb01" providerId="AD" clId="Web-{1B2CBAFF-2BFE-6F5B-9B59-C325C6AC8466}" dt="2021-02-02T22:19:49.230" v="1055" actId="20577"/>
          <ac:spMkLst>
            <pc:docMk/>
            <pc:sldMk cId="0" sldId="733"/>
            <ac:spMk id="30723" creationId="{606A86ED-E0CA-4352-9630-AE3D35172EDB}"/>
          </ac:spMkLst>
        </pc:spChg>
      </pc:sldChg>
      <pc:sldChg chg="addSp delSp modSp del">
        <pc:chgData name="Blindback Sgt TJ@21 AC&amp;W Sqn CADS Ops@Defence O365" userId="S::timothy.blindback@ecn.forces.gc.ca::2699d6b2-7bae-42be-83da-ef360de0bb01" providerId="AD" clId="Web-{1B2CBAFF-2BFE-6F5B-9B59-C325C6AC8466}" dt="2021-02-02T22:13:34.277" v="781"/>
        <pc:sldMkLst>
          <pc:docMk/>
          <pc:sldMk cId="0" sldId="738"/>
        </pc:sldMkLst>
        <pc:spChg chg="add mod">
          <ac:chgData name="Blindback Sgt TJ@21 AC&amp;W Sqn CADS Ops@Defence O365" userId="S::timothy.blindback@ecn.forces.gc.ca::2699d6b2-7bae-42be-83da-ef360de0bb01" providerId="AD" clId="Web-{1B2CBAFF-2BFE-6F5B-9B59-C325C6AC8466}" dt="2021-02-02T22:13:34.074" v="780"/>
          <ac:spMkLst>
            <pc:docMk/>
            <pc:sldMk cId="0" sldId="738"/>
            <ac:spMk id="3" creationId="{B62B9C10-EE60-44D7-9A6C-33A013A3CB98}"/>
          </ac:spMkLst>
        </pc:spChg>
        <pc:spChg chg="mod">
          <ac:chgData name="Blindback Sgt TJ@21 AC&amp;W Sqn CADS Ops@Defence O365" userId="S::timothy.blindback@ecn.forces.gc.ca::2699d6b2-7bae-42be-83da-ef360de0bb01" providerId="AD" clId="Web-{1B2CBAFF-2BFE-6F5B-9B59-C325C6AC8466}" dt="2021-02-02T22:13:33.918" v="779" actId="20577"/>
          <ac:spMkLst>
            <pc:docMk/>
            <pc:sldMk cId="0" sldId="738"/>
            <ac:spMk id="28674" creationId="{6EBB4CF1-20FF-434F-A469-4210AAEF5D1F}"/>
          </ac:spMkLst>
        </pc:spChg>
        <pc:spChg chg="del">
          <ac:chgData name="Blindback Sgt TJ@21 AC&amp;W Sqn CADS Ops@Defence O365" userId="S::timothy.blindback@ecn.forces.gc.ca::2699d6b2-7bae-42be-83da-ef360de0bb01" providerId="AD" clId="Web-{1B2CBAFF-2BFE-6F5B-9B59-C325C6AC8466}" dt="2021-02-02T22:13:34.074" v="780"/>
          <ac:spMkLst>
            <pc:docMk/>
            <pc:sldMk cId="0" sldId="738"/>
            <ac:spMk id="28675" creationId="{6A4CC893-7F99-4695-BD8E-C78618A58C32}"/>
          </ac:spMkLst>
        </pc:spChg>
      </pc:sldChg>
      <pc:sldChg chg="addSp delSp modSp">
        <pc:chgData name="Blindback Sgt TJ@21 AC&amp;W Sqn CADS Ops@Defence O365" userId="S::timothy.blindback@ecn.forces.gc.ca::2699d6b2-7bae-42be-83da-ef360de0bb01" providerId="AD" clId="Web-{1B2CBAFF-2BFE-6F5B-9B59-C325C6AC8466}" dt="2021-02-02T22:41:58.573" v="1950"/>
        <pc:sldMkLst>
          <pc:docMk/>
          <pc:sldMk cId="0" sldId="743"/>
        </pc:sldMkLst>
        <pc:spChg chg="add del mod">
          <ac:chgData name="Blindback Sgt TJ@21 AC&amp;W Sqn CADS Ops@Defence O365" userId="S::timothy.blindback@ecn.forces.gc.ca::2699d6b2-7bae-42be-83da-ef360de0bb01" providerId="AD" clId="Web-{1B2CBAFF-2BFE-6F5B-9B59-C325C6AC8466}" dt="2021-02-02T22:41:58.573" v="1950"/>
          <ac:spMkLst>
            <pc:docMk/>
            <pc:sldMk cId="0" sldId="743"/>
            <ac:spMk id="3" creationId="{AB0DFA20-7B7F-4A8D-BA4A-6D777BB8364D}"/>
          </ac:spMkLst>
        </pc:spChg>
        <pc:spChg chg="add">
          <ac:chgData name="Blindback Sgt TJ@21 AC&amp;W Sqn CADS Ops@Defence O365" userId="S::timothy.blindback@ecn.forces.gc.ca::2699d6b2-7bae-42be-83da-ef360de0bb01" providerId="AD" clId="Web-{1B2CBAFF-2BFE-6F5B-9B59-C325C6AC8466}" dt="2021-02-02T22:41:55.605" v="1949"/>
          <ac:spMkLst>
            <pc:docMk/>
            <pc:sldMk cId="0" sldId="743"/>
            <ac:spMk id="4" creationId="{381D20E7-E0DC-40CE-B013-D6544F192735}"/>
          </ac:spMkLst>
        </pc:spChg>
        <pc:spChg chg="del">
          <ac:chgData name="Blindback Sgt TJ@21 AC&amp;W Sqn CADS Ops@Defence O365" userId="S::timothy.blindback@ecn.forces.gc.ca::2699d6b2-7bae-42be-83da-ef360de0bb01" providerId="AD" clId="Web-{1B2CBAFF-2BFE-6F5B-9B59-C325C6AC8466}" dt="2021-02-02T22:41:47.230" v="1948"/>
          <ac:spMkLst>
            <pc:docMk/>
            <pc:sldMk cId="0" sldId="743"/>
            <ac:spMk id="46083" creationId="{3F7A615B-124C-4E48-BD42-4C8A03432D3F}"/>
          </ac:spMkLst>
        </pc:spChg>
      </pc:sldChg>
      <pc:sldChg chg="addSp delSp modSp">
        <pc:chgData name="Blindback Sgt TJ@21 AC&amp;W Sqn CADS Ops@Defence O365" userId="S::timothy.blindback@ecn.forces.gc.ca::2699d6b2-7bae-42be-83da-ef360de0bb01" providerId="AD" clId="Web-{1B2CBAFF-2BFE-6F5B-9B59-C325C6AC8466}" dt="2021-02-02T22:26:46.699" v="1313" actId="20577"/>
        <pc:sldMkLst>
          <pc:docMk/>
          <pc:sldMk cId="0" sldId="768"/>
        </pc:sldMkLst>
        <pc:spChg chg="add del mod">
          <ac:chgData name="Blindback Sgt TJ@21 AC&amp;W Sqn CADS Ops@Defence O365" userId="S::timothy.blindback@ecn.forces.gc.ca::2699d6b2-7bae-42be-83da-ef360de0bb01" providerId="AD" clId="Web-{1B2CBAFF-2BFE-6F5B-9B59-C325C6AC8466}" dt="2021-02-02T22:20:44.886" v="1062"/>
          <ac:spMkLst>
            <pc:docMk/>
            <pc:sldMk cId="0" sldId="768"/>
            <ac:spMk id="3" creationId="{760A72AC-7E05-4611-88E5-C2FCB0F4CA85}"/>
          </ac:spMkLst>
        </pc:spChg>
        <pc:spChg chg="add mod">
          <ac:chgData name="Blindback Sgt TJ@21 AC&amp;W Sqn CADS Ops@Defence O365" userId="S::timothy.blindback@ecn.forces.gc.ca::2699d6b2-7bae-42be-83da-ef360de0bb01" providerId="AD" clId="Web-{1B2CBAFF-2BFE-6F5B-9B59-C325C6AC8466}" dt="2021-02-02T22:26:46.699" v="1313" actId="20577"/>
          <ac:spMkLst>
            <pc:docMk/>
            <pc:sldMk cId="0" sldId="768"/>
            <ac:spMk id="4" creationId="{E102049D-8AA6-4F7E-A225-AEF0FB5948EB}"/>
          </ac:spMkLst>
        </pc:spChg>
        <pc:spChg chg="del mod">
          <ac:chgData name="Blindback Sgt TJ@21 AC&amp;W Sqn CADS Ops@Defence O365" userId="S::timothy.blindback@ecn.forces.gc.ca::2699d6b2-7bae-42be-83da-ef360de0bb01" providerId="AD" clId="Web-{1B2CBAFF-2BFE-6F5B-9B59-C325C6AC8466}" dt="2021-02-02T22:20:35.449" v="1060"/>
          <ac:spMkLst>
            <pc:docMk/>
            <pc:sldMk cId="0" sldId="768"/>
            <ac:spMk id="34819" creationId="{B590904C-8985-46FA-8457-F82F91737A2D}"/>
          </ac:spMkLst>
        </pc:spChg>
      </pc:sldChg>
      <pc:sldChg chg="del">
        <pc:chgData name="Blindback Sgt TJ@21 AC&amp;W Sqn CADS Ops@Defence O365" userId="S::timothy.blindback@ecn.forces.gc.ca::2699d6b2-7bae-42be-83da-ef360de0bb01" providerId="AD" clId="Web-{1B2CBAFF-2BFE-6F5B-9B59-C325C6AC8466}" dt="2021-02-02T22:19:21.027" v="1026"/>
        <pc:sldMkLst>
          <pc:docMk/>
          <pc:sldMk cId="0" sldId="781"/>
        </pc:sldMkLst>
      </pc:sldChg>
      <pc:sldChg chg="del">
        <pc:chgData name="Blindback Sgt TJ@21 AC&amp;W Sqn CADS Ops@Defence O365" userId="S::timothy.blindback@ecn.forces.gc.ca::2699d6b2-7bae-42be-83da-ef360de0bb01" providerId="AD" clId="Web-{1B2CBAFF-2BFE-6F5B-9B59-C325C6AC8466}" dt="2021-02-02T22:26:46.871" v="1314"/>
        <pc:sldMkLst>
          <pc:docMk/>
          <pc:sldMk cId="0" sldId="782"/>
        </pc:sldMkLst>
      </pc:sldChg>
      <pc:sldChg chg="addSp delSp modSp">
        <pc:chgData name="Blindback Sgt TJ@21 AC&amp;W Sqn CADS Ops@Defence O365" userId="S::timothy.blindback@ecn.forces.gc.ca::2699d6b2-7bae-42be-83da-ef360de0bb01" providerId="AD" clId="Web-{1B2CBAFF-2BFE-6F5B-9B59-C325C6AC8466}" dt="2021-02-02T22:40:47.417" v="1939" actId="20577"/>
        <pc:sldMkLst>
          <pc:docMk/>
          <pc:sldMk cId="0" sldId="784"/>
        </pc:sldMkLst>
        <pc:spChg chg="add del mod">
          <ac:chgData name="Blindback Sgt TJ@21 AC&amp;W Sqn CADS Ops@Defence O365" userId="S::timothy.blindback@ecn.forces.gc.ca::2699d6b2-7bae-42be-83da-ef360de0bb01" providerId="AD" clId="Web-{1B2CBAFF-2BFE-6F5B-9B59-C325C6AC8466}" dt="2021-02-02T22:34:12.105" v="1567"/>
          <ac:spMkLst>
            <pc:docMk/>
            <pc:sldMk cId="0" sldId="784"/>
            <ac:spMk id="3" creationId="{09726C7D-A2F3-42C1-89B9-BC7B96A7A14B}"/>
          </ac:spMkLst>
        </pc:spChg>
        <pc:spChg chg="add mod">
          <ac:chgData name="Blindback Sgt TJ@21 AC&amp;W Sqn CADS Ops@Defence O365" userId="S::timothy.blindback@ecn.forces.gc.ca::2699d6b2-7bae-42be-83da-ef360de0bb01" providerId="AD" clId="Web-{1B2CBAFF-2BFE-6F5B-9B59-C325C6AC8466}" dt="2021-02-02T22:40:12.449" v="1921" actId="20577"/>
          <ac:spMkLst>
            <pc:docMk/>
            <pc:sldMk cId="0" sldId="784"/>
            <ac:spMk id="4" creationId="{28B9393B-0600-4060-85D9-45F6DDFFFD45}"/>
          </ac:spMkLst>
        </pc:spChg>
        <pc:spChg chg="add mod">
          <ac:chgData name="Blindback Sgt TJ@21 AC&amp;W Sqn CADS Ops@Defence O365" userId="S::timothy.blindback@ecn.forces.gc.ca::2699d6b2-7bae-42be-83da-ef360de0bb01" providerId="AD" clId="Web-{1B2CBAFF-2BFE-6F5B-9B59-C325C6AC8466}" dt="2021-02-02T22:40:47.417" v="1939" actId="20577"/>
          <ac:spMkLst>
            <pc:docMk/>
            <pc:sldMk cId="0" sldId="784"/>
            <ac:spMk id="5" creationId="{B66C2CDE-C502-4325-B968-9A26AE72CD00}"/>
          </ac:spMkLst>
        </pc:spChg>
        <pc:spChg chg="mod">
          <ac:chgData name="Blindback Sgt TJ@21 AC&amp;W Sqn CADS Ops@Defence O365" userId="S::timothy.blindback@ecn.forces.gc.ca::2699d6b2-7bae-42be-83da-ef360de0bb01" providerId="AD" clId="Web-{1B2CBAFF-2BFE-6F5B-9B59-C325C6AC8466}" dt="2021-02-02T22:32:23.933" v="1564" actId="20577"/>
          <ac:spMkLst>
            <pc:docMk/>
            <pc:sldMk cId="0" sldId="784"/>
            <ac:spMk id="41986" creationId="{3009109A-5965-48F6-8317-9B60A0A4DD4C}"/>
          </ac:spMkLst>
        </pc:spChg>
        <pc:spChg chg="del">
          <ac:chgData name="Blindback Sgt TJ@21 AC&amp;W Sqn CADS Ops@Defence O365" userId="S::timothy.blindback@ecn.forces.gc.ca::2699d6b2-7bae-42be-83da-ef360de0bb01" providerId="AD" clId="Web-{1B2CBAFF-2BFE-6F5B-9B59-C325C6AC8466}" dt="2021-02-02T22:34:04.214" v="1565"/>
          <ac:spMkLst>
            <pc:docMk/>
            <pc:sldMk cId="0" sldId="784"/>
            <ac:spMk id="41987" creationId="{054A74B1-55D8-4DE7-8ABB-4B72CFF93D34}"/>
          </ac:spMkLst>
        </pc:spChg>
        <pc:grpChg chg="del">
          <ac:chgData name="Blindback Sgt TJ@21 AC&amp;W Sqn CADS Ops@Defence O365" userId="S::timothy.blindback@ecn.forces.gc.ca::2699d6b2-7bae-42be-83da-ef360de0bb01" providerId="AD" clId="Web-{1B2CBAFF-2BFE-6F5B-9B59-C325C6AC8466}" dt="2021-02-02T22:32:14.745" v="1557"/>
          <ac:grpSpMkLst>
            <pc:docMk/>
            <pc:sldMk cId="0" sldId="784"/>
            <ac:grpSpMk id="41988" creationId="{80E31245-2932-4665-ABB2-123FF6F1E463}"/>
          </ac:grpSpMkLst>
        </pc:grpChg>
        <pc:picChg chg="del">
          <ac:chgData name="Blindback Sgt TJ@21 AC&amp;W Sqn CADS Ops@Defence O365" userId="S::timothy.blindback@ecn.forces.gc.ca::2699d6b2-7bae-42be-83da-ef360de0bb01" providerId="AD" clId="Web-{1B2CBAFF-2BFE-6F5B-9B59-C325C6AC8466}" dt="2021-02-02T22:32:06.589" v="1556"/>
          <ac:picMkLst>
            <pc:docMk/>
            <pc:sldMk cId="0" sldId="784"/>
            <ac:picMk id="41989" creationId="{62D879E5-A554-4D68-8C30-3737876374C3}"/>
          </ac:picMkLst>
        </pc:picChg>
      </pc:sldChg>
      <pc:sldChg chg="modSp del">
        <pc:chgData name="Blindback Sgt TJ@21 AC&amp;W Sqn CADS Ops@Defence O365" userId="S::timothy.blindback@ecn.forces.gc.ca::2699d6b2-7bae-42be-83da-ef360de0bb01" providerId="AD" clId="Web-{1B2CBAFF-2BFE-6F5B-9B59-C325C6AC8466}" dt="2021-02-02T22:41:10.714" v="1945"/>
        <pc:sldMkLst>
          <pc:docMk/>
          <pc:sldMk cId="0" sldId="788"/>
        </pc:sldMkLst>
        <pc:spChg chg="mod">
          <ac:chgData name="Blindback Sgt TJ@21 AC&amp;W Sqn CADS Ops@Defence O365" userId="S::timothy.blindback@ecn.forces.gc.ca::2699d6b2-7bae-42be-83da-ef360de0bb01" providerId="AD" clId="Web-{1B2CBAFF-2BFE-6F5B-9B59-C325C6AC8466}" dt="2021-02-02T22:40:59.573" v="1944" actId="20577"/>
          <ac:spMkLst>
            <pc:docMk/>
            <pc:sldMk cId="0" sldId="788"/>
            <ac:spMk id="44034" creationId="{30020CD2-5E3C-4F32-96C5-78D4FAF62B95}"/>
          </ac:spMkLst>
        </pc:spChg>
      </pc:sldChg>
      <pc:sldChg chg="del">
        <pc:chgData name="Blindback Sgt TJ@21 AC&amp;W Sqn CADS Ops@Defence O365" userId="S::timothy.blindback@ecn.forces.gc.ca::2699d6b2-7bae-42be-83da-ef360de0bb01" providerId="AD" clId="Web-{1B2CBAFF-2BFE-6F5B-9B59-C325C6AC8466}" dt="2021-02-02T21:47:29.563" v="502"/>
        <pc:sldMkLst>
          <pc:docMk/>
          <pc:sldMk cId="0" sldId="793"/>
        </pc:sldMkLst>
      </pc:sldChg>
      <pc:sldChg chg="del">
        <pc:chgData name="Blindback Sgt TJ@21 AC&amp;W Sqn CADS Ops@Defence O365" userId="S::timothy.blindback@ecn.forces.gc.ca::2699d6b2-7bae-42be-83da-ef360de0bb01" providerId="AD" clId="Web-{1B2CBAFF-2BFE-6F5B-9B59-C325C6AC8466}" dt="2021-02-02T22:06:42.699" v="503"/>
        <pc:sldMkLst>
          <pc:docMk/>
          <pc:sldMk cId="0" sldId="794"/>
        </pc:sldMkLst>
      </pc:sldChg>
      <pc:sldChg chg="del">
        <pc:chgData name="Blindback Sgt TJ@21 AC&amp;W Sqn CADS Ops@Defence O365" userId="S::timothy.blindback@ecn.forces.gc.ca::2699d6b2-7bae-42be-83da-ef360de0bb01" providerId="AD" clId="Web-{1B2CBAFF-2BFE-6F5B-9B59-C325C6AC8466}" dt="2021-02-02T22:06:42.715" v="504"/>
        <pc:sldMkLst>
          <pc:docMk/>
          <pc:sldMk cId="0" sldId="795"/>
        </pc:sldMkLst>
      </pc:sldChg>
      <pc:sldChg chg="del">
        <pc:chgData name="Blindback Sgt TJ@21 AC&amp;W Sqn CADS Ops@Defence O365" userId="S::timothy.blindback@ecn.forces.gc.ca::2699d6b2-7bae-42be-83da-ef360de0bb01" providerId="AD" clId="Web-{1B2CBAFF-2BFE-6F5B-9B59-C325C6AC8466}" dt="2021-02-02T21:33:50.560" v="105"/>
        <pc:sldMkLst>
          <pc:docMk/>
          <pc:sldMk cId="0" sldId="797"/>
        </pc:sldMkLst>
      </pc:sldChg>
      <pc:sldChg chg="addSp delSp modSp addAnim delAnim modAnim">
        <pc:chgData name="Blindback Sgt TJ@21 AC&amp;W Sqn CADS Ops@Defence O365" userId="S::timothy.blindback@ecn.forces.gc.ca::2699d6b2-7bae-42be-83da-ef360de0bb01" providerId="AD" clId="Web-{1B2CBAFF-2BFE-6F5B-9B59-C325C6AC8466}" dt="2021-02-02T21:36:08.451" v="137"/>
        <pc:sldMkLst>
          <pc:docMk/>
          <pc:sldMk cId="0" sldId="798"/>
        </pc:sldMkLst>
        <pc:spChg chg="add mod">
          <ac:chgData name="Blindback Sgt TJ@21 AC&amp;W Sqn CADS Ops@Defence O365" userId="S::timothy.blindback@ecn.forces.gc.ca::2699d6b2-7bae-42be-83da-ef360de0bb01" providerId="AD" clId="Web-{1B2CBAFF-2BFE-6F5B-9B59-C325C6AC8466}" dt="2021-02-02T21:31:22.169" v="61" actId="1076"/>
          <ac:spMkLst>
            <pc:docMk/>
            <pc:sldMk cId="0" sldId="798"/>
            <ac:spMk id="7" creationId="{7F831DFE-F480-46AE-98D0-BC8AADC580FB}"/>
          </ac:spMkLst>
        </pc:spChg>
        <pc:spChg chg="add mod">
          <ac:chgData name="Blindback Sgt TJ@21 AC&amp;W Sqn CADS Ops@Defence O365" userId="S::timothy.blindback@ecn.forces.gc.ca::2699d6b2-7bae-42be-83da-ef360de0bb01" providerId="AD" clId="Web-{1B2CBAFF-2BFE-6F5B-9B59-C325C6AC8466}" dt="2021-02-02T21:31:28.075" v="63" actId="1076"/>
          <ac:spMkLst>
            <pc:docMk/>
            <pc:sldMk cId="0" sldId="798"/>
            <ac:spMk id="8" creationId="{028AFA25-CD50-4D75-B374-E2BC30829BC1}"/>
          </ac:spMkLst>
        </pc:spChg>
        <pc:spChg chg="add mod">
          <ac:chgData name="Blindback Sgt TJ@21 AC&amp;W Sqn CADS Ops@Defence O365" userId="S::timothy.blindback@ecn.forces.gc.ca::2699d6b2-7bae-42be-83da-ef360de0bb01" providerId="AD" clId="Web-{1B2CBAFF-2BFE-6F5B-9B59-C325C6AC8466}" dt="2021-02-02T21:31:36.841" v="67" actId="20577"/>
          <ac:spMkLst>
            <pc:docMk/>
            <pc:sldMk cId="0" sldId="798"/>
            <ac:spMk id="9" creationId="{CEB57287-4DBE-4421-A87E-E5455D0F4E6A}"/>
          </ac:spMkLst>
        </pc:spChg>
        <pc:spChg chg="add mod">
          <ac:chgData name="Blindback Sgt TJ@21 AC&amp;W Sqn CADS Ops@Defence O365" userId="S::timothy.blindback@ecn.forces.gc.ca::2699d6b2-7bae-42be-83da-ef360de0bb01" providerId="AD" clId="Web-{1B2CBAFF-2BFE-6F5B-9B59-C325C6AC8466}" dt="2021-02-02T21:32:07.403" v="77" actId="20577"/>
          <ac:spMkLst>
            <pc:docMk/>
            <pc:sldMk cId="0" sldId="798"/>
            <ac:spMk id="10" creationId="{B79852A3-3393-4200-A63F-F09D32DF3995}"/>
          </ac:spMkLst>
        </pc:spChg>
        <pc:spChg chg="mod">
          <ac:chgData name="Blindback Sgt TJ@21 AC&amp;W Sqn CADS Ops@Defence O365" userId="S::timothy.blindback@ecn.forces.gc.ca::2699d6b2-7bae-42be-83da-ef360de0bb01" providerId="AD" clId="Web-{1B2CBAFF-2BFE-6F5B-9B59-C325C6AC8466}" dt="2021-02-02T21:32:56.528" v="102" actId="1076"/>
          <ac:spMkLst>
            <pc:docMk/>
            <pc:sldMk cId="0" sldId="798"/>
            <ac:spMk id="396338" creationId="{BB72D2B5-2562-4380-BEC8-889A4914CD61}"/>
          </ac:spMkLst>
        </pc:spChg>
        <pc:spChg chg="mod">
          <ac:chgData name="Blindback Sgt TJ@21 AC&amp;W Sqn CADS Ops@Defence O365" userId="S::timothy.blindback@ecn.forces.gc.ca::2699d6b2-7bae-42be-83da-ef360de0bb01" providerId="AD" clId="Web-{1B2CBAFF-2BFE-6F5B-9B59-C325C6AC8466}" dt="2021-02-02T21:33:15.310" v="104" actId="14100"/>
          <ac:spMkLst>
            <pc:docMk/>
            <pc:sldMk cId="0" sldId="798"/>
            <ac:spMk id="396344" creationId="{1015C0F7-D0DA-49F5-94BB-F1FBC0C3A63E}"/>
          </ac:spMkLst>
        </pc:spChg>
        <pc:spChg chg="mod">
          <ac:chgData name="Blindback Sgt TJ@21 AC&amp;W Sqn CADS Ops@Defence O365" userId="S::timothy.blindback@ecn.forces.gc.ca::2699d6b2-7bae-42be-83da-ef360de0bb01" providerId="AD" clId="Web-{1B2CBAFF-2BFE-6F5B-9B59-C325C6AC8466}" dt="2021-02-02T21:30:01.856" v="39" actId="1076"/>
          <ac:spMkLst>
            <pc:docMk/>
            <pc:sldMk cId="0" sldId="798"/>
            <ac:spMk id="396345" creationId="{6E4570B5-5CA3-4F49-BC70-17B3F22C1327}"/>
          </ac:spMkLst>
        </pc:spChg>
        <pc:spChg chg="del">
          <ac:chgData name="Blindback Sgt TJ@21 AC&amp;W Sqn CADS Ops@Defence O365" userId="S::timothy.blindback@ecn.forces.gc.ca::2699d6b2-7bae-42be-83da-ef360de0bb01" providerId="AD" clId="Web-{1B2CBAFF-2BFE-6F5B-9B59-C325C6AC8466}" dt="2021-02-02T21:29:47.809" v="37"/>
          <ac:spMkLst>
            <pc:docMk/>
            <pc:sldMk cId="0" sldId="798"/>
            <ac:spMk id="396346" creationId="{D53AAF9F-93E2-45D5-8E5F-0416B62C73C0}"/>
          </ac:spMkLst>
        </pc:spChg>
        <pc:spChg chg="del mod">
          <ac:chgData name="Blindback Sgt TJ@21 AC&amp;W Sqn CADS Ops@Defence O365" userId="S::timothy.blindback@ecn.forces.gc.ca::2699d6b2-7bae-42be-83da-ef360de0bb01" providerId="AD" clId="Web-{1B2CBAFF-2BFE-6F5B-9B59-C325C6AC8466}" dt="2021-02-02T21:29:24.825" v="33"/>
          <ac:spMkLst>
            <pc:docMk/>
            <pc:sldMk cId="0" sldId="798"/>
            <ac:spMk id="396347" creationId="{A077587D-1090-4CE4-9BFA-1AA8843E1886}"/>
          </ac:spMkLst>
        </pc:spChg>
        <pc:spChg chg="mod">
          <ac:chgData name="Blindback Sgt TJ@21 AC&amp;W Sqn CADS Ops@Defence O365" userId="S::timothy.blindback@ecn.forces.gc.ca::2699d6b2-7bae-42be-83da-ef360de0bb01" providerId="AD" clId="Web-{1B2CBAFF-2BFE-6F5B-9B59-C325C6AC8466}" dt="2021-02-02T21:31:53.638" v="71" actId="14100"/>
          <ac:spMkLst>
            <pc:docMk/>
            <pc:sldMk cId="0" sldId="798"/>
            <ac:spMk id="396695" creationId="{4A7F4935-72F3-4864-8BB1-DB0F11E268D7}"/>
          </ac:spMkLst>
        </pc:spChg>
        <pc:spChg chg="del mod">
          <ac:chgData name="Blindback Sgt TJ@21 AC&amp;W Sqn CADS Ops@Defence O365" userId="S::timothy.blindback@ecn.forces.gc.ca::2699d6b2-7bae-42be-83da-ef360de0bb01" providerId="AD" clId="Web-{1B2CBAFF-2BFE-6F5B-9B59-C325C6AC8466}" dt="2021-02-02T21:28:46.059" v="3"/>
          <ac:spMkLst>
            <pc:docMk/>
            <pc:sldMk cId="0" sldId="798"/>
            <ac:spMk id="396703" creationId="{1E337C58-FB33-4232-892A-51081E5DF410}"/>
          </ac:spMkLst>
        </pc:spChg>
        <pc:spChg chg="del mod">
          <ac:chgData name="Blindback Sgt TJ@21 AC&amp;W Sqn CADS Ops@Defence O365" userId="S::timothy.blindback@ecn.forces.gc.ca::2699d6b2-7bae-42be-83da-ef360de0bb01" providerId="AD" clId="Web-{1B2CBAFF-2BFE-6F5B-9B59-C325C6AC8466}" dt="2021-02-02T21:29:45.106" v="36"/>
          <ac:spMkLst>
            <pc:docMk/>
            <pc:sldMk cId="0" sldId="798"/>
            <ac:spMk id="396739" creationId="{5F001366-F8FD-4704-AC90-4A04B11CBBE9}"/>
          </ac:spMkLst>
        </pc:spChg>
        <pc:grpChg chg="mod">
          <ac:chgData name="Blindback Sgt TJ@21 AC&amp;W Sqn CADS Ops@Defence O365" userId="S::timothy.blindback@ecn.forces.gc.ca::2699d6b2-7bae-42be-83da-ef360de0bb01" providerId="AD" clId="Web-{1B2CBAFF-2BFE-6F5B-9B59-C325C6AC8466}" dt="2021-02-02T21:28:15.278" v="0" actId="1076"/>
          <ac:grpSpMkLst>
            <pc:docMk/>
            <pc:sldMk cId="0" sldId="798"/>
            <ac:grpSpMk id="5" creationId="{63C72CE7-6EEF-4600-9D77-0CBCAFD8BAB5}"/>
          </ac:grpSpMkLst>
        </pc:grpChg>
        <pc:cxnChg chg="add mod">
          <ac:chgData name="Blindback Sgt TJ@21 AC&amp;W Sqn CADS Ops@Defence O365" userId="S::timothy.blindback@ecn.forces.gc.ca::2699d6b2-7bae-42be-83da-ef360de0bb01" providerId="AD" clId="Web-{1B2CBAFF-2BFE-6F5B-9B59-C325C6AC8466}" dt="2021-02-02T21:30:31.012" v="42" actId="14100"/>
          <ac:cxnSpMkLst>
            <pc:docMk/>
            <pc:sldMk cId="0" sldId="798"/>
            <ac:cxnSpMk id="3" creationId="{B401486D-7462-469A-82EA-A162C97C8B22}"/>
          </ac:cxnSpMkLst>
        </pc:cxnChg>
        <pc:cxnChg chg="add mod">
          <ac:chgData name="Blindback Sgt TJ@21 AC&amp;W Sqn CADS Ops@Defence O365" userId="S::timothy.blindback@ecn.forces.gc.ca::2699d6b2-7bae-42be-83da-ef360de0bb01" providerId="AD" clId="Web-{1B2CBAFF-2BFE-6F5B-9B59-C325C6AC8466}" dt="2021-02-02T21:30:52.731" v="45" actId="14100"/>
          <ac:cxnSpMkLst>
            <pc:docMk/>
            <pc:sldMk cId="0" sldId="798"/>
            <ac:cxnSpMk id="6" creationId="{446EC1E2-80E5-44DE-B626-E326B628393D}"/>
          </ac:cxnSpMkLst>
        </pc:cxnChg>
        <pc:cxnChg chg="mod">
          <ac:chgData name="Blindback Sgt TJ@21 AC&amp;W Sqn CADS Ops@Defence O365" userId="S::timothy.blindback@ecn.forces.gc.ca::2699d6b2-7bae-42be-83da-ef360de0bb01" providerId="AD" clId="Web-{1B2CBAFF-2BFE-6F5B-9B59-C325C6AC8466}" dt="2021-02-02T21:32:56.528" v="102" actId="1076"/>
          <ac:cxnSpMkLst>
            <pc:docMk/>
            <pc:sldMk cId="0" sldId="798"/>
            <ac:cxnSpMk id="396700" creationId="{9E2BA83B-7375-4079-A12B-B586BC8D5FAE}"/>
          </ac:cxnSpMkLst>
        </pc:cxnChg>
        <pc:cxnChg chg="mod">
          <ac:chgData name="Blindback Sgt TJ@21 AC&amp;W Sqn CADS Ops@Defence O365" userId="S::timothy.blindback@ecn.forces.gc.ca::2699d6b2-7bae-42be-83da-ef360de0bb01" providerId="AD" clId="Web-{1B2CBAFF-2BFE-6F5B-9B59-C325C6AC8466}" dt="2021-02-02T21:30:01.856" v="39" actId="1076"/>
          <ac:cxnSpMkLst>
            <pc:docMk/>
            <pc:sldMk cId="0" sldId="798"/>
            <ac:cxnSpMk id="396701" creationId="{48F47054-E0D0-4CD6-B92F-7DB8458E81C1}"/>
          </ac:cxnSpMkLst>
        </pc:cxnChg>
      </pc:sldChg>
      <pc:sldChg chg="del">
        <pc:chgData name="Blindback Sgt TJ@21 AC&amp;W Sqn CADS Ops@Defence O365" userId="S::timothy.blindback@ecn.forces.gc.ca::2699d6b2-7bae-42be-83da-ef360de0bb01" providerId="AD" clId="Web-{1B2CBAFF-2BFE-6F5B-9B59-C325C6AC8466}" dt="2021-02-02T22:07:18.809" v="506"/>
        <pc:sldMkLst>
          <pc:docMk/>
          <pc:sldMk cId="0" sldId="799"/>
        </pc:sldMkLst>
      </pc:sldChg>
      <pc:sldChg chg="addSp delSp modSp">
        <pc:chgData name="Blindback Sgt TJ@21 AC&amp;W Sqn CADS Ops@Defence O365" userId="S::timothy.blindback@ecn.forces.gc.ca::2699d6b2-7bae-42be-83da-ef360de0bb01" providerId="AD" clId="Web-{1B2CBAFF-2BFE-6F5B-9B59-C325C6AC8466}" dt="2021-02-02T22:39:50.152" v="1913" actId="20577"/>
        <pc:sldMkLst>
          <pc:docMk/>
          <pc:sldMk cId="0" sldId="800"/>
        </pc:sldMkLst>
        <pc:spChg chg="add del mod">
          <ac:chgData name="Blindback Sgt TJ@21 AC&amp;W Sqn CADS Ops@Defence O365" userId="S::timothy.blindback@ecn.forces.gc.ca::2699d6b2-7bae-42be-83da-ef360de0bb01" providerId="AD" clId="Web-{1B2CBAFF-2BFE-6F5B-9B59-C325C6AC8466}" dt="2021-02-02T22:26:59.574" v="1320"/>
          <ac:spMkLst>
            <pc:docMk/>
            <pc:sldMk cId="0" sldId="800"/>
            <ac:spMk id="3" creationId="{51E4CF8D-A86A-43A2-AE9D-0CFA8D91B759}"/>
          </ac:spMkLst>
        </pc:spChg>
        <pc:spChg chg="add mod">
          <ac:chgData name="Blindback Sgt TJ@21 AC&amp;W Sqn CADS Ops@Defence O365" userId="S::timothy.blindback@ecn.forces.gc.ca::2699d6b2-7bae-42be-83da-ef360de0bb01" providerId="AD" clId="Web-{1B2CBAFF-2BFE-6F5B-9B59-C325C6AC8466}" dt="2021-02-02T22:39:50.152" v="1913" actId="20577"/>
          <ac:spMkLst>
            <pc:docMk/>
            <pc:sldMk cId="0" sldId="800"/>
            <ac:spMk id="4" creationId="{5E1985C0-0D32-4CE2-AC0E-ED051D6A2F78}"/>
          </ac:spMkLst>
        </pc:spChg>
        <pc:spChg chg="add del">
          <ac:chgData name="Blindback Sgt TJ@21 AC&amp;W Sqn CADS Ops@Defence O365" userId="S::timothy.blindback@ecn.forces.gc.ca::2699d6b2-7bae-42be-83da-ef360de0bb01" providerId="AD" clId="Web-{1B2CBAFF-2BFE-6F5B-9B59-C325C6AC8466}" dt="2021-02-02T22:26:55.105" v="1319"/>
          <ac:spMkLst>
            <pc:docMk/>
            <pc:sldMk cId="0" sldId="800"/>
            <ac:spMk id="5" creationId="{7A556A7D-CA3C-4AF4-B81B-25538058367F}"/>
          </ac:spMkLst>
        </pc:spChg>
        <pc:spChg chg="del">
          <ac:chgData name="Blindback Sgt TJ@21 AC&amp;W Sqn CADS Ops@Defence O365" userId="S::timothy.blindback@ecn.forces.gc.ca::2699d6b2-7bae-42be-83da-ef360de0bb01" providerId="AD" clId="Web-{1B2CBAFF-2BFE-6F5B-9B59-C325C6AC8466}" dt="2021-02-02T22:26:46.996" v="1315"/>
          <ac:spMkLst>
            <pc:docMk/>
            <pc:sldMk cId="0" sldId="800"/>
            <ac:spMk id="40963" creationId="{31B41B2B-AB87-4F99-89B0-AA91E2374F6C}"/>
          </ac:spMkLst>
        </pc:spChg>
        <pc:spChg chg="del">
          <ac:chgData name="Blindback Sgt TJ@21 AC&amp;W Sqn CADS Ops@Defence O365" userId="S::timothy.blindback@ecn.forces.gc.ca::2699d6b2-7bae-42be-83da-ef360de0bb01" providerId="AD" clId="Web-{1B2CBAFF-2BFE-6F5B-9B59-C325C6AC8466}" dt="2021-02-02T22:26:47.917" v="1318"/>
          <ac:spMkLst>
            <pc:docMk/>
            <pc:sldMk cId="0" sldId="800"/>
            <ac:spMk id="40964" creationId="{FF300328-F028-451E-BAFE-C499A35FAA75}"/>
          </ac:spMkLst>
        </pc:spChg>
      </pc:sldChg>
      <pc:sldChg chg="del">
        <pc:chgData name="Blindback Sgt TJ@21 AC&amp;W Sqn CADS Ops@Defence O365" userId="S::timothy.blindback@ecn.forces.gc.ca::2699d6b2-7bae-42be-83da-ef360de0bb01" providerId="AD" clId="Web-{1B2CBAFF-2BFE-6F5B-9B59-C325C6AC8466}" dt="2021-02-02T22:13:34.293" v="782"/>
        <pc:sldMkLst>
          <pc:docMk/>
          <pc:sldMk cId="0" sldId="801"/>
        </pc:sldMkLst>
      </pc:sldChg>
      <pc:sldChg chg="add del replId">
        <pc:chgData name="Blindback Sgt TJ@21 AC&amp;W Sqn CADS Ops@Defence O365" userId="S::timothy.blindback@ecn.forces.gc.ca::2699d6b2-7bae-42be-83da-ef360de0bb01" providerId="AD" clId="Web-{1B2CBAFF-2BFE-6F5B-9B59-C325C6AC8466}" dt="2021-02-02T22:08:34.652" v="508"/>
        <pc:sldMkLst>
          <pc:docMk/>
          <pc:sldMk cId="2008819712" sldId="802"/>
        </pc:sldMkLst>
      </pc:sldChg>
      <pc:sldChg chg="addSp delSp modSp add replId">
        <pc:chgData name="Blindback Sgt TJ@21 AC&amp;W Sqn CADS Ops@Defence O365" userId="S::timothy.blindback@ecn.forces.gc.ca::2699d6b2-7bae-42be-83da-ef360de0bb01" providerId="AD" clId="Web-{1B2CBAFF-2BFE-6F5B-9B59-C325C6AC8466}" dt="2021-02-02T22:12:24.418" v="778" actId="20577"/>
        <pc:sldMkLst>
          <pc:docMk/>
          <pc:sldMk cId="3688182284" sldId="803"/>
        </pc:sldMkLst>
        <pc:spChg chg="del">
          <ac:chgData name="Blindback Sgt TJ@21 AC&amp;W Sqn CADS Ops@Defence O365" userId="S::timothy.blindback@ecn.forces.gc.ca::2699d6b2-7bae-42be-83da-ef360de0bb01" providerId="AD" clId="Web-{1B2CBAFF-2BFE-6F5B-9B59-C325C6AC8466}" dt="2021-02-02T22:09:21.543" v="527"/>
          <ac:spMkLst>
            <pc:docMk/>
            <pc:sldMk cId="3688182284" sldId="803"/>
            <ac:spMk id="2" creationId="{7010120B-1804-4C44-B0DE-E811DC29DFC7}"/>
          </ac:spMkLst>
        </pc:spChg>
        <pc:spChg chg="del">
          <ac:chgData name="Blindback Sgt TJ@21 AC&amp;W Sqn CADS Ops@Defence O365" userId="S::timothy.blindback@ecn.forces.gc.ca::2699d6b2-7bae-42be-83da-ef360de0bb01" providerId="AD" clId="Web-{1B2CBAFF-2BFE-6F5B-9B59-C325C6AC8466}" dt="2021-02-02T22:09:21.543" v="528"/>
          <ac:spMkLst>
            <pc:docMk/>
            <pc:sldMk cId="3688182284" sldId="803"/>
            <ac:spMk id="5" creationId="{BF95A124-0704-4CE0-AC6D-364FEAE496CA}"/>
          </ac:spMkLst>
        </pc:spChg>
        <pc:spChg chg="del">
          <ac:chgData name="Blindback Sgt TJ@21 AC&amp;W Sqn CADS Ops@Defence O365" userId="S::timothy.blindback@ecn.forces.gc.ca::2699d6b2-7bae-42be-83da-ef360de0bb01" providerId="AD" clId="Web-{1B2CBAFF-2BFE-6F5B-9B59-C325C6AC8466}" dt="2021-02-02T22:09:21.527" v="523"/>
          <ac:spMkLst>
            <pc:docMk/>
            <pc:sldMk cId="3688182284" sldId="803"/>
            <ac:spMk id="6" creationId="{FB8B6D35-86A4-4E34-9C7B-7C5BDD6FA3E7}"/>
          </ac:spMkLst>
        </pc:spChg>
        <pc:spChg chg="del">
          <ac:chgData name="Blindback Sgt TJ@21 AC&amp;W Sqn CADS Ops@Defence O365" userId="S::timothy.blindback@ecn.forces.gc.ca::2699d6b2-7bae-42be-83da-ef360de0bb01" providerId="AD" clId="Web-{1B2CBAFF-2BFE-6F5B-9B59-C325C6AC8466}" dt="2021-02-02T22:09:21.527" v="521"/>
          <ac:spMkLst>
            <pc:docMk/>
            <pc:sldMk cId="3688182284" sldId="803"/>
            <ac:spMk id="7" creationId="{ECEAFC12-6EA8-4AEC-B426-7AFB136414F1}"/>
          </ac:spMkLst>
        </pc:spChg>
        <pc:spChg chg="del">
          <ac:chgData name="Blindback Sgt TJ@21 AC&amp;W Sqn CADS Ops@Defence O365" userId="S::timothy.blindback@ecn.forces.gc.ca::2699d6b2-7bae-42be-83da-ef360de0bb01" providerId="AD" clId="Web-{1B2CBAFF-2BFE-6F5B-9B59-C325C6AC8466}" dt="2021-02-02T22:09:21.543" v="526"/>
          <ac:spMkLst>
            <pc:docMk/>
            <pc:sldMk cId="3688182284" sldId="803"/>
            <ac:spMk id="8" creationId="{A47424E1-E080-4ECA-AF5F-6608021A35AD}"/>
          </ac:spMkLst>
        </pc:spChg>
        <pc:spChg chg="add mod">
          <ac:chgData name="Blindback Sgt TJ@21 AC&amp;W Sqn CADS Ops@Defence O365" userId="S::timothy.blindback@ecn.forces.gc.ca::2699d6b2-7bae-42be-83da-ef360de0bb01" providerId="AD" clId="Web-{1B2CBAFF-2BFE-6F5B-9B59-C325C6AC8466}" dt="2021-02-02T22:11:34.949" v="752" actId="20577"/>
          <ac:spMkLst>
            <pc:docMk/>
            <pc:sldMk cId="3688182284" sldId="803"/>
            <ac:spMk id="9" creationId="{DE7B40CB-9B11-4DB4-9620-77E4A86611D1}"/>
          </ac:spMkLst>
        </pc:spChg>
        <pc:spChg chg="del">
          <ac:chgData name="Blindback Sgt TJ@21 AC&amp;W Sqn CADS Ops@Defence O365" userId="S::timothy.blindback@ecn.forces.gc.ca::2699d6b2-7bae-42be-83da-ef360de0bb01" providerId="AD" clId="Web-{1B2CBAFF-2BFE-6F5B-9B59-C325C6AC8466}" dt="2021-02-02T22:09:21.527" v="522"/>
          <ac:spMkLst>
            <pc:docMk/>
            <pc:sldMk cId="3688182284" sldId="803"/>
            <ac:spMk id="94" creationId="{9E5A4293-55DA-4D08-9FBC-2C39D93EF4F4}"/>
          </ac:spMkLst>
        </pc:spChg>
        <pc:spChg chg="add mod">
          <ac:chgData name="Blindback Sgt TJ@21 AC&amp;W Sqn CADS Ops@Defence O365" userId="S::timothy.blindback@ecn.forces.gc.ca::2699d6b2-7bae-42be-83da-ef360de0bb01" providerId="AD" clId="Web-{1B2CBAFF-2BFE-6F5B-9B59-C325C6AC8466}" dt="2021-02-02T22:12:14.168" v="775" actId="1076"/>
          <ac:spMkLst>
            <pc:docMk/>
            <pc:sldMk cId="3688182284" sldId="803"/>
            <ac:spMk id="95" creationId="{E67FE34B-9EF5-4182-9473-F850E3407DC9}"/>
          </ac:spMkLst>
        </pc:spChg>
        <pc:spChg chg="add mod">
          <ac:chgData name="Blindback Sgt TJ@21 AC&amp;W Sqn CADS Ops@Defence O365" userId="S::timothy.blindback@ecn.forces.gc.ca::2699d6b2-7bae-42be-83da-ef360de0bb01" providerId="AD" clId="Web-{1B2CBAFF-2BFE-6F5B-9B59-C325C6AC8466}" dt="2021-02-02T22:12:24.418" v="778" actId="20577"/>
          <ac:spMkLst>
            <pc:docMk/>
            <pc:sldMk cId="3688182284" sldId="803"/>
            <ac:spMk id="107" creationId="{AA4716EF-BE5E-45C5-9368-FCEBFA6D10BC}"/>
          </ac:spMkLst>
        </pc:spChg>
        <pc:spChg chg="mod">
          <ac:chgData name="Blindback Sgt TJ@21 AC&amp;W Sqn CADS Ops@Defence O365" userId="S::timothy.blindback@ecn.forces.gc.ca::2699d6b2-7bae-42be-83da-ef360de0bb01" providerId="AD" clId="Web-{1B2CBAFF-2BFE-6F5B-9B59-C325C6AC8466}" dt="2021-02-02T22:09:07.871" v="514" actId="20577"/>
          <ac:spMkLst>
            <pc:docMk/>
            <pc:sldMk cId="3688182284" sldId="803"/>
            <ac:spMk id="19458" creationId="{F81F8BC8-0B25-4232-9543-E98C6FF7642F}"/>
          </ac:spMkLst>
        </pc:spChg>
        <pc:spChg chg="mod">
          <ac:chgData name="Blindback Sgt TJ@21 AC&amp;W Sqn CADS Ops@Defence O365" userId="S::timothy.blindback@ecn.forces.gc.ca::2699d6b2-7bae-42be-83da-ef360de0bb01" providerId="AD" clId="Web-{1B2CBAFF-2BFE-6F5B-9B59-C325C6AC8466}" dt="2021-02-02T22:11:08.121" v="745" actId="20577"/>
          <ac:spMkLst>
            <pc:docMk/>
            <pc:sldMk cId="3688182284" sldId="803"/>
            <ac:spMk id="19459" creationId="{6058B770-0131-4D3D-91A7-01F863A60B28}"/>
          </ac:spMkLst>
        </pc:spChg>
        <pc:grpChg chg="del">
          <ac:chgData name="Blindback Sgt TJ@21 AC&amp;W Sqn CADS Ops@Defence O365" userId="S::timothy.blindback@ecn.forces.gc.ca::2699d6b2-7bae-42be-83da-ef360de0bb01" providerId="AD" clId="Web-{1B2CBAFF-2BFE-6F5B-9B59-C325C6AC8466}" dt="2021-02-02T22:09:21.543" v="525"/>
          <ac:grpSpMkLst>
            <pc:docMk/>
            <pc:sldMk cId="3688182284" sldId="803"/>
            <ac:grpSpMk id="3" creationId="{A414093E-F7D7-4E62-A7BA-339BDE6CD66F}"/>
          </ac:grpSpMkLst>
        </pc:grpChg>
        <pc:grpChg chg="del">
          <ac:chgData name="Blindback Sgt TJ@21 AC&amp;W Sqn CADS Ops@Defence O365" userId="S::timothy.blindback@ecn.forces.gc.ca::2699d6b2-7bae-42be-83da-ef360de0bb01" providerId="AD" clId="Web-{1B2CBAFF-2BFE-6F5B-9B59-C325C6AC8466}" dt="2021-02-02T22:09:21.543" v="524"/>
          <ac:grpSpMkLst>
            <pc:docMk/>
            <pc:sldMk cId="3688182284" sldId="803"/>
            <ac:grpSpMk id="52" creationId="{C8DF0AC9-6DBB-4C7D-BB6C-9DED8EACEAC0}"/>
          </ac:grpSpMkLst>
        </pc:grpChg>
        <pc:picChg chg="add mod">
          <ac:chgData name="Blindback Sgt TJ@21 AC&amp;W Sqn CADS Ops@Defence O365" userId="S::timothy.blindback@ecn.forces.gc.ca::2699d6b2-7bae-42be-83da-ef360de0bb01" providerId="AD" clId="Web-{1B2CBAFF-2BFE-6F5B-9B59-C325C6AC8466}" dt="2021-02-02T22:11:10.090" v="746" actId="1076"/>
          <ac:picMkLst>
            <pc:docMk/>
            <pc:sldMk cId="3688182284" sldId="803"/>
            <ac:picMk id="4" creationId="{DDB85254-EC65-4081-83C7-CD61330B7673}"/>
          </ac:picMkLst>
        </pc:picChg>
        <pc:cxnChg chg="del">
          <ac:chgData name="Blindback Sgt TJ@21 AC&amp;W Sqn CADS Ops@Defence O365" userId="S::timothy.blindback@ecn.forces.gc.ca::2699d6b2-7bae-42be-83da-ef360de0bb01" providerId="AD" clId="Web-{1B2CBAFF-2BFE-6F5B-9B59-C325C6AC8466}" dt="2021-02-02T22:09:21.527" v="520"/>
          <ac:cxnSpMkLst>
            <pc:docMk/>
            <pc:sldMk cId="3688182284" sldId="803"/>
            <ac:cxnSpMk id="51" creationId="{5FB89A6D-B5C0-4417-9DCD-9FAE61F23B73}"/>
          </ac:cxnSpMkLst>
        </pc:cxnChg>
        <pc:cxnChg chg="add mod">
          <ac:chgData name="Blindback Sgt TJ@21 AC&amp;W Sqn CADS Ops@Defence O365" userId="S::timothy.blindback@ecn.forces.gc.ca::2699d6b2-7bae-42be-83da-ef360de0bb01" providerId="AD" clId="Web-{1B2CBAFF-2BFE-6F5B-9B59-C325C6AC8466}" dt="2021-02-02T22:12:05.199" v="772" actId="14100"/>
          <ac:cxnSpMkLst>
            <pc:docMk/>
            <pc:sldMk cId="3688182284" sldId="803"/>
            <ac:cxnSpMk id="96" creationId="{C654828D-60E8-4081-9BBF-05DF9907AF05}"/>
          </ac:cxnSpMkLst>
        </pc:cxnChg>
        <pc:cxnChg chg="del">
          <ac:chgData name="Blindback Sgt TJ@21 AC&amp;W Sqn CADS Ops@Defence O365" userId="S::timothy.blindback@ecn.forces.gc.ca::2699d6b2-7bae-42be-83da-ef360de0bb01" providerId="AD" clId="Web-{1B2CBAFF-2BFE-6F5B-9B59-C325C6AC8466}" dt="2021-02-02T22:09:21.527" v="519"/>
          <ac:cxnSpMkLst>
            <pc:docMk/>
            <pc:sldMk cId="3688182284" sldId="803"/>
            <ac:cxnSpMk id="98" creationId="{727EA93B-18B4-4C5A-BB87-F9946C1A0922}"/>
          </ac:cxnSpMkLst>
        </pc:cxnChg>
        <pc:cxnChg chg="del">
          <ac:chgData name="Blindback Sgt TJ@21 AC&amp;W Sqn CADS Ops@Defence O365" userId="S::timothy.blindback@ecn.forces.gc.ca::2699d6b2-7bae-42be-83da-ef360de0bb01" providerId="AD" clId="Web-{1B2CBAFF-2BFE-6F5B-9B59-C325C6AC8466}" dt="2021-02-02T22:09:21.527" v="518"/>
          <ac:cxnSpMkLst>
            <pc:docMk/>
            <pc:sldMk cId="3688182284" sldId="803"/>
            <ac:cxnSpMk id="99" creationId="{3135F69B-60C3-46A0-8F5E-7D03F0C601DB}"/>
          </ac:cxnSpMkLst>
        </pc:cxnChg>
        <pc:cxnChg chg="del">
          <ac:chgData name="Blindback Sgt TJ@21 AC&amp;W Sqn CADS Ops@Defence O365" userId="S::timothy.blindback@ecn.forces.gc.ca::2699d6b2-7bae-42be-83da-ef360de0bb01" providerId="AD" clId="Web-{1B2CBAFF-2BFE-6F5B-9B59-C325C6AC8466}" dt="2021-02-02T22:09:21.527" v="517"/>
          <ac:cxnSpMkLst>
            <pc:docMk/>
            <pc:sldMk cId="3688182284" sldId="803"/>
            <ac:cxnSpMk id="100" creationId="{F17874C8-8FF1-4B72-82F9-7DFDEB4C5177}"/>
          </ac:cxnSpMkLst>
        </pc:cxnChg>
        <pc:cxnChg chg="del">
          <ac:chgData name="Blindback Sgt TJ@21 AC&amp;W Sqn CADS Ops@Defence O365" userId="S::timothy.blindback@ecn.forces.gc.ca::2699d6b2-7bae-42be-83da-ef360de0bb01" providerId="AD" clId="Web-{1B2CBAFF-2BFE-6F5B-9B59-C325C6AC8466}" dt="2021-02-02T22:09:21.527" v="516"/>
          <ac:cxnSpMkLst>
            <pc:docMk/>
            <pc:sldMk cId="3688182284" sldId="803"/>
            <ac:cxnSpMk id="101" creationId="{21D387E7-A064-41E2-A4E9-EA72FBEDFA06}"/>
          </ac:cxnSpMkLst>
        </pc:cxnChg>
        <pc:cxnChg chg="del">
          <ac:chgData name="Blindback Sgt TJ@21 AC&amp;W Sqn CADS Ops@Defence O365" userId="S::timothy.blindback@ecn.forces.gc.ca::2699d6b2-7bae-42be-83da-ef360de0bb01" providerId="AD" clId="Web-{1B2CBAFF-2BFE-6F5B-9B59-C325C6AC8466}" dt="2021-02-02T22:09:21.527" v="515"/>
          <ac:cxnSpMkLst>
            <pc:docMk/>
            <pc:sldMk cId="3688182284" sldId="803"/>
            <ac:cxnSpMk id="102" creationId="{F3AD9146-1138-473B-9470-82A1CA2FA0F6}"/>
          </ac:cxnSpMkLst>
        </pc:cxnChg>
        <pc:cxnChg chg="add mod">
          <ac:chgData name="Blindback Sgt TJ@21 AC&amp;W Sqn CADS Ops@Defence O365" userId="S::timothy.blindback@ecn.forces.gc.ca::2699d6b2-7bae-42be-83da-ef360de0bb01" providerId="AD" clId="Web-{1B2CBAFF-2BFE-6F5B-9B59-C325C6AC8466}" dt="2021-02-02T22:12:11.246" v="774" actId="1076"/>
          <ac:cxnSpMkLst>
            <pc:docMk/>
            <pc:sldMk cId="3688182284" sldId="803"/>
            <ac:cxnSpMk id="106" creationId="{1D4A8ACC-1EDB-4997-B1A3-30775C6CB572}"/>
          </ac:cxnSpMkLst>
        </pc:cxnChg>
      </pc:sldChg>
      <pc:sldChg chg="delSp modSp new">
        <pc:chgData name="Blindback Sgt TJ@21 AC&amp;W Sqn CADS Ops@Defence O365" userId="S::timothy.blindback@ecn.forces.gc.ca::2699d6b2-7bae-42be-83da-ef360de0bb01" providerId="AD" clId="Web-{1B2CBAFF-2BFE-6F5B-9B59-C325C6AC8466}" dt="2021-02-02T22:14:15.324" v="798"/>
        <pc:sldMkLst>
          <pc:docMk/>
          <pc:sldMk cId="3341183960" sldId="804"/>
        </pc:sldMkLst>
        <pc:spChg chg="mod">
          <ac:chgData name="Blindback Sgt TJ@21 AC&amp;W Sqn CADS Ops@Defence O365" userId="S::timothy.blindback@ecn.forces.gc.ca::2699d6b2-7bae-42be-83da-ef360de0bb01" providerId="AD" clId="Web-{1B2CBAFF-2BFE-6F5B-9B59-C325C6AC8466}" dt="2021-02-02T22:14:12.840" v="797" actId="20577"/>
          <ac:spMkLst>
            <pc:docMk/>
            <pc:sldMk cId="3341183960" sldId="804"/>
            <ac:spMk id="2" creationId="{C00D6143-C078-420A-A6AD-D1888FE9A613}"/>
          </ac:spMkLst>
        </pc:spChg>
        <pc:spChg chg="del">
          <ac:chgData name="Blindback Sgt TJ@21 AC&amp;W Sqn CADS Ops@Defence O365" userId="S::timothy.blindback@ecn.forces.gc.ca::2699d6b2-7bae-42be-83da-ef360de0bb01" providerId="AD" clId="Web-{1B2CBAFF-2BFE-6F5B-9B59-C325C6AC8466}" dt="2021-02-02T22:14:15.324" v="798"/>
          <ac:spMkLst>
            <pc:docMk/>
            <pc:sldMk cId="3341183960" sldId="804"/>
            <ac:spMk id="3" creationId="{547341E1-8E69-4ABC-BE20-E02A521C4365}"/>
          </ac:spMkLst>
        </pc:spChg>
      </pc:sldChg>
      <pc:sldChg chg="add del replId">
        <pc:chgData name="Blindback Sgt TJ@21 AC&amp;W Sqn CADS Ops@Defence O365" userId="S::timothy.blindback@ecn.forces.gc.ca::2699d6b2-7bae-42be-83da-ef360de0bb01" providerId="AD" clId="Web-{1B2CBAFF-2BFE-6F5B-9B59-C325C6AC8466}" dt="2021-02-02T22:41:42.636" v="1947"/>
        <pc:sldMkLst>
          <pc:docMk/>
          <pc:sldMk cId="214689256" sldId="805"/>
        </pc:sldMkLst>
      </pc:sldChg>
    </pc:docChg>
  </pc:docChgLst>
  <pc:docChgLst>
    <pc:chgData name="Sheppard MS JE@MCC RJOC(A)@Defence O365" userId="S::justin.sheppard@ecn.forces.gc.ca::046012a4-b312-4c37-863d-653c3913ec98" providerId="AD" clId="Web-{887E1145-18B9-471D-89E0-A38E00003FAA}"/>
    <pc:docChg chg="addSld modSld">
      <pc:chgData name="Sheppard MS JE@MCC RJOC(A)@Defence O365" userId="S::justin.sheppard@ecn.forces.gc.ca::046012a4-b312-4c37-863d-653c3913ec98" providerId="AD" clId="Web-{887E1145-18B9-471D-89E0-A38E00003FAA}" dt="2021-02-05T20:59:07.687" v="2" actId="20577"/>
      <pc:docMkLst>
        <pc:docMk/>
      </pc:docMkLst>
      <pc:sldChg chg="modSp add">
        <pc:chgData name="Sheppard MS JE@MCC RJOC(A)@Defence O365" userId="S::justin.sheppard@ecn.forces.gc.ca::046012a4-b312-4c37-863d-653c3913ec98" providerId="AD" clId="Web-{887E1145-18B9-471D-89E0-A38E00003FAA}" dt="2021-02-05T20:59:07.687" v="2" actId="20577"/>
        <pc:sldMkLst>
          <pc:docMk/>
          <pc:sldMk cId="3247151472" sldId="806"/>
        </pc:sldMkLst>
        <pc:spChg chg="mod">
          <ac:chgData name="Sheppard MS JE@MCC RJOC(A)@Defence O365" userId="S::justin.sheppard@ecn.forces.gc.ca::046012a4-b312-4c37-863d-653c3913ec98" providerId="AD" clId="Web-{887E1145-18B9-471D-89E0-A38E00003FAA}" dt="2021-02-05T20:59:07.687" v="2" actId="20577"/>
          <ac:spMkLst>
            <pc:docMk/>
            <pc:sldMk cId="3247151472" sldId="806"/>
            <ac:spMk id="4" creationId="{00000000-0000-0000-0000-000000000000}"/>
          </ac:spMkLst>
        </pc:spChg>
      </pc:sldChg>
    </pc:docChg>
  </pc:docChgLst>
  <pc:docChgLst>
    <pc:chgData name="Blindback Sgt TJ@21 AC&amp;W Sqn CADS Ops@Defence O365" userId="S::timothy.blindback@ecn.forces.gc.ca::2699d6b2-7bae-42be-83da-ef360de0bb01" providerId="AD" clId="Web-{7EB552DA-F690-9897-4966-0B6FA6522F0C}"/>
    <pc:docChg chg="addSld delSld modSld">
      <pc:chgData name="Blindback Sgt TJ@21 AC&amp;W Sqn CADS Ops@Defence O365" userId="S::timothy.blindback@ecn.forces.gc.ca::2699d6b2-7bae-42be-83da-ef360de0bb01" providerId="AD" clId="Web-{7EB552DA-F690-9897-4966-0B6FA6522F0C}" dt="2021-02-02T22:04:47.629" v="6"/>
      <pc:docMkLst>
        <pc:docMk/>
      </pc:docMkLst>
      <pc:sldChg chg="modSp">
        <pc:chgData name="Blindback Sgt TJ@21 AC&amp;W Sqn CADS Ops@Defence O365" userId="S::timothy.blindback@ecn.forces.gc.ca::2699d6b2-7bae-42be-83da-ef360de0bb01" providerId="AD" clId="Web-{7EB552DA-F690-9897-4966-0B6FA6522F0C}" dt="2021-02-02T22:04:01.332" v="2" actId="20577"/>
        <pc:sldMkLst>
          <pc:docMk/>
          <pc:sldMk cId="0" sldId="751"/>
        </pc:sldMkLst>
        <pc:spChg chg="mod">
          <ac:chgData name="Blindback Sgt TJ@21 AC&amp;W Sqn CADS Ops@Defence O365" userId="S::timothy.blindback@ecn.forces.gc.ca::2699d6b2-7bae-42be-83da-ef360de0bb01" providerId="AD" clId="Web-{7EB552DA-F690-9897-4966-0B6FA6522F0C}" dt="2021-02-02T22:04:01.332" v="2" actId="20577"/>
          <ac:spMkLst>
            <pc:docMk/>
            <pc:sldMk cId="0" sldId="751"/>
            <ac:spMk id="13315" creationId="{AA68DC25-7052-4B27-AE6C-1CAE28CC39BA}"/>
          </ac:spMkLst>
        </pc:spChg>
      </pc:sldChg>
      <pc:sldChg chg="add del">
        <pc:chgData name="Blindback Sgt TJ@21 AC&amp;W Sqn CADS Ops@Defence O365" userId="S::timothy.blindback@ecn.forces.gc.ca::2699d6b2-7bae-42be-83da-ef360de0bb01" providerId="AD" clId="Web-{7EB552DA-F690-9897-4966-0B6FA6522F0C}" dt="2021-02-02T22:04:47.629" v="6"/>
        <pc:sldMkLst>
          <pc:docMk/>
          <pc:sldMk cId="0" sldId="794"/>
        </pc:sldMkLst>
      </pc:sldChg>
      <pc:sldChg chg="add del">
        <pc:chgData name="Blindback Sgt TJ@21 AC&amp;W Sqn CADS Ops@Defence O365" userId="S::timothy.blindback@ecn.forces.gc.ca::2699d6b2-7bae-42be-83da-ef360de0bb01" providerId="AD" clId="Web-{7EB552DA-F690-9897-4966-0B6FA6522F0C}" dt="2021-02-02T22:04:46.441" v="5"/>
        <pc:sldMkLst>
          <pc:docMk/>
          <pc:sldMk cId="0" sldId="795"/>
        </pc:sldMkLst>
      </pc:sldChg>
    </pc:docChg>
  </pc:docChgLst>
  <pc:docChgLst>
    <pc:chgData name="Blindback Sgt TJ@21 AC&amp;W Sqn CADS Ops@Defence O365" userId="S::timothy.blindback@ecn.forces.gc.ca::2699d6b2-7bae-42be-83da-ef360de0bb01" providerId="AD" clId="Web-{A0F7B188-B15A-7AE8-D5C3-751EB35C7CE3}"/>
    <pc:docChg chg="delSld modSld">
      <pc:chgData name="Blindback Sgt TJ@21 AC&amp;W Sqn CADS Ops@Defence O365" userId="S::timothy.blindback@ecn.forces.gc.ca::2699d6b2-7bae-42be-83da-ef360de0bb01" providerId="AD" clId="Web-{A0F7B188-B15A-7AE8-D5C3-751EB35C7CE3}" dt="2021-02-02T21:26:37.372" v="175"/>
      <pc:docMkLst>
        <pc:docMk/>
      </pc:docMkLst>
      <pc:sldChg chg="modSp">
        <pc:chgData name="Blindback Sgt TJ@21 AC&amp;W Sqn CADS Ops@Defence O365" userId="S::timothy.blindback@ecn.forces.gc.ca::2699d6b2-7bae-42be-83da-ef360de0bb01" providerId="AD" clId="Web-{A0F7B188-B15A-7AE8-D5C3-751EB35C7CE3}" dt="2021-02-02T20:23:24.105" v="18" actId="14100"/>
        <pc:sldMkLst>
          <pc:docMk/>
          <pc:sldMk cId="0" sldId="685"/>
        </pc:sldMkLst>
        <pc:spChg chg="mod">
          <ac:chgData name="Blindback Sgt TJ@21 AC&amp;W Sqn CADS Ops@Defence O365" userId="S::timothy.blindback@ecn.forces.gc.ca::2699d6b2-7bae-42be-83da-ef360de0bb01" providerId="AD" clId="Web-{A0F7B188-B15A-7AE8-D5C3-751EB35C7CE3}" dt="2021-02-02T20:23:24.105" v="18" actId="14100"/>
          <ac:spMkLst>
            <pc:docMk/>
            <pc:sldMk cId="0" sldId="685"/>
            <ac:spMk id="5123" creationId="{D5275EE4-6AB6-4C0B-B030-E0CD5E89B141}"/>
          </ac:spMkLst>
        </pc:spChg>
      </pc:sldChg>
      <pc:sldChg chg="modSp">
        <pc:chgData name="Blindback Sgt TJ@21 AC&amp;W Sqn CADS Ops@Defence O365" userId="S::timothy.blindback@ecn.forces.gc.ca::2699d6b2-7bae-42be-83da-ef360de0bb01" providerId="AD" clId="Web-{A0F7B188-B15A-7AE8-D5C3-751EB35C7CE3}" dt="2021-02-02T20:25:35.481" v="113" actId="20577"/>
        <pc:sldMkLst>
          <pc:docMk/>
          <pc:sldMk cId="0" sldId="715"/>
        </pc:sldMkLst>
        <pc:spChg chg="mod">
          <ac:chgData name="Blindback Sgt TJ@21 AC&amp;W Sqn CADS Ops@Defence O365" userId="S::timothy.blindback@ecn.forces.gc.ca::2699d6b2-7bae-42be-83da-ef360de0bb01" providerId="AD" clId="Web-{A0F7B188-B15A-7AE8-D5C3-751EB35C7CE3}" dt="2021-02-02T20:25:35.481" v="113" actId="20577"/>
          <ac:spMkLst>
            <pc:docMk/>
            <pc:sldMk cId="0" sldId="715"/>
            <ac:spMk id="7171" creationId="{CB290F33-635C-4101-9A84-04F876153B0E}"/>
          </ac:spMkLst>
        </pc:spChg>
      </pc:sldChg>
      <pc:sldChg chg="addSp delSp modSp">
        <pc:chgData name="Blindback Sgt TJ@21 AC&amp;W Sqn CADS Ops@Defence O365" userId="S::timothy.blindback@ecn.forces.gc.ca::2699d6b2-7bae-42be-83da-ef360de0bb01" providerId="AD" clId="Web-{A0F7B188-B15A-7AE8-D5C3-751EB35C7CE3}" dt="2021-02-02T21:22:17.245" v="141" actId="1076"/>
        <pc:sldMkLst>
          <pc:docMk/>
          <pc:sldMk cId="0" sldId="717"/>
        </pc:sldMkLst>
        <pc:spChg chg="mod">
          <ac:chgData name="Blindback Sgt TJ@21 AC&amp;W Sqn CADS Ops@Defence O365" userId="S::timothy.blindback@ecn.forces.gc.ca::2699d6b2-7bae-42be-83da-ef360de0bb01" providerId="AD" clId="Web-{A0F7B188-B15A-7AE8-D5C3-751EB35C7CE3}" dt="2021-02-02T21:20:28.776" v="117" actId="20577"/>
          <ac:spMkLst>
            <pc:docMk/>
            <pc:sldMk cId="0" sldId="717"/>
            <ac:spMk id="882716" creationId="{159F2838-0AE9-49D9-AA74-8B96B83B193B}"/>
          </ac:spMkLst>
        </pc:spChg>
        <pc:spChg chg="del">
          <ac:chgData name="Blindback Sgt TJ@21 AC&amp;W Sqn CADS Ops@Defence O365" userId="S::timothy.blindback@ecn.forces.gc.ca::2699d6b2-7bae-42be-83da-ef360de0bb01" providerId="AD" clId="Web-{A0F7B188-B15A-7AE8-D5C3-751EB35C7CE3}" dt="2021-02-02T21:08:43.458" v="115"/>
          <ac:spMkLst>
            <pc:docMk/>
            <pc:sldMk cId="0" sldId="717"/>
            <ac:spMk id="882723" creationId="{D98574EC-F50C-4140-937B-EB22CF5F6E16}"/>
          </ac:spMkLst>
        </pc:spChg>
        <pc:spChg chg="mod">
          <ac:chgData name="Blindback Sgt TJ@21 AC&amp;W Sqn CADS Ops@Defence O365" userId="S::timothy.blindback@ecn.forces.gc.ca::2699d6b2-7bae-42be-83da-ef360de0bb01" providerId="AD" clId="Web-{A0F7B188-B15A-7AE8-D5C3-751EB35C7CE3}" dt="2021-02-02T21:20:54.135" v="123" actId="20577"/>
          <ac:spMkLst>
            <pc:docMk/>
            <pc:sldMk cId="0" sldId="717"/>
            <ac:spMk id="882726" creationId="{82121749-0A8D-422E-ABA5-4935675E6675}"/>
          </ac:spMkLst>
        </pc:spChg>
        <pc:spChg chg="mod">
          <ac:chgData name="Blindback Sgt TJ@21 AC&amp;W Sqn CADS Ops@Defence O365" userId="S::timothy.blindback@ecn.forces.gc.ca::2699d6b2-7bae-42be-83da-ef360de0bb01" providerId="AD" clId="Web-{A0F7B188-B15A-7AE8-D5C3-751EB35C7CE3}" dt="2021-02-02T21:21:58.995" v="137" actId="1076"/>
          <ac:spMkLst>
            <pc:docMk/>
            <pc:sldMk cId="0" sldId="717"/>
            <ac:spMk id="882734" creationId="{E0244FAE-0E36-4942-9FD8-48DE10E2F335}"/>
          </ac:spMkLst>
        </pc:spChg>
        <pc:spChg chg="del">
          <ac:chgData name="Blindback Sgt TJ@21 AC&amp;W Sqn CADS Ops@Defence O365" userId="S::timothy.blindback@ecn.forces.gc.ca::2699d6b2-7bae-42be-83da-ef360de0bb01" providerId="AD" clId="Web-{A0F7B188-B15A-7AE8-D5C3-751EB35C7CE3}" dt="2021-02-02T21:21:16.448" v="124"/>
          <ac:spMkLst>
            <pc:docMk/>
            <pc:sldMk cId="0" sldId="717"/>
            <ac:spMk id="882736" creationId="{2F396D13-7E12-4C9D-8492-F2FD5EBB78CC}"/>
          </ac:spMkLst>
        </pc:spChg>
        <pc:grpChg chg="add del mod">
          <ac:chgData name="Blindback Sgt TJ@21 AC&amp;W Sqn CADS Ops@Defence O365" userId="S::timothy.blindback@ecn.forces.gc.ca::2699d6b2-7bae-42be-83da-ef360de0bb01" providerId="AD" clId="Web-{A0F7B188-B15A-7AE8-D5C3-751EB35C7CE3}" dt="2021-02-02T21:22:17.245" v="141" actId="1076"/>
          <ac:grpSpMkLst>
            <pc:docMk/>
            <pc:sldMk cId="0" sldId="717"/>
            <ac:grpSpMk id="11268" creationId="{8C57742E-7372-4A2B-BB83-778A032EBE16}"/>
          </ac:grpSpMkLst>
        </pc:grpChg>
        <pc:grpChg chg="del">
          <ac:chgData name="Blindback Sgt TJ@21 AC&amp;W Sqn CADS Ops@Defence O365" userId="S::timothy.blindback@ecn.forces.gc.ca::2699d6b2-7bae-42be-83da-ef360de0bb01" providerId="AD" clId="Web-{A0F7B188-B15A-7AE8-D5C3-751EB35C7CE3}" dt="2021-02-02T21:21:25.104" v="127"/>
          <ac:grpSpMkLst>
            <pc:docMk/>
            <pc:sldMk cId="0" sldId="717"/>
            <ac:grpSpMk id="11286" creationId="{6A912CB7-B97C-4BC3-88C0-902ABBEC89A2}"/>
          </ac:grpSpMkLst>
        </pc:grpChg>
        <pc:picChg chg="mod">
          <ac:chgData name="Blindback Sgt TJ@21 AC&amp;W Sqn CADS Ops@Defence O365" userId="S::timothy.blindback@ecn.forces.gc.ca::2699d6b2-7bae-42be-83da-ef360de0bb01" providerId="AD" clId="Web-{A0F7B188-B15A-7AE8-D5C3-751EB35C7CE3}" dt="2021-02-02T21:22:07.229" v="139" actId="1076"/>
          <ac:picMkLst>
            <pc:docMk/>
            <pc:sldMk cId="0" sldId="717"/>
            <ac:picMk id="11290" creationId="{5ECB9C1D-047A-46C9-ADEE-D7E41D4BBCFA}"/>
          </ac:picMkLst>
        </pc:picChg>
        <pc:picChg chg="del">
          <ac:chgData name="Blindback Sgt TJ@21 AC&amp;W Sqn CADS Ops@Defence O365" userId="S::timothy.blindback@ecn.forces.gc.ca::2699d6b2-7bae-42be-83da-ef360de0bb01" providerId="AD" clId="Web-{A0F7B188-B15A-7AE8-D5C3-751EB35C7CE3}" dt="2021-02-02T21:21:25.104" v="127"/>
          <ac:picMkLst>
            <pc:docMk/>
            <pc:sldMk cId="0" sldId="717"/>
            <ac:picMk id="11292" creationId="{6BC89291-F73E-458F-9D0F-E0979F0D5A5E}"/>
          </ac:picMkLst>
        </pc:picChg>
      </pc:sldChg>
      <pc:sldChg chg="modSp">
        <pc:chgData name="Blindback Sgt TJ@21 AC&amp;W Sqn CADS Ops@Defence O365" userId="S::timothy.blindback@ecn.forces.gc.ca::2699d6b2-7bae-42be-83da-ef360de0bb01" providerId="AD" clId="Web-{A0F7B188-B15A-7AE8-D5C3-751EB35C7CE3}" dt="2021-02-02T21:24:33.449" v="154" actId="20577"/>
        <pc:sldMkLst>
          <pc:docMk/>
          <pc:sldMk cId="0" sldId="751"/>
        </pc:sldMkLst>
        <pc:spChg chg="mod">
          <ac:chgData name="Blindback Sgt TJ@21 AC&amp;W Sqn CADS Ops@Defence O365" userId="S::timothy.blindback@ecn.forces.gc.ca::2699d6b2-7bae-42be-83da-ef360de0bb01" providerId="AD" clId="Web-{A0F7B188-B15A-7AE8-D5C3-751EB35C7CE3}" dt="2021-02-02T21:24:33.449" v="154" actId="20577"/>
          <ac:spMkLst>
            <pc:docMk/>
            <pc:sldMk cId="0" sldId="751"/>
            <ac:spMk id="13315" creationId="{AA68DC25-7052-4B27-AE6C-1CAE28CC39BA}"/>
          </ac:spMkLst>
        </pc:spChg>
      </pc:sldChg>
      <pc:sldChg chg="del">
        <pc:chgData name="Blindback Sgt TJ@21 AC&amp;W Sqn CADS Ops@Defence O365" userId="S::timothy.blindback@ecn.forces.gc.ca::2699d6b2-7bae-42be-83da-ef360de0bb01" providerId="AD" clId="Web-{A0F7B188-B15A-7AE8-D5C3-751EB35C7CE3}" dt="2021-02-02T20:25:44.715" v="114"/>
        <pc:sldMkLst>
          <pc:docMk/>
          <pc:sldMk cId="0" sldId="783"/>
        </pc:sldMkLst>
      </pc:sldChg>
      <pc:sldChg chg="delSp modSp delAnim">
        <pc:chgData name="Blindback Sgt TJ@21 AC&amp;W Sqn CADS Ops@Defence O365" userId="S::timothy.blindback@ecn.forces.gc.ca::2699d6b2-7bae-42be-83da-ef360de0bb01" providerId="AD" clId="Web-{A0F7B188-B15A-7AE8-D5C3-751EB35C7CE3}" dt="2021-02-02T21:26:37.372" v="175"/>
        <pc:sldMkLst>
          <pc:docMk/>
          <pc:sldMk cId="0" sldId="798"/>
        </pc:sldMkLst>
        <pc:spChg chg="mod">
          <ac:chgData name="Blindback Sgt TJ@21 AC&amp;W Sqn CADS Ops@Defence O365" userId="S::timothy.blindback@ecn.forces.gc.ca::2699d6b2-7bae-42be-83da-ef360de0bb01" providerId="AD" clId="Web-{A0F7B188-B15A-7AE8-D5C3-751EB35C7CE3}" dt="2021-02-02T21:25:50.137" v="171" actId="14100"/>
          <ac:spMkLst>
            <pc:docMk/>
            <pc:sldMk cId="0" sldId="798"/>
            <ac:spMk id="396343" creationId="{CB94908D-B7ED-4B7C-950D-AE11169A41D1}"/>
          </ac:spMkLst>
        </pc:spChg>
        <pc:cxnChg chg="del mod">
          <ac:chgData name="Blindback Sgt TJ@21 AC&amp;W Sqn CADS Ops@Defence O365" userId="S::timothy.blindback@ecn.forces.gc.ca::2699d6b2-7bae-42be-83da-ef360de0bb01" providerId="AD" clId="Web-{A0F7B188-B15A-7AE8-D5C3-751EB35C7CE3}" dt="2021-02-02T21:26:37.372" v="175"/>
          <ac:cxnSpMkLst>
            <pc:docMk/>
            <pc:sldMk cId="0" sldId="798"/>
            <ac:cxnSpMk id="396702" creationId="{EA39DE66-0FA2-4B95-81B8-38F26BC0A0BB}"/>
          </ac:cxnSpMkLst>
        </pc:cxnChg>
      </pc:sldChg>
    </pc:docChg>
  </pc:docChgLst>
  <pc:docChgLst>
    <pc:chgData name="Sheppard MS JE@MCC RJOC(A)@Defence O365" userId="S::justin.sheppard@ecn.forces.gc.ca::046012a4-b312-4c37-863d-653c3913ec98" providerId="AD" clId="Web-{D8A1E218-E834-48CD-9B88-A220AF69FF69}"/>
    <pc:docChg chg="modSld">
      <pc:chgData name="Sheppard MS JE@MCC RJOC(A)@Defence O365" userId="S::justin.sheppard@ecn.forces.gc.ca::046012a4-b312-4c37-863d-653c3913ec98" providerId="AD" clId="Web-{D8A1E218-E834-48CD-9B88-A220AF69FF69}" dt="2021-02-05T20:21:04.435" v="94" actId="1076"/>
      <pc:docMkLst>
        <pc:docMk/>
      </pc:docMkLst>
      <pc:sldChg chg="modSp">
        <pc:chgData name="Sheppard MS JE@MCC RJOC(A)@Defence O365" userId="S::justin.sheppard@ecn.forces.gc.ca::046012a4-b312-4c37-863d-653c3913ec98" providerId="AD" clId="Web-{D8A1E218-E834-48CD-9B88-A220AF69FF69}" dt="2021-02-05T20:15:10.838" v="26" actId="20577"/>
        <pc:sldMkLst>
          <pc:docMk/>
          <pc:sldMk cId="0" sldId="733"/>
        </pc:sldMkLst>
        <pc:spChg chg="mod">
          <ac:chgData name="Sheppard MS JE@MCC RJOC(A)@Defence O365" userId="S::justin.sheppard@ecn.forces.gc.ca::046012a4-b312-4c37-863d-653c3913ec98" providerId="AD" clId="Web-{D8A1E218-E834-48CD-9B88-A220AF69FF69}" dt="2021-02-05T20:14:22.648" v="11" actId="1076"/>
          <ac:spMkLst>
            <pc:docMk/>
            <pc:sldMk cId="0" sldId="733"/>
            <ac:spMk id="30722" creationId="{244ECC63-DDE8-48E4-B570-1BDFD36EF258}"/>
          </ac:spMkLst>
        </pc:spChg>
        <pc:spChg chg="mod">
          <ac:chgData name="Sheppard MS JE@MCC RJOC(A)@Defence O365" userId="S::justin.sheppard@ecn.forces.gc.ca::046012a4-b312-4c37-863d-653c3913ec98" providerId="AD" clId="Web-{D8A1E218-E834-48CD-9B88-A220AF69FF69}" dt="2021-02-05T20:15:10.838" v="26" actId="20577"/>
          <ac:spMkLst>
            <pc:docMk/>
            <pc:sldMk cId="0" sldId="733"/>
            <ac:spMk id="30723" creationId="{606A86ED-E0CA-4352-9630-AE3D35172EDB}"/>
          </ac:spMkLst>
        </pc:spChg>
      </pc:sldChg>
      <pc:sldChg chg="modSp">
        <pc:chgData name="Sheppard MS JE@MCC RJOC(A)@Defence O365" userId="S::justin.sheppard@ecn.forces.gc.ca::046012a4-b312-4c37-863d-653c3913ec98" providerId="AD" clId="Web-{D8A1E218-E834-48CD-9B88-A220AF69FF69}" dt="2021-02-05T20:19:58.619" v="88" actId="20577"/>
        <pc:sldMkLst>
          <pc:docMk/>
          <pc:sldMk cId="0" sldId="743"/>
        </pc:sldMkLst>
        <pc:spChg chg="mod">
          <ac:chgData name="Sheppard MS JE@MCC RJOC(A)@Defence O365" userId="S::justin.sheppard@ecn.forces.gc.ca::046012a4-b312-4c37-863d-653c3913ec98" providerId="AD" clId="Web-{D8A1E218-E834-48CD-9B88-A220AF69FF69}" dt="2021-02-05T20:19:58.619" v="88" actId="20577"/>
          <ac:spMkLst>
            <pc:docMk/>
            <pc:sldMk cId="0" sldId="743"/>
            <ac:spMk id="4" creationId="{381D20E7-E0DC-40CE-B013-D6544F192735}"/>
          </ac:spMkLst>
        </pc:spChg>
      </pc:sldChg>
      <pc:sldChg chg="modSp">
        <pc:chgData name="Sheppard MS JE@MCC RJOC(A)@Defence O365" userId="S::justin.sheppard@ecn.forces.gc.ca::046012a4-b312-4c37-863d-653c3913ec98" providerId="AD" clId="Web-{D8A1E218-E834-48CD-9B88-A220AF69FF69}" dt="2021-02-05T20:16:52.844" v="46" actId="20577"/>
        <pc:sldMkLst>
          <pc:docMk/>
          <pc:sldMk cId="0" sldId="768"/>
        </pc:sldMkLst>
        <pc:spChg chg="mod">
          <ac:chgData name="Sheppard MS JE@MCC RJOC(A)@Defence O365" userId="S::justin.sheppard@ecn.forces.gc.ca::046012a4-b312-4c37-863d-653c3913ec98" providerId="AD" clId="Web-{D8A1E218-E834-48CD-9B88-A220AF69FF69}" dt="2021-02-05T20:16:52.844" v="46" actId="20577"/>
          <ac:spMkLst>
            <pc:docMk/>
            <pc:sldMk cId="0" sldId="768"/>
            <ac:spMk id="4" creationId="{E102049D-8AA6-4F7E-A225-AEF0FB5948EB}"/>
          </ac:spMkLst>
        </pc:spChg>
        <pc:spChg chg="mod">
          <ac:chgData name="Sheppard MS JE@MCC RJOC(A)@Defence O365" userId="S::justin.sheppard@ecn.forces.gc.ca::046012a4-b312-4c37-863d-653c3913ec98" providerId="AD" clId="Web-{D8A1E218-E834-48CD-9B88-A220AF69FF69}" dt="2021-02-05T20:15:44.340" v="29" actId="1076"/>
          <ac:spMkLst>
            <pc:docMk/>
            <pc:sldMk cId="0" sldId="768"/>
            <ac:spMk id="34818" creationId="{9E0D6E99-BFB0-4160-A24B-8F92D0FAED07}"/>
          </ac:spMkLst>
        </pc:spChg>
      </pc:sldChg>
      <pc:sldChg chg="delSp modSp">
        <pc:chgData name="Sheppard MS JE@MCC RJOC(A)@Defence O365" userId="S::justin.sheppard@ecn.forces.gc.ca::046012a4-b312-4c37-863d-653c3913ec98" providerId="AD" clId="Web-{D8A1E218-E834-48CD-9B88-A220AF69FF69}" dt="2021-02-05T20:19:34.165" v="81" actId="14100"/>
        <pc:sldMkLst>
          <pc:docMk/>
          <pc:sldMk cId="0" sldId="784"/>
        </pc:sldMkLst>
        <pc:spChg chg="mod">
          <ac:chgData name="Sheppard MS JE@MCC RJOC(A)@Defence O365" userId="S::justin.sheppard@ecn.forces.gc.ca::046012a4-b312-4c37-863d-653c3913ec98" providerId="AD" clId="Web-{D8A1E218-E834-48CD-9B88-A220AF69FF69}" dt="2021-02-05T20:19:34.165" v="81" actId="14100"/>
          <ac:spMkLst>
            <pc:docMk/>
            <pc:sldMk cId="0" sldId="784"/>
            <ac:spMk id="4" creationId="{28B9393B-0600-4060-85D9-45F6DDFFFD45}"/>
          </ac:spMkLst>
        </pc:spChg>
        <pc:spChg chg="del">
          <ac:chgData name="Sheppard MS JE@MCC RJOC(A)@Defence O365" userId="S::justin.sheppard@ecn.forces.gc.ca::046012a4-b312-4c37-863d-653c3913ec98" providerId="AD" clId="Web-{D8A1E218-E834-48CD-9B88-A220AF69FF69}" dt="2021-02-05T20:19:28.602" v="80"/>
          <ac:spMkLst>
            <pc:docMk/>
            <pc:sldMk cId="0" sldId="784"/>
            <ac:spMk id="5" creationId="{B66C2CDE-C502-4325-B968-9A26AE72CD00}"/>
          </ac:spMkLst>
        </pc:spChg>
      </pc:sldChg>
      <pc:sldChg chg="modSp">
        <pc:chgData name="Sheppard MS JE@MCC RJOC(A)@Defence O365" userId="S::justin.sheppard@ecn.forces.gc.ca::046012a4-b312-4c37-863d-653c3913ec98" providerId="AD" clId="Web-{D8A1E218-E834-48CD-9B88-A220AF69FF69}" dt="2021-02-05T20:17:41.971" v="60" actId="20577"/>
        <pc:sldMkLst>
          <pc:docMk/>
          <pc:sldMk cId="0" sldId="800"/>
        </pc:sldMkLst>
        <pc:spChg chg="mod">
          <ac:chgData name="Sheppard MS JE@MCC RJOC(A)@Defence O365" userId="S::justin.sheppard@ecn.forces.gc.ca::046012a4-b312-4c37-863d-653c3913ec98" providerId="AD" clId="Web-{D8A1E218-E834-48CD-9B88-A220AF69FF69}" dt="2021-02-05T20:17:41.971" v="60" actId="20577"/>
          <ac:spMkLst>
            <pc:docMk/>
            <pc:sldMk cId="0" sldId="800"/>
            <ac:spMk id="4" creationId="{5E1985C0-0D32-4CE2-AC0E-ED051D6A2F78}"/>
          </ac:spMkLst>
        </pc:spChg>
      </pc:sldChg>
      <pc:sldChg chg="modSp">
        <pc:chgData name="Sheppard MS JE@MCC RJOC(A)@Defence O365" userId="S::justin.sheppard@ecn.forces.gc.ca::046012a4-b312-4c37-863d-653c3913ec98" providerId="AD" clId="Web-{D8A1E218-E834-48CD-9B88-A220AF69FF69}" dt="2021-02-05T20:21:04.435" v="94" actId="1076"/>
        <pc:sldMkLst>
          <pc:docMk/>
          <pc:sldMk cId="3688182284" sldId="803"/>
        </pc:sldMkLst>
        <pc:spChg chg="mod">
          <ac:chgData name="Sheppard MS JE@MCC RJOC(A)@Defence O365" userId="S::justin.sheppard@ecn.forces.gc.ca::046012a4-b312-4c37-863d-653c3913ec98" providerId="AD" clId="Web-{D8A1E218-E834-48CD-9B88-A220AF69FF69}" dt="2021-02-05T20:20:58.763" v="92" actId="1076"/>
          <ac:spMkLst>
            <pc:docMk/>
            <pc:sldMk cId="3688182284" sldId="803"/>
            <ac:spMk id="9" creationId="{DE7B40CB-9B11-4DB4-9620-77E4A86611D1}"/>
          </ac:spMkLst>
        </pc:spChg>
        <pc:spChg chg="mod">
          <ac:chgData name="Sheppard MS JE@MCC RJOC(A)@Defence O365" userId="S::justin.sheppard@ecn.forces.gc.ca::046012a4-b312-4c37-863d-653c3913ec98" providerId="AD" clId="Web-{D8A1E218-E834-48CD-9B88-A220AF69FF69}" dt="2021-02-05T20:20:50.419" v="91" actId="1076"/>
          <ac:spMkLst>
            <pc:docMk/>
            <pc:sldMk cId="3688182284" sldId="803"/>
            <ac:spMk id="107" creationId="{AA4716EF-BE5E-45C5-9368-FCEBFA6D10BC}"/>
          </ac:spMkLst>
        </pc:spChg>
        <pc:spChg chg="mod">
          <ac:chgData name="Sheppard MS JE@MCC RJOC(A)@Defence O365" userId="S::justin.sheppard@ecn.forces.gc.ca::046012a4-b312-4c37-863d-653c3913ec98" providerId="AD" clId="Web-{D8A1E218-E834-48CD-9B88-A220AF69FF69}" dt="2021-02-05T20:13:48.255" v="1" actId="1076"/>
          <ac:spMkLst>
            <pc:docMk/>
            <pc:sldMk cId="3688182284" sldId="803"/>
            <ac:spMk id="19458" creationId="{F81F8BC8-0B25-4232-9543-E98C6FF7642F}"/>
          </ac:spMkLst>
        </pc:spChg>
        <pc:spChg chg="mod">
          <ac:chgData name="Sheppard MS JE@MCC RJOC(A)@Defence O365" userId="S::justin.sheppard@ecn.forces.gc.ca::046012a4-b312-4c37-863d-653c3913ec98" providerId="AD" clId="Web-{D8A1E218-E834-48CD-9B88-A220AF69FF69}" dt="2021-02-05T20:14:14.225" v="9" actId="20577"/>
          <ac:spMkLst>
            <pc:docMk/>
            <pc:sldMk cId="3688182284" sldId="803"/>
            <ac:spMk id="19459" creationId="{6058B770-0131-4D3D-91A7-01F863A60B28}"/>
          </ac:spMkLst>
        </pc:spChg>
        <pc:picChg chg="mod">
          <ac:chgData name="Sheppard MS JE@MCC RJOC(A)@Defence O365" userId="S::justin.sheppard@ecn.forces.gc.ca::046012a4-b312-4c37-863d-653c3913ec98" providerId="AD" clId="Web-{D8A1E218-E834-48CD-9B88-A220AF69FF69}" dt="2021-02-05T20:20:42.200" v="89" actId="1076"/>
          <ac:picMkLst>
            <pc:docMk/>
            <pc:sldMk cId="3688182284" sldId="803"/>
            <ac:picMk id="4" creationId="{DDB85254-EC65-4081-83C7-CD61330B7673}"/>
          </ac:picMkLst>
        </pc:picChg>
        <pc:cxnChg chg="mod">
          <ac:chgData name="Sheppard MS JE@MCC RJOC(A)@Defence O365" userId="S::justin.sheppard@ecn.forces.gc.ca::046012a4-b312-4c37-863d-653c3913ec98" providerId="AD" clId="Web-{D8A1E218-E834-48CD-9B88-A220AF69FF69}" dt="2021-02-05T20:21:02.185" v="93" actId="1076"/>
          <ac:cxnSpMkLst>
            <pc:docMk/>
            <pc:sldMk cId="3688182284" sldId="803"/>
            <ac:cxnSpMk id="96" creationId="{C654828D-60E8-4081-9BBF-05DF9907AF05}"/>
          </ac:cxnSpMkLst>
        </pc:cxnChg>
        <pc:cxnChg chg="mod">
          <ac:chgData name="Sheppard MS JE@MCC RJOC(A)@Defence O365" userId="S::justin.sheppard@ecn.forces.gc.ca::046012a4-b312-4c37-863d-653c3913ec98" providerId="AD" clId="Web-{D8A1E218-E834-48CD-9B88-A220AF69FF69}" dt="2021-02-05T20:21:04.435" v="94" actId="1076"/>
          <ac:cxnSpMkLst>
            <pc:docMk/>
            <pc:sldMk cId="3688182284" sldId="803"/>
            <ac:cxnSpMk id="106" creationId="{1D4A8ACC-1EDB-4997-B1A3-30775C6CB572}"/>
          </ac:cxnSpMkLst>
        </pc:cxnChg>
      </pc:sldChg>
    </pc:docChg>
  </pc:docChgLst>
  <pc:docChgLst>
    <pc:chgData name="Blindback Sgt TJ@21 AC&amp;W Sqn CADS Ops@Defence O365" userId="S::timothy.blindback@ecn.forces.gc.ca::2699d6b2-7bae-42be-83da-ef360de0bb01" providerId="AD" clId="Web-{107C89CE-7BBB-9728-C89C-7E792F39648B}"/>
    <pc:docChg chg="modSld sldOrd">
      <pc:chgData name="Blindback Sgt TJ@21 AC&amp;W Sqn CADS Ops@Defence O365" userId="S::timothy.blindback@ecn.forces.gc.ca::2699d6b2-7bae-42be-83da-ef360de0bb01" providerId="AD" clId="Web-{107C89CE-7BBB-9728-C89C-7E792F39648B}" dt="2021-02-04T18:39:03.045" v="1797"/>
      <pc:docMkLst>
        <pc:docMk/>
      </pc:docMkLst>
      <pc:sldChg chg="modSp modNotes">
        <pc:chgData name="Blindback Sgt TJ@21 AC&amp;W Sqn CADS Ops@Defence O365" userId="S::timothy.blindback@ecn.forces.gc.ca::2699d6b2-7bae-42be-83da-ef360de0bb01" providerId="AD" clId="Web-{107C89CE-7BBB-9728-C89C-7E792F39648B}" dt="2021-02-04T18:27:13.947" v="401"/>
        <pc:sldMkLst>
          <pc:docMk/>
          <pc:sldMk cId="0" sldId="717"/>
        </pc:sldMkLst>
        <pc:spChg chg="mod">
          <ac:chgData name="Blindback Sgt TJ@21 AC&amp;W Sqn CADS Ops@Defence O365" userId="S::timothy.blindback@ecn.forces.gc.ca::2699d6b2-7bae-42be-83da-ef360de0bb01" providerId="AD" clId="Web-{107C89CE-7BBB-9728-C89C-7E792F39648B}" dt="2021-02-04T18:22:01.460" v="1" actId="20577"/>
          <ac:spMkLst>
            <pc:docMk/>
            <pc:sldMk cId="0" sldId="717"/>
            <ac:spMk id="11267" creationId="{5CD10583-F881-4809-8712-90752923D4BF}"/>
          </ac:spMkLst>
        </pc:spChg>
        <pc:spChg chg="mod">
          <ac:chgData name="Blindback Sgt TJ@21 AC&amp;W Sqn CADS Ops@Defence O365" userId="S::timothy.blindback@ecn.forces.gc.ca::2699d6b2-7bae-42be-83da-ef360de0bb01" providerId="AD" clId="Web-{107C89CE-7BBB-9728-C89C-7E792F39648B}" dt="2021-02-04T18:25:54.478" v="176" actId="1076"/>
          <ac:spMkLst>
            <pc:docMk/>
            <pc:sldMk cId="0" sldId="717"/>
            <ac:spMk id="882722" creationId="{BAB8246D-BD0A-44E8-8A92-7FAA02094AA4}"/>
          </ac:spMkLst>
        </pc:spChg>
        <pc:grpChg chg="mod">
          <ac:chgData name="Blindback Sgt TJ@21 AC&amp;W Sqn CADS Ops@Defence O365" userId="S::timothy.blindback@ecn.forces.gc.ca::2699d6b2-7bae-42be-83da-ef360de0bb01" providerId="AD" clId="Web-{107C89CE-7BBB-9728-C89C-7E792F39648B}" dt="2021-02-04T18:25:59.962" v="177" actId="1076"/>
          <ac:grpSpMkLst>
            <pc:docMk/>
            <pc:sldMk cId="0" sldId="717"/>
            <ac:grpSpMk id="11268" creationId="{8C57742E-7372-4A2B-BB83-778A032EBE16}"/>
          </ac:grpSpMkLst>
        </pc:grpChg>
      </pc:sldChg>
      <pc:sldChg chg="modNotes">
        <pc:chgData name="Blindback Sgt TJ@21 AC&amp;W Sqn CADS Ops@Defence O365" userId="S::timothy.blindback@ecn.forces.gc.ca::2699d6b2-7bae-42be-83da-ef360de0bb01" providerId="AD" clId="Web-{107C89CE-7BBB-9728-C89C-7E792F39648B}" dt="2021-02-04T18:34:54.888" v="1565"/>
        <pc:sldMkLst>
          <pc:docMk/>
          <pc:sldMk cId="0" sldId="727"/>
        </pc:sldMkLst>
      </pc:sldChg>
      <pc:sldChg chg="modSp ord modNotes">
        <pc:chgData name="Blindback Sgt TJ@21 AC&amp;W Sqn CADS Ops@Defence O365" userId="S::timothy.blindback@ecn.forces.gc.ca::2699d6b2-7bae-42be-83da-ef360de0bb01" providerId="AD" clId="Web-{107C89CE-7BBB-9728-C89C-7E792F39648B}" dt="2021-02-04T18:25:41.353" v="174"/>
        <pc:sldMkLst>
          <pc:docMk/>
          <pc:sldMk cId="0" sldId="751"/>
        </pc:sldMkLst>
        <pc:spChg chg="mod">
          <ac:chgData name="Blindback Sgt TJ@21 AC&amp;W Sqn CADS Ops@Defence O365" userId="S::timothy.blindback@ecn.forces.gc.ca::2699d6b2-7bae-42be-83da-ef360de0bb01" providerId="AD" clId="Web-{107C89CE-7BBB-9728-C89C-7E792F39648B}" dt="2021-02-04T18:24:04.242" v="25" actId="20577"/>
          <ac:spMkLst>
            <pc:docMk/>
            <pc:sldMk cId="0" sldId="751"/>
            <ac:spMk id="13315" creationId="{AA68DC25-7052-4B27-AE6C-1CAE28CC39BA}"/>
          </ac:spMkLst>
        </pc:spChg>
      </pc:sldChg>
      <pc:sldChg chg="modNotes">
        <pc:chgData name="Blindback Sgt TJ@21 AC&amp;W Sqn CADS Ops@Defence O365" userId="S::timothy.blindback@ecn.forces.gc.ca::2699d6b2-7bae-42be-83da-ef360de0bb01" providerId="AD" clId="Web-{107C89CE-7BBB-9728-C89C-7E792F39648B}" dt="2021-02-04T18:39:03.045" v="1797"/>
        <pc:sldMkLst>
          <pc:docMk/>
          <pc:sldMk cId="0" sldId="784"/>
        </pc:sldMkLst>
      </pc:sldChg>
      <pc:sldChg chg="modNotes">
        <pc:chgData name="Blindback Sgt TJ@21 AC&amp;W Sqn CADS Ops@Defence O365" userId="S::timothy.blindback@ecn.forces.gc.ca::2699d6b2-7bae-42be-83da-ef360de0bb01" providerId="AD" clId="Web-{107C89CE-7BBB-9728-C89C-7E792F39648B}" dt="2021-02-04T18:31:44.921" v="1016"/>
        <pc:sldMkLst>
          <pc:docMk/>
          <pc:sldMk cId="0" sldId="798"/>
        </pc:sldMkLst>
      </pc:sldChg>
      <pc:sldChg chg="modSp modNotes">
        <pc:chgData name="Blindback Sgt TJ@21 AC&amp;W Sqn CADS Ops@Defence O365" userId="S::timothy.blindback@ecn.forces.gc.ca::2699d6b2-7bae-42be-83da-ef360de0bb01" providerId="AD" clId="Web-{107C89CE-7BBB-9728-C89C-7E792F39648B}" dt="2021-02-04T18:38:13.311" v="1706"/>
        <pc:sldMkLst>
          <pc:docMk/>
          <pc:sldMk cId="0" sldId="800"/>
        </pc:sldMkLst>
        <pc:spChg chg="mod">
          <ac:chgData name="Blindback Sgt TJ@21 AC&amp;W Sqn CADS Ops@Defence O365" userId="S::timothy.blindback@ecn.forces.gc.ca::2699d6b2-7bae-42be-83da-ef360de0bb01" providerId="AD" clId="Web-{107C89CE-7BBB-9728-C89C-7E792F39648B}" dt="2021-02-04T18:37:56.670" v="1680" actId="20577"/>
          <ac:spMkLst>
            <pc:docMk/>
            <pc:sldMk cId="0" sldId="800"/>
            <ac:spMk id="4" creationId="{5E1985C0-0D32-4CE2-AC0E-ED051D6A2F78}"/>
          </ac:spMkLst>
        </pc:spChg>
      </pc:sldChg>
      <pc:sldChg chg="modNotes">
        <pc:chgData name="Blindback Sgt TJ@21 AC&amp;W Sqn CADS Ops@Defence O365" userId="S::timothy.blindback@ecn.forces.gc.ca::2699d6b2-7bae-42be-83da-ef360de0bb01" providerId="AD" clId="Web-{107C89CE-7BBB-9728-C89C-7E792F39648B}" dt="2021-02-04T18:36:17.904" v="1673"/>
        <pc:sldMkLst>
          <pc:docMk/>
          <pc:sldMk cId="3688182284" sldId="803"/>
        </pc:sldMkLst>
      </pc:sldChg>
    </pc:docChg>
  </pc:docChgLst>
  <pc:docChgLst>
    <pc:chgData name="Sheppard MS JE@MCC RJOC(A)@Defence O365" userId="S::justin.sheppard@ecn.forces.gc.ca::046012a4-b312-4c37-863d-653c3913ec98" providerId="AD" clId="Web-{951EF7FB-74FE-46C4-9763-DF730B3B87A6}"/>
    <pc:docChg chg="modSld">
      <pc:chgData name="Sheppard MS JE@MCC RJOC(A)@Defence O365" userId="S::justin.sheppard@ecn.forces.gc.ca::046012a4-b312-4c37-863d-653c3913ec98" providerId="AD" clId="Web-{951EF7FB-74FE-46C4-9763-DF730B3B87A6}" dt="2021-02-05T19:07:01.149" v="60" actId="1076"/>
      <pc:docMkLst>
        <pc:docMk/>
      </pc:docMkLst>
      <pc:sldChg chg="modSp">
        <pc:chgData name="Sheppard MS JE@MCC RJOC(A)@Defence O365" userId="S::justin.sheppard@ecn.forces.gc.ca::046012a4-b312-4c37-863d-653c3913ec98" providerId="AD" clId="Web-{951EF7FB-74FE-46C4-9763-DF730B3B87A6}" dt="2021-02-05T19:02:02.751" v="5" actId="1076"/>
        <pc:sldMkLst>
          <pc:docMk/>
          <pc:sldMk cId="0" sldId="685"/>
        </pc:sldMkLst>
        <pc:spChg chg="mod">
          <ac:chgData name="Sheppard MS JE@MCC RJOC(A)@Defence O365" userId="S::justin.sheppard@ecn.forces.gc.ca::046012a4-b312-4c37-863d-653c3913ec98" providerId="AD" clId="Web-{951EF7FB-74FE-46C4-9763-DF730B3B87A6}" dt="2021-02-05T19:01:33.593" v="2" actId="14100"/>
          <ac:spMkLst>
            <pc:docMk/>
            <pc:sldMk cId="0" sldId="685"/>
            <ac:spMk id="5122" creationId="{485C4292-8038-4F11-9BA4-C19544DB11F7}"/>
          </ac:spMkLst>
        </pc:spChg>
        <pc:spChg chg="mod">
          <ac:chgData name="Sheppard MS JE@MCC RJOC(A)@Defence O365" userId="S::justin.sheppard@ecn.forces.gc.ca::046012a4-b312-4c37-863d-653c3913ec98" providerId="AD" clId="Web-{951EF7FB-74FE-46C4-9763-DF730B3B87A6}" dt="2021-02-05T19:02:02.751" v="5" actId="1076"/>
          <ac:spMkLst>
            <pc:docMk/>
            <pc:sldMk cId="0" sldId="685"/>
            <ac:spMk id="5123" creationId="{D5275EE4-6AB6-4C0B-B030-E0CD5E89B141}"/>
          </ac:spMkLst>
        </pc:spChg>
      </pc:sldChg>
      <pc:sldChg chg="modSp">
        <pc:chgData name="Sheppard MS JE@MCC RJOC(A)@Defence O365" userId="S::justin.sheppard@ecn.forces.gc.ca::046012a4-b312-4c37-863d-653c3913ec98" providerId="AD" clId="Web-{951EF7FB-74FE-46C4-9763-DF730B3B87A6}" dt="2021-02-05T19:02:45.426" v="13" actId="20577"/>
        <pc:sldMkLst>
          <pc:docMk/>
          <pc:sldMk cId="0" sldId="715"/>
        </pc:sldMkLst>
        <pc:spChg chg="mod">
          <ac:chgData name="Sheppard MS JE@MCC RJOC(A)@Defence O365" userId="S::justin.sheppard@ecn.forces.gc.ca::046012a4-b312-4c37-863d-653c3913ec98" providerId="AD" clId="Web-{951EF7FB-74FE-46C4-9763-DF730B3B87A6}" dt="2021-02-05T19:02:21.972" v="7" actId="1076"/>
          <ac:spMkLst>
            <pc:docMk/>
            <pc:sldMk cId="0" sldId="715"/>
            <ac:spMk id="7170" creationId="{FAA89E72-4C80-48D7-8272-1B1B56DED942}"/>
          </ac:spMkLst>
        </pc:spChg>
        <pc:spChg chg="mod">
          <ac:chgData name="Sheppard MS JE@MCC RJOC(A)@Defence O365" userId="S::justin.sheppard@ecn.forces.gc.ca::046012a4-b312-4c37-863d-653c3913ec98" providerId="AD" clId="Web-{951EF7FB-74FE-46C4-9763-DF730B3B87A6}" dt="2021-02-05T19:02:45.426" v="13" actId="20577"/>
          <ac:spMkLst>
            <pc:docMk/>
            <pc:sldMk cId="0" sldId="715"/>
            <ac:spMk id="7171" creationId="{CB290F33-635C-4101-9A84-04F876153B0E}"/>
          </ac:spMkLst>
        </pc:spChg>
      </pc:sldChg>
      <pc:sldChg chg="modSp">
        <pc:chgData name="Sheppard MS JE@MCC RJOC(A)@Defence O365" userId="S::justin.sheppard@ecn.forces.gc.ca::046012a4-b312-4c37-863d-653c3913ec98" providerId="AD" clId="Web-{951EF7FB-74FE-46C4-9763-DF730B3B87A6}" dt="2021-02-05T19:05:48.159" v="49" actId="1076"/>
        <pc:sldMkLst>
          <pc:docMk/>
          <pc:sldMk cId="0" sldId="717"/>
        </pc:sldMkLst>
        <pc:spChg chg="mod">
          <ac:chgData name="Sheppard MS JE@MCC RJOC(A)@Defence O365" userId="S::justin.sheppard@ecn.forces.gc.ca::046012a4-b312-4c37-863d-653c3913ec98" providerId="AD" clId="Web-{951EF7FB-74FE-46C4-9763-DF730B3B87A6}" dt="2021-02-05T19:05:48.159" v="49" actId="1076"/>
          <ac:spMkLst>
            <pc:docMk/>
            <pc:sldMk cId="0" sldId="717"/>
            <ac:spMk id="11266" creationId="{277FD57C-C4C6-4140-A81F-826CE7DF3D94}"/>
          </ac:spMkLst>
        </pc:spChg>
        <pc:spChg chg="mod">
          <ac:chgData name="Sheppard MS JE@MCC RJOC(A)@Defence O365" userId="S::justin.sheppard@ecn.forces.gc.ca::046012a4-b312-4c37-863d-653c3913ec98" providerId="AD" clId="Web-{951EF7FB-74FE-46C4-9763-DF730B3B87A6}" dt="2021-02-05T19:03:59.463" v="37" actId="20577"/>
          <ac:spMkLst>
            <pc:docMk/>
            <pc:sldMk cId="0" sldId="717"/>
            <ac:spMk id="11267" creationId="{5CD10583-F881-4809-8712-90752923D4BF}"/>
          </ac:spMkLst>
        </pc:spChg>
      </pc:sldChg>
      <pc:sldChg chg="modSp">
        <pc:chgData name="Sheppard MS JE@MCC RJOC(A)@Defence O365" userId="S::justin.sheppard@ecn.forces.gc.ca::046012a4-b312-4c37-863d-653c3913ec98" providerId="AD" clId="Web-{951EF7FB-74FE-46C4-9763-DF730B3B87A6}" dt="2021-02-05T19:07:01.149" v="60" actId="1076"/>
        <pc:sldMkLst>
          <pc:docMk/>
          <pc:sldMk cId="0" sldId="727"/>
        </pc:sldMkLst>
        <pc:spChg chg="mod">
          <ac:chgData name="Sheppard MS JE@MCC RJOC(A)@Defence O365" userId="S::justin.sheppard@ecn.forces.gc.ca::046012a4-b312-4c37-863d-653c3913ec98" providerId="AD" clId="Web-{951EF7FB-74FE-46C4-9763-DF730B3B87A6}" dt="2021-02-05T19:07:01.149" v="60" actId="1076"/>
          <ac:spMkLst>
            <pc:docMk/>
            <pc:sldMk cId="0" sldId="727"/>
            <ac:spMk id="19458" creationId="{F81F8BC8-0B25-4232-9543-E98C6FF7642F}"/>
          </ac:spMkLst>
        </pc:spChg>
        <pc:spChg chg="mod">
          <ac:chgData name="Sheppard MS JE@MCC RJOC(A)@Defence O365" userId="S::justin.sheppard@ecn.forces.gc.ca::046012a4-b312-4c37-863d-653c3913ec98" providerId="AD" clId="Web-{951EF7FB-74FE-46C4-9763-DF730B3B87A6}" dt="2021-02-05T19:06:37.256" v="58" actId="20577"/>
          <ac:spMkLst>
            <pc:docMk/>
            <pc:sldMk cId="0" sldId="727"/>
            <ac:spMk id="19459" creationId="{6058B770-0131-4D3D-91A7-01F863A60B28}"/>
          </ac:spMkLst>
        </pc:spChg>
      </pc:sldChg>
      <pc:sldChg chg="modSp">
        <pc:chgData name="Sheppard MS JE@MCC RJOC(A)@Defence O365" userId="S::justin.sheppard@ecn.forces.gc.ca::046012a4-b312-4c37-863d-653c3913ec98" providerId="AD" clId="Web-{951EF7FB-74FE-46C4-9763-DF730B3B87A6}" dt="2021-02-05T19:05:02.155" v="45" actId="1076"/>
        <pc:sldMkLst>
          <pc:docMk/>
          <pc:sldMk cId="0" sldId="751"/>
        </pc:sldMkLst>
        <pc:spChg chg="mod">
          <ac:chgData name="Sheppard MS JE@MCC RJOC(A)@Defence O365" userId="S::justin.sheppard@ecn.forces.gc.ca::046012a4-b312-4c37-863d-653c3913ec98" providerId="AD" clId="Web-{951EF7FB-74FE-46C4-9763-DF730B3B87A6}" dt="2021-02-05T19:05:02.155" v="45" actId="1076"/>
          <ac:spMkLst>
            <pc:docMk/>
            <pc:sldMk cId="0" sldId="751"/>
            <ac:spMk id="13314" creationId="{B8E95A78-A822-4222-B808-01BD010C5044}"/>
          </ac:spMkLst>
        </pc:spChg>
        <pc:spChg chg="mod">
          <ac:chgData name="Sheppard MS JE@MCC RJOC(A)@Defence O365" userId="S::justin.sheppard@ecn.forces.gc.ca::046012a4-b312-4c37-863d-653c3913ec98" providerId="AD" clId="Web-{951EF7FB-74FE-46C4-9763-DF730B3B87A6}" dt="2021-02-05T19:03:16.007" v="23" actId="20577"/>
          <ac:spMkLst>
            <pc:docMk/>
            <pc:sldMk cId="0" sldId="751"/>
            <ac:spMk id="13315" creationId="{AA68DC25-7052-4B27-AE6C-1CAE28CC39BA}"/>
          </ac:spMkLst>
        </pc:spChg>
      </pc:sldChg>
      <pc:sldChg chg="modSp">
        <pc:chgData name="Sheppard MS JE@MCC RJOC(A)@Defence O365" userId="S::justin.sheppard@ecn.forces.gc.ca::046012a4-b312-4c37-863d-653c3913ec98" providerId="AD" clId="Web-{951EF7FB-74FE-46C4-9763-DF730B3B87A6}" dt="2021-02-05T19:06:02.051" v="51" actId="1076"/>
        <pc:sldMkLst>
          <pc:docMk/>
          <pc:sldMk cId="0" sldId="798"/>
        </pc:sldMkLst>
        <pc:spChg chg="mod">
          <ac:chgData name="Sheppard MS JE@MCC RJOC(A)@Defence O365" userId="S::justin.sheppard@ecn.forces.gc.ca::046012a4-b312-4c37-863d-653c3913ec98" providerId="AD" clId="Web-{951EF7FB-74FE-46C4-9763-DF730B3B87A6}" dt="2021-02-05T19:06:02.051" v="51" actId="1076"/>
          <ac:spMkLst>
            <pc:docMk/>
            <pc:sldMk cId="0" sldId="798"/>
            <ac:spMk id="15362" creationId="{FBD717D9-06D8-4F25-A405-B7D95D178D55}"/>
          </ac:spMkLst>
        </pc:spChg>
      </pc:sldChg>
    </pc:docChg>
  </pc:docChgLst>
  <pc:docChgLst>
    <pc:chgData name="Sheppard MS JE@MCC RJOC(A)@Defence O365" userId="S::justin.sheppard@ecn.forces.gc.ca::046012a4-b312-4c37-863d-653c3913ec98" providerId="AD" clId="Web-{8166F09A-BEF1-405C-BF6A-D3C560707DAD}"/>
    <pc:docChg chg="addSld modSld addMainMaster">
      <pc:chgData name="Sheppard MS JE@MCC RJOC(A)@Defence O365" userId="S::justin.sheppard@ecn.forces.gc.ca::046012a4-b312-4c37-863d-653c3913ec98" providerId="AD" clId="Web-{8166F09A-BEF1-405C-BF6A-D3C560707DAD}" dt="2021-02-03T17:10:43.348" v="35" actId="1076"/>
      <pc:docMkLst>
        <pc:docMk/>
      </pc:docMkLst>
      <pc:sldChg chg="modSp">
        <pc:chgData name="Sheppard MS JE@MCC RJOC(A)@Defence O365" userId="S::justin.sheppard@ecn.forces.gc.ca::046012a4-b312-4c37-863d-653c3913ec98" providerId="AD" clId="Web-{8166F09A-BEF1-405C-BF6A-D3C560707DAD}" dt="2021-02-03T17:10:43.348" v="35" actId="1076"/>
        <pc:sldMkLst>
          <pc:docMk/>
          <pc:sldMk cId="0" sldId="685"/>
        </pc:sldMkLst>
        <pc:spChg chg="mod">
          <ac:chgData name="Sheppard MS JE@MCC RJOC(A)@Defence O365" userId="S::justin.sheppard@ecn.forces.gc.ca::046012a4-b312-4c37-863d-653c3913ec98" providerId="AD" clId="Web-{8166F09A-BEF1-405C-BF6A-D3C560707DAD}" dt="2021-02-03T17:10:43.348" v="35" actId="1076"/>
          <ac:spMkLst>
            <pc:docMk/>
            <pc:sldMk cId="0" sldId="685"/>
            <ac:spMk id="5122" creationId="{485C4292-8038-4F11-9BA4-C19544DB11F7}"/>
          </ac:spMkLst>
        </pc:spChg>
        <pc:spChg chg="mod">
          <ac:chgData name="Sheppard MS JE@MCC RJOC(A)@Defence O365" userId="S::justin.sheppard@ecn.forces.gc.ca::046012a4-b312-4c37-863d-653c3913ec98" providerId="AD" clId="Web-{8166F09A-BEF1-405C-BF6A-D3C560707DAD}" dt="2021-02-03T17:09:31.642" v="12" actId="20577"/>
          <ac:spMkLst>
            <pc:docMk/>
            <pc:sldMk cId="0" sldId="685"/>
            <ac:spMk id="5123" creationId="{D5275EE4-6AB6-4C0B-B030-E0CD5E89B141}"/>
          </ac:spMkLst>
        </pc:spChg>
      </pc:sldChg>
      <pc:sldChg chg="add">
        <pc:chgData name="Sheppard MS JE@MCC RJOC(A)@Defence O365" userId="S::justin.sheppard@ecn.forces.gc.ca::046012a4-b312-4c37-863d-653c3913ec98" providerId="AD" clId="Web-{8166F09A-BEF1-405C-BF6A-D3C560707DAD}" dt="2021-02-03T17:05:38.227" v="0"/>
        <pc:sldMkLst>
          <pc:docMk/>
          <pc:sldMk cId="2984868228" sldId="805"/>
        </pc:sldMkLst>
      </pc:sldChg>
      <pc:sldMasterChg chg="add addSldLayout">
        <pc:chgData name="Sheppard MS JE@MCC RJOC(A)@Defence O365" userId="S::justin.sheppard@ecn.forces.gc.ca::046012a4-b312-4c37-863d-653c3913ec98" providerId="AD" clId="Web-{8166F09A-BEF1-405C-BF6A-D3C560707DAD}" dt="2021-02-03T17:05:38.227" v="0"/>
        <pc:sldMasterMkLst>
          <pc:docMk/>
          <pc:sldMasterMk cId="0" sldId="2147483661"/>
        </pc:sldMasterMkLst>
        <pc:sldLayoutChg chg="add">
          <pc:chgData name="Sheppard MS JE@MCC RJOC(A)@Defence O365" userId="S::justin.sheppard@ecn.forces.gc.ca::046012a4-b312-4c37-863d-653c3913ec98" providerId="AD" clId="Web-{8166F09A-BEF1-405C-BF6A-D3C560707DAD}" dt="2021-02-03T17:05:38.227" v="0"/>
          <pc:sldLayoutMkLst>
            <pc:docMk/>
            <pc:sldMasterMk cId="0" sldId="2147483661"/>
            <pc:sldLayoutMk cId="3587587581" sldId="2147483675"/>
          </pc:sldLayoutMkLst>
        </pc:sldLayoutChg>
        <pc:sldLayoutChg chg="add">
          <pc:chgData name="Sheppard MS JE@MCC RJOC(A)@Defence O365" userId="S::justin.sheppard@ecn.forces.gc.ca::046012a4-b312-4c37-863d-653c3913ec98" providerId="AD" clId="Web-{8166F09A-BEF1-405C-BF6A-D3C560707DAD}" dt="2021-02-03T17:05:38.227" v="0"/>
          <pc:sldLayoutMkLst>
            <pc:docMk/>
            <pc:sldMasterMk cId="0" sldId="2147483661"/>
            <pc:sldLayoutMk cId="757936433" sldId="2147483676"/>
          </pc:sldLayoutMkLst>
        </pc:sldLayoutChg>
        <pc:sldLayoutChg chg="add">
          <pc:chgData name="Sheppard MS JE@MCC RJOC(A)@Defence O365" userId="S::justin.sheppard@ecn.forces.gc.ca::046012a4-b312-4c37-863d-653c3913ec98" providerId="AD" clId="Web-{8166F09A-BEF1-405C-BF6A-D3C560707DAD}" dt="2021-02-03T17:05:38.227" v="0"/>
          <pc:sldLayoutMkLst>
            <pc:docMk/>
            <pc:sldMasterMk cId="0" sldId="2147483661"/>
            <pc:sldLayoutMk cId="2943490398" sldId="2147483677"/>
          </pc:sldLayoutMkLst>
        </pc:sldLayoutChg>
        <pc:sldLayoutChg chg="add">
          <pc:chgData name="Sheppard MS JE@MCC RJOC(A)@Defence O365" userId="S::justin.sheppard@ecn.forces.gc.ca::046012a4-b312-4c37-863d-653c3913ec98" providerId="AD" clId="Web-{8166F09A-BEF1-405C-BF6A-D3C560707DAD}" dt="2021-02-03T17:05:38.227" v="0"/>
          <pc:sldLayoutMkLst>
            <pc:docMk/>
            <pc:sldMasterMk cId="0" sldId="2147483661"/>
            <pc:sldLayoutMk cId="772637757" sldId="2147483678"/>
          </pc:sldLayoutMkLst>
        </pc:sldLayoutChg>
        <pc:sldLayoutChg chg="add">
          <pc:chgData name="Sheppard MS JE@MCC RJOC(A)@Defence O365" userId="S::justin.sheppard@ecn.forces.gc.ca::046012a4-b312-4c37-863d-653c3913ec98" providerId="AD" clId="Web-{8166F09A-BEF1-405C-BF6A-D3C560707DAD}" dt="2021-02-03T17:05:38.227" v="0"/>
          <pc:sldLayoutMkLst>
            <pc:docMk/>
            <pc:sldMasterMk cId="0" sldId="2147483661"/>
            <pc:sldLayoutMk cId="1861570970" sldId="2147483679"/>
          </pc:sldLayoutMkLst>
        </pc:sldLayoutChg>
        <pc:sldLayoutChg chg="add">
          <pc:chgData name="Sheppard MS JE@MCC RJOC(A)@Defence O365" userId="S::justin.sheppard@ecn.forces.gc.ca::046012a4-b312-4c37-863d-653c3913ec98" providerId="AD" clId="Web-{8166F09A-BEF1-405C-BF6A-D3C560707DAD}" dt="2021-02-03T17:05:38.227" v="0"/>
          <pc:sldLayoutMkLst>
            <pc:docMk/>
            <pc:sldMasterMk cId="0" sldId="2147483661"/>
            <pc:sldLayoutMk cId="3331409101" sldId="2147483680"/>
          </pc:sldLayoutMkLst>
        </pc:sldLayoutChg>
        <pc:sldLayoutChg chg="add">
          <pc:chgData name="Sheppard MS JE@MCC RJOC(A)@Defence O365" userId="S::justin.sheppard@ecn.forces.gc.ca::046012a4-b312-4c37-863d-653c3913ec98" providerId="AD" clId="Web-{8166F09A-BEF1-405C-BF6A-D3C560707DAD}" dt="2021-02-03T17:05:38.227" v="0"/>
          <pc:sldLayoutMkLst>
            <pc:docMk/>
            <pc:sldMasterMk cId="0" sldId="2147483661"/>
            <pc:sldLayoutMk cId="3534907867" sldId="2147483681"/>
          </pc:sldLayoutMkLst>
        </pc:sldLayoutChg>
        <pc:sldLayoutChg chg="add">
          <pc:chgData name="Sheppard MS JE@MCC RJOC(A)@Defence O365" userId="S::justin.sheppard@ecn.forces.gc.ca::046012a4-b312-4c37-863d-653c3913ec98" providerId="AD" clId="Web-{8166F09A-BEF1-405C-BF6A-D3C560707DAD}" dt="2021-02-03T17:05:38.227" v="0"/>
          <pc:sldLayoutMkLst>
            <pc:docMk/>
            <pc:sldMasterMk cId="0" sldId="2147483661"/>
            <pc:sldLayoutMk cId="251597976" sldId="2147483682"/>
          </pc:sldLayoutMkLst>
        </pc:sldLayoutChg>
        <pc:sldLayoutChg chg="add">
          <pc:chgData name="Sheppard MS JE@MCC RJOC(A)@Defence O365" userId="S::justin.sheppard@ecn.forces.gc.ca::046012a4-b312-4c37-863d-653c3913ec98" providerId="AD" clId="Web-{8166F09A-BEF1-405C-BF6A-D3C560707DAD}" dt="2021-02-03T17:05:38.227" v="0"/>
          <pc:sldLayoutMkLst>
            <pc:docMk/>
            <pc:sldMasterMk cId="0" sldId="2147483661"/>
            <pc:sldLayoutMk cId="1041058093" sldId="2147483683"/>
          </pc:sldLayoutMkLst>
        </pc:sldLayoutChg>
        <pc:sldLayoutChg chg="add">
          <pc:chgData name="Sheppard MS JE@MCC RJOC(A)@Defence O365" userId="S::justin.sheppard@ecn.forces.gc.ca::046012a4-b312-4c37-863d-653c3913ec98" providerId="AD" clId="Web-{8166F09A-BEF1-405C-BF6A-D3C560707DAD}" dt="2021-02-03T17:05:38.227" v="0"/>
          <pc:sldLayoutMkLst>
            <pc:docMk/>
            <pc:sldMasterMk cId="0" sldId="2147483661"/>
            <pc:sldLayoutMk cId="3191897425" sldId="2147483684"/>
          </pc:sldLayoutMkLst>
        </pc:sldLayoutChg>
        <pc:sldLayoutChg chg="add">
          <pc:chgData name="Sheppard MS JE@MCC RJOC(A)@Defence O365" userId="S::justin.sheppard@ecn.forces.gc.ca::046012a4-b312-4c37-863d-653c3913ec98" providerId="AD" clId="Web-{8166F09A-BEF1-405C-BF6A-D3C560707DAD}" dt="2021-02-03T17:05:38.227" v="0"/>
          <pc:sldLayoutMkLst>
            <pc:docMk/>
            <pc:sldMasterMk cId="0" sldId="2147483661"/>
            <pc:sldLayoutMk cId="1124349474" sldId="2147483685"/>
          </pc:sldLayoutMkLst>
        </pc:sldLayoutChg>
        <pc:sldLayoutChg chg="add">
          <pc:chgData name="Sheppard MS JE@MCC RJOC(A)@Defence O365" userId="S::justin.sheppard@ecn.forces.gc.ca::046012a4-b312-4c37-863d-653c3913ec98" providerId="AD" clId="Web-{8166F09A-BEF1-405C-BF6A-D3C560707DAD}" dt="2021-02-03T17:05:38.227" v="0"/>
          <pc:sldLayoutMkLst>
            <pc:docMk/>
            <pc:sldMasterMk cId="0" sldId="2147483661"/>
            <pc:sldLayoutMk cId="637531431" sldId="2147483686"/>
          </pc:sldLayoutMkLst>
        </pc:sldLayoutChg>
      </pc:sldMasterChg>
    </pc:docChg>
  </pc:docChgLst>
  <pc:docChgLst>
    <pc:chgData name="Sheppard MS JE@MCC RJOC(A)@Defence O365" userId="S::justin.sheppard@ecn.forces.gc.ca::046012a4-b312-4c37-863d-653c3913ec98" providerId="AD" clId="Web-{0E0FC487-7C08-4CBB-8974-2BB4A1B654E9}"/>
    <pc:docChg chg="modSld">
      <pc:chgData name="Sheppard MS JE@MCC RJOC(A)@Defence O365" userId="S::justin.sheppard@ecn.forces.gc.ca::046012a4-b312-4c37-863d-653c3913ec98" providerId="AD" clId="Web-{0E0FC487-7C08-4CBB-8974-2BB4A1B654E9}" dt="2021-02-03T19:28:25.016" v="25" actId="20577"/>
      <pc:docMkLst>
        <pc:docMk/>
      </pc:docMkLst>
      <pc:sldChg chg="modSp">
        <pc:chgData name="Sheppard MS JE@MCC RJOC(A)@Defence O365" userId="S::justin.sheppard@ecn.forces.gc.ca::046012a4-b312-4c37-863d-653c3913ec98" providerId="AD" clId="Web-{0E0FC487-7C08-4CBB-8974-2BB4A1B654E9}" dt="2021-02-03T19:25:26.444" v="7" actId="20577"/>
        <pc:sldMkLst>
          <pc:docMk/>
          <pc:sldMk cId="0" sldId="685"/>
        </pc:sldMkLst>
        <pc:spChg chg="mod">
          <ac:chgData name="Sheppard MS JE@MCC RJOC(A)@Defence O365" userId="S::justin.sheppard@ecn.forces.gc.ca::046012a4-b312-4c37-863d-653c3913ec98" providerId="AD" clId="Web-{0E0FC487-7C08-4CBB-8974-2BB4A1B654E9}" dt="2021-02-03T19:25:26.444" v="7" actId="20577"/>
          <ac:spMkLst>
            <pc:docMk/>
            <pc:sldMk cId="0" sldId="685"/>
            <ac:spMk id="5122" creationId="{485C4292-8038-4F11-9BA4-C19544DB11F7}"/>
          </ac:spMkLst>
        </pc:spChg>
        <pc:spChg chg="mod">
          <ac:chgData name="Sheppard MS JE@MCC RJOC(A)@Defence O365" userId="S::justin.sheppard@ecn.forces.gc.ca::046012a4-b312-4c37-863d-653c3913ec98" providerId="AD" clId="Web-{0E0FC487-7C08-4CBB-8974-2BB4A1B654E9}" dt="2021-02-03T19:25:06.084" v="3" actId="20577"/>
          <ac:spMkLst>
            <pc:docMk/>
            <pc:sldMk cId="0" sldId="685"/>
            <ac:spMk id="5123" creationId="{D5275EE4-6AB6-4C0B-B030-E0CD5E89B141}"/>
          </ac:spMkLst>
        </pc:spChg>
      </pc:sldChg>
      <pc:sldChg chg="modSp">
        <pc:chgData name="Sheppard MS JE@MCC RJOC(A)@Defence O365" userId="S::justin.sheppard@ecn.forces.gc.ca::046012a4-b312-4c37-863d-653c3913ec98" providerId="AD" clId="Web-{0E0FC487-7C08-4CBB-8974-2BB4A1B654E9}" dt="2021-02-03T19:25:38.382" v="10" actId="20577"/>
        <pc:sldMkLst>
          <pc:docMk/>
          <pc:sldMk cId="0" sldId="715"/>
        </pc:sldMkLst>
        <pc:spChg chg="mod">
          <ac:chgData name="Sheppard MS JE@MCC RJOC(A)@Defence O365" userId="S::justin.sheppard@ecn.forces.gc.ca::046012a4-b312-4c37-863d-653c3913ec98" providerId="AD" clId="Web-{0E0FC487-7C08-4CBB-8974-2BB4A1B654E9}" dt="2021-02-03T19:25:38.382" v="10" actId="20577"/>
          <ac:spMkLst>
            <pc:docMk/>
            <pc:sldMk cId="0" sldId="715"/>
            <ac:spMk id="7170" creationId="{FAA89E72-4C80-48D7-8272-1B1B56DED942}"/>
          </ac:spMkLst>
        </pc:spChg>
      </pc:sldChg>
      <pc:sldChg chg="modSp">
        <pc:chgData name="Sheppard MS JE@MCC RJOC(A)@Defence O365" userId="S::justin.sheppard@ecn.forces.gc.ca::046012a4-b312-4c37-863d-653c3913ec98" providerId="AD" clId="Web-{0E0FC487-7C08-4CBB-8974-2BB4A1B654E9}" dt="2021-02-03T19:25:48.758" v="11" actId="20577"/>
        <pc:sldMkLst>
          <pc:docMk/>
          <pc:sldMk cId="0" sldId="717"/>
        </pc:sldMkLst>
        <pc:spChg chg="mod">
          <ac:chgData name="Sheppard MS JE@MCC RJOC(A)@Defence O365" userId="S::justin.sheppard@ecn.forces.gc.ca::046012a4-b312-4c37-863d-653c3913ec98" providerId="AD" clId="Web-{0E0FC487-7C08-4CBB-8974-2BB4A1B654E9}" dt="2021-02-03T19:25:48.758" v="11" actId="20577"/>
          <ac:spMkLst>
            <pc:docMk/>
            <pc:sldMk cId="0" sldId="717"/>
            <ac:spMk id="11266" creationId="{277FD57C-C4C6-4140-A81F-826CE7DF3D94}"/>
          </ac:spMkLst>
        </pc:spChg>
      </pc:sldChg>
      <pc:sldChg chg="modSp">
        <pc:chgData name="Sheppard MS JE@MCC RJOC(A)@Defence O365" userId="S::justin.sheppard@ecn.forces.gc.ca::046012a4-b312-4c37-863d-653c3913ec98" providerId="AD" clId="Web-{0E0FC487-7C08-4CBB-8974-2BB4A1B654E9}" dt="2021-02-03T19:27:48.702" v="18" actId="20577"/>
        <pc:sldMkLst>
          <pc:docMk/>
          <pc:sldMk cId="0" sldId="727"/>
        </pc:sldMkLst>
        <pc:spChg chg="mod">
          <ac:chgData name="Sheppard MS JE@MCC RJOC(A)@Defence O365" userId="S::justin.sheppard@ecn.forces.gc.ca::046012a4-b312-4c37-863d-653c3913ec98" providerId="AD" clId="Web-{0E0FC487-7C08-4CBB-8974-2BB4A1B654E9}" dt="2021-02-03T19:27:48.702" v="18" actId="20577"/>
          <ac:spMkLst>
            <pc:docMk/>
            <pc:sldMk cId="0" sldId="727"/>
            <ac:spMk id="19458" creationId="{F81F8BC8-0B25-4232-9543-E98C6FF7642F}"/>
          </ac:spMkLst>
        </pc:spChg>
      </pc:sldChg>
      <pc:sldChg chg="modSp">
        <pc:chgData name="Sheppard MS JE@MCC RJOC(A)@Defence O365" userId="S::justin.sheppard@ecn.forces.gc.ca::046012a4-b312-4c37-863d-653c3913ec98" providerId="AD" clId="Web-{0E0FC487-7C08-4CBB-8974-2BB4A1B654E9}" dt="2021-02-03T19:28:02.124" v="21" actId="20577"/>
        <pc:sldMkLst>
          <pc:docMk/>
          <pc:sldMk cId="0" sldId="733"/>
        </pc:sldMkLst>
        <pc:spChg chg="mod">
          <ac:chgData name="Sheppard MS JE@MCC RJOC(A)@Defence O365" userId="S::justin.sheppard@ecn.forces.gc.ca::046012a4-b312-4c37-863d-653c3913ec98" providerId="AD" clId="Web-{0E0FC487-7C08-4CBB-8974-2BB4A1B654E9}" dt="2021-02-03T19:28:02.124" v="21" actId="20577"/>
          <ac:spMkLst>
            <pc:docMk/>
            <pc:sldMk cId="0" sldId="733"/>
            <ac:spMk id="30722" creationId="{244ECC63-DDE8-48E4-B570-1BDFD36EF258}"/>
          </ac:spMkLst>
        </pc:spChg>
      </pc:sldChg>
      <pc:sldChg chg="modSp">
        <pc:chgData name="Sheppard MS JE@MCC RJOC(A)@Defence O365" userId="S::justin.sheppard@ecn.forces.gc.ca::046012a4-b312-4c37-863d-653c3913ec98" providerId="AD" clId="Web-{0E0FC487-7C08-4CBB-8974-2BB4A1B654E9}" dt="2021-02-03T19:28:25.016" v="25" actId="20577"/>
        <pc:sldMkLst>
          <pc:docMk/>
          <pc:sldMk cId="0" sldId="743"/>
        </pc:sldMkLst>
        <pc:spChg chg="mod">
          <ac:chgData name="Sheppard MS JE@MCC RJOC(A)@Defence O365" userId="S::justin.sheppard@ecn.forces.gc.ca::046012a4-b312-4c37-863d-653c3913ec98" providerId="AD" clId="Web-{0E0FC487-7C08-4CBB-8974-2BB4A1B654E9}" dt="2021-02-03T19:28:25.016" v="25" actId="20577"/>
          <ac:spMkLst>
            <pc:docMk/>
            <pc:sldMk cId="0" sldId="743"/>
            <ac:spMk id="46082" creationId="{87A9D1C2-2E0D-484E-8D20-382E5FA5D105}"/>
          </ac:spMkLst>
        </pc:spChg>
      </pc:sldChg>
      <pc:sldChg chg="modSp">
        <pc:chgData name="Sheppard MS JE@MCC RJOC(A)@Defence O365" userId="S::justin.sheppard@ecn.forces.gc.ca::046012a4-b312-4c37-863d-653c3913ec98" providerId="AD" clId="Web-{0E0FC487-7C08-4CBB-8974-2BB4A1B654E9}" dt="2021-02-03T19:25:55.649" v="13" actId="20577"/>
        <pc:sldMkLst>
          <pc:docMk/>
          <pc:sldMk cId="0" sldId="751"/>
        </pc:sldMkLst>
        <pc:spChg chg="mod">
          <ac:chgData name="Sheppard MS JE@MCC RJOC(A)@Defence O365" userId="S::justin.sheppard@ecn.forces.gc.ca::046012a4-b312-4c37-863d-653c3913ec98" providerId="AD" clId="Web-{0E0FC487-7C08-4CBB-8974-2BB4A1B654E9}" dt="2021-02-03T19:25:55.649" v="13" actId="20577"/>
          <ac:spMkLst>
            <pc:docMk/>
            <pc:sldMk cId="0" sldId="751"/>
            <ac:spMk id="13314" creationId="{B8E95A78-A822-4222-B808-01BD010C5044}"/>
          </ac:spMkLst>
        </pc:spChg>
      </pc:sldChg>
      <pc:sldChg chg="modSp">
        <pc:chgData name="Sheppard MS JE@MCC RJOC(A)@Defence O365" userId="S::justin.sheppard@ecn.forces.gc.ca::046012a4-b312-4c37-863d-653c3913ec98" providerId="AD" clId="Web-{0E0FC487-7C08-4CBB-8974-2BB4A1B654E9}" dt="2021-02-03T19:28:08.953" v="22" actId="20577"/>
        <pc:sldMkLst>
          <pc:docMk/>
          <pc:sldMk cId="0" sldId="768"/>
        </pc:sldMkLst>
        <pc:spChg chg="mod">
          <ac:chgData name="Sheppard MS JE@MCC RJOC(A)@Defence O365" userId="S::justin.sheppard@ecn.forces.gc.ca::046012a4-b312-4c37-863d-653c3913ec98" providerId="AD" clId="Web-{0E0FC487-7C08-4CBB-8974-2BB4A1B654E9}" dt="2021-02-03T19:28:08.953" v="22" actId="20577"/>
          <ac:spMkLst>
            <pc:docMk/>
            <pc:sldMk cId="0" sldId="768"/>
            <ac:spMk id="34818" creationId="{9E0D6E99-BFB0-4160-A24B-8F92D0FAED07}"/>
          </ac:spMkLst>
        </pc:spChg>
      </pc:sldChg>
      <pc:sldChg chg="modSp">
        <pc:chgData name="Sheppard MS JE@MCC RJOC(A)@Defence O365" userId="S::justin.sheppard@ecn.forces.gc.ca::046012a4-b312-4c37-863d-653c3913ec98" providerId="AD" clId="Web-{0E0FC487-7C08-4CBB-8974-2BB4A1B654E9}" dt="2021-02-03T19:28:21.563" v="24" actId="20577"/>
        <pc:sldMkLst>
          <pc:docMk/>
          <pc:sldMk cId="0" sldId="784"/>
        </pc:sldMkLst>
        <pc:spChg chg="mod">
          <ac:chgData name="Sheppard MS JE@MCC RJOC(A)@Defence O365" userId="S::justin.sheppard@ecn.forces.gc.ca::046012a4-b312-4c37-863d-653c3913ec98" providerId="AD" clId="Web-{0E0FC487-7C08-4CBB-8974-2BB4A1B654E9}" dt="2021-02-03T19:28:21.563" v="24" actId="20577"/>
          <ac:spMkLst>
            <pc:docMk/>
            <pc:sldMk cId="0" sldId="784"/>
            <ac:spMk id="41986" creationId="{3009109A-5965-48F6-8317-9B60A0A4DD4C}"/>
          </ac:spMkLst>
        </pc:spChg>
      </pc:sldChg>
      <pc:sldChg chg="modSp">
        <pc:chgData name="Sheppard MS JE@MCC RJOC(A)@Defence O365" userId="S::justin.sheppard@ecn.forces.gc.ca::046012a4-b312-4c37-863d-653c3913ec98" providerId="AD" clId="Web-{0E0FC487-7C08-4CBB-8974-2BB4A1B654E9}" dt="2021-02-03T19:27:36.436" v="17" actId="20577"/>
        <pc:sldMkLst>
          <pc:docMk/>
          <pc:sldMk cId="0" sldId="798"/>
        </pc:sldMkLst>
        <pc:spChg chg="mod">
          <ac:chgData name="Sheppard MS JE@MCC RJOC(A)@Defence O365" userId="S::justin.sheppard@ecn.forces.gc.ca::046012a4-b312-4c37-863d-653c3913ec98" providerId="AD" clId="Web-{0E0FC487-7C08-4CBB-8974-2BB4A1B654E9}" dt="2021-02-03T19:27:36.436" v="17" actId="20577"/>
          <ac:spMkLst>
            <pc:docMk/>
            <pc:sldMk cId="0" sldId="798"/>
            <ac:spMk id="15362" creationId="{FBD717D9-06D8-4F25-A405-B7D95D178D55}"/>
          </ac:spMkLst>
        </pc:spChg>
      </pc:sldChg>
      <pc:sldChg chg="modSp">
        <pc:chgData name="Sheppard MS JE@MCC RJOC(A)@Defence O365" userId="S::justin.sheppard@ecn.forces.gc.ca::046012a4-b312-4c37-863d-653c3913ec98" providerId="AD" clId="Web-{0E0FC487-7C08-4CBB-8974-2BB4A1B654E9}" dt="2021-02-03T19:28:15.328" v="23" actId="20577"/>
        <pc:sldMkLst>
          <pc:docMk/>
          <pc:sldMk cId="0" sldId="800"/>
        </pc:sldMkLst>
        <pc:spChg chg="mod">
          <ac:chgData name="Sheppard MS JE@MCC RJOC(A)@Defence O365" userId="S::justin.sheppard@ecn.forces.gc.ca::046012a4-b312-4c37-863d-653c3913ec98" providerId="AD" clId="Web-{0E0FC487-7C08-4CBB-8974-2BB4A1B654E9}" dt="2021-02-03T19:28:15.328" v="23" actId="20577"/>
          <ac:spMkLst>
            <pc:docMk/>
            <pc:sldMk cId="0" sldId="800"/>
            <ac:spMk id="40962" creationId="{0CC0C5AE-8EFA-4CF9-A0C7-BA347B65CBC1}"/>
          </ac:spMkLst>
        </pc:spChg>
      </pc:sldChg>
      <pc:sldChg chg="modSp">
        <pc:chgData name="Sheppard MS JE@MCC RJOC(A)@Defence O365" userId="S::justin.sheppard@ecn.forces.gc.ca::046012a4-b312-4c37-863d-653c3913ec98" providerId="AD" clId="Web-{0E0FC487-7C08-4CBB-8974-2BB4A1B654E9}" dt="2021-02-03T19:27:53.093" v="19" actId="20577"/>
        <pc:sldMkLst>
          <pc:docMk/>
          <pc:sldMk cId="3688182284" sldId="803"/>
        </pc:sldMkLst>
        <pc:spChg chg="mod">
          <ac:chgData name="Sheppard MS JE@MCC RJOC(A)@Defence O365" userId="S::justin.sheppard@ecn.forces.gc.ca::046012a4-b312-4c37-863d-653c3913ec98" providerId="AD" clId="Web-{0E0FC487-7C08-4CBB-8974-2BB4A1B654E9}" dt="2021-02-03T19:27:53.093" v="19" actId="20577"/>
          <ac:spMkLst>
            <pc:docMk/>
            <pc:sldMk cId="3688182284" sldId="803"/>
            <ac:spMk id="19458" creationId="{F81F8BC8-0B25-4232-9543-E98C6FF7642F}"/>
          </ac:spMkLst>
        </pc:spChg>
      </pc:sldChg>
      <pc:sldChg chg="modSp">
        <pc:chgData name="Sheppard MS JE@MCC RJOC(A)@Defence O365" userId="S::justin.sheppard@ecn.forces.gc.ca::046012a4-b312-4c37-863d-653c3913ec98" providerId="AD" clId="Web-{0E0FC487-7C08-4CBB-8974-2BB4A1B654E9}" dt="2021-02-03T19:27:57.202" v="20" actId="20577"/>
        <pc:sldMkLst>
          <pc:docMk/>
          <pc:sldMk cId="3341183960" sldId="804"/>
        </pc:sldMkLst>
        <pc:spChg chg="mod">
          <ac:chgData name="Sheppard MS JE@MCC RJOC(A)@Defence O365" userId="S::justin.sheppard@ecn.forces.gc.ca::046012a4-b312-4c37-863d-653c3913ec98" providerId="AD" clId="Web-{0E0FC487-7C08-4CBB-8974-2BB4A1B654E9}" dt="2021-02-03T19:27:57.202" v="20" actId="20577"/>
          <ac:spMkLst>
            <pc:docMk/>
            <pc:sldMk cId="3341183960" sldId="804"/>
            <ac:spMk id="2" creationId="{C00D6143-C078-420A-A6AD-D1888FE9A613}"/>
          </ac:spMkLst>
        </pc:spChg>
      </pc:sldChg>
      <pc:sldChg chg="modSp">
        <pc:chgData name="Sheppard MS JE@MCC RJOC(A)@Defence O365" userId="S::justin.sheppard@ecn.forces.gc.ca::046012a4-b312-4c37-863d-653c3913ec98" providerId="AD" clId="Web-{0E0FC487-7C08-4CBB-8974-2BB4A1B654E9}" dt="2021-02-03T19:25:33.554" v="9" actId="20577"/>
        <pc:sldMkLst>
          <pc:docMk/>
          <pc:sldMk cId="2984868228" sldId="805"/>
        </pc:sldMkLst>
        <pc:spChg chg="mod">
          <ac:chgData name="Sheppard MS JE@MCC RJOC(A)@Defence O365" userId="S::justin.sheppard@ecn.forces.gc.ca::046012a4-b312-4c37-863d-653c3913ec98" providerId="AD" clId="Web-{0E0FC487-7C08-4CBB-8974-2BB4A1B654E9}" dt="2021-02-03T19:25:33.554" v="9" actId="20577"/>
          <ac:spMkLst>
            <pc:docMk/>
            <pc:sldMk cId="2984868228" sldId="805"/>
            <ac:spMk id="4" creationId="{00000000-0000-0000-0000-000000000000}"/>
          </ac:spMkLst>
        </pc:spChg>
      </pc:sldChg>
    </pc:docChg>
  </pc:docChgLst>
  <pc:docChgLst>
    <pc:chgData name="Sheppard MS JE@MCC RJOC(A)@Defence O365" userId="S::justin.sheppard@ecn.forces.gc.ca::046012a4-b312-4c37-863d-653c3913ec98" providerId="AD" clId="Web-{AF624C56-93D3-416B-8C4B-4E55EC671A62}"/>
    <pc:docChg chg="modSld">
      <pc:chgData name="Sheppard MS JE@MCC RJOC(A)@Defence O365" userId="S::justin.sheppard@ecn.forces.gc.ca::046012a4-b312-4c37-863d-653c3913ec98" providerId="AD" clId="Web-{AF624C56-93D3-416B-8C4B-4E55EC671A62}" dt="2021-02-03T17:39:39.246" v="1" actId="20577"/>
      <pc:docMkLst>
        <pc:docMk/>
      </pc:docMkLst>
      <pc:sldChg chg="modSp">
        <pc:chgData name="Sheppard MS JE@MCC RJOC(A)@Defence O365" userId="S::justin.sheppard@ecn.forces.gc.ca::046012a4-b312-4c37-863d-653c3913ec98" providerId="AD" clId="Web-{AF624C56-93D3-416B-8C4B-4E55EC671A62}" dt="2021-02-03T17:39:39.246" v="1" actId="20577"/>
        <pc:sldMkLst>
          <pc:docMk/>
          <pc:sldMk cId="2984868228" sldId="805"/>
        </pc:sldMkLst>
        <pc:spChg chg="mod">
          <ac:chgData name="Sheppard MS JE@MCC RJOC(A)@Defence O365" userId="S::justin.sheppard@ecn.forces.gc.ca::046012a4-b312-4c37-863d-653c3913ec98" providerId="AD" clId="Web-{AF624C56-93D3-416B-8C4B-4E55EC671A62}" dt="2021-02-03T17:39:39.246" v="1" actId="20577"/>
          <ac:spMkLst>
            <pc:docMk/>
            <pc:sldMk cId="2984868228" sldId="805"/>
            <ac:spMk id="4"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5" name="Rectangle 3">
            <a:extLst>
              <a:ext uri="{FF2B5EF4-FFF2-40B4-BE49-F238E27FC236}">
                <a16:creationId xmlns:a16="http://schemas.microsoft.com/office/drawing/2014/main" id="{5A9322C4-D9C2-4E10-A7E2-D6514CEF2152}"/>
              </a:ext>
            </a:extLst>
          </p:cNvPr>
          <p:cNvSpPr>
            <a:spLocks noGrp="1" noChangeArrowheads="1"/>
          </p:cNvSpPr>
          <p:nvPr>
            <p:ph type="dt" sz="quarter" idx="1"/>
          </p:nvPr>
        </p:nvSpPr>
        <p:spPr bwMode="auto">
          <a:xfrm>
            <a:off x="3967163" y="1588"/>
            <a:ext cx="3036887" cy="460375"/>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r" defTabSz="1022350" eaLnBrk="0" hangingPunct="0">
              <a:spcBef>
                <a:spcPct val="0"/>
              </a:spcBef>
              <a:buFontTx/>
              <a:buNone/>
              <a:defRPr sz="1000" i="1">
                <a:latin typeface="Times New Roman" pitchFamily="18" charset="0"/>
              </a:defRPr>
            </a:lvl1pPr>
          </a:lstStyle>
          <a:p>
            <a:pPr>
              <a:defRPr/>
            </a:pPr>
            <a:endParaRPr lang="en-US"/>
          </a:p>
        </p:txBody>
      </p:sp>
      <p:sp>
        <p:nvSpPr>
          <p:cNvPr id="3077" name="Rectangle 5">
            <a:extLst>
              <a:ext uri="{FF2B5EF4-FFF2-40B4-BE49-F238E27FC236}">
                <a16:creationId xmlns:a16="http://schemas.microsoft.com/office/drawing/2014/main" id="{22081C1A-4D3D-411A-A2BC-D2E224B60182}"/>
              </a:ext>
            </a:extLst>
          </p:cNvPr>
          <p:cNvSpPr>
            <a:spLocks noGrp="1" noChangeArrowheads="1"/>
          </p:cNvSpPr>
          <p:nvPr>
            <p:ph type="sldNum" sz="quarter" idx="3"/>
          </p:nvPr>
        </p:nvSpPr>
        <p:spPr bwMode="auto">
          <a:xfrm>
            <a:off x="3967163" y="8763000"/>
            <a:ext cx="3036887" cy="461963"/>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lgn="r" defTabSz="1022350">
              <a:defRPr sz="1000" i="1">
                <a:latin typeface="Times New Roman" panose="02020603050405020304" pitchFamily="18" charset="0"/>
              </a:defRPr>
            </a:lvl1pPr>
          </a:lstStyle>
          <a:p>
            <a:fld id="{B11B4E11-8B33-4504-A8A3-844D9800DEB7}" type="slidenum">
              <a:rPr lang="en-US" altLang="en-US"/>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6CCFFF76-1437-4EC0-8AEE-18C2A3AB396A}"/>
              </a:ext>
            </a:extLst>
          </p:cNvPr>
          <p:cNvSpPr>
            <a:spLocks noGrp="1" noChangeArrowheads="1"/>
          </p:cNvSpPr>
          <p:nvPr>
            <p:ph type="hdr" sz="quarter"/>
          </p:nvPr>
        </p:nvSpPr>
        <p:spPr bwMode="auto">
          <a:xfrm>
            <a:off x="-1588" y="1588"/>
            <a:ext cx="3036888" cy="460375"/>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defTabSz="1022350" eaLnBrk="0" hangingPunct="0">
              <a:spcBef>
                <a:spcPct val="0"/>
              </a:spcBef>
              <a:buFontTx/>
              <a:buNone/>
              <a:defRPr sz="1000" i="1">
                <a:latin typeface="Times New Roman" pitchFamily="18" charset="0"/>
              </a:defRPr>
            </a:lvl1pPr>
          </a:lstStyle>
          <a:p>
            <a:pPr>
              <a:defRPr/>
            </a:pPr>
            <a:endParaRPr lang="en-US"/>
          </a:p>
        </p:txBody>
      </p:sp>
      <p:sp>
        <p:nvSpPr>
          <p:cNvPr id="2051" name="Rectangle 3">
            <a:extLst>
              <a:ext uri="{FF2B5EF4-FFF2-40B4-BE49-F238E27FC236}">
                <a16:creationId xmlns:a16="http://schemas.microsoft.com/office/drawing/2014/main" id="{F7B4D053-1B38-4B6B-A7F8-6C40D24B4030}"/>
              </a:ext>
            </a:extLst>
          </p:cNvPr>
          <p:cNvSpPr>
            <a:spLocks noGrp="1" noChangeArrowheads="1"/>
          </p:cNvSpPr>
          <p:nvPr>
            <p:ph type="dt" idx="1"/>
          </p:nvPr>
        </p:nvSpPr>
        <p:spPr bwMode="auto">
          <a:xfrm>
            <a:off x="3967163" y="1588"/>
            <a:ext cx="3036887" cy="460375"/>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r" defTabSz="1022350" eaLnBrk="0" hangingPunct="0">
              <a:spcBef>
                <a:spcPct val="0"/>
              </a:spcBef>
              <a:buFontTx/>
              <a:buNone/>
              <a:defRPr sz="1000" i="1">
                <a:latin typeface="Times New Roman" pitchFamily="18" charset="0"/>
              </a:defRPr>
            </a:lvl1pPr>
          </a:lstStyle>
          <a:p>
            <a:pPr>
              <a:defRPr/>
            </a:pPr>
            <a:endParaRPr lang="en-US"/>
          </a:p>
        </p:txBody>
      </p:sp>
      <p:sp>
        <p:nvSpPr>
          <p:cNvPr id="2052" name="Rectangle 4">
            <a:extLst>
              <a:ext uri="{FF2B5EF4-FFF2-40B4-BE49-F238E27FC236}">
                <a16:creationId xmlns:a16="http://schemas.microsoft.com/office/drawing/2014/main" id="{3C10BF42-BA2C-4E02-A8CF-586B0AF3AEF1}"/>
              </a:ext>
            </a:extLst>
          </p:cNvPr>
          <p:cNvSpPr>
            <a:spLocks noGrp="1" noChangeArrowheads="1"/>
          </p:cNvSpPr>
          <p:nvPr>
            <p:ph type="ftr" sz="quarter" idx="4"/>
          </p:nvPr>
        </p:nvSpPr>
        <p:spPr bwMode="auto">
          <a:xfrm>
            <a:off x="-1588" y="8763000"/>
            <a:ext cx="3036888" cy="461963"/>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defTabSz="1022350" eaLnBrk="0" hangingPunct="0">
              <a:spcBef>
                <a:spcPct val="0"/>
              </a:spcBef>
              <a:buFontTx/>
              <a:buNone/>
              <a:defRPr sz="1000" i="1">
                <a:latin typeface="Times New Roman" pitchFamily="18" charset="0"/>
              </a:defRPr>
            </a:lvl1pPr>
          </a:lstStyle>
          <a:p>
            <a:pPr>
              <a:defRPr/>
            </a:pPr>
            <a:endParaRPr lang="en-US"/>
          </a:p>
        </p:txBody>
      </p:sp>
      <p:sp>
        <p:nvSpPr>
          <p:cNvPr id="2053" name="Rectangle 5">
            <a:extLst>
              <a:ext uri="{FF2B5EF4-FFF2-40B4-BE49-F238E27FC236}">
                <a16:creationId xmlns:a16="http://schemas.microsoft.com/office/drawing/2014/main" id="{32249C64-339B-4E2B-AAFB-DA87392D98E7}"/>
              </a:ext>
            </a:extLst>
          </p:cNvPr>
          <p:cNvSpPr>
            <a:spLocks noGrp="1" noChangeArrowheads="1"/>
          </p:cNvSpPr>
          <p:nvPr>
            <p:ph type="sldNum" sz="quarter" idx="5"/>
          </p:nvPr>
        </p:nvSpPr>
        <p:spPr bwMode="auto">
          <a:xfrm>
            <a:off x="3967163" y="8763000"/>
            <a:ext cx="3036887" cy="461963"/>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lgn="r" defTabSz="1022350">
              <a:defRPr sz="1000" i="1">
                <a:latin typeface="Times New Roman" panose="02020603050405020304" pitchFamily="18" charset="0"/>
              </a:defRPr>
            </a:lvl1pPr>
          </a:lstStyle>
          <a:p>
            <a:fld id="{F6D54F29-28A0-473B-9A6E-620326D99B39}" type="slidenum">
              <a:rPr lang="en-US" altLang="en-US"/>
              <a:pPr/>
              <a:t>‹#›</a:t>
            </a:fld>
            <a:endParaRPr lang="en-US" altLang="en-US"/>
          </a:p>
        </p:txBody>
      </p:sp>
      <p:sp>
        <p:nvSpPr>
          <p:cNvPr id="2054" name="Rectangle 6">
            <a:extLst>
              <a:ext uri="{FF2B5EF4-FFF2-40B4-BE49-F238E27FC236}">
                <a16:creationId xmlns:a16="http://schemas.microsoft.com/office/drawing/2014/main" id="{B58882C5-DBDD-43DF-BB0D-C9351A7696DF}"/>
              </a:ext>
            </a:extLst>
          </p:cNvPr>
          <p:cNvSpPr>
            <a:spLocks noGrp="1" noChangeArrowheads="1"/>
          </p:cNvSpPr>
          <p:nvPr>
            <p:ph type="body" sz="quarter" idx="3"/>
          </p:nvPr>
        </p:nvSpPr>
        <p:spPr bwMode="auto">
          <a:xfrm>
            <a:off x="933450" y="4381500"/>
            <a:ext cx="5135563" cy="4149725"/>
          </a:xfrm>
          <a:prstGeom prst="rect">
            <a:avLst/>
          </a:prstGeom>
          <a:noFill/>
          <a:ln w="9525">
            <a:noFill/>
            <a:miter lim="800000"/>
            <a:headEnd/>
            <a:tailEnd/>
          </a:ln>
          <a:effectLst/>
        </p:spPr>
        <p:txBody>
          <a:bodyPr vert="horz" wrap="square" lIns="95250" tIns="47625" rIns="95250" bIns="47625"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079" name="Rectangle 7">
            <a:extLst>
              <a:ext uri="{FF2B5EF4-FFF2-40B4-BE49-F238E27FC236}">
                <a16:creationId xmlns:a16="http://schemas.microsoft.com/office/drawing/2014/main" id="{8CF146D2-5296-4929-8EA0-E1EECD5C1EA2}"/>
              </a:ext>
            </a:extLst>
          </p:cNvPr>
          <p:cNvSpPr>
            <a:spLocks noGrp="1" noRot="1" noChangeAspect="1" noChangeArrowheads="1" noTextEdit="1"/>
          </p:cNvSpPr>
          <p:nvPr>
            <p:ph type="sldImg" idx="2"/>
          </p:nvPr>
        </p:nvSpPr>
        <p:spPr bwMode="auto">
          <a:xfrm>
            <a:off x="1201738" y="698500"/>
            <a:ext cx="4602162" cy="344805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cSld>
  <p:clrMap bg1="lt1" tx1="dk1" bg2="lt2" tx2="dk2" accent1="accent1" accent2="accent2" accent3="accent3" accent4="accent4" accent5="accent5" accent6="accent6" hlink="hlink" folHlink="folHlink"/>
  <p:notesStyle>
    <a:lvl1pPr algn="l" defTabSz="1076325" rtl="0" eaLnBrk="0" fontAlgn="base" hangingPunct="0">
      <a:spcBef>
        <a:spcPct val="30000"/>
      </a:spcBef>
      <a:spcAft>
        <a:spcPct val="0"/>
      </a:spcAft>
      <a:defRPr sz="1300" kern="1200">
        <a:solidFill>
          <a:schemeClr val="tx1"/>
        </a:solidFill>
        <a:latin typeface="Times New Roman" pitchFamily="18" charset="0"/>
        <a:ea typeface="+mn-ea"/>
        <a:cs typeface="+mn-cs"/>
      </a:defRPr>
    </a:lvl1pPr>
    <a:lvl2pPr marL="495300" algn="l" defTabSz="1076325" rtl="0" eaLnBrk="0" fontAlgn="base" hangingPunct="0">
      <a:spcBef>
        <a:spcPct val="30000"/>
      </a:spcBef>
      <a:spcAft>
        <a:spcPct val="0"/>
      </a:spcAft>
      <a:defRPr sz="1300" kern="1200">
        <a:solidFill>
          <a:schemeClr val="tx1"/>
        </a:solidFill>
        <a:latin typeface="Times New Roman" pitchFamily="18" charset="0"/>
        <a:ea typeface="+mn-ea"/>
        <a:cs typeface="+mn-cs"/>
      </a:defRPr>
    </a:lvl2pPr>
    <a:lvl3pPr marL="992188" algn="l" defTabSz="1076325" rtl="0" eaLnBrk="0" fontAlgn="base" hangingPunct="0">
      <a:spcBef>
        <a:spcPct val="30000"/>
      </a:spcBef>
      <a:spcAft>
        <a:spcPct val="0"/>
      </a:spcAft>
      <a:defRPr sz="1300" kern="1200">
        <a:solidFill>
          <a:schemeClr val="tx1"/>
        </a:solidFill>
        <a:latin typeface="Times New Roman" pitchFamily="18" charset="0"/>
        <a:ea typeface="+mn-ea"/>
        <a:cs typeface="+mn-cs"/>
      </a:defRPr>
    </a:lvl3pPr>
    <a:lvl4pPr marL="1487488" algn="l" defTabSz="1076325" rtl="0" eaLnBrk="0" fontAlgn="base" hangingPunct="0">
      <a:spcBef>
        <a:spcPct val="30000"/>
      </a:spcBef>
      <a:spcAft>
        <a:spcPct val="0"/>
      </a:spcAft>
      <a:defRPr sz="1300" kern="1200">
        <a:solidFill>
          <a:schemeClr val="tx1"/>
        </a:solidFill>
        <a:latin typeface="Times New Roman" pitchFamily="18" charset="0"/>
        <a:ea typeface="+mn-ea"/>
        <a:cs typeface="+mn-cs"/>
      </a:defRPr>
    </a:lvl4pPr>
    <a:lvl5pPr marL="1984375" algn="l" defTabSz="1076325" rtl="0" eaLnBrk="0" fontAlgn="base" hangingPunct="0">
      <a:spcBef>
        <a:spcPct val="30000"/>
      </a:spcBef>
      <a:spcAft>
        <a:spcPct val="0"/>
      </a:spcAft>
      <a:defRPr sz="13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5">
            <a:extLst>
              <a:ext uri="{FF2B5EF4-FFF2-40B4-BE49-F238E27FC236}">
                <a16:creationId xmlns:a16="http://schemas.microsoft.com/office/drawing/2014/main" id="{5029741E-A38D-4E60-8833-48EB1A12695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3200">
                <a:solidFill>
                  <a:schemeClr val="tx1"/>
                </a:solidFill>
                <a:latin typeface="Arial" panose="020B0604020202020204" pitchFamily="34" charset="0"/>
              </a:defRPr>
            </a:lvl1pPr>
            <a:lvl2pPr marL="742950" indent="-285750" defTabSz="1022350">
              <a:defRPr sz="3200">
                <a:solidFill>
                  <a:schemeClr val="tx1"/>
                </a:solidFill>
                <a:latin typeface="Arial" panose="020B0604020202020204" pitchFamily="34" charset="0"/>
              </a:defRPr>
            </a:lvl2pPr>
            <a:lvl3pPr marL="1143000" indent="-228600" defTabSz="1022350">
              <a:defRPr sz="3200">
                <a:solidFill>
                  <a:schemeClr val="tx1"/>
                </a:solidFill>
                <a:latin typeface="Arial" panose="020B0604020202020204" pitchFamily="34" charset="0"/>
              </a:defRPr>
            </a:lvl3pPr>
            <a:lvl4pPr marL="1600200" indent="-228600" defTabSz="1022350">
              <a:defRPr sz="3200">
                <a:solidFill>
                  <a:schemeClr val="tx1"/>
                </a:solidFill>
                <a:latin typeface="Arial" panose="020B0604020202020204" pitchFamily="34" charset="0"/>
              </a:defRPr>
            </a:lvl4pPr>
            <a:lvl5pPr marL="2057400" indent="-228600" defTabSz="1022350">
              <a:defRPr sz="3200">
                <a:solidFill>
                  <a:schemeClr val="tx1"/>
                </a:solidFill>
                <a:latin typeface="Arial" panose="020B0604020202020204" pitchFamily="34" charset="0"/>
              </a:defRPr>
            </a:lvl5pPr>
            <a:lvl6pPr marL="2514600" indent="-228600" defTabSz="1022350" eaLnBrk="0" fontAlgn="base" hangingPunct="0">
              <a:spcBef>
                <a:spcPct val="0"/>
              </a:spcBef>
              <a:spcAft>
                <a:spcPct val="0"/>
              </a:spcAft>
              <a:defRPr sz="3200">
                <a:solidFill>
                  <a:schemeClr val="tx1"/>
                </a:solidFill>
                <a:latin typeface="Arial" panose="020B0604020202020204" pitchFamily="34" charset="0"/>
              </a:defRPr>
            </a:lvl6pPr>
            <a:lvl7pPr marL="2971800" indent="-228600" defTabSz="1022350" eaLnBrk="0" fontAlgn="base" hangingPunct="0">
              <a:spcBef>
                <a:spcPct val="0"/>
              </a:spcBef>
              <a:spcAft>
                <a:spcPct val="0"/>
              </a:spcAft>
              <a:defRPr sz="3200">
                <a:solidFill>
                  <a:schemeClr val="tx1"/>
                </a:solidFill>
                <a:latin typeface="Arial" panose="020B0604020202020204" pitchFamily="34" charset="0"/>
              </a:defRPr>
            </a:lvl7pPr>
            <a:lvl8pPr marL="3429000" indent="-228600" defTabSz="1022350" eaLnBrk="0" fontAlgn="base" hangingPunct="0">
              <a:spcBef>
                <a:spcPct val="0"/>
              </a:spcBef>
              <a:spcAft>
                <a:spcPct val="0"/>
              </a:spcAft>
              <a:defRPr sz="3200">
                <a:solidFill>
                  <a:schemeClr val="tx1"/>
                </a:solidFill>
                <a:latin typeface="Arial" panose="020B0604020202020204" pitchFamily="34" charset="0"/>
              </a:defRPr>
            </a:lvl8pPr>
            <a:lvl9pPr marL="3886200" indent="-228600" defTabSz="1022350" eaLnBrk="0" fontAlgn="base" hangingPunct="0">
              <a:spcBef>
                <a:spcPct val="0"/>
              </a:spcBef>
              <a:spcAft>
                <a:spcPct val="0"/>
              </a:spcAft>
              <a:defRPr sz="3200">
                <a:solidFill>
                  <a:schemeClr val="tx1"/>
                </a:solidFill>
                <a:latin typeface="Arial" panose="020B0604020202020204" pitchFamily="34" charset="0"/>
              </a:defRPr>
            </a:lvl9pPr>
          </a:lstStyle>
          <a:p>
            <a:fld id="{92044932-DB11-4B3C-9810-AAF39A2AEF75}" type="slidenum">
              <a:rPr lang="en-US" altLang="en-US" sz="1000">
                <a:latin typeface="Times New Roman" panose="02020603050405020304" pitchFamily="18" charset="0"/>
              </a:rPr>
              <a:pPr/>
              <a:t>1</a:t>
            </a:fld>
            <a:endParaRPr lang="en-US" altLang="en-US" sz="1000">
              <a:latin typeface="Times New Roman" panose="02020603050405020304" pitchFamily="18" charset="0"/>
            </a:endParaRPr>
          </a:p>
        </p:txBody>
      </p:sp>
      <p:sp>
        <p:nvSpPr>
          <p:cNvPr id="6147" name="Rectangle 2">
            <a:extLst>
              <a:ext uri="{FF2B5EF4-FFF2-40B4-BE49-F238E27FC236}">
                <a16:creationId xmlns:a16="http://schemas.microsoft.com/office/drawing/2014/main" id="{67350971-2264-488A-A483-D397A3B88B50}"/>
              </a:ext>
            </a:extLst>
          </p:cNvPr>
          <p:cNvSpPr>
            <a:spLocks noGrp="1" noRot="1" noChangeAspect="1" noChangeArrowheads="1" noTextEdit="1"/>
          </p:cNvSpPr>
          <p:nvPr>
            <p:ph type="sldImg"/>
          </p:nvPr>
        </p:nvSpPr>
        <p:spPr>
          <a:xfrm>
            <a:off x="1204913" y="700088"/>
            <a:ext cx="4597400" cy="3448050"/>
          </a:xfrm>
          <a:ln cap="flat"/>
        </p:spPr>
      </p:sp>
      <p:sp>
        <p:nvSpPr>
          <p:cNvPr id="6148" name="Rectangle 3">
            <a:extLst>
              <a:ext uri="{FF2B5EF4-FFF2-40B4-BE49-F238E27FC236}">
                <a16:creationId xmlns:a16="http://schemas.microsoft.com/office/drawing/2014/main" id="{0E03ECA4-2848-444A-9C1D-BB7BBAB32B75}"/>
              </a:ext>
            </a:extLst>
          </p:cNvPr>
          <p:cNvSpPr>
            <a:spLocks noGrp="1" noChangeArrowheads="1"/>
          </p:cNvSpPr>
          <p:nvPr>
            <p:ph type="body" idx="1"/>
          </p:nvPr>
        </p:nvSpPr>
        <p:spPr>
          <a:xfrm>
            <a:off x="931863" y="4379913"/>
            <a:ext cx="5138737" cy="41513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3135" tIns="50774" rIns="103135" bIns="50774"/>
          <a:lstStyle/>
          <a:p>
            <a:pPr defTabSz="1247775" eaLnBrk="1" hangingPunct="1"/>
            <a:r>
              <a:rPr lang="en-US" altLang="en-US"/>
              <a:t>This lesson plan needs to be cleaned up and extraneous stuff removed</a:t>
            </a:r>
          </a:p>
          <a:p>
            <a:pPr defTabSz="1247775" eaLnBrk="1" hangingPunct="1"/>
            <a:endParaRPr lang="en-US" altLang="en-US"/>
          </a:p>
          <a:p>
            <a:pPr defTabSz="1247775" eaLnBrk="1" hangingPunct="1"/>
            <a:endParaRPr lang="en-US" altLang="en-US"/>
          </a:p>
          <a:p>
            <a:pPr defTabSz="1247775" eaLnBrk="1" hangingPunct="1"/>
            <a:r>
              <a:rPr lang="en-US" altLang="en-US"/>
              <a:t>Prior to commencing instruction the instructor should:</a:t>
            </a:r>
          </a:p>
          <a:p>
            <a:pPr defTabSz="1247775" eaLnBrk="1" hangingPunct="1"/>
            <a:r>
              <a:rPr lang="en-US" altLang="en-US"/>
              <a:t>1) Introduce himself</a:t>
            </a:r>
          </a:p>
          <a:p>
            <a:pPr defTabSz="1247775" eaLnBrk="1" hangingPunct="1"/>
            <a:r>
              <a:rPr lang="en-US" altLang="en-US"/>
              <a:t>2) Have each student introduce himself to the class detaining the platform and level of JTIDS expedience.</a:t>
            </a:r>
          </a:p>
          <a:p>
            <a:pPr defTabSz="1247775" eaLnBrk="1" hangingPunct="1"/>
            <a:endParaRPr lang="en-US" altLang="en-US"/>
          </a:p>
          <a:p>
            <a:pPr defTabSz="1247775" eaLnBrk="1" hangingPunct="1"/>
            <a:r>
              <a:rPr lang="en-US" altLang="en-US"/>
              <a:t>The instructor should motivate the students towards the learning by explaining that a the level of detail presented will allow all students (regardless of their experience level) to learn.</a:t>
            </a:r>
          </a:p>
          <a:p>
            <a:pPr defTabSz="1247775" eaLnBrk="1" hangingPunct="1"/>
            <a:endParaRPr lang="en-US" altLang="en-US"/>
          </a:p>
          <a:p>
            <a:pPr defTabSz="1247775" eaLnBrk="1" hangingPunct="1"/>
            <a:r>
              <a:rPr lang="en-US" altLang="en-US"/>
              <a:t>Stress the reason for the Joint class is to insure that interoperability is achieved by providing a baseline of knowledge about terms, and procedures.  Stress that platform unique procedure and terminology is detrimental to Joint, Combined and Allied operations.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3325" y="698500"/>
            <a:ext cx="4598988" cy="3448050"/>
          </a:xfrm>
        </p:spPr>
      </p:sp>
      <p:sp>
        <p:nvSpPr>
          <p:cNvPr id="3" name="Notes Placeholder 2"/>
          <p:cNvSpPr>
            <a:spLocks noGrp="1"/>
          </p:cNvSpPr>
          <p:nvPr>
            <p:ph type="body" idx="1"/>
          </p:nvPr>
        </p:nvSpPr>
        <p:spPr/>
        <p:txBody>
          <a:bodyPr/>
          <a:lstStyle/>
          <a:p>
            <a:r>
              <a:rPr lang="en-US" dirty="0">
                <a:latin typeface="Calibri"/>
                <a:cs typeface="Calibri"/>
              </a:rPr>
              <a:t>Sentry is the C2 Host system used in the NORAD Battle Control System</a:t>
            </a:r>
          </a:p>
        </p:txBody>
      </p:sp>
      <p:sp>
        <p:nvSpPr>
          <p:cNvPr id="4" name="Slide Number Placeholder 3"/>
          <p:cNvSpPr>
            <a:spLocks noGrp="1"/>
          </p:cNvSpPr>
          <p:nvPr>
            <p:ph type="sldNum" sz="quarter" idx="5"/>
          </p:nvPr>
        </p:nvSpPr>
        <p:spPr/>
        <p:txBody>
          <a:bodyPr/>
          <a:lstStyle/>
          <a:p>
            <a:fld id="{F6D54F29-28A0-473B-9A6E-620326D99B39}" type="slidenum">
              <a:rPr lang="en-US" altLang="en-US"/>
              <a:pPr/>
              <a:t>12</a:t>
            </a:fld>
            <a:endParaRPr lang="en-US" altLang="en-US"/>
          </a:p>
        </p:txBody>
      </p:sp>
    </p:spTree>
    <p:extLst>
      <p:ext uri="{BB962C8B-B14F-4D97-AF65-F5344CB8AC3E}">
        <p14:creationId xmlns:p14="http://schemas.microsoft.com/office/powerpoint/2010/main" val="1817284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5">
            <a:extLst>
              <a:ext uri="{FF2B5EF4-FFF2-40B4-BE49-F238E27FC236}">
                <a16:creationId xmlns:a16="http://schemas.microsoft.com/office/drawing/2014/main" id="{D2D85E47-8799-4824-8F39-0AA83F1821A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3200">
                <a:solidFill>
                  <a:schemeClr val="tx1"/>
                </a:solidFill>
                <a:latin typeface="Arial" panose="020B0604020202020204" pitchFamily="34" charset="0"/>
              </a:defRPr>
            </a:lvl1pPr>
            <a:lvl2pPr marL="742950" indent="-285750" defTabSz="1022350">
              <a:defRPr sz="3200">
                <a:solidFill>
                  <a:schemeClr val="tx1"/>
                </a:solidFill>
                <a:latin typeface="Arial" panose="020B0604020202020204" pitchFamily="34" charset="0"/>
              </a:defRPr>
            </a:lvl2pPr>
            <a:lvl3pPr marL="1143000" indent="-228600" defTabSz="1022350">
              <a:defRPr sz="3200">
                <a:solidFill>
                  <a:schemeClr val="tx1"/>
                </a:solidFill>
                <a:latin typeface="Arial" panose="020B0604020202020204" pitchFamily="34" charset="0"/>
              </a:defRPr>
            </a:lvl3pPr>
            <a:lvl4pPr marL="1600200" indent="-228600" defTabSz="1022350">
              <a:defRPr sz="3200">
                <a:solidFill>
                  <a:schemeClr val="tx1"/>
                </a:solidFill>
                <a:latin typeface="Arial" panose="020B0604020202020204" pitchFamily="34" charset="0"/>
              </a:defRPr>
            </a:lvl4pPr>
            <a:lvl5pPr marL="2057400" indent="-228600" defTabSz="1022350">
              <a:defRPr sz="3200">
                <a:solidFill>
                  <a:schemeClr val="tx1"/>
                </a:solidFill>
                <a:latin typeface="Arial" panose="020B0604020202020204" pitchFamily="34" charset="0"/>
              </a:defRPr>
            </a:lvl5pPr>
            <a:lvl6pPr marL="2514600" indent="-228600" defTabSz="1022350" eaLnBrk="0" fontAlgn="base" hangingPunct="0">
              <a:spcBef>
                <a:spcPct val="0"/>
              </a:spcBef>
              <a:spcAft>
                <a:spcPct val="0"/>
              </a:spcAft>
              <a:defRPr sz="3200">
                <a:solidFill>
                  <a:schemeClr val="tx1"/>
                </a:solidFill>
                <a:latin typeface="Arial" panose="020B0604020202020204" pitchFamily="34" charset="0"/>
              </a:defRPr>
            </a:lvl6pPr>
            <a:lvl7pPr marL="2971800" indent="-228600" defTabSz="1022350" eaLnBrk="0" fontAlgn="base" hangingPunct="0">
              <a:spcBef>
                <a:spcPct val="0"/>
              </a:spcBef>
              <a:spcAft>
                <a:spcPct val="0"/>
              </a:spcAft>
              <a:defRPr sz="3200">
                <a:solidFill>
                  <a:schemeClr val="tx1"/>
                </a:solidFill>
                <a:latin typeface="Arial" panose="020B0604020202020204" pitchFamily="34" charset="0"/>
              </a:defRPr>
            </a:lvl7pPr>
            <a:lvl8pPr marL="3429000" indent="-228600" defTabSz="1022350" eaLnBrk="0" fontAlgn="base" hangingPunct="0">
              <a:spcBef>
                <a:spcPct val="0"/>
              </a:spcBef>
              <a:spcAft>
                <a:spcPct val="0"/>
              </a:spcAft>
              <a:defRPr sz="3200">
                <a:solidFill>
                  <a:schemeClr val="tx1"/>
                </a:solidFill>
                <a:latin typeface="Arial" panose="020B0604020202020204" pitchFamily="34" charset="0"/>
              </a:defRPr>
            </a:lvl8pPr>
            <a:lvl9pPr marL="3886200" indent="-228600" defTabSz="1022350" eaLnBrk="0" fontAlgn="base" hangingPunct="0">
              <a:spcBef>
                <a:spcPct val="0"/>
              </a:spcBef>
              <a:spcAft>
                <a:spcPct val="0"/>
              </a:spcAft>
              <a:defRPr sz="3200">
                <a:solidFill>
                  <a:schemeClr val="tx1"/>
                </a:solidFill>
                <a:latin typeface="Arial" panose="020B0604020202020204" pitchFamily="34" charset="0"/>
              </a:defRPr>
            </a:lvl9pPr>
          </a:lstStyle>
          <a:p>
            <a:fld id="{AEDB80EF-8682-48D6-B74C-EF7E7DA3D1D0}" type="slidenum">
              <a:rPr lang="en-US" altLang="en-US" sz="1000">
                <a:latin typeface="Times New Roman" panose="02020603050405020304" pitchFamily="18" charset="0"/>
              </a:rPr>
              <a:pPr/>
              <a:t>13</a:t>
            </a:fld>
            <a:endParaRPr lang="en-US" altLang="en-US" sz="1000">
              <a:latin typeface="Times New Roman" panose="02020603050405020304" pitchFamily="18" charset="0"/>
            </a:endParaRPr>
          </a:p>
        </p:txBody>
      </p:sp>
      <p:sp>
        <p:nvSpPr>
          <p:cNvPr id="43011" name="Rectangle 2">
            <a:extLst>
              <a:ext uri="{FF2B5EF4-FFF2-40B4-BE49-F238E27FC236}">
                <a16:creationId xmlns:a16="http://schemas.microsoft.com/office/drawing/2014/main" id="{45398321-F61A-4350-8F1F-7BEA02890894}"/>
              </a:ext>
            </a:extLst>
          </p:cNvPr>
          <p:cNvSpPr>
            <a:spLocks noGrp="1" noRot="1" noChangeAspect="1" noChangeArrowheads="1" noTextEdit="1"/>
          </p:cNvSpPr>
          <p:nvPr>
            <p:ph type="sldImg"/>
          </p:nvPr>
        </p:nvSpPr>
        <p:spPr>
          <a:xfrm>
            <a:off x="1196975" y="692150"/>
            <a:ext cx="4610100" cy="3457575"/>
          </a:xfrm>
          <a:ln/>
        </p:spPr>
      </p:sp>
      <p:sp>
        <p:nvSpPr>
          <p:cNvPr id="43012" name="Rectangle 3">
            <a:extLst>
              <a:ext uri="{FF2B5EF4-FFF2-40B4-BE49-F238E27FC236}">
                <a16:creationId xmlns:a16="http://schemas.microsoft.com/office/drawing/2014/main" id="{B76B1456-3185-404D-818D-1E6AAE690DF0}"/>
              </a:ext>
            </a:extLst>
          </p:cNvPr>
          <p:cNvSpPr>
            <a:spLocks noGrp="1" noChangeArrowheads="1"/>
          </p:cNvSpPr>
          <p:nvPr>
            <p:ph type="body" idx="1"/>
          </p:nvPr>
        </p:nvSpPr>
        <p:spPr>
          <a:xfrm>
            <a:off x="933450" y="4381500"/>
            <a:ext cx="5137150" cy="41497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CA" altLang="en-US" dirty="0">
                <a:latin typeface="Times New Roman"/>
                <a:cs typeface="Times New Roman"/>
              </a:rPr>
              <a:t>CSI presence in the CAF is likely to grow. Also, there are rapid version updates that increase capabilities and user-friendliness.</a:t>
            </a:r>
            <a:endParaRPr lang="en-CA" alt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5">
            <a:extLst>
              <a:ext uri="{FF2B5EF4-FFF2-40B4-BE49-F238E27FC236}">
                <a16:creationId xmlns:a16="http://schemas.microsoft.com/office/drawing/2014/main" id="{5F0A2F5A-3A9A-4AC1-9982-1827EC74BDC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3200">
                <a:solidFill>
                  <a:schemeClr val="tx1"/>
                </a:solidFill>
                <a:latin typeface="Arial" panose="020B0604020202020204" pitchFamily="34" charset="0"/>
              </a:defRPr>
            </a:lvl1pPr>
            <a:lvl2pPr marL="742950" indent="-285750" defTabSz="1022350">
              <a:defRPr sz="3200">
                <a:solidFill>
                  <a:schemeClr val="tx1"/>
                </a:solidFill>
                <a:latin typeface="Arial" panose="020B0604020202020204" pitchFamily="34" charset="0"/>
              </a:defRPr>
            </a:lvl2pPr>
            <a:lvl3pPr marL="1143000" indent="-228600" defTabSz="1022350">
              <a:defRPr sz="3200">
                <a:solidFill>
                  <a:schemeClr val="tx1"/>
                </a:solidFill>
                <a:latin typeface="Arial" panose="020B0604020202020204" pitchFamily="34" charset="0"/>
              </a:defRPr>
            </a:lvl3pPr>
            <a:lvl4pPr marL="1600200" indent="-228600" defTabSz="1022350">
              <a:defRPr sz="3200">
                <a:solidFill>
                  <a:schemeClr val="tx1"/>
                </a:solidFill>
                <a:latin typeface="Arial" panose="020B0604020202020204" pitchFamily="34" charset="0"/>
              </a:defRPr>
            </a:lvl4pPr>
            <a:lvl5pPr marL="2057400" indent="-228600" defTabSz="1022350">
              <a:defRPr sz="3200">
                <a:solidFill>
                  <a:schemeClr val="tx1"/>
                </a:solidFill>
                <a:latin typeface="Arial" panose="020B0604020202020204" pitchFamily="34" charset="0"/>
              </a:defRPr>
            </a:lvl5pPr>
            <a:lvl6pPr marL="2514600" indent="-228600" defTabSz="1022350" eaLnBrk="0" fontAlgn="base" hangingPunct="0">
              <a:spcBef>
                <a:spcPct val="0"/>
              </a:spcBef>
              <a:spcAft>
                <a:spcPct val="0"/>
              </a:spcAft>
              <a:defRPr sz="3200">
                <a:solidFill>
                  <a:schemeClr val="tx1"/>
                </a:solidFill>
                <a:latin typeface="Arial" panose="020B0604020202020204" pitchFamily="34" charset="0"/>
              </a:defRPr>
            </a:lvl6pPr>
            <a:lvl7pPr marL="2971800" indent="-228600" defTabSz="1022350" eaLnBrk="0" fontAlgn="base" hangingPunct="0">
              <a:spcBef>
                <a:spcPct val="0"/>
              </a:spcBef>
              <a:spcAft>
                <a:spcPct val="0"/>
              </a:spcAft>
              <a:defRPr sz="3200">
                <a:solidFill>
                  <a:schemeClr val="tx1"/>
                </a:solidFill>
                <a:latin typeface="Arial" panose="020B0604020202020204" pitchFamily="34" charset="0"/>
              </a:defRPr>
            </a:lvl7pPr>
            <a:lvl8pPr marL="3429000" indent="-228600" defTabSz="1022350" eaLnBrk="0" fontAlgn="base" hangingPunct="0">
              <a:spcBef>
                <a:spcPct val="0"/>
              </a:spcBef>
              <a:spcAft>
                <a:spcPct val="0"/>
              </a:spcAft>
              <a:defRPr sz="3200">
                <a:solidFill>
                  <a:schemeClr val="tx1"/>
                </a:solidFill>
                <a:latin typeface="Arial" panose="020B0604020202020204" pitchFamily="34" charset="0"/>
              </a:defRPr>
            </a:lvl8pPr>
            <a:lvl9pPr marL="3886200" indent="-228600" defTabSz="1022350" eaLnBrk="0" fontAlgn="base" hangingPunct="0">
              <a:spcBef>
                <a:spcPct val="0"/>
              </a:spcBef>
              <a:spcAft>
                <a:spcPct val="0"/>
              </a:spcAft>
              <a:defRPr sz="3200">
                <a:solidFill>
                  <a:schemeClr val="tx1"/>
                </a:solidFill>
                <a:latin typeface="Arial" panose="020B0604020202020204" pitchFamily="34" charset="0"/>
              </a:defRPr>
            </a:lvl9pPr>
          </a:lstStyle>
          <a:p>
            <a:fld id="{7E2E5AB1-1E47-4D57-9F8D-84EDDB8CFD2F}" type="slidenum">
              <a:rPr lang="en-US" altLang="en-US" sz="1000">
                <a:latin typeface="Times New Roman" panose="02020603050405020304" pitchFamily="18" charset="0"/>
              </a:rPr>
              <a:pPr/>
              <a:t>14</a:t>
            </a:fld>
            <a:endParaRPr lang="en-US" altLang="en-US" sz="1000">
              <a:latin typeface="Times New Roman" panose="02020603050405020304" pitchFamily="18" charset="0"/>
            </a:endParaRPr>
          </a:p>
        </p:txBody>
      </p:sp>
      <p:sp>
        <p:nvSpPr>
          <p:cNvPr id="47107" name="Rectangle 2">
            <a:extLst>
              <a:ext uri="{FF2B5EF4-FFF2-40B4-BE49-F238E27FC236}">
                <a16:creationId xmlns:a16="http://schemas.microsoft.com/office/drawing/2014/main" id="{414408EA-2289-4012-9E37-E7A2B2965AAC}"/>
              </a:ext>
            </a:extLst>
          </p:cNvPr>
          <p:cNvSpPr>
            <a:spLocks noGrp="1" noRot="1" noChangeAspect="1" noChangeArrowheads="1" noTextEdit="1"/>
          </p:cNvSpPr>
          <p:nvPr>
            <p:ph type="sldImg"/>
          </p:nvPr>
        </p:nvSpPr>
        <p:spPr>
          <a:xfrm>
            <a:off x="1203325" y="698500"/>
            <a:ext cx="4598988" cy="3448050"/>
          </a:xfrm>
          <a:ln/>
        </p:spPr>
      </p:sp>
      <p:sp>
        <p:nvSpPr>
          <p:cNvPr id="47108" name="Rectangle 3">
            <a:extLst>
              <a:ext uri="{FF2B5EF4-FFF2-40B4-BE49-F238E27FC236}">
                <a16:creationId xmlns:a16="http://schemas.microsoft.com/office/drawing/2014/main" id="{F7A944BB-40DE-4810-99C1-A07A1E05527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5">
            <a:extLst>
              <a:ext uri="{FF2B5EF4-FFF2-40B4-BE49-F238E27FC236}">
                <a16:creationId xmlns:a16="http://schemas.microsoft.com/office/drawing/2014/main" id="{A6C842D2-C84E-46BF-867A-F388F145A41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3200">
                <a:solidFill>
                  <a:schemeClr val="tx1"/>
                </a:solidFill>
                <a:latin typeface="Arial" panose="020B0604020202020204" pitchFamily="34" charset="0"/>
              </a:defRPr>
            </a:lvl1pPr>
            <a:lvl2pPr marL="742950" indent="-285750" defTabSz="1022350">
              <a:defRPr sz="3200">
                <a:solidFill>
                  <a:schemeClr val="tx1"/>
                </a:solidFill>
                <a:latin typeface="Arial" panose="020B0604020202020204" pitchFamily="34" charset="0"/>
              </a:defRPr>
            </a:lvl2pPr>
            <a:lvl3pPr marL="1143000" indent="-228600" defTabSz="1022350">
              <a:defRPr sz="3200">
                <a:solidFill>
                  <a:schemeClr val="tx1"/>
                </a:solidFill>
                <a:latin typeface="Arial" panose="020B0604020202020204" pitchFamily="34" charset="0"/>
              </a:defRPr>
            </a:lvl3pPr>
            <a:lvl4pPr marL="1600200" indent="-228600" defTabSz="1022350">
              <a:defRPr sz="3200">
                <a:solidFill>
                  <a:schemeClr val="tx1"/>
                </a:solidFill>
                <a:latin typeface="Arial" panose="020B0604020202020204" pitchFamily="34" charset="0"/>
              </a:defRPr>
            </a:lvl4pPr>
            <a:lvl5pPr marL="2057400" indent="-228600" defTabSz="1022350">
              <a:defRPr sz="3200">
                <a:solidFill>
                  <a:schemeClr val="tx1"/>
                </a:solidFill>
                <a:latin typeface="Arial" panose="020B0604020202020204" pitchFamily="34" charset="0"/>
              </a:defRPr>
            </a:lvl5pPr>
            <a:lvl6pPr marL="2514600" indent="-228600" defTabSz="1022350" eaLnBrk="0" fontAlgn="base" hangingPunct="0">
              <a:spcBef>
                <a:spcPct val="0"/>
              </a:spcBef>
              <a:spcAft>
                <a:spcPct val="0"/>
              </a:spcAft>
              <a:defRPr sz="3200">
                <a:solidFill>
                  <a:schemeClr val="tx1"/>
                </a:solidFill>
                <a:latin typeface="Arial" panose="020B0604020202020204" pitchFamily="34" charset="0"/>
              </a:defRPr>
            </a:lvl6pPr>
            <a:lvl7pPr marL="2971800" indent="-228600" defTabSz="1022350" eaLnBrk="0" fontAlgn="base" hangingPunct="0">
              <a:spcBef>
                <a:spcPct val="0"/>
              </a:spcBef>
              <a:spcAft>
                <a:spcPct val="0"/>
              </a:spcAft>
              <a:defRPr sz="3200">
                <a:solidFill>
                  <a:schemeClr val="tx1"/>
                </a:solidFill>
                <a:latin typeface="Arial" panose="020B0604020202020204" pitchFamily="34" charset="0"/>
              </a:defRPr>
            </a:lvl7pPr>
            <a:lvl8pPr marL="3429000" indent="-228600" defTabSz="1022350" eaLnBrk="0" fontAlgn="base" hangingPunct="0">
              <a:spcBef>
                <a:spcPct val="0"/>
              </a:spcBef>
              <a:spcAft>
                <a:spcPct val="0"/>
              </a:spcAft>
              <a:defRPr sz="3200">
                <a:solidFill>
                  <a:schemeClr val="tx1"/>
                </a:solidFill>
                <a:latin typeface="Arial" panose="020B0604020202020204" pitchFamily="34" charset="0"/>
              </a:defRPr>
            </a:lvl8pPr>
            <a:lvl9pPr marL="3886200" indent="-228600" defTabSz="1022350" eaLnBrk="0" fontAlgn="base" hangingPunct="0">
              <a:spcBef>
                <a:spcPct val="0"/>
              </a:spcBef>
              <a:spcAft>
                <a:spcPct val="0"/>
              </a:spcAft>
              <a:defRPr sz="3200">
                <a:solidFill>
                  <a:schemeClr val="tx1"/>
                </a:solidFill>
                <a:latin typeface="Arial" panose="020B0604020202020204" pitchFamily="34" charset="0"/>
              </a:defRPr>
            </a:lvl9pPr>
          </a:lstStyle>
          <a:p>
            <a:fld id="{8F8D727D-F380-41D3-B4B8-7D736168DE90}" type="slidenum">
              <a:rPr lang="en-US" altLang="en-US" sz="1000">
                <a:latin typeface="Times New Roman" panose="02020603050405020304" pitchFamily="18" charset="0"/>
              </a:rPr>
              <a:pPr/>
              <a:t>3</a:t>
            </a:fld>
            <a:endParaRPr lang="en-US" altLang="en-US" sz="1000">
              <a:latin typeface="Times New Roman" panose="02020603050405020304" pitchFamily="18" charset="0"/>
            </a:endParaRPr>
          </a:p>
        </p:txBody>
      </p:sp>
      <p:sp>
        <p:nvSpPr>
          <p:cNvPr id="8195" name="Rectangle 2">
            <a:extLst>
              <a:ext uri="{FF2B5EF4-FFF2-40B4-BE49-F238E27FC236}">
                <a16:creationId xmlns:a16="http://schemas.microsoft.com/office/drawing/2014/main" id="{61826FA9-2D66-4F33-8C8A-92A4C5349EEB}"/>
              </a:ext>
            </a:extLst>
          </p:cNvPr>
          <p:cNvSpPr>
            <a:spLocks noGrp="1" noRot="1" noChangeAspect="1" noChangeArrowheads="1" noTextEdit="1"/>
          </p:cNvSpPr>
          <p:nvPr>
            <p:ph type="sldImg"/>
          </p:nvPr>
        </p:nvSpPr>
        <p:spPr>
          <a:xfrm>
            <a:off x="1203325" y="698500"/>
            <a:ext cx="4598988" cy="3448050"/>
          </a:xfrm>
          <a:ln/>
        </p:spPr>
      </p:sp>
      <p:sp>
        <p:nvSpPr>
          <p:cNvPr id="8196" name="Rectangle 3">
            <a:extLst>
              <a:ext uri="{FF2B5EF4-FFF2-40B4-BE49-F238E27FC236}">
                <a16:creationId xmlns:a16="http://schemas.microsoft.com/office/drawing/2014/main" id="{32CDD2BE-C8A2-4634-84AF-B55D539DBA3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5">
            <a:extLst>
              <a:ext uri="{FF2B5EF4-FFF2-40B4-BE49-F238E27FC236}">
                <a16:creationId xmlns:a16="http://schemas.microsoft.com/office/drawing/2014/main" id="{52ABCBD4-7C94-4AEA-9B97-11E4C9FF161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3200">
                <a:solidFill>
                  <a:schemeClr val="tx1"/>
                </a:solidFill>
                <a:latin typeface="Arial" panose="020B0604020202020204" pitchFamily="34" charset="0"/>
              </a:defRPr>
            </a:lvl1pPr>
            <a:lvl2pPr marL="742950" indent="-285750" defTabSz="1022350">
              <a:defRPr sz="3200">
                <a:solidFill>
                  <a:schemeClr val="tx1"/>
                </a:solidFill>
                <a:latin typeface="Arial" panose="020B0604020202020204" pitchFamily="34" charset="0"/>
              </a:defRPr>
            </a:lvl2pPr>
            <a:lvl3pPr marL="1143000" indent="-228600" defTabSz="1022350">
              <a:defRPr sz="3200">
                <a:solidFill>
                  <a:schemeClr val="tx1"/>
                </a:solidFill>
                <a:latin typeface="Arial" panose="020B0604020202020204" pitchFamily="34" charset="0"/>
              </a:defRPr>
            </a:lvl3pPr>
            <a:lvl4pPr marL="1600200" indent="-228600" defTabSz="1022350">
              <a:defRPr sz="3200">
                <a:solidFill>
                  <a:schemeClr val="tx1"/>
                </a:solidFill>
                <a:latin typeface="Arial" panose="020B0604020202020204" pitchFamily="34" charset="0"/>
              </a:defRPr>
            </a:lvl4pPr>
            <a:lvl5pPr marL="2057400" indent="-228600" defTabSz="1022350">
              <a:defRPr sz="3200">
                <a:solidFill>
                  <a:schemeClr val="tx1"/>
                </a:solidFill>
                <a:latin typeface="Arial" panose="020B0604020202020204" pitchFamily="34" charset="0"/>
              </a:defRPr>
            </a:lvl5pPr>
            <a:lvl6pPr marL="2514600" indent="-228600" defTabSz="1022350" eaLnBrk="0" fontAlgn="base" hangingPunct="0">
              <a:spcBef>
                <a:spcPct val="0"/>
              </a:spcBef>
              <a:spcAft>
                <a:spcPct val="0"/>
              </a:spcAft>
              <a:defRPr sz="3200">
                <a:solidFill>
                  <a:schemeClr val="tx1"/>
                </a:solidFill>
                <a:latin typeface="Arial" panose="020B0604020202020204" pitchFamily="34" charset="0"/>
              </a:defRPr>
            </a:lvl6pPr>
            <a:lvl7pPr marL="2971800" indent="-228600" defTabSz="1022350" eaLnBrk="0" fontAlgn="base" hangingPunct="0">
              <a:spcBef>
                <a:spcPct val="0"/>
              </a:spcBef>
              <a:spcAft>
                <a:spcPct val="0"/>
              </a:spcAft>
              <a:defRPr sz="3200">
                <a:solidFill>
                  <a:schemeClr val="tx1"/>
                </a:solidFill>
                <a:latin typeface="Arial" panose="020B0604020202020204" pitchFamily="34" charset="0"/>
              </a:defRPr>
            </a:lvl7pPr>
            <a:lvl8pPr marL="3429000" indent="-228600" defTabSz="1022350" eaLnBrk="0" fontAlgn="base" hangingPunct="0">
              <a:spcBef>
                <a:spcPct val="0"/>
              </a:spcBef>
              <a:spcAft>
                <a:spcPct val="0"/>
              </a:spcAft>
              <a:defRPr sz="3200">
                <a:solidFill>
                  <a:schemeClr val="tx1"/>
                </a:solidFill>
                <a:latin typeface="Arial" panose="020B0604020202020204" pitchFamily="34" charset="0"/>
              </a:defRPr>
            </a:lvl8pPr>
            <a:lvl9pPr marL="3886200" indent="-228600" defTabSz="1022350" eaLnBrk="0" fontAlgn="base" hangingPunct="0">
              <a:spcBef>
                <a:spcPct val="0"/>
              </a:spcBef>
              <a:spcAft>
                <a:spcPct val="0"/>
              </a:spcAft>
              <a:defRPr sz="3200">
                <a:solidFill>
                  <a:schemeClr val="tx1"/>
                </a:solidFill>
                <a:latin typeface="Arial" panose="020B0604020202020204" pitchFamily="34" charset="0"/>
              </a:defRPr>
            </a:lvl9pPr>
          </a:lstStyle>
          <a:p>
            <a:fld id="{9AC205CB-EFD3-453C-BEAA-F4073966ED22}" type="slidenum">
              <a:rPr lang="en-US" altLang="en-US" sz="1000">
                <a:latin typeface="Times New Roman" panose="02020603050405020304" pitchFamily="18" charset="0"/>
              </a:rPr>
              <a:pPr/>
              <a:t>4</a:t>
            </a:fld>
            <a:endParaRPr lang="en-US" altLang="en-US" sz="1000">
              <a:latin typeface="Times New Roman" panose="02020603050405020304" pitchFamily="18" charset="0"/>
            </a:endParaRPr>
          </a:p>
        </p:txBody>
      </p:sp>
      <p:sp>
        <p:nvSpPr>
          <p:cNvPr id="14339" name="Rectangle 2">
            <a:extLst>
              <a:ext uri="{FF2B5EF4-FFF2-40B4-BE49-F238E27FC236}">
                <a16:creationId xmlns:a16="http://schemas.microsoft.com/office/drawing/2014/main" id="{4A5427D1-EEAA-4DAA-8A67-B86D04F5A4F5}"/>
              </a:ext>
            </a:extLst>
          </p:cNvPr>
          <p:cNvSpPr>
            <a:spLocks noGrp="1" noRot="1" noChangeAspect="1" noChangeArrowheads="1" noTextEdit="1"/>
          </p:cNvSpPr>
          <p:nvPr>
            <p:ph type="sldImg"/>
          </p:nvPr>
        </p:nvSpPr>
        <p:spPr>
          <a:xfrm>
            <a:off x="1203325" y="698500"/>
            <a:ext cx="4598988" cy="3448050"/>
          </a:xfrm>
          <a:ln/>
        </p:spPr>
      </p:sp>
      <p:sp>
        <p:nvSpPr>
          <p:cNvPr id="14340" name="Rectangle 3">
            <a:extLst>
              <a:ext uri="{FF2B5EF4-FFF2-40B4-BE49-F238E27FC236}">
                <a16:creationId xmlns:a16="http://schemas.microsoft.com/office/drawing/2014/main" id="{3F5265ED-B322-49CC-B1C3-D07FF977546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CA" altLang="en-US" dirty="0">
                <a:latin typeface="Times New Roman"/>
                <a:cs typeface="Times New Roman"/>
              </a:rPr>
              <a:t>There are several ways that gateways transfer information</a:t>
            </a:r>
          </a:p>
          <a:p>
            <a:r>
              <a:rPr lang="en-CA" altLang="en-US" dirty="0">
                <a:latin typeface="Times New Roman"/>
                <a:cs typeface="Times New Roman"/>
              </a:rPr>
              <a:t>- From RF to non-RF links</a:t>
            </a:r>
            <a:endParaRPr lang="en-CA" altLang="en-US" dirty="0">
              <a:cs typeface="Times New Roman"/>
            </a:endParaRPr>
          </a:p>
          <a:p>
            <a:r>
              <a:rPr lang="en-CA" altLang="en-US" dirty="0">
                <a:latin typeface="Times New Roman"/>
                <a:cs typeface="Times New Roman"/>
              </a:rPr>
              <a:t>- From one standard to another standard (M-Series to J-Series)</a:t>
            </a:r>
            <a:endParaRPr lang="en-CA" altLang="en-US" dirty="0">
              <a:cs typeface="Times New Roman"/>
            </a:endParaRPr>
          </a:p>
          <a:p>
            <a:r>
              <a:rPr lang="en-CA" altLang="en-US" dirty="0">
                <a:latin typeface="Times New Roman"/>
                <a:cs typeface="Times New Roman"/>
              </a:rPr>
              <a:t>- From tactical level to operational level (Real time to non-real time)</a:t>
            </a:r>
            <a:endParaRPr lang="en-CA" altLang="en-US" dirty="0">
              <a:cs typeface="Times New Roman"/>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5">
            <a:extLst>
              <a:ext uri="{FF2B5EF4-FFF2-40B4-BE49-F238E27FC236}">
                <a16:creationId xmlns:a16="http://schemas.microsoft.com/office/drawing/2014/main" id="{3471C2A6-F738-455D-96A9-BA9E59D9327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3200">
                <a:solidFill>
                  <a:schemeClr val="tx1"/>
                </a:solidFill>
                <a:latin typeface="Arial" panose="020B0604020202020204" pitchFamily="34" charset="0"/>
              </a:defRPr>
            </a:lvl1pPr>
            <a:lvl2pPr marL="742950" indent="-285750" defTabSz="1022350">
              <a:defRPr sz="3200">
                <a:solidFill>
                  <a:schemeClr val="tx1"/>
                </a:solidFill>
                <a:latin typeface="Arial" panose="020B0604020202020204" pitchFamily="34" charset="0"/>
              </a:defRPr>
            </a:lvl2pPr>
            <a:lvl3pPr marL="1143000" indent="-228600" defTabSz="1022350">
              <a:defRPr sz="3200">
                <a:solidFill>
                  <a:schemeClr val="tx1"/>
                </a:solidFill>
                <a:latin typeface="Arial" panose="020B0604020202020204" pitchFamily="34" charset="0"/>
              </a:defRPr>
            </a:lvl3pPr>
            <a:lvl4pPr marL="1600200" indent="-228600" defTabSz="1022350">
              <a:defRPr sz="3200">
                <a:solidFill>
                  <a:schemeClr val="tx1"/>
                </a:solidFill>
                <a:latin typeface="Arial" panose="020B0604020202020204" pitchFamily="34" charset="0"/>
              </a:defRPr>
            </a:lvl4pPr>
            <a:lvl5pPr marL="2057400" indent="-228600" defTabSz="1022350">
              <a:defRPr sz="3200">
                <a:solidFill>
                  <a:schemeClr val="tx1"/>
                </a:solidFill>
                <a:latin typeface="Arial" panose="020B0604020202020204" pitchFamily="34" charset="0"/>
              </a:defRPr>
            </a:lvl5pPr>
            <a:lvl6pPr marL="2514600" indent="-228600" defTabSz="1022350" eaLnBrk="0" fontAlgn="base" hangingPunct="0">
              <a:spcBef>
                <a:spcPct val="0"/>
              </a:spcBef>
              <a:spcAft>
                <a:spcPct val="0"/>
              </a:spcAft>
              <a:defRPr sz="3200">
                <a:solidFill>
                  <a:schemeClr val="tx1"/>
                </a:solidFill>
                <a:latin typeface="Arial" panose="020B0604020202020204" pitchFamily="34" charset="0"/>
              </a:defRPr>
            </a:lvl6pPr>
            <a:lvl7pPr marL="2971800" indent="-228600" defTabSz="1022350" eaLnBrk="0" fontAlgn="base" hangingPunct="0">
              <a:spcBef>
                <a:spcPct val="0"/>
              </a:spcBef>
              <a:spcAft>
                <a:spcPct val="0"/>
              </a:spcAft>
              <a:defRPr sz="3200">
                <a:solidFill>
                  <a:schemeClr val="tx1"/>
                </a:solidFill>
                <a:latin typeface="Arial" panose="020B0604020202020204" pitchFamily="34" charset="0"/>
              </a:defRPr>
            </a:lvl7pPr>
            <a:lvl8pPr marL="3429000" indent="-228600" defTabSz="1022350" eaLnBrk="0" fontAlgn="base" hangingPunct="0">
              <a:spcBef>
                <a:spcPct val="0"/>
              </a:spcBef>
              <a:spcAft>
                <a:spcPct val="0"/>
              </a:spcAft>
              <a:defRPr sz="3200">
                <a:solidFill>
                  <a:schemeClr val="tx1"/>
                </a:solidFill>
                <a:latin typeface="Arial" panose="020B0604020202020204" pitchFamily="34" charset="0"/>
              </a:defRPr>
            </a:lvl8pPr>
            <a:lvl9pPr marL="3886200" indent="-228600" defTabSz="1022350" eaLnBrk="0" fontAlgn="base" hangingPunct="0">
              <a:spcBef>
                <a:spcPct val="0"/>
              </a:spcBef>
              <a:spcAft>
                <a:spcPct val="0"/>
              </a:spcAft>
              <a:defRPr sz="3200">
                <a:solidFill>
                  <a:schemeClr val="tx1"/>
                </a:solidFill>
                <a:latin typeface="Arial" panose="020B0604020202020204" pitchFamily="34" charset="0"/>
              </a:defRPr>
            </a:lvl9pPr>
          </a:lstStyle>
          <a:p>
            <a:fld id="{4DF4966A-C439-421F-8CDB-CA039D1EE238}" type="slidenum">
              <a:rPr lang="en-US" altLang="en-US" sz="1000">
                <a:latin typeface="Times New Roman" panose="02020603050405020304" pitchFamily="18" charset="0"/>
              </a:rPr>
              <a:pPr/>
              <a:t>5</a:t>
            </a:fld>
            <a:endParaRPr lang="en-US" altLang="en-US" sz="1000">
              <a:latin typeface="Times New Roman" panose="02020603050405020304" pitchFamily="18" charset="0"/>
            </a:endParaRPr>
          </a:p>
        </p:txBody>
      </p:sp>
      <p:sp>
        <p:nvSpPr>
          <p:cNvPr id="12291" name="Rectangle 2">
            <a:extLst>
              <a:ext uri="{FF2B5EF4-FFF2-40B4-BE49-F238E27FC236}">
                <a16:creationId xmlns:a16="http://schemas.microsoft.com/office/drawing/2014/main" id="{92E160B2-18C3-4185-BEDB-B71187667A8F}"/>
              </a:ext>
            </a:extLst>
          </p:cNvPr>
          <p:cNvSpPr>
            <a:spLocks noGrp="1" noRot="1" noChangeAspect="1" noChangeArrowheads="1" noTextEdit="1"/>
          </p:cNvSpPr>
          <p:nvPr>
            <p:ph type="sldImg"/>
          </p:nvPr>
        </p:nvSpPr>
        <p:spPr>
          <a:xfrm>
            <a:off x="1203325" y="698500"/>
            <a:ext cx="4598988" cy="3448050"/>
          </a:xfrm>
          <a:ln/>
        </p:spPr>
      </p:sp>
      <p:sp>
        <p:nvSpPr>
          <p:cNvPr id="12292" name="Rectangle 3">
            <a:extLst>
              <a:ext uri="{FF2B5EF4-FFF2-40B4-BE49-F238E27FC236}">
                <a16:creationId xmlns:a16="http://schemas.microsoft.com/office/drawing/2014/main" id="{BFC9EC84-C4F1-4455-91E1-E5F7E9B27AF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CA" altLang="en-US" dirty="0">
                <a:latin typeface="Times New Roman"/>
                <a:cs typeface="Times New Roman"/>
              </a:rPr>
              <a:t>The picture shows many different protocols and standards freely communicating in one architecture. Gateways are required to make this happen.</a:t>
            </a:r>
          </a:p>
          <a:p>
            <a:r>
              <a:rPr lang="en-CA" altLang="en-US" dirty="0">
                <a:latin typeface="Times New Roman"/>
                <a:cs typeface="Times New Roman"/>
              </a:rPr>
              <a:t>This allows flexibility in bringing in many different units with different capabilities and still operate with a common data set.</a:t>
            </a:r>
            <a:endParaRPr lang="en-CA" altLang="en-US" dirty="0">
              <a:cs typeface="Times New Roman"/>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B1AA0D51-D25C-43E7-8646-004215D67101}"/>
              </a:ext>
            </a:extLst>
          </p:cNvPr>
          <p:cNvSpPr>
            <a:spLocks noGrp="1" noRot="1" noChangeAspect="1" noChangeArrowheads="1" noTextEdit="1"/>
          </p:cNvSpPr>
          <p:nvPr>
            <p:ph type="sldImg"/>
          </p:nvPr>
        </p:nvSpPr>
        <p:spPr>
          <a:xfrm>
            <a:off x="1203325" y="698500"/>
            <a:ext cx="4598988" cy="3448050"/>
          </a:xfrm>
          <a:ln/>
        </p:spPr>
      </p:sp>
      <p:sp>
        <p:nvSpPr>
          <p:cNvPr id="16387" name="Rectangle 3">
            <a:extLst>
              <a:ext uri="{FF2B5EF4-FFF2-40B4-BE49-F238E27FC236}">
                <a16:creationId xmlns:a16="http://schemas.microsoft.com/office/drawing/2014/main" id="{45AAD8BC-971F-4193-95DF-E8F7FA8D88E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CA" altLang="en-US" dirty="0">
                <a:latin typeface="Times New Roman"/>
                <a:cs typeface="Times New Roman"/>
              </a:rPr>
              <a:t>In this case, the air track (the green plane) is detected by the E-3, and a Hostile J3.2 track is created. The J3.2 is sent over Link 16 to a Ground Station equipped with a Link 16 terminal and a SADL Radio. The Ground Station also has a Gateway between the two radios, and is capable of Forwarding J-Series to K-Series. The K-Series message is generated from the J3.2 and sent over the SADL radio to the SADL platform. The pilot sees the Hostile Air Track.</a:t>
            </a:r>
            <a:endParaRPr lang="en-US" dirty="0">
              <a:cs typeface="Times New Roman" pitchFamily="18" charset="0"/>
            </a:endParaRPr>
          </a:p>
          <a:p>
            <a:endParaRPr lang="en-CA" altLang="en-US" dirty="0">
              <a:latin typeface="Times New Roman"/>
              <a:cs typeface="Times New Roman"/>
            </a:endParaRPr>
          </a:p>
          <a:p>
            <a:r>
              <a:rPr lang="en-CA" altLang="en-US" dirty="0">
                <a:latin typeface="Times New Roman"/>
                <a:cs typeface="Times New Roman"/>
              </a:rPr>
              <a:t>The SADL platform is not capable of Link 16 or J-Series messages, and the E-3 is not capable of SADL or K-Series messages. Using the Gateway, both units can effectively communicate with each other. That is the purpose of Gateways. </a:t>
            </a:r>
            <a:endParaRPr lang="en-US" dirty="0">
              <a:cs typeface="Times New Roman"/>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5">
            <a:extLst>
              <a:ext uri="{FF2B5EF4-FFF2-40B4-BE49-F238E27FC236}">
                <a16:creationId xmlns:a16="http://schemas.microsoft.com/office/drawing/2014/main" id="{5C89E7B6-80A9-4CEA-95CA-4211C12AA3AA}"/>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3200">
                <a:solidFill>
                  <a:schemeClr val="tx1"/>
                </a:solidFill>
                <a:latin typeface="Arial" panose="020B0604020202020204" pitchFamily="34" charset="0"/>
              </a:defRPr>
            </a:lvl1pPr>
            <a:lvl2pPr marL="742950" indent="-285750" defTabSz="1022350">
              <a:defRPr sz="3200">
                <a:solidFill>
                  <a:schemeClr val="tx1"/>
                </a:solidFill>
                <a:latin typeface="Arial" panose="020B0604020202020204" pitchFamily="34" charset="0"/>
              </a:defRPr>
            </a:lvl2pPr>
            <a:lvl3pPr marL="1143000" indent="-228600" defTabSz="1022350">
              <a:defRPr sz="3200">
                <a:solidFill>
                  <a:schemeClr val="tx1"/>
                </a:solidFill>
                <a:latin typeface="Arial" panose="020B0604020202020204" pitchFamily="34" charset="0"/>
              </a:defRPr>
            </a:lvl3pPr>
            <a:lvl4pPr marL="1600200" indent="-228600" defTabSz="1022350">
              <a:defRPr sz="3200">
                <a:solidFill>
                  <a:schemeClr val="tx1"/>
                </a:solidFill>
                <a:latin typeface="Arial" panose="020B0604020202020204" pitchFamily="34" charset="0"/>
              </a:defRPr>
            </a:lvl4pPr>
            <a:lvl5pPr marL="2057400" indent="-228600" defTabSz="1022350">
              <a:defRPr sz="3200">
                <a:solidFill>
                  <a:schemeClr val="tx1"/>
                </a:solidFill>
                <a:latin typeface="Arial" panose="020B0604020202020204" pitchFamily="34" charset="0"/>
              </a:defRPr>
            </a:lvl5pPr>
            <a:lvl6pPr marL="2514600" indent="-228600" defTabSz="1022350" eaLnBrk="0" fontAlgn="base" hangingPunct="0">
              <a:spcBef>
                <a:spcPct val="0"/>
              </a:spcBef>
              <a:spcAft>
                <a:spcPct val="0"/>
              </a:spcAft>
              <a:defRPr sz="3200">
                <a:solidFill>
                  <a:schemeClr val="tx1"/>
                </a:solidFill>
                <a:latin typeface="Arial" panose="020B0604020202020204" pitchFamily="34" charset="0"/>
              </a:defRPr>
            </a:lvl6pPr>
            <a:lvl7pPr marL="2971800" indent="-228600" defTabSz="1022350" eaLnBrk="0" fontAlgn="base" hangingPunct="0">
              <a:spcBef>
                <a:spcPct val="0"/>
              </a:spcBef>
              <a:spcAft>
                <a:spcPct val="0"/>
              </a:spcAft>
              <a:defRPr sz="3200">
                <a:solidFill>
                  <a:schemeClr val="tx1"/>
                </a:solidFill>
                <a:latin typeface="Arial" panose="020B0604020202020204" pitchFamily="34" charset="0"/>
              </a:defRPr>
            </a:lvl7pPr>
            <a:lvl8pPr marL="3429000" indent="-228600" defTabSz="1022350" eaLnBrk="0" fontAlgn="base" hangingPunct="0">
              <a:spcBef>
                <a:spcPct val="0"/>
              </a:spcBef>
              <a:spcAft>
                <a:spcPct val="0"/>
              </a:spcAft>
              <a:defRPr sz="3200">
                <a:solidFill>
                  <a:schemeClr val="tx1"/>
                </a:solidFill>
                <a:latin typeface="Arial" panose="020B0604020202020204" pitchFamily="34" charset="0"/>
              </a:defRPr>
            </a:lvl8pPr>
            <a:lvl9pPr marL="3886200" indent="-228600" defTabSz="1022350" eaLnBrk="0" fontAlgn="base" hangingPunct="0">
              <a:spcBef>
                <a:spcPct val="0"/>
              </a:spcBef>
              <a:spcAft>
                <a:spcPct val="0"/>
              </a:spcAft>
              <a:defRPr sz="3200">
                <a:solidFill>
                  <a:schemeClr val="tx1"/>
                </a:solidFill>
                <a:latin typeface="Arial" panose="020B0604020202020204" pitchFamily="34" charset="0"/>
              </a:defRPr>
            </a:lvl9pPr>
          </a:lstStyle>
          <a:p>
            <a:fld id="{C787D80A-FE85-4C1F-8014-317F507EDF69}" type="slidenum">
              <a:rPr lang="en-US" altLang="en-US" sz="1000">
                <a:latin typeface="Times New Roman" panose="02020603050405020304" pitchFamily="18" charset="0"/>
              </a:rPr>
              <a:pPr/>
              <a:t>7</a:t>
            </a:fld>
            <a:endParaRPr lang="en-US" altLang="en-US" sz="1000">
              <a:latin typeface="Times New Roman" panose="02020603050405020304" pitchFamily="18" charset="0"/>
            </a:endParaRPr>
          </a:p>
        </p:txBody>
      </p:sp>
      <p:sp>
        <p:nvSpPr>
          <p:cNvPr id="20483" name="Rectangle 2">
            <a:extLst>
              <a:ext uri="{FF2B5EF4-FFF2-40B4-BE49-F238E27FC236}">
                <a16:creationId xmlns:a16="http://schemas.microsoft.com/office/drawing/2014/main" id="{581EC110-A33E-4514-8464-091D749350B5}"/>
              </a:ext>
            </a:extLst>
          </p:cNvPr>
          <p:cNvSpPr>
            <a:spLocks noGrp="1" noRot="1" noChangeAspect="1" noChangeArrowheads="1" noTextEdit="1"/>
          </p:cNvSpPr>
          <p:nvPr>
            <p:ph type="sldImg"/>
          </p:nvPr>
        </p:nvSpPr>
        <p:spPr>
          <a:xfrm>
            <a:off x="1203325" y="698500"/>
            <a:ext cx="4598988" cy="3448050"/>
          </a:xfrm>
          <a:ln/>
        </p:spPr>
      </p:sp>
      <p:sp>
        <p:nvSpPr>
          <p:cNvPr id="20484" name="Rectangle 3">
            <a:extLst>
              <a:ext uri="{FF2B5EF4-FFF2-40B4-BE49-F238E27FC236}">
                <a16:creationId xmlns:a16="http://schemas.microsoft.com/office/drawing/2014/main" id="{62BE89A5-A032-4B9E-B45C-84857410B10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CA" altLang="en-US" dirty="0">
                <a:latin typeface="Times New Roman"/>
                <a:cs typeface="Times New Roman"/>
              </a:rPr>
              <a:t>Routers and Re-transmitters are one kind of Gateway.</a:t>
            </a:r>
            <a:endParaRPr lang="en-CA" altLang="en-US" dirty="0">
              <a:cs typeface="Times New Roman" pitchFamily="18" charset="0"/>
            </a:endParaRPr>
          </a:p>
          <a:p>
            <a:endParaRPr lang="en-CA" altLang="en-US" dirty="0">
              <a:cs typeface="Times New Roman"/>
            </a:endParaRPr>
          </a:p>
          <a:p>
            <a:r>
              <a:rPr lang="en-CA" altLang="en-US" dirty="0">
                <a:latin typeface="Times New Roman"/>
                <a:cs typeface="Times New Roman"/>
              </a:rPr>
              <a:t>Routers retain the same data, but use different mediums, think Link 16 RF and JREAP. All the Router is doing is taking the same information, but changing what medium it's one. JREAP B to JREAP C would also count. The medium is changing from Serial to TCP/IP.</a:t>
            </a:r>
          </a:p>
          <a:p>
            <a:endParaRPr lang="en-CA" altLang="en-US" dirty="0">
              <a:cs typeface="Times New Roman"/>
            </a:endParaRPr>
          </a:p>
          <a:p>
            <a:r>
              <a:rPr lang="en-CA" altLang="en-US" dirty="0" err="1">
                <a:latin typeface="Times New Roman"/>
                <a:cs typeface="Times New Roman"/>
              </a:rPr>
              <a:t>Retransmitters</a:t>
            </a:r>
            <a:r>
              <a:rPr lang="en-CA" altLang="en-US" dirty="0">
                <a:latin typeface="Times New Roman"/>
                <a:cs typeface="Times New Roman"/>
              </a:rPr>
              <a:t> are the most basic kind of Gateway, only able to share data across a similar medium. In the example, the </a:t>
            </a:r>
            <a:r>
              <a:rPr lang="en-CA" altLang="en-US" dirty="0" err="1">
                <a:latin typeface="Times New Roman"/>
                <a:cs typeface="Times New Roman"/>
              </a:rPr>
              <a:t>retransmitter</a:t>
            </a:r>
            <a:r>
              <a:rPr lang="en-CA" altLang="en-US" dirty="0">
                <a:latin typeface="Times New Roman"/>
                <a:cs typeface="Times New Roman"/>
              </a:rPr>
              <a:t> is hosting two Link 16 networks </a:t>
            </a:r>
            <a:r>
              <a:rPr lang="en-CA" altLang="en-US" dirty="0" err="1">
                <a:latin typeface="Times New Roman"/>
                <a:cs typeface="Times New Roman"/>
              </a:rPr>
              <a:t>seperated</a:t>
            </a:r>
            <a:r>
              <a:rPr lang="en-CA" altLang="en-US" dirty="0">
                <a:latin typeface="Times New Roman"/>
                <a:cs typeface="Times New Roman"/>
              </a:rPr>
              <a:t> by </a:t>
            </a:r>
            <a:r>
              <a:rPr lang="en-CA" altLang="en-US" dirty="0" err="1">
                <a:latin typeface="Times New Roman"/>
                <a:cs typeface="Times New Roman"/>
              </a:rPr>
              <a:t>geograhy</a:t>
            </a:r>
            <a:r>
              <a:rPr lang="en-CA" altLang="en-US" dirty="0">
                <a:latin typeface="Times New Roman"/>
                <a:cs typeface="Times New Roman"/>
              </a:rPr>
              <a:t> or crypto. Units in each Link 16 network can communicate with each other by sending J-Series messages through the </a:t>
            </a:r>
            <a:r>
              <a:rPr lang="en-CA" altLang="en-US" dirty="0" err="1">
                <a:latin typeface="Times New Roman"/>
                <a:cs typeface="Times New Roman"/>
              </a:rPr>
              <a:t>retransmitter</a:t>
            </a:r>
            <a:r>
              <a:rPr lang="en-CA" altLang="en-US" dirty="0">
                <a:latin typeface="Times New Roman"/>
                <a:cs typeface="Times New Roman"/>
              </a:rPr>
              <a:t>.</a:t>
            </a:r>
            <a:endParaRPr lang="en-CA" altLang="en-US" dirty="0">
              <a:cs typeface="Times New Roman"/>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5">
            <a:extLst>
              <a:ext uri="{FF2B5EF4-FFF2-40B4-BE49-F238E27FC236}">
                <a16:creationId xmlns:a16="http://schemas.microsoft.com/office/drawing/2014/main" id="{5C89E7B6-80A9-4CEA-95CA-4211C12AA3AA}"/>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3200">
                <a:solidFill>
                  <a:schemeClr val="tx1"/>
                </a:solidFill>
                <a:latin typeface="Arial" panose="020B0604020202020204" pitchFamily="34" charset="0"/>
              </a:defRPr>
            </a:lvl1pPr>
            <a:lvl2pPr marL="742950" indent="-285750" defTabSz="1022350">
              <a:defRPr sz="3200">
                <a:solidFill>
                  <a:schemeClr val="tx1"/>
                </a:solidFill>
                <a:latin typeface="Arial" panose="020B0604020202020204" pitchFamily="34" charset="0"/>
              </a:defRPr>
            </a:lvl2pPr>
            <a:lvl3pPr marL="1143000" indent="-228600" defTabSz="1022350">
              <a:defRPr sz="3200">
                <a:solidFill>
                  <a:schemeClr val="tx1"/>
                </a:solidFill>
                <a:latin typeface="Arial" panose="020B0604020202020204" pitchFamily="34" charset="0"/>
              </a:defRPr>
            </a:lvl3pPr>
            <a:lvl4pPr marL="1600200" indent="-228600" defTabSz="1022350">
              <a:defRPr sz="3200">
                <a:solidFill>
                  <a:schemeClr val="tx1"/>
                </a:solidFill>
                <a:latin typeface="Arial" panose="020B0604020202020204" pitchFamily="34" charset="0"/>
              </a:defRPr>
            </a:lvl4pPr>
            <a:lvl5pPr marL="2057400" indent="-228600" defTabSz="1022350">
              <a:defRPr sz="3200">
                <a:solidFill>
                  <a:schemeClr val="tx1"/>
                </a:solidFill>
                <a:latin typeface="Arial" panose="020B0604020202020204" pitchFamily="34" charset="0"/>
              </a:defRPr>
            </a:lvl5pPr>
            <a:lvl6pPr marL="2514600" indent="-228600" defTabSz="1022350" eaLnBrk="0" fontAlgn="base" hangingPunct="0">
              <a:spcBef>
                <a:spcPct val="0"/>
              </a:spcBef>
              <a:spcAft>
                <a:spcPct val="0"/>
              </a:spcAft>
              <a:defRPr sz="3200">
                <a:solidFill>
                  <a:schemeClr val="tx1"/>
                </a:solidFill>
                <a:latin typeface="Arial" panose="020B0604020202020204" pitchFamily="34" charset="0"/>
              </a:defRPr>
            </a:lvl6pPr>
            <a:lvl7pPr marL="2971800" indent="-228600" defTabSz="1022350" eaLnBrk="0" fontAlgn="base" hangingPunct="0">
              <a:spcBef>
                <a:spcPct val="0"/>
              </a:spcBef>
              <a:spcAft>
                <a:spcPct val="0"/>
              </a:spcAft>
              <a:defRPr sz="3200">
                <a:solidFill>
                  <a:schemeClr val="tx1"/>
                </a:solidFill>
                <a:latin typeface="Arial" panose="020B0604020202020204" pitchFamily="34" charset="0"/>
              </a:defRPr>
            </a:lvl7pPr>
            <a:lvl8pPr marL="3429000" indent="-228600" defTabSz="1022350" eaLnBrk="0" fontAlgn="base" hangingPunct="0">
              <a:spcBef>
                <a:spcPct val="0"/>
              </a:spcBef>
              <a:spcAft>
                <a:spcPct val="0"/>
              </a:spcAft>
              <a:defRPr sz="3200">
                <a:solidFill>
                  <a:schemeClr val="tx1"/>
                </a:solidFill>
                <a:latin typeface="Arial" panose="020B0604020202020204" pitchFamily="34" charset="0"/>
              </a:defRPr>
            </a:lvl8pPr>
            <a:lvl9pPr marL="3886200" indent="-228600" defTabSz="1022350" eaLnBrk="0" fontAlgn="base" hangingPunct="0">
              <a:spcBef>
                <a:spcPct val="0"/>
              </a:spcBef>
              <a:spcAft>
                <a:spcPct val="0"/>
              </a:spcAft>
              <a:defRPr sz="3200">
                <a:solidFill>
                  <a:schemeClr val="tx1"/>
                </a:solidFill>
                <a:latin typeface="Arial" panose="020B0604020202020204" pitchFamily="34" charset="0"/>
              </a:defRPr>
            </a:lvl9pPr>
          </a:lstStyle>
          <a:p>
            <a:fld id="{C787D80A-FE85-4C1F-8014-317F507EDF69}" type="slidenum">
              <a:rPr lang="en-US" altLang="en-US" sz="1000">
                <a:latin typeface="Times New Roman" panose="02020603050405020304" pitchFamily="18" charset="0"/>
              </a:rPr>
              <a:pPr/>
              <a:t>8</a:t>
            </a:fld>
            <a:endParaRPr lang="en-US" altLang="en-US" sz="1000">
              <a:latin typeface="Times New Roman" panose="02020603050405020304" pitchFamily="18" charset="0"/>
            </a:endParaRPr>
          </a:p>
        </p:txBody>
      </p:sp>
      <p:sp>
        <p:nvSpPr>
          <p:cNvPr id="20483" name="Rectangle 2">
            <a:extLst>
              <a:ext uri="{FF2B5EF4-FFF2-40B4-BE49-F238E27FC236}">
                <a16:creationId xmlns:a16="http://schemas.microsoft.com/office/drawing/2014/main" id="{581EC110-A33E-4514-8464-091D749350B5}"/>
              </a:ext>
            </a:extLst>
          </p:cNvPr>
          <p:cNvSpPr>
            <a:spLocks noGrp="1" noRot="1" noChangeAspect="1" noChangeArrowheads="1" noTextEdit="1"/>
          </p:cNvSpPr>
          <p:nvPr>
            <p:ph type="sldImg"/>
          </p:nvPr>
        </p:nvSpPr>
        <p:spPr>
          <a:xfrm>
            <a:off x="1203325" y="698500"/>
            <a:ext cx="4598988" cy="3448050"/>
          </a:xfrm>
          <a:ln/>
        </p:spPr>
      </p:sp>
      <p:sp>
        <p:nvSpPr>
          <p:cNvPr id="20484" name="Rectangle 3">
            <a:extLst>
              <a:ext uri="{FF2B5EF4-FFF2-40B4-BE49-F238E27FC236}">
                <a16:creationId xmlns:a16="http://schemas.microsoft.com/office/drawing/2014/main" id="{62BE89A5-A032-4B9E-B45C-84857410B10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CA" altLang="en-US" dirty="0">
                <a:latin typeface="Times New Roman"/>
                <a:cs typeface="Times New Roman"/>
              </a:rPr>
              <a:t>Data Forwarders are the most capable gateway, allowing conversion of Data and Medium. Using Forwarders is how messages are converted from one standard to another.</a:t>
            </a:r>
            <a:endParaRPr lang="en-CA" altLang="en-US" dirty="0"/>
          </a:p>
        </p:txBody>
      </p:sp>
    </p:spTree>
    <p:extLst>
      <p:ext uri="{BB962C8B-B14F-4D97-AF65-F5344CB8AC3E}">
        <p14:creationId xmlns:p14="http://schemas.microsoft.com/office/powerpoint/2010/main" val="23773161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5">
            <a:extLst>
              <a:ext uri="{FF2B5EF4-FFF2-40B4-BE49-F238E27FC236}">
                <a16:creationId xmlns:a16="http://schemas.microsoft.com/office/drawing/2014/main" id="{465F6725-BCEE-4A1F-8C33-28D405483B3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3200">
                <a:solidFill>
                  <a:schemeClr val="tx1"/>
                </a:solidFill>
                <a:latin typeface="Arial" panose="020B0604020202020204" pitchFamily="34" charset="0"/>
              </a:defRPr>
            </a:lvl1pPr>
            <a:lvl2pPr marL="742950" indent="-285750" defTabSz="1022350">
              <a:defRPr sz="3200">
                <a:solidFill>
                  <a:schemeClr val="tx1"/>
                </a:solidFill>
                <a:latin typeface="Arial" panose="020B0604020202020204" pitchFamily="34" charset="0"/>
              </a:defRPr>
            </a:lvl2pPr>
            <a:lvl3pPr marL="1143000" indent="-228600" defTabSz="1022350">
              <a:defRPr sz="3200">
                <a:solidFill>
                  <a:schemeClr val="tx1"/>
                </a:solidFill>
                <a:latin typeface="Arial" panose="020B0604020202020204" pitchFamily="34" charset="0"/>
              </a:defRPr>
            </a:lvl3pPr>
            <a:lvl4pPr marL="1600200" indent="-228600" defTabSz="1022350">
              <a:defRPr sz="3200">
                <a:solidFill>
                  <a:schemeClr val="tx1"/>
                </a:solidFill>
                <a:latin typeface="Arial" panose="020B0604020202020204" pitchFamily="34" charset="0"/>
              </a:defRPr>
            </a:lvl4pPr>
            <a:lvl5pPr marL="2057400" indent="-228600" defTabSz="1022350">
              <a:defRPr sz="3200">
                <a:solidFill>
                  <a:schemeClr val="tx1"/>
                </a:solidFill>
                <a:latin typeface="Arial" panose="020B0604020202020204" pitchFamily="34" charset="0"/>
              </a:defRPr>
            </a:lvl5pPr>
            <a:lvl6pPr marL="2514600" indent="-228600" defTabSz="1022350" eaLnBrk="0" fontAlgn="base" hangingPunct="0">
              <a:spcBef>
                <a:spcPct val="0"/>
              </a:spcBef>
              <a:spcAft>
                <a:spcPct val="0"/>
              </a:spcAft>
              <a:defRPr sz="3200">
                <a:solidFill>
                  <a:schemeClr val="tx1"/>
                </a:solidFill>
                <a:latin typeface="Arial" panose="020B0604020202020204" pitchFamily="34" charset="0"/>
              </a:defRPr>
            </a:lvl6pPr>
            <a:lvl7pPr marL="2971800" indent="-228600" defTabSz="1022350" eaLnBrk="0" fontAlgn="base" hangingPunct="0">
              <a:spcBef>
                <a:spcPct val="0"/>
              </a:spcBef>
              <a:spcAft>
                <a:spcPct val="0"/>
              </a:spcAft>
              <a:defRPr sz="3200">
                <a:solidFill>
                  <a:schemeClr val="tx1"/>
                </a:solidFill>
                <a:latin typeface="Arial" panose="020B0604020202020204" pitchFamily="34" charset="0"/>
              </a:defRPr>
            </a:lvl7pPr>
            <a:lvl8pPr marL="3429000" indent="-228600" defTabSz="1022350" eaLnBrk="0" fontAlgn="base" hangingPunct="0">
              <a:spcBef>
                <a:spcPct val="0"/>
              </a:spcBef>
              <a:spcAft>
                <a:spcPct val="0"/>
              </a:spcAft>
              <a:defRPr sz="3200">
                <a:solidFill>
                  <a:schemeClr val="tx1"/>
                </a:solidFill>
                <a:latin typeface="Arial" panose="020B0604020202020204" pitchFamily="34" charset="0"/>
              </a:defRPr>
            </a:lvl8pPr>
            <a:lvl9pPr marL="3886200" indent="-228600" defTabSz="1022350" eaLnBrk="0" fontAlgn="base" hangingPunct="0">
              <a:spcBef>
                <a:spcPct val="0"/>
              </a:spcBef>
              <a:spcAft>
                <a:spcPct val="0"/>
              </a:spcAft>
              <a:defRPr sz="3200">
                <a:solidFill>
                  <a:schemeClr val="tx1"/>
                </a:solidFill>
                <a:latin typeface="Arial" panose="020B0604020202020204" pitchFamily="34" charset="0"/>
              </a:defRPr>
            </a:lvl9pPr>
          </a:lstStyle>
          <a:p>
            <a:fld id="{D82D7145-715C-49C1-A0C6-A5AE5781F738}" type="slidenum">
              <a:rPr lang="en-US" altLang="en-US" sz="1000">
                <a:latin typeface="Times New Roman" panose="02020603050405020304" pitchFamily="18" charset="0"/>
              </a:rPr>
              <a:pPr/>
              <a:t>10</a:t>
            </a:fld>
            <a:endParaRPr lang="en-US" altLang="en-US" sz="1000">
              <a:latin typeface="Times New Roman" panose="02020603050405020304" pitchFamily="18" charset="0"/>
            </a:endParaRPr>
          </a:p>
        </p:txBody>
      </p:sp>
      <p:sp>
        <p:nvSpPr>
          <p:cNvPr id="31747" name="Rectangle 2">
            <a:extLst>
              <a:ext uri="{FF2B5EF4-FFF2-40B4-BE49-F238E27FC236}">
                <a16:creationId xmlns:a16="http://schemas.microsoft.com/office/drawing/2014/main" id="{7577A123-5253-4BD7-BAD6-B11A76373937}"/>
              </a:ext>
            </a:extLst>
          </p:cNvPr>
          <p:cNvSpPr>
            <a:spLocks noGrp="1" noRot="1" noChangeAspect="1" noChangeArrowheads="1" noTextEdit="1"/>
          </p:cNvSpPr>
          <p:nvPr>
            <p:ph type="sldImg"/>
          </p:nvPr>
        </p:nvSpPr>
        <p:spPr>
          <a:xfrm>
            <a:off x="1203325" y="698500"/>
            <a:ext cx="4598988" cy="3448050"/>
          </a:xfrm>
          <a:ln/>
        </p:spPr>
      </p:sp>
      <p:sp>
        <p:nvSpPr>
          <p:cNvPr id="31748" name="Rectangle 3">
            <a:extLst>
              <a:ext uri="{FF2B5EF4-FFF2-40B4-BE49-F238E27FC236}">
                <a16:creationId xmlns:a16="http://schemas.microsoft.com/office/drawing/2014/main" id="{FC5D0E01-B403-4FF2-9395-A2BED90F32D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5">
            <a:extLst>
              <a:ext uri="{FF2B5EF4-FFF2-40B4-BE49-F238E27FC236}">
                <a16:creationId xmlns:a16="http://schemas.microsoft.com/office/drawing/2014/main" id="{8BEEEC3B-4FCD-4E9C-9857-E9D7FEE392D1}"/>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3200">
                <a:solidFill>
                  <a:schemeClr val="tx1"/>
                </a:solidFill>
                <a:latin typeface="Arial" panose="020B0604020202020204" pitchFamily="34" charset="0"/>
              </a:defRPr>
            </a:lvl1pPr>
            <a:lvl2pPr marL="742950" indent="-285750" defTabSz="1022350">
              <a:defRPr sz="3200">
                <a:solidFill>
                  <a:schemeClr val="tx1"/>
                </a:solidFill>
                <a:latin typeface="Arial" panose="020B0604020202020204" pitchFamily="34" charset="0"/>
              </a:defRPr>
            </a:lvl2pPr>
            <a:lvl3pPr marL="1143000" indent="-228600" defTabSz="1022350">
              <a:defRPr sz="3200">
                <a:solidFill>
                  <a:schemeClr val="tx1"/>
                </a:solidFill>
                <a:latin typeface="Arial" panose="020B0604020202020204" pitchFamily="34" charset="0"/>
              </a:defRPr>
            </a:lvl3pPr>
            <a:lvl4pPr marL="1600200" indent="-228600" defTabSz="1022350">
              <a:defRPr sz="3200">
                <a:solidFill>
                  <a:schemeClr val="tx1"/>
                </a:solidFill>
                <a:latin typeface="Arial" panose="020B0604020202020204" pitchFamily="34" charset="0"/>
              </a:defRPr>
            </a:lvl4pPr>
            <a:lvl5pPr marL="2057400" indent="-228600" defTabSz="1022350">
              <a:defRPr sz="3200">
                <a:solidFill>
                  <a:schemeClr val="tx1"/>
                </a:solidFill>
                <a:latin typeface="Arial" panose="020B0604020202020204" pitchFamily="34" charset="0"/>
              </a:defRPr>
            </a:lvl5pPr>
            <a:lvl6pPr marL="2514600" indent="-228600" defTabSz="1022350" eaLnBrk="0" fontAlgn="base" hangingPunct="0">
              <a:spcBef>
                <a:spcPct val="0"/>
              </a:spcBef>
              <a:spcAft>
                <a:spcPct val="0"/>
              </a:spcAft>
              <a:defRPr sz="3200">
                <a:solidFill>
                  <a:schemeClr val="tx1"/>
                </a:solidFill>
                <a:latin typeface="Arial" panose="020B0604020202020204" pitchFamily="34" charset="0"/>
              </a:defRPr>
            </a:lvl6pPr>
            <a:lvl7pPr marL="2971800" indent="-228600" defTabSz="1022350" eaLnBrk="0" fontAlgn="base" hangingPunct="0">
              <a:spcBef>
                <a:spcPct val="0"/>
              </a:spcBef>
              <a:spcAft>
                <a:spcPct val="0"/>
              </a:spcAft>
              <a:defRPr sz="3200">
                <a:solidFill>
                  <a:schemeClr val="tx1"/>
                </a:solidFill>
                <a:latin typeface="Arial" panose="020B0604020202020204" pitchFamily="34" charset="0"/>
              </a:defRPr>
            </a:lvl7pPr>
            <a:lvl8pPr marL="3429000" indent="-228600" defTabSz="1022350" eaLnBrk="0" fontAlgn="base" hangingPunct="0">
              <a:spcBef>
                <a:spcPct val="0"/>
              </a:spcBef>
              <a:spcAft>
                <a:spcPct val="0"/>
              </a:spcAft>
              <a:defRPr sz="3200">
                <a:solidFill>
                  <a:schemeClr val="tx1"/>
                </a:solidFill>
                <a:latin typeface="Arial" panose="020B0604020202020204" pitchFamily="34" charset="0"/>
              </a:defRPr>
            </a:lvl8pPr>
            <a:lvl9pPr marL="3886200" indent="-228600" defTabSz="1022350" eaLnBrk="0" fontAlgn="base" hangingPunct="0">
              <a:spcBef>
                <a:spcPct val="0"/>
              </a:spcBef>
              <a:spcAft>
                <a:spcPct val="0"/>
              </a:spcAft>
              <a:defRPr sz="3200">
                <a:solidFill>
                  <a:schemeClr val="tx1"/>
                </a:solidFill>
                <a:latin typeface="Arial" panose="020B0604020202020204" pitchFamily="34" charset="0"/>
              </a:defRPr>
            </a:lvl9pPr>
          </a:lstStyle>
          <a:p>
            <a:fld id="{2A6F2320-4FB9-475E-8CCF-D3C5CF4AD62C}" type="slidenum">
              <a:rPr lang="en-US" altLang="en-US" sz="1000">
                <a:latin typeface="Times New Roman" panose="02020603050405020304" pitchFamily="18" charset="0"/>
              </a:rPr>
              <a:pPr/>
              <a:t>11</a:t>
            </a:fld>
            <a:endParaRPr lang="en-US" altLang="en-US" sz="1000">
              <a:latin typeface="Times New Roman" panose="02020603050405020304" pitchFamily="18" charset="0"/>
            </a:endParaRPr>
          </a:p>
        </p:txBody>
      </p:sp>
      <p:sp>
        <p:nvSpPr>
          <p:cNvPr id="35843" name="Rectangle 2">
            <a:extLst>
              <a:ext uri="{FF2B5EF4-FFF2-40B4-BE49-F238E27FC236}">
                <a16:creationId xmlns:a16="http://schemas.microsoft.com/office/drawing/2014/main" id="{00B57CED-551F-4B30-91C1-B867651E573E}"/>
              </a:ext>
            </a:extLst>
          </p:cNvPr>
          <p:cNvSpPr>
            <a:spLocks noGrp="1" noRot="1" noChangeAspect="1" noChangeArrowheads="1" noTextEdit="1"/>
          </p:cNvSpPr>
          <p:nvPr>
            <p:ph type="sldImg"/>
          </p:nvPr>
        </p:nvSpPr>
        <p:spPr>
          <a:xfrm>
            <a:off x="1203325" y="698500"/>
            <a:ext cx="4598988" cy="3448050"/>
          </a:xfrm>
          <a:ln/>
        </p:spPr>
      </p:sp>
      <p:sp>
        <p:nvSpPr>
          <p:cNvPr id="35844" name="Rectangle 3">
            <a:extLst>
              <a:ext uri="{FF2B5EF4-FFF2-40B4-BE49-F238E27FC236}">
                <a16:creationId xmlns:a16="http://schemas.microsoft.com/office/drawing/2014/main" id="{7A20A668-5345-4EE1-BEEF-36322A7B28F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CA"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endParaRPr lang="en-CA"/>
          </a:p>
        </p:txBody>
      </p:sp>
    </p:spTree>
    <p:extLst>
      <p:ext uri="{BB962C8B-B14F-4D97-AF65-F5344CB8AC3E}">
        <p14:creationId xmlns:p14="http://schemas.microsoft.com/office/powerpoint/2010/main" val="2510373486"/>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615709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14091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5349078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515979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410580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152400"/>
            <a:ext cx="2286000" cy="5791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152400"/>
            <a:ext cx="6705600" cy="5791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918974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981200" y="152400"/>
            <a:ext cx="7010400" cy="1143000"/>
          </a:xfrm>
        </p:spPr>
        <p:txBody>
          <a:bodyPr/>
          <a:lstStyle/>
          <a:p>
            <a:r>
              <a:rPr lang="en-US"/>
              <a:t>Click to edit Master title style</a:t>
            </a:r>
          </a:p>
        </p:txBody>
      </p:sp>
      <p:sp>
        <p:nvSpPr>
          <p:cNvPr id="3" name="Table Placeholder 2"/>
          <p:cNvSpPr>
            <a:spLocks noGrp="1"/>
          </p:cNvSpPr>
          <p:nvPr>
            <p:ph type="tbl" idx="1"/>
          </p:nvPr>
        </p:nvSpPr>
        <p:spPr>
          <a:xfrm>
            <a:off x="0" y="1600200"/>
            <a:ext cx="9144000" cy="4343400"/>
          </a:xfrm>
        </p:spPr>
        <p:txBody>
          <a:bodyPr/>
          <a:lstStyle/>
          <a:p>
            <a:pPr lvl="0"/>
            <a:r>
              <a:rPr lang="en-US" noProof="0"/>
              <a:t>Click icon to add table</a:t>
            </a:r>
          </a:p>
        </p:txBody>
      </p:sp>
    </p:spTree>
    <p:extLst>
      <p:ext uri="{BB962C8B-B14F-4D97-AF65-F5344CB8AC3E}">
        <p14:creationId xmlns:p14="http://schemas.microsoft.com/office/powerpoint/2010/main" val="11243494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5650675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081705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endParaRPr lang="en-CA"/>
          </a:p>
        </p:txBody>
      </p:sp>
    </p:spTree>
    <p:extLst>
      <p:ext uri="{BB962C8B-B14F-4D97-AF65-F5344CB8AC3E}">
        <p14:creationId xmlns:p14="http://schemas.microsoft.com/office/powerpoint/2010/main" val="6437262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638800" y="1996557"/>
            <a:ext cx="2816119" cy="2864883"/>
          </a:xfrm>
          <a:prstGeom prst="rect">
            <a:avLst/>
          </a:prstGeom>
        </p:spPr>
      </p:pic>
      <p:sp>
        <p:nvSpPr>
          <p:cNvPr id="2" name="Title 1"/>
          <p:cNvSpPr>
            <a:spLocks noGrp="1"/>
          </p:cNvSpPr>
          <p:nvPr>
            <p:ph type="ctrTitle"/>
          </p:nvPr>
        </p:nvSpPr>
        <p:spPr>
          <a:xfrm>
            <a:off x="1905000" y="228601"/>
            <a:ext cx="7239000" cy="1143000"/>
          </a:xfrm>
        </p:spPr>
        <p:txBody>
          <a:bodyPr/>
          <a:lstStyle>
            <a:lvl1pPr algn="ctr">
              <a:defRPr>
                <a:solidFill>
                  <a:srgbClr val="0000FF"/>
                </a:solidFill>
              </a:defRPr>
            </a:lvl1pPr>
          </a:lstStyle>
          <a:p>
            <a:r>
              <a:rPr lang="en-US"/>
              <a:t>Click to edit Master title style</a:t>
            </a:r>
          </a:p>
        </p:txBody>
      </p:sp>
      <p:sp>
        <p:nvSpPr>
          <p:cNvPr id="3" name="Subtitle 2"/>
          <p:cNvSpPr>
            <a:spLocks noGrp="1"/>
          </p:cNvSpPr>
          <p:nvPr>
            <p:ph type="subTitle" idx="1"/>
          </p:nvPr>
        </p:nvSpPr>
        <p:spPr>
          <a:xfrm>
            <a:off x="304800" y="3403598"/>
            <a:ext cx="5105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6375314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875875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7579364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0" y="1600200"/>
            <a:ext cx="4495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495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434903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726377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theme" Target="../theme/theme1.xml"/><Relationship Id="rId7"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7" Type="http://schemas.openxmlformats.org/officeDocument/2006/relationships/image" Target="../media/image7.jpeg"/><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image" Target="../media/image6.jpeg"/><Relationship Id="rId5" Type="http://schemas.openxmlformats.org/officeDocument/2006/relationships/image" Target="../media/image3.png"/><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theme" Target="../theme/theme3.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slideLayout" Target="../slideLayouts/slideLayout16.xml"/><Relationship Id="rId17" Type="http://schemas.openxmlformats.org/officeDocument/2006/relationships/image" Target="../media/image7.jpeg"/><Relationship Id="rId2" Type="http://schemas.openxmlformats.org/officeDocument/2006/relationships/slideLayout" Target="../slideLayouts/slideLayout6.xml"/><Relationship Id="rId16" Type="http://schemas.openxmlformats.org/officeDocument/2006/relationships/image" Target="../media/image6.jpeg"/><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5" Type="http://schemas.openxmlformats.org/officeDocument/2006/relationships/image" Target="../media/image3.png"/><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a:extLst>
              <a:ext uri="{FF2B5EF4-FFF2-40B4-BE49-F238E27FC236}">
                <a16:creationId xmlns:a16="http://schemas.microsoft.com/office/drawing/2014/main" id="{C4CB9172-3767-4D74-9A31-E29C0AAF966E}"/>
              </a:ext>
            </a:extLst>
          </p:cNvPr>
          <p:cNvPicPr>
            <a:picLocks noChangeAspect="1"/>
          </p:cNvPicPr>
          <p:nvPr/>
        </p:nvPicPr>
        <p:blipFill>
          <a:blip r:embed="rId4">
            <a:lum bright="70000" contrast="-70000"/>
            <a:extLst>
              <a:ext uri="{28A0092B-C50C-407E-A947-70E740481C1C}">
                <a14:useLocalDpi xmlns:a14="http://schemas.microsoft.com/office/drawing/2010/main" val="0"/>
              </a:ext>
            </a:extLst>
          </a:blip>
          <a:srcRect/>
          <a:stretch>
            <a:fillRect/>
          </a:stretch>
        </p:blipFill>
        <p:spPr bwMode="auto">
          <a:xfrm>
            <a:off x="5029200" y="1795463"/>
            <a:ext cx="3581400" cy="364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7">
            <a:extLst>
              <a:ext uri="{FF2B5EF4-FFF2-40B4-BE49-F238E27FC236}">
                <a16:creationId xmlns:a16="http://schemas.microsoft.com/office/drawing/2014/main" id="{7F04F8A4-2FA3-4BFC-9242-2F85435132E7}"/>
              </a:ext>
            </a:extLst>
          </p:cNvPr>
          <p:cNvSpPr>
            <a:spLocks noGrp="1" noChangeArrowheads="1"/>
          </p:cNvSpPr>
          <p:nvPr>
            <p:ph type="title"/>
          </p:nvPr>
        </p:nvSpPr>
        <p:spPr bwMode="auto">
          <a:xfrm>
            <a:off x="1944688" y="115888"/>
            <a:ext cx="582771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fr-FR"/>
              <a:t>Click to edit Master title style</a:t>
            </a:r>
            <a:endParaRPr lang="en-CA" altLang="fr-FR"/>
          </a:p>
        </p:txBody>
      </p:sp>
      <p:sp>
        <p:nvSpPr>
          <p:cNvPr id="1028" name="Rectangle 8">
            <a:extLst>
              <a:ext uri="{FF2B5EF4-FFF2-40B4-BE49-F238E27FC236}">
                <a16:creationId xmlns:a16="http://schemas.microsoft.com/office/drawing/2014/main" id="{8FEB858A-3751-4866-A739-97C9FCDAA3A5}"/>
              </a:ext>
            </a:extLst>
          </p:cNvPr>
          <p:cNvSpPr>
            <a:spLocks noGrp="1" noChangeArrowheads="1"/>
          </p:cNvSpPr>
          <p:nvPr>
            <p:ph type="body" idx="1"/>
          </p:nvPr>
        </p:nvSpPr>
        <p:spPr bwMode="auto">
          <a:xfrm>
            <a:off x="12700" y="1622425"/>
            <a:ext cx="9144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fr-FR"/>
              <a:t>Click to edit Master text styles</a:t>
            </a:r>
          </a:p>
          <a:p>
            <a:pPr lvl="1"/>
            <a:r>
              <a:rPr lang="en-US" altLang="fr-FR"/>
              <a:t>Second level</a:t>
            </a:r>
          </a:p>
          <a:p>
            <a:pPr lvl="2"/>
            <a:r>
              <a:rPr lang="en-US" altLang="fr-FR"/>
              <a:t>Third level</a:t>
            </a:r>
          </a:p>
          <a:p>
            <a:pPr lvl="3"/>
            <a:r>
              <a:rPr lang="en-US" altLang="fr-FR"/>
              <a:t>Fourth level</a:t>
            </a:r>
          </a:p>
          <a:p>
            <a:pPr lvl="4"/>
            <a:r>
              <a:rPr lang="en-US" altLang="fr-FR"/>
              <a:t>Fifth level</a:t>
            </a:r>
            <a:endParaRPr lang="en-CA" altLang="fr-FR"/>
          </a:p>
        </p:txBody>
      </p:sp>
      <p:pic>
        <p:nvPicPr>
          <p:cNvPr id="1029" name="Picture 9" descr="Banner Globe">
            <a:extLst>
              <a:ext uri="{FF2B5EF4-FFF2-40B4-BE49-F238E27FC236}">
                <a16:creationId xmlns:a16="http://schemas.microsoft.com/office/drawing/2014/main" id="{0E5B1758-8C64-464A-A2B8-C8AEE4D55346}"/>
              </a:ext>
            </a:extLst>
          </p:cNvPr>
          <p:cNvPicPr>
            <a:picLocks noChangeAspect="1" noChangeArrowheads="1"/>
          </p:cNvPicPr>
          <p:nvPr/>
        </p:nvPicPr>
        <p:blipFill>
          <a:blip r:embed="rId5">
            <a:lum bright="10000"/>
            <a:extLst>
              <a:ext uri="{28A0092B-C50C-407E-A947-70E740481C1C}">
                <a14:useLocalDpi xmlns:a14="http://schemas.microsoft.com/office/drawing/2010/main" val="0"/>
              </a:ext>
            </a:extLst>
          </a:blip>
          <a:srcRect/>
          <a:stretch>
            <a:fillRect/>
          </a:stretch>
        </p:blipFill>
        <p:spPr bwMode="auto">
          <a:xfrm>
            <a:off x="0" y="5440363"/>
            <a:ext cx="9144000" cy="141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10" descr="DND-Flag-painting">
            <a:extLst>
              <a:ext uri="{FF2B5EF4-FFF2-40B4-BE49-F238E27FC236}">
                <a16:creationId xmlns:a16="http://schemas.microsoft.com/office/drawing/2014/main" id="{1768837A-995C-4054-887F-E0D9269E8684}"/>
              </a:ext>
            </a:extLst>
          </p:cNvPr>
          <p:cNvPicPr preferRelativeResize="0">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52388"/>
            <a:ext cx="2001838"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Text Box 11">
            <a:extLst>
              <a:ext uri="{FF2B5EF4-FFF2-40B4-BE49-F238E27FC236}">
                <a16:creationId xmlns:a16="http://schemas.microsoft.com/office/drawing/2014/main" id="{A5770753-86D6-4DA6-95FF-AE32C8FA8B4D}"/>
              </a:ext>
            </a:extLst>
          </p:cNvPr>
          <p:cNvSpPr txBox="1">
            <a:spLocks noChangeArrowheads="1"/>
          </p:cNvSpPr>
          <p:nvPr/>
        </p:nvSpPr>
        <p:spPr bwMode="auto">
          <a:xfrm>
            <a:off x="4083050" y="38100"/>
            <a:ext cx="1025525" cy="230188"/>
          </a:xfrm>
          <a:prstGeom prst="rect">
            <a:avLst/>
          </a:prstGeom>
          <a:noFill/>
          <a:ln w="12700">
            <a:noFill/>
            <a:miter lim="800000"/>
            <a:headEnd/>
            <a:tailEnd/>
          </a:ln>
          <a:effectLst/>
        </p:spPr>
        <p:txBody>
          <a:bodyPr wrap="none">
            <a:spAutoFit/>
          </a:bodyPr>
          <a:lstStyle>
            <a:lvl1pPr algn="l" eaLnBrk="0" hangingPunct="0">
              <a:defRPr>
                <a:solidFill>
                  <a:schemeClr val="tx1"/>
                </a:solidFill>
                <a:latin typeface="Arial" charset="0"/>
              </a:defRPr>
            </a:lvl1pPr>
            <a:lvl2pPr marL="742950" indent="-285750" algn="l" eaLnBrk="0" hangingPunct="0">
              <a:defRPr>
                <a:solidFill>
                  <a:schemeClr val="tx1"/>
                </a:solidFill>
                <a:latin typeface="Arial" charset="0"/>
              </a:defRPr>
            </a:lvl2pPr>
            <a:lvl3pPr marL="1143000" indent="-228600" algn="l" eaLnBrk="0" hangingPunct="0">
              <a:defRPr>
                <a:solidFill>
                  <a:schemeClr val="tx1"/>
                </a:solidFill>
                <a:latin typeface="Arial" charset="0"/>
              </a:defRPr>
            </a:lvl3pPr>
            <a:lvl4pPr marL="1600200" indent="-228600" algn="l" eaLnBrk="0" hangingPunct="0">
              <a:defRPr>
                <a:solidFill>
                  <a:schemeClr val="tx1"/>
                </a:solidFill>
                <a:latin typeface="Arial" charset="0"/>
              </a:defRPr>
            </a:lvl4pPr>
            <a:lvl5pPr marL="2057400" indent="-228600" algn="l"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r>
              <a:rPr lang="en-US" altLang="en-US" sz="900"/>
              <a:t>UNCLASSIFIED</a:t>
            </a:r>
          </a:p>
        </p:txBody>
      </p:sp>
      <p:sp>
        <p:nvSpPr>
          <p:cNvPr id="3077" name="Text Box 5">
            <a:extLst>
              <a:ext uri="{FF2B5EF4-FFF2-40B4-BE49-F238E27FC236}">
                <a16:creationId xmlns:a16="http://schemas.microsoft.com/office/drawing/2014/main" id="{A42B4693-4EC3-42A8-82B4-83E86792B5F6}"/>
              </a:ext>
            </a:extLst>
          </p:cNvPr>
          <p:cNvSpPr txBox="1">
            <a:spLocks noChangeArrowheads="1"/>
          </p:cNvSpPr>
          <p:nvPr/>
        </p:nvSpPr>
        <p:spPr bwMode="auto">
          <a:xfrm>
            <a:off x="4356100" y="6172200"/>
            <a:ext cx="457200" cy="230188"/>
          </a:xfrm>
          <a:prstGeom prst="rect">
            <a:avLst/>
          </a:prstGeom>
          <a:noFill/>
          <a:ln w="12700">
            <a:noFill/>
            <a:miter lim="800000"/>
            <a:headEnd/>
            <a:tailEnd/>
          </a:ln>
          <a:effectLst/>
        </p:spPr>
        <p:txBody>
          <a:bodyPr>
            <a:spAutoFit/>
          </a:bodyPr>
          <a:lstStyle>
            <a:lvl1pPr>
              <a:defRPr sz="3200">
                <a:solidFill>
                  <a:schemeClr val="tx1"/>
                </a:solidFill>
                <a:latin typeface="Arial" panose="020B0604020202020204" pitchFamily="34" charset="0"/>
              </a:defRPr>
            </a:lvl1pPr>
            <a:lvl2pPr marL="742950" indent="-285750">
              <a:defRPr sz="3200">
                <a:solidFill>
                  <a:schemeClr val="tx1"/>
                </a:solidFill>
                <a:latin typeface="Arial" panose="020B0604020202020204" pitchFamily="34" charset="0"/>
              </a:defRPr>
            </a:lvl2pPr>
            <a:lvl3pPr marL="1143000" indent="-228600">
              <a:defRPr sz="3200">
                <a:solidFill>
                  <a:schemeClr val="tx1"/>
                </a:solidFill>
                <a:latin typeface="Arial" panose="020B0604020202020204" pitchFamily="34" charset="0"/>
              </a:defRPr>
            </a:lvl3pPr>
            <a:lvl4pPr marL="1600200" indent="-228600">
              <a:defRPr sz="3200">
                <a:solidFill>
                  <a:schemeClr val="tx1"/>
                </a:solidFill>
                <a:latin typeface="Arial" panose="020B0604020202020204" pitchFamily="34" charset="0"/>
              </a:defRPr>
            </a:lvl4pPr>
            <a:lvl5pPr marL="2057400" indent="-228600">
              <a:defRPr sz="3200">
                <a:solidFill>
                  <a:schemeClr val="tx1"/>
                </a:solidFill>
                <a:latin typeface="Arial" panose="020B0604020202020204" pitchFamily="34" charset="0"/>
              </a:defRPr>
            </a:lvl5pPr>
            <a:lvl6pPr marL="2514600" indent="-228600" eaLnBrk="0" fontAlgn="base" hangingPunct="0">
              <a:spcBef>
                <a:spcPct val="0"/>
              </a:spcBef>
              <a:spcAft>
                <a:spcPct val="0"/>
              </a:spcAft>
              <a:defRPr sz="3200">
                <a:solidFill>
                  <a:schemeClr val="tx1"/>
                </a:solidFill>
                <a:latin typeface="Arial" panose="020B0604020202020204" pitchFamily="34" charset="0"/>
              </a:defRPr>
            </a:lvl6pPr>
            <a:lvl7pPr marL="2971800" indent="-228600" eaLnBrk="0" fontAlgn="base" hangingPunct="0">
              <a:spcBef>
                <a:spcPct val="0"/>
              </a:spcBef>
              <a:spcAft>
                <a:spcPct val="0"/>
              </a:spcAft>
              <a:defRPr sz="3200">
                <a:solidFill>
                  <a:schemeClr val="tx1"/>
                </a:solidFill>
                <a:latin typeface="Arial" panose="020B0604020202020204" pitchFamily="34" charset="0"/>
              </a:defRPr>
            </a:lvl7pPr>
            <a:lvl8pPr marL="3429000" indent="-228600" eaLnBrk="0" fontAlgn="base" hangingPunct="0">
              <a:spcBef>
                <a:spcPct val="0"/>
              </a:spcBef>
              <a:spcAft>
                <a:spcPct val="0"/>
              </a:spcAft>
              <a:defRPr sz="3200">
                <a:solidFill>
                  <a:schemeClr val="tx1"/>
                </a:solidFill>
                <a:latin typeface="Arial" panose="020B0604020202020204" pitchFamily="34" charset="0"/>
              </a:defRPr>
            </a:lvl8pPr>
            <a:lvl9pPr marL="3886200" indent="-228600" eaLnBrk="0" fontAlgn="base" hangingPunct="0">
              <a:spcBef>
                <a:spcPct val="0"/>
              </a:spcBef>
              <a:spcAft>
                <a:spcPct val="0"/>
              </a:spcAft>
              <a:defRPr sz="3200">
                <a:solidFill>
                  <a:schemeClr val="tx1"/>
                </a:solidFill>
                <a:latin typeface="Arial" panose="020B0604020202020204" pitchFamily="34" charset="0"/>
              </a:defRPr>
            </a:lvl9pPr>
          </a:lstStyle>
          <a:p>
            <a:pPr algn="ctr" eaLnBrk="1" hangingPunct="1"/>
            <a:fld id="{E63EBE29-D97D-4588-9F0A-7C419F0902B1}" type="slidenum">
              <a:rPr lang="en-CA" altLang="en-US" sz="900"/>
              <a:pPr algn="ctr" eaLnBrk="1" hangingPunct="1"/>
              <a:t>‹#›</a:t>
            </a:fld>
            <a:endParaRPr lang="en-CA" altLang="en-US" sz="2800"/>
          </a:p>
        </p:txBody>
      </p:sp>
      <p:pic>
        <p:nvPicPr>
          <p:cNvPr id="1033" name="Picture 9" descr="fip-e_300">
            <a:extLst>
              <a:ext uri="{FF2B5EF4-FFF2-40B4-BE49-F238E27FC236}">
                <a16:creationId xmlns:a16="http://schemas.microsoft.com/office/drawing/2014/main" id="{B6F9C813-3993-4F5F-9E1D-76FB9E899E01}"/>
              </a:ext>
            </a:extLst>
          </p:cNvPr>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2400" y="6491288"/>
            <a:ext cx="1524000"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0" descr="canada_wordmark_300">
            <a:extLst>
              <a:ext uri="{FF2B5EF4-FFF2-40B4-BE49-F238E27FC236}">
                <a16:creationId xmlns:a16="http://schemas.microsoft.com/office/drawing/2014/main" id="{BD14181B-B2EA-4D2D-912D-889C8B687CF9}"/>
              </a:ext>
            </a:extLst>
          </p:cNvPr>
          <p:cNvPicPr>
            <a:picLocks noChangeAspect="1" noChangeArrowheads="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04188" y="6477000"/>
            <a:ext cx="88741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9" name="Text Box 15">
            <a:extLst>
              <a:ext uri="{FF2B5EF4-FFF2-40B4-BE49-F238E27FC236}">
                <a16:creationId xmlns:a16="http://schemas.microsoft.com/office/drawing/2014/main" id="{593ACA1D-4769-49A3-91A5-D979A08F4AA1}"/>
              </a:ext>
            </a:extLst>
          </p:cNvPr>
          <p:cNvSpPr txBox="1">
            <a:spLocks noChangeArrowheads="1"/>
          </p:cNvSpPr>
          <p:nvPr/>
        </p:nvSpPr>
        <p:spPr bwMode="auto">
          <a:xfrm>
            <a:off x="4060825" y="6610350"/>
            <a:ext cx="1025525" cy="230188"/>
          </a:xfrm>
          <a:prstGeom prst="rect">
            <a:avLst/>
          </a:prstGeom>
          <a:noFill/>
          <a:ln w="12700">
            <a:noFill/>
            <a:miter lim="800000"/>
            <a:headEnd/>
            <a:tailEnd/>
          </a:ln>
          <a:effectLst/>
        </p:spPr>
        <p:txBody>
          <a:bodyPr wrap="none">
            <a:spAutoFit/>
          </a:bodyPr>
          <a:lstStyle>
            <a:lvl1pPr algn="l" eaLnBrk="0" hangingPunct="0">
              <a:defRPr>
                <a:solidFill>
                  <a:schemeClr val="tx1"/>
                </a:solidFill>
                <a:latin typeface="Arial" charset="0"/>
              </a:defRPr>
            </a:lvl1pPr>
            <a:lvl2pPr marL="742950" indent="-285750" algn="l" eaLnBrk="0" hangingPunct="0">
              <a:defRPr>
                <a:solidFill>
                  <a:schemeClr val="tx1"/>
                </a:solidFill>
                <a:latin typeface="Arial" charset="0"/>
              </a:defRPr>
            </a:lvl2pPr>
            <a:lvl3pPr marL="1143000" indent="-228600" algn="l" eaLnBrk="0" hangingPunct="0">
              <a:defRPr>
                <a:solidFill>
                  <a:schemeClr val="tx1"/>
                </a:solidFill>
                <a:latin typeface="Arial" charset="0"/>
              </a:defRPr>
            </a:lvl3pPr>
            <a:lvl4pPr marL="1600200" indent="-228600" algn="l" eaLnBrk="0" hangingPunct="0">
              <a:defRPr>
                <a:solidFill>
                  <a:schemeClr val="tx1"/>
                </a:solidFill>
                <a:latin typeface="Arial" charset="0"/>
              </a:defRPr>
            </a:lvl4pPr>
            <a:lvl5pPr marL="2057400" indent="-228600" algn="l"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r>
              <a:rPr lang="en-US" altLang="en-US" sz="900"/>
              <a:t>UNCLASSIFIED</a:t>
            </a:r>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Lst>
  <p:hf hdr="0" ftr="0" dt="0"/>
  <p:txStyles>
    <p:titleStyle>
      <a:lvl1pPr algn="l" rtl="0" fontAlgn="base">
        <a:spcBef>
          <a:spcPct val="0"/>
        </a:spcBef>
        <a:spcAft>
          <a:spcPct val="0"/>
        </a:spcAft>
        <a:defRPr sz="3000">
          <a:solidFill>
            <a:srgbClr val="0000FF"/>
          </a:solidFill>
          <a:latin typeface="+mj-lt"/>
          <a:ea typeface="+mj-ea"/>
          <a:cs typeface="+mj-cs"/>
        </a:defRPr>
      </a:lvl1pPr>
      <a:lvl2pPr algn="l" rtl="0" fontAlgn="base">
        <a:spcBef>
          <a:spcPct val="0"/>
        </a:spcBef>
        <a:spcAft>
          <a:spcPct val="0"/>
        </a:spcAft>
        <a:defRPr sz="3000">
          <a:solidFill>
            <a:srgbClr val="0000FF"/>
          </a:solidFill>
          <a:latin typeface="Arial" charset="0"/>
        </a:defRPr>
      </a:lvl2pPr>
      <a:lvl3pPr algn="l" rtl="0" fontAlgn="base">
        <a:spcBef>
          <a:spcPct val="0"/>
        </a:spcBef>
        <a:spcAft>
          <a:spcPct val="0"/>
        </a:spcAft>
        <a:defRPr sz="3000">
          <a:solidFill>
            <a:srgbClr val="0000FF"/>
          </a:solidFill>
          <a:latin typeface="Arial" charset="0"/>
        </a:defRPr>
      </a:lvl3pPr>
      <a:lvl4pPr algn="l" rtl="0" fontAlgn="base">
        <a:spcBef>
          <a:spcPct val="0"/>
        </a:spcBef>
        <a:spcAft>
          <a:spcPct val="0"/>
        </a:spcAft>
        <a:defRPr sz="3000">
          <a:solidFill>
            <a:srgbClr val="0000FF"/>
          </a:solidFill>
          <a:latin typeface="Arial" charset="0"/>
        </a:defRPr>
      </a:lvl4pPr>
      <a:lvl5pPr algn="l" rtl="0" fontAlgn="base">
        <a:spcBef>
          <a:spcPct val="0"/>
        </a:spcBef>
        <a:spcAft>
          <a:spcPct val="0"/>
        </a:spcAft>
        <a:defRPr sz="3000">
          <a:solidFill>
            <a:srgbClr val="0000FF"/>
          </a:solidFill>
          <a:latin typeface="Arial" charset="0"/>
        </a:defRPr>
      </a:lvl5pPr>
      <a:lvl6pPr marL="342900" algn="l" rtl="0" eaLnBrk="1" fontAlgn="base" hangingPunct="1">
        <a:spcBef>
          <a:spcPct val="0"/>
        </a:spcBef>
        <a:spcAft>
          <a:spcPct val="0"/>
        </a:spcAft>
        <a:defRPr sz="3000">
          <a:solidFill>
            <a:srgbClr val="0000FF"/>
          </a:solidFill>
          <a:latin typeface="Arial" charset="0"/>
        </a:defRPr>
      </a:lvl6pPr>
      <a:lvl7pPr marL="685800" algn="l" rtl="0" eaLnBrk="1" fontAlgn="base" hangingPunct="1">
        <a:spcBef>
          <a:spcPct val="0"/>
        </a:spcBef>
        <a:spcAft>
          <a:spcPct val="0"/>
        </a:spcAft>
        <a:defRPr sz="3000">
          <a:solidFill>
            <a:srgbClr val="0000FF"/>
          </a:solidFill>
          <a:latin typeface="Arial" charset="0"/>
        </a:defRPr>
      </a:lvl7pPr>
      <a:lvl8pPr marL="1028700" algn="l" rtl="0" eaLnBrk="1" fontAlgn="base" hangingPunct="1">
        <a:spcBef>
          <a:spcPct val="0"/>
        </a:spcBef>
        <a:spcAft>
          <a:spcPct val="0"/>
        </a:spcAft>
        <a:defRPr sz="3000">
          <a:solidFill>
            <a:srgbClr val="0000FF"/>
          </a:solidFill>
          <a:latin typeface="Arial" charset="0"/>
        </a:defRPr>
      </a:lvl8pPr>
      <a:lvl9pPr marL="1371600" algn="l" rtl="0" eaLnBrk="1" fontAlgn="base" hangingPunct="1">
        <a:spcBef>
          <a:spcPct val="0"/>
        </a:spcBef>
        <a:spcAft>
          <a:spcPct val="0"/>
        </a:spcAft>
        <a:defRPr sz="3000">
          <a:solidFill>
            <a:srgbClr val="0000FF"/>
          </a:solidFill>
          <a:latin typeface="Arial" charset="0"/>
        </a:defRPr>
      </a:lvl9pPr>
    </p:titleStyle>
    <p:bodyStyle>
      <a:lvl1pPr marL="257175" indent="-257175" algn="l" rtl="0" fontAlgn="base">
        <a:spcBef>
          <a:spcPct val="20000"/>
        </a:spcBef>
        <a:spcAft>
          <a:spcPct val="0"/>
        </a:spcAft>
        <a:buChar char="•"/>
        <a:defRPr sz="2400">
          <a:solidFill>
            <a:schemeClr val="tx1"/>
          </a:solidFill>
          <a:latin typeface="+mn-lt"/>
          <a:ea typeface="+mn-ea"/>
          <a:cs typeface="+mn-cs"/>
        </a:defRPr>
      </a:lvl1pPr>
      <a:lvl2pPr marL="557213" indent="-214313" algn="l" rtl="0" fontAlgn="base">
        <a:spcBef>
          <a:spcPct val="20000"/>
        </a:spcBef>
        <a:spcAft>
          <a:spcPct val="0"/>
        </a:spcAft>
        <a:buChar char="–"/>
        <a:defRPr sz="2100">
          <a:solidFill>
            <a:schemeClr val="tx1"/>
          </a:solidFill>
          <a:latin typeface="+mn-lt"/>
        </a:defRPr>
      </a:lvl2pPr>
      <a:lvl3pPr marL="857250" indent="-171450" algn="l" rtl="0" fontAlgn="base">
        <a:spcBef>
          <a:spcPct val="20000"/>
        </a:spcBef>
        <a:spcAft>
          <a:spcPct val="0"/>
        </a:spcAft>
        <a:buChar char="•"/>
        <a:defRPr>
          <a:solidFill>
            <a:schemeClr val="tx1"/>
          </a:solidFill>
          <a:latin typeface="+mn-lt"/>
        </a:defRPr>
      </a:lvl3pPr>
      <a:lvl4pPr marL="1200150" indent="-171450" algn="l" rtl="0" fontAlgn="base">
        <a:spcBef>
          <a:spcPct val="20000"/>
        </a:spcBef>
        <a:spcAft>
          <a:spcPct val="0"/>
        </a:spcAft>
        <a:buChar char="–"/>
        <a:defRPr sz="1500">
          <a:solidFill>
            <a:schemeClr val="tx1"/>
          </a:solidFill>
          <a:latin typeface="+mn-lt"/>
        </a:defRPr>
      </a:lvl4pPr>
      <a:lvl5pPr marL="1543050" indent="-171450" algn="l" rtl="0" fontAlgn="base">
        <a:spcBef>
          <a:spcPct val="20000"/>
        </a:spcBef>
        <a:spcAft>
          <a:spcPct val="0"/>
        </a:spcAft>
        <a:buChar char="»"/>
        <a:defRPr sz="1500">
          <a:solidFill>
            <a:schemeClr val="tx1"/>
          </a:solidFill>
          <a:latin typeface="+mn-lt"/>
        </a:defRPr>
      </a:lvl5pPr>
      <a:lvl6pPr marL="1885950" indent="-171450" algn="l" rtl="0" eaLnBrk="1" fontAlgn="base" hangingPunct="1">
        <a:spcBef>
          <a:spcPct val="20000"/>
        </a:spcBef>
        <a:spcAft>
          <a:spcPct val="0"/>
        </a:spcAft>
        <a:buChar char="»"/>
        <a:defRPr sz="1500">
          <a:solidFill>
            <a:schemeClr val="tx1"/>
          </a:solidFill>
          <a:latin typeface="+mn-lt"/>
        </a:defRPr>
      </a:lvl6pPr>
      <a:lvl7pPr marL="2228850" indent="-171450" algn="l" rtl="0" eaLnBrk="1" fontAlgn="base" hangingPunct="1">
        <a:spcBef>
          <a:spcPct val="20000"/>
        </a:spcBef>
        <a:spcAft>
          <a:spcPct val="0"/>
        </a:spcAft>
        <a:buChar char="»"/>
        <a:defRPr sz="1500">
          <a:solidFill>
            <a:schemeClr val="tx1"/>
          </a:solidFill>
          <a:latin typeface="+mn-lt"/>
        </a:defRPr>
      </a:lvl7pPr>
      <a:lvl8pPr marL="2571750" indent="-171450" algn="l" rtl="0" eaLnBrk="1" fontAlgn="base" hangingPunct="1">
        <a:spcBef>
          <a:spcPct val="20000"/>
        </a:spcBef>
        <a:spcAft>
          <a:spcPct val="0"/>
        </a:spcAft>
        <a:buChar char="»"/>
        <a:defRPr sz="1500">
          <a:solidFill>
            <a:schemeClr val="tx1"/>
          </a:solidFill>
          <a:latin typeface="+mn-lt"/>
        </a:defRPr>
      </a:lvl8pPr>
      <a:lvl9pPr marL="2914650" indent="-171450" algn="l" rtl="0" eaLnBrk="1" fontAlgn="base" hangingPunct="1">
        <a:spcBef>
          <a:spcPct val="20000"/>
        </a:spcBef>
        <a:spcAft>
          <a:spcPct val="0"/>
        </a:spcAft>
        <a:buChar char="»"/>
        <a:defRPr sz="1500">
          <a:solidFill>
            <a:schemeClr val="tx1"/>
          </a:solidFill>
          <a:latin typeface="+mn-lt"/>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E00938CF-D88A-42A1-89EB-14A62DC6D639}"/>
              </a:ext>
            </a:extLst>
          </p:cNvPr>
          <p:cNvSpPr>
            <a:spLocks noChangeArrowheads="1"/>
          </p:cNvSpPr>
          <p:nvPr/>
        </p:nvSpPr>
        <p:spPr bwMode="auto">
          <a:xfrm>
            <a:off x="0" y="2986088"/>
            <a:ext cx="9144000" cy="3871912"/>
          </a:xfrm>
          <a:prstGeom prst="rect">
            <a:avLst/>
          </a:prstGeom>
          <a:gradFill rotWithShape="1">
            <a:gsLst>
              <a:gs pos="0">
                <a:schemeClr val="bg1"/>
              </a:gs>
              <a:gs pos="100000">
                <a:srgbClr val="C4CBEA"/>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endParaRPr lang="en-US" altLang="en-US" sz="900">
              <a:solidFill>
                <a:srgbClr val="000000"/>
              </a:solidFill>
            </a:endParaRPr>
          </a:p>
        </p:txBody>
      </p:sp>
      <p:pic>
        <p:nvPicPr>
          <p:cNvPr id="2051" name="Picture 3" descr="Banner Globe">
            <a:extLst>
              <a:ext uri="{FF2B5EF4-FFF2-40B4-BE49-F238E27FC236}">
                <a16:creationId xmlns:a16="http://schemas.microsoft.com/office/drawing/2014/main" id="{A60EF8D5-69B8-4573-AAB6-D500CED8C999}"/>
              </a:ext>
            </a:extLst>
          </p:cNvPr>
          <p:cNvPicPr>
            <a:picLocks noChangeAspect="1" noChangeArrowheads="1"/>
          </p:cNvPicPr>
          <p:nvPr/>
        </p:nvPicPr>
        <p:blipFill>
          <a:blip r:embed="rId4">
            <a:lum bright="10000"/>
            <a:extLst>
              <a:ext uri="{28A0092B-C50C-407E-A947-70E740481C1C}">
                <a14:useLocalDpi xmlns:a14="http://schemas.microsoft.com/office/drawing/2010/main" val="0"/>
              </a:ext>
            </a:extLst>
          </a:blip>
          <a:srcRect/>
          <a:stretch>
            <a:fillRect/>
          </a:stretch>
        </p:blipFill>
        <p:spPr bwMode="auto">
          <a:xfrm>
            <a:off x="0" y="5440363"/>
            <a:ext cx="9144000" cy="141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2" name="Picture 4" descr="DND-Flag-painting">
            <a:extLst>
              <a:ext uri="{FF2B5EF4-FFF2-40B4-BE49-F238E27FC236}">
                <a16:creationId xmlns:a16="http://schemas.microsoft.com/office/drawing/2014/main" id="{6CB555FD-350A-411D-93F0-A1CE927BB98B}"/>
              </a:ext>
            </a:extLst>
          </p:cNvPr>
          <p:cNvPicPr preferRelativeResize="0">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52388"/>
            <a:ext cx="2001838"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3" name="Rectangle 6">
            <a:extLst>
              <a:ext uri="{FF2B5EF4-FFF2-40B4-BE49-F238E27FC236}">
                <a16:creationId xmlns:a16="http://schemas.microsoft.com/office/drawing/2014/main" id="{E3C1FBDB-21AF-4B5B-B039-894EC26B7349}"/>
              </a:ext>
            </a:extLst>
          </p:cNvPr>
          <p:cNvSpPr>
            <a:spLocks noGrp="1" noChangeArrowheads="1"/>
          </p:cNvSpPr>
          <p:nvPr>
            <p:ph type="title"/>
          </p:nvPr>
        </p:nvSpPr>
        <p:spPr bwMode="auto">
          <a:xfrm>
            <a:off x="1981200" y="152400"/>
            <a:ext cx="7010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4" name="Rectangle 7">
            <a:extLst>
              <a:ext uri="{FF2B5EF4-FFF2-40B4-BE49-F238E27FC236}">
                <a16:creationId xmlns:a16="http://schemas.microsoft.com/office/drawing/2014/main" id="{6C275968-6CD7-4D76-94AE-49EA13A7D91D}"/>
              </a:ext>
            </a:extLst>
          </p:cNvPr>
          <p:cNvSpPr>
            <a:spLocks noGrp="1" noChangeArrowheads="1"/>
          </p:cNvSpPr>
          <p:nvPr>
            <p:ph type="body" idx="1"/>
          </p:nvPr>
        </p:nvSpPr>
        <p:spPr bwMode="auto">
          <a:xfrm>
            <a:off x="0" y="1600200"/>
            <a:ext cx="91440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1" name="Text Box 8">
            <a:extLst>
              <a:ext uri="{FF2B5EF4-FFF2-40B4-BE49-F238E27FC236}">
                <a16:creationId xmlns:a16="http://schemas.microsoft.com/office/drawing/2014/main" id="{A0863A76-2F1A-4351-AB3D-2AE5B0730C8F}"/>
              </a:ext>
            </a:extLst>
          </p:cNvPr>
          <p:cNvSpPr txBox="1">
            <a:spLocks noChangeArrowheads="1"/>
          </p:cNvSpPr>
          <p:nvPr/>
        </p:nvSpPr>
        <p:spPr bwMode="auto">
          <a:xfrm>
            <a:off x="3949700" y="38100"/>
            <a:ext cx="1023938"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sz="900">
                <a:solidFill>
                  <a:srgbClr val="000000"/>
                </a:solidFill>
              </a:rPr>
              <a:t>UNCLASSIFIED</a:t>
            </a:r>
          </a:p>
        </p:txBody>
      </p:sp>
      <p:sp>
        <p:nvSpPr>
          <p:cNvPr id="1032" name="Text Box 5">
            <a:extLst>
              <a:ext uri="{FF2B5EF4-FFF2-40B4-BE49-F238E27FC236}">
                <a16:creationId xmlns:a16="http://schemas.microsoft.com/office/drawing/2014/main" id="{765A0B02-DC3A-4E00-9B7B-0BBFFC782A4C}"/>
              </a:ext>
            </a:extLst>
          </p:cNvPr>
          <p:cNvSpPr txBox="1">
            <a:spLocks noChangeArrowheads="1"/>
          </p:cNvSpPr>
          <p:nvPr/>
        </p:nvSpPr>
        <p:spPr bwMode="auto">
          <a:xfrm>
            <a:off x="4419600" y="6278563"/>
            <a:ext cx="457200"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3200">
                <a:solidFill>
                  <a:schemeClr val="tx1"/>
                </a:solidFill>
                <a:latin typeface="Arial" panose="020B0604020202020204" pitchFamily="34" charset="0"/>
              </a:defRPr>
            </a:lvl1pPr>
            <a:lvl2pPr marL="742950" indent="-285750">
              <a:defRPr sz="3200">
                <a:solidFill>
                  <a:schemeClr val="tx1"/>
                </a:solidFill>
                <a:latin typeface="Arial" panose="020B0604020202020204" pitchFamily="34" charset="0"/>
              </a:defRPr>
            </a:lvl2pPr>
            <a:lvl3pPr marL="1143000" indent="-228600">
              <a:defRPr sz="3200">
                <a:solidFill>
                  <a:schemeClr val="tx1"/>
                </a:solidFill>
                <a:latin typeface="Arial" panose="020B0604020202020204" pitchFamily="34" charset="0"/>
              </a:defRPr>
            </a:lvl3pPr>
            <a:lvl4pPr marL="1600200" indent="-228600">
              <a:defRPr sz="3200">
                <a:solidFill>
                  <a:schemeClr val="tx1"/>
                </a:solidFill>
                <a:latin typeface="Arial" panose="020B0604020202020204" pitchFamily="34" charset="0"/>
              </a:defRPr>
            </a:lvl4pPr>
            <a:lvl5pPr marL="2057400" indent="-228600">
              <a:defRPr sz="3200">
                <a:solidFill>
                  <a:schemeClr val="tx1"/>
                </a:solidFill>
                <a:latin typeface="Arial" panose="020B0604020202020204" pitchFamily="34" charset="0"/>
              </a:defRPr>
            </a:lvl5pPr>
            <a:lvl6pPr marL="2514600" indent="-228600" eaLnBrk="0" fontAlgn="base" hangingPunct="0">
              <a:spcBef>
                <a:spcPct val="0"/>
              </a:spcBef>
              <a:spcAft>
                <a:spcPct val="0"/>
              </a:spcAft>
              <a:defRPr sz="3200">
                <a:solidFill>
                  <a:schemeClr val="tx1"/>
                </a:solidFill>
                <a:latin typeface="Arial" panose="020B0604020202020204" pitchFamily="34" charset="0"/>
              </a:defRPr>
            </a:lvl6pPr>
            <a:lvl7pPr marL="2971800" indent="-228600" eaLnBrk="0" fontAlgn="base" hangingPunct="0">
              <a:spcBef>
                <a:spcPct val="0"/>
              </a:spcBef>
              <a:spcAft>
                <a:spcPct val="0"/>
              </a:spcAft>
              <a:defRPr sz="3200">
                <a:solidFill>
                  <a:schemeClr val="tx1"/>
                </a:solidFill>
                <a:latin typeface="Arial" panose="020B0604020202020204" pitchFamily="34" charset="0"/>
              </a:defRPr>
            </a:lvl7pPr>
            <a:lvl8pPr marL="3429000" indent="-228600" eaLnBrk="0" fontAlgn="base" hangingPunct="0">
              <a:spcBef>
                <a:spcPct val="0"/>
              </a:spcBef>
              <a:spcAft>
                <a:spcPct val="0"/>
              </a:spcAft>
              <a:defRPr sz="3200">
                <a:solidFill>
                  <a:schemeClr val="tx1"/>
                </a:solidFill>
                <a:latin typeface="Arial" panose="020B0604020202020204" pitchFamily="34" charset="0"/>
              </a:defRPr>
            </a:lvl8pPr>
            <a:lvl9pPr marL="3886200" indent="-228600" eaLnBrk="0" fontAlgn="base" hangingPunct="0">
              <a:spcBef>
                <a:spcPct val="0"/>
              </a:spcBef>
              <a:spcAft>
                <a:spcPct val="0"/>
              </a:spcAft>
              <a:defRPr sz="3200">
                <a:solidFill>
                  <a:schemeClr val="tx1"/>
                </a:solidFill>
                <a:latin typeface="Arial" panose="020B0604020202020204" pitchFamily="34" charset="0"/>
              </a:defRPr>
            </a:lvl9pPr>
          </a:lstStyle>
          <a:p>
            <a:pPr eaLnBrk="1" hangingPunct="1"/>
            <a:fld id="{94B7DF52-E123-4073-B16D-0718E257BCA9}" type="slidenum">
              <a:rPr lang="en-CA" altLang="en-US" sz="900">
                <a:solidFill>
                  <a:srgbClr val="000000"/>
                </a:solidFill>
              </a:rPr>
              <a:pPr eaLnBrk="1" hangingPunct="1"/>
              <a:t>‹#›</a:t>
            </a:fld>
            <a:endParaRPr lang="en-CA" altLang="en-US" sz="900">
              <a:solidFill>
                <a:srgbClr val="000000"/>
              </a:solidFill>
            </a:endParaRPr>
          </a:p>
        </p:txBody>
      </p:sp>
      <p:pic>
        <p:nvPicPr>
          <p:cNvPr id="2057" name="Picture 9" descr="fip-e_300">
            <a:extLst>
              <a:ext uri="{FF2B5EF4-FFF2-40B4-BE49-F238E27FC236}">
                <a16:creationId xmlns:a16="http://schemas.microsoft.com/office/drawing/2014/main" id="{8EC17DB7-F7FE-4247-8CD0-7CB37F00DA96}"/>
              </a:ext>
            </a:extLst>
          </p:cNvPr>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2400" y="6491288"/>
            <a:ext cx="1524000"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8" name="Picture 10" descr="canada_wordmark_300">
            <a:extLst>
              <a:ext uri="{FF2B5EF4-FFF2-40B4-BE49-F238E27FC236}">
                <a16:creationId xmlns:a16="http://schemas.microsoft.com/office/drawing/2014/main" id="{7B6ED045-FEBE-41F6-B963-5E544CB51E4F}"/>
              </a:ext>
            </a:extLst>
          </p:cNvPr>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04188" y="6477000"/>
            <a:ext cx="88741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Text Box 15">
            <a:extLst>
              <a:ext uri="{FF2B5EF4-FFF2-40B4-BE49-F238E27FC236}">
                <a16:creationId xmlns:a16="http://schemas.microsoft.com/office/drawing/2014/main" id="{1A8B2FA6-8777-4C31-A06E-99193787369F}"/>
              </a:ext>
            </a:extLst>
          </p:cNvPr>
          <p:cNvSpPr txBox="1">
            <a:spLocks noChangeArrowheads="1"/>
          </p:cNvSpPr>
          <p:nvPr/>
        </p:nvSpPr>
        <p:spPr bwMode="auto">
          <a:xfrm>
            <a:off x="3965575" y="6629400"/>
            <a:ext cx="1023938"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sz="900">
                <a:solidFill>
                  <a:srgbClr val="000000"/>
                </a:solidFill>
              </a:rPr>
              <a:t>UNCLASSIFIED</a:t>
            </a:r>
          </a:p>
        </p:txBody>
      </p:sp>
    </p:spTree>
  </p:cSld>
  <p:clrMap bg1="lt1" tx1="dk1" bg2="lt2" tx2="dk2" accent1="accent1" accent2="accent2" accent3="accent3" accent4="accent4" accent5="accent5" accent6="accent6" hlink="hlink" folHlink="folHlink"/>
  <p:sldLayoutIdLst>
    <p:sldLayoutId id="2147483703" r:id="rId1"/>
    <p:sldLayoutId id="2147483704" r:id="rId2"/>
  </p:sldLayoutIdLst>
  <p:txStyles>
    <p:titleStyle>
      <a:lvl1pPr algn="l" rtl="0" fontAlgn="base">
        <a:spcBef>
          <a:spcPct val="0"/>
        </a:spcBef>
        <a:spcAft>
          <a:spcPct val="0"/>
        </a:spcAft>
        <a:defRPr sz="3000">
          <a:solidFill>
            <a:schemeClr val="tx1"/>
          </a:solidFill>
          <a:latin typeface="+mj-lt"/>
          <a:ea typeface="+mj-ea"/>
          <a:cs typeface="+mj-cs"/>
        </a:defRPr>
      </a:lvl1pPr>
      <a:lvl2pPr algn="l" rtl="0" fontAlgn="base">
        <a:spcBef>
          <a:spcPct val="0"/>
        </a:spcBef>
        <a:spcAft>
          <a:spcPct val="0"/>
        </a:spcAft>
        <a:defRPr sz="3000">
          <a:solidFill>
            <a:schemeClr val="tx1"/>
          </a:solidFill>
          <a:latin typeface="Arial" charset="0"/>
        </a:defRPr>
      </a:lvl2pPr>
      <a:lvl3pPr algn="l" rtl="0" fontAlgn="base">
        <a:spcBef>
          <a:spcPct val="0"/>
        </a:spcBef>
        <a:spcAft>
          <a:spcPct val="0"/>
        </a:spcAft>
        <a:defRPr sz="3000">
          <a:solidFill>
            <a:schemeClr val="tx1"/>
          </a:solidFill>
          <a:latin typeface="Arial" charset="0"/>
        </a:defRPr>
      </a:lvl3pPr>
      <a:lvl4pPr algn="l" rtl="0" fontAlgn="base">
        <a:spcBef>
          <a:spcPct val="0"/>
        </a:spcBef>
        <a:spcAft>
          <a:spcPct val="0"/>
        </a:spcAft>
        <a:defRPr sz="3000">
          <a:solidFill>
            <a:schemeClr val="tx1"/>
          </a:solidFill>
          <a:latin typeface="Arial" charset="0"/>
        </a:defRPr>
      </a:lvl4pPr>
      <a:lvl5pPr algn="l" rtl="0" fontAlgn="base">
        <a:spcBef>
          <a:spcPct val="0"/>
        </a:spcBef>
        <a:spcAft>
          <a:spcPct val="0"/>
        </a:spcAft>
        <a:defRPr sz="3000">
          <a:solidFill>
            <a:schemeClr val="tx1"/>
          </a:solidFill>
          <a:latin typeface="Arial" charset="0"/>
        </a:defRPr>
      </a:lvl5pPr>
      <a:lvl6pPr marL="342900" algn="l" rtl="0" eaLnBrk="1" fontAlgn="base" hangingPunct="1">
        <a:spcBef>
          <a:spcPct val="0"/>
        </a:spcBef>
        <a:spcAft>
          <a:spcPct val="0"/>
        </a:spcAft>
        <a:defRPr sz="3000">
          <a:solidFill>
            <a:schemeClr val="tx1"/>
          </a:solidFill>
          <a:latin typeface="Arial" charset="0"/>
        </a:defRPr>
      </a:lvl6pPr>
      <a:lvl7pPr marL="685800" algn="l" rtl="0" eaLnBrk="1" fontAlgn="base" hangingPunct="1">
        <a:spcBef>
          <a:spcPct val="0"/>
        </a:spcBef>
        <a:spcAft>
          <a:spcPct val="0"/>
        </a:spcAft>
        <a:defRPr sz="3000">
          <a:solidFill>
            <a:schemeClr val="tx1"/>
          </a:solidFill>
          <a:latin typeface="Arial" charset="0"/>
        </a:defRPr>
      </a:lvl7pPr>
      <a:lvl8pPr marL="1028700" algn="l" rtl="0" eaLnBrk="1" fontAlgn="base" hangingPunct="1">
        <a:spcBef>
          <a:spcPct val="0"/>
        </a:spcBef>
        <a:spcAft>
          <a:spcPct val="0"/>
        </a:spcAft>
        <a:defRPr sz="3000">
          <a:solidFill>
            <a:schemeClr val="tx1"/>
          </a:solidFill>
          <a:latin typeface="Arial" charset="0"/>
        </a:defRPr>
      </a:lvl8pPr>
      <a:lvl9pPr marL="1371600" algn="l" rtl="0" eaLnBrk="1" fontAlgn="base" hangingPunct="1">
        <a:spcBef>
          <a:spcPct val="0"/>
        </a:spcBef>
        <a:spcAft>
          <a:spcPct val="0"/>
        </a:spcAft>
        <a:defRPr sz="3000">
          <a:solidFill>
            <a:schemeClr val="tx1"/>
          </a:solidFill>
          <a:latin typeface="Arial" charset="0"/>
        </a:defRPr>
      </a:lvl9pPr>
    </p:titleStyle>
    <p:bodyStyle>
      <a:lvl1pPr marL="257175" indent="-257175" algn="l" rtl="0" fontAlgn="base">
        <a:spcBef>
          <a:spcPct val="20000"/>
        </a:spcBef>
        <a:spcAft>
          <a:spcPct val="0"/>
        </a:spcAft>
        <a:buChar char="•"/>
        <a:defRPr sz="2400">
          <a:solidFill>
            <a:schemeClr val="tx1"/>
          </a:solidFill>
          <a:latin typeface="+mn-lt"/>
          <a:ea typeface="+mn-ea"/>
          <a:cs typeface="+mn-cs"/>
        </a:defRPr>
      </a:lvl1pPr>
      <a:lvl2pPr marL="557213" indent="-214313" algn="l" rtl="0" fontAlgn="base">
        <a:spcBef>
          <a:spcPct val="20000"/>
        </a:spcBef>
        <a:spcAft>
          <a:spcPct val="0"/>
        </a:spcAft>
        <a:buChar char="–"/>
        <a:defRPr sz="2100">
          <a:solidFill>
            <a:schemeClr val="tx1"/>
          </a:solidFill>
          <a:latin typeface="+mn-lt"/>
        </a:defRPr>
      </a:lvl2pPr>
      <a:lvl3pPr marL="857250" indent="-171450" algn="l" rtl="0" fontAlgn="base">
        <a:spcBef>
          <a:spcPct val="20000"/>
        </a:spcBef>
        <a:spcAft>
          <a:spcPct val="0"/>
        </a:spcAft>
        <a:buChar char="•"/>
        <a:defRPr>
          <a:solidFill>
            <a:schemeClr val="tx1"/>
          </a:solidFill>
          <a:latin typeface="+mn-lt"/>
        </a:defRPr>
      </a:lvl3pPr>
      <a:lvl4pPr marL="1200150" indent="-171450" algn="l" rtl="0" fontAlgn="base">
        <a:spcBef>
          <a:spcPct val="20000"/>
        </a:spcBef>
        <a:spcAft>
          <a:spcPct val="0"/>
        </a:spcAft>
        <a:buChar char="–"/>
        <a:defRPr sz="1500">
          <a:solidFill>
            <a:schemeClr val="tx1"/>
          </a:solidFill>
          <a:latin typeface="+mn-lt"/>
        </a:defRPr>
      </a:lvl4pPr>
      <a:lvl5pPr marL="1543050" indent="-171450" algn="l" rtl="0" fontAlgn="base">
        <a:spcBef>
          <a:spcPct val="20000"/>
        </a:spcBef>
        <a:spcAft>
          <a:spcPct val="0"/>
        </a:spcAft>
        <a:buChar char="»"/>
        <a:defRPr sz="1500">
          <a:solidFill>
            <a:schemeClr val="tx1"/>
          </a:solidFill>
          <a:latin typeface="+mn-lt"/>
        </a:defRPr>
      </a:lvl5pPr>
      <a:lvl6pPr marL="1885950" indent="-171450" algn="l" rtl="0" eaLnBrk="1" fontAlgn="base" hangingPunct="1">
        <a:spcBef>
          <a:spcPct val="20000"/>
        </a:spcBef>
        <a:spcAft>
          <a:spcPct val="0"/>
        </a:spcAft>
        <a:buChar char="»"/>
        <a:defRPr sz="1500">
          <a:solidFill>
            <a:schemeClr val="tx1"/>
          </a:solidFill>
          <a:latin typeface="+mn-lt"/>
        </a:defRPr>
      </a:lvl6pPr>
      <a:lvl7pPr marL="2228850" indent="-171450" algn="l" rtl="0" eaLnBrk="1" fontAlgn="base" hangingPunct="1">
        <a:spcBef>
          <a:spcPct val="20000"/>
        </a:spcBef>
        <a:spcAft>
          <a:spcPct val="0"/>
        </a:spcAft>
        <a:buChar char="»"/>
        <a:defRPr sz="1500">
          <a:solidFill>
            <a:schemeClr val="tx1"/>
          </a:solidFill>
          <a:latin typeface="+mn-lt"/>
        </a:defRPr>
      </a:lvl7pPr>
      <a:lvl8pPr marL="2571750" indent="-171450" algn="l" rtl="0" eaLnBrk="1" fontAlgn="base" hangingPunct="1">
        <a:spcBef>
          <a:spcPct val="20000"/>
        </a:spcBef>
        <a:spcAft>
          <a:spcPct val="0"/>
        </a:spcAft>
        <a:buChar char="»"/>
        <a:defRPr sz="1500">
          <a:solidFill>
            <a:schemeClr val="tx1"/>
          </a:solidFill>
          <a:latin typeface="+mn-lt"/>
        </a:defRPr>
      </a:lvl8pPr>
      <a:lvl9pPr marL="2914650" indent="-171450" algn="l" rtl="0" eaLnBrk="1" fontAlgn="base" hangingPunct="1">
        <a:spcBef>
          <a:spcPct val="20000"/>
        </a:spcBef>
        <a:spcAft>
          <a:spcPct val="0"/>
        </a:spcAft>
        <a:buChar char="»"/>
        <a:defRPr sz="1500">
          <a:solidFill>
            <a:schemeClr val="tx1"/>
          </a:solidFill>
          <a:latin typeface="+mn-lt"/>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2986088"/>
            <a:ext cx="9144000" cy="3871912"/>
          </a:xfrm>
          <a:prstGeom prst="rect">
            <a:avLst/>
          </a:prstGeom>
          <a:gradFill rotWithShape="1">
            <a:gsLst>
              <a:gs pos="0">
                <a:schemeClr val="bg1"/>
              </a:gs>
              <a:gs pos="100000">
                <a:srgbClr val="C4CBEA"/>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endParaRPr lang="en-US" altLang="en-US" b="0">
              <a:solidFill>
                <a:srgbClr val="000000"/>
              </a:solidFill>
            </a:endParaRPr>
          </a:p>
        </p:txBody>
      </p:sp>
      <p:pic>
        <p:nvPicPr>
          <p:cNvPr id="1027" name="Picture 3" descr="Banner Globe"/>
          <p:cNvPicPr>
            <a:picLocks noChangeAspect="1" noChangeArrowheads="1"/>
          </p:cNvPicPr>
          <p:nvPr/>
        </p:nvPicPr>
        <p:blipFill>
          <a:blip r:embed="rId14">
            <a:lum bright="10000"/>
            <a:extLst>
              <a:ext uri="{28A0092B-C50C-407E-A947-70E740481C1C}">
                <a14:useLocalDpi xmlns:a14="http://schemas.microsoft.com/office/drawing/2010/main" val="0"/>
              </a:ext>
            </a:extLst>
          </a:blip>
          <a:srcRect/>
          <a:stretch>
            <a:fillRect/>
          </a:stretch>
        </p:blipFill>
        <p:spPr bwMode="auto">
          <a:xfrm>
            <a:off x="0" y="5440363"/>
            <a:ext cx="9144000" cy="141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descr="DND-Flag-painting"/>
          <p:cNvPicPr preferRelativeResize="0">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52388"/>
            <a:ext cx="2001838"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p:cNvSpPr>
            <a:spLocks noGrp="1" noChangeArrowheads="1"/>
          </p:cNvSpPr>
          <p:nvPr>
            <p:ph type="title"/>
          </p:nvPr>
        </p:nvSpPr>
        <p:spPr bwMode="auto">
          <a:xfrm>
            <a:off x="1981200" y="152400"/>
            <a:ext cx="7010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30" name="Rectangle 7"/>
          <p:cNvSpPr>
            <a:spLocks noGrp="1" noChangeArrowheads="1"/>
          </p:cNvSpPr>
          <p:nvPr>
            <p:ph type="body" idx="1"/>
          </p:nvPr>
        </p:nvSpPr>
        <p:spPr bwMode="auto">
          <a:xfrm>
            <a:off x="0" y="1600200"/>
            <a:ext cx="91440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1" name="Text Box 8"/>
          <p:cNvSpPr txBox="1">
            <a:spLocks noChangeArrowheads="1"/>
          </p:cNvSpPr>
          <p:nvPr/>
        </p:nvSpPr>
        <p:spPr bwMode="auto">
          <a:xfrm>
            <a:off x="3949700" y="381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b="0">
                <a:solidFill>
                  <a:srgbClr val="000000"/>
                </a:solidFill>
              </a:rPr>
              <a:t>UNCLASSIFIED</a:t>
            </a:r>
          </a:p>
        </p:txBody>
      </p:sp>
      <p:sp>
        <p:nvSpPr>
          <p:cNvPr id="1032" name="Text Box 5"/>
          <p:cNvSpPr txBox="1">
            <a:spLocks noChangeArrowheads="1"/>
          </p:cNvSpPr>
          <p:nvPr/>
        </p:nvSpPr>
        <p:spPr bwMode="auto">
          <a:xfrm>
            <a:off x="4419600" y="6278563"/>
            <a:ext cx="457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algn="ctr" eaLnBrk="0" fontAlgn="base" hangingPunct="0">
              <a:spcBef>
                <a:spcPct val="0"/>
              </a:spcBef>
              <a:spcAft>
                <a:spcPct val="0"/>
              </a:spcAft>
              <a:defRPr b="1">
                <a:solidFill>
                  <a:schemeClr val="tx1"/>
                </a:solidFill>
                <a:latin typeface="Arial" panose="020B0604020202020204" pitchFamily="34" charset="0"/>
              </a:defRPr>
            </a:lvl6pPr>
            <a:lvl7pPr marL="2971800" indent="-228600" algn="ctr" eaLnBrk="0" fontAlgn="base" hangingPunct="0">
              <a:spcBef>
                <a:spcPct val="0"/>
              </a:spcBef>
              <a:spcAft>
                <a:spcPct val="0"/>
              </a:spcAft>
              <a:defRPr b="1">
                <a:solidFill>
                  <a:schemeClr val="tx1"/>
                </a:solidFill>
                <a:latin typeface="Arial" panose="020B0604020202020204" pitchFamily="34" charset="0"/>
              </a:defRPr>
            </a:lvl7pPr>
            <a:lvl8pPr marL="3429000" indent="-228600" algn="ctr" eaLnBrk="0" fontAlgn="base" hangingPunct="0">
              <a:spcBef>
                <a:spcPct val="0"/>
              </a:spcBef>
              <a:spcAft>
                <a:spcPct val="0"/>
              </a:spcAft>
              <a:defRPr b="1">
                <a:solidFill>
                  <a:schemeClr val="tx1"/>
                </a:solidFill>
                <a:latin typeface="Arial" panose="020B0604020202020204" pitchFamily="34" charset="0"/>
              </a:defRPr>
            </a:lvl8pPr>
            <a:lvl9pPr marL="3886200" indent="-228600" algn="ctr"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E6CE9499-1771-4E2C-B4E7-1163907A17B4}" type="slidenum">
              <a:rPr lang="en-CA" altLang="en-US" sz="1200" b="0">
                <a:solidFill>
                  <a:srgbClr val="000000"/>
                </a:solidFill>
              </a:rPr>
              <a:pPr eaLnBrk="1" hangingPunct="1"/>
              <a:t>‹#›</a:t>
            </a:fld>
            <a:endParaRPr lang="en-CA" altLang="en-US" sz="1200" b="0">
              <a:solidFill>
                <a:srgbClr val="000000"/>
              </a:solidFill>
            </a:endParaRPr>
          </a:p>
        </p:txBody>
      </p:sp>
      <p:pic>
        <p:nvPicPr>
          <p:cNvPr id="1033" name="Picture 9" descr="fip-e_300"/>
          <p:cNvPicPr>
            <a:picLocks noChangeAspect="1" noChangeArrowheads="1"/>
          </p:cNvPicPr>
          <p:nvPr/>
        </p:nvPicPr>
        <p:blipFill>
          <a:blip r:embed="rId1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2400" y="6491288"/>
            <a:ext cx="1524000"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0" descr="canada_wordmark_300"/>
          <p:cNvPicPr>
            <a:picLocks noChangeAspect="1" noChangeArrowheads="1"/>
          </p:cNvPicPr>
          <p:nvPr/>
        </p:nvPicPr>
        <p:blipFill>
          <a:blip r:embed="rId1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04188" y="6477000"/>
            <a:ext cx="88741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Text Box 15"/>
          <p:cNvSpPr txBox="1">
            <a:spLocks noChangeArrowheads="1"/>
          </p:cNvSpPr>
          <p:nvPr/>
        </p:nvSpPr>
        <p:spPr bwMode="auto">
          <a:xfrm>
            <a:off x="3965575" y="66294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b="0">
                <a:solidFill>
                  <a:srgbClr val="000000"/>
                </a:solidFill>
              </a:rPr>
              <a:t>UNCLASSIFIED</a:t>
            </a:r>
          </a:p>
        </p:txBody>
      </p:sp>
    </p:spTree>
  </p:cSld>
  <p:clrMap bg1="lt1" tx1="dk1" bg2="lt2" tx2="dk2" accent1="accent1" accent2="accent2" accent3="accent3" accent4="accent4" accent5="accent5" accent6="accent6" hlink="hlink" folHlink="folHlink"/>
  <p:sldLayoutIdLst>
    <p:sldLayoutId id="2147483686"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wmf"/><Relationship Id="rId7" Type="http://schemas.openxmlformats.org/officeDocument/2006/relationships/image" Target="../media/image17.png"/><Relationship Id="rId12"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jpeg"/><Relationship Id="rId9" Type="http://schemas.openxmlformats.org/officeDocument/2006/relationships/image" Target="../media/image19.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4">
            <a:extLst>
              <a:ext uri="{FF2B5EF4-FFF2-40B4-BE49-F238E27FC236}">
                <a16:creationId xmlns:a16="http://schemas.microsoft.com/office/drawing/2014/main" id="{485C4292-8038-4F11-9BA4-C19544DB11F7}"/>
              </a:ext>
            </a:extLst>
          </p:cNvPr>
          <p:cNvSpPr txBox="1">
            <a:spLocks noChangeArrowheads="1"/>
          </p:cNvSpPr>
          <p:nvPr/>
        </p:nvSpPr>
        <p:spPr bwMode="auto">
          <a:xfrm>
            <a:off x="-3144" y="2876965"/>
            <a:ext cx="4503756" cy="1815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nchor="t">
            <a:spAutoFit/>
          </a:bodyPr>
          <a:lstStyle>
            <a:lvl1pPr>
              <a:defRPr sz="3200">
                <a:solidFill>
                  <a:schemeClr val="tx1"/>
                </a:solidFill>
                <a:latin typeface="Arial" panose="020B0604020202020204" pitchFamily="34" charset="0"/>
              </a:defRPr>
            </a:lvl1pPr>
            <a:lvl2pPr marL="742950" indent="-285750">
              <a:defRPr sz="3200">
                <a:solidFill>
                  <a:schemeClr val="tx1"/>
                </a:solidFill>
                <a:latin typeface="Arial" panose="020B0604020202020204" pitchFamily="34" charset="0"/>
              </a:defRPr>
            </a:lvl2pPr>
            <a:lvl3pPr marL="1143000" indent="-228600">
              <a:defRPr sz="3200">
                <a:solidFill>
                  <a:schemeClr val="tx1"/>
                </a:solidFill>
                <a:latin typeface="Arial" panose="020B0604020202020204" pitchFamily="34" charset="0"/>
              </a:defRPr>
            </a:lvl3pPr>
            <a:lvl4pPr marL="1600200" indent="-228600">
              <a:defRPr sz="3200">
                <a:solidFill>
                  <a:schemeClr val="tx1"/>
                </a:solidFill>
                <a:latin typeface="Arial" panose="020B0604020202020204" pitchFamily="34" charset="0"/>
              </a:defRPr>
            </a:lvl4pPr>
            <a:lvl5pPr marL="2057400" indent="-228600">
              <a:defRPr sz="3200">
                <a:solidFill>
                  <a:schemeClr val="tx1"/>
                </a:solidFill>
                <a:latin typeface="Arial" panose="020B0604020202020204" pitchFamily="34" charset="0"/>
              </a:defRPr>
            </a:lvl5pPr>
            <a:lvl6pPr marL="2514600" indent="-228600" eaLnBrk="0" fontAlgn="base" hangingPunct="0">
              <a:spcBef>
                <a:spcPct val="0"/>
              </a:spcBef>
              <a:spcAft>
                <a:spcPct val="0"/>
              </a:spcAft>
              <a:defRPr sz="3200">
                <a:solidFill>
                  <a:schemeClr val="tx1"/>
                </a:solidFill>
                <a:latin typeface="Arial" panose="020B0604020202020204" pitchFamily="34" charset="0"/>
              </a:defRPr>
            </a:lvl6pPr>
            <a:lvl7pPr marL="2971800" indent="-228600" eaLnBrk="0" fontAlgn="base" hangingPunct="0">
              <a:spcBef>
                <a:spcPct val="0"/>
              </a:spcBef>
              <a:spcAft>
                <a:spcPct val="0"/>
              </a:spcAft>
              <a:defRPr sz="3200">
                <a:solidFill>
                  <a:schemeClr val="tx1"/>
                </a:solidFill>
                <a:latin typeface="Arial" panose="020B0604020202020204" pitchFamily="34" charset="0"/>
              </a:defRPr>
            </a:lvl7pPr>
            <a:lvl8pPr marL="3429000" indent="-228600" eaLnBrk="0" fontAlgn="base" hangingPunct="0">
              <a:spcBef>
                <a:spcPct val="0"/>
              </a:spcBef>
              <a:spcAft>
                <a:spcPct val="0"/>
              </a:spcAft>
              <a:defRPr sz="3200">
                <a:solidFill>
                  <a:schemeClr val="tx1"/>
                </a:solidFill>
                <a:latin typeface="Arial" panose="020B0604020202020204" pitchFamily="34" charset="0"/>
              </a:defRPr>
            </a:lvl8pPr>
            <a:lvl9pPr marL="3886200" indent="-228600" eaLnBrk="0" fontAlgn="base" hangingPunct="0">
              <a:spcBef>
                <a:spcPct val="0"/>
              </a:spcBef>
              <a:spcAft>
                <a:spcPct val="0"/>
              </a:spcAft>
              <a:defRPr sz="3200">
                <a:solidFill>
                  <a:schemeClr val="tx1"/>
                </a:solidFill>
                <a:latin typeface="Arial" panose="020B0604020202020204" pitchFamily="34" charset="0"/>
              </a:defRPr>
            </a:lvl9pPr>
          </a:lstStyle>
          <a:p>
            <a:pPr algn="ctr" eaLnBrk="1" hangingPunct="1"/>
            <a:r>
              <a:rPr lang="en-US" sz="2800" b="1" dirty="0">
                <a:solidFill>
                  <a:schemeClr val="accent6"/>
                </a:solidFill>
                <a:latin typeface="Arial"/>
                <a:cs typeface="Times New Roman"/>
              </a:rPr>
              <a:t>Describe Tactical Data Link </a:t>
            </a:r>
            <a:endParaRPr lang="en-CA" sz="2800">
              <a:solidFill>
                <a:schemeClr val="accent6"/>
              </a:solidFill>
              <a:latin typeface="Arial"/>
              <a:cs typeface="Arial"/>
            </a:endParaRPr>
          </a:p>
          <a:p>
            <a:pPr algn="ctr"/>
            <a:r>
              <a:rPr lang="en-US" sz="2800" b="1" dirty="0">
                <a:solidFill>
                  <a:schemeClr val="accent6"/>
                </a:solidFill>
                <a:latin typeface="Arial"/>
                <a:cs typeface="Times New Roman"/>
              </a:rPr>
              <a:t>Gateways</a:t>
            </a:r>
            <a:endParaRPr lang="en-CA" sz="2800">
              <a:solidFill>
                <a:schemeClr val="accent6"/>
              </a:solidFill>
              <a:latin typeface="Arial"/>
              <a:cs typeface="Arial"/>
            </a:endParaRPr>
          </a:p>
          <a:p>
            <a:pPr algn="ctr"/>
            <a:endParaRPr lang="en-CA" altLang="en-US" sz="2800" b="1">
              <a:latin typeface="Eurostile"/>
            </a:endParaRPr>
          </a:p>
        </p:txBody>
      </p:sp>
      <p:sp>
        <p:nvSpPr>
          <p:cNvPr id="5123" name="Rectangle 5">
            <a:extLst>
              <a:ext uri="{FF2B5EF4-FFF2-40B4-BE49-F238E27FC236}">
                <a16:creationId xmlns:a16="http://schemas.microsoft.com/office/drawing/2014/main" id="{D5275EE4-6AB6-4C0B-B030-E0CD5E89B141}"/>
              </a:ext>
            </a:extLst>
          </p:cNvPr>
          <p:cNvSpPr>
            <a:spLocks noChangeArrowheads="1"/>
          </p:cNvSpPr>
          <p:nvPr/>
        </p:nvSpPr>
        <p:spPr bwMode="auto">
          <a:xfrm>
            <a:off x="3558029" y="329291"/>
            <a:ext cx="2019514"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nchor="t">
            <a:spAutoFit/>
          </a:bodyPr>
          <a:lstStyle>
            <a:lvl1pPr>
              <a:defRPr sz="3200">
                <a:solidFill>
                  <a:schemeClr val="tx1"/>
                </a:solidFill>
                <a:latin typeface="Arial" panose="020B0604020202020204" pitchFamily="34" charset="0"/>
              </a:defRPr>
            </a:lvl1pPr>
            <a:lvl2pPr marL="742950" indent="-285750">
              <a:defRPr sz="3200">
                <a:solidFill>
                  <a:schemeClr val="tx1"/>
                </a:solidFill>
                <a:latin typeface="Arial" panose="020B0604020202020204" pitchFamily="34" charset="0"/>
              </a:defRPr>
            </a:lvl2pPr>
            <a:lvl3pPr marL="1143000" indent="-228600">
              <a:defRPr sz="3200">
                <a:solidFill>
                  <a:schemeClr val="tx1"/>
                </a:solidFill>
                <a:latin typeface="Arial" panose="020B0604020202020204" pitchFamily="34" charset="0"/>
              </a:defRPr>
            </a:lvl3pPr>
            <a:lvl4pPr marL="1600200" indent="-228600">
              <a:defRPr sz="3200">
                <a:solidFill>
                  <a:schemeClr val="tx1"/>
                </a:solidFill>
                <a:latin typeface="Arial" panose="020B0604020202020204" pitchFamily="34" charset="0"/>
              </a:defRPr>
            </a:lvl4pPr>
            <a:lvl5pPr marL="2057400" indent="-228600">
              <a:defRPr sz="3200">
                <a:solidFill>
                  <a:schemeClr val="tx1"/>
                </a:solidFill>
                <a:latin typeface="Arial" panose="020B0604020202020204" pitchFamily="34" charset="0"/>
              </a:defRPr>
            </a:lvl5pPr>
            <a:lvl6pPr marL="2514600" indent="-228600" eaLnBrk="0" fontAlgn="base" hangingPunct="0">
              <a:spcBef>
                <a:spcPct val="0"/>
              </a:spcBef>
              <a:spcAft>
                <a:spcPct val="0"/>
              </a:spcAft>
              <a:defRPr sz="3200">
                <a:solidFill>
                  <a:schemeClr val="tx1"/>
                </a:solidFill>
                <a:latin typeface="Arial" panose="020B0604020202020204" pitchFamily="34" charset="0"/>
              </a:defRPr>
            </a:lvl6pPr>
            <a:lvl7pPr marL="2971800" indent="-228600" eaLnBrk="0" fontAlgn="base" hangingPunct="0">
              <a:spcBef>
                <a:spcPct val="0"/>
              </a:spcBef>
              <a:spcAft>
                <a:spcPct val="0"/>
              </a:spcAft>
              <a:defRPr sz="3200">
                <a:solidFill>
                  <a:schemeClr val="tx1"/>
                </a:solidFill>
                <a:latin typeface="Arial" panose="020B0604020202020204" pitchFamily="34" charset="0"/>
              </a:defRPr>
            </a:lvl7pPr>
            <a:lvl8pPr marL="3429000" indent="-228600" eaLnBrk="0" fontAlgn="base" hangingPunct="0">
              <a:spcBef>
                <a:spcPct val="0"/>
              </a:spcBef>
              <a:spcAft>
                <a:spcPct val="0"/>
              </a:spcAft>
              <a:defRPr sz="3200">
                <a:solidFill>
                  <a:schemeClr val="tx1"/>
                </a:solidFill>
                <a:latin typeface="Arial" panose="020B0604020202020204" pitchFamily="34" charset="0"/>
              </a:defRPr>
            </a:lvl8pPr>
            <a:lvl9pPr marL="3886200" indent="-228600" eaLnBrk="0" fontAlgn="base" hangingPunct="0">
              <a:spcBef>
                <a:spcPct val="0"/>
              </a:spcBef>
              <a:spcAft>
                <a:spcPct val="0"/>
              </a:spcAft>
              <a:defRPr sz="3200">
                <a:solidFill>
                  <a:schemeClr val="tx1"/>
                </a:solidFill>
                <a:latin typeface="Arial" panose="020B0604020202020204" pitchFamily="34" charset="0"/>
              </a:defRPr>
            </a:lvl9pPr>
          </a:lstStyle>
          <a:p>
            <a:pPr eaLnBrk="1" hangingPunct="1"/>
            <a:r>
              <a:rPr lang="en-US" altLang="en-US" sz="2800" b="1" dirty="0">
                <a:solidFill>
                  <a:schemeClr val="accent6"/>
                </a:solidFill>
                <a:latin typeface="Arial"/>
                <a:cs typeface="Times New Roman"/>
              </a:rPr>
              <a:t>EO 001.07 </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a:extLst>
              <a:ext uri="{FF2B5EF4-FFF2-40B4-BE49-F238E27FC236}">
                <a16:creationId xmlns:a16="http://schemas.microsoft.com/office/drawing/2014/main" id="{244ECC63-DDE8-48E4-B570-1BDFD36EF258}"/>
              </a:ext>
            </a:extLst>
          </p:cNvPr>
          <p:cNvSpPr>
            <a:spLocks noGrp="1" noChangeArrowheads="1"/>
          </p:cNvSpPr>
          <p:nvPr>
            <p:ph type="title"/>
          </p:nvPr>
        </p:nvSpPr>
        <p:spPr>
          <a:xfrm>
            <a:off x="1954721" y="-6473"/>
            <a:ext cx="5227497" cy="1143000"/>
          </a:xfrm>
        </p:spPr>
        <p:txBody>
          <a:bodyPr/>
          <a:lstStyle/>
          <a:p>
            <a:r>
              <a:rPr lang="en-US" altLang="en-US" dirty="0">
                <a:solidFill>
                  <a:schemeClr val="accent6"/>
                </a:solidFill>
              </a:rPr>
              <a:t>Joint Range Extension (JRE)</a:t>
            </a:r>
            <a:endParaRPr lang="en-US" altLang="en-US" dirty="0">
              <a:solidFill>
                <a:schemeClr val="accent6"/>
              </a:solidFill>
              <a:cs typeface="Arial"/>
            </a:endParaRPr>
          </a:p>
        </p:txBody>
      </p:sp>
      <p:sp>
        <p:nvSpPr>
          <p:cNvPr id="30723" name="Rectangle 16">
            <a:extLst>
              <a:ext uri="{FF2B5EF4-FFF2-40B4-BE49-F238E27FC236}">
                <a16:creationId xmlns:a16="http://schemas.microsoft.com/office/drawing/2014/main" id="{606A86ED-E0CA-4352-9630-AE3D35172EDB}"/>
              </a:ext>
            </a:extLst>
          </p:cNvPr>
          <p:cNvSpPr>
            <a:spLocks noGrp="1" noChangeArrowheads="1"/>
          </p:cNvSpPr>
          <p:nvPr>
            <p:ph idx="1"/>
          </p:nvPr>
        </p:nvSpPr>
        <p:spPr>
          <a:xfrm>
            <a:off x="0" y="1141235"/>
            <a:ext cx="4297363" cy="4343400"/>
          </a:xfrm>
        </p:spPr>
        <p:txBody>
          <a:bodyPr/>
          <a:lstStyle/>
          <a:p>
            <a:pPr>
              <a:lnSpc>
                <a:spcPct val="80000"/>
              </a:lnSpc>
            </a:pPr>
            <a:r>
              <a:rPr lang="en-US" altLang="en-US" sz="2000">
                <a:cs typeface="Arial"/>
              </a:rPr>
              <a:t>Router and Forwarder</a:t>
            </a:r>
          </a:p>
          <a:p>
            <a:pPr>
              <a:lnSpc>
                <a:spcPct val="80000"/>
              </a:lnSpc>
            </a:pPr>
            <a:r>
              <a:rPr lang="en-US" altLang="en-US" sz="2000">
                <a:cs typeface="Arial"/>
              </a:rPr>
              <a:t>Made by SAIC (formerly Engility)</a:t>
            </a:r>
          </a:p>
          <a:p>
            <a:pPr>
              <a:lnSpc>
                <a:spcPct val="80000"/>
              </a:lnSpc>
            </a:pPr>
            <a:r>
              <a:rPr lang="en-US" altLang="en-US" sz="2000">
                <a:cs typeface="Arial"/>
              </a:rPr>
              <a:t>JREs are often custom orders</a:t>
            </a:r>
          </a:p>
          <a:p>
            <a:pPr marL="556895" lvl="1" indent="-213995">
              <a:lnSpc>
                <a:spcPct val="80000"/>
              </a:lnSpc>
              <a:buFont typeface="Wingdings"/>
              <a:buChar char="§"/>
            </a:pPr>
            <a:r>
              <a:rPr lang="en-US" altLang="en-US" sz="2000">
                <a:cs typeface="Arial"/>
              </a:rPr>
              <a:t>Cannot assume they all have the same features</a:t>
            </a:r>
          </a:p>
          <a:p>
            <a:pPr marL="556895" lvl="1" indent="-213995">
              <a:lnSpc>
                <a:spcPct val="80000"/>
              </a:lnSpc>
              <a:buFont typeface="Wingdings"/>
              <a:buChar char="§"/>
            </a:pPr>
            <a:r>
              <a:rPr lang="en-US" altLang="en-US" sz="2000">
                <a:cs typeface="Arial"/>
              </a:rPr>
              <a:t>Version numbers are important</a:t>
            </a:r>
          </a:p>
          <a:p>
            <a:pPr>
              <a:lnSpc>
                <a:spcPct val="80000"/>
              </a:lnSpc>
            </a:pPr>
            <a:r>
              <a:rPr lang="en-US" altLang="en-US" sz="2000">
                <a:cs typeface="Arial"/>
              </a:rPr>
              <a:t>Hosts Link 16 Terminals</a:t>
            </a:r>
          </a:p>
          <a:p>
            <a:pPr>
              <a:lnSpc>
                <a:spcPct val="80000"/>
              </a:lnSpc>
            </a:pPr>
            <a:r>
              <a:rPr lang="en-US" altLang="en-US" sz="2000">
                <a:cs typeface="Arial"/>
              </a:rPr>
              <a:t>Hosts SADL Radios</a:t>
            </a:r>
          </a:p>
          <a:p>
            <a:pPr>
              <a:lnSpc>
                <a:spcPct val="80000"/>
              </a:lnSpc>
            </a:pPr>
            <a:r>
              <a:rPr lang="en-US" altLang="en-US" sz="2000">
                <a:cs typeface="Arial"/>
              </a:rPr>
              <a:t>JREAP A, B, and C</a:t>
            </a:r>
          </a:p>
          <a:p>
            <a:pPr>
              <a:lnSpc>
                <a:spcPct val="80000"/>
              </a:lnSpc>
            </a:pPr>
            <a:r>
              <a:rPr lang="en-US" altLang="en-US" sz="2000">
                <a:cs typeface="Arial"/>
              </a:rPr>
              <a:t>JRE DLT (Data Link Translator) is an optional forwarder for M-Series</a:t>
            </a:r>
          </a:p>
          <a:p>
            <a:pPr>
              <a:lnSpc>
                <a:spcPct val="80000"/>
              </a:lnSpc>
            </a:pPr>
            <a:r>
              <a:rPr lang="en-US" altLang="en-US" sz="2000">
                <a:cs typeface="Arial"/>
              </a:rPr>
              <a:t>Currently in use with RCAF</a:t>
            </a:r>
          </a:p>
          <a:p>
            <a:pPr marL="556895" lvl="1" indent="-213995">
              <a:lnSpc>
                <a:spcPct val="80000"/>
              </a:lnSpc>
              <a:buFont typeface="Wingdings"/>
              <a:buChar char="§"/>
            </a:pPr>
            <a:r>
              <a:rPr lang="en-US" altLang="en-US" sz="2000">
                <a:cs typeface="Arial"/>
              </a:rPr>
              <a:t>CADS</a:t>
            </a:r>
          </a:p>
          <a:p>
            <a:pPr marL="556895" lvl="1" indent="-213995">
              <a:lnSpc>
                <a:spcPct val="80000"/>
              </a:lnSpc>
              <a:buFont typeface="Wingdings"/>
              <a:buChar char="§"/>
            </a:pPr>
            <a:r>
              <a:rPr lang="en-US" altLang="en-US" sz="2000">
                <a:cs typeface="Arial"/>
              </a:rPr>
              <a:t>1 CAD</a:t>
            </a:r>
          </a:p>
          <a:p>
            <a:pPr marL="0" indent="0">
              <a:lnSpc>
                <a:spcPct val="80000"/>
              </a:lnSpc>
              <a:buNone/>
            </a:pPr>
            <a:endParaRPr lang="en-US" altLang="en-US" sz="2000">
              <a:cs typeface="Arial"/>
            </a:endParaRPr>
          </a:p>
          <a:p>
            <a:pPr marL="556895" lvl="1" indent="-213995">
              <a:lnSpc>
                <a:spcPct val="80000"/>
              </a:lnSpc>
            </a:pPr>
            <a:endParaRPr lang="en-US" altLang="en-US" sz="1800">
              <a:cs typeface="Arial"/>
            </a:endParaRPr>
          </a:p>
          <a:p>
            <a:pPr>
              <a:lnSpc>
                <a:spcPct val="80000"/>
              </a:lnSpc>
            </a:pPr>
            <a:endParaRPr lang="en-US" altLang="en-US" sz="2000">
              <a:cs typeface="Arial"/>
            </a:endParaRPr>
          </a:p>
        </p:txBody>
      </p:sp>
      <p:grpSp>
        <p:nvGrpSpPr>
          <p:cNvPr id="30724" name="Group 17">
            <a:extLst>
              <a:ext uri="{FF2B5EF4-FFF2-40B4-BE49-F238E27FC236}">
                <a16:creationId xmlns:a16="http://schemas.microsoft.com/office/drawing/2014/main" id="{8A7D8E9D-0754-4DAE-9100-B1ACC29AD229}"/>
              </a:ext>
            </a:extLst>
          </p:cNvPr>
          <p:cNvGrpSpPr>
            <a:grpSpLocks/>
          </p:cNvGrpSpPr>
          <p:nvPr/>
        </p:nvGrpSpPr>
        <p:grpSpPr bwMode="auto">
          <a:xfrm>
            <a:off x="3744913" y="1139825"/>
            <a:ext cx="5399087" cy="4056063"/>
            <a:chOff x="1522" y="295"/>
            <a:chExt cx="3401" cy="2555"/>
          </a:xfrm>
        </p:grpSpPr>
        <p:pic>
          <p:nvPicPr>
            <p:cNvPr id="30725" name="Picture 18" descr="Slide1">
              <a:extLst>
                <a:ext uri="{FF2B5EF4-FFF2-40B4-BE49-F238E27FC236}">
                  <a16:creationId xmlns:a16="http://schemas.microsoft.com/office/drawing/2014/main" id="{46C348F6-71F1-4415-92D6-99262B6A94A1}"/>
                </a:ext>
              </a:extLst>
            </p:cNvPr>
            <p:cNvPicPr>
              <a:picLocks noChangeAspect="1" noChangeArrowheads="1"/>
            </p:cNvPicPr>
            <p:nvPr/>
          </p:nvPicPr>
          <p:blipFill>
            <a:blip r:embed="rId3">
              <a:clrChange>
                <a:clrFrom>
                  <a:srgbClr val="FFFFFF"/>
                </a:clrFrom>
                <a:clrTo>
                  <a:srgbClr val="FFFFFF">
                    <a:alpha val="0"/>
                  </a:srgbClr>
                </a:clrTo>
              </a:clrChange>
              <a:lum bright="78000"/>
              <a:extLst>
                <a:ext uri="{28A0092B-C50C-407E-A947-70E740481C1C}">
                  <a14:useLocalDpi xmlns:a14="http://schemas.microsoft.com/office/drawing/2010/main" val="0"/>
                </a:ext>
              </a:extLst>
            </a:blip>
            <a:srcRect/>
            <a:stretch>
              <a:fillRect/>
            </a:stretch>
          </p:blipFill>
          <p:spPr bwMode="auto">
            <a:xfrm>
              <a:off x="1522" y="295"/>
              <a:ext cx="3401" cy="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6" name="Picture 19" descr="Slide1">
              <a:extLst>
                <a:ext uri="{FF2B5EF4-FFF2-40B4-BE49-F238E27FC236}">
                  <a16:creationId xmlns:a16="http://schemas.microsoft.com/office/drawing/2014/main" id="{3EED52A3-9763-4F41-93C8-AE6EA92C05D4}"/>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78" y="336"/>
              <a:ext cx="3294" cy="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id="{9E0D6E99-BFB0-4160-A24B-8F92D0FAED07}"/>
              </a:ext>
            </a:extLst>
          </p:cNvPr>
          <p:cNvSpPr>
            <a:spLocks noGrp="1" noChangeArrowheads="1"/>
          </p:cNvSpPr>
          <p:nvPr>
            <p:ph type="title"/>
          </p:nvPr>
        </p:nvSpPr>
        <p:spPr>
          <a:xfrm>
            <a:off x="2343077" y="214184"/>
            <a:ext cx="4503744" cy="1143000"/>
          </a:xfrm>
        </p:spPr>
        <p:txBody>
          <a:bodyPr/>
          <a:lstStyle/>
          <a:p>
            <a:r>
              <a:rPr lang="en-US" altLang="en-US" dirty="0">
                <a:solidFill>
                  <a:schemeClr val="accent6"/>
                </a:solidFill>
              </a:rPr>
              <a:t>Joint Air Defense System Integrator (ADSI)</a:t>
            </a:r>
            <a:endParaRPr lang="en-US" altLang="en-US" dirty="0">
              <a:solidFill>
                <a:schemeClr val="accent6"/>
              </a:solidFill>
              <a:cs typeface="Arial"/>
            </a:endParaRPr>
          </a:p>
        </p:txBody>
      </p:sp>
      <p:pic>
        <p:nvPicPr>
          <p:cNvPr id="34820" name="Picture 9" descr="products_1">
            <a:extLst>
              <a:ext uri="{FF2B5EF4-FFF2-40B4-BE49-F238E27FC236}">
                <a16:creationId xmlns:a16="http://schemas.microsoft.com/office/drawing/2014/main" id="{65DEC79E-23D4-4FCB-A537-B9AF9CDC4DC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43488" y="1504950"/>
            <a:ext cx="3084512" cy="329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16">
            <a:extLst>
              <a:ext uri="{FF2B5EF4-FFF2-40B4-BE49-F238E27FC236}">
                <a16:creationId xmlns:a16="http://schemas.microsoft.com/office/drawing/2014/main" id="{E102049D-8AA6-4F7E-A225-AEF0FB5948EB}"/>
              </a:ext>
            </a:extLst>
          </p:cNvPr>
          <p:cNvSpPr txBox="1">
            <a:spLocks noChangeArrowheads="1"/>
          </p:cNvSpPr>
          <p:nvPr/>
        </p:nvSpPr>
        <p:spPr bwMode="auto">
          <a:xfrm>
            <a:off x="-1" y="1300107"/>
            <a:ext cx="5136257" cy="4878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57175" indent="-257175" algn="l" rtl="0" fontAlgn="base">
              <a:spcBef>
                <a:spcPct val="20000"/>
              </a:spcBef>
              <a:spcAft>
                <a:spcPct val="0"/>
              </a:spcAft>
              <a:buChar char="•"/>
              <a:defRPr sz="2400">
                <a:solidFill>
                  <a:schemeClr val="tx1"/>
                </a:solidFill>
                <a:latin typeface="+mn-lt"/>
                <a:ea typeface="+mn-ea"/>
                <a:cs typeface="+mn-cs"/>
              </a:defRPr>
            </a:lvl1pPr>
            <a:lvl2pPr marL="557213" indent="-214313" algn="l" rtl="0" fontAlgn="base">
              <a:spcBef>
                <a:spcPct val="20000"/>
              </a:spcBef>
              <a:spcAft>
                <a:spcPct val="0"/>
              </a:spcAft>
              <a:buChar char="–"/>
              <a:defRPr sz="2100">
                <a:solidFill>
                  <a:schemeClr val="tx1"/>
                </a:solidFill>
                <a:latin typeface="+mn-lt"/>
              </a:defRPr>
            </a:lvl2pPr>
            <a:lvl3pPr marL="857250" indent="-171450" algn="l" rtl="0" fontAlgn="base">
              <a:spcBef>
                <a:spcPct val="20000"/>
              </a:spcBef>
              <a:spcAft>
                <a:spcPct val="0"/>
              </a:spcAft>
              <a:buChar char="•"/>
              <a:defRPr>
                <a:solidFill>
                  <a:schemeClr val="tx1"/>
                </a:solidFill>
                <a:latin typeface="+mn-lt"/>
              </a:defRPr>
            </a:lvl3pPr>
            <a:lvl4pPr marL="1200150" indent="-171450" algn="l" rtl="0" fontAlgn="base">
              <a:spcBef>
                <a:spcPct val="20000"/>
              </a:spcBef>
              <a:spcAft>
                <a:spcPct val="0"/>
              </a:spcAft>
              <a:buChar char="–"/>
              <a:defRPr sz="1500">
                <a:solidFill>
                  <a:schemeClr val="tx1"/>
                </a:solidFill>
                <a:latin typeface="+mn-lt"/>
              </a:defRPr>
            </a:lvl4pPr>
            <a:lvl5pPr marL="1543050" indent="-171450" algn="l" rtl="0" fontAlgn="base">
              <a:spcBef>
                <a:spcPct val="20000"/>
              </a:spcBef>
              <a:spcAft>
                <a:spcPct val="0"/>
              </a:spcAft>
              <a:buChar char="»"/>
              <a:defRPr sz="1500">
                <a:solidFill>
                  <a:schemeClr val="tx1"/>
                </a:solidFill>
                <a:latin typeface="+mn-lt"/>
              </a:defRPr>
            </a:lvl5pPr>
            <a:lvl6pPr marL="1885950" indent="-171450" algn="l" rtl="0" eaLnBrk="1" fontAlgn="base" hangingPunct="1">
              <a:spcBef>
                <a:spcPct val="20000"/>
              </a:spcBef>
              <a:spcAft>
                <a:spcPct val="0"/>
              </a:spcAft>
              <a:buChar char="»"/>
              <a:defRPr sz="1500">
                <a:solidFill>
                  <a:schemeClr val="tx1"/>
                </a:solidFill>
                <a:latin typeface="+mn-lt"/>
              </a:defRPr>
            </a:lvl6pPr>
            <a:lvl7pPr marL="2228850" indent="-171450" algn="l" rtl="0" eaLnBrk="1" fontAlgn="base" hangingPunct="1">
              <a:spcBef>
                <a:spcPct val="20000"/>
              </a:spcBef>
              <a:spcAft>
                <a:spcPct val="0"/>
              </a:spcAft>
              <a:buChar char="»"/>
              <a:defRPr sz="1500">
                <a:solidFill>
                  <a:schemeClr val="tx1"/>
                </a:solidFill>
                <a:latin typeface="+mn-lt"/>
              </a:defRPr>
            </a:lvl7pPr>
            <a:lvl8pPr marL="2571750" indent="-171450" algn="l" rtl="0" eaLnBrk="1" fontAlgn="base" hangingPunct="1">
              <a:spcBef>
                <a:spcPct val="20000"/>
              </a:spcBef>
              <a:spcAft>
                <a:spcPct val="0"/>
              </a:spcAft>
              <a:buChar char="»"/>
              <a:defRPr sz="1500">
                <a:solidFill>
                  <a:schemeClr val="tx1"/>
                </a:solidFill>
                <a:latin typeface="+mn-lt"/>
              </a:defRPr>
            </a:lvl8pPr>
            <a:lvl9pPr marL="2914650" indent="-171450" algn="l" rtl="0" eaLnBrk="1" fontAlgn="base" hangingPunct="1">
              <a:spcBef>
                <a:spcPct val="20000"/>
              </a:spcBef>
              <a:spcAft>
                <a:spcPct val="0"/>
              </a:spcAft>
              <a:buChar char="»"/>
              <a:defRPr sz="1500">
                <a:solidFill>
                  <a:schemeClr val="tx1"/>
                </a:solidFill>
                <a:latin typeface="+mn-lt"/>
              </a:defRPr>
            </a:lvl9pPr>
          </a:lstStyle>
          <a:p>
            <a:pPr eaLnBrk="1" hangingPunct="1">
              <a:lnSpc>
                <a:spcPct val="80000"/>
              </a:lnSpc>
            </a:pPr>
            <a:r>
              <a:rPr lang="en-US" altLang="en-US" sz="2000" kern="0">
                <a:cs typeface="Arial"/>
              </a:rPr>
              <a:t>Router and Forwarder</a:t>
            </a:r>
            <a:endParaRPr lang="en-US" altLang="en-US" sz="2000" kern="0" dirty="0">
              <a:cs typeface="Arial"/>
            </a:endParaRPr>
          </a:p>
          <a:p>
            <a:pPr eaLnBrk="1" hangingPunct="1">
              <a:lnSpc>
                <a:spcPct val="80000"/>
              </a:lnSpc>
            </a:pPr>
            <a:r>
              <a:rPr lang="en-US" altLang="en-US" sz="2000" kern="0">
                <a:cs typeface="Arial"/>
              </a:rPr>
              <a:t>Made by Ultra Electronics</a:t>
            </a:r>
            <a:endParaRPr lang="en-US" altLang="en-US" sz="2000" kern="0" dirty="0">
              <a:cs typeface="Arial"/>
            </a:endParaRPr>
          </a:p>
          <a:p>
            <a:pPr eaLnBrk="1" hangingPunct="1">
              <a:lnSpc>
                <a:spcPct val="80000"/>
              </a:lnSpc>
            </a:pPr>
            <a:r>
              <a:rPr lang="en-US" altLang="en-US" sz="2000" kern="0">
                <a:cs typeface="Arial"/>
              </a:rPr>
              <a:t>ADSIs are modular</a:t>
            </a:r>
            <a:endParaRPr lang="en-US" altLang="en-US" sz="2000" kern="0" dirty="0">
              <a:cs typeface="Arial"/>
            </a:endParaRPr>
          </a:p>
          <a:p>
            <a:pPr marL="556895" lvl="1" indent="-213995">
              <a:lnSpc>
                <a:spcPct val="80000"/>
              </a:lnSpc>
              <a:buFont typeface="Wingdings"/>
              <a:buChar char="§"/>
            </a:pPr>
            <a:r>
              <a:rPr lang="en-US" altLang="en-US" sz="2000" kern="0">
                <a:cs typeface="Arial"/>
              </a:rPr>
              <a:t>Customers can purchase additional capabilities (Link 11A/B, etc)</a:t>
            </a:r>
            <a:endParaRPr lang="en-US" altLang="en-US" sz="2000" kern="0" dirty="0">
              <a:cs typeface="Arial"/>
            </a:endParaRPr>
          </a:p>
          <a:p>
            <a:pPr eaLnBrk="1" hangingPunct="1">
              <a:lnSpc>
                <a:spcPct val="80000"/>
              </a:lnSpc>
            </a:pPr>
            <a:r>
              <a:rPr lang="en-US" altLang="en-US" sz="2000" kern="0">
                <a:cs typeface="Arial"/>
              </a:rPr>
              <a:t>Hosts Link 16 Terminals</a:t>
            </a:r>
            <a:endParaRPr lang="en-US" altLang="en-US" sz="2000" kern="0" dirty="0">
              <a:cs typeface="Arial"/>
            </a:endParaRPr>
          </a:p>
          <a:p>
            <a:pPr eaLnBrk="1" hangingPunct="1">
              <a:lnSpc>
                <a:spcPct val="80000"/>
              </a:lnSpc>
            </a:pPr>
            <a:r>
              <a:rPr lang="en-US" altLang="en-US" sz="2000" kern="0">
                <a:cs typeface="Arial"/>
              </a:rPr>
              <a:t>Hosts SADL Radios</a:t>
            </a:r>
            <a:endParaRPr lang="en-US" altLang="en-US" sz="2000" kern="0" dirty="0">
              <a:cs typeface="Arial"/>
            </a:endParaRPr>
          </a:p>
          <a:p>
            <a:pPr eaLnBrk="1" hangingPunct="1">
              <a:lnSpc>
                <a:spcPct val="80000"/>
              </a:lnSpc>
            </a:pPr>
            <a:r>
              <a:rPr lang="en-US" altLang="en-US" sz="2000" kern="0">
                <a:cs typeface="Arial"/>
              </a:rPr>
              <a:t>JREAP A, B, and C</a:t>
            </a:r>
            <a:endParaRPr lang="en-US" altLang="en-US" sz="2000" kern="0" dirty="0">
              <a:cs typeface="Arial"/>
            </a:endParaRPr>
          </a:p>
          <a:p>
            <a:pPr eaLnBrk="1" hangingPunct="1">
              <a:lnSpc>
                <a:spcPct val="80000"/>
              </a:lnSpc>
            </a:pPr>
            <a:r>
              <a:rPr lang="en-US" altLang="en-US" sz="2000" kern="0">
                <a:cs typeface="Arial"/>
              </a:rPr>
              <a:t>Addon available for Link 11</a:t>
            </a:r>
            <a:endParaRPr lang="en-US" altLang="en-US" sz="2000" kern="0" dirty="0">
              <a:cs typeface="Arial"/>
            </a:endParaRPr>
          </a:p>
          <a:p>
            <a:pPr>
              <a:lnSpc>
                <a:spcPct val="80000"/>
              </a:lnSpc>
            </a:pPr>
            <a:r>
              <a:rPr lang="en-US" altLang="en-US" sz="2000" kern="0">
                <a:cs typeface="Arial"/>
              </a:rPr>
              <a:t>Capable of non-TDL protocols including Radar feeds and GCCS</a:t>
            </a:r>
            <a:endParaRPr lang="en-US" altLang="en-US" sz="2000" kern="0" dirty="0">
              <a:cs typeface="Arial"/>
            </a:endParaRPr>
          </a:p>
          <a:p>
            <a:pPr>
              <a:lnSpc>
                <a:spcPct val="80000"/>
              </a:lnSpc>
            </a:pPr>
            <a:r>
              <a:rPr lang="en-US" altLang="en-US" sz="2000" kern="0">
                <a:cs typeface="Arial"/>
              </a:rPr>
              <a:t>Can be used as a C2 System</a:t>
            </a:r>
            <a:endParaRPr lang="en-US" altLang="en-US" sz="2000" kern="0" dirty="0">
              <a:cs typeface="Arial"/>
            </a:endParaRPr>
          </a:p>
          <a:p>
            <a:pPr>
              <a:lnSpc>
                <a:spcPct val="80000"/>
              </a:lnSpc>
            </a:pPr>
            <a:r>
              <a:rPr lang="en-US" altLang="en-US" sz="2000" kern="0">
                <a:cs typeface="Arial"/>
              </a:rPr>
              <a:t>Orginally 3 computers (see picture)</a:t>
            </a:r>
            <a:endParaRPr lang="en-US" altLang="en-US" sz="2000" kern="0" dirty="0">
              <a:cs typeface="Arial"/>
            </a:endParaRPr>
          </a:p>
          <a:p>
            <a:pPr marL="556895" lvl="1" indent="-213995">
              <a:lnSpc>
                <a:spcPct val="80000"/>
              </a:lnSpc>
              <a:buFont typeface="Wingdings"/>
              <a:buChar char="§"/>
            </a:pPr>
            <a:r>
              <a:rPr lang="en-US" altLang="en-US" sz="2000" kern="0">
                <a:cs typeface="Arial"/>
              </a:rPr>
              <a:t>Now employed with virtual machines on a laptop</a:t>
            </a:r>
            <a:endParaRPr lang="en-US" altLang="en-US" sz="2000" kern="0" dirty="0">
              <a:cs typeface="Arial"/>
            </a:endParaRPr>
          </a:p>
          <a:p>
            <a:pPr eaLnBrk="1" hangingPunct="1">
              <a:lnSpc>
                <a:spcPct val="80000"/>
              </a:lnSpc>
            </a:pPr>
            <a:r>
              <a:rPr lang="en-US" altLang="en-US" sz="2000" kern="0">
                <a:cs typeface="Arial"/>
              </a:rPr>
              <a:t>Currently in use with CA and RCAF</a:t>
            </a:r>
            <a:endParaRPr lang="en-US" altLang="en-US" sz="2000" kern="0" dirty="0">
              <a:cs typeface="Arial"/>
            </a:endParaRPr>
          </a:p>
          <a:p>
            <a:pPr marL="556895" lvl="1" indent="-213995" eaLnBrk="1" hangingPunct="1">
              <a:lnSpc>
                <a:spcPct val="80000"/>
              </a:lnSpc>
              <a:buFont typeface="Wingdings"/>
              <a:buChar char="§"/>
            </a:pPr>
            <a:r>
              <a:rPr lang="en-US" altLang="en-US" sz="2000" kern="0">
                <a:cs typeface="Arial"/>
              </a:rPr>
              <a:t>4th Regt (GS)</a:t>
            </a:r>
            <a:endParaRPr lang="en-US" altLang="en-US" sz="2000" kern="0" dirty="0">
              <a:cs typeface="Arial"/>
            </a:endParaRPr>
          </a:p>
          <a:p>
            <a:pPr marL="556895" lvl="1" indent="-213995">
              <a:lnSpc>
                <a:spcPct val="80000"/>
              </a:lnSpc>
              <a:buFont typeface="Wingdings"/>
              <a:buChar char="§"/>
            </a:pPr>
            <a:r>
              <a:rPr lang="en-US" altLang="en-US" sz="2000" kern="0">
                <a:cs typeface="Arial"/>
              </a:rPr>
              <a:t>Mobile Radar Squadrons (12 &amp; 42 Radar)</a:t>
            </a:r>
            <a:endParaRPr lang="en-US" altLang="en-US" sz="2000" kern="0" dirty="0">
              <a:cs typeface="Arial"/>
            </a:endParaRPr>
          </a:p>
          <a:p>
            <a:pPr marL="0" indent="0" eaLnBrk="1" hangingPunct="1">
              <a:lnSpc>
                <a:spcPct val="80000"/>
              </a:lnSpc>
              <a:buFontTx/>
              <a:buNone/>
            </a:pPr>
            <a:endParaRPr lang="en-US" altLang="en-US" sz="2000" kern="0" dirty="0">
              <a:cs typeface="Arial"/>
            </a:endParaRPr>
          </a:p>
          <a:p>
            <a:pPr marL="556895" lvl="1" indent="-213995" eaLnBrk="1" hangingPunct="1">
              <a:lnSpc>
                <a:spcPct val="80000"/>
              </a:lnSpc>
            </a:pPr>
            <a:endParaRPr lang="en-US" altLang="en-US" sz="1400" kern="0">
              <a:cs typeface="Arial"/>
            </a:endParaRPr>
          </a:p>
          <a:p>
            <a:pPr eaLnBrk="1" hangingPunct="1">
              <a:lnSpc>
                <a:spcPct val="80000"/>
              </a:lnSpc>
            </a:pPr>
            <a:endParaRPr lang="en-US" altLang="en-US" sz="1600" kern="0">
              <a:cs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3">
            <a:extLst>
              <a:ext uri="{FF2B5EF4-FFF2-40B4-BE49-F238E27FC236}">
                <a16:creationId xmlns:a16="http://schemas.microsoft.com/office/drawing/2014/main" id="{0CC0C5AE-8EFA-4CF9-A0C7-BA347B65CBC1}"/>
              </a:ext>
            </a:extLst>
          </p:cNvPr>
          <p:cNvSpPr>
            <a:spLocks noGrp="1" noChangeArrowheads="1"/>
          </p:cNvSpPr>
          <p:nvPr>
            <p:ph type="title"/>
          </p:nvPr>
        </p:nvSpPr>
        <p:spPr/>
        <p:txBody>
          <a:bodyPr/>
          <a:lstStyle/>
          <a:p>
            <a:r>
              <a:rPr lang="en-US" altLang="en-US" dirty="0">
                <a:solidFill>
                  <a:schemeClr val="accent6"/>
                </a:solidFill>
              </a:rPr>
              <a:t>Gateway Manager</a:t>
            </a:r>
          </a:p>
        </p:txBody>
      </p:sp>
      <p:pic>
        <p:nvPicPr>
          <p:cNvPr id="40965" name="Picture 9">
            <a:extLst>
              <a:ext uri="{FF2B5EF4-FFF2-40B4-BE49-F238E27FC236}">
                <a16:creationId xmlns:a16="http://schemas.microsoft.com/office/drawing/2014/main" id="{6E9452B1-AD07-4C0C-A59D-7D3CD4D4A7F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4875" y="1595438"/>
            <a:ext cx="3829050" cy="370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16">
            <a:extLst>
              <a:ext uri="{FF2B5EF4-FFF2-40B4-BE49-F238E27FC236}">
                <a16:creationId xmlns:a16="http://schemas.microsoft.com/office/drawing/2014/main" id="{5E1985C0-0D32-4CE2-AC0E-ED051D6A2F78}"/>
              </a:ext>
            </a:extLst>
          </p:cNvPr>
          <p:cNvSpPr txBox="1">
            <a:spLocks noChangeArrowheads="1"/>
          </p:cNvSpPr>
          <p:nvPr/>
        </p:nvSpPr>
        <p:spPr bwMode="auto">
          <a:xfrm>
            <a:off x="-1" y="1300308"/>
            <a:ext cx="4426760" cy="488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57175" indent="-257175" algn="l" rtl="0" fontAlgn="base">
              <a:spcBef>
                <a:spcPct val="20000"/>
              </a:spcBef>
              <a:spcAft>
                <a:spcPct val="0"/>
              </a:spcAft>
              <a:buChar char="•"/>
              <a:defRPr sz="2400">
                <a:solidFill>
                  <a:schemeClr val="tx1"/>
                </a:solidFill>
                <a:latin typeface="+mn-lt"/>
                <a:ea typeface="+mn-ea"/>
                <a:cs typeface="+mn-cs"/>
              </a:defRPr>
            </a:lvl1pPr>
            <a:lvl2pPr marL="557213" indent="-214313" algn="l" rtl="0" fontAlgn="base">
              <a:spcBef>
                <a:spcPct val="20000"/>
              </a:spcBef>
              <a:spcAft>
                <a:spcPct val="0"/>
              </a:spcAft>
              <a:buChar char="–"/>
              <a:defRPr sz="2100">
                <a:solidFill>
                  <a:schemeClr val="tx1"/>
                </a:solidFill>
                <a:latin typeface="+mn-lt"/>
              </a:defRPr>
            </a:lvl2pPr>
            <a:lvl3pPr marL="857250" indent="-171450" algn="l" rtl="0" fontAlgn="base">
              <a:spcBef>
                <a:spcPct val="20000"/>
              </a:spcBef>
              <a:spcAft>
                <a:spcPct val="0"/>
              </a:spcAft>
              <a:buChar char="•"/>
              <a:defRPr>
                <a:solidFill>
                  <a:schemeClr val="tx1"/>
                </a:solidFill>
                <a:latin typeface="+mn-lt"/>
              </a:defRPr>
            </a:lvl3pPr>
            <a:lvl4pPr marL="1200150" indent="-171450" algn="l" rtl="0" fontAlgn="base">
              <a:spcBef>
                <a:spcPct val="20000"/>
              </a:spcBef>
              <a:spcAft>
                <a:spcPct val="0"/>
              </a:spcAft>
              <a:buChar char="–"/>
              <a:defRPr sz="1500">
                <a:solidFill>
                  <a:schemeClr val="tx1"/>
                </a:solidFill>
                <a:latin typeface="+mn-lt"/>
              </a:defRPr>
            </a:lvl4pPr>
            <a:lvl5pPr marL="1543050" indent="-171450" algn="l" rtl="0" fontAlgn="base">
              <a:spcBef>
                <a:spcPct val="20000"/>
              </a:spcBef>
              <a:spcAft>
                <a:spcPct val="0"/>
              </a:spcAft>
              <a:buChar char="»"/>
              <a:defRPr sz="1500">
                <a:solidFill>
                  <a:schemeClr val="tx1"/>
                </a:solidFill>
                <a:latin typeface="+mn-lt"/>
              </a:defRPr>
            </a:lvl5pPr>
            <a:lvl6pPr marL="1885950" indent="-171450" algn="l" rtl="0" eaLnBrk="1" fontAlgn="base" hangingPunct="1">
              <a:spcBef>
                <a:spcPct val="20000"/>
              </a:spcBef>
              <a:spcAft>
                <a:spcPct val="0"/>
              </a:spcAft>
              <a:buChar char="»"/>
              <a:defRPr sz="1500">
                <a:solidFill>
                  <a:schemeClr val="tx1"/>
                </a:solidFill>
                <a:latin typeface="+mn-lt"/>
              </a:defRPr>
            </a:lvl6pPr>
            <a:lvl7pPr marL="2228850" indent="-171450" algn="l" rtl="0" eaLnBrk="1" fontAlgn="base" hangingPunct="1">
              <a:spcBef>
                <a:spcPct val="20000"/>
              </a:spcBef>
              <a:spcAft>
                <a:spcPct val="0"/>
              </a:spcAft>
              <a:buChar char="»"/>
              <a:defRPr sz="1500">
                <a:solidFill>
                  <a:schemeClr val="tx1"/>
                </a:solidFill>
                <a:latin typeface="+mn-lt"/>
              </a:defRPr>
            </a:lvl7pPr>
            <a:lvl8pPr marL="2571750" indent="-171450" algn="l" rtl="0" eaLnBrk="1" fontAlgn="base" hangingPunct="1">
              <a:spcBef>
                <a:spcPct val="20000"/>
              </a:spcBef>
              <a:spcAft>
                <a:spcPct val="0"/>
              </a:spcAft>
              <a:buChar char="»"/>
              <a:defRPr sz="1500">
                <a:solidFill>
                  <a:schemeClr val="tx1"/>
                </a:solidFill>
                <a:latin typeface="+mn-lt"/>
              </a:defRPr>
            </a:lvl8pPr>
            <a:lvl9pPr marL="2914650" indent="-171450" algn="l" rtl="0" eaLnBrk="1" fontAlgn="base" hangingPunct="1">
              <a:spcBef>
                <a:spcPct val="20000"/>
              </a:spcBef>
              <a:spcAft>
                <a:spcPct val="0"/>
              </a:spcAft>
              <a:buChar char="»"/>
              <a:defRPr sz="1500">
                <a:solidFill>
                  <a:schemeClr val="tx1"/>
                </a:solidFill>
                <a:latin typeface="+mn-lt"/>
              </a:defRPr>
            </a:lvl9pPr>
          </a:lstStyle>
          <a:p>
            <a:pPr eaLnBrk="1" hangingPunct="1">
              <a:lnSpc>
                <a:spcPct val="80000"/>
              </a:lnSpc>
            </a:pPr>
            <a:r>
              <a:rPr lang="en-US" altLang="en-US" sz="2000" kern="0">
                <a:cs typeface="Arial"/>
              </a:rPr>
              <a:t>Router and Forwarder</a:t>
            </a:r>
          </a:p>
          <a:p>
            <a:pPr eaLnBrk="1" hangingPunct="1">
              <a:lnSpc>
                <a:spcPct val="80000"/>
              </a:lnSpc>
            </a:pPr>
            <a:r>
              <a:rPr lang="en-US" altLang="en-US" sz="2000" kern="0" dirty="0">
                <a:cs typeface="Arial"/>
              </a:rPr>
              <a:t>Made by Northrup </a:t>
            </a:r>
            <a:r>
              <a:rPr lang="en-US" altLang="en-US" sz="2000" kern="0" err="1">
                <a:cs typeface="Arial"/>
              </a:rPr>
              <a:t>Gromman</a:t>
            </a:r>
            <a:endParaRPr lang="en-US" altLang="en-US" sz="2000" kern="0">
              <a:cs typeface="Arial"/>
            </a:endParaRPr>
          </a:p>
          <a:p>
            <a:pPr>
              <a:lnSpc>
                <a:spcPct val="80000"/>
              </a:lnSpc>
            </a:pPr>
            <a:r>
              <a:rPr lang="en-US" altLang="en-US" sz="2000" kern="0" dirty="0">
                <a:cs typeface="Arial"/>
              </a:rPr>
              <a:t>For NORAD, the Gateway Manager is the data link computer for the Battle Control System </a:t>
            </a:r>
            <a:r>
              <a:rPr lang="en-US" altLang="en-US" sz="2000" kern="0">
                <a:cs typeface="Arial"/>
              </a:rPr>
              <a:t>(BCS) operated at CADS</a:t>
            </a:r>
          </a:p>
          <a:p>
            <a:pPr>
              <a:lnSpc>
                <a:spcPct val="80000"/>
              </a:lnSpc>
            </a:pPr>
            <a:r>
              <a:rPr lang="en-US" altLang="en-US" sz="2000" kern="0" dirty="0">
                <a:cs typeface="Arial"/>
              </a:rPr>
              <a:t>Can host a Link 16 terminal (but doesn't)</a:t>
            </a:r>
          </a:p>
          <a:p>
            <a:pPr>
              <a:lnSpc>
                <a:spcPct val="80000"/>
              </a:lnSpc>
            </a:pPr>
            <a:r>
              <a:rPr lang="en-US" altLang="en-US" sz="2000" kern="0" dirty="0">
                <a:cs typeface="Arial"/>
              </a:rPr>
              <a:t>Has an NTDS Card for Link 11</a:t>
            </a:r>
          </a:p>
          <a:p>
            <a:pPr>
              <a:lnSpc>
                <a:spcPct val="80000"/>
              </a:lnSpc>
            </a:pPr>
            <a:r>
              <a:rPr lang="en-US" altLang="en-US" sz="2000" kern="0" dirty="0">
                <a:cs typeface="Arial"/>
              </a:rPr>
              <a:t>Capable of JREAP A, B, and C</a:t>
            </a:r>
          </a:p>
          <a:p>
            <a:pPr>
              <a:lnSpc>
                <a:spcPct val="80000"/>
              </a:lnSpc>
            </a:pPr>
            <a:r>
              <a:rPr lang="en-US" altLang="en-US" sz="2000" kern="0">
                <a:cs typeface="Arial"/>
              </a:rPr>
              <a:t>Has no map or plotter</a:t>
            </a:r>
          </a:p>
          <a:p>
            <a:pPr>
              <a:lnSpc>
                <a:spcPct val="80000"/>
              </a:lnSpc>
            </a:pPr>
            <a:r>
              <a:rPr lang="en-US" altLang="en-US" sz="2000" kern="0" dirty="0">
                <a:cs typeface="Arial"/>
              </a:rPr>
              <a:t>Currently in use in the RCAF and </a:t>
            </a:r>
            <a:r>
              <a:rPr lang="en-US" altLang="en-US" sz="2000" kern="0">
                <a:cs typeface="Arial"/>
              </a:rPr>
              <a:t>RCN</a:t>
            </a:r>
          </a:p>
          <a:p>
            <a:pPr marL="556895" lvl="1" indent="-213995">
              <a:lnSpc>
                <a:spcPct val="80000"/>
              </a:lnSpc>
              <a:buFont typeface="Wingdings"/>
              <a:buChar char="§"/>
            </a:pPr>
            <a:r>
              <a:rPr lang="en-US" altLang="en-US" sz="2000" kern="0">
                <a:cs typeface="Arial"/>
              </a:rPr>
              <a:t>CADS (21 AC&amp;W Sqn)</a:t>
            </a:r>
            <a:endParaRPr lang="en-US" sz="2000">
              <a:cs typeface="Arial"/>
            </a:endParaRPr>
          </a:p>
          <a:p>
            <a:pPr marL="556895" lvl="1" indent="-213995">
              <a:lnSpc>
                <a:spcPct val="80000"/>
              </a:lnSpc>
              <a:buFont typeface="Wingdings"/>
              <a:buChar char="§"/>
            </a:pPr>
            <a:r>
              <a:rPr lang="en-US" altLang="en-US" sz="2000" kern="0" dirty="0">
                <a:cs typeface="Arial"/>
              </a:rPr>
              <a:t>RCN (MSLC East and West)</a:t>
            </a:r>
          </a:p>
          <a:p>
            <a:pPr>
              <a:lnSpc>
                <a:spcPct val="80000"/>
              </a:lnSpc>
            </a:pPr>
            <a:endParaRPr lang="en-US" altLang="en-US" sz="2000" kern="0" dirty="0">
              <a:cs typeface="Arial"/>
            </a:endParaRPr>
          </a:p>
          <a:p>
            <a:pPr>
              <a:lnSpc>
                <a:spcPct val="80000"/>
              </a:lnSpc>
            </a:pPr>
            <a:endParaRPr lang="en-US" altLang="en-US" sz="1600" kern="0">
              <a:cs typeface="Arial"/>
            </a:endParaRPr>
          </a:p>
          <a:p>
            <a:pPr marL="0" indent="0" eaLnBrk="1" hangingPunct="1">
              <a:lnSpc>
                <a:spcPct val="80000"/>
              </a:lnSpc>
              <a:buNone/>
            </a:pPr>
            <a:endParaRPr lang="en-US" altLang="en-US" sz="1600" kern="0">
              <a:cs typeface="Arial"/>
            </a:endParaRPr>
          </a:p>
          <a:p>
            <a:pPr marL="0" indent="0">
              <a:lnSpc>
                <a:spcPct val="80000"/>
              </a:lnSpc>
              <a:buNone/>
            </a:pPr>
            <a:endParaRPr lang="en-US" altLang="en-US" sz="1600" kern="0">
              <a:cs typeface="Arial"/>
            </a:endParaRPr>
          </a:p>
          <a:p>
            <a:pPr marL="556895" lvl="1" indent="-213995" eaLnBrk="1" hangingPunct="1">
              <a:lnSpc>
                <a:spcPct val="80000"/>
              </a:lnSpc>
            </a:pPr>
            <a:endParaRPr lang="en-US" altLang="en-US" sz="1400" kern="0">
              <a:cs typeface="Arial"/>
            </a:endParaRPr>
          </a:p>
          <a:p>
            <a:pPr eaLnBrk="1" hangingPunct="1">
              <a:lnSpc>
                <a:spcPct val="80000"/>
              </a:lnSpc>
            </a:pPr>
            <a:endParaRPr lang="en-US" altLang="en-US" sz="1600" kern="0">
              <a:cs typeface="Arial"/>
            </a:endParaRP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a:extLst>
              <a:ext uri="{FF2B5EF4-FFF2-40B4-BE49-F238E27FC236}">
                <a16:creationId xmlns:a16="http://schemas.microsoft.com/office/drawing/2014/main" id="{3009109A-5965-48F6-8317-9B60A0A4DD4C}"/>
              </a:ext>
            </a:extLst>
          </p:cNvPr>
          <p:cNvSpPr>
            <a:spLocks noGrp="1" noChangeArrowheads="1"/>
          </p:cNvSpPr>
          <p:nvPr>
            <p:ph type="title"/>
          </p:nvPr>
        </p:nvSpPr>
        <p:spPr/>
        <p:txBody>
          <a:bodyPr/>
          <a:lstStyle/>
          <a:p>
            <a:r>
              <a:rPr lang="en-US" altLang="en-US" sz="3600" dirty="0">
                <a:solidFill>
                  <a:schemeClr val="accent6"/>
                </a:solidFill>
              </a:rPr>
              <a:t>CRC Systems Integrator</a:t>
            </a:r>
            <a:endParaRPr lang="en-US" dirty="0">
              <a:solidFill>
                <a:schemeClr val="accent6"/>
              </a:solidFill>
              <a:cs typeface="Arial"/>
            </a:endParaRPr>
          </a:p>
        </p:txBody>
      </p:sp>
      <p:sp>
        <p:nvSpPr>
          <p:cNvPr id="4" name="Rectangle 16">
            <a:extLst>
              <a:ext uri="{FF2B5EF4-FFF2-40B4-BE49-F238E27FC236}">
                <a16:creationId xmlns:a16="http://schemas.microsoft.com/office/drawing/2014/main" id="{28B9393B-0600-4060-85D9-45F6DDFFFD45}"/>
              </a:ext>
            </a:extLst>
          </p:cNvPr>
          <p:cNvSpPr txBox="1">
            <a:spLocks noChangeArrowheads="1"/>
          </p:cNvSpPr>
          <p:nvPr/>
        </p:nvSpPr>
        <p:spPr bwMode="auto">
          <a:xfrm>
            <a:off x="-1" y="1300308"/>
            <a:ext cx="9139980" cy="488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57175" indent="-257175" algn="l" rtl="0" fontAlgn="base">
              <a:spcBef>
                <a:spcPct val="20000"/>
              </a:spcBef>
              <a:spcAft>
                <a:spcPct val="0"/>
              </a:spcAft>
              <a:buChar char="•"/>
              <a:defRPr sz="2400">
                <a:solidFill>
                  <a:schemeClr val="tx1"/>
                </a:solidFill>
                <a:latin typeface="+mn-lt"/>
                <a:ea typeface="+mn-ea"/>
                <a:cs typeface="+mn-cs"/>
              </a:defRPr>
            </a:lvl1pPr>
            <a:lvl2pPr marL="557213" indent="-214313" algn="l" rtl="0" fontAlgn="base">
              <a:spcBef>
                <a:spcPct val="20000"/>
              </a:spcBef>
              <a:spcAft>
                <a:spcPct val="0"/>
              </a:spcAft>
              <a:buChar char="–"/>
              <a:defRPr sz="2100">
                <a:solidFill>
                  <a:schemeClr val="tx1"/>
                </a:solidFill>
                <a:latin typeface="+mn-lt"/>
              </a:defRPr>
            </a:lvl2pPr>
            <a:lvl3pPr marL="857250" indent="-171450" algn="l" rtl="0" fontAlgn="base">
              <a:spcBef>
                <a:spcPct val="20000"/>
              </a:spcBef>
              <a:spcAft>
                <a:spcPct val="0"/>
              </a:spcAft>
              <a:buChar char="•"/>
              <a:defRPr>
                <a:solidFill>
                  <a:schemeClr val="tx1"/>
                </a:solidFill>
                <a:latin typeface="+mn-lt"/>
              </a:defRPr>
            </a:lvl3pPr>
            <a:lvl4pPr marL="1200150" indent="-171450" algn="l" rtl="0" fontAlgn="base">
              <a:spcBef>
                <a:spcPct val="20000"/>
              </a:spcBef>
              <a:spcAft>
                <a:spcPct val="0"/>
              </a:spcAft>
              <a:buChar char="–"/>
              <a:defRPr sz="1500">
                <a:solidFill>
                  <a:schemeClr val="tx1"/>
                </a:solidFill>
                <a:latin typeface="+mn-lt"/>
              </a:defRPr>
            </a:lvl4pPr>
            <a:lvl5pPr marL="1543050" indent="-171450" algn="l" rtl="0" fontAlgn="base">
              <a:spcBef>
                <a:spcPct val="20000"/>
              </a:spcBef>
              <a:spcAft>
                <a:spcPct val="0"/>
              </a:spcAft>
              <a:buChar char="»"/>
              <a:defRPr sz="1500">
                <a:solidFill>
                  <a:schemeClr val="tx1"/>
                </a:solidFill>
                <a:latin typeface="+mn-lt"/>
              </a:defRPr>
            </a:lvl5pPr>
            <a:lvl6pPr marL="1885950" indent="-171450" algn="l" rtl="0" eaLnBrk="1" fontAlgn="base" hangingPunct="1">
              <a:spcBef>
                <a:spcPct val="20000"/>
              </a:spcBef>
              <a:spcAft>
                <a:spcPct val="0"/>
              </a:spcAft>
              <a:buChar char="»"/>
              <a:defRPr sz="1500">
                <a:solidFill>
                  <a:schemeClr val="tx1"/>
                </a:solidFill>
                <a:latin typeface="+mn-lt"/>
              </a:defRPr>
            </a:lvl6pPr>
            <a:lvl7pPr marL="2228850" indent="-171450" algn="l" rtl="0" eaLnBrk="1" fontAlgn="base" hangingPunct="1">
              <a:spcBef>
                <a:spcPct val="20000"/>
              </a:spcBef>
              <a:spcAft>
                <a:spcPct val="0"/>
              </a:spcAft>
              <a:buChar char="»"/>
              <a:defRPr sz="1500">
                <a:solidFill>
                  <a:schemeClr val="tx1"/>
                </a:solidFill>
                <a:latin typeface="+mn-lt"/>
              </a:defRPr>
            </a:lvl7pPr>
            <a:lvl8pPr marL="2571750" indent="-171450" algn="l" rtl="0" eaLnBrk="1" fontAlgn="base" hangingPunct="1">
              <a:spcBef>
                <a:spcPct val="20000"/>
              </a:spcBef>
              <a:spcAft>
                <a:spcPct val="0"/>
              </a:spcAft>
              <a:buChar char="»"/>
              <a:defRPr sz="1500">
                <a:solidFill>
                  <a:schemeClr val="tx1"/>
                </a:solidFill>
                <a:latin typeface="+mn-lt"/>
              </a:defRPr>
            </a:lvl8pPr>
            <a:lvl9pPr marL="2914650" indent="-171450" algn="l" rtl="0" eaLnBrk="1" fontAlgn="base" hangingPunct="1">
              <a:spcBef>
                <a:spcPct val="20000"/>
              </a:spcBef>
              <a:spcAft>
                <a:spcPct val="0"/>
              </a:spcAft>
              <a:buChar char="»"/>
              <a:defRPr sz="1500">
                <a:solidFill>
                  <a:schemeClr val="tx1"/>
                </a:solidFill>
                <a:latin typeface="+mn-lt"/>
              </a:defRPr>
            </a:lvl9pPr>
          </a:lstStyle>
          <a:p>
            <a:pPr eaLnBrk="1" hangingPunct="1">
              <a:lnSpc>
                <a:spcPct val="80000"/>
              </a:lnSpc>
            </a:pPr>
            <a:r>
              <a:rPr lang="en-US" altLang="en-US" sz="2000" kern="0">
                <a:cs typeface="Arial"/>
              </a:rPr>
              <a:t>Router and Forwarder</a:t>
            </a:r>
            <a:endParaRPr lang="en-US" altLang="en-US" sz="2000" kern="0" dirty="0">
              <a:cs typeface="Arial"/>
            </a:endParaRPr>
          </a:p>
          <a:p>
            <a:pPr eaLnBrk="1" hangingPunct="1">
              <a:lnSpc>
                <a:spcPct val="80000"/>
              </a:lnSpc>
            </a:pPr>
            <a:r>
              <a:rPr lang="en-US" altLang="en-US" sz="2000" kern="0">
                <a:cs typeface="Arial"/>
              </a:rPr>
              <a:t>Made by NATO</a:t>
            </a:r>
            <a:endParaRPr lang="en-US" altLang="en-US" sz="2000" kern="0" dirty="0">
              <a:cs typeface="Arial"/>
            </a:endParaRPr>
          </a:p>
          <a:p>
            <a:pPr>
              <a:lnSpc>
                <a:spcPct val="80000"/>
              </a:lnSpc>
            </a:pPr>
            <a:r>
              <a:rPr lang="en-US" altLang="en-US" sz="2000" kern="0">
                <a:cs typeface="Arial"/>
              </a:rPr>
              <a:t>Full C2 System suite, with data link capabilities</a:t>
            </a:r>
            <a:endParaRPr lang="en-US" altLang="en-US" sz="2000" kern="0" dirty="0">
              <a:cs typeface="Arial"/>
            </a:endParaRPr>
          </a:p>
          <a:p>
            <a:pPr>
              <a:lnSpc>
                <a:spcPct val="80000"/>
              </a:lnSpc>
            </a:pPr>
            <a:r>
              <a:rPr lang="en-US" altLang="en-US" sz="2000" kern="0">
                <a:cs typeface="Arial"/>
              </a:rPr>
              <a:t>Modular system, can use full CSI Server or individual Java Applications</a:t>
            </a:r>
            <a:endParaRPr lang="en-US" altLang="en-US" sz="2000" kern="0" dirty="0">
              <a:cs typeface="Arial"/>
            </a:endParaRPr>
          </a:p>
          <a:p>
            <a:pPr>
              <a:lnSpc>
                <a:spcPct val="80000"/>
              </a:lnSpc>
            </a:pPr>
            <a:r>
              <a:rPr lang="en-US" altLang="en-US" sz="2000" kern="0">
                <a:cs typeface="Arial"/>
              </a:rPr>
              <a:t>Can host a Link 16 Terminal</a:t>
            </a:r>
            <a:endParaRPr lang="en-US" altLang="en-US" sz="2000" kern="0" dirty="0">
              <a:cs typeface="Arial"/>
            </a:endParaRPr>
          </a:p>
          <a:p>
            <a:pPr>
              <a:lnSpc>
                <a:spcPct val="80000"/>
              </a:lnSpc>
            </a:pPr>
            <a:r>
              <a:rPr lang="en-US" altLang="en-US" sz="2000" kern="0">
                <a:cs typeface="Arial"/>
              </a:rPr>
              <a:t>Uses JREAP B, and C</a:t>
            </a:r>
            <a:endParaRPr lang="en-US" altLang="en-US" sz="2000" kern="0" dirty="0">
              <a:cs typeface="Arial"/>
            </a:endParaRPr>
          </a:p>
          <a:p>
            <a:pPr>
              <a:lnSpc>
                <a:spcPct val="80000"/>
              </a:lnSpc>
            </a:pPr>
            <a:r>
              <a:rPr lang="en-US" altLang="en-US" sz="2000" kern="0">
                <a:cs typeface="Arial"/>
              </a:rPr>
              <a:t>Capable of Link 11</a:t>
            </a:r>
            <a:endParaRPr lang="en-US" altLang="en-US" sz="2000" kern="0" dirty="0">
              <a:cs typeface="Arial"/>
            </a:endParaRPr>
          </a:p>
          <a:p>
            <a:pPr>
              <a:lnSpc>
                <a:spcPct val="80000"/>
              </a:lnSpc>
            </a:pPr>
            <a:r>
              <a:rPr lang="en-US" altLang="en-US" sz="2000" kern="0">
                <a:cs typeface="Arial"/>
              </a:rPr>
              <a:t>Has advanced options including</a:t>
            </a:r>
            <a:endParaRPr lang="en-US" altLang="en-US" sz="2000" kern="0" dirty="0">
              <a:cs typeface="Arial"/>
            </a:endParaRPr>
          </a:p>
          <a:p>
            <a:pPr marL="556895" lvl="1" indent="-213995">
              <a:lnSpc>
                <a:spcPct val="80000"/>
              </a:lnSpc>
              <a:buFont typeface="Wingdings"/>
              <a:buChar char="§"/>
            </a:pPr>
            <a:r>
              <a:rPr lang="en-US" altLang="en-US" sz="2000" kern="0">
                <a:cs typeface="Arial"/>
              </a:rPr>
              <a:t>Link 16 Simulator</a:t>
            </a:r>
            <a:endParaRPr lang="en-US" altLang="en-US" sz="2000" kern="0" dirty="0">
              <a:cs typeface="Arial"/>
            </a:endParaRPr>
          </a:p>
          <a:p>
            <a:pPr marL="556895" lvl="1" indent="-213995">
              <a:lnSpc>
                <a:spcPct val="80000"/>
              </a:lnSpc>
              <a:buFont typeface="Wingdings"/>
              <a:buChar char="§"/>
            </a:pPr>
            <a:r>
              <a:rPr lang="en-US" altLang="en-US" sz="2000" kern="0">
                <a:cs typeface="Arial"/>
              </a:rPr>
              <a:t>MIDS terminal emulator</a:t>
            </a:r>
            <a:endParaRPr lang="en-US" altLang="en-US" sz="2000" kern="0" dirty="0">
              <a:cs typeface="Arial"/>
            </a:endParaRPr>
          </a:p>
          <a:p>
            <a:pPr marL="556895" lvl="1" indent="-213995">
              <a:lnSpc>
                <a:spcPct val="80000"/>
              </a:lnSpc>
              <a:buFont typeface="Wingdings"/>
              <a:buChar char="§"/>
            </a:pPr>
            <a:r>
              <a:rPr lang="en-US" altLang="en-US" sz="2000" kern="0">
                <a:cs typeface="Arial"/>
              </a:rPr>
              <a:t>Radar combiner</a:t>
            </a:r>
            <a:endParaRPr lang="en-US" altLang="en-US" sz="2000" kern="0" dirty="0">
              <a:cs typeface="Arial"/>
            </a:endParaRPr>
          </a:p>
          <a:p>
            <a:pPr>
              <a:lnSpc>
                <a:spcPct val="80000"/>
              </a:lnSpc>
            </a:pPr>
            <a:r>
              <a:rPr lang="en-US" altLang="en-US" sz="2000" kern="0">
                <a:cs typeface="Arial"/>
              </a:rPr>
              <a:t>Currently in use pan CAF</a:t>
            </a:r>
            <a:endParaRPr lang="en-US" altLang="en-US" sz="2000" kern="0" dirty="0">
              <a:cs typeface="Arial"/>
            </a:endParaRPr>
          </a:p>
          <a:p>
            <a:pPr marL="556895" lvl="1" indent="-213995">
              <a:lnSpc>
                <a:spcPct val="80000"/>
              </a:lnSpc>
              <a:buFont typeface="Wingdings"/>
              <a:buChar char="§"/>
            </a:pPr>
            <a:r>
              <a:rPr lang="en-US" altLang="en-US" sz="2000" kern="0">
                <a:cs typeface="Arial"/>
              </a:rPr>
              <a:t>RCAF in 1 CAD and 51 AC&amp;W Sqn</a:t>
            </a:r>
            <a:endParaRPr lang="en-US" altLang="en-US" sz="2000" kern="0" dirty="0">
              <a:cs typeface="Arial"/>
            </a:endParaRPr>
          </a:p>
          <a:p>
            <a:pPr marL="556895" lvl="1" indent="-213995">
              <a:lnSpc>
                <a:spcPct val="80000"/>
              </a:lnSpc>
              <a:buFont typeface="Wingdings"/>
              <a:buChar char="§"/>
            </a:pPr>
            <a:r>
              <a:rPr lang="en-US" altLang="en-US" sz="2000" kern="0">
                <a:cs typeface="Arial"/>
              </a:rPr>
              <a:t>CA in 4th Regt (GS)</a:t>
            </a:r>
            <a:endParaRPr lang="en-US" altLang="en-US" sz="2000" kern="0" dirty="0">
              <a:cs typeface="Arial"/>
            </a:endParaRPr>
          </a:p>
          <a:p>
            <a:pPr marL="556895" lvl="1" indent="-213995">
              <a:lnSpc>
                <a:spcPct val="80000"/>
              </a:lnSpc>
              <a:buFont typeface="Wingdings"/>
              <a:buChar char="§"/>
            </a:pPr>
            <a:r>
              <a:rPr lang="en-US" altLang="en-US" sz="2000" kern="0">
                <a:cs typeface="Arial"/>
              </a:rPr>
              <a:t>RCN aboard Halifax Class and MLSC East and West</a:t>
            </a:r>
            <a:endParaRPr lang="en-US" altLang="en-US" sz="2000" kern="0" dirty="0">
              <a:cs typeface="Arial"/>
            </a:endParaRPr>
          </a:p>
          <a:p>
            <a:pPr>
              <a:lnSpc>
                <a:spcPct val="80000"/>
              </a:lnSpc>
            </a:pPr>
            <a:endParaRPr lang="en-US" altLang="en-US" sz="1600" kern="0">
              <a:cs typeface="Arial"/>
            </a:endParaRPr>
          </a:p>
          <a:p>
            <a:pPr>
              <a:lnSpc>
                <a:spcPct val="80000"/>
              </a:lnSpc>
            </a:pPr>
            <a:endParaRPr lang="en-US" altLang="en-US" sz="1600" kern="0">
              <a:cs typeface="Arial"/>
            </a:endParaRPr>
          </a:p>
          <a:p>
            <a:pPr marL="0" indent="0" eaLnBrk="1" hangingPunct="1">
              <a:lnSpc>
                <a:spcPct val="80000"/>
              </a:lnSpc>
              <a:buNone/>
            </a:pPr>
            <a:endParaRPr lang="en-US" altLang="en-US" sz="1600" kern="0">
              <a:cs typeface="Arial"/>
            </a:endParaRPr>
          </a:p>
          <a:p>
            <a:pPr marL="0" indent="0">
              <a:lnSpc>
                <a:spcPct val="80000"/>
              </a:lnSpc>
              <a:buNone/>
            </a:pPr>
            <a:endParaRPr lang="en-US" altLang="en-US" sz="1600" kern="0">
              <a:cs typeface="Arial"/>
            </a:endParaRPr>
          </a:p>
          <a:p>
            <a:pPr marL="556895" lvl="1" indent="-213995" eaLnBrk="1" hangingPunct="1">
              <a:lnSpc>
                <a:spcPct val="80000"/>
              </a:lnSpc>
            </a:pPr>
            <a:endParaRPr lang="en-US" altLang="en-US" sz="1400" kern="0">
              <a:cs typeface="Arial"/>
            </a:endParaRPr>
          </a:p>
          <a:p>
            <a:pPr eaLnBrk="1" hangingPunct="1">
              <a:lnSpc>
                <a:spcPct val="80000"/>
              </a:lnSpc>
            </a:pPr>
            <a:endParaRPr lang="en-US" altLang="en-US" sz="1600" kern="0">
              <a:cs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a:extLst>
              <a:ext uri="{FF2B5EF4-FFF2-40B4-BE49-F238E27FC236}">
                <a16:creationId xmlns:a16="http://schemas.microsoft.com/office/drawing/2014/main" id="{87A9D1C2-2E0D-484E-8D20-382E5FA5D105}"/>
              </a:ext>
            </a:extLst>
          </p:cNvPr>
          <p:cNvSpPr>
            <a:spLocks noGrp="1" noChangeArrowheads="1"/>
          </p:cNvSpPr>
          <p:nvPr>
            <p:ph type="title"/>
          </p:nvPr>
        </p:nvSpPr>
        <p:spPr/>
        <p:txBody>
          <a:bodyPr/>
          <a:lstStyle/>
          <a:p>
            <a:r>
              <a:rPr lang="en-US" altLang="en-US">
                <a:solidFill>
                  <a:schemeClr val="accent6"/>
                </a:solidFill>
              </a:rPr>
              <a:t>Summary</a:t>
            </a:r>
            <a:endParaRPr lang="en-US" altLang="en-US">
              <a:solidFill>
                <a:schemeClr val="accent6"/>
              </a:solidFill>
              <a:cs typeface="Arial"/>
            </a:endParaRPr>
          </a:p>
        </p:txBody>
      </p:sp>
      <p:sp>
        <p:nvSpPr>
          <p:cNvPr id="4" name="Rectangle 3">
            <a:extLst>
              <a:ext uri="{FF2B5EF4-FFF2-40B4-BE49-F238E27FC236}">
                <a16:creationId xmlns:a16="http://schemas.microsoft.com/office/drawing/2014/main" id="{381D20E7-E0DC-40CE-B013-D6544F192735}"/>
              </a:ext>
            </a:extLst>
          </p:cNvPr>
          <p:cNvSpPr txBox="1">
            <a:spLocks noChangeArrowheads="1"/>
          </p:cNvSpPr>
          <p:nvPr/>
        </p:nvSpPr>
        <p:spPr bwMode="auto">
          <a:xfrm>
            <a:off x="2354" y="1752600"/>
            <a:ext cx="9135174"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57175" indent="-257175" algn="l" rtl="0" fontAlgn="base">
              <a:spcBef>
                <a:spcPct val="20000"/>
              </a:spcBef>
              <a:spcAft>
                <a:spcPct val="0"/>
              </a:spcAft>
              <a:buChar char="•"/>
              <a:defRPr sz="2400">
                <a:solidFill>
                  <a:schemeClr val="tx1"/>
                </a:solidFill>
                <a:latin typeface="+mn-lt"/>
                <a:ea typeface="+mn-ea"/>
                <a:cs typeface="+mn-cs"/>
              </a:defRPr>
            </a:lvl1pPr>
            <a:lvl2pPr marL="557213" indent="-214313" algn="l" rtl="0" fontAlgn="base">
              <a:spcBef>
                <a:spcPct val="20000"/>
              </a:spcBef>
              <a:spcAft>
                <a:spcPct val="0"/>
              </a:spcAft>
              <a:buChar char="–"/>
              <a:defRPr sz="2100">
                <a:solidFill>
                  <a:schemeClr val="tx1"/>
                </a:solidFill>
                <a:latin typeface="+mn-lt"/>
              </a:defRPr>
            </a:lvl2pPr>
            <a:lvl3pPr marL="857250" indent="-171450" algn="l" rtl="0" fontAlgn="base">
              <a:spcBef>
                <a:spcPct val="20000"/>
              </a:spcBef>
              <a:spcAft>
                <a:spcPct val="0"/>
              </a:spcAft>
              <a:buChar char="•"/>
              <a:defRPr>
                <a:solidFill>
                  <a:schemeClr val="tx1"/>
                </a:solidFill>
                <a:latin typeface="+mn-lt"/>
              </a:defRPr>
            </a:lvl3pPr>
            <a:lvl4pPr marL="1200150" indent="-171450" algn="l" rtl="0" fontAlgn="base">
              <a:spcBef>
                <a:spcPct val="20000"/>
              </a:spcBef>
              <a:spcAft>
                <a:spcPct val="0"/>
              </a:spcAft>
              <a:buChar char="–"/>
              <a:defRPr sz="1500">
                <a:solidFill>
                  <a:schemeClr val="tx1"/>
                </a:solidFill>
                <a:latin typeface="+mn-lt"/>
              </a:defRPr>
            </a:lvl4pPr>
            <a:lvl5pPr marL="1543050" indent="-171450" algn="l" rtl="0" fontAlgn="base">
              <a:spcBef>
                <a:spcPct val="20000"/>
              </a:spcBef>
              <a:spcAft>
                <a:spcPct val="0"/>
              </a:spcAft>
              <a:buChar char="»"/>
              <a:defRPr sz="1500">
                <a:solidFill>
                  <a:schemeClr val="tx1"/>
                </a:solidFill>
                <a:latin typeface="+mn-lt"/>
              </a:defRPr>
            </a:lvl5pPr>
            <a:lvl6pPr marL="1885950" indent="-171450" algn="l" rtl="0" eaLnBrk="1" fontAlgn="base" hangingPunct="1">
              <a:spcBef>
                <a:spcPct val="20000"/>
              </a:spcBef>
              <a:spcAft>
                <a:spcPct val="0"/>
              </a:spcAft>
              <a:buChar char="»"/>
              <a:defRPr sz="1500">
                <a:solidFill>
                  <a:schemeClr val="tx1"/>
                </a:solidFill>
                <a:latin typeface="+mn-lt"/>
              </a:defRPr>
            </a:lvl6pPr>
            <a:lvl7pPr marL="2228850" indent="-171450" algn="l" rtl="0" eaLnBrk="1" fontAlgn="base" hangingPunct="1">
              <a:spcBef>
                <a:spcPct val="20000"/>
              </a:spcBef>
              <a:spcAft>
                <a:spcPct val="0"/>
              </a:spcAft>
              <a:buChar char="»"/>
              <a:defRPr sz="1500">
                <a:solidFill>
                  <a:schemeClr val="tx1"/>
                </a:solidFill>
                <a:latin typeface="+mn-lt"/>
              </a:defRPr>
            </a:lvl7pPr>
            <a:lvl8pPr marL="2571750" indent="-171450" algn="l" rtl="0" eaLnBrk="1" fontAlgn="base" hangingPunct="1">
              <a:spcBef>
                <a:spcPct val="20000"/>
              </a:spcBef>
              <a:spcAft>
                <a:spcPct val="0"/>
              </a:spcAft>
              <a:buChar char="»"/>
              <a:defRPr sz="1500">
                <a:solidFill>
                  <a:schemeClr val="tx1"/>
                </a:solidFill>
                <a:latin typeface="+mn-lt"/>
              </a:defRPr>
            </a:lvl8pPr>
            <a:lvl9pPr marL="2914650" indent="-171450" algn="l" rtl="0" eaLnBrk="1" fontAlgn="base" hangingPunct="1">
              <a:spcBef>
                <a:spcPct val="20000"/>
              </a:spcBef>
              <a:spcAft>
                <a:spcPct val="0"/>
              </a:spcAft>
              <a:buChar char="»"/>
              <a:defRPr sz="1500">
                <a:solidFill>
                  <a:schemeClr val="tx1"/>
                </a:solidFill>
                <a:latin typeface="+mn-lt"/>
              </a:defRPr>
            </a:lvl9pPr>
          </a:lstStyle>
          <a:p>
            <a:pPr eaLnBrk="1" hangingPunct="1"/>
            <a:r>
              <a:rPr lang="en-US" altLang="en-US" sz="2000" kern="0"/>
              <a:t>Define TDL Gateways</a:t>
            </a:r>
            <a:endParaRPr lang="en-US" altLang="en-US" sz="2000" kern="0">
              <a:cs typeface="Arial"/>
            </a:endParaRPr>
          </a:p>
          <a:p>
            <a:endParaRPr lang="en-US" altLang="en-US" sz="2000" kern="0" dirty="0">
              <a:cs typeface="Arial"/>
            </a:endParaRPr>
          </a:p>
          <a:p>
            <a:pPr eaLnBrk="1" hangingPunct="1"/>
            <a:r>
              <a:rPr lang="en-US" altLang="en-US" sz="2000" kern="0">
                <a:cs typeface="Arial"/>
              </a:rPr>
              <a:t>Identify TDL Routers</a:t>
            </a:r>
          </a:p>
          <a:p>
            <a:endParaRPr lang="en-US" altLang="en-US" sz="2000" kern="0" dirty="0">
              <a:cs typeface="Arial"/>
            </a:endParaRPr>
          </a:p>
          <a:p>
            <a:pPr eaLnBrk="1" hangingPunct="1"/>
            <a:r>
              <a:rPr lang="en-US" altLang="en-US" sz="2000" kern="0">
                <a:cs typeface="Arial"/>
              </a:rPr>
              <a:t>Identify TDL </a:t>
            </a:r>
            <a:r>
              <a:rPr lang="en-US" altLang="en-US" sz="2000" kern="0" err="1">
                <a:cs typeface="Arial"/>
              </a:rPr>
              <a:t>Retransmitters</a:t>
            </a:r>
            <a:endParaRPr lang="en-US" altLang="en-US" sz="2000" kern="0">
              <a:cs typeface="Arial"/>
            </a:endParaRPr>
          </a:p>
          <a:p>
            <a:endParaRPr lang="en-US" altLang="en-US" sz="2000" kern="0" dirty="0">
              <a:cs typeface="Arial"/>
            </a:endParaRPr>
          </a:p>
          <a:p>
            <a:pPr eaLnBrk="1" hangingPunct="1"/>
            <a:r>
              <a:rPr lang="en-US" altLang="en-US" sz="2000" kern="0">
                <a:cs typeface="Arial"/>
              </a:rPr>
              <a:t>Identify TDL Data Forwarders</a:t>
            </a:r>
          </a:p>
          <a:p>
            <a:endParaRPr lang="en-US" altLang="en-US" sz="2000" kern="0" dirty="0">
              <a:cs typeface="Arial"/>
            </a:endParaRPr>
          </a:p>
          <a:p>
            <a:pPr eaLnBrk="1" hangingPunct="1"/>
            <a:r>
              <a:rPr lang="en-US" altLang="en-US" sz="2000" kern="0">
                <a:cs typeface="Arial"/>
              </a:rPr>
              <a:t>Recognize TDL Gateways Currently in Use</a:t>
            </a: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1754" y="2895342"/>
            <a:ext cx="9144000" cy="707886"/>
          </a:xfrm>
          <a:prstGeom prst="rect">
            <a:avLst/>
          </a:prstGeom>
          <a:noFill/>
        </p:spPr>
        <p:txBody>
          <a:bodyPr wrap="square" lIns="91440" tIns="45720" rIns="91440" bIns="45720" rtlCol="0" anchor="t">
            <a:spAutoFit/>
          </a:bodyPr>
          <a:lstStyle/>
          <a:p>
            <a:pPr algn="ctr"/>
            <a:r>
              <a:rPr lang="en-CA" sz="4000" b="1" dirty="0">
                <a:solidFill>
                  <a:schemeClr val="accent6"/>
                </a:solidFill>
                <a:latin typeface="Arial"/>
                <a:cs typeface="Arial"/>
              </a:rPr>
              <a:t>QUESTIONS?</a:t>
            </a:r>
          </a:p>
        </p:txBody>
      </p:sp>
    </p:spTree>
    <p:extLst>
      <p:ext uri="{BB962C8B-B14F-4D97-AF65-F5344CB8AC3E}">
        <p14:creationId xmlns:p14="http://schemas.microsoft.com/office/powerpoint/2010/main" val="32471514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00" y="2362200"/>
            <a:ext cx="8435546" cy="1538883"/>
          </a:xfrm>
          <a:prstGeom prst="rect">
            <a:avLst/>
          </a:prstGeom>
          <a:noFill/>
        </p:spPr>
        <p:txBody>
          <a:bodyPr wrap="square" lIns="91440" tIns="45720" rIns="91440" bIns="45720" rtlCol="0" anchor="t">
            <a:spAutoFit/>
          </a:bodyPr>
          <a:lstStyle/>
          <a:p>
            <a:pPr algn="ctr"/>
            <a:r>
              <a:rPr lang="en-CA" sz="2800" b="1" dirty="0">
                <a:solidFill>
                  <a:schemeClr val="accent6"/>
                </a:solidFill>
                <a:latin typeface="Arial"/>
                <a:cs typeface="Arial"/>
              </a:rPr>
              <a:t>This brief is</a:t>
            </a:r>
            <a:endParaRPr lang="en-CA" sz="6600" b="1" dirty="0">
              <a:solidFill>
                <a:schemeClr val="accent6"/>
              </a:solidFill>
              <a:latin typeface="Arial"/>
              <a:cs typeface="Arial"/>
            </a:endParaRPr>
          </a:p>
          <a:p>
            <a:pPr algn="ctr"/>
            <a:r>
              <a:rPr lang="en-CA" sz="6600" b="1" dirty="0">
                <a:solidFill>
                  <a:schemeClr val="accent6"/>
                </a:solidFill>
                <a:latin typeface="Arial"/>
                <a:cs typeface="Arial"/>
              </a:rPr>
              <a:t>UNCLASSIFIED</a:t>
            </a:r>
            <a:r>
              <a:rPr lang="en-CA" sz="6600" dirty="0">
                <a:solidFill>
                  <a:schemeClr val="accent6"/>
                </a:solidFill>
                <a:latin typeface="Arial"/>
                <a:cs typeface="Arial"/>
              </a:rPr>
              <a:t> </a:t>
            </a:r>
            <a:endParaRPr lang="en-CA" sz="6600">
              <a:solidFill>
                <a:schemeClr val="accent6"/>
              </a:solidFill>
              <a:cs typeface="Arial"/>
            </a:endParaRPr>
          </a:p>
        </p:txBody>
      </p:sp>
    </p:spTree>
    <p:extLst>
      <p:ext uri="{BB962C8B-B14F-4D97-AF65-F5344CB8AC3E}">
        <p14:creationId xmlns:p14="http://schemas.microsoft.com/office/powerpoint/2010/main" val="29848682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FAA89E72-4C80-48D7-8272-1B1B56DED942}"/>
              </a:ext>
            </a:extLst>
          </p:cNvPr>
          <p:cNvSpPr>
            <a:spLocks noGrp="1" noChangeArrowheads="1"/>
          </p:cNvSpPr>
          <p:nvPr>
            <p:ph type="title"/>
          </p:nvPr>
        </p:nvSpPr>
        <p:spPr>
          <a:xfrm>
            <a:off x="2034158" y="2354"/>
            <a:ext cx="5306933" cy="1143000"/>
          </a:xfrm>
        </p:spPr>
        <p:txBody>
          <a:bodyPr/>
          <a:lstStyle/>
          <a:p>
            <a:r>
              <a:rPr lang="en-US" altLang="en-US" dirty="0">
                <a:solidFill>
                  <a:schemeClr val="accent6"/>
                </a:solidFill>
              </a:rPr>
              <a:t>Enabling Learning Objectives </a:t>
            </a:r>
            <a:endParaRPr lang="en-US" altLang="en-US" dirty="0">
              <a:solidFill>
                <a:schemeClr val="accent6"/>
              </a:solidFill>
              <a:cs typeface="Arial"/>
            </a:endParaRPr>
          </a:p>
        </p:txBody>
      </p:sp>
      <p:sp>
        <p:nvSpPr>
          <p:cNvPr id="7171" name="Rectangle 3">
            <a:extLst>
              <a:ext uri="{FF2B5EF4-FFF2-40B4-BE49-F238E27FC236}">
                <a16:creationId xmlns:a16="http://schemas.microsoft.com/office/drawing/2014/main" id="{CB290F33-635C-4101-9A84-04F876153B0E}"/>
              </a:ext>
            </a:extLst>
          </p:cNvPr>
          <p:cNvSpPr>
            <a:spLocks noGrp="1" noChangeArrowheads="1"/>
          </p:cNvSpPr>
          <p:nvPr>
            <p:ph idx="1"/>
          </p:nvPr>
        </p:nvSpPr>
        <p:spPr/>
        <p:txBody>
          <a:bodyPr/>
          <a:lstStyle/>
          <a:p>
            <a:r>
              <a:rPr lang="en-US" altLang="en-US" sz="2000" dirty="0"/>
              <a:t>Define TDL Gateways</a:t>
            </a:r>
            <a:endParaRPr lang="en-US" altLang="en-US" sz="2000" dirty="0">
              <a:cs typeface="Arial"/>
            </a:endParaRPr>
          </a:p>
          <a:p>
            <a:endParaRPr lang="en-US" altLang="en-US" sz="2000" dirty="0">
              <a:cs typeface="Arial"/>
            </a:endParaRPr>
          </a:p>
          <a:p>
            <a:r>
              <a:rPr lang="en-US" altLang="en-US" sz="2000" dirty="0">
                <a:cs typeface="Arial"/>
              </a:rPr>
              <a:t>Identify TDL Routers</a:t>
            </a:r>
          </a:p>
          <a:p>
            <a:endParaRPr lang="en-US" altLang="en-US" sz="2000" dirty="0">
              <a:cs typeface="Arial"/>
            </a:endParaRPr>
          </a:p>
          <a:p>
            <a:r>
              <a:rPr lang="en-US" altLang="en-US" sz="2000" dirty="0">
                <a:cs typeface="Arial"/>
              </a:rPr>
              <a:t>Identify TDL </a:t>
            </a:r>
            <a:r>
              <a:rPr lang="en-US" altLang="en-US" sz="2000" dirty="0" err="1">
                <a:cs typeface="Arial"/>
              </a:rPr>
              <a:t>Retransmitters</a:t>
            </a:r>
            <a:endParaRPr lang="en-US" altLang="en-US" sz="2000" dirty="0">
              <a:cs typeface="Arial"/>
            </a:endParaRPr>
          </a:p>
          <a:p>
            <a:endParaRPr lang="en-US" altLang="en-US" sz="2000" dirty="0">
              <a:cs typeface="Arial"/>
            </a:endParaRPr>
          </a:p>
          <a:p>
            <a:r>
              <a:rPr lang="en-US" altLang="en-US" sz="2000" dirty="0">
                <a:cs typeface="Arial"/>
              </a:rPr>
              <a:t>Identify TDL Data Forwarders</a:t>
            </a:r>
          </a:p>
          <a:p>
            <a:endParaRPr lang="en-US" altLang="en-US" sz="2000" dirty="0">
              <a:cs typeface="Arial"/>
            </a:endParaRPr>
          </a:p>
          <a:p>
            <a:r>
              <a:rPr lang="en-US" altLang="en-US" sz="2000" dirty="0">
                <a:cs typeface="Arial"/>
              </a:rPr>
              <a:t>Recognize TDL Gateways Currently in Use</a:t>
            </a: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B8E95A78-A822-4222-B808-01BD010C5044}"/>
              </a:ext>
            </a:extLst>
          </p:cNvPr>
          <p:cNvSpPr>
            <a:spLocks noGrp="1" noChangeArrowheads="1"/>
          </p:cNvSpPr>
          <p:nvPr>
            <p:ph type="title"/>
          </p:nvPr>
        </p:nvSpPr>
        <p:spPr>
          <a:xfrm>
            <a:off x="3472838" y="-6472"/>
            <a:ext cx="2005914" cy="1063564"/>
          </a:xfrm>
        </p:spPr>
        <p:txBody>
          <a:bodyPr/>
          <a:lstStyle/>
          <a:p>
            <a:r>
              <a:rPr lang="en-US" altLang="en-US" dirty="0">
                <a:solidFill>
                  <a:schemeClr val="accent6"/>
                </a:solidFill>
              </a:rPr>
              <a:t>Gateways</a:t>
            </a:r>
          </a:p>
        </p:txBody>
      </p:sp>
      <p:sp>
        <p:nvSpPr>
          <p:cNvPr id="13315" name="Rectangle 3">
            <a:extLst>
              <a:ext uri="{FF2B5EF4-FFF2-40B4-BE49-F238E27FC236}">
                <a16:creationId xmlns:a16="http://schemas.microsoft.com/office/drawing/2014/main" id="{AA68DC25-7052-4B27-AE6C-1CAE28CC39BA}"/>
              </a:ext>
            </a:extLst>
          </p:cNvPr>
          <p:cNvSpPr>
            <a:spLocks noGrp="1" noChangeArrowheads="1"/>
          </p:cNvSpPr>
          <p:nvPr>
            <p:ph idx="1"/>
          </p:nvPr>
        </p:nvSpPr>
        <p:spPr/>
        <p:txBody>
          <a:bodyPr/>
          <a:lstStyle/>
          <a:p>
            <a:r>
              <a:rPr lang="en-US" altLang="en-US" sz="2000" dirty="0"/>
              <a:t>Gateways</a:t>
            </a:r>
            <a:endParaRPr lang="en-US" altLang="en-US" sz="2000" dirty="0">
              <a:cs typeface="Arial"/>
            </a:endParaRPr>
          </a:p>
          <a:p>
            <a:endParaRPr lang="en-US" altLang="en-US" sz="2000" dirty="0"/>
          </a:p>
          <a:p>
            <a:pPr marL="556895" lvl="1" indent="-213995">
              <a:buFont typeface="Wingdings"/>
              <a:buChar char="§"/>
            </a:pPr>
            <a:r>
              <a:rPr lang="en-US" altLang="en-US" sz="2000" dirty="0"/>
              <a:t>Interface between two systems that use different protocols or mediums</a:t>
            </a:r>
            <a:endParaRPr lang="en-US" altLang="en-US" sz="2000">
              <a:cs typeface="Arial"/>
            </a:endParaRPr>
          </a:p>
          <a:p>
            <a:pPr marL="556895" lvl="1" indent="-213995"/>
            <a:endParaRPr lang="en-US" altLang="en-US" sz="2000" dirty="0">
              <a:cs typeface="Arial"/>
            </a:endParaRPr>
          </a:p>
          <a:p>
            <a:pPr marL="556895" lvl="1" indent="-213995">
              <a:buFont typeface="Wingdings"/>
              <a:buChar char="§"/>
            </a:pPr>
            <a:r>
              <a:rPr lang="en-US" altLang="en-US" sz="2000" dirty="0"/>
              <a:t>They require accepted procedures for interfacing between the connected systems or networks</a:t>
            </a:r>
            <a:endParaRPr lang="en-US" altLang="en-US" sz="2000">
              <a:cs typeface="Arial"/>
            </a:endParaRPr>
          </a:p>
          <a:p>
            <a:pPr marL="556895" lvl="1" indent="-213995"/>
            <a:endParaRPr lang="en-US" altLang="en-US" sz="2800">
              <a:cs typeface="Arial"/>
            </a:endParaRP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277FD57C-C4C6-4140-A81F-826CE7DF3D94}"/>
              </a:ext>
            </a:extLst>
          </p:cNvPr>
          <p:cNvSpPr>
            <a:spLocks noGrp="1" noChangeArrowheads="1"/>
          </p:cNvSpPr>
          <p:nvPr>
            <p:ph type="title"/>
          </p:nvPr>
        </p:nvSpPr>
        <p:spPr>
          <a:xfrm>
            <a:off x="3472837" y="37657"/>
            <a:ext cx="1944130" cy="975302"/>
          </a:xfrm>
        </p:spPr>
        <p:txBody>
          <a:bodyPr/>
          <a:lstStyle/>
          <a:p>
            <a:r>
              <a:rPr lang="en-US" altLang="en-US" dirty="0">
                <a:solidFill>
                  <a:schemeClr val="accent6"/>
                </a:solidFill>
              </a:rPr>
              <a:t>Gateways</a:t>
            </a:r>
            <a:endParaRPr lang="en-US" altLang="en-US" dirty="0">
              <a:solidFill>
                <a:schemeClr val="accent6"/>
              </a:solidFill>
              <a:cs typeface="Arial"/>
            </a:endParaRPr>
          </a:p>
        </p:txBody>
      </p:sp>
      <p:sp>
        <p:nvSpPr>
          <p:cNvPr id="11267" name="Rectangle 3">
            <a:extLst>
              <a:ext uri="{FF2B5EF4-FFF2-40B4-BE49-F238E27FC236}">
                <a16:creationId xmlns:a16="http://schemas.microsoft.com/office/drawing/2014/main" id="{5CD10583-F881-4809-8712-90752923D4BF}"/>
              </a:ext>
            </a:extLst>
          </p:cNvPr>
          <p:cNvSpPr>
            <a:spLocks noGrp="1" noChangeArrowheads="1"/>
          </p:cNvSpPr>
          <p:nvPr>
            <p:ph idx="1"/>
          </p:nvPr>
        </p:nvSpPr>
        <p:spPr/>
        <p:txBody>
          <a:bodyPr/>
          <a:lstStyle/>
          <a:p>
            <a:pPr>
              <a:lnSpc>
                <a:spcPct val="80000"/>
              </a:lnSpc>
            </a:pPr>
            <a:r>
              <a:rPr lang="en-US" altLang="en-US" sz="2000" dirty="0"/>
              <a:t>There are two types of gateways:</a:t>
            </a:r>
            <a:endParaRPr lang="en-US" altLang="en-US" sz="2000" dirty="0">
              <a:cs typeface="Arial"/>
            </a:endParaRPr>
          </a:p>
          <a:p>
            <a:pPr marL="556895" lvl="1" indent="-213995">
              <a:lnSpc>
                <a:spcPct val="80000"/>
              </a:lnSpc>
              <a:buFont typeface="Wingdings"/>
              <a:buChar char="§"/>
            </a:pPr>
            <a:r>
              <a:rPr lang="en-US" altLang="en-US" sz="2000" dirty="0"/>
              <a:t>Data forwarders </a:t>
            </a:r>
            <a:endParaRPr lang="en-US" altLang="en-US" sz="2000">
              <a:cs typeface="Arial"/>
            </a:endParaRPr>
          </a:p>
          <a:p>
            <a:pPr marL="685800" lvl="2" indent="0">
              <a:lnSpc>
                <a:spcPct val="80000"/>
              </a:lnSpc>
              <a:buNone/>
            </a:pPr>
            <a:r>
              <a:rPr lang="en-US" altLang="en-US" sz="2000" dirty="0"/>
              <a:t>- Between two or more TDLs, or </a:t>
            </a:r>
          </a:p>
          <a:p>
            <a:pPr marL="685800" lvl="2" indent="0">
              <a:lnSpc>
                <a:spcPct val="80000"/>
              </a:lnSpc>
              <a:buNone/>
            </a:pPr>
            <a:r>
              <a:rPr lang="en-US" altLang="en-US" sz="2000" dirty="0"/>
              <a:t>- Between a TDL and a non-TDL system</a:t>
            </a:r>
            <a:endParaRPr lang="en-US" altLang="en-US" sz="2000" dirty="0">
              <a:cs typeface="Arial"/>
            </a:endParaRPr>
          </a:p>
          <a:p>
            <a:pPr marL="556895" lvl="1" indent="-213995">
              <a:lnSpc>
                <a:spcPct val="80000"/>
              </a:lnSpc>
              <a:buFont typeface="Wingdings"/>
              <a:buChar char="§"/>
            </a:pPr>
            <a:r>
              <a:rPr lang="en-US" altLang="en-US" sz="2000" dirty="0"/>
              <a:t>Routers and re-transmitter </a:t>
            </a:r>
            <a:endParaRPr lang="en-US" altLang="en-US" sz="2000">
              <a:cs typeface="Arial"/>
            </a:endParaRPr>
          </a:p>
        </p:txBody>
      </p:sp>
      <p:grpSp>
        <p:nvGrpSpPr>
          <p:cNvPr id="11268" name="Group 27">
            <a:extLst>
              <a:ext uri="{FF2B5EF4-FFF2-40B4-BE49-F238E27FC236}">
                <a16:creationId xmlns:a16="http://schemas.microsoft.com/office/drawing/2014/main" id="{8C57742E-7372-4A2B-BB83-778A032EBE16}"/>
              </a:ext>
            </a:extLst>
          </p:cNvPr>
          <p:cNvGrpSpPr>
            <a:grpSpLocks/>
          </p:cNvGrpSpPr>
          <p:nvPr/>
        </p:nvGrpSpPr>
        <p:grpSpPr bwMode="auto">
          <a:xfrm>
            <a:off x="1806906" y="2699597"/>
            <a:ext cx="7119456" cy="4003264"/>
            <a:chOff x="-111" y="658"/>
            <a:chExt cx="5765" cy="3264"/>
          </a:xfrm>
        </p:grpSpPr>
        <p:sp>
          <p:nvSpPr>
            <p:cNvPr id="882716" name="Rectangle 28">
              <a:extLst>
                <a:ext uri="{FF2B5EF4-FFF2-40B4-BE49-F238E27FC236}">
                  <a16:creationId xmlns:a16="http://schemas.microsoft.com/office/drawing/2014/main" id="{159F2838-0AE9-49D9-AA74-8B96B83B193B}"/>
                </a:ext>
              </a:extLst>
            </p:cNvPr>
            <p:cNvSpPr>
              <a:spLocks noChangeArrowheads="1"/>
            </p:cNvSpPr>
            <p:nvPr/>
          </p:nvSpPr>
          <p:spPr bwMode="auto">
            <a:xfrm>
              <a:off x="1638" y="1791"/>
              <a:ext cx="1279" cy="796"/>
            </a:xfrm>
            <a:prstGeom prst="rect">
              <a:avLst/>
            </a:prstGeom>
            <a:ln>
              <a:headEnd/>
              <a:tailEnd/>
            </a:ln>
          </p:spPr>
          <p:style>
            <a:lnRef idx="1">
              <a:schemeClr val="dk1"/>
            </a:lnRef>
            <a:fillRef idx="2">
              <a:schemeClr val="dk1"/>
            </a:fillRef>
            <a:effectRef idx="1">
              <a:schemeClr val="dk1"/>
            </a:effectRef>
            <a:fontRef idx="minor">
              <a:schemeClr val="dk1"/>
            </a:fontRef>
          </p:style>
          <p:txBody>
            <a:bodyPr wrap="none" lIns="91440" tIns="45720" rIns="91440" bIns="45720" anchor="ctr"/>
            <a:lstStyle>
              <a:lvl1pPr marL="342900" indent="-342900">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fontAlgn="base">
                <a:spcBef>
                  <a:spcPct val="20000"/>
                </a:spcBef>
                <a:spcAft>
                  <a:spcPct val="0"/>
                </a:spcAft>
                <a:buChar char="•"/>
                <a:defRPr sz="3200">
                  <a:solidFill>
                    <a:schemeClr val="tx1"/>
                  </a:solidFill>
                  <a:latin typeface="Arial" panose="020B0604020202020204" pitchFamily="34" charset="0"/>
                </a:defRPr>
              </a:lvl6pPr>
              <a:lvl7pPr marL="2971800" indent="-228600" fontAlgn="base">
                <a:spcBef>
                  <a:spcPct val="20000"/>
                </a:spcBef>
                <a:spcAft>
                  <a:spcPct val="0"/>
                </a:spcAft>
                <a:buChar char="•"/>
                <a:defRPr sz="3200">
                  <a:solidFill>
                    <a:schemeClr val="tx1"/>
                  </a:solidFill>
                  <a:latin typeface="Arial" panose="020B0604020202020204" pitchFamily="34" charset="0"/>
                </a:defRPr>
              </a:lvl7pPr>
              <a:lvl8pPr marL="3429000" indent="-228600" fontAlgn="base">
                <a:spcBef>
                  <a:spcPct val="20000"/>
                </a:spcBef>
                <a:spcAft>
                  <a:spcPct val="0"/>
                </a:spcAft>
                <a:buChar char="•"/>
                <a:defRPr sz="3200">
                  <a:solidFill>
                    <a:schemeClr val="tx1"/>
                  </a:solidFill>
                  <a:latin typeface="Arial" panose="020B0604020202020204" pitchFamily="34" charset="0"/>
                </a:defRPr>
              </a:lvl8pPr>
              <a:lvl9pPr marL="3886200" indent="-228600" fontAlgn="base">
                <a:spcBef>
                  <a:spcPct val="20000"/>
                </a:spcBef>
                <a:spcAft>
                  <a:spcPct val="0"/>
                </a:spcAft>
                <a:buChar char="•"/>
                <a:defRPr sz="3200">
                  <a:solidFill>
                    <a:schemeClr val="tx1"/>
                  </a:solidFill>
                  <a:latin typeface="Arial" panose="020B0604020202020204" pitchFamily="34" charset="0"/>
                </a:defRPr>
              </a:lvl9pPr>
            </a:lstStyle>
            <a:p>
              <a:pPr algn="ctr" eaLnBrk="1" hangingPunct="1">
                <a:buFontTx/>
                <a:buNone/>
                <a:defRPr/>
              </a:pPr>
              <a:r>
                <a:rPr lang="en-US" altLang="en-US" sz="1800" b="1">
                  <a:latin typeface="Cambria"/>
                </a:rPr>
                <a:t>Router</a:t>
              </a:r>
              <a:endParaRPr lang="en-US" altLang="en-US" sz="1800" b="1">
                <a:latin typeface="Cambria" panose="02040503050406030204" pitchFamily="18" charset="0"/>
              </a:endParaRPr>
            </a:p>
            <a:p>
              <a:pPr algn="ctr" eaLnBrk="1" hangingPunct="1">
                <a:buFontTx/>
                <a:buNone/>
                <a:defRPr/>
              </a:pPr>
              <a:r>
                <a:rPr lang="en-US" altLang="en-US" sz="1000" b="1">
                  <a:latin typeface="Cambria" panose="02040503050406030204" pitchFamily="18" charset="0"/>
                </a:rPr>
                <a:t>(J to J)</a:t>
              </a:r>
            </a:p>
          </p:txBody>
        </p:sp>
        <p:sp>
          <p:nvSpPr>
            <p:cNvPr id="882717" name="Text Box 29">
              <a:extLst>
                <a:ext uri="{FF2B5EF4-FFF2-40B4-BE49-F238E27FC236}">
                  <a16:creationId xmlns:a16="http://schemas.microsoft.com/office/drawing/2014/main" id="{DA81DD03-6474-4A45-8107-4A8E9BFD454E}"/>
                </a:ext>
              </a:extLst>
            </p:cNvPr>
            <p:cNvSpPr txBox="1">
              <a:spLocks noChangeArrowheads="1"/>
            </p:cNvSpPr>
            <p:nvPr/>
          </p:nvSpPr>
          <p:spPr bwMode="auto">
            <a:xfrm>
              <a:off x="1581" y="872"/>
              <a:ext cx="1428" cy="452"/>
            </a:xfrm>
            <a:prstGeom prst="rect">
              <a:avLst/>
            </a:prstGeom>
            <a:ln>
              <a:headEnd/>
              <a:tailEnd/>
            </a:ln>
          </p:spPr>
          <p:style>
            <a:lnRef idx="1">
              <a:schemeClr val="dk1"/>
            </a:lnRef>
            <a:fillRef idx="2">
              <a:schemeClr val="dk1"/>
            </a:fillRef>
            <a:effectRef idx="1">
              <a:schemeClr val="dk1"/>
            </a:effectRef>
            <a:fontRef idx="minor">
              <a:schemeClr val="dk1"/>
            </a:fontRef>
          </p:style>
          <p:txBody>
            <a:bodyPr>
              <a:spAutoFit/>
            </a:bodyPr>
            <a:lstStyle/>
            <a:p>
              <a:pPr marL="342900" indent="-342900" algn="ctr" eaLnBrk="1" hangingPunct="1">
                <a:spcBef>
                  <a:spcPct val="20000"/>
                </a:spcBef>
                <a:defRPr/>
              </a:pPr>
              <a:r>
                <a:rPr lang="en-US" sz="1200" b="1"/>
                <a:t>JREAP</a:t>
              </a:r>
            </a:p>
            <a:p>
              <a:pPr marL="342900" indent="-342900" algn="ctr" eaLnBrk="1" hangingPunct="1">
                <a:spcBef>
                  <a:spcPct val="20000"/>
                </a:spcBef>
                <a:defRPr/>
              </a:pPr>
              <a:r>
                <a:rPr lang="en-US" sz="1200" b="1"/>
                <a:t>MIL-STD-3011</a:t>
              </a:r>
            </a:p>
          </p:txBody>
        </p:sp>
        <p:sp>
          <p:nvSpPr>
            <p:cNvPr id="882718" name="Line 30">
              <a:extLst>
                <a:ext uri="{FF2B5EF4-FFF2-40B4-BE49-F238E27FC236}">
                  <a16:creationId xmlns:a16="http://schemas.microsoft.com/office/drawing/2014/main" id="{FCA4D728-6B94-41FA-8815-D2D9CD4E562A}"/>
                </a:ext>
              </a:extLst>
            </p:cNvPr>
            <p:cNvSpPr>
              <a:spLocks noChangeShapeType="1"/>
            </p:cNvSpPr>
            <p:nvPr/>
          </p:nvSpPr>
          <p:spPr bwMode="auto">
            <a:xfrm>
              <a:off x="2081" y="1364"/>
              <a:ext cx="0" cy="432"/>
            </a:xfrm>
            <a:prstGeom prst="line">
              <a:avLst/>
            </a:prstGeom>
            <a:ln>
              <a:headEnd type="triangle" w="med" len="med"/>
              <a:tailEnd type="triangle" w="med" len="med"/>
            </a:ln>
          </p:spPr>
          <p:style>
            <a:lnRef idx="1">
              <a:schemeClr val="dk1"/>
            </a:lnRef>
            <a:fillRef idx="2">
              <a:schemeClr val="dk1"/>
            </a:fillRef>
            <a:effectRef idx="1">
              <a:schemeClr val="dk1"/>
            </a:effectRef>
            <a:fontRef idx="minor">
              <a:schemeClr val="dk1"/>
            </a:fontRef>
          </p:style>
          <p:txBody>
            <a:bodyPr/>
            <a:lstStyle/>
            <a:p>
              <a:pPr eaLnBrk="1" hangingPunct="1">
                <a:spcBef>
                  <a:spcPct val="20000"/>
                </a:spcBef>
                <a:buFontTx/>
                <a:buChar char="•"/>
                <a:defRPr/>
              </a:pPr>
              <a:endParaRPr lang="en-US"/>
            </a:p>
          </p:txBody>
        </p:sp>
        <p:sp>
          <p:nvSpPr>
            <p:cNvPr id="882719" name="Line 31">
              <a:extLst>
                <a:ext uri="{FF2B5EF4-FFF2-40B4-BE49-F238E27FC236}">
                  <a16:creationId xmlns:a16="http://schemas.microsoft.com/office/drawing/2014/main" id="{7F6BAA91-9FA7-484A-8F54-08B1091DB404}"/>
                </a:ext>
              </a:extLst>
            </p:cNvPr>
            <p:cNvSpPr>
              <a:spLocks noChangeShapeType="1"/>
            </p:cNvSpPr>
            <p:nvPr/>
          </p:nvSpPr>
          <p:spPr bwMode="auto">
            <a:xfrm>
              <a:off x="2384" y="1364"/>
              <a:ext cx="0" cy="432"/>
            </a:xfrm>
            <a:prstGeom prst="line">
              <a:avLst/>
            </a:prstGeom>
            <a:ln>
              <a:headEnd type="triangle" w="med" len="med"/>
              <a:tailEnd type="triangle" w="med" len="med"/>
            </a:ln>
          </p:spPr>
          <p:style>
            <a:lnRef idx="1">
              <a:schemeClr val="dk1"/>
            </a:lnRef>
            <a:fillRef idx="2">
              <a:schemeClr val="dk1"/>
            </a:fillRef>
            <a:effectRef idx="1">
              <a:schemeClr val="dk1"/>
            </a:effectRef>
            <a:fontRef idx="minor">
              <a:schemeClr val="dk1"/>
            </a:fontRef>
          </p:style>
          <p:txBody>
            <a:bodyPr/>
            <a:lstStyle/>
            <a:p>
              <a:pPr eaLnBrk="1" hangingPunct="1">
                <a:spcBef>
                  <a:spcPct val="20000"/>
                </a:spcBef>
                <a:buFontTx/>
                <a:buChar char="•"/>
                <a:defRPr/>
              </a:pPr>
              <a:endParaRPr lang="en-US"/>
            </a:p>
          </p:txBody>
        </p:sp>
        <p:sp>
          <p:nvSpPr>
            <p:cNvPr id="882720" name="Line 32">
              <a:extLst>
                <a:ext uri="{FF2B5EF4-FFF2-40B4-BE49-F238E27FC236}">
                  <a16:creationId xmlns:a16="http://schemas.microsoft.com/office/drawing/2014/main" id="{00B868C0-6A07-4325-BAD2-43208BD8DFE6}"/>
                </a:ext>
              </a:extLst>
            </p:cNvPr>
            <p:cNvSpPr>
              <a:spLocks noChangeShapeType="1"/>
            </p:cNvSpPr>
            <p:nvPr/>
          </p:nvSpPr>
          <p:spPr bwMode="auto">
            <a:xfrm>
              <a:off x="2688" y="1364"/>
              <a:ext cx="0" cy="432"/>
            </a:xfrm>
            <a:prstGeom prst="line">
              <a:avLst/>
            </a:prstGeom>
            <a:ln>
              <a:headEnd type="triangle" w="med" len="med"/>
              <a:tailEnd type="triangle" w="med" len="med"/>
            </a:ln>
          </p:spPr>
          <p:style>
            <a:lnRef idx="1">
              <a:schemeClr val="dk1"/>
            </a:lnRef>
            <a:fillRef idx="2">
              <a:schemeClr val="dk1"/>
            </a:fillRef>
            <a:effectRef idx="1">
              <a:schemeClr val="dk1"/>
            </a:effectRef>
            <a:fontRef idx="minor">
              <a:schemeClr val="dk1"/>
            </a:fontRef>
          </p:style>
          <p:txBody>
            <a:bodyPr/>
            <a:lstStyle/>
            <a:p>
              <a:pPr eaLnBrk="1" hangingPunct="1">
                <a:spcBef>
                  <a:spcPct val="20000"/>
                </a:spcBef>
                <a:buFontTx/>
                <a:buChar char="•"/>
                <a:defRPr/>
              </a:pPr>
              <a:endParaRPr lang="en-US"/>
            </a:p>
          </p:txBody>
        </p:sp>
        <p:grpSp>
          <p:nvGrpSpPr>
            <p:cNvPr id="11274" name="Line 33">
              <a:extLst>
                <a:ext uri="{FF2B5EF4-FFF2-40B4-BE49-F238E27FC236}">
                  <a16:creationId xmlns:a16="http://schemas.microsoft.com/office/drawing/2014/main" id="{172B46BE-3B7B-433F-9A1A-010AFA6F3A53}"/>
                </a:ext>
              </a:extLst>
            </p:cNvPr>
            <p:cNvGrpSpPr>
              <a:grpSpLocks/>
            </p:cNvGrpSpPr>
            <p:nvPr/>
          </p:nvGrpSpPr>
          <p:grpSpPr bwMode="auto">
            <a:xfrm>
              <a:off x="1091" y="1920"/>
              <a:ext cx="1061" cy="495"/>
              <a:chOff x="2474976" y="4663440"/>
              <a:chExt cx="1237488" cy="542544"/>
            </a:xfrm>
          </p:grpSpPr>
          <p:pic>
            <p:nvPicPr>
              <p:cNvPr id="11298" name="Line 33">
                <a:extLst>
                  <a:ext uri="{FF2B5EF4-FFF2-40B4-BE49-F238E27FC236}">
                    <a16:creationId xmlns:a16="http://schemas.microsoft.com/office/drawing/2014/main" id="{E60DD9EF-D229-43F0-A395-A6838842A76F}"/>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74976" y="4663440"/>
                <a:ext cx="1237488" cy="542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99" name="Text Box 20">
                <a:extLst>
                  <a:ext uri="{FF2B5EF4-FFF2-40B4-BE49-F238E27FC236}">
                    <a16:creationId xmlns:a16="http://schemas.microsoft.com/office/drawing/2014/main" id="{A1EC26D5-3565-474E-9A42-B881265C19CF}"/>
                  </a:ext>
                </a:extLst>
              </p:cNvPr>
              <p:cNvSpPr txBox="1">
                <a:spLocks noChangeArrowheads="1" noChangeShapeType="1"/>
              </p:cNvSpPr>
              <p:nvPr/>
            </p:nvSpPr>
            <p:spPr bwMode="auto">
              <a:xfrm rot="-5400000">
                <a:off x="2619293" y="4917559"/>
                <a:ext cx="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1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500">
                    <a:solidFill>
                      <a:schemeClr val="tx1"/>
                    </a:solidFill>
                    <a:latin typeface="Arial" panose="020B0604020202020204" pitchFamily="34" charset="0"/>
                  </a:defRPr>
                </a:lvl4pPr>
                <a:lvl5pPr marL="2057400" indent="-228600">
                  <a:spcBef>
                    <a:spcPct val="20000"/>
                  </a:spcBef>
                  <a:buChar char="»"/>
                  <a:defRPr sz="1500">
                    <a:solidFill>
                      <a:schemeClr val="tx1"/>
                    </a:solidFill>
                    <a:latin typeface="Arial" panose="020B0604020202020204" pitchFamily="34" charset="0"/>
                  </a:defRPr>
                </a:lvl5pPr>
                <a:lvl6pPr marL="2514600" indent="-228600" fontAlgn="base">
                  <a:spcBef>
                    <a:spcPct val="20000"/>
                  </a:spcBef>
                  <a:spcAft>
                    <a:spcPct val="0"/>
                  </a:spcAft>
                  <a:buChar char="»"/>
                  <a:defRPr sz="1500">
                    <a:solidFill>
                      <a:schemeClr val="tx1"/>
                    </a:solidFill>
                    <a:latin typeface="Arial" panose="020B0604020202020204" pitchFamily="34" charset="0"/>
                  </a:defRPr>
                </a:lvl6pPr>
                <a:lvl7pPr marL="2971800" indent="-228600" fontAlgn="base">
                  <a:spcBef>
                    <a:spcPct val="20000"/>
                  </a:spcBef>
                  <a:spcAft>
                    <a:spcPct val="0"/>
                  </a:spcAft>
                  <a:buChar char="»"/>
                  <a:defRPr sz="1500">
                    <a:solidFill>
                      <a:schemeClr val="tx1"/>
                    </a:solidFill>
                    <a:latin typeface="Arial" panose="020B0604020202020204" pitchFamily="34" charset="0"/>
                  </a:defRPr>
                </a:lvl7pPr>
                <a:lvl8pPr marL="3429000" indent="-228600" fontAlgn="base">
                  <a:spcBef>
                    <a:spcPct val="20000"/>
                  </a:spcBef>
                  <a:spcAft>
                    <a:spcPct val="0"/>
                  </a:spcAft>
                  <a:buChar char="»"/>
                  <a:defRPr sz="1500">
                    <a:solidFill>
                      <a:schemeClr val="tx1"/>
                    </a:solidFill>
                    <a:latin typeface="Arial" panose="020B0604020202020204" pitchFamily="34" charset="0"/>
                  </a:defRPr>
                </a:lvl8pPr>
                <a:lvl9pPr marL="3886200" indent="-228600" fontAlgn="base">
                  <a:spcBef>
                    <a:spcPct val="20000"/>
                  </a:spcBef>
                  <a:spcAft>
                    <a:spcPct val="0"/>
                  </a:spcAft>
                  <a:buChar char="»"/>
                  <a:defRPr sz="1500">
                    <a:solidFill>
                      <a:schemeClr val="tx1"/>
                    </a:solidFill>
                    <a:latin typeface="Arial" panose="020B0604020202020204" pitchFamily="34" charset="0"/>
                  </a:defRPr>
                </a:lvl9pPr>
              </a:lstStyle>
              <a:p>
                <a:pPr eaLnBrk="1" hangingPunct="1"/>
                <a:endParaRPr lang="en-CA" altLang="en-US" sz="3200">
                  <a:solidFill>
                    <a:srgbClr val="000000"/>
                  </a:solidFill>
                  <a:latin typeface="Cambria" panose="02040503050406030204" pitchFamily="18" charset="0"/>
                </a:endParaRPr>
              </a:p>
            </p:txBody>
          </p:sp>
        </p:grpSp>
        <p:sp>
          <p:nvSpPr>
            <p:cNvPr id="882722" name="Text Box 34">
              <a:extLst>
                <a:ext uri="{FF2B5EF4-FFF2-40B4-BE49-F238E27FC236}">
                  <a16:creationId xmlns:a16="http://schemas.microsoft.com/office/drawing/2014/main" id="{BAB8246D-BD0A-44E8-8A92-7FAA02094AA4}"/>
                </a:ext>
              </a:extLst>
            </p:cNvPr>
            <p:cNvSpPr txBox="1">
              <a:spLocks noChangeArrowheads="1"/>
            </p:cNvSpPr>
            <p:nvPr/>
          </p:nvSpPr>
          <p:spPr bwMode="auto">
            <a:xfrm>
              <a:off x="-111" y="2012"/>
              <a:ext cx="1243" cy="407"/>
            </a:xfrm>
            <a:prstGeom prst="rect">
              <a:avLst/>
            </a:prstGeom>
            <a:ln>
              <a:headEnd/>
              <a:tailEnd/>
            </a:ln>
          </p:spPr>
          <p:style>
            <a:lnRef idx="1">
              <a:schemeClr val="dk1"/>
            </a:lnRef>
            <a:fillRef idx="2">
              <a:schemeClr val="dk1"/>
            </a:fillRef>
            <a:effectRef idx="1">
              <a:schemeClr val="dk1"/>
            </a:effectRef>
            <a:fontRef idx="minor">
              <a:schemeClr val="dk1"/>
            </a:fontRef>
          </p:style>
          <p:txBody>
            <a:bodyPr wrap="square">
              <a:spAutoFit/>
            </a:bodyPr>
            <a:lstStyle/>
            <a:p>
              <a:pPr marL="342900" indent="-342900" algn="ctr" eaLnBrk="1" hangingPunct="1">
                <a:spcBef>
                  <a:spcPct val="20000"/>
                </a:spcBef>
                <a:defRPr/>
              </a:pPr>
              <a:r>
                <a:rPr lang="en-US" sz="1200" b="1"/>
                <a:t>Link 16</a:t>
              </a:r>
            </a:p>
            <a:p>
              <a:pPr marL="342900" indent="-342900" algn="ctr" eaLnBrk="1" hangingPunct="1">
                <a:spcBef>
                  <a:spcPct val="20000"/>
                </a:spcBef>
                <a:defRPr/>
              </a:pPr>
              <a:r>
                <a:rPr lang="en-US" sz="1200" b="1"/>
                <a:t>MIL-STD-6016</a:t>
              </a:r>
            </a:p>
          </p:txBody>
        </p:sp>
        <p:sp>
          <p:nvSpPr>
            <p:cNvPr id="882724" name="Rectangle 36">
              <a:extLst>
                <a:ext uri="{FF2B5EF4-FFF2-40B4-BE49-F238E27FC236}">
                  <a16:creationId xmlns:a16="http://schemas.microsoft.com/office/drawing/2014/main" id="{2DCAA3F7-B1AE-4F59-8C8B-AB84EC41E9EC}"/>
                </a:ext>
              </a:extLst>
            </p:cNvPr>
            <p:cNvSpPr>
              <a:spLocks noChangeArrowheads="1"/>
            </p:cNvSpPr>
            <p:nvPr/>
          </p:nvSpPr>
          <p:spPr bwMode="auto">
            <a:xfrm>
              <a:off x="3516" y="1795"/>
              <a:ext cx="1280" cy="796"/>
            </a:xfrm>
            <a:prstGeom prst="rect">
              <a:avLst/>
            </a:prstGeom>
            <a:ln>
              <a:headEnd/>
              <a:tailEnd/>
            </a:ln>
          </p:spPr>
          <p:style>
            <a:lnRef idx="1">
              <a:schemeClr val="dk1"/>
            </a:lnRef>
            <a:fillRef idx="2">
              <a:schemeClr val="dk1"/>
            </a:fillRef>
            <a:effectRef idx="1">
              <a:schemeClr val="dk1"/>
            </a:effectRef>
            <a:fontRef idx="minor">
              <a:schemeClr val="dk1"/>
            </a:fontRef>
          </p:style>
          <p:txBody>
            <a:bodyPr wrap="none" lIns="91440" tIns="45720" rIns="91440" bIns="45720" anchor="ctr"/>
            <a:lstStyle>
              <a:lvl1pPr marL="342900" indent="-342900">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fontAlgn="base">
                <a:spcBef>
                  <a:spcPct val="20000"/>
                </a:spcBef>
                <a:spcAft>
                  <a:spcPct val="0"/>
                </a:spcAft>
                <a:buChar char="•"/>
                <a:defRPr sz="3200">
                  <a:solidFill>
                    <a:schemeClr val="tx1"/>
                  </a:solidFill>
                  <a:latin typeface="Arial" panose="020B0604020202020204" pitchFamily="34" charset="0"/>
                </a:defRPr>
              </a:lvl6pPr>
              <a:lvl7pPr marL="2971800" indent="-228600" fontAlgn="base">
                <a:spcBef>
                  <a:spcPct val="20000"/>
                </a:spcBef>
                <a:spcAft>
                  <a:spcPct val="0"/>
                </a:spcAft>
                <a:buChar char="•"/>
                <a:defRPr sz="3200">
                  <a:solidFill>
                    <a:schemeClr val="tx1"/>
                  </a:solidFill>
                  <a:latin typeface="Arial" panose="020B0604020202020204" pitchFamily="34" charset="0"/>
                </a:defRPr>
              </a:lvl7pPr>
              <a:lvl8pPr marL="3429000" indent="-228600" fontAlgn="base">
                <a:spcBef>
                  <a:spcPct val="20000"/>
                </a:spcBef>
                <a:spcAft>
                  <a:spcPct val="0"/>
                </a:spcAft>
                <a:buChar char="•"/>
                <a:defRPr sz="3200">
                  <a:solidFill>
                    <a:schemeClr val="tx1"/>
                  </a:solidFill>
                  <a:latin typeface="Arial" panose="020B0604020202020204" pitchFamily="34" charset="0"/>
                </a:defRPr>
              </a:lvl8pPr>
              <a:lvl9pPr marL="3886200" indent="-228600" fontAlgn="base">
                <a:spcBef>
                  <a:spcPct val="20000"/>
                </a:spcBef>
                <a:spcAft>
                  <a:spcPct val="0"/>
                </a:spcAft>
                <a:buChar char="•"/>
                <a:defRPr sz="3200">
                  <a:solidFill>
                    <a:schemeClr val="tx1"/>
                  </a:solidFill>
                  <a:latin typeface="Arial" panose="020B0604020202020204" pitchFamily="34" charset="0"/>
                </a:defRPr>
              </a:lvl9pPr>
            </a:lstStyle>
            <a:p>
              <a:pPr algn="ctr" eaLnBrk="1" hangingPunct="1">
                <a:buFontTx/>
                <a:buNone/>
                <a:defRPr/>
              </a:pPr>
              <a:r>
                <a:rPr lang="en-US" altLang="en-US" sz="1800" b="1">
                  <a:latin typeface="Cambria"/>
                </a:rPr>
                <a:t>Forwarder</a:t>
              </a:r>
              <a:endParaRPr lang="en-US" altLang="en-US" sz="1800" b="1">
                <a:latin typeface="Cambria" panose="02040503050406030204" pitchFamily="18" charset="0"/>
              </a:endParaRPr>
            </a:p>
            <a:p>
              <a:pPr algn="ctr" eaLnBrk="1" hangingPunct="1">
                <a:buFontTx/>
                <a:buNone/>
                <a:defRPr/>
              </a:pPr>
              <a:r>
                <a:rPr lang="en-US" altLang="en-US" sz="1000" b="1">
                  <a:latin typeface="Cambria"/>
                </a:rPr>
                <a:t>(J to M)</a:t>
              </a:r>
            </a:p>
            <a:p>
              <a:pPr algn="ctr" eaLnBrk="1" hangingPunct="1">
                <a:buFontTx/>
                <a:buNone/>
                <a:defRPr/>
              </a:pPr>
              <a:r>
                <a:rPr lang="en-US" altLang="en-US" sz="1000" b="1">
                  <a:latin typeface="Cambria"/>
                </a:rPr>
                <a:t>MIL-STD-6020</a:t>
              </a:r>
            </a:p>
          </p:txBody>
        </p:sp>
        <p:sp>
          <p:nvSpPr>
            <p:cNvPr id="882725" name="Line 37">
              <a:extLst>
                <a:ext uri="{FF2B5EF4-FFF2-40B4-BE49-F238E27FC236}">
                  <a16:creationId xmlns:a16="http://schemas.microsoft.com/office/drawing/2014/main" id="{B29701CB-6711-47B6-B968-1A942AF945F9}"/>
                </a:ext>
              </a:extLst>
            </p:cNvPr>
            <p:cNvSpPr>
              <a:spLocks noChangeShapeType="1"/>
            </p:cNvSpPr>
            <p:nvPr/>
          </p:nvSpPr>
          <p:spPr bwMode="auto">
            <a:xfrm flipH="1">
              <a:off x="2888" y="2234"/>
              <a:ext cx="640" cy="0"/>
            </a:xfrm>
            <a:prstGeom prst="line">
              <a:avLst/>
            </a:prstGeom>
            <a:ln>
              <a:headEnd type="triangle" w="med" len="med"/>
              <a:tailEnd type="triangle" w="med" len="med"/>
            </a:ln>
          </p:spPr>
          <p:style>
            <a:lnRef idx="1">
              <a:schemeClr val="dk1"/>
            </a:lnRef>
            <a:fillRef idx="2">
              <a:schemeClr val="dk1"/>
            </a:fillRef>
            <a:effectRef idx="1">
              <a:schemeClr val="dk1"/>
            </a:effectRef>
            <a:fontRef idx="minor">
              <a:schemeClr val="dk1"/>
            </a:fontRef>
          </p:style>
          <p:txBody>
            <a:bodyPr/>
            <a:lstStyle/>
            <a:p>
              <a:pPr eaLnBrk="1" hangingPunct="1">
                <a:spcBef>
                  <a:spcPct val="20000"/>
                </a:spcBef>
                <a:buFontTx/>
                <a:buChar char="•"/>
                <a:defRPr/>
              </a:pPr>
              <a:endParaRPr lang="en-US"/>
            </a:p>
          </p:txBody>
        </p:sp>
        <p:sp>
          <p:nvSpPr>
            <p:cNvPr id="882726" name="Rectangle 38">
              <a:extLst>
                <a:ext uri="{FF2B5EF4-FFF2-40B4-BE49-F238E27FC236}">
                  <a16:creationId xmlns:a16="http://schemas.microsoft.com/office/drawing/2014/main" id="{82121749-0A8D-422E-ABA5-4935675E6675}"/>
                </a:ext>
              </a:extLst>
            </p:cNvPr>
            <p:cNvSpPr>
              <a:spLocks noChangeArrowheads="1"/>
            </p:cNvSpPr>
            <p:nvPr/>
          </p:nvSpPr>
          <p:spPr bwMode="auto">
            <a:xfrm>
              <a:off x="1656" y="2961"/>
              <a:ext cx="1280" cy="796"/>
            </a:xfrm>
            <a:prstGeom prst="rect">
              <a:avLst/>
            </a:prstGeom>
            <a:ln>
              <a:headEnd/>
              <a:tailEnd/>
            </a:ln>
          </p:spPr>
          <p:style>
            <a:lnRef idx="1">
              <a:schemeClr val="dk1"/>
            </a:lnRef>
            <a:fillRef idx="2">
              <a:schemeClr val="dk1"/>
            </a:fillRef>
            <a:effectRef idx="1">
              <a:schemeClr val="dk1"/>
            </a:effectRef>
            <a:fontRef idx="minor">
              <a:schemeClr val="dk1"/>
            </a:fontRef>
          </p:style>
          <p:txBody>
            <a:bodyPr wrap="none" lIns="91440" tIns="45720" rIns="91440" bIns="45720" anchor="ctr"/>
            <a:lstStyle>
              <a:lvl1pPr marL="342900" indent="-342900">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fontAlgn="base">
                <a:spcBef>
                  <a:spcPct val="20000"/>
                </a:spcBef>
                <a:spcAft>
                  <a:spcPct val="0"/>
                </a:spcAft>
                <a:buChar char="•"/>
                <a:defRPr sz="3200">
                  <a:solidFill>
                    <a:schemeClr val="tx1"/>
                  </a:solidFill>
                  <a:latin typeface="Arial" panose="020B0604020202020204" pitchFamily="34" charset="0"/>
                </a:defRPr>
              </a:lvl6pPr>
              <a:lvl7pPr marL="2971800" indent="-228600" fontAlgn="base">
                <a:spcBef>
                  <a:spcPct val="20000"/>
                </a:spcBef>
                <a:spcAft>
                  <a:spcPct val="0"/>
                </a:spcAft>
                <a:buChar char="•"/>
                <a:defRPr sz="3200">
                  <a:solidFill>
                    <a:schemeClr val="tx1"/>
                  </a:solidFill>
                  <a:latin typeface="Arial" panose="020B0604020202020204" pitchFamily="34" charset="0"/>
                </a:defRPr>
              </a:lvl7pPr>
              <a:lvl8pPr marL="3429000" indent="-228600" fontAlgn="base">
                <a:spcBef>
                  <a:spcPct val="20000"/>
                </a:spcBef>
                <a:spcAft>
                  <a:spcPct val="0"/>
                </a:spcAft>
                <a:buChar char="•"/>
                <a:defRPr sz="3200">
                  <a:solidFill>
                    <a:schemeClr val="tx1"/>
                  </a:solidFill>
                  <a:latin typeface="Arial" panose="020B0604020202020204" pitchFamily="34" charset="0"/>
                </a:defRPr>
              </a:lvl8pPr>
              <a:lvl9pPr marL="3886200" indent="-228600" fontAlgn="base">
                <a:spcBef>
                  <a:spcPct val="20000"/>
                </a:spcBef>
                <a:spcAft>
                  <a:spcPct val="0"/>
                </a:spcAft>
                <a:buChar char="•"/>
                <a:defRPr sz="3200">
                  <a:solidFill>
                    <a:schemeClr val="tx1"/>
                  </a:solidFill>
                  <a:latin typeface="Arial" panose="020B0604020202020204" pitchFamily="34" charset="0"/>
                </a:defRPr>
              </a:lvl9pPr>
            </a:lstStyle>
            <a:p>
              <a:pPr algn="ctr" eaLnBrk="1" hangingPunct="1">
                <a:buFontTx/>
                <a:buNone/>
                <a:defRPr/>
              </a:pPr>
              <a:r>
                <a:rPr lang="en-US" altLang="en-US" sz="1800" b="1">
                  <a:latin typeface="Cambria"/>
                </a:rPr>
                <a:t>Router</a:t>
              </a:r>
              <a:endParaRPr lang="en-US" altLang="en-US" sz="1800" b="1">
                <a:latin typeface="Cambria" panose="02040503050406030204" pitchFamily="18" charset="0"/>
              </a:endParaRPr>
            </a:p>
            <a:p>
              <a:pPr algn="ctr" eaLnBrk="1" hangingPunct="1">
                <a:buFontTx/>
                <a:buNone/>
                <a:defRPr/>
              </a:pPr>
              <a:r>
                <a:rPr lang="en-US" altLang="en-US" sz="1000" b="1">
                  <a:latin typeface="Cambria" panose="02040503050406030204" pitchFamily="18" charset="0"/>
                </a:rPr>
                <a:t>(TDL-non TDL)</a:t>
              </a:r>
            </a:p>
          </p:txBody>
        </p:sp>
        <p:sp>
          <p:nvSpPr>
            <p:cNvPr id="882727" name="Line 39">
              <a:extLst>
                <a:ext uri="{FF2B5EF4-FFF2-40B4-BE49-F238E27FC236}">
                  <a16:creationId xmlns:a16="http://schemas.microsoft.com/office/drawing/2014/main" id="{D19340B6-B6D9-492E-89CE-F78F795837F3}"/>
                </a:ext>
              </a:extLst>
            </p:cNvPr>
            <p:cNvSpPr>
              <a:spLocks noChangeShapeType="1"/>
            </p:cNvSpPr>
            <p:nvPr/>
          </p:nvSpPr>
          <p:spPr bwMode="auto">
            <a:xfrm>
              <a:off x="4115" y="1106"/>
              <a:ext cx="0" cy="695"/>
            </a:xfrm>
            <a:prstGeom prst="line">
              <a:avLst/>
            </a:prstGeom>
            <a:ln>
              <a:headEnd type="triangle" w="med" len="med"/>
              <a:tailEnd type="triangle" w="med" len="med"/>
            </a:ln>
          </p:spPr>
          <p:style>
            <a:lnRef idx="1">
              <a:schemeClr val="dk1"/>
            </a:lnRef>
            <a:fillRef idx="2">
              <a:schemeClr val="dk1"/>
            </a:fillRef>
            <a:effectRef idx="1">
              <a:schemeClr val="dk1"/>
            </a:effectRef>
            <a:fontRef idx="minor">
              <a:schemeClr val="dk1"/>
            </a:fontRef>
          </p:style>
          <p:txBody>
            <a:bodyPr/>
            <a:lstStyle/>
            <a:p>
              <a:pPr eaLnBrk="1" hangingPunct="1">
                <a:spcBef>
                  <a:spcPct val="20000"/>
                </a:spcBef>
                <a:buFontTx/>
                <a:buChar char="•"/>
                <a:defRPr/>
              </a:pPr>
              <a:endParaRPr lang="en-US"/>
            </a:p>
          </p:txBody>
        </p:sp>
        <p:sp>
          <p:nvSpPr>
            <p:cNvPr id="882728" name="Line 40">
              <a:extLst>
                <a:ext uri="{FF2B5EF4-FFF2-40B4-BE49-F238E27FC236}">
                  <a16:creationId xmlns:a16="http://schemas.microsoft.com/office/drawing/2014/main" id="{68E05A48-6842-4445-94F5-13FF462B06DD}"/>
                </a:ext>
              </a:extLst>
            </p:cNvPr>
            <p:cNvSpPr>
              <a:spLocks noChangeShapeType="1"/>
            </p:cNvSpPr>
            <p:nvPr/>
          </p:nvSpPr>
          <p:spPr bwMode="auto">
            <a:xfrm>
              <a:off x="4455" y="1097"/>
              <a:ext cx="0" cy="695"/>
            </a:xfrm>
            <a:prstGeom prst="line">
              <a:avLst/>
            </a:prstGeom>
            <a:ln>
              <a:headEnd type="triangle" w="med" len="med"/>
              <a:tailEnd type="triangle" w="med" len="med"/>
            </a:ln>
          </p:spPr>
          <p:style>
            <a:lnRef idx="1">
              <a:schemeClr val="dk1"/>
            </a:lnRef>
            <a:fillRef idx="2">
              <a:schemeClr val="dk1"/>
            </a:fillRef>
            <a:effectRef idx="1">
              <a:schemeClr val="dk1"/>
            </a:effectRef>
            <a:fontRef idx="minor">
              <a:schemeClr val="dk1"/>
            </a:fontRef>
          </p:style>
          <p:txBody>
            <a:bodyPr/>
            <a:lstStyle/>
            <a:p>
              <a:pPr eaLnBrk="1" hangingPunct="1">
                <a:spcBef>
                  <a:spcPct val="20000"/>
                </a:spcBef>
                <a:buFontTx/>
                <a:buChar char="•"/>
                <a:defRPr/>
              </a:pPr>
              <a:endParaRPr lang="en-US"/>
            </a:p>
          </p:txBody>
        </p:sp>
        <p:sp>
          <p:nvSpPr>
            <p:cNvPr id="882729" name="Text Box 41">
              <a:extLst>
                <a:ext uri="{FF2B5EF4-FFF2-40B4-BE49-F238E27FC236}">
                  <a16:creationId xmlns:a16="http://schemas.microsoft.com/office/drawing/2014/main" id="{F947590D-3777-4A8D-8AFD-AE7E8E7A67E5}"/>
                </a:ext>
              </a:extLst>
            </p:cNvPr>
            <p:cNvSpPr txBox="1">
              <a:spLocks noChangeArrowheads="1"/>
            </p:cNvSpPr>
            <p:nvPr/>
          </p:nvSpPr>
          <p:spPr bwMode="auto">
            <a:xfrm>
              <a:off x="3442" y="658"/>
              <a:ext cx="1401" cy="449"/>
            </a:xfrm>
            <a:prstGeom prst="rect">
              <a:avLst/>
            </a:prstGeom>
            <a:ln>
              <a:headEnd/>
              <a:tailEnd/>
            </a:ln>
          </p:spPr>
          <p:style>
            <a:lnRef idx="1">
              <a:schemeClr val="dk1"/>
            </a:lnRef>
            <a:fillRef idx="2">
              <a:schemeClr val="dk1"/>
            </a:fillRef>
            <a:effectRef idx="1">
              <a:schemeClr val="dk1"/>
            </a:effectRef>
            <a:fontRef idx="minor">
              <a:schemeClr val="dk1"/>
            </a:fontRef>
          </p:style>
          <p:txBody>
            <a:bodyPr>
              <a:spAutoFit/>
            </a:bodyPr>
            <a:lstStyle/>
            <a:p>
              <a:pPr marL="342900" indent="-342900" algn="ctr" eaLnBrk="1" hangingPunct="1">
                <a:spcBef>
                  <a:spcPct val="20000"/>
                </a:spcBef>
                <a:defRPr/>
              </a:pPr>
              <a:r>
                <a:rPr lang="en-US" sz="1200" b="1"/>
                <a:t>Link 11</a:t>
              </a:r>
            </a:p>
            <a:p>
              <a:pPr marL="342900" indent="-342900" algn="ctr" eaLnBrk="1" hangingPunct="1">
                <a:spcBef>
                  <a:spcPct val="20000"/>
                </a:spcBef>
                <a:defRPr/>
              </a:pPr>
              <a:r>
                <a:rPr lang="en-US" sz="1200" b="1"/>
                <a:t>MIL-STD-6011</a:t>
              </a:r>
            </a:p>
          </p:txBody>
        </p:sp>
        <p:grpSp>
          <p:nvGrpSpPr>
            <p:cNvPr id="11283" name="Line 42">
              <a:extLst>
                <a:ext uri="{FF2B5EF4-FFF2-40B4-BE49-F238E27FC236}">
                  <a16:creationId xmlns:a16="http://schemas.microsoft.com/office/drawing/2014/main" id="{0D94129A-9F75-406F-BE7E-1CE25D41E449}"/>
                </a:ext>
              </a:extLst>
            </p:cNvPr>
            <p:cNvGrpSpPr>
              <a:grpSpLocks/>
            </p:cNvGrpSpPr>
            <p:nvPr/>
          </p:nvGrpSpPr>
          <p:grpSpPr bwMode="auto">
            <a:xfrm>
              <a:off x="1462" y="2454"/>
              <a:ext cx="1066" cy="856"/>
              <a:chOff x="2907792" y="5248656"/>
              <a:chExt cx="1243584" cy="938784"/>
            </a:xfrm>
          </p:grpSpPr>
          <p:pic>
            <p:nvPicPr>
              <p:cNvPr id="11296" name="Line 42">
                <a:extLst>
                  <a:ext uri="{FF2B5EF4-FFF2-40B4-BE49-F238E27FC236}">
                    <a16:creationId xmlns:a16="http://schemas.microsoft.com/office/drawing/2014/main" id="{C27274BC-AB34-4AA0-A458-D3832E96CDCF}"/>
                  </a:ext>
                </a:extLst>
              </p:cNvPr>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07792" y="5248656"/>
                <a:ext cx="1243584" cy="9387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97" name="Text Box 45">
                <a:extLst>
                  <a:ext uri="{FF2B5EF4-FFF2-40B4-BE49-F238E27FC236}">
                    <a16:creationId xmlns:a16="http://schemas.microsoft.com/office/drawing/2014/main" id="{BB79D06B-BB99-42DC-A16B-395FDEADF49E}"/>
                  </a:ext>
                </a:extLst>
              </p:cNvPr>
              <p:cNvSpPr txBox="1">
                <a:spLocks noChangeArrowheads="1" noChangeShapeType="1"/>
              </p:cNvSpPr>
              <p:nvPr/>
            </p:nvSpPr>
            <p:spPr bwMode="auto">
              <a:xfrm rot="5400000">
                <a:off x="3862401" y="5793455"/>
                <a:ext cx="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10800000" vert="eaVert"/>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1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500">
                    <a:solidFill>
                      <a:schemeClr val="tx1"/>
                    </a:solidFill>
                    <a:latin typeface="Arial" panose="020B0604020202020204" pitchFamily="34" charset="0"/>
                  </a:defRPr>
                </a:lvl4pPr>
                <a:lvl5pPr marL="2057400" indent="-228600">
                  <a:spcBef>
                    <a:spcPct val="20000"/>
                  </a:spcBef>
                  <a:buChar char="»"/>
                  <a:defRPr sz="1500">
                    <a:solidFill>
                      <a:schemeClr val="tx1"/>
                    </a:solidFill>
                    <a:latin typeface="Arial" panose="020B0604020202020204" pitchFamily="34" charset="0"/>
                  </a:defRPr>
                </a:lvl5pPr>
                <a:lvl6pPr marL="2514600" indent="-228600" fontAlgn="base">
                  <a:spcBef>
                    <a:spcPct val="20000"/>
                  </a:spcBef>
                  <a:spcAft>
                    <a:spcPct val="0"/>
                  </a:spcAft>
                  <a:buChar char="»"/>
                  <a:defRPr sz="1500">
                    <a:solidFill>
                      <a:schemeClr val="tx1"/>
                    </a:solidFill>
                    <a:latin typeface="Arial" panose="020B0604020202020204" pitchFamily="34" charset="0"/>
                  </a:defRPr>
                </a:lvl6pPr>
                <a:lvl7pPr marL="2971800" indent="-228600" fontAlgn="base">
                  <a:spcBef>
                    <a:spcPct val="20000"/>
                  </a:spcBef>
                  <a:spcAft>
                    <a:spcPct val="0"/>
                  </a:spcAft>
                  <a:buChar char="»"/>
                  <a:defRPr sz="1500">
                    <a:solidFill>
                      <a:schemeClr val="tx1"/>
                    </a:solidFill>
                    <a:latin typeface="Arial" panose="020B0604020202020204" pitchFamily="34" charset="0"/>
                  </a:defRPr>
                </a:lvl7pPr>
                <a:lvl8pPr marL="3429000" indent="-228600" fontAlgn="base">
                  <a:spcBef>
                    <a:spcPct val="20000"/>
                  </a:spcBef>
                  <a:spcAft>
                    <a:spcPct val="0"/>
                  </a:spcAft>
                  <a:buChar char="»"/>
                  <a:defRPr sz="1500">
                    <a:solidFill>
                      <a:schemeClr val="tx1"/>
                    </a:solidFill>
                    <a:latin typeface="Arial" panose="020B0604020202020204" pitchFamily="34" charset="0"/>
                  </a:defRPr>
                </a:lvl8pPr>
                <a:lvl9pPr marL="3886200" indent="-228600" fontAlgn="base">
                  <a:spcBef>
                    <a:spcPct val="20000"/>
                  </a:spcBef>
                  <a:spcAft>
                    <a:spcPct val="0"/>
                  </a:spcAft>
                  <a:buChar char="»"/>
                  <a:defRPr sz="1500">
                    <a:solidFill>
                      <a:schemeClr val="tx1"/>
                    </a:solidFill>
                    <a:latin typeface="Arial" panose="020B0604020202020204" pitchFamily="34" charset="0"/>
                  </a:defRPr>
                </a:lvl9pPr>
              </a:lstStyle>
              <a:p>
                <a:pPr eaLnBrk="1" hangingPunct="1"/>
                <a:endParaRPr lang="en-CA" altLang="en-US" sz="3200">
                  <a:solidFill>
                    <a:srgbClr val="000000"/>
                  </a:solidFill>
                  <a:latin typeface="Cambria" panose="02040503050406030204" pitchFamily="18" charset="0"/>
                </a:endParaRPr>
              </a:p>
            </p:txBody>
          </p:sp>
        </p:grpSp>
        <p:grpSp>
          <p:nvGrpSpPr>
            <p:cNvPr id="11284" name="Line 43">
              <a:extLst>
                <a:ext uri="{FF2B5EF4-FFF2-40B4-BE49-F238E27FC236}">
                  <a16:creationId xmlns:a16="http://schemas.microsoft.com/office/drawing/2014/main" id="{B56527A4-57C3-4FA4-90D5-202C1C4BBA20}"/>
                </a:ext>
              </a:extLst>
            </p:cNvPr>
            <p:cNvGrpSpPr>
              <a:grpSpLocks/>
            </p:cNvGrpSpPr>
            <p:nvPr/>
          </p:nvGrpSpPr>
          <p:grpSpPr bwMode="auto">
            <a:xfrm>
              <a:off x="4588" y="2471"/>
              <a:ext cx="1066" cy="912"/>
              <a:chOff x="6553200" y="5266944"/>
              <a:chExt cx="1243584" cy="999744"/>
            </a:xfrm>
          </p:grpSpPr>
          <p:pic>
            <p:nvPicPr>
              <p:cNvPr id="11294" name="Line 43">
                <a:extLst>
                  <a:ext uri="{FF2B5EF4-FFF2-40B4-BE49-F238E27FC236}">
                    <a16:creationId xmlns:a16="http://schemas.microsoft.com/office/drawing/2014/main" id="{137AD62C-52FB-4F8A-937C-3EFC04885E51}"/>
                  </a:ext>
                </a:extLst>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53200" y="5266944"/>
                <a:ext cx="1243584" cy="999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95" name="Text Box 48">
                <a:extLst>
                  <a:ext uri="{FF2B5EF4-FFF2-40B4-BE49-F238E27FC236}">
                    <a16:creationId xmlns:a16="http://schemas.microsoft.com/office/drawing/2014/main" id="{C1055E07-4873-4DF5-B5BB-BE27DADD213D}"/>
                  </a:ext>
                </a:extLst>
              </p:cNvPr>
              <p:cNvSpPr txBox="1">
                <a:spLocks noChangeArrowheads="1" noChangeShapeType="1"/>
              </p:cNvSpPr>
              <p:nvPr/>
            </p:nvSpPr>
            <p:spPr bwMode="auto">
              <a:xfrm rot="-5400000">
                <a:off x="6700794" y="5983105"/>
                <a:ext cx="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1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500">
                    <a:solidFill>
                      <a:schemeClr val="tx1"/>
                    </a:solidFill>
                    <a:latin typeface="Arial" panose="020B0604020202020204" pitchFamily="34" charset="0"/>
                  </a:defRPr>
                </a:lvl4pPr>
                <a:lvl5pPr marL="2057400" indent="-228600">
                  <a:spcBef>
                    <a:spcPct val="20000"/>
                  </a:spcBef>
                  <a:buChar char="»"/>
                  <a:defRPr sz="1500">
                    <a:solidFill>
                      <a:schemeClr val="tx1"/>
                    </a:solidFill>
                    <a:latin typeface="Arial" panose="020B0604020202020204" pitchFamily="34" charset="0"/>
                  </a:defRPr>
                </a:lvl5pPr>
                <a:lvl6pPr marL="2514600" indent="-228600" fontAlgn="base">
                  <a:spcBef>
                    <a:spcPct val="20000"/>
                  </a:spcBef>
                  <a:spcAft>
                    <a:spcPct val="0"/>
                  </a:spcAft>
                  <a:buChar char="»"/>
                  <a:defRPr sz="1500">
                    <a:solidFill>
                      <a:schemeClr val="tx1"/>
                    </a:solidFill>
                    <a:latin typeface="Arial" panose="020B0604020202020204" pitchFamily="34" charset="0"/>
                  </a:defRPr>
                </a:lvl6pPr>
                <a:lvl7pPr marL="2971800" indent="-228600" fontAlgn="base">
                  <a:spcBef>
                    <a:spcPct val="20000"/>
                  </a:spcBef>
                  <a:spcAft>
                    <a:spcPct val="0"/>
                  </a:spcAft>
                  <a:buChar char="»"/>
                  <a:defRPr sz="1500">
                    <a:solidFill>
                      <a:schemeClr val="tx1"/>
                    </a:solidFill>
                    <a:latin typeface="Arial" panose="020B0604020202020204" pitchFamily="34" charset="0"/>
                  </a:defRPr>
                </a:lvl7pPr>
                <a:lvl8pPr marL="3429000" indent="-228600" fontAlgn="base">
                  <a:spcBef>
                    <a:spcPct val="20000"/>
                  </a:spcBef>
                  <a:spcAft>
                    <a:spcPct val="0"/>
                  </a:spcAft>
                  <a:buChar char="»"/>
                  <a:defRPr sz="1500">
                    <a:solidFill>
                      <a:schemeClr val="tx1"/>
                    </a:solidFill>
                    <a:latin typeface="Arial" panose="020B0604020202020204" pitchFamily="34" charset="0"/>
                  </a:defRPr>
                </a:lvl8pPr>
                <a:lvl9pPr marL="3886200" indent="-228600" fontAlgn="base">
                  <a:spcBef>
                    <a:spcPct val="20000"/>
                  </a:spcBef>
                  <a:spcAft>
                    <a:spcPct val="0"/>
                  </a:spcAft>
                  <a:buChar char="»"/>
                  <a:defRPr sz="1500">
                    <a:solidFill>
                      <a:schemeClr val="tx1"/>
                    </a:solidFill>
                    <a:latin typeface="Arial" panose="020B0604020202020204" pitchFamily="34" charset="0"/>
                  </a:defRPr>
                </a:lvl9pPr>
              </a:lstStyle>
              <a:p>
                <a:pPr eaLnBrk="1" hangingPunct="1"/>
                <a:endParaRPr lang="en-CA" altLang="en-US" sz="3200">
                  <a:solidFill>
                    <a:srgbClr val="000000"/>
                  </a:solidFill>
                  <a:latin typeface="Cambria" panose="02040503050406030204" pitchFamily="18" charset="0"/>
                </a:endParaRPr>
              </a:p>
            </p:txBody>
          </p:sp>
        </p:grpSp>
        <p:sp>
          <p:nvSpPr>
            <p:cNvPr id="882732" name="Text Box 44">
              <a:extLst>
                <a:ext uri="{FF2B5EF4-FFF2-40B4-BE49-F238E27FC236}">
                  <a16:creationId xmlns:a16="http://schemas.microsoft.com/office/drawing/2014/main" id="{7854AEF4-96DF-4BAB-BA58-AE181C931F3F}"/>
                </a:ext>
              </a:extLst>
            </p:cNvPr>
            <p:cNvSpPr txBox="1">
              <a:spLocks noChangeArrowheads="1"/>
            </p:cNvSpPr>
            <p:nvPr/>
          </p:nvSpPr>
          <p:spPr bwMode="auto">
            <a:xfrm>
              <a:off x="3932" y="3101"/>
              <a:ext cx="1608" cy="452"/>
            </a:xfrm>
            <a:prstGeom prst="rect">
              <a:avLst/>
            </a:prstGeom>
            <a:ln>
              <a:headEnd/>
              <a:tailEnd/>
            </a:ln>
          </p:spPr>
          <p:style>
            <a:lnRef idx="1">
              <a:schemeClr val="dk1"/>
            </a:lnRef>
            <a:fillRef idx="2">
              <a:schemeClr val="dk1"/>
            </a:fillRef>
            <a:effectRef idx="1">
              <a:schemeClr val="dk1"/>
            </a:effectRef>
            <a:fontRef idx="minor">
              <a:schemeClr val="dk1"/>
            </a:fontRef>
          </p:style>
          <p:txBody>
            <a:bodyPr>
              <a:spAutoFit/>
            </a:bodyPr>
            <a:lstStyle/>
            <a:p>
              <a:pPr marL="342900" indent="-342900" algn="ctr" eaLnBrk="1" hangingPunct="1">
                <a:spcBef>
                  <a:spcPct val="20000"/>
                </a:spcBef>
                <a:defRPr/>
              </a:pPr>
              <a:r>
                <a:rPr lang="en-US" sz="1200" b="1"/>
                <a:t>VMF    </a:t>
              </a:r>
            </a:p>
            <a:p>
              <a:pPr marL="342900" indent="-342900" algn="ctr" eaLnBrk="1" hangingPunct="1">
                <a:spcBef>
                  <a:spcPct val="20000"/>
                </a:spcBef>
                <a:defRPr/>
              </a:pPr>
              <a:r>
                <a:rPr lang="en-US" sz="1200" b="1"/>
                <a:t>  MIL-STD-6017</a:t>
              </a:r>
            </a:p>
          </p:txBody>
        </p:sp>
        <p:sp>
          <p:nvSpPr>
            <p:cNvPr id="11293" name="Text Box 54">
              <a:extLst>
                <a:ext uri="{FF2B5EF4-FFF2-40B4-BE49-F238E27FC236}">
                  <a16:creationId xmlns:a16="http://schemas.microsoft.com/office/drawing/2014/main" id="{7609C201-823E-4DFF-A54E-A16415B72C25}"/>
                </a:ext>
              </a:extLst>
            </p:cNvPr>
            <p:cNvSpPr txBox="1">
              <a:spLocks noChangeArrowheads="1" noChangeShapeType="1"/>
            </p:cNvSpPr>
            <p:nvPr/>
          </p:nvSpPr>
          <p:spPr bwMode="auto">
            <a:xfrm rot="5400000">
              <a:off x="3547" y="3560"/>
              <a:ext cx="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10800000" vert="eaVert"/>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1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500">
                  <a:solidFill>
                    <a:schemeClr val="tx1"/>
                  </a:solidFill>
                  <a:latin typeface="Arial" panose="020B0604020202020204" pitchFamily="34" charset="0"/>
                </a:defRPr>
              </a:lvl4pPr>
              <a:lvl5pPr marL="2057400" indent="-228600">
                <a:spcBef>
                  <a:spcPct val="20000"/>
                </a:spcBef>
                <a:buChar char="»"/>
                <a:defRPr sz="1500">
                  <a:solidFill>
                    <a:schemeClr val="tx1"/>
                  </a:solidFill>
                  <a:latin typeface="Arial" panose="020B0604020202020204" pitchFamily="34" charset="0"/>
                </a:defRPr>
              </a:lvl5pPr>
              <a:lvl6pPr marL="2514600" indent="-228600" fontAlgn="base">
                <a:spcBef>
                  <a:spcPct val="20000"/>
                </a:spcBef>
                <a:spcAft>
                  <a:spcPct val="0"/>
                </a:spcAft>
                <a:buChar char="»"/>
                <a:defRPr sz="1500">
                  <a:solidFill>
                    <a:schemeClr val="tx1"/>
                  </a:solidFill>
                  <a:latin typeface="Arial" panose="020B0604020202020204" pitchFamily="34" charset="0"/>
                </a:defRPr>
              </a:lvl6pPr>
              <a:lvl7pPr marL="2971800" indent="-228600" fontAlgn="base">
                <a:spcBef>
                  <a:spcPct val="20000"/>
                </a:spcBef>
                <a:spcAft>
                  <a:spcPct val="0"/>
                </a:spcAft>
                <a:buChar char="»"/>
                <a:defRPr sz="1500">
                  <a:solidFill>
                    <a:schemeClr val="tx1"/>
                  </a:solidFill>
                  <a:latin typeface="Arial" panose="020B0604020202020204" pitchFamily="34" charset="0"/>
                </a:defRPr>
              </a:lvl7pPr>
              <a:lvl8pPr marL="3429000" indent="-228600" fontAlgn="base">
                <a:spcBef>
                  <a:spcPct val="20000"/>
                </a:spcBef>
                <a:spcAft>
                  <a:spcPct val="0"/>
                </a:spcAft>
                <a:buChar char="»"/>
                <a:defRPr sz="1500">
                  <a:solidFill>
                    <a:schemeClr val="tx1"/>
                  </a:solidFill>
                  <a:latin typeface="Arial" panose="020B0604020202020204" pitchFamily="34" charset="0"/>
                </a:defRPr>
              </a:lvl8pPr>
              <a:lvl9pPr marL="3886200" indent="-228600" fontAlgn="base">
                <a:spcBef>
                  <a:spcPct val="20000"/>
                </a:spcBef>
                <a:spcAft>
                  <a:spcPct val="0"/>
                </a:spcAft>
                <a:buChar char="»"/>
                <a:defRPr sz="1500">
                  <a:solidFill>
                    <a:schemeClr val="tx1"/>
                  </a:solidFill>
                  <a:latin typeface="Arial" panose="020B0604020202020204" pitchFamily="34" charset="0"/>
                </a:defRPr>
              </a:lvl9pPr>
            </a:lstStyle>
            <a:p>
              <a:pPr eaLnBrk="1" hangingPunct="1"/>
              <a:endParaRPr lang="en-CA" altLang="en-US" sz="3200">
                <a:solidFill>
                  <a:srgbClr val="000000"/>
                </a:solidFill>
                <a:latin typeface="Cambria" panose="02040503050406030204" pitchFamily="18" charset="0"/>
              </a:endParaRPr>
            </a:p>
          </p:txBody>
        </p:sp>
        <p:sp>
          <p:nvSpPr>
            <p:cNvPr id="882734" name="Text Box 46">
              <a:extLst>
                <a:ext uri="{FF2B5EF4-FFF2-40B4-BE49-F238E27FC236}">
                  <a16:creationId xmlns:a16="http://schemas.microsoft.com/office/drawing/2014/main" id="{E0244FAE-0E36-4942-9FD8-48DE10E2F335}"/>
                </a:ext>
              </a:extLst>
            </p:cNvPr>
            <p:cNvSpPr txBox="1">
              <a:spLocks noChangeArrowheads="1"/>
            </p:cNvSpPr>
            <p:nvPr/>
          </p:nvSpPr>
          <p:spPr bwMode="auto">
            <a:xfrm>
              <a:off x="296" y="3496"/>
              <a:ext cx="689" cy="226"/>
            </a:xfrm>
            <a:prstGeom prst="rect">
              <a:avLst/>
            </a:prstGeom>
            <a:ln>
              <a:headEnd/>
              <a:tailEnd/>
            </a:ln>
          </p:spPr>
          <p:style>
            <a:lnRef idx="1">
              <a:schemeClr val="dk1"/>
            </a:lnRef>
            <a:fillRef idx="2">
              <a:schemeClr val="dk1"/>
            </a:fillRef>
            <a:effectRef idx="1">
              <a:schemeClr val="dk1"/>
            </a:effectRef>
            <a:fontRef idx="minor">
              <a:schemeClr val="dk1"/>
            </a:fontRef>
          </p:style>
          <p:txBody>
            <a:bodyPr wrap="square" lIns="91440" tIns="45720" rIns="91440" bIns="45720" anchor="t">
              <a:spAutoFit/>
            </a:bodyPr>
            <a:lstStyle/>
            <a:p>
              <a:pPr marL="342900" indent="-342900" eaLnBrk="1" hangingPunct="1">
                <a:spcBef>
                  <a:spcPct val="20000"/>
                </a:spcBef>
                <a:defRPr/>
              </a:pPr>
              <a:r>
                <a:rPr lang="en-US" sz="1200" b="1">
                  <a:cs typeface="Arial"/>
                </a:rPr>
                <a:t>GCCS</a:t>
              </a:r>
            </a:p>
          </p:txBody>
        </p:sp>
        <p:grpSp>
          <p:nvGrpSpPr>
            <p:cNvPr id="11288" name="Line 47">
              <a:extLst>
                <a:ext uri="{FF2B5EF4-FFF2-40B4-BE49-F238E27FC236}">
                  <a16:creationId xmlns:a16="http://schemas.microsoft.com/office/drawing/2014/main" id="{F484FCB4-311A-4F17-B00A-EE2A53968D0F}"/>
                </a:ext>
              </a:extLst>
            </p:cNvPr>
            <p:cNvGrpSpPr>
              <a:grpSpLocks/>
            </p:cNvGrpSpPr>
            <p:nvPr/>
          </p:nvGrpSpPr>
          <p:grpSpPr bwMode="auto">
            <a:xfrm>
              <a:off x="992" y="3504"/>
              <a:ext cx="752" cy="418"/>
              <a:chOff x="2358594" y="6394732"/>
              <a:chExt cx="876883" cy="457746"/>
            </a:xfrm>
          </p:grpSpPr>
          <p:pic>
            <p:nvPicPr>
              <p:cNvPr id="11290" name="Line 47">
                <a:extLst>
                  <a:ext uri="{FF2B5EF4-FFF2-40B4-BE49-F238E27FC236}">
                    <a16:creationId xmlns:a16="http://schemas.microsoft.com/office/drawing/2014/main" id="{5ECB9C1D-047A-46C9-ADEE-D7E41D4BBCFA}"/>
                  </a:ext>
                </a:extLst>
              </p:cNvPr>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58594" y="6394732"/>
                <a:ext cx="876883" cy="457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91" name="Text Box 60">
                <a:extLst>
                  <a:ext uri="{FF2B5EF4-FFF2-40B4-BE49-F238E27FC236}">
                    <a16:creationId xmlns:a16="http://schemas.microsoft.com/office/drawing/2014/main" id="{9DDFA648-DE34-49ED-AE21-6CBCEBF72C56}"/>
                  </a:ext>
                </a:extLst>
              </p:cNvPr>
              <p:cNvSpPr txBox="1">
                <a:spLocks noChangeArrowheads="1" noChangeShapeType="1"/>
              </p:cNvSpPr>
              <p:nvPr/>
            </p:nvSpPr>
            <p:spPr bwMode="auto">
              <a:xfrm rot="5400000">
                <a:off x="3095662" y="6460518"/>
                <a:ext cx="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10800000" vert="eaVert"/>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1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500">
                    <a:solidFill>
                      <a:schemeClr val="tx1"/>
                    </a:solidFill>
                    <a:latin typeface="Arial" panose="020B0604020202020204" pitchFamily="34" charset="0"/>
                  </a:defRPr>
                </a:lvl4pPr>
                <a:lvl5pPr marL="2057400" indent="-228600">
                  <a:spcBef>
                    <a:spcPct val="20000"/>
                  </a:spcBef>
                  <a:buChar char="»"/>
                  <a:defRPr sz="1500">
                    <a:solidFill>
                      <a:schemeClr val="tx1"/>
                    </a:solidFill>
                    <a:latin typeface="Arial" panose="020B0604020202020204" pitchFamily="34" charset="0"/>
                  </a:defRPr>
                </a:lvl5pPr>
                <a:lvl6pPr marL="2514600" indent="-228600" fontAlgn="base">
                  <a:spcBef>
                    <a:spcPct val="20000"/>
                  </a:spcBef>
                  <a:spcAft>
                    <a:spcPct val="0"/>
                  </a:spcAft>
                  <a:buChar char="»"/>
                  <a:defRPr sz="1500">
                    <a:solidFill>
                      <a:schemeClr val="tx1"/>
                    </a:solidFill>
                    <a:latin typeface="Arial" panose="020B0604020202020204" pitchFamily="34" charset="0"/>
                  </a:defRPr>
                </a:lvl6pPr>
                <a:lvl7pPr marL="2971800" indent="-228600" fontAlgn="base">
                  <a:spcBef>
                    <a:spcPct val="20000"/>
                  </a:spcBef>
                  <a:spcAft>
                    <a:spcPct val="0"/>
                  </a:spcAft>
                  <a:buChar char="»"/>
                  <a:defRPr sz="1500">
                    <a:solidFill>
                      <a:schemeClr val="tx1"/>
                    </a:solidFill>
                    <a:latin typeface="Arial" panose="020B0604020202020204" pitchFamily="34" charset="0"/>
                  </a:defRPr>
                </a:lvl7pPr>
                <a:lvl8pPr marL="3429000" indent="-228600" fontAlgn="base">
                  <a:spcBef>
                    <a:spcPct val="20000"/>
                  </a:spcBef>
                  <a:spcAft>
                    <a:spcPct val="0"/>
                  </a:spcAft>
                  <a:buChar char="»"/>
                  <a:defRPr sz="1500">
                    <a:solidFill>
                      <a:schemeClr val="tx1"/>
                    </a:solidFill>
                    <a:latin typeface="Arial" panose="020B0604020202020204" pitchFamily="34" charset="0"/>
                  </a:defRPr>
                </a:lvl8pPr>
                <a:lvl9pPr marL="3886200" indent="-228600" fontAlgn="base">
                  <a:spcBef>
                    <a:spcPct val="20000"/>
                  </a:spcBef>
                  <a:spcAft>
                    <a:spcPct val="0"/>
                  </a:spcAft>
                  <a:buChar char="»"/>
                  <a:defRPr sz="1500">
                    <a:solidFill>
                      <a:schemeClr val="tx1"/>
                    </a:solidFill>
                    <a:latin typeface="Arial" panose="020B0604020202020204" pitchFamily="34" charset="0"/>
                  </a:defRPr>
                </a:lvl9pPr>
              </a:lstStyle>
              <a:p>
                <a:pPr eaLnBrk="1" hangingPunct="1"/>
                <a:endParaRPr lang="en-CA" altLang="en-US" sz="3200">
                  <a:solidFill>
                    <a:srgbClr val="000000"/>
                  </a:solidFill>
                  <a:latin typeface="Cambria" panose="02040503050406030204" pitchFamily="18" charset="0"/>
                </a:endParaRPr>
              </a:p>
            </p:txBody>
          </p:sp>
        </p:grpSp>
      </p:gr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47">
            <a:extLst>
              <a:ext uri="{FF2B5EF4-FFF2-40B4-BE49-F238E27FC236}">
                <a16:creationId xmlns:a16="http://schemas.microsoft.com/office/drawing/2014/main" id="{FBD717D9-06D8-4F25-A405-B7D95D178D55}"/>
              </a:ext>
            </a:extLst>
          </p:cNvPr>
          <p:cNvSpPr>
            <a:spLocks noGrp="1" noChangeArrowheads="1"/>
          </p:cNvSpPr>
          <p:nvPr>
            <p:ph type="title"/>
          </p:nvPr>
        </p:nvSpPr>
        <p:spPr>
          <a:xfrm>
            <a:off x="2842146" y="-684"/>
            <a:ext cx="3459362" cy="1120698"/>
          </a:xfrm>
        </p:spPr>
        <p:txBody>
          <a:bodyPr/>
          <a:lstStyle/>
          <a:p>
            <a:r>
              <a:rPr lang="en-US" altLang="en-US" dirty="0">
                <a:solidFill>
                  <a:schemeClr val="accent6"/>
                </a:solidFill>
              </a:rPr>
              <a:t>Gateway Example</a:t>
            </a:r>
            <a:r>
              <a:rPr lang="en-US" altLang="en-US" dirty="0"/>
              <a:t> </a:t>
            </a:r>
            <a:endParaRPr lang="en-US" altLang="en-US"/>
          </a:p>
        </p:txBody>
      </p:sp>
      <p:grpSp>
        <p:nvGrpSpPr>
          <p:cNvPr id="2" name="Group 2">
            <a:extLst>
              <a:ext uri="{FF2B5EF4-FFF2-40B4-BE49-F238E27FC236}">
                <a16:creationId xmlns:a16="http://schemas.microsoft.com/office/drawing/2014/main" id="{5136DD38-D471-4373-AB1D-9EDC48746A31}"/>
              </a:ext>
            </a:extLst>
          </p:cNvPr>
          <p:cNvGrpSpPr>
            <a:grpSpLocks noChangeAspect="1"/>
          </p:cNvGrpSpPr>
          <p:nvPr/>
        </p:nvGrpSpPr>
        <p:grpSpPr bwMode="auto">
          <a:xfrm>
            <a:off x="3816350" y="3005138"/>
            <a:ext cx="1176338" cy="555625"/>
            <a:chOff x="1822" y="2063"/>
            <a:chExt cx="818" cy="386"/>
          </a:xfrm>
          <a:noFill/>
        </p:grpSpPr>
        <p:sp>
          <p:nvSpPr>
            <p:cNvPr id="8604" name="Freeform 3">
              <a:extLst>
                <a:ext uri="{FF2B5EF4-FFF2-40B4-BE49-F238E27FC236}">
                  <a16:creationId xmlns:a16="http://schemas.microsoft.com/office/drawing/2014/main" id="{4BE2D0A0-49D8-4DD9-9F98-15547823A6F9}"/>
                </a:ext>
              </a:extLst>
            </p:cNvPr>
            <p:cNvSpPr>
              <a:spLocks noChangeAspect="1"/>
            </p:cNvSpPr>
            <p:nvPr/>
          </p:nvSpPr>
          <p:spPr bwMode="auto">
            <a:xfrm>
              <a:off x="1824" y="2063"/>
              <a:ext cx="816" cy="193"/>
            </a:xfrm>
            <a:custGeom>
              <a:avLst/>
              <a:gdLst>
                <a:gd name="T0" fmla="*/ 0 w 816"/>
                <a:gd name="T1" fmla="*/ 117 h 193"/>
                <a:gd name="T2" fmla="*/ 3 w 816"/>
                <a:gd name="T3" fmla="*/ 142 h 193"/>
                <a:gd name="T4" fmla="*/ 15 w 816"/>
                <a:gd name="T5" fmla="*/ 157 h 193"/>
                <a:gd name="T6" fmla="*/ 33 w 816"/>
                <a:gd name="T7" fmla="*/ 168 h 193"/>
                <a:gd name="T8" fmla="*/ 53 w 816"/>
                <a:gd name="T9" fmla="*/ 181 h 193"/>
                <a:gd name="T10" fmla="*/ 69 w 816"/>
                <a:gd name="T11" fmla="*/ 187 h 193"/>
                <a:gd name="T12" fmla="*/ 83 w 816"/>
                <a:gd name="T13" fmla="*/ 193 h 193"/>
                <a:gd name="T14" fmla="*/ 99 w 816"/>
                <a:gd name="T15" fmla="*/ 189 h 193"/>
                <a:gd name="T16" fmla="*/ 132 w 816"/>
                <a:gd name="T17" fmla="*/ 177 h 193"/>
                <a:gd name="T18" fmla="*/ 156 w 816"/>
                <a:gd name="T19" fmla="*/ 169 h 193"/>
                <a:gd name="T20" fmla="*/ 206 w 816"/>
                <a:gd name="T21" fmla="*/ 159 h 193"/>
                <a:gd name="T22" fmla="*/ 255 w 816"/>
                <a:gd name="T23" fmla="*/ 153 h 193"/>
                <a:gd name="T24" fmla="*/ 303 w 816"/>
                <a:gd name="T25" fmla="*/ 147 h 193"/>
                <a:gd name="T26" fmla="*/ 348 w 816"/>
                <a:gd name="T27" fmla="*/ 145 h 193"/>
                <a:gd name="T28" fmla="*/ 398 w 816"/>
                <a:gd name="T29" fmla="*/ 144 h 193"/>
                <a:gd name="T30" fmla="*/ 444 w 816"/>
                <a:gd name="T31" fmla="*/ 144 h 193"/>
                <a:gd name="T32" fmla="*/ 494 w 816"/>
                <a:gd name="T33" fmla="*/ 145 h 193"/>
                <a:gd name="T34" fmla="*/ 545 w 816"/>
                <a:gd name="T35" fmla="*/ 153 h 193"/>
                <a:gd name="T36" fmla="*/ 561 w 816"/>
                <a:gd name="T37" fmla="*/ 154 h 193"/>
                <a:gd name="T38" fmla="*/ 588 w 816"/>
                <a:gd name="T39" fmla="*/ 156 h 193"/>
                <a:gd name="T40" fmla="*/ 638 w 816"/>
                <a:gd name="T41" fmla="*/ 162 h 193"/>
                <a:gd name="T42" fmla="*/ 683 w 816"/>
                <a:gd name="T43" fmla="*/ 174 h 193"/>
                <a:gd name="T44" fmla="*/ 705 w 816"/>
                <a:gd name="T45" fmla="*/ 181 h 193"/>
                <a:gd name="T46" fmla="*/ 728 w 816"/>
                <a:gd name="T47" fmla="*/ 190 h 193"/>
                <a:gd name="T48" fmla="*/ 758 w 816"/>
                <a:gd name="T49" fmla="*/ 184 h 193"/>
                <a:gd name="T50" fmla="*/ 777 w 816"/>
                <a:gd name="T51" fmla="*/ 169 h 193"/>
                <a:gd name="T52" fmla="*/ 801 w 816"/>
                <a:gd name="T53" fmla="*/ 153 h 193"/>
                <a:gd name="T54" fmla="*/ 816 w 816"/>
                <a:gd name="T55" fmla="*/ 133 h 193"/>
                <a:gd name="T56" fmla="*/ 816 w 816"/>
                <a:gd name="T57" fmla="*/ 120 h 193"/>
                <a:gd name="T58" fmla="*/ 812 w 816"/>
                <a:gd name="T59" fmla="*/ 106 h 193"/>
                <a:gd name="T60" fmla="*/ 807 w 816"/>
                <a:gd name="T61" fmla="*/ 97 h 193"/>
                <a:gd name="T62" fmla="*/ 797 w 816"/>
                <a:gd name="T63" fmla="*/ 84 h 193"/>
                <a:gd name="T64" fmla="*/ 783 w 816"/>
                <a:gd name="T65" fmla="*/ 76 h 193"/>
                <a:gd name="T66" fmla="*/ 767 w 816"/>
                <a:gd name="T67" fmla="*/ 63 h 193"/>
                <a:gd name="T68" fmla="*/ 747 w 816"/>
                <a:gd name="T69" fmla="*/ 57 h 193"/>
                <a:gd name="T70" fmla="*/ 708 w 816"/>
                <a:gd name="T71" fmla="*/ 39 h 193"/>
                <a:gd name="T72" fmla="*/ 644 w 816"/>
                <a:gd name="T73" fmla="*/ 22 h 193"/>
                <a:gd name="T74" fmla="*/ 591 w 816"/>
                <a:gd name="T75" fmla="*/ 15 h 193"/>
                <a:gd name="T76" fmla="*/ 528 w 816"/>
                <a:gd name="T77" fmla="*/ 4 h 193"/>
                <a:gd name="T78" fmla="*/ 465 w 816"/>
                <a:gd name="T79" fmla="*/ 3 h 193"/>
                <a:gd name="T80" fmla="*/ 398 w 816"/>
                <a:gd name="T81" fmla="*/ 0 h 193"/>
                <a:gd name="T82" fmla="*/ 339 w 816"/>
                <a:gd name="T83" fmla="*/ 4 h 193"/>
                <a:gd name="T84" fmla="*/ 320 w 816"/>
                <a:gd name="T85" fmla="*/ 3 h 193"/>
                <a:gd name="T86" fmla="*/ 293 w 816"/>
                <a:gd name="T87" fmla="*/ 4 h 193"/>
                <a:gd name="T88" fmla="*/ 257 w 816"/>
                <a:gd name="T89" fmla="*/ 10 h 193"/>
                <a:gd name="T90" fmla="*/ 227 w 816"/>
                <a:gd name="T91" fmla="*/ 12 h 193"/>
                <a:gd name="T92" fmla="*/ 200 w 816"/>
                <a:gd name="T93" fmla="*/ 19 h 193"/>
                <a:gd name="T94" fmla="*/ 162 w 816"/>
                <a:gd name="T95" fmla="*/ 27 h 193"/>
                <a:gd name="T96" fmla="*/ 137 w 816"/>
                <a:gd name="T97" fmla="*/ 28 h 193"/>
                <a:gd name="T98" fmla="*/ 108 w 816"/>
                <a:gd name="T99" fmla="*/ 40 h 193"/>
                <a:gd name="T100" fmla="*/ 92 w 816"/>
                <a:gd name="T101" fmla="*/ 42 h 193"/>
                <a:gd name="T102" fmla="*/ 78 w 816"/>
                <a:gd name="T103" fmla="*/ 49 h 193"/>
                <a:gd name="T104" fmla="*/ 69 w 816"/>
                <a:gd name="T105" fmla="*/ 54 h 193"/>
                <a:gd name="T106" fmla="*/ 36 w 816"/>
                <a:gd name="T107" fmla="*/ 70 h 193"/>
                <a:gd name="T108" fmla="*/ 15 w 816"/>
                <a:gd name="T109" fmla="*/ 88 h 193"/>
                <a:gd name="T110" fmla="*/ 6 w 816"/>
                <a:gd name="T111" fmla="*/ 100 h 193"/>
                <a:gd name="T112" fmla="*/ 0 w 816"/>
                <a:gd name="T113" fmla="*/ 117 h 19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16"/>
                <a:gd name="T172" fmla="*/ 0 h 193"/>
                <a:gd name="T173" fmla="*/ 816 w 816"/>
                <a:gd name="T174" fmla="*/ 193 h 19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16" h="193">
                  <a:moveTo>
                    <a:pt x="0" y="117"/>
                  </a:moveTo>
                  <a:lnTo>
                    <a:pt x="3" y="142"/>
                  </a:lnTo>
                  <a:lnTo>
                    <a:pt x="15" y="157"/>
                  </a:lnTo>
                  <a:lnTo>
                    <a:pt x="33" y="168"/>
                  </a:lnTo>
                  <a:lnTo>
                    <a:pt x="53" y="181"/>
                  </a:lnTo>
                  <a:lnTo>
                    <a:pt x="69" y="187"/>
                  </a:lnTo>
                  <a:lnTo>
                    <a:pt x="83" y="193"/>
                  </a:lnTo>
                  <a:lnTo>
                    <a:pt x="99" y="189"/>
                  </a:lnTo>
                  <a:lnTo>
                    <a:pt x="132" y="177"/>
                  </a:lnTo>
                  <a:lnTo>
                    <a:pt x="156" y="169"/>
                  </a:lnTo>
                  <a:lnTo>
                    <a:pt x="206" y="159"/>
                  </a:lnTo>
                  <a:lnTo>
                    <a:pt x="255" y="153"/>
                  </a:lnTo>
                  <a:lnTo>
                    <a:pt x="303" y="147"/>
                  </a:lnTo>
                  <a:lnTo>
                    <a:pt x="348" y="145"/>
                  </a:lnTo>
                  <a:lnTo>
                    <a:pt x="398" y="144"/>
                  </a:lnTo>
                  <a:lnTo>
                    <a:pt x="444" y="144"/>
                  </a:lnTo>
                  <a:lnTo>
                    <a:pt x="494" y="145"/>
                  </a:lnTo>
                  <a:lnTo>
                    <a:pt x="545" y="153"/>
                  </a:lnTo>
                  <a:lnTo>
                    <a:pt x="561" y="154"/>
                  </a:lnTo>
                  <a:lnTo>
                    <a:pt x="588" y="156"/>
                  </a:lnTo>
                  <a:lnTo>
                    <a:pt x="638" y="162"/>
                  </a:lnTo>
                  <a:lnTo>
                    <a:pt x="683" y="174"/>
                  </a:lnTo>
                  <a:lnTo>
                    <a:pt x="705" y="181"/>
                  </a:lnTo>
                  <a:lnTo>
                    <a:pt x="728" y="190"/>
                  </a:lnTo>
                  <a:lnTo>
                    <a:pt x="758" y="184"/>
                  </a:lnTo>
                  <a:lnTo>
                    <a:pt x="777" y="169"/>
                  </a:lnTo>
                  <a:lnTo>
                    <a:pt x="801" y="153"/>
                  </a:lnTo>
                  <a:lnTo>
                    <a:pt x="816" y="133"/>
                  </a:lnTo>
                  <a:lnTo>
                    <a:pt x="816" y="120"/>
                  </a:lnTo>
                  <a:lnTo>
                    <a:pt x="812" y="106"/>
                  </a:lnTo>
                  <a:lnTo>
                    <a:pt x="807" y="97"/>
                  </a:lnTo>
                  <a:lnTo>
                    <a:pt x="797" y="84"/>
                  </a:lnTo>
                  <a:lnTo>
                    <a:pt x="783" y="76"/>
                  </a:lnTo>
                  <a:lnTo>
                    <a:pt x="767" y="63"/>
                  </a:lnTo>
                  <a:lnTo>
                    <a:pt x="747" y="57"/>
                  </a:lnTo>
                  <a:lnTo>
                    <a:pt x="708" y="39"/>
                  </a:lnTo>
                  <a:lnTo>
                    <a:pt x="644" y="22"/>
                  </a:lnTo>
                  <a:lnTo>
                    <a:pt x="591" y="15"/>
                  </a:lnTo>
                  <a:lnTo>
                    <a:pt x="528" y="4"/>
                  </a:lnTo>
                  <a:lnTo>
                    <a:pt x="465" y="3"/>
                  </a:lnTo>
                  <a:lnTo>
                    <a:pt x="398" y="0"/>
                  </a:lnTo>
                  <a:lnTo>
                    <a:pt x="339" y="4"/>
                  </a:lnTo>
                  <a:lnTo>
                    <a:pt x="320" y="3"/>
                  </a:lnTo>
                  <a:lnTo>
                    <a:pt x="293" y="4"/>
                  </a:lnTo>
                  <a:lnTo>
                    <a:pt x="257" y="10"/>
                  </a:lnTo>
                  <a:lnTo>
                    <a:pt x="227" y="12"/>
                  </a:lnTo>
                  <a:lnTo>
                    <a:pt x="200" y="19"/>
                  </a:lnTo>
                  <a:lnTo>
                    <a:pt x="162" y="27"/>
                  </a:lnTo>
                  <a:lnTo>
                    <a:pt x="137" y="28"/>
                  </a:lnTo>
                  <a:lnTo>
                    <a:pt x="108" y="40"/>
                  </a:lnTo>
                  <a:lnTo>
                    <a:pt x="92" y="42"/>
                  </a:lnTo>
                  <a:lnTo>
                    <a:pt x="78" y="49"/>
                  </a:lnTo>
                  <a:lnTo>
                    <a:pt x="69" y="54"/>
                  </a:lnTo>
                  <a:lnTo>
                    <a:pt x="36" y="70"/>
                  </a:lnTo>
                  <a:lnTo>
                    <a:pt x="15" y="88"/>
                  </a:lnTo>
                  <a:lnTo>
                    <a:pt x="6" y="100"/>
                  </a:lnTo>
                  <a:lnTo>
                    <a:pt x="0" y="117"/>
                  </a:lnTo>
                  <a:close/>
                </a:path>
              </a:pathLst>
            </a:custGeom>
            <a:grpFill/>
            <a:ln w="12700">
              <a:solidFill>
                <a:schemeClr val="tx1"/>
              </a:solidFill>
              <a:round/>
              <a:headEnd/>
              <a:tailEnd/>
            </a:ln>
          </p:spPr>
          <p:txBody>
            <a:bodyPr wrap="none" anchor="ctr"/>
            <a:lstStyle/>
            <a:p>
              <a:pPr eaLnBrk="1" hangingPunct="1">
                <a:buFontTx/>
                <a:buChar char="•"/>
                <a:defRPr/>
              </a:pPr>
              <a:endParaRPr lang="en-US" sz="2400">
                <a:solidFill>
                  <a:srgbClr val="000000"/>
                </a:solidFill>
                <a:latin typeface="Cambria"/>
              </a:endParaRPr>
            </a:p>
          </p:txBody>
        </p:sp>
        <p:sp>
          <p:nvSpPr>
            <p:cNvPr id="8605" name="Line 4">
              <a:extLst>
                <a:ext uri="{FF2B5EF4-FFF2-40B4-BE49-F238E27FC236}">
                  <a16:creationId xmlns:a16="http://schemas.microsoft.com/office/drawing/2014/main" id="{E3B76D3C-A2D8-49B9-9FCB-FC99882EBACB}"/>
                </a:ext>
              </a:extLst>
            </p:cNvPr>
            <p:cNvSpPr>
              <a:spLocks noChangeAspect="1" noChangeShapeType="1"/>
            </p:cNvSpPr>
            <p:nvPr/>
          </p:nvSpPr>
          <p:spPr bwMode="auto">
            <a:xfrm flipV="1">
              <a:off x="1872" y="2244"/>
              <a:ext cx="0" cy="134"/>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8606" name="Oval 5">
              <a:extLst>
                <a:ext uri="{FF2B5EF4-FFF2-40B4-BE49-F238E27FC236}">
                  <a16:creationId xmlns:a16="http://schemas.microsoft.com/office/drawing/2014/main" id="{107FDD01-C424-44E0-B368-86E96D5224CD}"/>
                </a:ext>
              </a:extLst>
            </p:cNvPr>
            <p:cNvSpPr>
              <a:spLocks noChangeAspect="1" noChangeArrowheads="1"/>
            </p:cNvSpPr>
            <p:nvPr/>
          </p:nvSpPr>
          <p:spPr bwMode="auto">
            <a:xfrm>
              <a:off x="1824" y="2208"/>
              <a:ext cx="816" cy="240"/>
            </a:xfrm>
            <a:prstGeom prst="ellips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8607" name="Freeform 6">
              <a:extLst>
                <a:ext uri="{FF2B5EF4-FFF2-40B4-BE49-F238E27FC236}">
                  <a16:creationId xmlns:a16="http://schemas.microsoft.com/office/drawing/2014/main" id="{7550FA67-21A9-47C9-BA6C-865628E3F118}"/>
                </a:ext>
              </a:extLst>
            </p:cNvPr>
            <p:cNvSpPr>
              <a:spLocks noChangeAspect="1"/>
            </p:cNvSpPr>
            <p:nvPr/>
          </p:nvSpPr>
          <p:spPr bwMode="auto">
            <a:xfrm>
              <a:off x="1822" y="2194"/>
              <a:ext cx="816" cy="251"/>
            </a:xfrm>
            <a:custGeom>
              <a:avLst/>
              <a:gdLst>
                <a:gd name="T0" fmla="*/ 0 w 816"/>
                <a:gd name="T1" fmla="*/ 5 h 251"/>
                <a:gd name="T2" fmla="*/ 30 w 816"/>
                <a:gd name="T3" fmla="*/ 35 h 251"/>
                <a:gd name="T4" fmla="*/ 49 w 816"/>
                <a:gd name="T5" fmla="*/ 47 h 251"/>
                <a:gd name="T6" fmla="*/ 91 w 816"/>
                <a:gd name="T7" fmla="*/ 65 h 251"/>
                <a:gd name="T8" fmla="*/ 145 w 816"/>
                <a:gd name="T9" fmla="*/ 80 h 251"/>
                <a:gd name="T10" fmla="*/ 193 w 816"/>
                <a:gd name="T11" fmla="*/ 90 h 251"/>
                <a:gd name="T12" fmla="*/ 241 w 816"/>
                <a:gd name="T13" fmla="*/ 98 h 251"/>
                <a:gd name="T14" fmla="*/ 291 w 816"/>
                <a:gd name="T15" fmla="*/ 105 h 251"/>
                <a:gd name="T16" fmla="*/ 334 w 816"/>
                <a:gd name="T17" fmla="*/ 105 h 251"/>
                <a:gd name="T18" fmla="*/ 382 w 816"/>
                <a:gd name="T19" fmla="*/ 108 h 251"/>
                <a:gd name="T20" fmla="*/ 435 w 816"/>
                <a:gd name="T21" fmla="*/ 107 h 251"/>
                <a:gd name="T22" fmla="*/ 484 w 816"/>
                <a:gd name="T23" fmla="*/ 105 h 251"/>
                <a:gd name="T24" fmla="*/ 528 w 816"/>
                <a:gd name="T25" fmla="*/ 105 h 251"/>
                <a:gd name="T26" fmla="*/ 579 w 816"/>
                <a:gd name="T27" fmla="*/ 96 h 251"/>
                <a:gd name="T28" fmla="*/ 622 w 816"/>
                <a:gd name="T29" fmla="*/ 90 h 251"/>
                <a:gd name="T30" fmla="*/ 672 w 816"/>
                <a:gd name="T31" fmla="*/ 78 h 251"/>
                <a:gd name="T32" fmla="*/ 718 w 816"/>
                <a:gd name="T33" fmla="*/ 68 h 251"/>
                <a:gd name="T34" fmla="*/ 768 w 816"/>
                <a:gd name="T35" fmla="*/ 45 h 251"/>
                <a:gd name="T36" fmla="*/ 792 w 816"/>
                <a:gd name="T37" fmla="*/ 29 h 251"/>
                <a:gd name="T38" fmla="*/ 816 w 816"/>
                <a:gd name="T39" fmla="*/ 0 h 251"/>
                <a:gd name="T40" fmla="*/ 816 w 816"/>
                <a:gd name="T41" fmla="*/ 138 h 251"/>
                <a:gd name="T42" fmla="*/ 798 w 816"/>
                <a:gd name="T43" fmla="*/ 170 h 251"/>
                <a:gd name="T44" fmla="*/ 771 w 816"/>
                <a:gd name="T45" fmla="*/ 188 h 251"/>
                <a:gd name="T46" fmla="*/ 717 w 816"/>
                <a:gd name="T47" fmla="*/ 210 h 251"/>
                <a:gd name="T48" fmla="*/ 673 w 816"/>
                <a:gd name="T49" fmla="*/ 222 h 251"/>
                <a:gd name="T50" fmla="*/ 624 w 816"/>
                <a:gd name="T51" fmla="*/ 234 h 251"/>
                <a:gd name="T52" fmla="*/ 582 w 816"/>
                <a:gd name="T53" fmla="*/ 239 h 251"/>
                <a:gd name="T54" fmla="*/ 525 w 816"/>
                <a:gd name="T55" fmla="*/ 245 h 251"/>
                <a:gd name="T56" fmla="*/ 483 w 816"/>
                <a:gd name="T57" fmla="*/ 249 h 251"/>
                <a:gd name="T58" fmla="*/ 427 w 816"/>
                <a:gd name="T59" fmla="*/ 251 h 251"/>
                <a:gd name="T60" fmla="*/ 384 w 816"/>
                <a:gd name="T61" fmla="*/ 251 h 251"/>
                <a:gd name="T62" fmla="*/ 330 w 816"/>
                <a:gd name="T63" fmla="*/ 249 h 251"/>
                <a:gd name="T64" fmla="*/ 285 w 816"/>
                <a:gd name="T65" fmla="*/ 248 h 251"/>
                <a:gd name="T66" fmla="*/ 232 w 816"/>
                <a:gd name="T67" fmla="*/ 240 h 251"/>
                <a:gd name="T68" fmla="*/ 193 w 816"/>
                <a:gd name="T69" fmla="*/ 231 h 251"/>
                <a:gd name="T70" fmla="*/ 136 w 816"/>
                <a:gd name="T71" fmla="*/ 222 h 251"/>
                <a:gd name="T72" fmla="*/ 84 w 816"/>
                <a:gd name="T73" fmla="*/ 204 h 251"/>
                <a:gd name="T74" fmla="*/ 42 w 816"/>
                <a:gd name="T75" fmla="*/ 185 h 251"/>
                <a:gd name="T76" fmla="*/ 19 w 816"/>
                <a:gd name="T77" fmla="*/ 167 h 251"/>
                <a:gd name="T78" fmla="*/ 0 w 816"/>
                <a:gd name="T79" fmla="*/ 140 h 251"/>
                <a:gd name="T80" fmla="*/ 0 w 816"/>
                <a:gd name="T81" fmla="*/ 5 h 25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816"/>
                <a:gd name="T124" fmla="*/ 0 h 251"/>
                <a:gd name="T125" fmla="*/ 816 w 816"/>
                <a:gd name="T126" fmla="*/ 251 h 25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816" h="251">
                  <a:moveTo>
                    <a:pt x="0" y="5"/>
                  </a:moveTo>
                  <a:lnTo>
                    <a:pt x="30" y="35"/>
                  </a:lnTo>
                  <a:lnTo>
                    <a:pt x="49" y="47"/>
                  </a:lnTo>
                  <a:lnTo>
                    <a:pt x="91" y="65"/>
                  </a:lnTo>
                  <a:lnTo>
                    <a:pt x="145" y="80"/>
                  </a:lnTo>
                  <a:lnTo>
                    <a:pt x="193" y="90"/>
                  </a:lnTo>
                  <a:lnTo>
                    <a:pt x="241" y="98"/>
                  </a:lnTo>
                  <a:lnTo>
                    <a:pt x="291" y="105"/>
                  </a:lnTo>
                  <a:lnTo>
                    <a:pt x="334" y="105"/>
                  </a:lnTo>
                  <a:lnTo>
                    <a:pt x="382" y="108"/>
                  </a:lnTo>
                  <a:lnTo>
                    <a:pt x="435" y="107"/>
                  </a:lnTo>
                  <a:lnTo>
                    <a:pt x="484" y="105"/>
                  </a:lnTo>
                  <a:lnTo>
                    <a:pt x="528" y="105"/>
                  </a:lnTo>
                  <a:lnTo>
                    <a:pt x="579" y="96"/>
                  </a:lnTo>
                  <a:lnTo>
                    <a:pt x="622" y="90"/>
                  </a:lnTo>
                  <a:lnTo>
                    <a:pt x="672" y="78"/>
                  </a:lnTo>
                  <a:lnTo>
                    <a:pt x="718" y="68"/>
                  </a:lnTo>
                  <a:lnTo>
                    <a:pt x="768" y="45"/>
                  </a:lnTo>
                  <a:lnTo>
                    <a:pt x="792" y="29"/>
                  </a:lnTo>
                  <a:lnTo>
                    <a:pt x="816" y="0"/>
                  </a:lnTo>
                  <a:lnTo>
                    <a:pt x="816" y="138"/>
                  </a:lnTo>
                  <a:lnTo>
                    <a:pt x="798" y="170"/>
                  </a:lnTo>
                  <a:lnTo>
                    <a:pt x="771" y="188"/>
                  </a:lnTo>
                  <a:lnTo>
                    <a:pt x="717" y="210"/>
                  </a:lnTo>
                  <a:lnTo>
                    <a:pt x="673" y="222"/>
                  </a:lnTo>
                  <a:lnTo>
                    <a:pt x="624" y="234"/>
                  </a:lnTo>
                  <a:lnTo>
                    <a:pt x="582" y="239"/>
                  </a:lnTo>
                  <a:lnTo>
                    <a:pt x="525" y="245"/>
                  </a:lnTo>
                  <a:lnTo>
                    <a:pt x="483" y="249"/>
                  </a:lnTo>
                  <a:lnTo>
                    <a:pt x="427" y="251"/>
                  </a:lnTo>
                  <a:lnTo>
                    <a:pt x="384" y="251"/>
                  </a:lnTo>
                  <a:lnTo>
                    <a:pt x="330" y="249"/>
                  </a:lnTo>
                  <a:lnTo>
                    <a:pt x="285" y="248"/>
                  </a:lnTo>
                  <a:lnTo>
                    <a:pt x="232" y="240"/>
                  </a:lnTo>
                  <a:lnTo>
                    <a:pt x="193" y="231"/>
                  </a:lnTo>
                  <a:lnTo>
                    <a:pt x="136" y="222"/>
                  </a:lnTo>
                  <a:lnTo>
                    <a:pt x="84" y="204"/>
                  </a:lnTo>
                  <a:lnTo>
                    <a:pt x="42" y="185"/>
                  </a:lnTo>
                  <a:lnTo>
                    <a:pt x="19" y="167"/>
                  </a:lnTo>
                  <a:lnTo>
                    <a:pt x="0" y="140"/>
                  </a:lnTo>
                  <a:lnTo>
                    <a:pt x="0" y="5"/>
                  </a:lnTo>
                  <a:close/>
                </a:path>
              </a:pathLst>
            </a:custGeom>
            <a:grpFill/>
            <a:ln w="12700">
              <a:solidFill>
                <a:schemeClr val="tx1"/>
              </a:solidFill>
              <a:round/>
              <a:headEnd/>
              <a:tailEnd/>
            </a:ln>
          </p:spPr>
          <p:txBody>
            <a:bodyPr wrap="none" anchor="ctr"/>
            <a:lstStyle/>
            <a:p>
              <a:pPr eaLnBrk="1" hangingPunct="1">
                <a:buFontTx/>
                <a:buChar char="•"/>
                <a:defRPr/>
              </a:pPr>
              <a:endParaRPr lang="en-US" sz="2400">
                <a:solidFill>
                  <a:srgbClr val="000000"/>
                </a:solidFill>
                <a:latin typeface="Cambria"/>
              </a:endParaRPr>
            </a:p>
          </p:txBody>
        </p:sp>
        <p:sp>
          <p:nvSpPr>
            <p:cNvPr id="8608" name="Oval 7">
              <a:extLst>
                <a:ext uri="{FF2B5EF4-FFF2-40B4-BE49-F238E27FC236}">
                  <a16:creationId xmlns:a16="http://schemas.microsoft.com/office/drawing/2014/main" id="{AF216F45-92D9-4F76-B465-C9ED7B325596}"/>
                </a:ext>
              </a:extLst>
            </p:cNvPr>
            <p:cNvSpPr>
              <a:spLocks noChangeAspect="1" noChangeArrowheads="1"/>
            </p:cNvSpPr>
            <p:nvPr/>
          </p:nvSpPr>
          <p:spPr bwMode="auto">
            <a:xfrm>
              <a:off x="1824" y="2064"/>
              <a:ext cx="816" cy="240"/>
            </a:xfrm>
            <a:prstGeom prst="ellipse">
              <a:avLst/>
            </a:prstGeom>
            <a:grpFill/>
            <a:ln w="2540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8609" name="Line 8">
              <a:extLst>
                <a:ext uri="{FF2B5EF4-FFF2-40B4-BE49-F238E27FC236}">
                  <a16:creationId xmlns:a16="http://schemas.microsoft.com/office/drawing/2014/main" id="{BE585889-669E-440D-8460-4EA351DFFDDE}"/>
                </a:ext>
              </a:extLst>
            </p:cNvPr>
            <p:cNvSpPr>
              <a:spLocks noChangeAspect="1" noChangeShapeType="1"/>
            </p:cNvSpPr>
            <p:nvPr/>
          </p:nvSpPr>
          <p:spPr bwMode="auto">
            <a:xfrm flipV="1">
              <a:off x="1824" y="2183"/>
              <a:ext cx="0" cy="155"/>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8610" name="Line 9">
              <a:extLst>
                <a:ext uri="{FF2B5EF4-FFF2-40B4-BE49-F238E27FC236}">
                  <a16:creationId xmlns:a16="http://schemas.microsoft.com/office/drawing/2014/main" id="{C0A8C2B4-1722-490A-9B30-CFA26B05D90E}"/>
                </a:ext>
              </a:extLst>
            </p:cNvPr>
            <p:cNvSpPr>
              <a:spLocks noChangeAspect="1" noChangeShapeType="1"/>
            </p:cNvSpPr>
            <p:nvPr/>
          </p:nvSpPr>
          <p:spPr bwMode="auto">
            <a:xfrm flipV="1">
              <a:off x="1872" y="2244"/>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8611" name="Line 10">
              <a:extLst>
                <a:ext uri="{FF2B5EF4-FFF2-40B4-BE49-F238E27FC236}">
                  <a16:creationId xmlns:a16="http://schemas.microsoft.com/office/drawing/2014/main" id="{E94AB241-473A-4E2F-9885-3E10AD5E6F88}"/>
                </a:ext>
              </a:extLst>
            </p:cNvPr>
            <p:cNvSpPr>
              <a:spLocks noChangeAspect="1" noChangeShapeType="1"/>
            </p:cNvSpPr>
            <p:nvPr/>
          </p:nvSpPr>
          <p:spPr bwMode="auto">
            <a:xfrm flipV="1">
              <a:off x="1968" y="2276"/>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8612" name="Line 11">
              <a:extLst>
                <a:ext uri="{FF2B5EF4-FFF2-40B4-BE49-F238E27FC236}">
                  <a16:creationId xmlns:a16="http://schemas.microsoft.com/office/drawing/2014/main" id="{B31CB757-B94A-4633-9CB9-93DC1DA3C37A}"/>
                </a:ext>
              </a:extLst>
            </p:cNvPr>
            <p:cNvSpPr>
              <a:spLocks noChangeAspect="1" noChangeShapeType="1"/>
            </p:cNvSpPr>
            <p:nvPr/>
          </p:nvSpPr>
          <p:spPr bwMode="auto">
            <a:xfrm flipV="1">
              <a:off x="2016" y="2285"/>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8613" name="Line 12">
              <a:extLst>
                <a:ext uri="{FF2B5EF4-FFF2-40B4-BE49-F238E27FC236}">
                  <a16:creationId xmlns:a16="http://schemas.microsoft.com/office/drawing/2014/main" id="{D4DCFE86-CE9D-447E-8E90-A46FEC0D7049}"/>
                </a:ext>
              </a:extLst>
            </p:cNvPr>
            <p:cNvSpPr>
              <a:spLocks noChangeAspect="1" noChangeShapeType="1"/>
            </p:cNvSpPr>
            <p:nvPr/>
          </p:nvSpPr>
          <p:spPr bwMode="auto">
            <a:xfrm flipV="1">
              <a:off x="2064" y="2294"/>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8614" name="Line 13">
              <a:extLst>
                <a:ext uri="{FF2B5EF4-FFF2-40B4-BE49-F238E27FC236}">
                  <a16:creationId xmlns:a16="http://schemas.microsoft.com/office/drawing/2014/main" id="{36CAF2F7-2596-49B6-9DB0-58C255A83823}"/>
                </a:ext>
              </a:extLst>
            </p:cNvPr>
            <p:cNvSpPr>
              <a:spLocks noChangeAspect="1" noChangeShapeType="1"/>
            </p:cNvSpPr>
            <p:nvPr/>
          </p:nvSpPr>
          <p:spPr bwMode="auto">
            <a:xfrm flipV="1">
              <a:off x="2112" y="2299"/>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8615" name="Line 14">
              <a:extLst>
                <a:ext uri="{FF2B5EF4-FFF2-40B4-BE49-F238E27FC236}">
                  <a16:creationId xmlns:a16="http://schemas.microsoft.com/office/drawing/2014/main" id="{D5E0500C-24EA-45BE-945A-634F359A01D2}"/>
                </a:ext>
              </a:extLst>
            </p:cNvPr>
            <p:cNvSpPr>
              <a:spLocks noChangeAspect="1" noChangeShapeType="1"/>
            </p:cNvSpPr>
            <p:nvPr/>
          </p:nvSpPr>
          <p:spPr bwMode="auto">
            <a:xfrm flipV="1">
              <a:off x="2160" y="2303"/>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8616" name="Line 15">
              <a:extLst>
                <a:ext uri="{FF2B5EF4-FFF2-40B4-BE49-F238E27FC236}">
                  <a16:creationId xmlns:a16="http://schemas.microsoft.com/office/drawing/2014/main" id="{27096CB3-D7FC-4599-A46E-FC6F0032C01A}"/>
                </a:ext>
              </a:extLst>
            </p:cNvPr>
            <p:cNvSpPr>
              <a:spLocks noChangeAspect="1" noChangeShapeType="1"/>
            </p:cNvSpPr>
            <p:nvPr/>
          </p:nvSpPr>
          <p:spPr bwMode="auto">
            <a:xfrm flipV="1">
              <a:off x="2208" y="2302"/>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8617" name="Line 16">
              <a:extLst>
                <a:ext uri="{FF2B5EF4-FFF2-40B4-BE49-F238E27FC236}">
                  <a16:creationId xmlns:a16="http://schemas.microsoft.com/office/drawing/2014/main" id="{480DB044-D2E3-4E3C-9698-9F3BD1D73747}"/>
                </a:ext>
              </a:extLst>
            </p:cNvPr>
            <p:cNvSpPr>
              <a:spLocks noChangeAspect="1" noChangeShapeType="1"/>
            </p:cNvSpPr>
            <p:nvPr/>
          </p:nvSpPr>
          <p:spPr bwMode="auto">
            <a:xfrm flipV="1">
              <a:off x="2256" y="2306"/>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8618" name="Line 17">
              <a:extLst>
                <a:ext uri="{FF2B5EF4-FFF2-40B4-BE49-F238E27FC236}">
                  <a16:creationId xmlns:a16="http://schemas.microsoft.com/office/drawing/2014/main" id="{BC52FB23-3B21-4105-B553-285D0B485F42}"/>
                </a:ext>
              </a:extLst>
            </p:cNvPr>
            <p:cNvSpPr>
              <a:spLocks noChangeAspect="1" noChangeShapeType="1"/>
            </p:cNvSpPr>
            <p:nvPr/>
          </p:nvSpPr>
          <p:spPr bwMode="auto">
            <a:xfrm flipV="1">
              <a:off x="2304" y="2303"/>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8619" name="Line 18">
              <a:extLst>
                <a:ext uri="{FF2B5EF4-FFF2-40B4-BE49-F238E27FC236}">
                  <a16:creationId xmlns:a16="http://schemas.microsoft.com/office/drawing/2014/main" id="{11E4D776-041B-4FF0-98FE-233B6F1137E6}"/>
                </a:ext>
              </a:extLst>
            </p:cNvPr>
            <p:cNvSpPr>
              <a:spLocks noChangeAspect="1" noChangeShapeType="1"/>
            </p:cNvSpPr>
            <p:nvPr/>
          </p:nvSpPr>
          <p:spPr bwMode="auto">
            <a:xfrm flipV="1">
              <a:off x="2352" y="2299"/>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8620" name="Line 19">
              <a:extLst>
                <a:ext uri="{FF2B5EF4-FFF2-40B4-BE49-F238E27FC236}">
                  <a16:creationId xmlns:a16="http://schemas.microsoft.com/office/drawing/2014/main" id="{49BD4354-5AB0-4A45-B718-F7AEE21A8899}"/>
                </a:ext>
              </a:extLst>
            </p:cNvPr>
            <p:cNvSpPr>
              <a:spLocks noChangeAspect="1" noChangeShapeType="1"/>
            </p:cNvSpPr>
            <p:nvPr/>
          </p:nvSpPr>
          <p:spPr bwMode="auto">
            <a:xfrm flipV="1">
              <a:off x="2400" y="2291"/>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8621" name="Line 20">
              <a:extLst>
                <a:ext uri="{FF2B5EF4-FFF2-40B4-BE49-F238E27FC236}">
                  <a16:creationId xmlns:a16="http://schemas.microsoft.com/office/drawing/2014/main" id="{1611CDD9-0424-4950-BA79-0AC375007FAA}"/>
                </a:ext>
              </a:extLst>
            </p:cNvPr>
            <p:cNvSpPr>
              <a:spLocks noChangeAspect="1" noChangeShapeType="1"/>
            </p:cNvSpPr>
            <p:nvPr/>
          </p:nvSpPr>
          <p:spPr bwMode="auto">
            <a:xfrm flipV="1">
              <a:off x="2448" y="2286"/>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8622" name="Line 21">
              <a:extLst>
                <a:ext uri="{FF2B5EF4-FFF2-40B4-BE49-F238E27FC236}">
                  <a16:creationId xmlns:a16="http://schemas.microsoft.com/office/drawing/2014/main" id="{6F36B83E-6BA0-4EFC-96BB-A8FE692A523F}"/>
                </a:ext>
              </a:extLst>
            </p:cNvPr>
            <p:cNvSpPr>
              <a:spLocks noChangeAspect="1" noChangeShapeType="1"/>
            </p:cNvSpPr>
            <p:nvPr/>
          </p:nvSpPr>
          <p:spPr bwMode="auto">
            <a:xfrm flipV="1">
              <a:off x="2496" y="2275"/>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8623" name="Line 22">
              <a:extLst>
                <a:ext uri="{FF2B5EF4-FFF2-40B4-BE49-F238E27FC236}">
                  <a16:creationId xmlns:a16="http://schemas.microsoft.com/office/drawing/2014/main" id="{226617A3-F3D5-401B-9BBD-D6D554DFE2D1}"/>
                </a:ext>
              </a:extLst>
            </p:cNvPr>
            <p:cNvSpPr>
              <a:spLocks noChangeAspect="1" noChangeShapeType="1"/>
            </p:cNvSpPr>
            <p:nvPr/>
          </p:nvSpPr>
          <p:spPr bwMode="auto">
            <a:xfrm flipV="1">
              <a:off x="2544" y="2263"/>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8624" name="Line 23">
              <a:extLst>
                <a:ext uri="{FF2B5EF4-FFF2-40B4-BE49-F238E27FC236}">
                  <a16:creationId xmlns:a16="http://schemas.microsoft.com/office/drawing/2014/main" id="{FB893EF5-A52C-4A70-B7D4-2897934C7C23}"/>
                </a:ext>
              </a:extLst>
            </p:cNvPr>
            <p:cNvSpPr>
              <a:spLocks noChangeAspect="1" noChangeShapeType="1"/>
            </p:cNvSpPr>
            <p:nvPr/>
          </p:nvSpPr>
          <p:spPr bwMode="auto">
            <a:xfrm flipV="1">
              <a:off x="2592" y="2241"/>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8625" name="Line 24">
              <a:extLst>
                <a:ext uri="{FF2B5EF4-FFF2-40B4-BE49-F238E27FC236}">
                  <a16:creationId xmlns:a16="http://schemas.microsoft.com/office/drawing/2014/main" id="{BDED69A8-4EE4-4473-9301-35D6D2064939}"/>
                </a:ext>
              </a:extLst>
            </p:cNvPr>
            <p:cNvSpPr>
              <a:spLocks noChangeAspect="1" noChangeShapeType="1"/>
            </p:cNvSpPr>
            <p:nvPr/>
          </p:nvSpPr>
          <p:spPr bwMode="auto">
            <a:xfrm flipV="1">
              <a:off x="1885" y="2122"/>
              <a:ext cx="0" cy="122"/>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8626" name="Line 25">
              <a:extLst>
                <a:ext uri="{FF2B5EF4-FFF2-40B4-BE49-F238E27FC236}">
                  <a16:creationId xmlns:a16="http://schemas.microsoft.com/office/drawing/2014/main" id="{091F6E59-B9D5-4331-89B6-96C511CD544A}"/>
                </a:ext>
              </a:extLst>
            </p:cNvPr>
            <p:cNvSpPr>
              <a:spLocks noChangeAspect="1" noChangeShapeType="1"/>
            </p:cNvSpPr>
            <p:nvPr/>
          </p:nvSpPr>
          <p:spPr bwMode="auto">
            <a:xfrm flipV="1">
              <a:off x="1933" y="2101"/>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8627" name="Line 26">
              <a:extLst>
                <a:ext uri="{FF2B5EF4-FFF2-40B4-BE49-F238E27FC236}">
                  <a16:creationId xmlns:a16="http://schemas.microsoft.com/office/drawing/2014/main" id="{BFA584D9-D6ED-4189-8AD3-CF85A0741CEC}"/>
                </a:ext>
              </a:extLst>
            </p:cNvPr>
            <p:cNvSpPr>
              <a:spLocks noChangeAspect="1" noChangeShapeType="1"/>
            </p:cNvSpPr>
            <p:nvPr/>
          </p:nvSpPr>
          <p:spPr bwMode="auto">
            <a:xfrm flipV="1">
              <a:off x="1981" y="2091"/>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8628" name="Line 27">
              <a:extLst>
                <a:ext uri="{FF2B5EF4-FFF2-40B4-BE49-F238E27FC236}">
                  <a16:creationId xmlns:a16="http://schemas.microsoft.com/office/drawing/2014/main" id="{A26770B5-1908-4A36-B57B-20068A02B4D2}"/>
                </a:ext>
              </a:extLst>
            </p:cNvPr>
            <p:cNvSpPr>
              <a:spLocks noChangeAspect="1" noChangeShapeType="1"/>
            </p:cNvSpPr>
            <p:nvPr/>
          </p:nvSpPr>
          <p:spPr bwMode="auto">
            <a:xfrm flipV="1">
              <a:off x="2029" y="2078"/>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8629" name="Line 28">
              <a:extLst>
                <a:ext uri="{FF2B5EF4-FFF2-40B4-BE49-F238E27FC236}">
                  <a16:creationId xmlns:a16="http://schemas.microsoft.com/office/drawing/2014/main" id="{03E0DC3A-69D1-4F37-B34A-92B74EF46AE5}"/>
                </a:ext>
              </a:extLst>
            </p:cNvPr>
            <p:cNvSpPr>
              <a:spLocks noChangeAspect="1" noChangeShapeType="1"/>
            </p:cNvSpPr>
            <p:nvPr/>
          </p:nvSpPr>
          <p:spPr bwMode="auto">
            <a:xfrm flipV="1">
              <a:off x="2077" y="2073"/>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8630" name="Line 29">
              <a:extLst>
                <a:ext uri="{FF2B5EF4-FFF2-40B4-BE49-F238E27FC236}">
                  <a16:creationId xmlns:a16="http://schemas.microsoft.com/office/drawing/2014/main" id="{8D198A03-F875-41DD-81DC-ED8517520D93}"/>
                </a:ext>
              </a:extLst>
            </p:cNvPr>
            <p:cNvSpPr>
              <a:spLocks noChangeAspect="1" noChangeShapeType="1"/>
            </p:cNvSpPr>
            <p:nvPr/>
          </p:nvSpPr>
          <p:spPr bwMode="auto">
            <a:xfrm flipV="1">
              <a:off x="2125" y="2069"/>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8631" name="Line 30">
              <a:extLst>
                <a:ext uri="{FF2B5EF4-FFF2-40B4-BE49-F238E27FC236}">
                  <a16:creationId xmlns:a16="http://schemas.microsoft.com/office/drawing/2014/main" id="{391289D8-23A9-4C7F-8A42-A528F7F68620}"/>
                </a:ext>
              </a:extLst>
            </p:cNvPr>
            <p:cNvSpPr>
              <a:spLocks noChangeAspect="1" noChangeShapeType="1"/>
            </p:cNvSpPr>
            <p:nvPr/>
          </p:nvSpPr>
          <p:spPr bwMode="auto">
            <a:xfrm flipV="1">
              <a:off x="2173" y="2064"/>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8632" name="Line 31">
              <a:extLst>
                <a:ext uri="{FF2B5EF4-FFF2-40B4-BE49-F238E27FC236}">
                  <a16:creationId xmlns:a16="http://schemas.microsoft.com/office/drawing/2014/main" id="{8EFCBA0E-8FE3-4616-A604-4F8F7E9E8C43}"/>
                </a:ext>
              </a:extLst>
            </p:cNvPr>
            <p:cNvSpPr>
              <a:spLocks noChangeAspect="1" noChangeShapeType="1"/>
            </p:cNvSpPr>
            <p:nvPr/>
          </p:nvSpPr>
          <p:spPr bwMode="auto">
            <a:xfrm flipV="1">
              <a:off x="2221" y="2063"/>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8633" name="Line 32">
              <a:extLst>
                <a:ext uri="{FF2B5EF4-FFF2-40B4-BE49-F238E27FC236}">
                  <a16:creationId xmlns:a16="http://schemas.microsoft.com/office/drawing/2014/main" id="{8ED22E60-CFFC-4B3A-AE86-50A5686EF2C8}"/>
                </a:ext>
              </a:extLst>
            </p:cNvPr>
            <p:cNvSpPr>
              <a:spLocks noChangeAspect="1" noChangeShapeType="1"/>
            </p:cNvSpPr>
            <p:nvPr/>
          </p:nvSpPr>
          <p:spPr bwMode="auto">
            <a:xfrm flipV="1">
              <a:off x="2269" y="2067"/>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8634" name="Line 33">
              <a:extLst>
                <a:ext uri="{FF2B5EF4-FFF2-40B4-BE49-F238E27FC236}">
                  <a16:creationId xmlns:a16="http://schemas.microsoft.com/office/drawing/2014/main" id="{1DF75AB6-D424-4305-90BF-A3611E010B75}"/>
                </a:ext>
              </a:extLst>
            </p:cNvPr>
            <p:cNvSpPr>
              <a:spLocks noChangeAspect="1" noChangeShapeType="1"/>
            </p:cNvSpPr>
            <p:nvPr/>
          </p:nvSpPr>
          <p:spPr bwMode="auto">
            <a:xfrm flipV="1">
              <a:off x="2317" y="2064"/>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8635" name="Line 34">
              <a:extLst>
                <a:ext uri="{FF2B5EF4-FFF2-40B4-BE49-F238E27FC236}">
                  <a16:creationId xmlns:a16="http://schemas.microsoft.com/office/drawing/2014/main" id="{A294814C-B453-4C88-A1F5-1E01A7298A1F}"/>
                </a:ext>
              </a:extLst>
            </p:cNvPr>
            <p:cNvSpPr>
              <a:spLocks noChangeAspect="1" noChangeShapeType="1"/>
            </p:cNvSpPr>
            <p:nvPr/>
          </p:nvSpPr>
          <p:spPr bwMode="auto">
            <a:xfrm flipV="1">
              <a:off x="2368" y="2071"/>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8636" name="Line 35">
              <a:extLst>
                <a:ext uri="{FF2B5EF4-FFF2-40B4-BE49-F238E27FC236}">
                  <a16:creationId xmlns:a16="http://schemas.microsoft.com/office/drawing/2014/main" id="{AEB4B974-2609-4247-960B-16504CF0C012}"/>
                </a:ext>
              </a:extLst>
            </p:cNvPr>
            <p:cNvSpPr>
              <a:spLocks noChangeAspect="1" noChangeShapeType="1"/>
            </p:cNvSpPr>
            <p:nvPr/>
          </p:nvSpPr>
          <p:spPr bwMode="auto">
            <a:xfrm flipV="1">
              <a:off x="2413" y="2076"/>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8637" name="Line 36">
              <a:extLst>
                <a:ext uri="{FF2B5EF4-FFF2-40B4-BE49-F238E27FC236}">
                  <a16:creationId xmlns:a16="http://schemas.microsoft.com/office/drawing/2014/main" id="{732B6F2A-1B39-4592-98AB-39AA0C94B0FA}"/>
                </a:ext>
              </a:extLst>
            </p:cNvPr>
            <p:cNvSpPr>
              <a:spLocks noChangeAspect="1" noChangeShapeType="1"/>
            </p:cNvSpPr>
            <p:nvPr/>
          </p:nvSpPr>
          <p:spPr bwMode="auto">
            <a:xfrm flipV="1">
              <a:off x="2461" y="2084"/>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8638" name="Line 37">
              <a:extLst>
                <a:ext uri="{FF2B5EF4-FFF2-40B4-BE49-F238E27FC236}">
                  <a16:creationId xmlns:a16="http://schemas.microsoft.com/office/drawing/2014/main" id="{C4C8B92B-A78F-4A5A-93C4-EC82D5670031}"/>
                </a:ext>
              </a:extLst>
            </p:cNvPr>
            <p:cNvSpPr>
              <a:spLocks noChangeAspect="1" noChangeShapeType="1"/>
            </p:cNvSpPr>
            <p:nvPr/>
          </p:nvSpPr>
          <p:spPr bwMode="auto">
            <a:xfrm flipV="1">
              <a:off x="2509" y="2093"/>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8639" name="Line 38">
              <a:extLst>
                <a:ext uri="{FF2B5EF4-FFF2-40B4-BE49-F238E27FC236}">
                  <a16:creationId xmlns:a16="http://schemas.microsoft.com/office/drawing/2014/main" id="{84D35BFD-A5EE-47FC-BFA3-551EA34890CA}"/>
                </a:ext>
              </a:extLst>
            </p:cNvPr>
            <p:cNvSpPr>
              <a:spLocks noChangeAspect="1" noChangeShapeType="1"/>
            </p:cNvSpPr>
            <p:nvPr/>
          </p:nvSpPr>
          <p:spPr bwMode="auto">
            <a:xfrm flipV="1">
              <a:off x="2557" y="2111"/>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8640" name="Line 39">
              <a:extLst>
                <a:ext uri="{FF2B5EF4-FFF2-40B4-BE49-F238E27FC236}">
                  <a16:creationId xmlns:a16="http://schemas.microsoft.com/office/drawing/2014/main" id="{81D97558-5011-48E1-8287-D2086FF4C2BE}"/>
                </a:ext>
              </a:extLst>
            </p:cNvPr>
            <p:cNvSpPr>
              <a:spLocks noChangeAspect="1" noChangeShapeType="1"/>
            </p:cNvSpPr>
            <p:nvPr/>
          </p:nvSpPr>
          <p:spPr bwMode="auto">
            <a:xfrm flipV="1">
              <a:off x="2605" y="2137"/>
              <a:ext cx="0" cy="95"/>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8641" name="Line 40">
              <a:extLst>
                <a:ext uri="{FF2B5EF4-FFF2-40B4-BE49-F238E27FC236}">
                  <a16:creationId xmlns:a16="http://schemas.microsoft.com/office/drawing/2014/main" id="{4779075F-4FB7-4182-9E09-550B1B9489CE}"/>
                </a:ext>
              </a:extLst>
            </p:cNvPr>
            <p:cNvSpPr>
              <a:spLocks noChangeAspect="1" noChangeShapeType="1"/>
            </p:cNvSpPr>
            <p:nvPr/>
          </p:nvSpPr>
          <p:spPr bwMode="auto">
            <a:xfrm flipV="1">
              <a:off x="1923" y="2264"/>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8642" name="Arc 41">
              <a:extLst>
                <a:ext uri="{FF2B5EF4-FFF2-40B4-BE49-F238E27FC236}">
                  <a16:creationId xmlns:a16="http://schemas.microsoft.com/office/drawing/2014/main" id="{3C47106F-6DEC-4B07-9B6B-02BDEE68E08B}"/>
                </a:ext>
              </a:extLst>
            </p:cNvPr>
            <p:cNvSpPr>
              <a:spLocks noChangeAspect="1"/>
            </p:cNvSpPr>
            <p:nvPr/>
          </p:nvSpPr>
          <p:spPr bwMode="auto">
            <a:xfrm flipH="1" flipV="1">
              <a:off x="1823" y="2318"/>
              <a:ext cx="404" cy="129"/>
            </a:xfrm>
            <a:custGeom>
              <a:avLst/>
              <a:gdLst>
                <a:gd name="T0" fmla="*/ 0 w 24278"/>
                <a:gd name="T1" fmla="*/ 0 h 21600"/>
                <a:gd name="T2" fmla="*/ 7 w 24278"/>
                <a:gd name="T3" fmla="*/ 1 h 21600"/>
                <a:gd name="T4" fmla="*/ 1 w 24278"/>
                <a:gd name="T5" fmla="*/ 1 h 21600"/>
                <a:gd name="T6" fmla="*/ 0 60000 65536"/>
                <a:gd name="T7" fmla="*/ 0 60000 65536"/>
                <a:gd name="T8" fmla="*/ 0 60000 65536"/>
                <a:gd name="T9" fmla="*/ 0 w 24278"/>
                <a:gd name="T10" fmla="*/ 0 h 21600"/>
                <a:gd name="T11" fmla="*/ 24278 w 24278"/>
                <a:gd name="T12" fmla="*/ 21600 h 21600"/>
              </a:gdLst>
              <a:ahLst/>
              <a:cxnLst>
                <a:cxn ang="T6">
                  <a:pos x="T0" y="T1"/>
                </a:cxn>
                <a:cxn ang="T7">
                  <a:pos x="T2" y="T3"/>
                </a:cxn>
                <a:cxn ang="T8">
                  <a:pos x="T4" y="T5"/>
                </a:cxn>
              </a:cxnLst>
              <a:rect l="T9" t="T10" r="T11" b="T12"/>
              <a:pathLst>
                <a:path w="24278" h="21600" fill="none" extrusionOk="0">
                  <a:moveTo>
                    <a:pt x="-1" y="173"/>
                  </a:moveTo>
                  <a:cubicBezTo>
                    <a:pt x="906" y="57"/>
                    <a:pt x="1818" y="-1"/>
                    <a:pt x="2732" y="0"/>
                  </a:cubicBezTo>
                  <a:cubicBezTo>
                    <a:pt x="14071" y="0"/>
                    <a:pt x="23480" y="8768"/>
                    <a:pt x="24278" y="20079"/>
                  </a:cubicBezTo>
                </a:path>
                <a:path w="24278" h="21600" stroke="0" extrusionOk="0">
                  <a:moveTo>
                    <a:pt x="-1" y="173"/>
                  </a:moveTo>
                  <a:cubicBezTo>
                    <a:pt x="906" y="57"/>
                    <a:pt x="1818" y="-1"/>
                    <a:pt x="2732" y="0"/>
                  </a:cubicBezTo>
                  <a:cubicBezTo>
                    <a:pt x="14071" y="0"/>
                    <a:pt x="23480" y="8768"/>
                    <a:pt x="24278" y="20079"/>
                  </a:cubicBezTo>
                  <a:lnTo>
                    <a:pt x="2732" y="21600"/>
                  </a:lnTo>
                  <a:close/>
                </a:path>
              </a:pathLst>
            </a:custGeom>
            <a:grpFill/>
            <a:ln w="15875">
              <a:solidFill>
                <a:schemeClr val="tx1"/>
              </a:solidFill>
              <a:round/>
              <a:headEnd/>
              <a:tailEnd/>
            </a:ln>
          </p:spPr>
          <p:txBody>
            <a:bodyPr wrap="none" anchor="ctr"/>
            <a:lstStyle/>
            <a:p>
              <a:pPr eaLnBrk="1" hangingPunct="1">
                <a:buFontTx/>
                <a:buChar char="•"/>
                <a:defRPr/>
              </a:pPr>
              <a:endParaRPr lang="en-US" sz="2400">
                <a:solidFill>
                  <a:srgbClr val="000000"/>
                </a:solidFill>
                <a:latin typeface="Cambria"/>
              </a:endParaRPr>
            </a:p>
          </p:txBody>
        </p:sp>
        <p:sp>
          <p:nvSpPr>
            <p:cNvPr id="8643" name="Arc 42">
              <a:extLst>
                <a:ext uri="{FF2B5EF4-FFF2-40B4-BE49-F238E27FC236}">
                  <a16:creationId xmlns:a16="http://schemas.microsoft.com/office/drawing/2014/main" id="{0D875E35-7AF4-4B0C-9274-1D5EA30C9D80}"/>
                </a:ext>
              </a:extLst>
            </p:cNvPr>
            <p:cNvSpPr>
              <a:spLocks noChangeAspect="1"/>
            </p:cNvSpPr>
            <p:nvPr/>
          </p:nvSpPr>
          <p:spPr bwMode="auto">
            <a:xfrm flipV="1">
              <a:off x="2220" y="2318"/>
              <a:ext cx="415" cy="129"/>
            </a:xfrm>
            <a:custGeom>
              <a:avLst/>
              <a:gdLst>
                <a:gd name="T0" fmla="*/ 0 w 24452"/>
                <a:gd name="T1" fmla="*/ 0 h 21600"/>
                <a:gd name="T2" fmla="*/ 7 w 24452"/>
                <a:gd name="T3" fmla="*/ 1 h 21600"/>
                <a:gd name="T4" fmla="*/ 1 w 24452"/>
                <a:gd name="T5" fmla="*/ 1 h 21600"/>
                <a:gd name="T6" fmla="*/ 0 60000 65536"/>
                <a:gd name="T7" fmla="*/ 0 60000 65536"/>
                <a:gd name="T8" fmla="*/ 0 60000 65536"/>
                <a:gd name="T9" fmla="*/ 0 w 24452"/>
                <a:gd name="T10" fmla="*/ 0 h 21600"/>
                <a:gd name="T11" fmla="*/ 24452 w 24452"/>
                <a:gd name="T12" fmla="*/ 21600 h 21600"/>
              </a:gdLst>
              <a:ahLst/>
              <a:cxnLst>
                <a:cxn ang="T6">
                  <a:pos x="T0" y="T1"/>
                </a:cxn>
                <a:cxn ang="T7">
                  <a:pos x="T2" y="T3"/>
                </a:cxn>
                <a:cxn ang="T8">
                  <a:pos x="T4" y="T5"/>
                </a:cxn>
              </a:cxnLst>
              <a:rect l="T9" t="T10" r="T11" b="T12"/>
              <a:pathLst>
                <a:path w="24452" h="21600" fill="none" extrusionOk="0">
                  <a:moveTo>
                    <a:pt x="0" y="294"/>
                  </a:moveTo>
                  <a:cubicBezTo>
                    <a:pt x="1174" y="98"/>
                    <a:pt x="2362" y="-1"/>
                    <a:pt x="3553" y="0"/>
                  </a:cubicBezTo>
                  <a:cubicBezTo>
                    <a:pt x="13380" y="0"/>
                    <a:pt x="21968" y="6633"/>
                    <a:pt x="24452" y="16141"/>
                  </a:cubicBezTo>
                </a:path>
                <a:path w="24452" h="21600" stroke="0" extrusionOk="0">
                  <a:moveTo>
                    <a:pt x="0" y="294"/>
                  </a:moveTo>
                  <a:cubicBezTo>
                    <a:pt x="1174" y="98"/>
                    <a:pt x="2362" y="-1"/>
                    <a:pt x="3553" y="0"/>
                  </a:cubicBezTo>
                  <a:cubicBezTo>
                    <a:pt x="13380" y="0"/>
                    <a:pt x="21968" y="6633"/>
                    <a:pt x="24452" y="16141"/>
                  </a:cubicBezTo>
                  <a:lnTo>
                    <a:pt x="3553" y="21600"/>
                  </a:lnTo>
                  <a:close/>
                </a:path>
              </a:pathLst>
            </a:custGeom>
            <a:grpFill/>
            <a:ln w="15875">
              <a:solidFill>
                <a:schemeClr val="tx1"/>
              </a:solidFill>
              <a:round/>
              <a:headEnd/>
              <a:tailEnd/>
            </a:ln>
          </p:spPr>
          <p:txBody>
            <a:bodyPr wrap="none" anchor="ctr"/>
            <a:lstStyle/>
            <a:p>
              <a:pPr eaLnBrk="1" hangingPunct="1">
                <a:buFontTx/>
                <a:buChar char="•"/>
                <a:defRPr/>
              </a:pPr>
              <a:endParaRPr lang="en-US" sz="2400">
                <a:solidFill>
                  <a:srgbClr val="000000"/>
                </a:solidFill>
                <a:latin typeface="Cambria"/>
              </a:endParaRPr>
            </a:p>
          </p:txBody>
        </p:sp>
        <p:sp>
          <p:nvSpPr>
            <p:cNvPr id="8644" name="Line 43">
              <a:extLst>
                <a:ext uri="{FF2B5EF4-FFF2-40B4-BE49-F238E27FC236}">
                  <a16:creationId xmlns:a16="http://schemas.microsoft.com/office/drawing/2014/main" id="{E1E837C8-8A2F-4A5F-AE01-BD8959E4FEBA}"/>
                </a:ext>
              </a:extLst>
            </p:cNvPr>
            <p:cNvSpPr>
              <a:spLocks noChangeAspect="1" noChangeShapeType="1"/>
            </p:cNvSpPr>
            <p:nvPr/>
          </p:nvSpPr>
          <p:spPr bwMode="auto">
            <a:xfrm flipV="1">
              <a:off x="2640" y="2184"/>
              <a:ext cx="0" cy="155"/>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grpSp>
      <p:sp>
        <p:nvSpPr>
          <p:cNvPr id="396332" name="Rectangle 44">
            <a:extLst>
              <a:ext uri="{FF2B5EF4-FFF2-40B4-BE49-F238E27FC236}">
                <a16:creationId xmlns:a16="http://schemas.microsoft.com/office/drawing/2014/main" id="{815233F5-38BB-4950-BAFB-9B5682AFCCF3}"/>
              </a:ext>
            </a:extLst>
          </p:cNvPr>
          <p:cNvSpPr>
            <a:spLocks noChangeArrowheads="1"/>
          </p:cNvSpPr>
          <p:nvPr/>
        </p:nvSpPr>
        <p:spPr bwMode="auto">
          <a:xfrm>
            <a:off x="4737100" y="3941763"/>
            <a:ext cx="2682875" cy="2041525"/>
          </a:xfrm>
          <a:prstGeom prst="rect">
            <a:avLst/>
          </a:prstGeom>
          <a:ln>
            <a:headEnd/>
            <a:tailEnd/>
          </a:ln>
        </p:spPr>
        <p:style>
          <a:lnRef idx="1">
            <a:schemeClr val="dk1"/>
          </a:lnRef>
          <a:fillRef idx="2">
            <a:schemeClr val="dk1"/>
          </a:fillRef>
          <a:effectRef idx="1">
            <a:schemeClr val="dk1"/>
          </a:effectRef>
          <a:fontRef idx="minor">
            <a:schemeClr val="dk1"/>
          </a:fontRef>
        </p:style>
        <p:txBody>
          <a:bodyPr wrap="none" anchor="ctr">
            <a:flatTx/>
          </a:bodyPr>
          <a:lstStyle/>
          <a:p>
            <a:pPr algn="ctr">
              <a:buFontTx/>
              <a:buChar char="•"/>
              <a:defRPr/>
            </a:pPr>
            <a:endParaRPr lang="en-US" sz="2400">
              <a:solidFill>
                <a:prstClr val="black"/>
              </a:solidFill>
            </a:endParaRPr>
          </a:p>
        </p:txBody>
      </p:sp>
      <p:sp>
        <p:nvSpPr>
          <p:cNvPr id="396333" name="Rectangle 45">
            <a:extLst>
              <a:ext uri="{FF2B5EF4-FFF2-40B4-BE49-F238E27FC236}">
                <a16:creationId xmlns:a16="http://schemas.microsoft.com/office/drawing/2014/main" id="{4111DCDB-D022-4CD4-8747-A0D5B2B27755}"/>
              </a:ext>
            </a:extLst>
          </p:cNvPr>
          <p:cNvSpPr>
            <a:spLocks noChangeArrowheads="1"/>
          </p:cNvSpPr>
          <p:nvPr/>
        </p:nvSpPr>
        <p:spPr bwMode="auto">
          <a:xfrm>
            <a:off x="6334125" y="1255713"/>
            <a:ext cx="2165350" cy="2289175"/>
          </a:xfrm>
          <a:prstGeom prst="rect">
            <a:avLst/>
          </a:prstGeom>
          <a:ln>
            <a:headEnd/>
            <a:tailEnd/>
          </a:ln>
        </p:spPr>
        <p:style>
          <a:lnRef idx="1">
            <a:schemeClr val="dk1"/>
          </a:lnRef>
          <a:fillRef idx="2">
            <a:schemeClr val="dk1"/>
          </a:fillRef>
          <a:effectRef idx="1">
            <a:schemeClr val="dk1"/>
          </a:effectRef>
          <a:fontRef idx="minor">
            <a:schemeClr val="dk1"/>
          </a:fontRef>
        </p:style>
        <p:txBody>
          <a:bodyPr wrap="none" anchor="ctr">
            <a:flatTx/>
          </a:bodyPr>
          <a:lstStyle/>
          <a:p>
            <a:pPr eaLnBrk="1" hangingPunct="1">
              <a:buFontTx/>
              <a:buChar char="•"/>
              <a:defRPr/>
            </a:pPr>
            <a:endParaRPr lang="en-US" sz="2400">
              <a:solidFill>
                <a:srgbClr val="000000"/>
              </a:solidFill>
            </a:endParaRPr>
          </a:p>
        </p:txBody>
      </p:sp>
      <p:sp>
        <p:nvSpPr>
          <p:cNvPr id="8198" name="Rectangle 46">
            <a:extLst>
              <a:ext uri="{FF2B5EF4-FFF2-40B4-BE49-F238E27FC236}">
                <a16:creationId xmlns:a16="http://schemas.microsoft.com/office/drawing/2014/main" id="{A2BA0E5F-5A19-4379-9C4F-DEA2CCDD1AA6}"/>
              </a:ext>
            </a:extLst>
          </p:cNvPr>
          <p:cNvSpPr>
            <a:spLocks noChangeArrowheads="1"/>
          </p:cNvSpPr>
          <p:nvPr/>
        </p:nvSpPr>
        <p:spPr bwMode="auto">
          <a:xfrm>
            <a:off x="952500" y="1528763"/>
            <a:ext cx="2363788" cy="4640262"/>
          </a:xfrm>
          <a:prstGeom prst="rect">
            <a:avLst/>
          </a:prstGeom>
          <a:ln>
            <a:headEnd/>
            <a:tailEnd/>
          </a:ln>
        </p:spPr>
        <p:style>
          <a:lnRef idx="1">
            <a:schemeClr val="dk1"/>
          </a:lnRef>
          <a:fillRef idx="2">
            <a:schemeClr val="dk1"/>
          </a:fillRef>
          <a:effectRef idx="1">
            <a:schemeClr val="dk1"/>
          </a:effectRef>
          <a:fontRef idx="minor">
            <a:schemeClr val="dk1"/>
          </a:fontRef>
        </p:style>
        <p:txBody>
          <a:bodyPr wrap="none" anchor="ctr">
            <a:flatTx/>
          </a:bodyPr>
          <a:lstStyle/>
          <a:p>
            <a:pPr eaLnBrk="1" hangingPunct="1">
              <a:buFontTx/>
              <a:buChar char="•"/>
              <a:defRPr/>
            </a:pPr>
            <a:endParaRPr lang="en-US" sz="2400">
              <a:solidFill>
                <a:srgbClr val="000000"/>
              </a:solidFill>
            </a:endParaRPr>
          </a:p>
        </p:txBody>
      </p:sp>
      <p:pic>
        <p:nvPicPr>
          <p:cNvPr id="15367" name="Picture 48" descr="142JMIL">
            <a:extLst>
              <a:ext uri="{FF2B5EF4-FFF2-40B4-BE49-F238E27FC236}">
                <a16:creationId xmlns:a16="http://schemas.microsoft.com/office/drawing/2014/main" id="{39C272E3-2318-4623-80A1-81A7A52AC7F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81113" y="1957388"/>
            <a:ext cx="1924050" cy="74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6337" name="Line 49">
            <a:extLst>
              <a:ext uri="{FF2B5EF4-FFF2-40B4-BE49-F238E27FC236}">
                <a16:creationId xmlns:a16="http://schemas.microsoft.com/office/drawing/2014/main" id="{98C3B71F-CBED-427A-9CCC-DF4314FCF4A2}"/>
              </a:ext>
            </a:extLst>
          </p:cNvPr>
          <p:cNvSpPr>
            <a:spLocks noChangeShapeType="1"/>
          </p:cNvSpPr>
          <p:nvPr/>
        </p:nvSpPr>
        <p:spPr bwMode="auto">
          <a:xfrm flipH="1" flipV="1">
            <a:off x="7145338" y="1916113"/>
            <a:ext cx="207962" cy="322262"/>
          </a:xfrm>
          <a:prstGeom prst="line">
            <a:avLst/>
          </a:prstGeom>
          <a:noFill/>
          <a:ln w="12700">
            <a:solidFill>
              <a:schemeClr val="tx1"/>
            </a:solidFill>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96338" name="Text Box 50">
            <a:extLst>
              <a:ext uri="{FF2B5EF4-FFF2-40B4-BE49-F238E27FC236}">
                <a16:creationId xmlns:a16="http://schemas.microsoft.com/office/drawing/2014/main" id="{BB72D2B5-2562-4380-BEC8-889A4914CD61}"/>
              </a:ext>
            </a:extLst>
          </p:cNvPr>
          <p:cNvSpPr txBox="1">
            <a:spLocks noChangeArrowheads="1"/>
          </p:cNvSpPr>
          <p:nvPr/>
        </p:nvSpPr>
        <p:spPr bwMode="auto">
          <a:xfrm>
            <a:off x="6680028" y="2330510"/>
            <a:ext cx="1260492" cy="258532"/>
          </a:xfrm>
          <a:prstGeom prst="rect">
            <a:avLst/>
          </a:prstGeom>
          <a:noFill/>
          <a:ln w="1905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square" lIns="91440" tIns="45720" rIns="91440" bIns="45720" anchor="t">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1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500">
                <a:solidFill>
                  <a:schemeClr val="tx1"/>
                </a:solidFill>
                <a:latin typeface="Arial" panose="020B0604020202020204" pitchFamily="34" charset="0"/>
              </a:defRPr>
            </a:lvl4pPr>
            <a:lvl5pPr marL="2057400" indent="-228600">
              <a:spcBef>
                <a:spcPct val="20000"/>
              </a:spcBef>
              <a:buChar char="»"/>
              <a:defRPr sz="1500">
                <a:solidFill>
                  <a:schemeClr val="tx1"/>
                </a:solidFill>
                <a:latin typeface="Arial" panose="020B0604020202020204" pitchFamily="34" charset="0"/>
              </a:defRPr>
            </a:lvl5pPr>
            <a:lvl6pPr marL="2514600" indent="-228600" fontAlgn="base">
              <a:spcBef>
                <a:spcPct val="20000"/>
              </a:spcBef>
              <a:spcAft>
                <a:spcPct val="0"/>
              </a:spcAft>
              <a:buChar char="»"/>
              <a:defRPr sz="1500">
                <a:solidFill>
                  <a:schemeClr val="tx1"/>
                </a:solidFill>
                <a:latin typeface="Arial" panose="020B0604020202020204" pitchFamily="34" charset="0"/>
              </a:defRPr>
            </a:lvl6pPr>
            <a:lvl7pPr marL="2971800" indent="-228600" fontAlgn="base">
              <a:spcBef>
                <a:spcPct val="20000"/>
              </a:spcBef>
              <a:spcAft>
                <a:spcPct val="0"/>
              </a:spcAft>
              <a:buChar char="»"/>
              <a:defRPr sz="1500">
                <a:solidFill>
                  <a:schemeClr val="tx1"/>
                </a:solidFill>
                <a:latin typeface="Arial" panose="020B0604020202020204" pitchFamily="34" charset="0"/>
              </a:defRPr>
            </a:lvl7pPr>
            <a:lvl8pPr marL="3429000" indent="-228600" fontAlgn="base">
              <a:spcBef>
                <a:spcPct val="20000"/>
              </a:spcBef>
              <a:spcAft>
                <a:spcPct val="0"/>
              </a:spcAft>
              <a:buChar char="»"/>
              <a:defRPr sz="1500">
                <a:solidFill>
                  <a:schemeClr val="tx1"/>
                </a:solidFill>
                <a:latin typeface="Arial" panose="020B0604020202020204" pitchFamily="34" charset="0"/>
              </a:defRPr>
            </a:lvl8pPr>
            <a:lvl9pPr marL="3886200" indent="-228600" fontAlgn="base">
              <a:spcBef>
                <a:spcPct val="20000"/>
              </a:spcBef>
              <a:spcAft>
                <a:spcPct val="0"/>
              </a:spcAft>
              <a:buChar char="»"/>
              <a:defRPr sz="1500">
                <a:solidFill>
                  <a:schemeClr val="tx1"/>
                </a:solidFill>
                <a:latin typeface="Arial" panose="020B0604020202020204" pitchFamily="34" charset="0"/>
              </a:defRPr>
            </a:lvl9pPr>
          </a:lstStyle>
          <a:p>
            <a:pPr algn="ctr">
              <a:lnSpc>
                <a:spcPct val="90000"/>
              </a:lnSpc>
              <a:spcBef>
                <a:spcPct val="0"/>
              </a:spcBef>
              <a:buNone/>
            </a:pPr>
            <a:r>
              <a:rPr lang="en-US" altLang="en-US" sz="1200" b="1">
                <a:solidFill>
                  <a:srgbClr val="000000"/>
                </a:solidFill>
                <a:latin typeface="Cambria"/>
              </a:rPr>
              <a:t>Pilot Interface</a:t>
            </a:r>
            <a:endParaRPr lang="en-US" altLang="en-US" sz="1200" b="1">
              <a:solidFill>
                <a:srgbClr val="000000"/>
              </a:solidFill>
              <a:latin typeface="Cambria" panose="02040503050406030204" pitchFamily="18" charset="0"/>
            </a:endParaRPr>
          </a:p>
        </p:txBody>
      </p:sp>
      <p:sp>
        <p:nvSpPr>
          <p:cNvPr id="396339" name="Rectangle 51">
            <a:extLst>
              <a:ext uri="{FF2B5EF4-FFF2-40B4-BE49-F238E27FC236}">
                <a16:creationId xmlns:a16="http://schemas.microsoft.com/office/drawing/2014/main" id="{71260850-5F23-43D1-86EA-AA2F4B230B7C}"/>
              </a:ext>
            </a:extLst>
          </p:cNvPr>
          <p:cNvSpPr>
            <a:spLocks noChangeArrowheads="1"/>
          </p:cNvSpPr>
          <p:nvPr/>
        </p:nvSpPr>
        <p:spPr bwMode="auto">
          <a:xfrm>
            <a:off x="3995738" y="2630488"/>
            <a:ext cx="793750"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1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500">
                <a:solidFill>
                  <a:schemeClr val="tx1"/>
                </a:solidFill>
                <a:latin typeface="Arial" panose="020B0604020202020204" pitchFamily="34" charset="0"/>
              </a:defRPr>
            </a:lvl4pPr>
            <a:lvl5pPr marL="2057400" indent="-228600">
              <a:spcBef>
                <a:spcPct val="20000"/>
              </a:spcBef>
              <a:buChar char="»"/>
              <a:defRPr sz="1500">
                <a:solidFill>
                  <a:schemeClr val="tx1"/>
                </a:solidFill>
                <a:latin typeface="Arial" panose="020B0604020202020204" pitchFamily="34" charset="0"/>
              </a:defRPr>
            </a:lvl5pPr>
            <a:lvl6pPr marL="2514600" indent="-228600" fontAlgn="base">
              <a:spcBef>
                <a:spcPct val="20000"/>
              </a:spcBef>
              <a:spcAft>
                <a:spcPct val="0"/>
              </a:spcAft>
              <a:buChar char="»"/>
              <a:defRPr sz="1500">
                <a:solidFill>
                  <a:schemeClr val="tx1"/>
                </a:solidFill>
                <a:latin typeface="Arial" panose="020B0604020202020204" pitchFamily="34" charset="0"/>
              </a:defRPr>
            </a:lvl6pPr>
            <a:lvl7pPr marL="2971800" indent="-228600" fontAlgn="base">
              <a:spcBef>
                <a:spcPct val="20000"/>
              </a:spcBef>
              <a:spcAft>
                <a:spcPct val="0"/>
              </a:spcAft>
              <a:buChar char="»"/>
              <a:defRPr sz="1500">
                <a:solidFill>
                  <a:schemeClr val="tx1"/>
                </a:solidFill>
                <a:latin typeface="Arial" panose="020B0604020202020204" pitchFamily="34" charset="0"/>
              </a:defRPr>
            </a:lvl7pPr>
            <a:lvl8pPr marL="3429000" indent="-228600" fontAlgn="base">
              <a:spcBef>
                <a:spcPct val="20000"/>
              </a:spcBef>
              <a:spcAft>
                <a:spcPct val="0"/>
              </a:spcAft>
              <a:buChar char="»"/>
              <a:defRPr sz="1500">
                <a:solidFill>
                  <a:schemeClr val="tx1"/>
                </a:solidFill>
                <a:latin typeface="Arial" panose="020B0604020202020204" pitchFamily="34" charset="0"/>
              </a:defRPr>
            </a:lvl8pPr>
            <a:lvl9pPr marL="3886200" indent="-228600" fontAlgn="base">
              <a:spcBef>
                <a:spcPct val="20000"/>
              </a:spcBef>
              <a:spcAft>
                <a:spcPct val="0"/>
              </a:spcAft>
              <a:buChar char="»"/>
              <a:defRPr sz="1500">
                <a:solidFill>
                  <a:schemeClr val="tx1"/>
                </a:solidFill>
                <a:latin typeface="Arial" panose="020B0604020202020204" pitchFamily="34" charset="0"/>
              </a:defRPr>
            </a:lvl9pPr>
          </a:lstStyle>
          <a:p>
            <a:pPr algn="ctr">
              <a:lnSpc>
                <a:spcPct val="90000"/>
              </a:lnSpc>
              <a:spcBef>
                <a:spcPct val="0"/>
              </a:spcBef>
              <a:buFontTx/>
              <a:buNone/>
            </a:pPr>
            <a:r>
              <a:rPr lang="en-US" altLang="en-US" sz="1200" b="1">
                <a:solidFill>
                  <a:srgbClr val="000000"/>
                </a:solidFill>
                <a:latin typeface="Cambria" panose="02040503050406030204" pitchFamily="18" charset="0"/>
              </a:rPr>
              <a:t>JTIDS</a:t>
            </a:r>
          </a:p>
          <a:p>
            <a:pPr algn="ctr">
              <a:lnSpc>
                <a:spcPct val="90000"/>
              </a:lnSpc>
              <a:spcBef>
                <a:spcPct val="0"/>
              </a:spcBef>
              <a:buFontTx/>
              <a:buNone/>
            </a:pPr>
            <a:r>
              <a:rPr lang="en-US" altLang="en-US" sz="1200" b="1">
                <a:solidFill>
                  <a:srgbClr val="000000"/>
                </a:solidFill>
                <a:latin typeface="Cambria" panose="02040503050406030204" pitchFamily="18" charset="0"/>
              </a:rPr>
              <a:t>Network</a:t>
            </a:r>
          </a:p>
        </p:txBody>
      </p:sp>
      <p:sp>
        <p:nvSpPr>
          <p:cNvPr id="396340" name="Line 52">
            <a:extLst>
              <a:ext uri="{FF2B5EF4-FFF2-40B4-BE49-F238E27FC236}">
                <a16:creationId xmlns:a16="http://schemas.microsoft.com/office/drawing/2014/main" id="{9B62724F-2060-4DFE-89E4-BA5A95C6A717}"/>
              </a:ext>
            </a:extLst>
          </p:cNvPr>
          <p:cNvSpPr>
            <a:spLocks noChangeShapeType="1"/>
          </p:cNvSpPr>
          <p:nvPr/>
        </p:nvSpPr>
        <p:spPr bwMode="auto">
          <a:xfrm flipH="1" flipV="1">
            <a:off x="9525" y="1924050"/>
            <a:ext cx="2185988" cy="136525"/>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96341" name="Line 53">
            <a:extLst>
              <a:ext uri="{FF2B5EF4-FFF2-40B4-BE49-F238E27FC236}">
                <a16:creationId xmlns:a16="http://schemas.microsoft.com/office/drawing/2014/main" id="{5BF5C0B7-11C8-48BA-AE6F-1BC642179E8E}"/>
              </a:ext>
            </a:extLst>
          </p:cNvPr>
          <p:cNvSpPr>
            <a:spLocks noChangeShapeType="1"/>
          </p:cNvSpPr>
          <p:nvPr/>
        </p:nvSpPr>
        <p:spPr bwMode="auto">
          <a:xfrm flipH="1" flipV="1">
            <a:off x="190500" y="992188"/>
            <a:ext cx="2032000" cy="1063625"/>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96342" name="Line 54">
            <a:extLst>
              <a:ext uri="{FF2B5EF4-FFF2-40B4-BE49-F238E27FC236}">
                <a16:creationId xmlns:a16="http://schemas.microsoft.com/office/drawing/2014/main" id="{8BCC9DD7-D189-46DB-AA39-BA59A1A1181F}"/>
              </a:ext>
            </a:extLst>
          </p:cNvPr>
          <p:cNvSpPr>
            <a:spLocks noChangeShapeType="1"/>
          </p:cNvSpPr>
          <p:nvPr/>
        </p:nvSpPr>
        <p:spPr bwMode="auto">
          <a:xfrm flipH="1">
            <a:off x="1552575" y="2503488"/>
            <a:ext cx="360363" cy="460375"/>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96343" name="Text Box 55">
            <a:extLst>
              <a:ext uri="{FF2B5EF4-FFF2-40B4-BE49-F238E27FC236}">
                <a16:creationId xmlns:a16="http://schemas.microsoft.com/office/drawing/2014/main" id="{CB94908D-B7ED-4B7C-950D-AE11169A41D1}"/>
              </a:ext>
            </a:extLst>
          </p:cNvPr>
          <p:cNvSpPr txBox="1">
            <a:spLocks noChangeArrowheads="1"/>
          </p:cNvSpPr>
          <p:nvPr/>
        </p:nvSpPr>
        <p:spPr bwMode="auto">
          <a:xfrm>
            <a:off x="1042248" y="3002862"/>
            <a:ext cx="903871" cy="258532"/>
          </a:xfrm>
          <a:prstGeom prst="rect">
            <a:avLst/>
          </a:prstGeom>
          <a:noFill/>
          <a:ln w="1905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square" lIns="91440" tIns="45720" rIns="91440" bIns="45720" anchor="t">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1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500">
                <a:solidFill>
                  <a:schemeClr val="tx1"/>
                </a:solidFill>
                <a:latin typeface="Arial" panose="020B0604020202020204" pitchFamily="34" charset="0"/>
              </a:defRPr>
            </a:lvl4pPr>
            <a:lvl5pPr marL="2057400" indent="-228600">
              <a:spcBef>
                <a:spcPct val="20000"/>
              </a:spcBef>
              <a:buChar char="»"/>
              <a:defRPr sz="1500">
                <a:solidFill>
                  <a:schemeClr val="tx1"/>
                </a:solidFill>
                <a:latin typeface="Arial" panose="020B0604020202020204" pitchFamily="34" charset="0"/>
              </a:defRPr>
            </a:lvl5pPr>
            <a:lvl6pPr marL="2514600" indent="-228600" fontAlgn="base">
              <a:spcBef>
                <a:spcPct val="20000"/>
              </a:spcBef>
              <a:spcAft>
                <a:spcPct val="0"/>
              </a:spcAft>
              <a:buChar char="»"/>
              <a:defRPr sz="1500">
                <a:solidFill>
                  <a:schemeClr val="tx1"/>
                </a:solidFill>
                <a:latin typeface="Arial" panose="020B0604020202020204" pitchFamily="34" charset="0"/>
              </a:defRPr>
            </a:lvl6pPr>
            <a:lvl7pPr marL="2971800" indent="-228600" fontAlgn="base">
              <a:spcBef>
                <a:spcPct val="20000"/>
              </a:spcBef>
              <a:spcAft>
                <a:spcPct val="0"/>
              </a:spcAft>
              <a:buChar char="»"/>
              <a:defRPr sz="1500">
                <a:solidFill>
                  <a:schemeClr val="tx1"/>
                </a:solidFill>
                <a:latin typeface="Arial" panose="020B0604020202020204" pitchFamily="34" charset="0"/>
              </a:defRPr>
            </a:lvl7pPr>
            <a:lvl8pPr marL="3429000" indent="-228600" fontAlgn="base">
              <a:spcBef>
                <a:spcPct val="20000"/>
              </a:spcBef>
              <a:spcAft>
                <a:spcPct val="0"/>
              </a:spcAft>
              <a:buChar char="»"/>
              <a:defRPr sz="1500">
                <a:solidFill>
                  <a:schemeClr val="tx1"/>
                </a:solidFill>
                <a:latin typeface="Arial" panose="020B0604020202020204" pitchFamily="34" charset="0"/>
              </a:defRPr>
            </a:lvl8pPr>
            <a:lvl9pPr marL="3886200" indent="-228600" fontAlgn="base">
              <a:spcBef>
                <a:spcPct val="20000"/>
              </a:spcBef>
              <a:spcAft>
                <a:spcPct val="0"/>
              </a:spcAft>
              <a:buChar char="»"/>
              <a:defRPr sz="1500">
                <a:solidFill>
                  <a:schemeClr val="tx1"/>
                </a:solidFill>
                <a:latin typeface="Arial" panose="020B0604020202020204" pitchFamily="34" charset="0"/>
              </a:defRPr>
            </a:lvl9pPr>
          </a:lstStyle>
          <a:p>
            <a:pPr algn="ctr">
              <a:lnSpc>
                <a:spcPct val="90000"/>
              </a:lnSpc>
              <a:spcBef>
                <a:spcPct val="0"/>
              </a:spcBef>
              <a:buNone/>
            </a:pPr>
            <a:r>
              <a:rPr lang="en-US" altLang="en-US" sz="1200" b="1">
                <a:solidFill>
                  <a:srgbClr val="000000"/>
                </a:solidFill>
                <a:latin typeface="Cambria"/>
              </a:rPr>
              <a:t>C2 System</a:t>
            </a:r>
            <a:endParaRPr lang="en-US"/>
          </a:p>
        </p:txBody>
      </p:sp>
      <p:sp>
        <p:nvSpPr>
          <p:cNvPr id="396344" name="Rectangle 56">
            <a:extLst>
              <a:ext uri="{FF2B5EF4-FFF2-40B4-BE49-F238E27FC236}">
                <a16:creationId xmlns:a16="http://schemas.microsoft.com/office/drawing/2014/main" id="{1015C0F7-D0DA-49F5-94BB-F1FBC0C3A63E}"/>
              </a:ext>
            </a:extLst>
          </p:cNvPr>
          <p:cNvSpPr>
            <a:spLocks noChangeArrowheads="1"/>
          </p:cNvSpPr>
          <p:nvPr/>
        </p:nvSpPr>
        <p:spPr bwMode="auto">
          <a:xfrm>
            <a:off x="1883674" y="3003909"/>
            <a:ext cx="1369684" cy="425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1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500">
                <a:solidFill>
                  <a:schemeClr val="tx1"/>
                </a:solidFill>
                <a:latin typeface="Arial" panose="020B0604020202020204" pitchFamily="34" charset="0"/>
              </a:defRPr>
            </a:lvl4pPr>
            <a:lvl5pPr marL="2057400" indent="-228600">
              <a:spcBef>
                <a:spcPct val="20000"/>
              </a:spcBef>
              <a:buChar char="»"/>
              <a:defRPr sz="1500">
                <a:solidFill>
                  <a:schemeClr val="tx1"/>
                </a:solidFill>
                <a:latin typeface="Arial" panose="020B0604020202020204" pitchFamily="34" charset="0"/>
              </a:defRPr>
            </a:lvl5pPr>
            <a:lvl6pPr marL="2514600" indent="-228600" fontAlgn="base">
              <a:spcBef>
                <a:spcPct val="20000"/>
              </a:spcBef>
              <a:spcAft>
                <a:spcPct val="0"/>
              </a:spcAft>
              <a:buChar char="»"/>
              <a:defRPr sz="1500">
                <a:solidFill>
                  <a:schemeClr val="tx1"/>
                </a:solidFill>
                <a:latin typeface="Arial" panose="020B0604020202020204" pitchFamily="34" charset="0"/>
              </a:defRPr>
            </a:lvl6pPr>
            <a:lvl7pPr marL="2971800" indent="-228600" fontAlgn="base">
              <a:spcBef>
                <a:spcPct val="20000"/>
              </a:spcBef>
              <a:spcAft>
                <a:spcPct val="0"/>
              </a:spcAft>
              <a:buChar char="»"/>
              <a:defRPr sz="1500">
                <a:solidFill>
                  <a:schemeClr val="tx1"/>
                </a:solidFill>
                <a:latin typeface="Arial" panose="020B0604020202020204" pitchFamily="34" charset="0"/>
              </a:defRPr>
            </a:lvl7pPr>
            <a:lvl8pPr marL="3429000" indent="-228600" fontAlgn="base">
              <a:spcBef>
                <a:spcPct val="20000"/>
              </a:spcBef>
              <a:spcAft>
                <a:spcPct val="0"/>
              </a:spcAft>
              <a:buChar char="»"/>
              <a:defRPr sz="1500">
                <a:solidFill>
                  <a:schemeClr val="tx1"/>
                </a:solidFill>
                <a:latin typeface="Arial" panose="020B0604020202020204" pitchFamily="34" charset="0"/>
              </a:defRPr>
            </a:lvl8pPr>
            <a:lvl9pPr marL="3886200" indent="-228600" fontAlgn="base">
              <a:spcBef>
                <a:spcPct val="20000"/>
              </a:spcBef>
              <a:spcAft>
                <a:spcPct val="0"/>
              </a:spcAft>
              <a:buChar char="»"/>
              <a:defRPr sz="1500">
                <a:solidFill>
                  <a:schemeClr val="tx1"/>
                </a:solidFill>
                <a:latin typeface="Arial" panose="020B0604020202020204" pitchFamily="34" charset="0"/>
              </a:defRPr>
            </a:lvl9pPr>
          </a:lstStyle>
          <a:p>
            <a:pPr algn="ctr">
              <a:lnSpc>
                <a:spcPct val="90000"/>
              </a:lnSpc>
              <a:spcBef>
                <a:spcPct val="0"/>
              </a:spcBef>
              <a:buFontTx/>
              <a:buNone/>
            </a:pPr>
            <a:r>
              <a:rPr lang="en-US" altLang="en-US" sz="1200" b="1">
                <a:solidFill>
                  <a:srgbClr val="000000"/>
                </a:solidFill>
                <a:latin typeface="Cambria" panose="02040503050406030204" pitchFamily="18" charset="0"/>
              </a:rPr>
              <a:t>E-3 Initiates Track</a:t>
            </a:r>
          </a:p>
        </p:txBody>
      </p:sp>
      <p:sp>
        <p:nvSpPr>
          <p:cNvPr id="396345" name="Text Box 57">
            <a:extLst>
              <a:ext uri="{FF2B5EF4-FFF2-40B4-BE49-F238E27FC236}">
                <a16:creationId xmlns:a16="http://schemas.microsoft.com/office/drawing/2014/main" id="{6E4570B5-5CA3-4F49-BC70-17B3F22C1327}"/>
              </a:ext>
            </a:extLst>
          </p:cNvPr>
          <p:cNvSpPr txBox="1">
            <a:spLocks noChangeArrowheads="1"/>
          </p:cNvSpPr>
          <p:nvPr/>
        </p:nvSpPr>
        <p:spPr bwMode="auto">
          <a:xfrm>
            <a:off x="1036369" y="4836634"/>
            <a:ext cx="966217" cy="424732"/>
          </a:xfrm>
          <a:prstGeom prst="rect">
            <a:avLst/>
          </a:prstGeom>
          <a:noFill/>
          <a:ln w="1905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1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500">
                <a:solidFill>
                  <a:schemeClr val="tx1"/>
                </a:solidFill>
                <a:latin typeface="Arial" panose="020B0604020202020204" pitchFamily="34" charset="0"/>
              </a:defRPr>
            </a:lvl4pPr>
            <a:lvl5pPr marL="2057400" indent="-228600">
              <a:spcBef>
                <a:spcPct val="20000"/>
              </a:spcBef>
              <a:buChar char="»"/>
              <a:defRPr sz="1500">
                <a:solidFill>
                  <a:schemeClr val="tx1"/>
                </a:solidFill>
                <a:latin typeface="Arial" panose="020B0604020202020204" pitchFamily="34" charset="0"/>
              </a:defRPr>
            </a:lvl5pPr>
            <a:lvl6pPr marL="2514600" indent="-228600" fontAlgn="base">
              <a:spcBef>
                <a:spcPct val="20000"/>
              </a:spcBef>
              <a:spcAft>
                <a:spcPct val="0"/>
              </a:spcAft>
              <a:buChar char="»"/>
              <a:defRPr sz="1500">
                <a:solidFill>
                  <a:schemeClr val="tx1"/>
                </a:solidFill>
                <a:latin typeface="Arial" panose="020B0604020202020204" pitchFamily="34" charset="0"/>
              </a:defRPr>
            </a:lvl6pPr>
            <a:lvl7pPr marL="2971800" indent="-228600" fontAlgn="base">
              <a:spcBef>
                <a:spcPct val="20000"/>
              </a:spcBef>
              <a:spcAft>
                <a:spcPct val="0"/>
              </a:spcAft>
              <a:buChar char="»"/>
              <a:defRPr sz="1500">
                <a:solidFill>
                  <a:schemeClr val="tx1"/>
                </a:solidFill>
                <a:latin typeface="Arial" panose="020B0604020202020204" pitchFamily="34" charset="0"/>
              </a:defRPr>
            </a:lvl7pPr>
            <a:lvl8pPr marL="3429000" indent="-228600" fontAlgn="base">
              <a:spcBef>
                <a:spcPct val="20000"/>
              </a:spcBef>
              <a:spcAft>
                <a:spcPct val="0"/>
              </a:spcAft>
              <a:buChar char="»"/>
              <a:defRPr sz="1500">
                <a:solidFill>
                  <a:schemeClr val="tx1"/>
                </a:solidFill>
                <a:latin typeface="Arial" panose="020B0604020202020204" pitchFamily="34" charset="0"/>
              </a:defRPr>
            </a:lvl8pPr>
            <a:lvl9pPr marL="3886200" indent="-228600" fontAlgn="base">
              <a:spcBef>
                <a:spcPct val="20000"/>
              </a:spcBef>
              <a:spcAft>
                <a:spcPct val="0"/>
              </a:spcAft>
              <a:buChar char="»"/>
              <a:defRPr sz="1500">
                <a:solidFill>
                  <a:schemeClr val="tx1"/>
                </a:solidFill>
                <a:latin typeface="Arial" panose="020B0604020202020204" pitchFamily="34" charset="0"/>
              </a:defRPr>
            </a:lvl9pPr>
          </a:lstStyle>
          <a:p>
            <a:pPr algn="ctr">
              <a:lnSpc>
                <a:spcPct val="90000"/>
              </a:lnSpc>
              <a:spcBef>
                <a:spcPct val="0"/>
              </a:spcBef>
              <a:buFontTx/>
              <a:buNone/>
            </a:pPr>
            <a:r>
              <a:rPr lang="en-US" altLang="en-US" sz="1200" b="1">
                <a:solidFill>
                  <a:srgbClr val="000000"/>
                </a:solidFill>
                <a:latin typeface="Cambria" panose="02040503050406030204" pitchFamily="18" charset="0"/>
              </a:rPr>
              <a:t>Link 16</a:t>
            </a:r>
          </a:p>
          <a:p>
            <a:pPr algn="ctr">
              <a:lnSpc>
                <a:spcPct val="90000"/>
              </a:lnSpc>
              <a:spcBef>
                <a:spcPct val="0"/>
              </a:spcBef>
              <a:buFontTx/>
              <a:buNone/>
            </a:pPr>
            <a:r>
              <a:rPr lang="en-US" altLang="en-US" sz="1200" b="1">
                <a:solidFill>
                  <a:srgbClr val="000000"/>
                </a:solidFill>
                <a:latin typeface="Cambria" panose="02040503050406030204" pitchFamily="18" charset="0"/>
              </a:rPr>
              <a:t>Terminal</a:t>
            </a:r>
          </a:p>
        </p:txBody>
      </p:sp>
      <p:grpSp>
        <p:nvGrpSpPr>
          <p:cNvPr id="15379" name="Group 60">
            <a:extLst>
              <a:ext uri="{FF2B5EF4-FFF2-40B4-BE49-F238E27FC236}">
                <a16:creationId xmlns:a16="http://schemas.microsoft.com/office/drawing/2014/main" id="{3DEF7544-68B7-4E5E-AD1B-FC7F9000A1E5}"/>
              </a:ext>
            </a:extLst>
          </p:cNvPr>
          <p:cNvGrpSpPr>
            <a:grpSpLocks noChangeAspect="1"/>
          </p:cNvGrpSpPr>
          <p:nvPr/>
        </p:nvGrpSpPr>
        <p:grpSpPr bwMode="auto">
          <a:xfrm rot="701852">
            <a:off x="6483350" y="1450975"/>
            <a:ext cx="1914525" cy="787400"/>
            <a:chOff x="1294" y="1643"/>
            <a:chExt cx="3298" cy="1350"/>
          </a:xfrm>
        </p:grpSpPr>
        <p:sp>
          <p:nvSpPr>
            <p:cNvPr id="15450" name="Freeform 61">
              <a:extLst>
                <a:ext uri="{FF2B5EF4-FFF2-40B4-BE49-F238E27FC236}">
                  <a16:creationId xmlns:a16="http://schemas.microsoft.com/office/drawing/2014/main" id="{A2AAEFA0-7F59-48D7-ACF5-5E3324F71337}"/>
                </a:ext>
              </a:extLst>
            </p:cNvPr>
            <p:cNvSpPr>
              <a:spLocks noChangeAspect="1"/>
            </p:cNvSpPr>
            <p:nvPr/>
          </p:nvSpPr>
          <p:spPr bwMode="auto">
            <a:xfrm>
              <a:off x="2133" y="2094"/>
              <a:ext cx="297" cy="91"/>
            </a:xfrm>
            <a:custGeom>
              <a:avLst/>
              <a:gdLst>
                <a:gd name="T0" fmla="*/ 0 w 297"/>
                <a:gd name="T1" fmla="*/ 67 h 91"/>
                <a:gd name="T2" fmla="*/ 2 w 297"/>
                <a:gd name="T3" fmla="*/ 50 h 91"/>
                <a:gd name="T4" fmla="*/ 7 w 297"/>
                <a:gd name="T5" fmla="*/ 42 h 91"/>
                <a:gd name="T6" fmla="*/ 15 w 297"/>
                <a:gd name="T7" fmla="*/ 37 h 91"/>
                <a:gd name="T8" fmla="*/ 29 w 297"/>
                <a:gd name="T9" fmla="*/ 34 h 91"/>
                <a:gd name="T10" fmla="*/ 278 w 297"/>
                <a:gd name="T11" fmla="*/ 0 h 91"/>
                <a:gd name="T12" fmla="*/ 284 w 297"/>
                <a:gd name="T13" fmla="*/ 3 h 91"/>
                <a:gd name="T14" fmla="*/ 292 w 297"/>
                <a:gd name="T15" fmla="*/ 10 h 91"/>
                <a:gd name="T16" fmla="*/ 294 w 297"/>
                <a:gd name="T17" fmla="*/ 15 h 91"/>
                <a:gd name="T18" fmla="*/ 296 w 297"/>
                <a:gd name="T19" fmla="*/ 26 h 91"/>
                <a:gd name="T20" fmla="*/ 295 w 297"/>
                <a:gd name="T21" fmla="*/ 33 h 91"/>
                <a:gd name="T22" fmla="*/ 294 w 297"/>
                <a:gd name="T23" fmla="*/ 44 h 91"/>
                <a:gd name="T24" fmla="*/ 294 w 297"/>
                <a:gd name="T25" fmla="*/ 48 h 91"/>
                <a:gd name="T26" fmla="*/ 290 w 297"/>
                <a:gd name="T27" fmla="*/ 50 h 91"/>
                <a:gd name="T28" fmla="*/ 43 w 297"/>
                <a:gd name="T29" fmla="*/ 90 h 91"/>
                <a:gd name="T30" fmla="*/ 31 w 297"/>
                <a:gd name="T31" fmla="*/ 90 h 91"/>
                <a:gd name="T32" fmla="*/ 19 w 297"/>
                <a:gd name="T33" fmla="*/ 87 h 91"/>
                <a:gd name="T34" fmla="*/ 13 w 297"/>
                <a:gd name="T35" fmla="*/ 86 h 91"/>
                <a:gd name="T36" fmla="*/ 3 w 297"/>
                <a:gd name="T37" fmla="*/ 83 h 91"/>
                <a:gd name="T38" fmla="*/ 3 w 297"/>
                <a:gd name="T39" fmla="*/ 71 h 91"/>
                <a:gd name="T40" fmla="*/ 0 w 297"/>
                <a:gd name="T41" fmla="*/ 67 h 9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97"/>
                <a:gd name="T64" fmla="*/ 0 h 91"/>
                <a:gd name="T65" fmla="*/ 297 w 297"/>
                <a:gd name="T66" fmla="*/ 91 h 9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97" h="91">
                  <a:moveTo>
                    <a:pt x="0" y="67"/>
                  </a:moveTo>
                  <a:lnTo>
                    <a:pt x="2" y="50"/>
                  </a:lnTo>
                  <a:lnTo>
                    <a:pt x="7" y="42"/>
                  </a:lnTo>
                  <a:lnTo>
                    <a:pt x="15" y="37"/>
                  </a:lnTo>
                  <a:lnTo>
                    <a:pt x="29" y="34"/>
                  </a:lnTo>
                  <a:lnTo>
                    <a:pt x="278" y="0"/>
                  </a:lnTo>
                  <a:lnTo>
                    <a:pt x="284" y="3"/>
                  </a:lnTo>
                  <a:lnTo>
                    <a:pt x="292" y="10"/>
                  </a:lnTo>
                  <a:lnTo>
                    <a:pt x="294" y="15"/>
                  </a:lnTo>
                  <a:lnTo>
                    <a:pt x="296" y="26"/>
                  </a:lnTo>
                  <a:lnTo>
                    <a:pt x="295" y="33"/>
                  </a:lnTo>
                  <a:lnTo>
                    <a:pt x="294" y="44"/>
                  </a:lnTo>
                  <a:lnTo>
                    <a:pt x="294" y="48"/>
                  </a:lnTo>
                  <a:lnTo>
                    <a:pt x="290" y="50"/>
                  </a:lnTo>
                  <a:lnTo>
                    <a:pt x="43" y="90"/>
                  </a:lnTo>
                  <a:lnTo>
                    <a:pt x="31" y="90"/>
                  </a:lnTo>
                  <a:lnTo>
                    <a:pt x="19" y="87"/>
                  </a:lnTo>
                  <a:lnTo>
                    <a:pt x="13" y="86"/>
                  </a:lnTo>
                  <a:lnTo>
                    <a:pt x="3" y="83"/>
                  </a:lnTo>
                  <a:lnTo>
                    <a:pt x="3" y="71"/>
                  </a:lnTo>
                  <a:lnTo>
                    <a:pt x="0" y="67"/>
                  </a:lnTo>
                </a:path>
              </a:pathLst>
            </a:custGeom>
            <a:solidFill>
              <a:srgbClr val="A0A0A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451" name="Freeform 62">
              <a:extLst>
                <a:ext uri="{FF2B5EF4-FFF2-40B4-BE49-F238E27FC236}">
                  <a16:creationId xmlns:a16="http://schemas.microsoft.com/office/drawing/2014/main" id="{7F9110E6-AB88-423C-AB41-64086ABDC193}"/>
                </a:ext>
              </a:extLst>
            </p:cNvPr>
            <p:cNvSpPr>
              <a:spLocks noChangeAspect="1"/>
            </p:cNvSpPr>
            <p:nvPr/>
          </p:nvSpPr>
          <p:spPr bwMode="auto">
            <a:xfrm>
              <a:off x="2133" y="2095"/>
              <a:ext cx="301" cy="94"/>
            </a:xfrm>
            <a:custGeom>
              <a:avLst/>
              <a:gdLst>
                <a:gd name="T0" fmla="*/ 0 w 301"/>
                <a:gd name="T1" fmla="*/ 68 h 94"/>
                <a:gd name="T2" fmla="*/ 2 w 301"/>
                <a:gd name="T3" fmla="*/ 51 h 94"/>
                <a:gd name="T4" fmla="*/ 7 w 301"/>
                <a:gd name="T5" fmla="*/ 43 h 94"/>
                <a:gd name="T6" fmla="*/ 16 w 301"/>
                <a:gd name="T7" fmla="*/ 37 h 94"/>
                <a:gd name="T8" fmla="*/ 30 w 301"/>
                <a:gd name="T9" fmla="*/ 35 h 94"/>
                <a:gd name="T10" fmla="*/ 282 w 301"/>
                <a:gd name="T11" fmla="*/ 0 h 94"/>
                <a:gd name="T12" fmla="*/ 288 w 301"/>
                <a:gd name="T13" fmla="*/ 2 h 94"/>
                <a:gd name="T14" fmla="*/ 296 w 301"/>
                <a:gd name="T15" fmla="*/ 9 h 94"/>
                <a:gd name="T16" fmla="*/ 298 w 301"/>
                <a:gd name="T17" fmla="*/ 14 h 94"/>
                <a:gd name="T18" fmla="*/ 300 w 301"/>
                <a:gd name="T19" fmla="*/ 26 h 94"/>
                <a:gd name="T20" fmla="*/ 299 w 301"/>
                <a:gd name="T21" fmla="*/ 33 h 94"/>
                <a:gd name="T22" fmla="*/ 298 w 301"/>
                <a:gd name="T23" fmla="*/ 45 h 94"/>
                <a:gd name="T24" fmla="*/ 298 w 301"/>
                <a:gd name="T25" fmla="*/ 49 h 94"/>
                <a:gd name="T26" fmla="*/ 294 w 301"/>
                <a:gd name="T27" fmla="*/ 50 h 94"/>
                <a:gd name="T28" fmla="*/ 42 w 301"/>
                <a:gd name="T29" fmla="*/ 92 h 94"/>
                <a:gd name="T30" fmla="*/ 32 w 301"/>
                <a:gd name="T31" fmla="*/ 93 h 94"/>
                <a:gd name="T32" fmla="*/ 18 w 301"/>
                <a:gd name="T33" fmla="*/ 89 h 94"/>
                <a:gd name="T34" fmla="*/ 12 w 301"/>
                <a:gd name="T35" fmla="*/ 88 h 94"/>
                <a:gd name="T36" fmla="*/ 3 w 301"/>
                <a:gd name="T37" fmla="*/ 85 h 94"/>
                <a:gd name="T38" fmla="*/ 3 w 301"/>
                <a:gd name="T39" fmla="*/ 73 h 94"/>
                <a:gd name="T40" fmla="*/ 0 w 301"/>
                <a:gd name="T41" fmla="*/ 68 h 9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01"/>
                <a:gd name="T64" fmla="*/ 0 h 94"/>
                <a:gd name="T65" fmla="*/ 301 w 301"/>
                <a:gd name="T66" fmla="*/ 94 h 9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01" h="94">
                  <a:moveTo>
                    <a:pt x="0" y="68"/>
                  </a:moveTo>
                  <a:lnTo>
                    <a:pt x="2" y="51"/>
                  </a:lnTo>
                  <a:lnTo>
                    <a:pt x="7" y="43"/>
                  </a:lnTo>
                  <a:lnTo>
                    <a:pt x="16" y="37"/>
                  </a:lnTo>
                  <a:lnTo>
                    <a:pt x="30" y="35"/>
                  </a:lnTo>
                  <a:lnTo>
                    <a:pt x="282" y="0"/>
                  </a:lnTo>
                  <a:lnTo>
                    <a:pt x="288" y="2"/>
                  </a:lnTo>
                  <a:lnTo>
                    <a:pt x="296" y="9"/>
                  </a:lnTo>
                  <a:lnTo>
                    <a:pt x="298" y="14"/>
                  </a:lnTo>
                  <a:lnTo>
                    <a:pt x="300" y="26"/>
                  </a:lnTo>
                  <a:lnTo>
                    <a:pt x="299" y="33"/>
                  </a:lnTo>
                  <a:lnTo>
                    <a:pt x="298" y="45"/>
                  </a:lnTo>
                  <a:lnTo>
                    <a:pt x="298" y="49"/>
                  </a:lnTo>
                  <a:lnTo>
                    <a:pt x="294" y="50"/>
                  </a:lnTo>
                  <a:lnTo>
                    <a:pt x="42" y="92"/>
                  </a:lnTo>
                  <a:lnTo>
                    <a:pt x="32" y="93"/>
                  </a:lnTo>
                  <a:lnTo>
                    <a:pt x="18" y="89"/>
                  </a:lnTo>
                  <a:lnTo>
                    <a:pt x="12" y="88"/>
                  </a:lnTo>
                  <a:lnTo>
                    <a:pt x="3" y="85"/>
                  </a:lnTo>
                  <a:lnTo>
                    <a:pt x="3" y="73"/>
                  </a:lnTo>
                  <a:lnTo>
                    <a:pt x="0" y="68"/>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452" name="Freeform 63">
              <a:extLst>
                <a:ext uri="{FF2B5EF4-FFF2-40B4-BE49-F238E27FC236}">
                  <a16:creationId xmlns:a16="http://schemas.microsoft.com/office/drawing/2014/main" id="{4AB0DB92-B0B3-4F16-B330-CEC48EEF9E99}"/>
                </a:ext>
              </a:extLst>
            </p:cNvPr>
            <p:cNvSpPr>
              <a:spLocks noChangeAspect="1"/>
            </p:cNvSpPr>
            <p:nvPr/>
          </p:nvSpPr>
          <p:spPr bwMode="auto">
            <a:xfrm>
              <a:off x="2126" y="2143"/>
              <a:ext cx="22" cy="35"/>
            </a:xfrm>
            <a:custGeom>
              <a:avLst/>
              <a:gdLst>
                <a:gd name="T0" fmla="*/ 8 w 22"/>
                <a:gd name="T1" fmla="*/ 0 h 35"/>
                <a:gd name="T2" fmla="*/ 4 w 22"/>
                <a:gd name="T3" fmla="*/ 3 h 35"/>
                <a:gd name="T4" fmla="*/ 2 w 22"/>
                <a:gd name="T5" fmla="*/ 5 h 35"/>
                <a:gd name="T6" fmla="*/ 1 w 22"/>
                <a:gd name="T7" fmla="*/ 9 h 35"/>
                <a:gd name="T8" fmla="*/ 1 w 22"/>
                <a:gd name="T9" fmla="*/ 15 h 35"/>
                <a:gd name="T10" fmla="*/ 0 w 22"/>
                <a:gd name="T11" fmla="*/ 19 h 35"/>
                <a:gd name="T12" fmla="*/ 2 w 22"/>
                <a:gd name="T13" fmla="*/ 24 h 35"/>
                <a:gd name="T14" fmla="*/ 3 w 22"/>
                <a:gd name="T15" fmla="*/ 28 h 35"/>
                <a:gd name="T16" fmla="*/ 5 w 22"/>
                <a:gd name="T17" fmla="*/ 31 h 35"/>
                <a:gd name="T18" fmla="*/ 9 w 22"/>
                <a:gd name="T19" fmla="*/ 33 h 35"/>
                <a:gd name="T20" fmla="*/ 15 w 22"/>
                <a:gd name="T21" fmla="*/ 34 h 35"/>
                <a:gd name="T22" fmla="*/ 17 w 22"/>
                <a:gd name="T23" fmla="*/ 29 h 35"/>
                <a:gd name="T24" fmla="*/ 20 w 22"/>
                <a:gd name="T25" fmla="*/ 24 h 35"/>
                <a:gd name="T26" fmla="*/ 21 w 22"/>
                <a:gd name="T27" fmla="*/ 17 h 35"/>
                <a:gd name="T28" fmla="*/ 19 w 22"/>
                <a:gd name="T29" fmla="*/ 11 h 35"/>
                <a:gd name="T30" fmla="*/ 18 w 22"/>
                <a:gd name="T31" fmla="*/ 7 h 35"/>
                <a:gd name="T32" fmla="*/ 12 w 22"/>
                <a:gd name="T33" fmla="*/ 2 h 35"/>
                <a:gd name="T34" fmla="*/ 10 w 22"/>
                <a:gd name="T35" fmla="*/ 2 h 35"/>
                <a:gd name="T36" fmla="*/ 8 w 22"/>
                <a:gd name="T37" fmla="*/ 2 h 35"/>
                <a:gd name="T38" fmla="*/ 8 w 22"/>
                <a:gd name="T39" fmla="*/ 0 h 3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2"/>
                <a:gd name="T61" fmla="*/ 0 h 35"/>
                <a:gd name="T62" fmla="*/ 22 w 22"/>
                <a:gd name="T63" fmla="*/ 35 h 3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2" h="35">
                  <a:moveTo>
                    <a:pt x="8" y="0"/>
                  </a:moveTo>
                  <a:lnTo>
                    <a:pt x="4" y="3"/>
                  </a:lnTo>
                  <a:lnTo>
                    <a:pt x="2" y="5"/>
                  </a:lnTo>
                  <a:lnTo>
                    <a:pt x="1" y="9"/>
                  </a:lnTo>
                  <a:lnTo>
                    <a:pt x="1" y="15"/>
                  </a:lnTo>
                  <a:lnTo>
                    <a:pt x="0" y="19"/>
                  </a:lnTo>
                  <a:lnTo>
                    <a:pt x="2" y="24"/>
                  </a:lnTo>
                  <a:lnTo>
                    <a:pt x="3" y="28"/>
                  </a:lnTo>
                  <a:lnTo>
                    <a:pt x="5" y="31"/>
                  </a:lnTo>
                  <a:lnTo>
                    <a:pt x="9" y="33"/>
                  </a:lnTo>
                  <a:lnTo>
                    <a:pt x="15" y="34"/>
                  </a:lnTo>
                  <a:lnTo>
                    <a:pt x="17" y="29"/>
                  </a:lnTo>
                  <a:lnTo>
                    <a:pt x="20" y="24"/>
                  </a:lnTo>
                  <a:lnTo>
                    <a:pt x="21" y="17"/>
                  </a:lnTo>
                  <a:lnTo>
                    <a:pt x="19" y="11"/>
                  </a:lnTo>
                  <a:lnTo>
                    <a:pt x="18" y="7"/>
                  </a:lnTo>
                  <a:lnTo>
                    <a:pt x="12" y="2"/>
                  </a:lnTo>
                  <a:lnTo>
                    <a:pt x="10" y="2"/>
                  </a:lnTo>
                  <a:lnTo>
                    <a:pt x="8" y="2"/>
                  </a:lnTo>
                  <a:lnTo>
                    <a:pt x="8" y="0"/>
                  </a:lnTo>
                </a:path>
              </a:pathLst>
            </a:custGeom>
            <a:solidFill>
              <a:srgbClr val="00000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453" name="Freeform 64">
              <a:extLst>
                <a:ext uri="{FF2B5EF4-FFF2-40B4-BE49-F238E27FC236}">
                  <a16:creationId xmlns:a16="http://schemas.microsoft.com/office/drawing/2014/main" id="{0DFD0F26-E602-4A38-9C75-D56BF3AE97EC}"/>
                </a:ext>
              </a:extLst>
            </p:cNvPr>
            <p:cNvSpPr>
              <a:spLocks noChangeAspect="1"/>
            </p:cNvSpPr>
            <p:nvPr/>
          </p:nvSpPr>
          <p:spPr bwMode="auto">
            <a:xfrm>
              <a:off x="2126" y="2143"/>
              <a:ext cx="24" cy="39"/>
            </a:xfrm>
            <a:custGeom>
              <a:avLst/>
              <a:gdLst>
                <a:gd name="T0" fmla="*/ 9 w 24"/>
                <a:gd name="T1" fmla="*/ 0 h 39"/>
                <a:gd name="T2" fmla="*/ 5 w 24"/>
                <a:gd name="T3" fmla="*/ 5 h 39"/>
                <a:gd name="T4" fmla="*/ 2 w 24"/>
                <a:gd name="T5" fmla="*/ 5 h 39"/>
                <a:gd name="T6" fmla="*/ 1 w 24"/>
                <a:gd name="T7" fmla="*/ 11 h 39"/>
                <a:gd name="T8" fmla="*/ 0 w 24"/>
                <a:gd name="T9" fmla="*/ 17 h 39"/>
                <a:gd name="T10" fmla="*/ 0 w 24"/>
                <a:gd name="T11" fmla="*/ 22 h 39"/>
                <a:gd name="T12" fmla="*/ 2 w 24"/>
                <a:gd name="T13" fmla="*/ 28 h 39"/>
                <a:gd name="T14" fmla="*/ 4 w 24"/>
                <a:gd name="T15" fmla="*/ 32 h 39"/>
                <a:gd name="T16" fmla="*/ 6 w 24"/>
                <a:gd name="T17" fmla="*/ 34 h 39"/>
                <a:gd name="T18" fmla="*/ 10 w 24"/>
                <a:gd name="T19" fmla="*/ 37 h 39"/>
                <a:gd name="T20" fmla="*/ 17 w 24"/>
                <a:gd name="T21" fmla="*/ 38 h 39"/>
                <a:gd name="T22" fmla="*/ 20 w 24"/>
                <a:gd name="T23" fmla="*/ 33 h 39"/>
                <a:gd name="T24" fmla="*/ 23 w 24"/>
                <a:gd name="T25" fmla="*/ 27 h 39"/>
                <a:gd name="T26" fmla="*/ 23 w 24"/>
                <a:gd name="T27" fmla="*/ 20 h 39"/>
                <a:gd name="T28" fmla="*/ 22 w 24"/>
                <a:gd name="T29" fmla="*/ 13 h 39"/>
                <a:gd name="T30" fmla="*/ 20 w 24"/>
                <a:gd name="T31" fmla="*/ 7 h 39"/>
                <a:gd name="T32" fmla="*/ 13 w 24"/>
                <a:gd name="T33" fmla="*/ 3 h 39"/>
                <a:gd name="T34" fmla="*/ 11 w 24"/>
                <a:gd name="T35" fmla="*/ 3 h 39"/>
                <a:gd name="T36" fmla="*/ 9 w 24"/>
                <a:gd name="T37" fmla="*/ 3 h 39"/>
                <a:gd name="T38" fmla="*/ 9 w 24"/>
                <a:gd name="T39" fmla="*/ 0 h 3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4"/>
                <a:gd name="T61" fmla="*/ 0 h 39"/>
                <a:gd name="T62" fmla="*/ 24 w 24"/>
                <a:gd name="T63" fmla="*/ 39 h 39"/>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4" h="39">
                  <a:moveTo>
                    <a:pt x="9" y="0"/>
                  </a:moveTo>
                  <a:lnTo>
                    <a:pt x="5" y="5"/>
                  </a:lnTo>
                  <a:lnTo>
                    <a:pt x="2" y="5"/>
                  </a:lnTo>
                  <a:lnTo>
                    <a:pt x="1" y="11"/>
                  </a:lnTo>
                  <a:lnTo>
                    <a:pt x="0" y="17"/>
                  </a:lnTo>
                  <a:lnTo>
                    <a:pt x="0" y="22"/>
                  </a:lnTo>
                  <a:lnTo>
                    <a:pt x="2" y="28"/>
                  </a:lnTo>
                  <a:lnTo>
                    <a:pt x="4" y="32"/>
                  </a:lnTo>
                  <a:lnTo>
                    <a:pt x="6" y="34"/>
                  </a:lnTo>
                  <a:lnTo>
                    <a:pt x="10" y="37"/>
                  </a:lnTo>
                  <a:lnTo>
                    <a:pt x="17" y="38"/>
                  </a:lnTo>
                  <a:lnTo>
                    <a:pt x="20" y="33"/>
                  </a:lnTo>
                  <a:lnTo>
                    <a:pt x="23" y="27"/>
                  </a:lnTo>
                  <a:lnTo>
                    <a:pt x="23" y="20"/>
                  </a:lnTo>
                  <a:lnTo>
                    <a:pt x="22" y="13"/>
                  </a:lnTo>
                  <a:lnTo>
                    <a:pt x="20" y="7"/>
                  </a:lnTo>
                  <a:lnTo>
                    <a:pt x="13" y="3"/>
                  </a:lnTo>
                  <a:lnTo>
                    <a:pt x="11" y="3"/>
                  </a:lnTo>
                  <a:lnTo>
                    <a:pt x="9" y="3"/>
                  </a:lnTo>
                  <a:lnTo>
                    <a:pt x="9" y="0"/>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454" name="Freeform 65">
              <a:extLst>
                <a:ext uri="{FF2B5EF4-FFF2-40B4-BE49-F238E27FC236}">
                  <a16:creationId xmlns:a16="http://schemas.microsoft.com/office/drawing/2014/main" id="{8893AA5A-0A7E-428F-8155-891BA5717EA7}"/>
                </a:ext>
              </a:extLst>
            </p:cNvPr>
            <p:cNvSpPr>
              <a:spLocks noChangeAspect="1"/>
            </p:cNvSpPr>
            <p:nvPr/>
          </p:nvSpPr>
          <p:spPr bwMode="auto">
            <a:xfrm>
              <a:off x="2139" y="2159"/>
              <a:ext cx="17" cy="17"/>
            </a:xfrm>
            <a:custGeom>
              <a:avLst/>
              <a:gdLst>
                <a:gd name="T0" fmla="*/ 0 w 17"/>
                <a:gd name="T1" fmla="*/ 0 h 17"/>
                <a:gd name="T2" fmla="*/ 16 w 17"/>
                <a:gd name="T3" fmla="*/ 16 h 17"/>
                <a:gd name="T4" fmla="*/ 16 w 17"/>
                <a:gd name="T5" fmla="*/ 16 h 17"/>
                <a:gd name="T6" fmla="*/ 16 w 17"/>
                <a:gd name="T7" fmla="*/ 8 h 17"/>
                <a:gd name="T8" fmla="*/ 16 w 17"/>
                <a:gd name="T9" fmla="*/ 8 h 17"/>
                <a:gd name="T10" fmla="*/ 0 w 17"/>
                <a:gd name="T11" fmla="*/ 0 h 17"/>
                <a:gd name="T12" fmla="*/ 0 w 17"/>
                <a:gd name="T13" fmla="*/ 0 h 17"/>
                <a:gd name="T14" fmla="*/ 16 w 17"/>
                <a:gd name="T15" fmla="*/ 16 h 17"/>
                <a:gd name="T16" fmla="*/ 0 w 17"/>
                <a:gd name="T17" fmla="*/ 0 h 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7"/>
                <a:gd name="T28" fmla="*/ 0 h 17"/>
                <a:gd name="T29" fmla="*/ 17 w 17"/>
                <a:gd name="T30" fmla="*/ 17 h 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7" h="17">
                  <a:moveTo>
                    <a:pt x="0" y="0"/>
                  </a:moveTo>
                  <a:lnTo>
                    <a:pt x="16" y="16"/>
                  </a:lnTo>
                  <a:lnTo>
                    <a:pt x="16" y="8"/>
                  </a:lnTo>
                  <a:lnTo>
                    <a:pt x="0" y="0"/>
                  </a:lnTo>
                  <a:lnTo>
                    <a:pt x="16" y="16"/>
                  </a:lnTo>
                  <a:lnTo>
                    <a:pt x="0" y="0"/>
                  </a:lnTo>
                </a:path>
              </a:pathLst>
            </a:custGeom>
            <a:solidFill>
              <a:srgbClr val="FFFFFF"/>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455" name="Freeform 66">
              <a:extLst>
                <a:ext uri="{FF2B5EF4-FFF2-40B4-BE49-F238E27FC236}">
                  <a16:creationId xmlns:a16="http://schemas.microsoft.com/office/drawing/2014/main" id="{4FB8BD7B-1252-4596-B765-67B0E4E3A71F}"/>
                </a:ext>
              </a:extLst>
            </p:cNvPr>
            <p:cNvSpPr>
              <a:spLocks noChangeAspect="1"/>
            </p:cNvSpPr>
            <p:nvPr/>
          </p:nvSpPr>
          <p:spPr bwMode="auto">
            <a:xfrm>
              <a:off x="2245" y="2153"/>
              <a:ext cx="153" cy="30"/>
            </a:xfrm>
            <a:custGeom>
              <a:avLst/>
              <a:gdLst>
                <a:gd name="T0" fmla="*/ 0 w 153"/>
                <a:gd name="T1" fmla="*/ 19 h 30"/>
                <a:gd name="T2" fmla="*/ 152 w 153"/>
                <a:gd name="T3" fmla="*/ 29 h 30"/>
                <a:gd name="T4" fmla="*/ 138 w 153"/>
                <a:gd name="T5" fmla="*/ 0 h 30"/>
                <a:gd name="T6" fmla="*/ 0 w 153"/>
                <a:gd name="T7" fmla="*/ 19 h 30"/>
                <a:gd name="T8" fmla="*/ 0 60000 65536"/>
                <a:gd name="T9" fmla="*/ 0 60000 65536"/>
                <a:gd name="T10" fmla="*/ 0 60000 65536"/>
                <a:gd name="T11" fmla="*/ 0 60000 65536"/>
                <a:gd name="T12" fmla="*/ 0 w 153"/>
                <a:gd name="T13" fmla="*/ 0 h 30"/>
                <a:gd name="T14" fmla="*/ 153 w 153"/>
                <a:gd name="T15" fmla="*/ 30 h 30"/>
              </a:gdLst>
              <a:ahLst/>
              <a:cxnLst>
                <a:cxn ang="T8">
                  <a:pos x="T0" y="T1"/>
                </a:cxn>
                <a:cxn ang="T9">
                  <a:pos x="T2" y="T3"/>
                </a:cxn>
                <a:cxn ang="T10">
                  <a:pos x="T4" y="T5"/>
                </a:cxn>
                <a:cxn ang="T11">
                  <a:pos x="T6" y="T7"/>
                </a:cxn>
              </a:cxnLst>
              <a:rect l="T12" t="T13" r="T14" b="T15"/>
              <a:pathLst>
                <a:path w="153" h="30">
                  <a:moveTo>
                    <a:pt x="0" y="19"/>
                  </a:moveTo>
                  <a:lnTo>
                    <a:pt x="152" y="29"/>
                  </a:lnTo>
                  <a:lnTo>
                    <a:pt x="138" y="0"/>
                  </a:lnTo>
                  <a:lnTo>
                    <a:pt x="0" y="19"/>
                  </a:lnTo>
                </a:path>
              </a:pathLst>
            </a:custGeom>
            <a:solidFill>
              <a:srgbClr val="C0C0C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456" name="Freeform 67">
              <a:extLst>
                <a:ext uri="{FF2B5EF4-FFF2-40B4-BE49-F238E27FC236}">
                  <a16:creationId xmlns:a16="http://schemas.microsoft.com/office/drawing/2014/main" id="{05AA31AA-57E0-4D0D-A438-96148836F9BD}"/>
                </a:ext>
              </a:extLst>
            </p:cNvPr>
            <p:cNvSpPr>
              <a:spLocks noChangeAspect="1"/>
            </p:cNvSpPr>
            <p:nvPr/>
          </p:nvSpPr>
          <p:spPr bwMode="auto">
            <a:xfrm>
              <a:off x="2244" y="2153"/>
              <a:ext cx="157" cy="33"/>
            </a:xfrm>
            <a:custGeom>
              <a:avLst/>
              <a:gdLst>
                <a:gd name="T0" fmla="*/ 0 w 157"/>
                <a:gd name="T1" fmla="*/ 23 h 33"/>
                <a:gd name="T2" fmla="*/ 156 w 157"/>
                <a:gd name="T3" fmla="*/ 32 h 33"/>
                <a:gd name="T4" fmla="*/ 141 w 157"/>
                <a:gd name="T5" fmla="*/ 0 h 33"/>
                <a:gd name="T6" fmla="*/ 0 w 157"/>
                <a:gd name="T7" fmla="*/ 23 h 33"/>
                <a:gd name="T8" fmla="*/ 0 60000 65536"/>
                <a:gd name="T9" fmla="*/ 0 60000 65536"/>
                <a:gd name="T10" fmla="*/ 0 60000 65536"/>
                <a:gd name="T11" fmla="*/ 0 60000 65536"/>
                <a:gd name="T12" fmla="*/ 0 w 157"/>
                <a:gd name="T13" fmla="*/ 0 h 33"/>
                <a:gd name="T14" fmla="*/ 157 w 157"/>
                <a:gd name="T15" fmla="*/ 33 h 33"/>
              </a:gdLst>
              <a:ahLst/>
              <a:cxnLst>
                <a:cxn ang="T8">
                  <a:pos x="T0" y="T1"/>
                </a:cxn>
                <a:cxn ang="T9">
                  <a:pos x="T2" y="T3"/>
                </a:cxn>
                <a:cxn ang="T10">
                  <a:pos x="T4" y="T5"/>
                </a:cxn>
                <a:cxn ang="T11">
                  <a:pos x="T6" y="T7"/>
                </a:cxn>
              </a:cxnLst>
              <a:rect l="T12" t="T13" r="T14" b="T15"/>
              <a:pathLst>
                <a:path w="157" h="33">
                  <a:moveTo>
                    <a:pt x="0" y="23"/>
                  </a:moveTo>
                  <a:lnTo>
                    <a:pt x="156" y="32"/>
                  </a:lnTo>
                  <a:lnTo>
                    <a:pt x="141" y="0"/>
                  </a:lnTo>
                  <a:lnTo>
                    <a:pt x="0" y="23"/>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457" name="Freeform 68">
              <a:extLst>
                <a:ext uri="{FF2B5EF4-FFF2-40B4-BE49-F238E27FC236}">
                  <a16:creationId xmlns:a16="http://schemas.microsoft.com/office/drawing/2014/main" id="{D5C8CC5B-1C2E-4F05-8F97-FE8DDF37E5F3}"/>
                </a:ext>
              </a:extLst>
            </p:cNvPr>
            <p:cNvSpPr>
              <a:spLocks noChangeAspect="1"/>
            </p:cNvSpPr>
            <p:nvPr/>
          </p:nvSpPr>
          <p:spPr bwMode="auto">
            <a:xfrm>
              <a:off x="2395" y="2147"/>
              <a:ext cx="31" cy="36"/>
            </a:xfrm>
            <a:custGeom>
              <a:avLst/>
              <a:gdLst>
                <a:gd name="T0" fmla="*/ 0 w 31"/>
                <a:gd name="T1" fmla="*/ 4 h 36"/>
                <a:gd name="T2" fmla="*/ 13 w 31"/>
                <a:gd name="T3" fmla="*/ 35 h 36"/>
                <a:gd name="T4" fmla="*/ 30 w 31"/>
                <a:gd name="T5" fmla="*/ 32 h 36"/>
                <a:gd name="T6" fmla="*/ 20 w 31"/>
                <a:gd name="T7" fmla="*/ 10 h 36"/>
                <a:gd name="T8" fmla="*/ 23 w 31"/>
                <a:gd name="T9" fmla="*/ 0 h 36"/>
                <a:gd name="T10" fmla="*/ 0 w 31"/>
                <a:gd name="T11" fmla="*/ 4 h 36"/>
                <a:gd name="T12" fmla="*/ 0 60000 65536"/>
                <a:gd name="T13" fmla="*/ 0 60000 65536"/>
                <a:gd name="T14" fmla="*/ 0 60000 65536"/>
                <a:gd name="T15" fmla="*/ 0 60000 65536"/>
                <a:gd name="T16" fmla="*/ 0 60000 65536"/>
                <a:gd name="T17" fmla="*/ 0 60000 65536"/>
                <a:gd name="T18" fmla="*/ 0 w 31"/>
                <a:gd name="T19" fmla="*/ 0 h 36"/>
                <a:gd name="T20" fmla="*/ 31 w 31"/>
                <a:gd name="T21" fmla="*/ 36 h 36"/>
              </a:gdLst>
              <a:ahLst/>
              <a:cxnLst>
                <a:cxn ang="T12">
                  <a:pos x="T0" y="T1"/>
                </a:cxn>
                <a:cxn ang="T13">
                  <a:pos x="T2" y="T3"/>
                </a:cxn>
                <a:cxn ang="T14">
                  <a:pos x="T4" y="T5"/>
                </a:cxn>
                <a:cxn ang="T15">
                  <a:pos x="T6" y="T7"/>
                </a:cxn>
                <a:cxn ang="T16">
                  <a:pos x="T8" y="T9"/>
                </a:cxn>
                <a:cxn ang="T17">
                  <a:pos x="T10" y="T11"/>
                </a:cxn>
              </a:cxnLst>
              <a:rect l="T18" t="T19" r="T20" b="T21"/>
              <a:pathLst>
                <a:path w="31" h="36">
                  <a:moveTo>
                    <a:pt x="0" y="4"/>
                  </a:moveTo>
                  <a:lnTo>
                    <a:pt x="13" y="35"/>
                  </a:lnTo>
                  <a:lnTo>
                    <a:pt x="30" y="32"/>
                  </a:lnTo>
                  <a:lnTo>
                    <a:pt x="20" y="10"/>
                  </a:lnTo>
                  <a:lnTo>
                    <a:pt x="23" y="0"/>
                  </a:lnTo>
                  <a:lnTo>
                    <a:pt x="0" y="4"/>
                  </a:lnTo>
                </a:path>
              </a:pathLst>
            </a:custGeom>
            <a:solidFill>
              <a:srgbClr val="C0C0C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458" name="Freeform 69">
              <a:extLst>
                <a:ext uri="{FF2B5EF4-FFF2-40B4-BE49-F238E27FC236}">
                  <a16:creationId xmlns:a16="http://schemas.microsoft.com/office/drawing/2014/main" id="{0196B684-8ED3-416C-91DB-48F0115D9782}"/>
                </a:ext>
              </a:extLst>
            </p:cNvPr>
            <p:cNvSpPr>
              <a:spLocks noChangeAspect="1"/>
            </p:cNvSpPr>
            <p:nvPr/>
          </p:nvSpPr>
          <p:spPr bwMode="auto">
            <a:xfrm>
              <a:off x="2395" y="2148"/>
              <a:ext cx="34" cy="39"/>
            </a:xfrm>
            <a:custGeom>
              <a:avLst/>
              <a:gdLst>
                <a:gd name="T0" fmla="*/ 0 w 34"/>
                <a:gd name="T1" fmla="*/ 4 h 39"/>
                <a:gd name="T2" fmla="*/ 15 w 34"/>
                <a:gd name="T3" fmla="*/ 38 h 39"/>
                <a:gd name="T4" fmla="*/ 33 w 34"/>
                <a:gd name="T5" fmla="*/ 35 h 39"/>
                <a:gd name="T6" fmla="*/ 22 w 34"/>
                <a:gd name="T7" fmla="*/ 10 h 39"/>
                <a:gd name="T8" fmla="*/ 26 w 34"/>
                <a:gd name="T9" fmla="*/ 0 h 39"/>
                <a:gd name="T10" fmla="*/ 0 w 34"/>
                <a:gd name="T11" fmla="*/ 4 h 39"/>
                <a:gd name="T12" fmla="*/ 0 60000 65536"/>
                <a:gd name="T13" fmla="*/ 0 60000 65536"/>
                <a:gd name="T14" fmla="*/ 0 60000 65536"/>
                <a:gd name="T15" fmla="*/ 0 60000 65536"/>
                <a:gd name="T16" fmla="*/ 0 60000 65536"/>
                <a:gd name="T17" fmla="*/ 0 60000 65536"/>
                <a:gd name="T18" fmla="*/ 0 w 34"/>
                <a:gd name="T19" fmla="*/ 0 h 39"/>
                <a:gd name="T20" fmla="*/ 34 w 34"/>
                <a:gd name="T21" fmla="*/ 39 h 39"/>
              </a:gdLst>
              <a:ahLst/>
              <a:cxnLst>
                <a:cxn ang="T12">
                  <a:pos x="T0" y="T1"/>
                </a:cxn>
                <a:cxn ang="T13">
                  <a:pos x="T2" y="T3"/>
                </a:cxn>
                <a:cxn ang="T14">
                  <a:pos x="T4" y="T5"/>
                </a:cxn>
                <a:cxn ang="T15">
                  <a:pos x="T6" y="T7"/>
                </a:cxn>
                <a:cxn ang="T16">
                  <a:pos x="T8" y="T9"/>
                </a:cxn>
                <a:cxn ang="T17">
                  <a:pos x="T10" y="T11"/>
                </a:cxn>
              </a:cxnLst>
              <a:rect l="T18" t="T19" r="T20" b="T21"/>
              <a:pathLst>
                <a:path w="34" h="39">
                  <a:moveTo>
                    <a:pt x="0" y="4"/>
                  </a:moveTo>
                  <a:lnTo>
                    <a:pt x="15" y="38"/>
                  </a:lnTo>
                  <a:lnTo>
                    <a:pt x="33" y="35"/>
                  </a:lnTo>
                  <a:lnTo>
                    <a:pt x="22" y="10"/>
                  </a:lnTo>
                  <a:lnTo>
                    <a:pt x="26" y="0"/>
                  </a:lnTo>
                  <a:lnTo>
                    <a:pt x="0" y="4"/>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459" name="Freeform 70">
              <a:extLst>
                <a:ext uri="{FF2B5EF4-FFF2-40B4-BE49-F238E27FC236}">
                  <a16:creationId xmlns:a16="http://schemas.microsoft.com/office/drawing/2014/main" id="{F707EAEB-40B2-46AC-BE25-D6B060A63749}"/>
                </a:ext>
              </a:extLst>
            </p:cNvPr>
            <p:cNvSpPr>
              <a:spLocks noChangeAspect="1"/>
            </p:cNvSpPr>
            <p:nvPr/>
          </p:nvSpPr>
          <p:spPr bwMode="auto">
            <a:xfrm>
              <a:off x="2231" y="2086"/>
              <a:ext cx="127" cy="31"/>
            </a:xfrm>
            <a:custGeom>
              <a:avLst/>
              <a:gdLst>
                <a:gd name="T0" fmla="*/ 0 w 127"/>
                <a:gd name="T1" fmla="*/ 30 h 31"/>
                <a:gd name="T2" fmla="*/ 120 w 127"/>
                <a:gd name="T3" fmla="*/ 0 h 31"/>
                <a:gd name="T4" fmla="*/ 126 w 127"/>
                <a:gd name="T5" fmla="*/ 13 h 31"/>
                <a:gd name="T6" fmla="*/ 0 w 127"/>
                <a:gd name="T7" fmla="*/ 30 h 31"/>
                <a:gd name="T8" fmla="*/ 0 60000 65536"/>
                <a:gd name="T9" fmla="*/ 0 60000 65536"/>
                <a:gd name="T10" fmla="*/ 0 60000 65536"/>
                <a:gd name="T11" fmla="*/ 0 60000 65536"/>
                <a:gd name="T12" fmla="*/ 0 w 127"/>
                <a:gd name="T13" fmla="*/ 0 h 31"/>
                <a:gd name="T14" fmla="*/ 127 w 127"/>
                <a:gd name="T15" fmla="*/ 31 h 31"/>
              </a:gdLst>
              <a:ahLst/>
              <a:cxnLst>
                <a:cxn ang="T8">
                  <a:pos x="T0" y="T1"/>
                </a:cxn>
                <a:cxn ang="T9">
                  <a:pos x="T2" y="T3"/>
                </a:cxn>
                <a:cxn ang="T10">
                  <a:pos x="T4" y="T5"/>
                </a:cxn>
                <a:cxn ang="T11">
                  <a:pos x="T6" y="T7"/>
                </a:cxn>
              </a:cxnLst>
              <a:rect l="T12" t="T13" r="T14" b="T15"/>
              <a:pathLst>
                <a:path w="127" h="31">
                  <a:moveTo>
                    <a:pt x="0" y="30"/>
                  </a:moveTo>
                  <a:lnTo>
                    <a:pt x="120" y="0"/>
                  </a:lnTo>
                  <a:lnTo>
                    <a:pt x="126" y="13"/>
                  </a:lnTo>
                  <a:lnTo>
                    <a:pt x="0" y="30"/>
                  </a:lnTo>
                </a:path>
              </a:pathLst>
            </a:custGeom>
            <a:solidFill>
              <a:srgbClr val="40404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460" name="Freeform 71">
              <a:extLst>
                <a:ext uri="{FF2B5EF4-FFF2-40B4-BE49-F238E27FC236}">
                  <a16:creationId xmlns:a16="http://schemas.microsoft.com/office/drawing/2014/main" id="{649E936E-DF56-46E9-8539-6AA88E9903CC}"/>
                </a:ext>
              </a:extLst>
            </p:cNvPr>
            <p:cNvSpPr>
              <a:spLocks noChangeAspect="1"/>
            </p:cNvSpPr>
            <p:nvPr/>
          </p:nvSpPr>
          <p:spPr bwMode="auto">
            <a:xfrm>
              <a:off x="2231" y="2086"/>
              <a:ext cx="130" cy="35"/>
            </a:xfrm>
            <a:custGeom>
              <a:avLst/>
              <a:gdLst>
                <a:gd name="T0" fmla="*/ 0 w 130"/>
                <a:gd name="T1" fmla="*/ 34 h 35"/>
                <a:gd name="T2" fmla="*/ 123 w 130"/>
                <a:gd name="T3" fmla="*/ 0 h 35"/>
                <a:gd name="T4" fmla="*/ 129 w 130"/>
                <a:gd name="T5" fmla="*/ 15 h 35"/>
                <a:gd name="T6" fmla="*/ 0 w 130"/>
                <a:gd name="T7" fmla="*/ 34 h 35"/>
                <a:gd name="T8" fmla="*/ 0 60000 65536"/>
                <a:gd name="T9" fmla="*/ 0 60000 65536"/>
                <a:gd name="T10" fmla="*/ 0 60000 65536"/>
                <a:gd name="T11" fmla="*/ 0 60000 65536"/>
                <a:gd name="T12" fmla="*/ 0 w 130"/>
                <a:gd name="T13" fmla="*/ 0 h 35"/>
                <a:gd name="T14" fmla="*/ 130 w 130"/>
                <a:gd name="T15" fmla="*/ 35 h 35"/>
              </a:gdLst>
              <a:ahLst/>
              <a:cxnLst>
                <a:cxn ang="T8">
                  <a:pos x="T0" y="T1"/>
                </a:cxn>
                <a:cxn ang="T9">
                  <a:pos x="T2" y="T3"/>
                </a:cxn>
                <a:cxn ang="T10">
                  <a:pos x="T4" y="T5"/>
                </a:cxn>
                <a:cxn ang="T11">
                  <a:pos x="T6" y="T7"/>
                </a:cxn>
              </a:cxnLst>
              <a:rect l="T12" t="T13" r="T14" b="T15"/>
              <a:pathLst>
                <a:path w="130" h="35">
                  <a:moveTo>
                    <a:pt x="0" y="34"/>
                  </a:moveTo>
                  <a:lnTo>
                    <a:pt x="123" y="0"/>
                  </a:lnTo>
                  <a:lnTo>
                    <a:pt x="129" y="15"/>
                  </a:lnTo>
                  <a:lnTo>
                    <a:pt x="0" y="34"/>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461" name="Freeform 72">
              <a:extLst>
                <a:ext uri="{FF2B5EF4-FFF2-40B4-BE49-F238E27FC236}">
                  <a16:creationId xmlns:a16="http://schemas.microsoft.com/office/drawing/2014/main" id="{9709B406-CBAD-4496-AC3C-5202630F983F}"/>
                </a:ext>
              </a:extLst>
            </p:cNvPr>
            <p:cNvSpPr>
              <a:spLocks noChangeAspect="1"/>
            </p:cNvSpPr>
            <p:nvPr/>
          </p:nvSpPr>
          <p:spPr bwMode="auto">
            <a:xfrm>
              <a:off x="2362" y="2083"/>
              <a:ext cx="20" cy="18"/>
            </a:xfrm>
            <a:custGeom>
              <a:avLst/>
              <a:gdLst>
                <a:gd name="T0" fmla="*/ 8 w 20"/>
                <a:gd name="T1" fmla="*/ 17 h 18"/>
                <a:gd name="T2" fmla="*/ 0 w 20"/>
                <a:gd name="T3" fmla="*/ 1 h 18"/>
                <a:gd name="T4" fmla="*/ 13 w 20"/>
                <a:gd name="T5" fmla="*/ 0 h 18"/>
                <a:gd name="T6" fmla="*/ 19 w 20"/>
                <a:gd name="T7" fmla="*/ 17 h 18"/>
                <a:gd name="T8" fmla="*/ 8 w 20"/>
                <a:gd name="T9" fmla="*/ 17 h 18"/>
                <a:gd name="T10" fmla="*/ 0 60000 65536"/>
                <a:gd name="T11" fmla="*/ 0 60000 65536"/>
                <a:gd name="T12" fmla="*/ 0 60000 65536"/>
                <a:gd name="T13" fmla="*/ 0 60000 65536"/>
                <a:gd name="T14" fmla="*/ 0 60000 65536"/>
                <a:gd name="T15" fmla="*/ 0 w 20"/>
                <a:gd name="T16" fmla="*/ 0 h 18"/>
                <a:gd name="T17" fmla="*/ 20 w 20"/>
                <a:gd name="T18" fmla="*/ 18 h 18"/>
              </a:gdLst>
              <a:ahLst/>
              <a:cxnLst>
                <a:cxn ang="T10">
                  <a:pos x="T0" y="T1"/>
                </a:cxn>
                <a:cxn ang="T11">
                  <a:pos x="T2" y="T3"/>
                </a:cxn>
                <a:cxn ang="T12">
                  <a:pos x="T4" y="T5"/>
                </a:cxn>
                <a:cxn ang="T13">
                  <a:pos x="T6" y="T7"/>
                </a:cxn>
                <a:cxn ang="T14">
                  <a:pos x="T8" y="T9"/>
                </a:cxn>
              </a:cxnLst>
              <a:rect l="T15" t="T16" r="T17" b="T18"/>
              <a:pathLst>
                <a:path w="20" h="18">
                  <a:moveTo>
                    <a:pt x="8" y="17"/>
                  </a:moveTo>
                  <a:lnTo>
                    <a:pt x="0" y="1"/>
                  </a:lnTo>
                  <a:lnTo>
                    <a:pt x="13" y="0"/>
                  </a:lnTo>
                  <a:lnTo>
                    <a:pt x="19" y="17"/>
                  </a:lnTo>
                  <a:lnTo>
                    <a:pt x="8" y="17"/>
                  </a:lnTo>
                </a:path>
              </a:pathLst>
            </a:custGeom>
            <a:solidFill>
              <a:srgbClr val="40404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462" name="Freeform 73">
              <a:extLst>
                <a:ext uri="{FF2B5EF4-FFF2-40B4-BE49-F238E27FC236}">
                  <a16:creationId xmlns:a16="http://schemas.microsoft.com/office/drawing/2014/main" id="{950963EA-C81F-4472-A73D-D98AFE4C7119}"/>
                </a:ext>
              </a:extLst>
            </p:cNvPr>
            <p:cNvSpPr>
              <a:spLocks noChangeAspect="1"/>
            </p:cNvSpPr>
            <p:nvPr/>
          </p:nvSpPr>
          <p:spPr bwMode="auto">
            <a:xfrm>
              <a:off x="2362" y="2083"/>
              <a:ext cx="23" cy="18"/>
            </a:xfrm>
            <a:custGeom>
              <a:avLst/>
              <a:gdLst>
                <a:gd name="T0" fmla="*/ 8 w 23"/>
                <a:gd name="T1" fmla="*/ 17 h 18"/>
                <a:gd name="T2" fmla="*/ 0 w 23"/>
                <a:gd name="T3" fmla="*/ 2 h 18"/>
                <a:gd name="T4" fmla="*/ 14 w 23"/>
                <a:gd name="T5" fmla="*/ 0 h 18"/>
                <a:gd name="T6" fmla="*/ 22 w 23"/>
                <a:gd name="T7" fmla="*/ 15 h 18"/>
                <a:gd name="T8" fmla="*/ 8 w 23"/>
                <a:gd name="T9" fmla="*/ 17 h 18"/>
                <a:gd name="T10" fmla="*/ 0 60000 65536"/>
                <a:gd name="T11" fmla="*/ 0 60000 65536"/>
                <a:gd name="T12" fmla="*/ 0 60000 65536"/>
                <a:gd name="T13" fmla="*/ 0 60000 65536"/>
                <a:gd name="T14" fmla="*/ 0 60000 65536"/>
                <a:gd name="T15" fmla="*/ 0 w 23"/>
                <a:gd name="T16" fmla="*/ 0 h 18"/>
                <a:gd name="T17" fmla="*/ 23 w 23"/>
                <a:gd name="T18" fmla="*/ 18 h 18"/>
              </a:gdLst>
              <a:ahLst/>
              <a:cxnLst>
                <a:cxn ang="T10">
                  <a:pos x="T0" y="T1"/>
                </a:cxn>
                <a:cxn ang="T11">
                  <a:pos x="T2" y="T3"/>
                </a:cxn>
                <a:cxn ang="T12">
                  <a:pos x="T4" y="T5"/>
                </a:cxn>
                <a:cxn ang="T13">
                  <a:pos x="T6" y="T7"/>
                </a:cxn>
                <a:cxn ang="T14">
                  <a:pos x="T8" y="T9"/>
                </a:cxn>
              </a:cxnLst>
              <a:rect l="T15" t="T16" r="T17" b="T18"/>
              <a:pathLst>
                <a:path w="23" h="18">
                  <a:moveTo>
                    <a:pt x="8" y="17"/>
                  </a:moveTo>
                  <a:lnTo>
                    <a:pt x="0" y="2"/>
                  </a:lnTo>
                  <a:lnTo>
                    <a:pt x="14" y="0"/>
                  </a:lnTo>
                  <a:lnTo>
                    <a:pt x="22" y="15"/>
                  </a:lnTo>
                  <a:lnTo>
                    <a:pt x="8" y="17"/>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463" name="Freeform 74">
              <a:extLst>
                <a:ext uri="{FF2B5EF4-FFF2-40B4-BE49-F238E27FC236}">
                  <a16:creationId xmlns:a16="http://schemas.microsoft.com/office/drawing/2014/main" id="{A03D25F9-B5EE-4B19-B1FB-035F1D24A1E9}"/>
                </a:ext>
              </a:extLst>
            </p:cNvPr>
            <p:cNvSpPr>
              <a:spLocks noChangeAspect="1"/>
            </p:cNvSpPr>
            <p:nvPr/>
          </p:nvSpPr>
          <p:spPr bwMode="auto">
            <a:xfrm>
              <a:off x="2178" y="2125"/>
              <a:ext cx="23" cy="57"/>
            </a:xfrm>
            <a:custGeom>
              <a:avLst/>
              <a:gdLst>
                <a:gd name="T0" fmla="*/ 0 w 23"/>
                <a:gd name="T1" fmla="*/ 4 h 57"/>
                <a:gd name="T2" fmla="*/ 3 w 23"/>
                <a:gd name="T3" fmla="*/ 5 h 57"/>
                <a:gd name="T4" fmla="*/ 7 w 23"/>
                <a:gd name="T5" fmla="*/ 8 h 57"/>
                <a:gd name="T6" fmla="*/ 10 w 23"/>
                <a:gd name="T7" fmla="*/ 16 h 57"/>
                <a:gd name="T8" fmla="*/ 11 w 23"/>
                <a:gd name="T9" fmla="*/ 23 h 57"/>
                <a:gd name="T10" fmla="*/ 10 w 23"/>
                <a:gd name="T11" fmla="*/ 34 h 57"/>
                <a:gd name="T12" fmla="*/ 9 w 23"/>
                <a:gd name="T13" fmla="*/ 42 h 57"/>
                <a:gd name="T14" fmla="*/ 9 w 23"/>
                <a:gd name="T15" fmla="*/ 50 h 57"/>
                <a:gd name="T16" fmla="*/ 4 w 23"/>
                <a:gd name="T17" fmla="*/ 56 h 57"/>
                <a:gd name="T18" fmla="*/ 2 w 23"/>
                <a:gd name="T19" fmla="*/ 56 h 57"/>
                <a:gd name="T20" fmla="*/ 12 w 23"/>
                <a:gd name="T21" fmla="*/ 52 h 57"/>
                <a:gd name="T22" fmla="*/ 19 w 23"/>
                <a:gd name="T23" fmla="*/ 45 h 57"/>
                <a:gd name="T24" fmla="*/ 22 w 23"/>
                <a:gd name="T25" fmla="*/ 35 h 57"/>
                <a:gd name="T26" fmla="*/ 21 w 23"/>
                <a:gd name="T27" fmla="*/ 24 h 57"/>
                <a:gd name="T28" fmla="*/ 20 w 23"/>
                <a:gd name="T29" fmla="*/ 15 h 57"/>
                <a:gd name="T30" fmla="*/ 17 w 23"/>
                <a:gd name="T31" fmla="*/ 8 h 57"/>
                <a:gd name="T32" fmla="*/ 14 w 23"/>
                <a:gd name="T33" fmla="*/ 3 h 57"/>
                <a:gd name="T34" fmla="*/ 8 w 23"/>
                <a:gd name="T35" fmla="*/ 0 h 57"/>
                <a:gd name="T36" fmla="*/ 0 w 23"/>
                <a:gd name="T37" fmla="*/ 4 h 5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3"/>
                <a:gd name="T58" fmla="*/ 0 h 57"/>
                <a:gd name="T59" fmla="*/ 23 w 23"/>
                <a:gd name="T60" fmla="*/ 57 h 5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3" h="57">
                  <a:moveTo>
                    <a:pt x="0" y="4"/>
                  </a:moveTo>
                  <a:lnTo>
                    <a:pt x="3" y="5"/>
                  </a:lnTo>
                  <a:lnTo>
                    <a:pt x="7" y="8"/>
                  </a:lnTo>
                  <a:lnTo>
                    <a:pt x="10" y="16"/>
                  </a:lnTo>
                  <a:lnTo>
                    <a:pt x="11" y="23"/>
                  </a:lnTo>
                  <a:lnTo>
                    <a:pt x="10" y="34"/>
                  </a:lnTo>
                  <a:lnTo>
                    <a:pt x="9" y="42"/>
                  </a:lnTo>
                  <a:lnTo>
                    <a:pt x="9" y="50"/>
                  </a:lnTo>
                  <a:lnTo>
                    <a:pt x="4" y="56"/>
                  </a:lnTo>
                  <a:lnTo>
                    <a:pt x="2" y="56"/>
                  </a:lnTo>
                  <a:lnTo>
                    <a:pt x="12" y="52"/>
                  </a:lnTo>
                  <a:lnTo>
                    <a:pt x="19" y="45"/>
                  </a:lnTo>
                  <a:lnTo>
                    <a:pt x="22" y="35"/>
                  </a:lnTo>
                  <a:lnTo>
                    <a:pt x="21" y="24"/>
                  </a:lnTo>
                  <a:lnTo>
                    <a:pt x="20" y="15"/>
                  </a:lnTo>
                  <a:lnTo>
                    <a:pt x="17" y="8"/>
                  </a:lnTo>
                  <a:lnTo>
                    <a:pt x="14" y="3"/>
                  </a:lnTo>
                  <a:lnTo>
                    <a:pt x="8" y="0"/>
                  </a:lnTo>
                  <a:lnTo>
                    <a:pt x="0" y="4"/>
                  </a:lnTo>
                </a:path>
              </a:pathLst>
            </a:custGeom>
            <a:solidFill>
              <a:srgbClr val="E0E0E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464" name="Freeform 75">
              <a:extLst>
                <a:ext uri="{FF2B5EF4-FFF2-40B4-BE49-F238E27FC236}">
                  <a16:creationId xmlns:a16="http://schemas.microsoft.com/office/drawing/2014/main" id="{EE8668B9-8BD6-43CB-A0E1-0D1709FB8F67}"/>
                </a:ext>
              </a:extLst>
            </p:cNvPr>
            <p:cNvSpPr>
              <a:spLocks noChangeAspect="1"/>
            </p:cNvSpPr>
            <p:nvPr/>
          </p:nvSpPr>
          <p:spPr bwMode="auto">
            <a:xfrm>
              <a:off x="2256" y="2114"/>
              <a:ext cx="21" cy="55"/>
            </a:xfrm>
            <a:custGeom>
              <a:avLst/>
              <a:gdLst>
                <a:gd name="T0" fmla="*/ 0 w 21"/>
                <a:gd name="T1" fmla="*/ 3 h 55"/>
                <a:gd name="T2" fmla="*/ 6 w 21"/>
                <a:gd name="T3" fmla="*/ 6 h 55"/>
                <a:gd name="T4" fmla="*/ 10 w 21"/>
                <a:gd name="T5" fmla="*/ 8 h 55"/>
                <a:gd name="T6" fmla="*/ 11 w 21"/>
                <a:gd name="T7" fmla="*/ 15 h 55"/>
                <a:gd name="T8" fmla="*/ 12 w 21"/>
                <a:gd name="T9" fmla="*/ 26 h 55"/>
                <a:gd name="T10" fmla="*/ 11 w 21"/>
                <a:gd name="T11" fmla="*/ 36 h 55"/>
                <a:gd name="T12" fmla="*/ 10 w 21"/>
                <a:gd name="T13" fmla="*/ 43 h 55"/>
                <a:gd name="T14" fmla="*/ 6 w 21"/>
                <a:gd name="T15" fmla="*/ 50 h 55"/>
                <a:gd name="T16" fmla="*/ 3 w 21"/>
                <a:gd name="T17" fmla="*/ 54 h 55"/>
                <a:gd name="T18" fmla="*/ 13 w 21"/>
                <a:gd name="T19" fmla="*/ 53 h 55"/>
                <a:gd name="T20" fmla="*/ 19 w 21"/>
                <a:gd name="T21" fmla="*/ 41 h 55"/>
                <a:gd name="T22" fmla="*/ 20 w 21"/>
                <a:gd name="T23" fmla="*/ 28 h 55"/>
                <a:gd name="T24" fmla="*/ 19 w 21"/>
                <a:gd name="T25" fmla="*/ 19 h 55"/>
                <a:gd name="T26" fmla="*/ 18 w 21"/>
                <a:gd name="T27" fmla="*/ 12 h 55"/>
                <a:gd name="T28" fmla="*/ 16 w 21"/>
                <a:gd name="T29" fmla="*/ 7 h 55"/>
                <a:gd name="T30" fmla="*/ 13 w 21"/>
                <a:gd name="T31" fmla="*/ 3 h 55"/>
                <a:gd name="T32" fmla="*/ 9 w 21"/>
                <a:gd name="T33" fmla="*/ 0 h 55"/>
                <a:gd name="T34" fmla="*/ 0 w 21"/>
                <a:gd name="T35" fmla="*/ 3 h 5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1"/>
                <a:gd name="T55" fmla="*/ 0 h 55"/>
                <a:gd name="T56" fmla="*/ 21 w 21"/>
                <a:gd name="T57" fmla="*/ 55 h 5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1" h="55">
                  <a:moveTo>
                    <a:pt x="0" y="3"/>
                  </a:moveTo>
                  <a:lnTo>
                    <a:pt x="6" y="6"/>
                  </a:lnTo>
                  <a:lnTo>
                    <a:pt x="10" y="8"/>
                  </a:lnTo>
                  <a:lnTo>
                    <a:pt x="11" y="15"/>
                  </a:lnTo>
                  <a:lnTo>
                    <a:pt x="12" y="26"/>
                  </a:lnTo>
                  <a:lnTo>
                    <a:pt x="11" y="36"/>
                  </a:lnTo>
                  <a:lnTo>
                    <a:pt x="10" y="43"/>
                  </a:lnTo>
                  <a:lnTo>
                    <a:pt x="6" y="50"/>
                  </a:lnTo>
                  <a:lnTo>
                    <a:pt x="3" y="54"/>
                  </a:lnTo>
                  <a:lnTo>
                    <a:pt x="13" y="53"/>
                  </a:lnTo>
                  <a:lnTo>
                    <a:pt x="19" y="41"/>
                  </a:lnTo>
                  <a:lnTo>
                    <a:pt x="20" y="28"/>
                  </a:lnTo>
                  <a:lnTo>
                    <a:pt x="19" y="19"/>
                  </a:lnTo>
                  <a:lnTo>
                    <a:pt x="18" y="12"/>
                  </a:lnTo>
                  <a:lnTo>
                    <a:pt x="16" y="7"/>
                  </a:lnTo>
                  <a:lnTo>
                    <a:pt x="13" y="3"/>
                  </a:lnTo>
                  <a:lnTo>
                    <a:pt x="9" y="0"/>
                  </a:lnTo>
                  <a:lnTo>
                    <a:pt x="0" y="3"/>
                  </a:lnTo>
                </a:path>
              </a:pathLst>
            </a:custGeom>
            <a:solidFill>
              <a:srgbClr val="00000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465" name="Freeform 76">
              <a:extLst>
                <a:ext uri="{FF2B5EF4-FFF2-40B4-BE49-F238E27FC236}">
                  <a16:creationId xmlns:a16="http://schemas.microsoft.com/office/drawing/2014/main" id="{8B1A7AE0-E650-465E-8C74-450A09B36F8F}"/>
                </a:ext>
              </a:extLst>
            </p:cNvPr>
            <p:cNvSpPr>
              <a:spLocks noChangeAspect="1"/>
            </p:cNvSpPr>
            <p:nvPr/>
          </p:nvSpPr>
          <p:spPr bwMode="auto">
            <a:xfrm>
              <a:off x="2344" y="2101"/>
              <a:ext cx="22" cy="56"/>
            </a:xfrm>
            <a:custGeom>
              <a:avLst/>
              <a:gdLst>
                <a:gd name="T0" fmla="*/ 0 w 22"/>
                <a:gd name="T1" fmla="*/ 4 h 56"/>
                <a:gd name="T2" fmla="*/ 7 w 22"/>
                <a:gd name="T3" fmla="*/ 7 h 56"/>
                <a:gd name="T4" fmla="*/ 11 w 22"/>
                <a:gd name="T5" fmla="*/ 16 h 56"/>
                <a:gd name="T6" fmla="*/ 14 w 22"/>
                <a:gd name="T7" fmla="*/ 23 h 56"/>
                <a:gd name="T8" fmla="*/ 13 w 22"/>
                <a:gd name="T9" fmla="*/ 32 h 56"/>
                <a:gd name="T10" fmla="*/ 12 w 22"/>
                <a:gd name="T11" fmla="*/ 42 h 56"/>
                <a:gd name="T12" fmla="*/ 9 w 22"/>
                <a:gd name="T13" fmla="*/ 48 h 56"/>
                <a:gd name="T14" fmla="*/ 7 w 22"/>
                <a:gd name="T15" fmla="*/ 55 h 56"/>
                <a:gd name="T16" fmla="*/ 15 w 22"/>
                <a:gd name="T17" fmla="*/ 50 h 56"/>
                <a:gd name="T18" fmla="*/ 20 w 22"/>
                <a:gd name="T19" fmla="*/ 40 h 56"/>
                <a:gd name="T20" fmla="*/ 21 w 22"/>
                <a:gd name="T21" fmla="*/ 30 h 56"/>
                <a:gd name="T22" fmla="*/ 20 w 22"/>
                <a:gd name="T23" fmla="*/ 22 h 56"/>
                <a:gd name="T24" fmla="*/ 19 w 22"/>
                <a:gd name="T25" fmla="*/ 14 h 56"/>
                <a:gd name="T26" fmla="*/ 13 w 22"/>
                <a:gd name="T27" fmla="*/ 8 h 56"/>
                <a:gd name="T28" fmla="*/ 11 w 22"/>
                <a:gd name="T29" fmla="*/ 2 h 56"/>
                <a:gd name="T30" fmla="*/ 8 w 22"/>
                <a:gd name="T31" fmla="*/ 0 h 56"/>
                <a:gd name="T32" fmla="*/ 0 w 22"/>
                <a:gd name="T33" fmla="*/ 4 h 5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2"/>
                <a:gd name="T52" fmla="*/ 0 h 56"/>
                <a:gd name="T53" fmla="*/ 22 w 22"/>
                <a:gd name="T54" fmla="*/ 56 h 5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2" h="56">
                  <a:moveTo>
                    <a:pt x="0" y="4"/>
                  </a:moveTo>
                  <a:lnTo>
                    <a:pt x="7" y="7"/>
                  </a:lnTo>
                  <a:lnTo>
                    <a:pt x="11" y="16"/>
                  </a:lnTo>
                  <a:lnTo>
                    <a:pt x="14" y="23"/>
                  </a:lnTo>
                  <a:lnTo>
                    <a:pt x="13" y="32"/>
                  </a:lnTo>
                  <a:lnTo>
                    <a:pt x="12" y="42"/>
                  </a:lnTo>
                  <a:lnTo>
                    <a:pt x="9" y="48"/>
                  </a:lnTo>
                  <a:lnTo>
                    <a:pt x="7" y="55"/>
                  </a:lnTo>
                  <a:lnTo>
                    <a:pt x="15" y="50"/>
                  </a:lnTo>
                  <a:lnTo>
                    <a:pt x="20" y="40"/>
                  </a:lnTo>
                  <a:lnTo>
                    <a:pt x="21" y="30"/>
                  </a:lnTo>
                  <a:lnTo>
                    <a:pt x="20" y="22"/>
                  </a:lnTo>
                  <a:lnTo>
                    <a:pt x="19" y="14"/>
                  </a:lnTo>
                  <a:lnTo>
                    <a:pt x="13" y="8"/>
                  </a:lnTo>
                  <a:lnTo>
                    <a:pt x="11" y="2"/>
                  </a:lnTo>
                  <a:lnTo>
                    <a:pt x="8" y="0"/>
                  </a:lnTo>
                  <a:lnTo>
                    <a:pt x="0" y="4"/>
                  </a:lnTo>
                </a:path>
              </a:pathLst>
            </a:custGeom>
            <a:solidFill>
              <a:srgbClr val="00000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466" name="Freeform 77">
              <a:extLst>
                <a:ext uri="{FF2B5EF4-FFF2-40B4-BE49-F238E27FC236}">
                  <a16:creationId xmlns:a16="http://schemas.microsoft.com/office/drawing/2014/main" id="{B4550423-2AD3-4121-A945-96F516B87048}"/>
                </a:ext>
              </a:extLst>
            </p:cNvPr>
            <p:cNvSpPr>
              <a:spLocks noChangeAspect="1"/>
            </p:cNvSpPr>
            <p:nvPr/>
          </p:nvSpPr>
          <p:spPr bwMode="auto">
            <a:xfrm>
              <a:off x="2229" y="2091"/>
              <a:ext cx="153" cy="42"/>
            </a:xfrm>
            <a:custGeom>
              <a:avLst/>
              <a:gdLst>
                <a:gd name="T0" fmla="*/ 0 w 153"/>
                <a:gd name="T1" fmla="*/ 41 h 42"/>
                <a:gd name="T2" fmla="*/ 152 w 153"/>
                <a:gd name="T3" fmla="*/ 0 h 42"/>
                <a:gd name="T4" fmla="*/ 150 w 153"/>
                <a:gd name="T5" fmla="*/ 21 h 42"/>
                <a:gd name="T6" fmla="*/ 0 w 153"/>
                <a:gd name="T7" fmla="*/ 41 h 42"/>
                <a:gd name="T8" fmla="*/ 0 60000 65536"/>
                <a:gd name="T9" fmla="*/ 0 60000 65536"/>
                <a:gd name="T10" fmla="*/ 0 60000 65536"/>
                <a:gd name="T11" fmla="*/ 0 60000 65536"/>
                <a:gd name="T12" fmla="*/ 0 w 153"/>
                <a:gd name="T13" fmla="*/ 0 h 42"/>
                <a:gd name="T14" fmla="*/ 153 w 153"/>
                <a:gd name="T15" fmla="*/ 42 h 42"/>
              </a:gdLst>
              <a:ahLst/>
              <a:cxnLst>
                <a:cxn ang="T8">
                  <a:pos x="T0" y="T1"/>
                </a:cxn>
                <a:cxn ang="T9">
                  <a:pos x="T2" y="T3"/>
                </a:cxn>
                <a:cxn ang="T10">
                  <a:pos x="T4" y="T5"/>
                </a:cxn>
                <a:cxn ang="T11">
                  <a:pos x="T6" y="T7"/>
                </a:cxn>
              </a:cxnLst>
              <a:rect l="T12" t="T13" r="T14" b="T15"/>
              <a:pathLst>
                <a:path w="153" h="42">
                  <a:moveTo>
                    <a:pt x="0" y="41"/>
                  </a:moveTo>
                  <a:lnTo>
                    <a:pt x="152" y="0"/>
                  </a:lnTo>
                  <a:lnTo>
                    <a:pt x="150" y="21"/>
                  </a:lnTo>
                  <a:lnTo>
                    <a:pt x="0" y="41"/>
                  </a:lnTo>
                </a:path>
              </a:pathLst>
            </a:custGeom>
            <a:solidFill>
              <a:srgbClr val="A0A0A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467" name="Freeform 78">
              <a:extLst>
                <a:ext uri="{FF2B5EF4-FFF2-40B4-BE49-F238E27FC236}">
                  <a16:creationId xmlns:a16="http://schemas.microsoft.com/office/drawing/2014/main" id="{8F9689B5-23F5-4E4B-8F5D-C4B8CFA4130B}"/>
                </a:ext>
              </a:extLst>
            </p:cNvPr>
            <p:cNvSpPr>
              <a:spLocks noChangeAspect="1"/>
            </p:cNvSpPr>
            <p:nvPr/>
          </p:nvSpPr>
          <p:spPr bwMode="auto">
            <a:xfrm>
              <a:off x="2228" y="2091"/>
              <a:ext cx="157" cy="46"/>
            </a:xfrm>
            <a:custGeom>
              <a:avLst/>
              <a:gdLst>
                <a:gd name="T0" fmla="*/ 0 w 157"/>
                <a:gd name="T1" fmla="*/ 45 h 46"/>
                <a:gd name="T2" fmla="*/ 156 w 157"/>
                <a:gd name="T3" fmla="*/ 0 h 46"/>
                <a:gd name="T4" fmla="*/ 154 w 157"/>
                <a:gd name="T5" fmla="*/ 23 h 46"/>
                <a:gd name="T6" fmla="*/ 0 w 157"/>
                <a:gd name="T7" fmla="*/ 45 h 46"/>
                <a:gd name="T8" fmla="*/ 0 60000 65536"/>
                <a:gd name="T9" fmla="*/ 0 60000 65536"/>
                <a:gd name="T10" fmla="*/ 0 60000 65536"/>
                <a:gd name="T11" fmla="*/ 0 60000 65536"/>
                <a:gd name="T12" fmla="*/ 0 w 157"/>
                <a:gd name="T13" fmla="*/ 0 h 46"/>
                <a:gd name="T14" fmla="*/ 157 w 157"/>
                <a:gd name="T15" fmla="*/ 46 h 46"/>
              </a:gdLst>
              <a:ahLst/>
              <a:cxnLst>
                <a:cxn ang="T8">
                  <a:pos x="T0" y="T1"/>
                </a:cxn>
                <a:cxn ang="T9">
                  <a:pos x="T2" y="T3"/>
                </a:cxn>
                <a:cxn ang="T10">
                  <a:pos x="T4" y="T5"/>
                </a:cxn>
                <a:cxn ang="T11">
                  <a:pos x="T6" y="T7"/>
                </a:cxn>
              </a:cxnLst>
              <a:rect l="T12" t="T13" r="T14" b="T15"/>
              <a:pathLst>
                <a:path w="157" h="46">
                  <a:moveTo>
                    <a:pt x="0" y="45"/>
                  </a:moveTo>
                  <a:lnTo>
                    <a:pt x="156" y="0"/>
                  </a:lnTo>
                  <a:lnTo>
                    <a:pt x="154" y="23"/>
                  </a:lnTo>
                  <a:lnTo>
                    <a:pt x="0" y="45"/>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468" name="Freeform 79">
              <a:extLst>
                <a:ext uri="{FF2B5EF4-FFF2-40B4-BE49-F238E27FC236}">
                  <a16:creationId xmlns:a16="http://schemas.microsoft.com/office/drawing/2014/main" id="{948FF0DD-AE5A-4675-81E6-804DE08EC89D}"/>
                </a:ext>
              </a:extLst>
            </p:cNvPr>
            <p:cNvSpPr>
              <a:spLocks noChangeAspect="1"/>
            </p:cNvSpPr>
            <p:nvPr/>
          </p:nvSpPr>
          <p:spPr bwMode="auto">
            <a:xfrm>
              <a:off x="2391" y="2089"/>
              <a:ext cx="18" cy="23"/>
            </a:xfrm>
            <a:custGeom>
              <a:avLst/>
              <a:gdLst>
                <a:gd name="T0" fmla="*/ 0 w 18"/>
                <a:gd name="T1" fmla="*/ 22 h 23"/>
                <a:gd name="T2" fmla="*/ 2 w 18"/>
                <a:gd name="T3" fmla="*/ 3 h 23"/>
                <a:gd name="T4" fmla="*/ 14 w 18"/>
                <a:gd name="T5" fmla="*/ 0 h 23"/>
                <a:gd name="T6" fmla="*/ 11 w 18"/>
                <a:gd name="T7" fmla="*/ 13 h 23"/>
                <a:gd name="T8" fmla="*/ 17 w 18"/>
                <a:gd name="T9" fmla="*/ 20 h 23"/>
                <a:gd name="T10" fmla="*/ 0 w 18"/>
                <a:gd name="T11" fmla="*/ 22 h 23"/>
                <a:gd name="T12" fmla="*/ 0 60000 65536"/>
                <a:gd name="T13" fmla="*/ 0 60000 65536"/>
                <a:gd name="T14" fmla="*/ 0 60000 65536"/>
                <a:gd name="T15" fmla="*/ 0 60000 65536"/>
                <a:gd name="T16" fmla="*/ 0 60000 65536"/>
                <a:gd name="T17" fmla="*/ 0 60000 65536"/>
                <a:gd name="T18" fmla="*/ 0 w 18"/>
                <a:gd name="T19" fmla="*/ 0 h 23"/>
                <a:gd name="T20" fmla="*/ 18 w 18"/>
                <a:gd name="T21" fmla="*/ 23 h 23"/>
              </a:gdLst>
              <a:ahLst/>
              <a:cxnLst>
                <a:cxn ang="T12">
                  <a:pos x="T0" y="T1"/>
                </a:cxn>
                <a:cxn ang="T13">
                  <a:pos x="T2" y="T3"/>
                </a:cxn>
                <a:cxn ang="T14">
                  <a:pos x="T4" y="T5"/>
                </a:cxn>
                <a:cxn ang="T15">
                  <a:pos x="T6" y="T7"/>
                </a:cxn>
                <a:cxn ang="T16">
                  <a:pos x="T8" y="T9"/>
                </a:cxn>
                <a:cxn ang="T17">
                  <a:pos x="T10" y="T11"/>
                </a:cxn>
              </a:cxnLst>
              <a:rect l="T18" t="T19" r="T20" b="T21"/>
              <a:pathLst>
                <a:path w="18" h="23">
                  <a:moveTo>
                    <a:pt x="0" y="22"/>
                  </a:moveTo>
                  <a:lnTo>
                    <a:pt x="2" y="3"/>
                  </a:lnTo>
                  <a:lnTo>
                    <a:pt x="14" y="0"/>
                  </a:lnTo>
                  <a:lnTo>
                    <a:pt x="11" y="13"/>
                  </a:lnTo>
                  <a:lnTo>
                    <a:pt x="17" y="20"/>
                  </a:lnTo>
                  <a:lnTo>
                    <a:pt x="0" y="22"/>
                  </a:lnTo>
                </a:path>
              </a:pathLst>
            </a:custGeom>
            <a:solidFill>
              <a:srgbClr val="90909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469" name="Freeform 80">
              <a:extLst>
                <a:ext uri="{FF2B5EF4-FFF2-40B4-BE49-F238E27FC236}">
                  <a16:creationId xmlns:a16="http://schemas.microsoft.com/office/drawing/2014/main" id="{5981931E-4211-4A59-BECB-D02F12816031}"/>
                </a:ext>
              </a:extLst>
            </p:cNvPr>
            <p:cNvSpPr>
              <a:spLocks noChangeAspect="1"/>
            </p:cNvSpPr>
            <p:nvPr/>
          </p:nvSpPr>
          <p:spPr bwMode="auto">
            <a:xfrm>
              <a:off x="2391" y="2089"/>
              <a:ext cx="20" cy="27"/>
            </a:xfrm>
            <a:custGeom>
              <a:avLst/>
              <a:gdLst>
                <a:gd name="T0" fmla="*/ 0 w 20"/>
                <a:gd name="T1" fmla="*/ 26 h 27"/>
                <a:gd name="T2" fmla="*/ 2 w 20"/>
                <a:gd name="T3" fmla="*/ 3 h 27"/>
                <a:gd name="T4" fmla="*/ 17 w 20"/>
                <a:gd name="T5" fmla="*/ 0 h 27"/>
                <a:gd name="T6" fmla="*/ 13 w 20"/>
                <a:gd name="T7" fmla="*/ 16 h 27"/>
                <a:gd name="T8" fmla="*/ 19 w 20"/>
                <a:gd name="T9" fmla="*/ 23 h 27"/>
                <a:gd name="T10" fmla="*/ 0 w 20"/>
                <a:gd name="T11" fmla="*/ 26 h 27"/>
                <a:gd name="T12" fmla="*/ 0 60000 65536"/>
                <a:gd name="T13" fmla="*/ 0 60000 65536"/>
                <a:gd name="T14" fmla="*/ 0 60000 65536"/>
                <a:gd name="T15" fmla="*/ 0 60000 65536"/>
                <a:gd name="T16" fmla="*/ 0 60000 65536"/>
                <a:gd name="T17" fmla="*/ 0 60000 65536"/>
                <a:gd name="T18" fmla="*/ 0 w 20"/>
                <a:gd name="T19" fmla="*/ 0 h 27"/>
                <a:gd name="T20" fmla="*/ 20 w 20"/>
                <a:gd name="T21" fmla="*/ 27 h 27"/>
              </a:gdLst>
              <a:ahLst/>
              <a:cxnLst>
                <a:cxn ang="T12">
                  <a:pos x="T0" y="T1"/>
                </a:cxn>
                <a:cxn ang="T13">
                  <a:pos x="T2" y="T3"/>
                </a:cxn>
                <a:cxn ang="T14">
                  <a:pos x="T4" y="T5"/>
                </a:cxn>
                <a:cxn ang="T15">
                  <a:pos x="T6" y="T7"/>
                </a:cxn>
                <a:cxn ang="T16">
                  <a:pos x="T8" y="T9"/>
                </a:cxn>
                <a:cxn ang="T17">
                  <a:pos x="T10" y="T11"/>
                </a:cxn>
              </a:cxnLst>
              <a:rect l="T18" t="T19" r="T20" b="T21"/>
              <a:pathLst>
                <a:path w="20" h="27">
                  <a:moveTo>
                    <a:pt x="0" y="26"/>
                  </a:moveTo>
                  <a:lnTo>
                    <a:pt x="2" y="3"/>
                  </a:lnTo>
                  <a:lnTo>
                    <a:pt x="17" y="0"/>
                  </a:lnTo>
                  <a:lnTo>
                    <a:pt x="13" y="16"/>
                  </a:lnTo>
                  <a:lnTo>
                    <a:pt x="19" y="23"/>
                  </a:lnTo>
                  <a:lnTo>
                    <a:pt x="0" y="26"/>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470" name="Freeform 81">
              <a:extLst>
                <a:ext uri="{FF2B5EF4-FFF2-40B4-BE49-F238E27FC236}">
                  <a16:creationId xmlns:a16="http://schemas.microsoft.com/office/drawing/2014/main" id="{2658F677-8C6F-475D-9576-B1169512F579}"/>
                </a:ext>
              </a:extLst>
            </p:cNvPr>
            <p:cNvSpPr>
              <a:spLocks noChangeAspect="1"/>
            </p:cNvSpPr>
            <p:nvPr/>
          </p:nvSpPr>
          <p:spPr bwMode="auto">
            <a:xfrm>
              <a:off x="2133" y="2141"/>
              <a:ext cx="18" cy="37"/>
            </a:xfrm>
            <a:custGeom>
              <a:avLst/>
              <a:gdLst>
                <a:gd name="T0" fmla="*/ 3 w 18"/>
                <a:gd name="T1" fmla="*/ 0 h 37"/>
                <a:gd name="T2" fmla="*/ 8 w 18"/>
                <a:gd name="T3" fmla="*/ 0 h 37"/>
                <a:gd name="T4" fmla="*/ 13 w 18"/>
                <a:gd name="T5" fmla="*/ 3 h 37"/>
                <a:gd name="T6" fmla="*/ 14 w 18"/>
                <a:gd name="T7" fmla="*/ 6 h 37"/>
                <a:gd name="T8" fmla="*/ 16 w 18"/>
                <a:gd name="T9" fmla="*/ 9 h 37"/>
                <a:gd name="T10" fmla="*/ 17 w 18"/>
                <a:gd name="T11" fmla="*/ 16 h 37"/>
                <a:gd name="T12" fmla="*/ 17 w 18"/>
                <a:gd name="T13" fmla="*/ 20 h 37"/>
                <a:gd name="T14" fmla="*/ 16 w 18"/>
                <a:gd name="T15" fmla="*/ 27 h 37"/>
                <a:gd name="T16" fmla="*/ 14 w 18"/>
                <a:gd name="T17" fmla="*/ 30 h 37"/>
                <a:gd name="T18" fmla="*/ 13 w 18"/>
                <a:gd name="T19" fmla="*/ 31 h 37"/>
                <a:gd name="T20" fmla="*/ 10 w 18"/>
                <a:gd name="T21" fmla="*/ 34 h 37"/>
                <a:gd name="T22" fmla="*/ 8 w 18"/>
                <a:gd name="T23" fmla="*/ 36 h 37"/>
                <a:gd name="T24" fmla="*/ 4 w 18"/>
                <a:gd name="T25" fmla="*/ 35 h 37"/>
                <a:gd name="T26" fmla="*/ 6 w 18"/>
                <a:gd name="T27" fmla="*/ 34 h 37"/>
                <a:gd name="T28" fmla="*/ 8 w 18"/>
                <a:gd name="T29" fmla="*/ 34 h 37"/>
                <a:gd name="T30" fmla="*/ 11 w 18"/>
                <a:gd name="T31" fmla="*/ 30 h 37"/>
                <a:gd name="T32" fmla="*/ 12 w 18"/>
                <a:gd name="T33" fmla="*/ 26 h 37"/>
                <a:gd name="T34" fmla="*/ 12 w 18"/>
                <a:gd name="T35" fmla="*/ 22 h 37"/>
                <a:gd name="T36" fmla="*/ 13 w 18"/>
                <a:gd name="T37" fmla="*/ 18 h 37"/>
                <a:gd name="T38" fmla="*/ 12 w 18"/>
                <a:gd name="T39" fmla="*/ 14 h 37"/>
                <a:gd name="T40" fmla="*/ 11 w 18"/>
                <a:gd name="T41" fmla="*/ 11 h 37"/>
                <a:gd name="T42" fmla="*/ 11 w 18"/>
                <a:gd name="T43" fmla="*/ 9 h 37"/>
                <a:gd name="T44" fmla="*/ 9 w 18"/>
                <a:gd name="T45" fmla="*/ 7 h 37"/>
                <a:gd name="T46" fmla="*/ 7 w 18"/>
                <a:gd name="T47" fmla="*/ 5 h 37"/>
                <a:gd name="T48" fmla="*/ 4 w 18"/>
                <a:gd name="T49" fmla="*/ 5 h 37"/>
                <a:gd name="T50" fmla="*/ 2 w 18"/>
                <a:gd name="T51" fmla="*/ 5 h 37"/>
                <a:gd name="T52" fmla="*/ 0 w 18"/>
                <a:gd name="T53" fmla="*/ 5 h 37"/>
                <a:gd name="T54" fmla="*/ 3 w 18"/>
                <a:gd name="T55" fmla="*/ 0 h 3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8"/>
                <a:gd name="T85" fmla="*/ 0 h 37"/>
                <a:gd name="T86" fmla="*/ 18 w 18"/>
                <a:gd name="T87" fmla="*/ 37 h 37"/>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8" h="37">
                  <a:moveTo>
                    <a:pt x="3" y="0"/>
                  </a:moveTo>
                  <a:lnTo>
                    <a:pt x="8" y="0"/>
                  </a:lnTo>
                  <a:lnTo>
                    <a:pt x="13" y="3"/>
                  </a:lnTo>
                  <a:lnTo>
                    <a:pt x="14" y="6"/>
                  </a:lnTo>
                  <a:lnTo>
                    <a:pt x="16" y="9"/>
                  </a:lnTo>
                  <a:lnTo>
                    <a:pt x="17" y="16"/>
                  </a:lnTo>
                  <a:lnTo>
                    <a:pt x="17" y="20"/>
                  </a:lnTo>
                  <a:lnTo>
                    <a:pt x="16" y="27"/>
                  </a:lnTo>
                  <a:lnTo>
                    <a:pt x="14" y="30"/>
                  </a:lnTo>
                  <a:lnTo>
                    <a:pt x="13" y="31"/>
                  </a:lnTo>
                  <a:lnTo>
                    <a:pt x="10" y="34"/>
                  </a:lnTo>
                  <a:lnTo>
                    <a:pt x="8" y="36"/>
                  </a:lnTo>
                  <a:lnTo>
                    <a:pt x="4" y="35"/>
                  </a:lnTo>
                  <a:lnTo>
                    <a:pt x="6" y="34"/>
                  </a:lnTo>
                  <a:lnTo>
                    <a:pt x="8" y="34"/>
                  </a:lnTo>
                  <a:lnTo>
                    <a:pt x="11" y="30"/>
                  </a:lnTo>
                  <a:lnTo>
                    <a:pt x="12" y="26"/>
                  </a:lnTo>
                  <a:lnTo>
                    <a:pt x="12" y="22"/>
                  </a:lnTo>
                  <a:lnTo>
                    <a:pt x="13" y="18"/>
                  </a:lnTo>
                  <a:lnTo>
                    <a:pt x="12" y="14"/>
                  </a:lnTo>
                  <a:lnTo>
                    <a:pt x="11" y="11"/>
                  </a:lnTo>
                  <a:lnTo>
                    <a:pt x="11" y="9"/>
                  </a:lnTo>
                  <a:lnTo>
                    <a:pt x="9" y="7"/>
                  </a:lnTo>
                  <a:lnTo>
                    <a:pt x="7" y="5"/>
                  </a:lnTo>
                  <a:lnTo>
                    <a:pt x="4" y="5"/>
                  </a:lnTo>
                  <a:lnTo>
                    <a:pt x="2" y="5"/>
                  </a:lnTo>
                  <a:lnTo>
                    <a:pt x="0" y="5"/>
                  </a:lnTo>
                  <a:lnTo>
                    <a:pt x="3" y="0"/>
                  </a:lnTo>
                </a:path>
              </a:pathLst>
            </a:custGeom>
            <a:solidFill>
              <a:srgbClr val="D0D0D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471" name="Freeform 82">
              <a:extLst>
                <a:ext uri="{FF2B5EF4-FFF2-40B4-BE49-F238E27FC236}">
                  <a16:creationId xmlns:a16="http://schemas.microsoft.com/office/drawing/2014/main" id="{FBD037EB-CDF7-4055-A01C-DB9D4241552F}"/>
                </a:ext>
              </a:extLst>
            </p:cNvPr>
            <p:cNvSpPr>
              <a:spLocks noChangeAspect="1"/>
            </p:cNvSpPr>
            <p:nvPr/>
          </p:nvSpPr>
          <p:spPr bwMode="auto">
            <a:xfrm>
              <a:off x="2145" y="2024"/>
              <a:ext cx="271" cy="59"/>
            </a:xfrm>
            <a:custGeom>
              <a:avLst/>
              <a:gdLst>
                <a:gd name="T0" fmla="*/ 79 w 271"/>
                <a:gd name="T1" fmla="*/ 24 h 59"/>
                <a:gd name="T2" fmla="*/ 11 w 271"/>
                <a:gd name="T3" fmla="*/ 33 h 59"/>
                <a:gd name="T4" fmla="*/ 4 w 271"/>
                <a:gd name="T5" fmla="*/ 40 h 59"/>
                <a:gd name="T6" fmla="*/ 0 w 271"/>
                <a:gd name="T7" fmla="*/ 52 h 59"/>
                <a:gd name="T8" fmla="*/ 11 w 271"/>
                <a:gd name="T9" fmla="*/ 58 h 59"/>
                <a:gd name="T10" fmla="*/ 270 w 271"/>
                <a:gd name="T11" fmla="*/ 25 h 59"/>
                <a:gd name="T12" fmla="*/ 264 w 271"/>
                <a:gd name="T13" fmla="*/ 0 h 59"/>
                <a:gd name="T14" fmla="*/ 79 w 271"/>
                <a:gd name="T15" fmla="*/ 24 h 59"/>
                <a:gd name="T16" fmla="*/ 0 60000 65536"/>
                <a:gd name="T17" fmla="*/ 0 60000 65536"/>
                <a:gd name="T18" fmla="*/ 0 60000 65536"/>
                <a:gd name="T19" fmla="*/ 0 60000 65536"/>
                <a:gd name="T20" fmla="*/ 0 60000 65536"/>
                <a:gd name="T21" fmla="*/ 0 60000 65536"/>
                <a:gd name="T22" fmla="*/ 0 60000 65536"/>
                <a:gd name="T23" fmla="*/ 0 60000 65536"/>
                <a:gd name="T24" fmla="*/ 0 w 271"/>
                <a:gd name="T25" fmla="*/ 0 h 59"/>
                <a:gd name="T26" fmla="*/ 271 w 271"/>
                <a:gd name="T27" fmla="*/ 59 h 5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1" h="59">
                  <a:moveTo>
                    <a:pt x="79" y="24"/>
                  </a:moveTo>
                  <a:lnTo>
                    <a:pt x="11" y="33"/>
                  </a:lnTo>
                  <a:lnTo>
                    <a:pt x="4" y="40"/>
                  </a:lnTo>
                  <a:lnTo>
                    <a:pt x="0" y="52"/>
                  </a:lnTo>
                  <a:lnTo>
                    <a:pt x="11" y="58"/>
                  </a:lnTo>
                  <a:lnTo>
                    <a:pt x="270" y="25"/>
                  </a:lnTo>
                  <a:lnTo>
                    <a:pt x="264" y="0"/>
                  </a:lnTo>
                  <a:lnTo>
                    <a:pt x="79" y="24"/>
                  </a:lnTo>
                </a:path>
              </a:pathLst>
            </a:custGeom>
            <a:solidFill>
              <a:srgbClr val="C0C0C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472" name="Freeform 83">
              <a:extLst>
                <a:ext uri="{FF2B5EF4-FFF2-40B4-BE49-F238E27FC236}">
                  <a16:creationId xmlns:a16="http://schemas.microsoft.com/office/drawing/2014/main" id="{7DCE6064-B1CE-4F91-832B-8B33B80EBFD2}"/>
                </a:ext>
              </a:extLst>
            </p:cNvPr>
            <p:cNvSpPr>
              <a:spLocks noChangeAspect="1"/>
            </p:cNvSpPr>
            <p:nvPr/>
          </p:nvSpPr>
          <p:spPr bwMode="auto">
            <a:xfrm>
              <a:off x="2145" y="2025"/>
              <a:ext cx="275" cy="62"/>
            </a:xfrm>
            <a:custGeom>
              <a:avLst/>
              <a:gdLst>
                <a:gd name="T0" fmla="*/ 80 w 275"/>
                <a:gd name="T1" fmla="*/ 25 h 62"/>
                <a:gd name="T2" fmla="*/ 11 w 275"/>
                <a:gd name="T3" fmla="*/ 35 h 62"/>
                <a:gd name="T4" fmla="*/ 3 w 275"/>
                <a:gd name="T5" fmla="*/ 42 h 62"/>
                <a:gd name="T6" fmla="*/ 0 w 275"/>
                <a:gd name="T7" fmla="*/ 55 h 62"/>
                <a:gd name="T8" fmla="*/ 10 w 275"/>
                <a:gd name="T9" fmla="*/ 61 h 62"/>
                <a:gd name="T10" fmla="*/ 274 w 275"/>
                <a:gd name="T11" fmla="*/ 25 h 62"/>
                <a:gd name="T12" fmla="*/ 268 w 275"/>
                <a:gd name="T13" fmla="*/ 0 h 62"/>
                <a:gd name="T14" fmla="*/ 80 w 275"/>
                <a:gd name="T15" fmla="*/ 25 h 62"/>
                <a:gd name="T16" fmla="*/ 0 60000 65536"/>
                <a:gd name="T17" fmla="*/ 0 60000 65536"/>
                <a:gd name="T18" fmla="*/ 0 60000 65536"/>
                <a:gd name="T19" fmla="*/ 0 60000 65536"/>
                <a:gd name="T20" fmla="*/ 0 60000 65536"/>
                <a:gd name="T21" fmla="*/ 0 60000 65536"/>
                <a:gd name="T22" fmla="*/ 0 60000 65536"/>
                <a:gd name="T23" fmla="*/ 0 60000 65536"/>
                <a:gd name="T24" fmla="*/ 0 w 275"/>
                <a:gd name="T25" fmla="*/ 0 h 62"/>
                <a:gd name="T26" fmla="*/ 275 w 275"/>
                <a:gd name="T27" fmla="*/ 62 h 6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5" h="62">
                  <a:moveTo>
                    <a:pt x="80" y="25"/>
                  </a:moveTo>
                  <a:lnTo>
                    <a:pt x="11" y="35"/>
                  </a:lnTo>
                  <a:lnTo>
                    <a:pt x="3" y="42"/>
                  </a:lnTo>
                  <a:lnTo>
                    <a:pt x="0" y="55"/>
                  </a:lnTo>
                  <a:lnTo>
                    <a:pt x="10" y="61"/>
                  </a:lnTo>
                  <a:lnTo>
                    <a:pt x="274" y="25"/>
                  </a:lnTo>
                  <a:lnTo>
                    <a:pt x="268" y="0"/>
                  </a:lnTo>
                  <a:lnTo>
                    <a:pt x="80" y="25"/>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473" name="Freeform 84">
              <a:extLst>
                <a:ext uri="{FF2B5EF4-FFF2-40B4-BE49-F238E27FC236}">
                  <a16:creationId xmlns:a16="http://schemas.microsoft.com/office/drawing/2014/main" id="{22D7CA5E-F2DC-4A41-8E92-A2752F7558CF}"/>
                </a:ext>
              </a:extLst>
            </p:cNvPr>
            <p:cNvSpPr>
              <a:spLocks noChangeAspect="1"/>
            </p:cNvSpPr>
            <p:nvPr/>
          </p:nvSpPr>
          <p:spPr bwMode="auto">
            <a:xfrm>
              <a:off x="2158" y="2042"/>
              <a:ext cx="258" cy="39"/>
            </a:xfrm>
            <a:custGeom>
              <a:avLst/>
              <a:gdLst>
                <a:gd name="T0" fmla="*/ 0 w 258"/>
                <a:gd name="T1" fmla="*/ 38 h 39"/>
                <a:gd name="T2" fmla="*/ 0 w 258"/>
                <a:gd name="T3" fmla="*/ 22 h 39"/>
                <a:gd name="T4" fmla="*/ 255 w 258"/>
                <a:gd name="T5" fmla="*/ 0 h 39"/>
                <a:gd name="T6" fmla="*/ 257 w 258"/>
                <a:gd name="T7" fmla="*/ 7 h 39"/>
                <a:gd name="T8" fmla="*/ 0 w 258"/>
                <a:gd name="T9" fmla="*/ 38 h 39"/>
                <a:gd name="T10" fmla="*/ 0 60000 65536"/>
                <a:gd name="T11" fmla="*/ 0 60000 65536"/>
                <a:gd name="T12" fmla="*/ 0 60000 65536"/>
                <a:gd name="T13" fmla="*/ 0 60000 65536"/>
                <a:gd name="T14" fmla="*/ 0 60000 65536"/>
                <a:gd name="T15" fmla="*/ 0 w 258"/>
                <a:gd name="T16" fmla="*/ 0 h 39"/>
                <a:gd name="T17" fmla="*/ 258 w 258"/>
                <a:gd name="T18" fmla="*/ 39 h 39"/>
              </a:gdLst>
              <a:ahLst/>
              <a:cxnLst>
                <a:cxn ang="T10">
                  <a:pos x="T0" y="T1"/>
                </a:cxn>
                <a:cxn ang="T11">
                  <a:pos x="T2" y="T3"/>
                </a:cxn>
                <a:cxn ang="T12">
                  <a:pos x="T4" y="T5"/>
                </a:cxn>
                <a:cxn ang="T13">
                  <a:pos x="T6" y="T7"/>
                </a:cxn>
                <a:cxn ang="T14">
                  <a:pos x="T8" y="T9"/>
                </a:cxn>
              </a:cxnLst>
              <a:rect l="T15" t="T16" r="T17" b="T18"/>
              <a:pathLst>
                <a:path w="258" h="39">
                  <a:moveTo>
                    <a:pt x="0" y="38"/>
                  </a:moveTo>
                  <a:lnTo>
                    <a:pt x="0" y="22"/>
                  </a:lnTo>
                  <a:lnTo>
                    <a:pt x="255" y="0"/>
                  </a:lnTo>
                  <a:lnTo>
                    <a:pt x="257" y="7"/>
                  </a:lnTo>
                  <a:lnTo>
                    <a:pt x="0" y="38"/>
                  </a:lnTo>
                </a:path>
              </a:pathLst>
            </a:custGeom>
            <a:solidFill>
              <a:srgbClr val="80808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474" name="Freeform 85">
              <a:extLst>
                <a:ext uri="{FF2B5EF4-FFF2-40B4-BE49-F238E27FC236}">
                  <a16:creationId xmlns:a16="http://schemas.microsoft.com/office/drawing/2014/main" id="{3F06F606-6C50-41D3-AEA8-BE5CB7F126C1}"/>
                </a:ext>
              </a:extLst>
            </p:cNvPr>
            <p:cNvSpPr>
              <a:spLocks noChangeAspect="1"/>
            </p:cNvSpPr>
            <p:nvPr/>
          </p:nvSpPr>
          <p:spPr bwMode="auto">
            <a:xfrm>
              <a:off x="2157" y="2042"/>
              <a:ext cx="263" cy="43"/>
            </a:xfrm>
            <a:custGeom>
              <a:avLst/>
              <a:gdLst>
                <a:gd name="T0" fmla="*/ 1 w 263"/>
                <a:gd name="T1" fmla="*/ 42 h 43"/>
                <a:gd name="T2" fmla="*/ 0 w 263"/>
                <a:gd name="T3" fmla="*/ 25 h 43"/>
                <a:gd name="T4" fmla="*/ 260 w 263"/>
                <a:gd name="T5" fmla="*/ 0 h 43"/>
                <a:gd name="T6" fmla="*/ 262 w 263"/>
                <a:gd name="T7" fmla="*/ 7 h 43"/>
                <a:gd name="T8" fmla="*/ 1 w 263"/>
                <a:gd name="T9" fmla="*/ 42 h 43"/>
                <a:gd name="T10" fmla="*/ 0 60000 65536"/>
                <a:gd name="T11" fmla="*/ 0 60000 65536"/>
                <a:gd name="T12" fmla="*/ 0 60000 65536"/>
                <a:gd name="T13" fmla="*/ 0 60000 65536"/>
                <a:gd name="T14" fmla="*/ 0 60000 65536"/>
                <a:gd name="T15" fmla="*/ 0 w 263"/>
                <a:gd name="T16" fmla="*/ 0 h 43"/>
                <a:gd name="T17" fmla="*/ 263 w 263"/>
                <a:gd name="T18" fmla="*/ 43 h 43"/>
              </a:gdLst>
              <a:ahLst/>
              <a:cxnLst>
                <a:cxn ang="T10">
                  <a:pos x="T0" y="T1"/>
                </a:cxn>
                <a:cxn ang="T11">
                  <a:pos x="T2" y="T3"/>
                </a:cxn>
                <a:cxn ang="T12">
                  <a:pos x="T4" y="T5"/>
                </a:cxn>
                <a:cxn ang="T13">
                  <a:pos x="T6" y="T7"/>
                </a:cxn>
                <a:cxn ang="T14">
                  <a:pos x="T8" y="T9"/>
                </a:cxn>
              </a:cxnLst>
              <a:rect l="T15" t="T16" r="T17" b="T18"/>
              <a:pathLst>
                <a:path w="263" h="43">
                  <a:moveTo>
                    <a:pt x="1" y="42"/>
                  </a:moveTo>
                  <a:lnTo>
                    <a:pt x="0" y="25"/>
                  </a:lnTo>
                  <a:lnTo>
                    <a:pt x="260" y="0"/>
                  </a:lnTo>
                  <a:lnTo>
                    <a:pt x="262" y="7"/>
                  </a:lnTo>
                  <a:lnTo>
                    <a:pt x="1" y="42"/>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475" name="Freeform 86">
              <a:extLst>
                <a:ext uri="{FF2B5EF4-FFF2-40B4-BE49-F238E27FC236}">
                  <a16:creationId xmlns:a16="http://schemas.microsoft.com/office/drawing/2014/main" id="{DDA9F92F-26DC-437E-9728-26273A9E8555}"/>
                </a:ext>
              </a:extLst>
            </p:cNvPr>
            <p:cNvSpPr>
              <a:spLocks noChangeAspect="1"/>
            </p:cNvSpPr>
            <p:nvPr/>
          </p:nvSpPr>
          <p:spPr bwMode="auto">
            <a:xfrm>
              <a:off x="2226" y="2055"/>
              <a:ext cx="69" cy="25"/>
            </a:xfrm>
            <a:custGeom>
              <a:avLst/>
              <a:gdLst>
                <a:gd name="T0" fmla="*/ 49 w 69"/>
                <a:gd name="T1" fmla="*/ 24 h 25"/>
                <a:gd name="T2" fmla="*/ 26 w 69"/>
                <a:gd name="T3" fmla="*/ 9 h 25"/>
                <a:gd name="T4" fmla="*/ 0 w 69"/>
                <a:gd name="T5" fmla="*/ 15 h 25"/>
                <a:gd name="T6" fmla="*/ 1 w 69"/>
                <a:gd name="T7" fmla="*/ 5 h 25"/>
                <a:gd name="T8" fmla="*/ 61 w 69"/>
                <a:gd name="T9" fmla="*/ 0 h 25"/>
                <a:gd name="T10" fmla="*/ 68 w 69"/>
                <a:gd name="T11" fmla="*/ 7 h 25"/>
                <a:gd name="T12" fmla="*/ 45 w 69"/>
                <a:gd name="T13" fmla="*/ 5 h 25"/>
                <a:gd name="T14" fmla="*/ 61 w 69"/>
                <a:gd name="T15" fmla="*/ 21 h 25"/>
                <a:gd name="T16" fmla="*/ 49 w 69"/>
                <a:gd name="T17" fmla="*/ 24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9"/>
                <a:gd name="T28" fmla="*/ 0 h 25"/>
                <a:gd name="T29" fmla="*/ 69 w 69"/>
                <a:gd name="T30" fmla="*/ 25 h 2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9" h="25">
                  <a:moveTo>
                    <a:pt x="49" y="24"/>
                  </a:moveTo>
                  <a:lnTo>
                    <a:pt x="26" y="9"/>
                  </a:lnTo>
                  <a:lnTo>
                    <a:pt x="0" y="15"/>
                  </a:lnTo>
                  <a:lnTo>
                    <a:pt x="1" y="5"/>
                  </a:lnTo>
                  <a:lnTo>
                    <a:pt x="61" y="0"/>
                  </a:lnTo>
                  <a:lnTo>
                    <a:pt x="68" y="7"/>
                  </a:lnTo>
                  <a:lnTo>
                    <a:pt x="45" y="5"/>
                  </a:lnTo>
                  <a:lnTo>
                    <a:pt x="61" y="21"/>
                  </a:lnTo>
                  <a:lnTo>
                    <a:pt x="49" y="24"/>
                  </a:lnTo>
                </a:path>
              </a:pathLst>
            </a:custGeom>
            <a:solidFill>
              <a:srgbClr val="C0C0C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476" name="Freeform 87">
              <a:extLst>
                <a:ext uri="{FF2B5EF4-FFF2-40B4-BE49-F238E27FC236}">
                  <a16:creationId xmlns:a16="http://schemas.microsoft.com/office/drawing/2014/main" id="{81786A51-5FE2-4CFC-9E56-C1FB494F84B3}"/>
                </a:ext>
              </a:extLst>
            </p:cNvPr>
            <p:cNvSpPr>
              <a:spLocks noChangeAspect="1"/>
            </p:cNvSpPr>
            <p:nvPr/>
          </p:nvSpPr>
          <p:spPr bwMode="auto">
            <a:xfrm>
              <a:off x="2226" y="2055"/>
              <a:ext cx="73" cy="29"/>
            </a:xfrm>
            <a:custGeom>
              <a:avLst/>
              <a:gdLst>
                <a:gd name="T0" fmla="*/ 51 w 73"/>
                <a:gd name="T1" fmla="*/ 28 h 29"/>
                <a:gd name="T2" fmla="*/ 28 w 73"/>
                <a:gd name="T3" fmla="*/ 11 h 29"/>
                <a:gd name="T4" fmla="*/ 0 w 73"/>
                <a:gd name="T5" fmla="*/ 18 h 29"/>
                <a:gd name="T6" fmla="*/ 1 w 73"/>
                <a:gd name="T7" fmla="*/ 7 h 29"/>
                <a:gd name="T8" fmla="*/ 65 w 73"/>
                <a:gd name="T9" fmla="*/ 0 h 29"/>
                <a:gd name="T10" fmla="*/ 72 w 73"/>
                <a:gd name="T11" fmla="*/ 7 h 29"/>
                <a:gd name="T12" fmla="*/ 48 w 73"/>
                <a:gd name="T13" fmla="*/ 7 h 29"/>
                <a:gd name="T14" fmla="*/ 65 w 73"/>
                <a:gd name="T15" fmla="*/ 24 h 29"/>
                <a:gd name="T16" fmla="*/ 51 w 73"/>
                <a:gd name="T17" fmla="*/ 28 h 2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
                <a:gd name="T28" fmla="*/ 0 h 29"/>
                <a:gd name="T29" fmla="*/ 73 w 73"/>
                <a:gd name="T30" fmla="*/ 29 h 2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 h="29">
                  <a:moveTo>
                    <a:pt x="51" y="28"/>
                  </a:moveTo>
                  <a:lnTo>
                    <a:pt x="28" y="11"/>
                  </a:lnTo>
                  <a:lnTo>
                    <a:pt x="0" y="18"/>
                  </a:lnTo>
                  <a:lnTo>
                    <a:pt x="1" y="7"/>
                  </a:lnTo>
                  <a:lnTo>
                    <a:pt x="65" y="0"/>
                  </a:lnTo>
                  <a:lnTo>
                    <a:pt x="72" y="7"/>
                  </a:lnTo>
                  <a:lnTo>
                    <a:pt x="48" y="7"/>
                  </a:lnTo>
                  <a:lnTo>
                    <a:pt x="65" y="24"/>
                  </a:lnTo>
                  <a:lnTo>
                    <a:pt x="51" y="28"/>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477" name="Freeform 88">
              <a:extLst>
                <a:ext uri="{FF2B5EF4-FFF2-40B4-BE49-F238E27FC236}">
                  <a16:creationId xmlns:a16="http://schemas.microsoft.com/office/drawing/2014/main" id="{DF69A9E1-F847-4CB7-92A3-BFCBFD3694FF}"/>
                </a:ext>
              </a:extLst>
            </p:cNvPr>
            <p:cNvSpPr>
              <a:spLocks noChangeAspect="1"/>
            </p:cNvSpPr>
            <p:nvPr/>
          </p:nvSpPr>
          <p:spPr bwMode="auto">
            <a:xfrm>
              <a:off x="2211" y="1973"/>
              <a:ext cx="328" cy="86"/>
            </a:xfrm>
            <a:custGeom>
              <a:avLst/>
              <a:gdLst>
                <a:gd name="T0" fmla="*/ 122 w 328"/>
                <a:gd name="T1" fmla="*/ 0 h 86"/>
                <a:gd name="T2" fmla="*/ 0 w 328"/>
                <a:gd name="T3" fmla="*/ 85 h 86"/>
                <a:gd name="T4" fmla="*/ 4 w 328"/>
                <a:gd name="T5" fmla="*/ 85 h 86"/>
                <a:gd name="T6" fmla="*/ 327 w 328"/>
                <a:gd name="T7" fmla="*/ 54 h 86"/>
                <a:gd name="T8" fmla="*/ 126 w 328"/>
                <a:gd name="T9" fmla="*/ 2 h 86"/>
                <a:gd name="T10" fmla="*/ 122 w 328"/>
                <a:gd name="T11" fmla="*/ 0 h 86"/>
                <a:gd name="T12" fmla="*/ 0 60000 65536"/>
                <a:gd name="T13" fmla="*/ 0 60000 65536"/>
                <a:gd name="T14" fmla="*/ 0 60000 65536"/>
                <a:gd name="T15" fmla="*/ 0 60000 65536"/>
                <a:gd name="T16" fmla="*/ 0 60000 65536"/>
                <a:gd name="T17" fmla="*/ 0 60000 65536"/>
                <a:gd name="T18" fmla="*/ 0 w 328"/>
                <a:gd name="T19" fmla="*/ 0 h 86"/>
                <a:gd name="T20" fmla="*/ 328 w 328"/>
                <a:gd name="T21" fmla="*/ 86 h 86"/>
              </a:gdLst>
              <a:ahLst/>
              <a:cxnLst>
                <a:cxn ang="T12">
                  <a:pos x="T0" y="T1"/>
                </a:cxn>
                <a:cxn ang="T13">
                  <a:pos x="T2" y="T3"/>
                </a:cxn>
                <a:cxn ang="T14">
                  <a:pos x="T4" y="T5"/>
                </a:cxn>
                <a:cxn ang="T15">
                  <a:pos x="T6" y="T7"/>
                </a:cxn>
                <a:cxn ang="T16">
                  <a:pos x="T8" y="T9"/>
                </a:cxn>
                <a:cxn ang="T17">
                  <a:pos x="T10" y="T11"/>
                </a:cxn>
              </a:cxnLst>
              <a:rect l="T18" t="T19" r="T20" b="T21"/>
              <a:pathLst>
                <a:path w="328" h="86">
                  <a:moveTo>
                    <a:pt x="122" y="0"/>
                  </a:moveTo>
                  <a:lnTo>
                    <a:pt x="0" y="85"/>
                  </a:lnTo>
                  <a:lnTo>
                    <a:pt x="4" y="85"/>
                  </a:lnTo>
                  <a:lnTo>
                    <a:pt x="327" y="54"/>
                  </a:lnTo>
                  <a:lnTo>
                    <a:pt x="126" y="2"/>
                  </a:lnTo>
                  <a:lnTo>
                    <a:pt x="122" y="0"/>
                  </a:lnTo>
                </a:path>
              </a:pathLst>
            </a:custGeom>
            <a:solidFill>
              <a:srgbClr val="C0C0C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478" name="Freeform 89">
              <a:extLst>
                <a:ext uri="{FF2B5EF4-FFF2-40B4-BE49-F238E27FC236}">
                  <a16:creationId xmlns:a16="http://schemas.microsoft.com/office/drawing/2014/main" id="{36880735-DF2D-4B1F-9EFD-9DA5DFFD30F7}"/>
                </a:ext>
              </a:extLst>
            </p:cNvPr>
            <p:cNvSpPr>
              <a:spLocks noChangeAspect="1"/>
            </p:cNvSpPr>
            <p:nvPr/>
          </p:nvSpPr>
          <p:spPr bwMode="auto">
            <a:xfrm>
              <a:off x="2312" y="1973"/>
              <a:ext cx="227" cy="65"/>
            </a:xfrm>
            <a:custGeom>
              <a:avLst/>
              <a:gdLst>
                <a:gd name="T0" fmla="*/ 0 w 227"/>
                <a:gd name="T1" fmla="*/ 17 h 65"/>
                <a:gd name="T2" fmla="*/ 22 w 227"/>
                <a:gd name="T3" fmla="*/ 0 h 65"/>
                <a:gd name="T4" fmla="*/ 226 w 227"/>
                <a:gd name="T5" fmla="*/ 53 h 65"/>
                <a:gd name="T6" fmla="*/ 107 w 227"/>
                <a:gd name="T7" fmla="*/ 64 h 65"/>
                <a:gd name="T8" fmla="*/ 0 w 227"/>
                <a:gd name="T9" fmla="*/ 17 h 65"/>
                <a:gd name="T10" fmla="*/ 0 60000 65536"/>
                <a:gd name="T11" fmla="*/ 0 60000 65536"/>
                <a:gd name="T12" fmla="*/ 0 60000 65536"/>
                <a:gd name="T13" fmla="*/ 0 60000 65536"/>
                <a:gd name="T14" fmla="*/ 0 60000 65536"/>
                <a:gd name="T15" fmla="*/ 0 w 227"/>
                <a:gd name="T16" fmla="*/ 0 h 65"/>
                <a:gd name="T17" fmla="*/ 227 w 227"/>
                <a:gd name="T18" fmla="*/ 65 h 65"/>
              </a:gdLst>
              <a:ahLst/>
              <a:cxnLst>
                <a:cxn ang="T10">
                  <a:pos x="T0" y="T1"/>
                </a:cxn>
                <a:cxn ang="T11">
                  <a:pos x="T2" y="T3"/>
                </a:cxn>
                <a:cxn ang="T12">
                  <a:pos x="T4" y="T5"/>
                </a:cxn>
                <a:cxn ang="T13">
                  <a:pos x="T6" y="T7"/>
                </a:cxn>
                <a:cxn ang="T14">
                  <a:pos x="T8" y="T9"/>
                </a:cxn>
              </a:cxnLst>
              <a:rect l="T15" t="T16" r="T17" b="T18"/>
              <a:pathLst>
                <a:path w="227" h="65">
                  <a:moveTo>
                    <a:pt x="0" y="17"/>
                  </a:moveTo>
                  <a:lnTo>
                    <a:pt x="22" y="0"/>
                  </a:lnTo>
                  <a:lnTo>
                    <a:pt x="226" y="53"/>
                  </a:lnTo>
                  <a:lnTo>
                    <a:pt x="107" y="64"/>
                  </a:lnTo>
                  <a:lnTo>
                    <a:pt x="0" y="17"/>
                  </a:lnTo>
                </a:path>
              </a:pathLst>
            </a:custGeom>
            <a:solidFill>
              <a:srgbClr val="60606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479" name="Freeform 90">
              <a:extLst>
                <a:ext uri="{FF2B5EF4-FFF2-40B4-BE49-F238E27FC236}">
                  <a16:creationId xmlns:a16="http://schemas.microsoft.com/office/drawing/2014/main" id="{3EBC36DD-2582-4C8C-9728-6443AA0EEDAE}"/>
                </a:ext>
              </a:extLst>
            </p:cNvPr>
            <p:cNvSpPr>
              <a:spLocks noChangeAspect="1"/>
            </p:cNvSpPr>
            <p:nvPr/>
          </p:nvSpPr>
          <p:spPr bwMode="auto">
            <a:xfrm>
              <a:off x="2211" y="1973"/>
              <a:ext cx="332" cy="90"/>
            </a:xfrm>
            <a:custGeom>
              <a:avLst/>
              <a:gdLst>
                <a:gd name="T0" fmla="*/ 123 w 332"/>
                <a:gd name="T1" fmla="*/ 0 h 90"/>
                <a:gd name="T2" fmla="*/ 0 w 332"/>
                <a:gd name="T3" fmla="*/ 89 h 90"/>
                <a:gd name="T4" fmla="*/ 4 w 332"/>
                <a:gd name="T5" fmla="*/ 89 h 90"/>
                <a:gd name="T6" fmla="*/ 331 w 332"/>
                <a:gd name="T7" fmla="*/ 56 h 90"/>
                <a:gd name="T8" fmla="*/ 128 w 332"/>
                <a:gd name="T9" fmla="*/ 3 h 90"/>
                <a:gd name="T10" fmla="*/ 123 w 332"/>
                <a:gd name="T11" fmla="*/ 0 h 90"/>
                <a:gd name="T12" fmla="*/ 0 60000 65536"/>
                <a:gd name="T13" fmla="*/ 0 60000 65536"/>
                <a:gd name="T14" fmla="*/ 0 60000 65536"/>
                <a:gd name="T15" fmla="*/ 0 60000 65536"/>
                <a:gd name="T16" fmla="*/ 0 60000 65536"/>
                <a:gd name="T17" fmla="*/ 0 60000 65536"/>
                <a:gd name="T18" fmla="*/ 0 w 332"/>
                <a:gd name="T19" fmla="*/ 0 h 90"/>
                <a:gd name="T20" fmla="*/ 332 w 332"/>
                <a:gd name="T21" fmla="*/ 90 h 90"/>
              </a:gdLst>
              <a:ahLst/>
              <a:cxnLst>
                <a:cxn ang="T12">
                  <a:pos x="T0" y="T1"/>
                </a:cxn>
                <a:cxn ang="T13">
                  <a:pos x="T2" y="T3"/>
                </a:cxn>
                <a:cxn ang="T14">
                  <a:pos x="T4" y="T5"/>
                </a:cxn>
                <a:cxn ang="T15">
                  <a:pos x="T6" y="T7"/>
                </a:cxn>
                <a:cxn ang="T16">
                  <a:pos x="T8" y="T9"/>
                </a:cxn>
                <a:cxn ang="T17">
                  <a:pos x="T10" y="T11"/>
                </a:cxn>
              </a:cxnLst>
              <a:rect l="T18" t="T19" r="T20" b="T21"/>
              <a:pathLst>
                <a:path w="332" h="90">
                  <a:moveTo>
                    <a:pt x="123" y="0"/>
                  </a:moveTo>
                  <a:lnTo>
                    <a:pt x="0" y="89"/>
                  </a:lnTo>
                  <a:lnTo>
                    <a:pt x="4" y="89"/>
                  </a:lnTo>
                  <a:lnTo>
                    <a:pt x="331" y="56"/>
                  </a:lnTo>
                  <a:lnTo>
                    <a:pt x="128" y="3"/>
                  </a:lnTo>
                  <a:lnTo>
                    <a:pt x="123" y="0"/>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480" name="Freeform 91">
              <a:extLst>
                <a:ext uri="{FF2B5EF4-FFF2-40B4-BE49-F238E27FC236}">
                  <a16:creationId xmlns:a16="http://schemas.microsoft.com/office/drawing/2014/main" id="{215FD528-75D3-4AA9-AD4F-DC8E9BFC07C4}"/>
                </a:ext>
              </a:extLst>
            </p:cNvPr>
            <p:cNvSpPr>
              <a:spLocks noChangeAspect="1"/>
            </p:cNvSpPr>
            <p:nvPr/>
          </p:nvSpPr>
          <p:spPr bwMode="auto">
            <a:xfrm>
              <a:off x="2211" y="2048"/>
              <a:ext cx="297" cy="87"/>
            </a:xfrm>
            <a:custGeom>
              <a:avLst/>
              <a:gdLst>
                <a:gd name="T0" fmla="*/ 0 w 297"/>
                <a:gd name="T1" fmla="*/ 66 h 87"/>
                <a:gd name="T2" fmla="*/ 0 w 297"/>
                <a:gd name="T3" fmla="*/ 45 h 87"/>
                <a:gd name="T4" fmla="*/ 5 w 297"/>
                <a:gd name="T5" fmla="*/ 39 h 87"/>
                <a:gd name="T6" fmla="*/ 14 w 297"/>
                <a:gd name="T7" fmla="*/ 36 h 87"/>
                <a:gd name="T8" fmla="*/ 26 w 297"/>
                <a:gd name="T9" fmla="*/ 33 h 87"/>
                <a:gd name="T10" fmla="*/ 276 w 297"/>
                <a:gd name="T11" fmla="*/ 0 h 87"/>
                <a:gd name="T12" fmla="*/ 285 w 297"/>
                <a:gd name="T13" fmla="*/ 5 h 87"/>
                <a:gd name="T14" fmla="*/ 289 w 297"/>
                <a:gd name="T15" fmla="*/ 11 h 87"/>
                <a:gd name="T16" fmla="*/ 293 w 297"/>
                <a:gd name="T17" fmla="*/ 17 h 87"/>
                <a:gd name="T18" fmla="*/ 294 w 297"/>
                <a:gd name="T19" fmla="*/ 27 h 87"/>
                <a:gd name="T20" fmla="*/ 296 w 297"/>
                <a:gd name="T21" fmla="*/ 33 h 87"/>
                <a:gd name="T22" fmla="*/ 295 w 297"/>
                <a:gd name="T23" fmla="*/ 41 h 87"/>
                <a:gd name="T24" fmla="*/ 292 w 297"/>
                <a:gd name="T25" fmla="*/ 45 h 87"/>
                <a:gd name="T26" fmla="*/ 290 w 297"/>
                <a:gd name="T27" fmla="*/ 48 h 87"/>
                <a:gd name="T28" fmla="*/ 42 w 297"/>
                <a:gd name="T29" fmla="*/ 85 h 87"/>
                <a:gd name="T30" fmla="*/ 29 w 297"/>
                <a:gd name="T31" fmla="*/ 86 h 87"/>
                <a:gd name="T32" fmla="*/ 18 w 297"/>
                <a:gd name="T33" fmla="*/ 85 h 87"/>
                <a:gd name="T34" fmla="*/ 9 w 297"/>
                <a:gd name="T35" fmla="*/ 84 h 87"/>
                <a:gd name="T36" fmla="*/ 3 w 297"/>
                <a:gd name="T37" fmla="*/ 81 h 87"/>
                <a:gd name="T38" fmla="*/ 0 w 297"/>
                <a:gd name="T39" fmla="*/ 68 h 87"/>
                <a:gd name="T40" fmla="*/ 0 w 297"/>
                <a:gd name="T41" fmla="*/ 66 h 8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97"/>
                <a:gd name="T64" fmla="*/ 0 h 87"/>
                <a:gd name="T65" fmla="*/ 297 w 297"/>
                <a:gd name="T66" fmla="*/ 87 h 8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97" h="87">
                  <a:moveTo>
                    <a:pt x="0" y="66"/>
                  </a:moveTo>
                  <a:lnTo>
                    <a:pt x="0" y="45"/>
                  </a:lnTo>
                  <a:lnTo>
                    <a:pt x="5" y="39"/>
                  </a:lnTo>
                  <a:lnTo>
                    <a:pt x="14" y="36"/>
                  </a:lnTo>
                  <a:lnTo>
                    <a:pt x="26" y="33"/>
                  </a:lnTo>
                  <a:lnTo>
                    <a:pt x="276" y="0"/>
                  </a:lnTo>
                  <a:lnTo>
                    <a:pt x="285" y="5"/>
                  </a:lnTo>
                  <a:lnTo>
                    <a:pt x="289" y="11"/>
                  </a:lnTo>
                  <a:lnTo>
                    <a:pt x="293" y="17"/>
                  </a:lnTo>
                  <a:lnTo>
                    <a:pt x="294" y="27"/>
                  </a:lnTo>
                  <a:lnTo>
                    <a:pt x="296" y="33"/>
                  </a:lnTo>
                  <a:lnTo>
                    <a:pt x="295" y="41"/>
                  </a:lnTo>
                  <a:lnTo>
                    <a:pt x="292" y="45"/>
                  </a:lnTo>
                  <a:lnTo>
                    <a:pt x="290" y="48"/>
                  </a:lnTo>
                  <a:lnTo>
                    <a:pt x="42" y="85"/>
                  </a:lnTo>
                  <a:lnTo>
                    <a:pt x="29" y="86"/>
                  </a:lnTo>
                  <a:lnTo>
                    <a:pt x="18" y="85"/>
                  </a:lnTo>
                  <a:lnTo>
                    <a:pt x="9" y="84"/>
                  </a:lnTo>
                  <a:lnTo>
                    <a:pt x="3" y="81"/>
                  </a:lnTo>
                  <a:lnTo>
                    <a:pt x="0" y="68"/>
                  </a:lnTo>
                  <a:lnTo>
                    <a:pt x="0" y="66"/>
                  </a:lnTo>
                </a:path>
              </a:pathLst>
            </a:custGeom>
            <a:solidFill>
              <a:srgbClr val="A0A0A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481" name="Freeform 92">
              <a:extLst>
                <a:ext uri="{FF2B5EF4-FFF2-40B4-BE49-F238E27FC236}">
                  <a16:creationId xmlns:a16="http://schemas.microsoft.com/office/drawing/2014/main" id="{ED94D993-C64B-4598-8F87-D7D51F55DEC4}"/>
                </a:ext>
              </a:extLst>
            </p:cNvPr>
            <p:cNvSpPr>
              <a:spLocks noChangeAspect="1"/>
            </p:cNvSpPr>
            <p:nvPr/>
          </p:nvSpPr>
          <p:spPr bwMode="auto">
            <a:xfrm>
              <a:off x="2211" y="2049"/>
              <a:ext cx="301" cy="90"/>
            </a:xfrm>
            <a:custGeom>
              <a:avLst/>
              <a:gdLst>
                <a:gd name="T0" fmla="*/ 0 w 301"/>
                <a:gd name="T1" fmla="*/ 68 h 90"/>
                <a:gd name="T2" fmla="*/ 0 w 301"/>
                <a:gd name="T3" fmla="*/ 47 h 90"/>
                <a:gd name="T4" fmla="*/ 5 w 301"/>
                <a:gd name="T5" fmla="*/ 41 h 90"/>
                <a:gd name="T6" fmla="*/ 14 w 301"/>
                <a:gd name="T7" fmla="*/ 37 h 90"/>
                <a:gd name="T8" fmla="*/ 26 w 301"/>
                <a:gd name="T9" fmla="*/ 34 h 90"/>
                <a:gd name="T10" fmla="*/ 280 w 301"/>
                <a:gd name="T11" fmla="*/ 0 h 90"/>
                <a:gd name="T12" fmla="*/ 289 w 301"/>
                <a:gd name="T13" fmla="*/ 5 h 90"/>
                <a:gd name="T14" fmla="*/ 293 w 301"/>
                <a:gd name="T15" fmla="*/ 10 h 90"/>
                <a:gd name="T16" fmla="*/ 297 w 301"/>
                <a:gd name="T17" fmla="*/ 17 h 90"/>
                <a:gd name="T18" fmla="*/ 297 w 301"/>
                <a:gd name="T19" fmla="*/ 27 h 90"/>
                <a:gd name="T20" fmla="*/ 300 w 301"/>
                <a:gd name="T21" fmla="*/ 33 h 90"/>
                <a:gd name="T22" fmla="*/ 299 w 301"/>
                <a:gd name="T23" fmla="*/ 41 h 90"/>
                <a:gd name="T24" fmla="*/ 295 w 301"/>
                <a:gd name="T25" fmla="*/ 46 h 90"/>
                <a:gd name="T26" fmla="*/ 294 w 301"/>
                <a:gd name="T27" fmla="*/ 50 h 90"/>
                <a:gd name="T28" fmla="*/ 41 w 301"/>
                <a:gd name="T29" fmla="*/ 88 h 90"/>
                <a:gd name="T30" fmla="*/ 30 w 301"/>
                <a:gd name="T31" fmla="*/ 89 h 90"/>
                <a:gd name="T32" fmla="*/ 18 w 301"/>
                <a:gd name="T33" fmla="*/ 88 h 90"/>
                <a:gd name="T34" fmla="*/ 9 w 301"/>
                <a:gd name="T35" fmla="*/ 87 h 90"/>
                <a:gd name="T36" fmla="*/ 2 w 301"/>
                <a:gd name="T37" fmla="*/ 84 h 90"/>
                <a:gd name="T38" fmla="*/ 0 w 301"/>
                <a:gd name="T39" fmla="*/ 71 h 90"/>
                <a:gd name="T40" fmla="*/ 0 w 301"/>
                <a:gd name="T41" fmla="*/ 68 h 9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01"/>
                <a:gd name="T64" fmla="*/ 0 h 90"/>
                <a:gd name="T65" fmla="*/ 301 w 301"/>
                <a:gd name="T66" fmla="*/ 90 h 9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01" h="90">
                  <a:moveTo>
                    <a:pt x="0" y="68"/>
                  </a:moveTo>
                  <a:lnTo>
                    <a:pt x="0" y="47"/>
                  </a:lnTo>
                  <a:lnTo>
                    <a:pt x="5" y="41"/>
                  </a:lnTo>
                  <a:lnTo>
                    <a:pt x="14" y="37"/>
                  </a:lnTo>
                  <a:lnTo>
                    <a:pt x="26" y="34"/>
                  </a:lnTo>
                  <a:lnTo>
                    <a:pt x="280" y="0"/>
                  </a:lnTo>
                  <a:lnTo>
                    <a:pt x="289" y="5"/>
                  </a:lnTo>
                  <a:lnTo>
                    <a:pt x="293" y="10"/>
                  </a:lnTo>
                  <a:lnTo>
                    <a:pt x="297" y="17"/>
                  </a:lnTo>
                  <a:lnTo>
                    <a:pt x="297" y="27"/>
                  </a:lnTo>
                  <a:lnTo>
                    <a:pt x="300" y="33"/>
                  </a:lnTo>
                  <a:lnTo>
                    <a:pt x="299" y="41"/>
                  </a:lnTo>
                  <a:lnTo>
                    <a:pt x="295" y="46"/>
                  </a:lnTo>
                  <a:lnTo>
                    <a:pt x="294" y="50"/>
                  </a:lnTo>
                  <a:lnTo>
                    <a:pt x="41" y="88"/>
                  </a:lnTo>
                  <a:lnTo>
                    <a:pt x="30" y="89"/>
                  </a:lnTo>
                  <a:lnTo>
                    <a:pt x="18" y="88"/>
                  </a:lnTo>
                  <a:lnTo>
                    <a:pt x="9" y="87"/>
                  </a:lnTo>
                  <a:lnTo>
                    <a:pt x="2" y="84"/>
                  </a:lnTo>
                  <a:lnTo>
                    <a:pt x="0" y="71"/>
                  </a:lnTo>
                  <a:lnTo>
                    <a:pt x="0" y="68"/>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482" name="Freeform 93">
              <a:extLst>
                <a:ext uri="{FF2B5EF4-FFF2-40B4-BE49-F238E27FC236}">
                  <a16:creationId xmlns:a16="http://schemas.microsoft.com/office/drawing/2014/main" id="{9649E158-8103-4729-824E-F86B3E1BAC42}"/>
                </a:ext>
              </a:extLst>
            </p:cNvPr>
            <p:cNvSpPr>
              <a:spLocks noChangeAspect="1"/>
            </p:cNvSpPr>
            <p:nvPr/>
          </p:nvSpPr>
          <p:spPr bwMode="auto">
            <a:xfrm>
              <a:off x="2202" y="2096"/>
              <a:ext cx="22" cy="32"/>
            </a:xfrm>
            <a:custGeom>
              <a:avLst/>
              <a:gdLst>
                <a:gd name="T0" fmla="*/ 8 w 22"/>
                <a:gd name="T1" fmla="*/ 0 h 32"/>
                <a:gd name="T2" fmla="*/ 4 w 22"/>
                <a:gd name="T3" fmla="*/ 2 h 32"/>
                <a:gd name="T4" fmla="*/ 1 w 22"/>
                <a:gd name="T5" fmla="*/ 6 h 32"/>
                <a:gd name="T6" fmla="*/ 1 w 22"/>
                <a:gd name="T7" fmla="*/ 10 h 32"/>
                <a:gd name="T8" fmla="*/ 0 w 22"/>
                <a:gd name="T9" fmla="*/ 16 h 32"/>
                <a:gd name="T10" fmla="*/ 0 w 22"/>
                <a:gd name="T11" fmla="*/ 20 h 32"/>
                <a:gd name="T12" fmla="*/ 2 w 22"/>
                <a:gd name="T13" fmla="*/ 24 h 32"/>
                <a:gd name="T14" fmla="*/ 3 w 22"/>
                <a:gd name="T15" fmla="*/ 28 h 32"/>
                <a:gd name="T16" fmla="*/ 5 w 22"/>
                <a:gd name="T17" fmla="*/ 30 h 32"/>
                <a:gd name="T18" fmla="*/ 10 w 22"/>
                <a:gd name="T19" fmla="*/ 31 h 32"/>
                <a:gd name="T20" fmla="*/ 15 w 22"/>
                <a:gd name="T21" fmla="*/ 31 h 32"/>
                <a:gd name="T22" fmla="*/ 16 w 22"/>
                <a:gd name="T23" fmla="*/ 29 h 32"/>
                <a:gd name="T24" fmla="*/ 19 w 22"/>
                <a:gd name="T25" fmla="*/ 24 h 32"/>
                <a:gd name="T26" fmla="*/ 19 w 22"/>
                <a:gd name="T27" fmla="*/ 18 h 32"/>
                <a:gd name="T28" fmla="*/ 21 w 22"/>
                <a:gd name="T29" fmla="*/ 12 h 32"/>
                <a:gd name="T30" fmla="*/ 18 w 22"/>
                <a:gd name="T31" fmla="*/ 5 h 32"/>
                <a:gd name="T32" fmla="*/ 13 w 22"/>
                <a:gd name="T33" fmla="*/ 1 h 32"/>
                <a:gd name="T34" fmla="*/ 10 w 22"/>
                <a:gd name="T35" fmla="*/ 2 h 32"/>
                <a:gd name="T36" fmla="*/ 8 w 22"/>
                <a:gd name="T37" fmla="*/ 2 h 32"/>
                <a:gd name="T38" fmla="*/ 8 w 22"/>
                <a:gd name="T39" fmla="*/ 0 h 3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2"/>
                <a:gd name="T61" fmla="*/ 0 h 32"/>
                <a:gd name="T62" fmla="*/ 22 w 22"/>
                <a:gd name="T63" fmla="*/ 32 h 3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2" h="32">
                  <a:moveTo>
                    <a:pt x="8" y="0"/>
                  </a:moveTo>
                  <a:lnTo>
                    <a:pt x="4" y="2"/>
                  </a:lnTo>
                  <a:lnTo>
                    <a:pt x="1" y="6"/>
                  </a:lnTo>
                  <a:lnTo>
                    <a:pt x="1" y="10"/>
                  </a:lnTo>
                  <a:lnTo>
                    <a:pt x="0" y="16"/>
                  </a:lnTo>
                  <a:lnTo>
                    <a:pt x="0" y="20"/>
                  </a:lnTo>
                  <a:lnTo>
                    <a:pt x="2" y="24"/>
                  </a:lnTo>
                  <a:lnTo>
                    <a:pt x="3" y="28"/>
                  </a:lnTo>
                  <a:lnTo>
                    <a:pt x="5" y="30"/>
                  </a:lnTo>
                  <a:lnTo>
                    <a:pt x="10" y="31"/>
                  </a:lnTo>
                  <a:lnTo>
                    <a:pt x="15" y="31"/>
                  </a:lnTo>
                  <a:lnTo>
                    <a:pt x="16" y="29"/>
                  </a:lnTo>
                  <a:lnTo>
                    <a:pt x="19" y="24"/>
                  </a:lnTo>
                  <a:lnTo>
                    <a:pt x="19" y="18"/>
                  </a:lnTo>
                  <a:lnTo>
                    <a:pt x="21" y="12"/>
                  </a:lnTo>
                  <a:lnTo>
                    <a:pt x="18" y="5"/>
                  </a:lnTo>
                  <a:lnTo>
                    <a:pt x="13" y="1"/>
                  </a:lnTo>
                  <a:lnTo>
                    <a:pt x="10" y="2"/>
                  </a:lnTo>
                  <a:lnTo>
                    <a:pt x="8" y="2"/>
                  </a:lnTo>
                  <a:lnTo>
                    <a:pt x="8" y="0"/>
                  </a:lnTo>
                </a:path>
              </a:pathLst>
            </a:custGeom>
            <a:solidFill>
              <a:srgbClr val="00000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483" name="Freeform 94">
              <a:extLst>
                <a:ext uri="{FF2B5EF4-FFF2-40B4-BE49-F238E27FC236}">
                  <a16:creationId xmlns:a16="http://schemas.microsoft.com/office/drawing/2014/main" id="{D20B9986-171B-414D-B2C7-5080B98CF37D}"/>
                </a:ext>
              </a:extLst>
            </p:cNvPr>
            <p:cNvSpPr>
              <a:spLocks noChangeAspect="1"/>
            </p:cNvSpPr>
            <p:nvPr/>
          </p:nvSpPr>
          <p:spPr bwMode="auto">
            <a:xfrm>
              <a:off x="2202" y="2096"/>
              <a:ext cx="24" cy="37"/>
            </a:xfrm>
            <a:custGeom>
              <a:avLst/>
              <a:gdLst>
                <a:gd name="T0" fmla="*/ 9 w 24"/>
                <a:gd name="T1" fmla="*/ 0 h 37"/>
                <a:gd name="T2" fmla="*/ 5 w 24"/>
                <a:gd name="T3" fmla="*/ 2 h 37"/>
                <a:gd name="T4" fmla="*/ 1 w 24"/>
                <a:gd name="T5" fmla="*/ 6 h 37"/>
                <a:gd name="T6" fmla="*/ 1 w 24"/>
                <a:gd name="T7" fmla="*/ 12 h 37"/>
                <a:gd name="T8" fmla="*/ 0 w 24"/>
                <a:gd name="T9" fmla="*/ 18 h 37"/>
                <a:gd name="T10" fmla="*/ 0 w 24"/>
                <a:gd name="T11" fmla="*/ 23 h 37"/>
                <a:gd name="T12" fmla="*/ 2 w 24"/>
                <a:gd name="T13" fmla="*/ 27 h 37"/>
                <a:gd name="T14" fmla="*/ 3 w 24"/>
                <a:gd name="T15" fmla="*/ 31 h 37"/>
                <a:gd name="T16" fmla="*/ 5 w 24"/>
                <a:gd name="T17" fmla="*/ 34 h 37"/>
                <a:gd name="T18" fmla="*/ 11 w 24"/>
                <a:gd name="T19" fmla="*/ 35 h 37"/>
                <a:gd name="T20" fmla="*/ 16 w 24"/>
                <a:gd name="T21" fmla="*/ 36 h 37"/>
                <a:gd name="T22" fmla="*/ 19 w 24"/>
                <a:gd name="T23" fmla="*/ 33 h 37"/>
                <a:gd name="T24" fmla="*/ 21 w 24"/>
                <a:gd name="T25" fmla="*/ 27 h 37"/>
                <a:gd name="T26" fmla="*/ 22 w 24"/>
                <a:gd name="T27" fmla="*/ 20 h 37"/>
                <a:gd name="T28" fmla="*/ 23 w 24"/>
                <a:gd name="T29" fmla="*/ 14 h 37"/>
                <a:gd name="T30" fmla="*/ 20 w 24"/>
                <a:gd name="T31" fmla="*/ 6 h 37"/>
                <a:gd name="T32" fmla="*/ 15 w 24"/>
                <a:gd name="T33" fmla="*/ 1 h 37"/>
                <a:gd name="T34" fmla="*/ 11 w 24"/>
                <a:gd name="T35" fmla="*/ 3 h 37"/>
                <a:gd name="T36" fmla="*/ 9 w 24"/>
                <a:gd name="T37" fmla="*/ 2 h 37"/>
                <a:gd name="T38" fmla="*/ 9 w 24"/>
                <a:gd name="T39" fmla="*/ 0 h 3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4"/>
                <a:gd name="T61" fmla="*/ 0 h 37"/>
                <a:gd name="T62" fmla="*/ 24 w 24"/>
                <a:gd name="T63" fmla="*/ 37 h 3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4" h="37">
                  <a:moveTo>
                    <a:pt x="9" y="0"/>
                  </a:moveTo>
                  <a:lnTo>
                    <a:pt x="5" y="2"/>
                  </a:lnTo>
                  <a:lnTo>
                    <a:pt x="1" y="6"/>
                  </a:lnTo>
                  <a:lnTo>
                    <a:pt x="1" y="12"/>
                  </a:lnTo>
                  <a:lnTo>
                    <a:pt x="0" y="18"/>
                  </a:lnTo>
                  <a:lnTo>
                    <a:pt x="0" y="23"/>
                  </a:lnTo>
                  <a:lnTo>
                    <a:pt x="2" y="27"/>
                  </a:lnTo>
                  <a:lnTo>
                    <a:pt x="3" y="31"/>
                  </a:lnTo>
                  <a:lnTo>
                    <a:pt x="5" y="34"/>
                  </a:lnTo>
                  <a:lnTo>
                    <a:pt x="11" y="35"/>
                  </a:lnTo>
                  <a:lnTo>
                    <a:pt x="16" y="36"/>
                  </a:lnTo>
                  <a:lnTo>
                    <a:pt x="19" y="33"/>
                  </a:lnTo>
                  <a:lnTo>
                    <a:pt x="21" y="27"/>
                  </a:lnTo>
                  <a:lnTo>
                    <a:pt x="22" y="20"/>
                  </a:lnTo>
                  <a:lnTo>
                    <a:pt x="23" y="14"/>
                  </a:lnTo>
                  <a:lnTo>
                    <a:pt x="20" y="6"/>
                  </a:lnTo>
                  <a:lnTo>
                    <a:pt x="15" y="1"/>
                  </a:lnTo>
                  <a:lnTo>
                    <a:pt x="11" y="3"/>
                  </a:lnTo>
                  <a:lnTo>
                    <a:pt x="9" y="2"/>
                  </a:lnTo>
                  <a:lnTo>
                    <a:pt x="9" y="0"/>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484" name="Freeform 95">
              <a:extLst>
                <a:ext uri="{FF2B5EF4-FFF2-40B4-BE49-F238E27FC236}">
                  <a16:creationId xmlns:a16="http://schemas.microsoft.com/office/drawing/2014/main" id="{E6C68ED7-CCE5-42A3-8754-B520833AF4D4}"/>
                </a:ext>
              </a:extLst>
            </p:cNvPr>
            <p:cNvSpPr>
              <a:spLocks noChangeAspect="1"/>
            </p:cNvSpPr>
            <p:nvPr/>
          </p:nvSpPr>
          <p:spPr bwMode="auto">
            <a:xfrm>
              <a:off x="2214" y="2110"/>
              <a:ext cx="18" cy="17"/>
            </a:xfrm>
            <a:custGeom>
              <a:avLst/>
              <a:gdLst>
                <a:gd name="T0" fmla="*/ 0 w 18"/>
                <a:gd name="T1" fmla="*/ 12 h 17"/>
                <a:gd name="T2" fmla="*/ 0 w 18"/>
                <a:gd name="T3" fmla="*/ 16 h 17"/>
                <a:gd name="T4" fmla="*/ 0 w 18"/>
                <a:gd name="T5" fmla="*/ 12 h 17"/>
                <a:gd name="T6" fmla="*/ 17 w 18"/>
                <a:gd name="T7" fmla="*/ 4 h 17"/>
                <a:gd name="T8" fmla="*/ 17 w 18"/>
                <a:gd name="T9" fmla="*/ 0 h 17"/>
                <a:gd name="T10" fmla="*/ 17 w 18"/>
                <a:gd name="T11" fmla="*/ 4 h 17"/>
                <a:gd name="T12" fmla="*/ 17 w 18"/>
                <a:gd name="T13" fmla="*/ 4 h 17"/>
                <a:gd name="T14" fmla="*/ 0 w 18"/>
                <a:gd name="T15" fmla="*/ 12 h 17"/>
                <a:gd name="T16" fmla="*/ 0 w 18"/>
                <a:gd name="T17" fmla="*/ 12 h 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8"/>
                <a:gd name="T28" fmla="*/ 0 h 17"/>
                <a:gd name="T29" fmla="*/ 18 w 18"/>
                <a:gd name="T30" fmla="*/ 17 h 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8" h="17">
                  <a:moveTo>
                    <a:pt x="0" y="12"/>
                  </a:moveTo>
                  <a:lnTo>
                    <a:pt x="0" y="16"/>
                  </a:lnTo>
                  <a:lnTo>
                    <a:pt x="0" y="12"/>
                  </a:lnTo>
                  <a:lnTo>
                    <a:pt x="17" y="4"/>
                  </a:lnTo>
                  <a:lnTo>
                    <a:pt x="17" y="0"/>
                  </a:lnTo>
                  <a:lnTo>
                    <a:pt x="17" y="4"/>
                  </a:lnTo>
                  <a:lnTo>
                    <a:pt x="0" y="12"/>
                  </a:lnTo>
                </a:path>
              </a:pathLst>
            </a:custGeom>
            <a:solidFill>
              <a:srgbClr val="FFFFFF"/>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485" name="Freeform 96">
              <a:extLst>
                <a:ext uri="{FF2B5EF4-FFF2-40B4-BE49-F238E27FC236}">
                  <a16:creationId xmlns:a16="http://schemas.microsoft.com/office/drawing/2014/main" id="{7C245F12-DF55-4CB4-852C-6FBF23AD012C}"/>
                </a:ext>
              </a:extLst>
            </p:cNvPr>
            <p:cNvSpPr>
              <a:spLocks noChangeAspect="1"/>
            </p:cNvSpPr>
            <p:nvPr/>
          </p:nvSpPr>
          <p:spPr bwMode="auto">
            <a:xfrm>
              <a:off x="2320" y="2106"/>
              <a:ext cx="155" cy="30"/>
            </a:xfrm>
            <a:custGeom>
              <a:avLst/>
              <a:gdLst>
                <a:gd name="T0" fmla="*/ 0 w 155"/>
                <a:gd name="T1" fmla="*/ 19 h 30"/>
                <a:gd name="T2" fmla="*/ 154 w 155"/>
                <a:gd name="T3" fmla="*/ 29 h 30"/>
                <a:gd name="T4" fmla="*/ 141 w 155"/>
                <a:gd name="T5" fmla="*/ 0 h 30"/>
                <a:gd name="T6" fmla="*/ 0 w 155"/>
                <a:gd name="T7" fmla="*/ 19 h 30"/>
                <a:gd name="T8" fmla="*/ 0 60000 65536"/>
                <a:gd name="T9" fmla="*/ 0 60000 65536"/>
                <a:gd name="T10" fmla="*/ 0 60000 65536"/>
                <a:gd name="T11" fmla="*/ 0 60000 65536"/>
                <a:gd name="T12" fmla="*/ 0 w 155"/>
                <a:gd name="T13" fmla="*/ 0 h 30"/>
                <a:gd name="T14" fmla="*/ 155 w 155"/>
                <a:gd name="T15" fmla="*/ 30 h 30"/>
              </a:gdLst>
              <a:ahLst/>
              <a:cxnLst>
                <a:cxn ang="T8">
                  <a:pos x="T0" y="T1"/>
                </a:cxn>
                <a:cxn ang="T9">
                  <a:pos x="T2" y="T3"/>
                </a:cxn>
                <a:cxn ang="T10">
                  <a:pos x="T4" y="T5"/>
                </a:cxn>
                <a:cxn ang="T11">
                  <a:pos x="T6" y="T7"/>
                </a:cxn>
              </a:cxnLst>
              <a:rect l="T12" t="T13" r="T14" b="T15"/>
              <a:pathLst>
                <a:path w="155" h="30">
                  <a:moveTo>
                    <a:pt x="0" y="19"/>
                  </a:moveTo>
                  <a:lnTo>
                    <a:pt x="154" y="29"/>
                  </a:lnTo>
                  <a:lnTo>
                    <a:pt x="141" y="0"/>
                  </a:lnTo>
                  <a:lnTo>
                    <a:pt x="0" y="19"/>
                  </a:lnTo>
                </a:path>
              </a:pathLst>
            </a:custGeom>
            <a:solidFill>
              <a:srgbClr val="C0C0C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486" name="Freeform 97">
              <a:extLst>
                <a:ext uri="{FF2B5EF4-FFF2-40B4-BE49-F238E27FC236}">
                  <a16:creationId xmlns:a16="http://schemas.microsoft.com/office/drawing/2014/main" id="{48C3AEB4-1FCD-4475-A041-B9D04F738551}"/>
                </a:ext>
              </a:extLst>
            </p:cNvPr>
            <p:cNvSpPr>
              <a:spLocks noChangeAspect="1"/>
            </p:cNvSpPr>
            <p:nvPr/>
          </p:nvSpPr>
          <p:spPr bwMode="auto">
            <a:xfrm>
              <a:off x="2320" y="2107"/>
              <a:ext cx="158" cy="32"/>
            </a:xfrm>
            <a:custGeom>
              <a:avLst/>
              <a:gdLst>
                <a:gd name="T0" fmla="*/ 0 w 158"/>
                <a:gd name="T1" fmla="*/ 22 h 32"/>
                <a:gd name="T2" fmla="*/ 157 w 158"/>
                <a:gd name="T3" fmla="*/ 31 h 32"/>
                <a:gd name="T4" fmla="*/ 144 w 158"/>
                <a:gd name="T5" fmla="*/ 0 h 32"/>
                <a:gd name="T6" fmla="*/ 0 w 158"/>
                <a:gd name="T7" fmla="*/ 22 h 32"/>
                <a:gd name="T8" fmla="*/ 0 60000 65536"/>
                <a:gd name="T9" fmla="*/ 0 60000 65536"/>
                <a:gd name="T10" fmla="*/ 0 60000 65536"/>
                <a:gd name="T11" fmla="*/ 0 60000 65536"/>
                <a:gd name="T12" fmla="*/ 0 w 158"/>
                <a:gd name="T13" fmla="*/ 0 h 32"/>
                <a:gd name="T14" fmla="*/ 158 w 158"/>
                <a:gd name="T15" fmla="*/ 32 h 32"/>
              </a:gdLst>
              <a:ahLst/>
              <a:cxnLst>
                <a:cxn ang="T8">
                  <a:pos x="T0" y="T1"/>
                </a:cxn>
                <a:cxn ang="T9">
                  <a:pos x="T2" y="T3"/>
                </a:cxn>
                <a:cxn ang="T10">
                  <a:pos x="T4" y="T5"/>
                </a:cxn>
                <a:cxn ang="T11">
                  <a:pos x="T6" y="T7"/>
                </a:cxn>
              </a:cxnLst>
              <a:rect l="T12" t="T13" r="T14" b="T15"/>
              <a:pathLst>
                <a:path w="158" h="32">
                  <a:moveTo>
                    <a:pt x="0" y="22"/>
                  </a:moveTo>
                  <a:lnTo>
                    <a:pt x="157" y="31"/>
                  </a:lnTo>
                  <a:lnTo>
                    <a:pt x="144" y="0"/>
                  </a:lnTo>
                  <a:lnTo>
                    <a:pt x="0" y="22"/>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487" name="Freeform 98">
              <a:extLst>
                <a:ext uri="{FF2B5EF4-FFF2-40B4-BE49-F238E27FC236}">
                  <a16:creationId xmlns:a16="http://schemas.microsoft.com/office/drawing/2014/main" id="{B41FC90E-B896-4C14-8068-B93ED712F5F6}"/>
                </a:ext>
              </a:extLst>
            </p:cNvPr>
            <p:cNvSpPr>
              <a:spLocks noChangeAspect="1"/>
            </p:cNvSpPr>
            <p:nvPr/>
          </p:nvSpPr>
          <p:spPr bwMode="auto">
            <a:xfrm>
              <a:off x="2471" y="2101"/>
              <a:ext cx="31" cy="33"/>
            </a:xfrm>
            <a:custGeom>
              <a:avLst/>
              <a:gdLst>
                <a:gd name="T0" fmla="*/ 0 w 31"/>
                <a:gd name="T1" fmla="*/ 3 h 33"/>
                <a:gd name="T2" fmla="*/ 14 w 31"/>
                <a:gd name="T3" fmla="*/ 32 h 33"/>
                <a:gd name="T4" fmla="*/ 30 w 31"/>
                <a:gd name="T5" fmla="*/ 32 h 33"/>
                <a:gd name="T6" fmla="*/ 23 w 31"/>
                <a:gd name="T7" fmla="*/ 10 h 33"/>
                <a:gd name="T8" fmla="*/ 24 w 31"/>
                <a:gd name="T9" fmla="*/ 0 h 33"/>
                <a:gd name="T10" fmla="*/ 0 w 31"/>
                <a:gd name="T11" fmla="*/ 3 h 33"/>
                <a:gd name="T12" fmla="*/ 0 60000 65536"/>
                <a:gd name="T13" fmla="*/ 0 60000 65536"/>
                <a:gd name="T14" fmla="*/ 0 60000 65536"/>
                <a:gd name="T15" fmla="*/ 0 60000 65536"/>
                <a:gd name="T16" fmla="*/ 0 60000 65536"/>
                <a:gd name="T17" fmla="*/ 0 60000 65536"/>
                <a:gd name="T18" fmla="*/ 0 w 31"/>
                <a:gd name="T19" fmla="*/ 0 h 33"/>
                <a:gd name="T20" fmla="*/ 31 w 31"/>
                <a:gd name="T21" fmla="*/ 33 h 33"/>
              </a:gdLst>
              <a:ahLst/>
              <a:cxnLst>
                <a:cxn ang="T12">
                  <a:pos x="T0" y="T1"/>
                </a:cxn>
                <a:cxn ang="T13">
                  <a:pos x="T2" y="T3"/>
                </a:cxn>
                <a:cxn ang="T14">
                  <a:pos x="T4" y="T5"/>
                </a:cxn>
                <a:cxn ang="T15">
                  <a:pos x="T6" y="T7"/>
                </a:cxn>
                <a:cxn ang="T16">
                  <a:pos x="T8" y="T9"/>
                </a:cxn>
                <a:cxn ang="T17">
                  <a:pos x="T10" y="T11"/>
                </a:cxn>
              </a:cxnLst>
              <a:rect l="T18" t="T19" r="T20" b="T21"/>
              <a:pathLst>
                <a:path w="31" h="33">
                  <a:moveTo>
                    <a:pt x="0" y="3"/>
                  </a:moveTo>
                  <a:lnTo>
                    <a:pt x="14" y="32"/>
                  </a:lnTo>
                  <a:lnTo>
                    <a:pt x="30" y="32"/>
                  </a:lnTo>
                  <a:lnTo>
                    <a:pt x="23" y="10"/>
                  </a:lnTo>
                  <a:lnTo>
                    <a:pt x="24" y="0"/>
                  </a:lnTo>
                  <a:lnTo>
                    <a:pt x="0" y="3"/>
                  </a:lnTo>
                </a:path>
              </a:pathLst>
            </a:custGeom>
            <a:solidFill>
              <a:srgbClr val="C0C0C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488" name="Freeform 99">
              <a:extLst>
                <a:ext uri="{FF2B5EF4-FFF2-40B4-BE49-F238E27FC236}">
                  <a16:creationId xmlns:a16="http://schemas.microsoft.com/office/drawing/2014/main" id="{A1938623-E579-4A8B-9B06-C82483E4FAD9}"/>
                </a:ext>
              </a:extLst>
            </p:cNvPr>
            <p:cNvSpPr>
              <a:spLocks noChangeAspect="1"/>
            </p:cNvSpPr>
            <p:nvPr/>
          </p:nvSpPr>
          <p:spPr bwMode="auto">
            <a:xfrm>
              <a:off x="2471" y="2101"/>
              <a:ext cx="35" cy="36"/>
            </a:xfrm>
            <a:custGeom>
              <a:avLst/>
              <a:gdLst>
                <a:gd name="T0" fmla="*/ 0 w 35"/>
                <a:gd name="T1" fmla="*/ 2 h 36"/>
                <a:gd name="T2" fmla="*/ 16 w 35"/>
                <a:gd name="T3" fmla="*/ 35 h 36"/>
                <a:gd name="T4" fmla="*/ 34 w 35"/>
                <a:gd name="T5" fmla="*/ 34 h 36"/>
                <a:gd name="T6" fmla="*/ 24 w 35"/>
                <a:gd name="T7" fmla="*/ 10 h 36"/>
                <a:gd name="T8" fmla="*/ 26 w 35"/>
                <a:gd name="T9" fmla="*/ 0 h 36"/>
                <a:gd name="T10" fmla="*/ 0 w 35"/>
                <a:gd name="T11" fmla="*/ 2 h 36"/>
                <a:gd name="T12" fmla="*/ 0 60000 65536"/>
                <a:gd name="T13" fmla="*/ 0 60000 65536"/>
                <a:gd name="T14" fmla="*/ 0 60000 65536"/>
                <a:gd name="T15" fmla="*/ 0 60000 65536"/>
                <a:gd name="T16" fmla="*/ 0 60000 65536"/>
                <a:gd name="T17" fmla="*/ 0 60000 65536"/>
                <a:gd name="T18" fmla="*/ 0 w 35"/>
                <a:gd name="T19" fmla="*/ 0 h 36"/>
                <a:gd name="T20" fmla="*/ 35 w 35"/>
                <a:gd name="T21" fmla="*/ 36 h 36"/>
              </a:gdLst>
              <a:ahLst/>
              <a:cxnLst>
                <a:cxn ang="T12">
                  <a:pos x="T0" y="T1"/>
                </a:cxn>
                <a:cxn ang="T13">
                  <a:pos x="T2" y="T3"/>
                </a:cxn>
                <a:cxn ang="T14">
                  <a:pos x="T4" y="T5"/>
                </a:cxn>
                <a:cxn ang="T15">
                  <a:pos x="T6" y="T7"/>
                </a:cxn>
                <a:cxn ang="T16">
                  <a:pos x="T8" y="T9"/>
                </a:cxn>
                <a:cxn ang="T17">
                  <a:pos x="T10" y="T11"/>
                </a:cxn>
              </a:cxnLst>
              <a:rect l="T18" t="T19" r="T20" b="T21"/>
              <a:pathLst>
                <a:path w="35" h="36">
                  <a:moveTo>
                    <a:pt x="0" y="2"/>
                  </a:moveTo>
                  <a:lnTo>
                    <a:pt x="16" y="35"/>
                  </a:lnTo>
                  <a:lnTo>
                    <a:pt x="34" y="34"/>
                  </a:lnTo>
                  <a:lnTo>
                    <a:pt x="24" y="10"/>
                  </a:lnTo>
                  <a:lnTo>
                    <a:pt x="26" y="0"/>
                  </a:lnTo>
                  <a:lnTo>
                    <a:pt x="0" y="2"/>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489" name="Freeform 100">
              <a:extLst>
                <a:ext uri="{FF2B5EF4-FFF2-40B4-BE49-F238E27FC236}">
                  <a16:creationId xmlns:a16="http://schemas.microsoft.com/office/drawing/2014/main" id="{69302C39-B594-4DB1-87A1-7679EFE8D0F4}"/>
                </a:ext>
              </a:extLst>
            </p:cNvPr>
            <p:cNvSpPr>
              <a:spLocks noChangeAspect="1"/>
            </p:cNvSpPr>
            <p:nvPr/>
          </p:nvSpPr>
          <p:spPr bwMode="auto">
            <a:xfrm>
              <a:off x="2308" y="2040"/>
              <a:ext cx="127" cy="29"/>
            </a:xfrm>
            <a:custGeom>
              <a:avLst/>
              <a:gdLst>
                <a:gd name="T0" fmla="*/ 0 w 127"/>
                <a:gd name="T1" fmla="*/ 28 h 29"/>
                <a:gd name="T2" fmla="*/ 118 w 127"/>
                <a:gd name="T3" fmla="*/ 0 h 29"/>
                <a:gd name="T4" fmla="*/ 126 w 127"/>
                <a:gd name="T5" fmla="*/ 15 h 29"/>
                <a:gd name="T6" fmla="*/ 0 w 127"/>
                <a:gd name="T7" fmla="*/ 28 h 29"/>
                <a:gd name="T8" fmla="*/ 0 60000 65536"/>
                <a:gd name="T9" fmla="*/ 0 60000 65536"/>
                <a:gd name="T10" fmla="*/ 0 60000 65536"/>
                <a:gd name="T11" fmla="*/ 0 60000 65536"/>
                <a:gd name="T12" fmla="*/ 0 w 127"/>
                <a:gd name="T13" fmla="*/ 0 h 29"/>
                <a:gd name="T14" fmla="*/ 127 w 127"/>
                <a:gd name="T15" fmla="*/ 29 h 29"/>
              </a:gdLst>
              <a:ahLst/>
              <a:cxnLst>
                <a:cxn ang="T8">
                  <a:pos x="T0" y="T1"/>
                </a:cxn>
                <a:cxn ang="T9">
                  <a:pos x="T2" y="T3"/>
                </a:cxn>
                <a:cxn ang="T10">
                  <a:pos x="T4" y="T5"/>
                </a:cxn>
                <a:cxn ang="T11">
                  <a:pos x="T6" y="T7"/>
                </a:cxn>
              </a:cxnLst>
              <a:rect l="T12" t="T13" r="T14" b="T15"/>
              <a:pathLst>
                <a:path w="127" h="29">
                  <a:moveTo>
                    <a:pt x="0" y="28"/>
                  </a:moveTo>
                  <a:lnTo>
                    <a:pt x="118" y="0"/>
                  </a:lnTo>
                  <a:lnTo>
                    <a:pt x="126" y="15"/>
                  </a:lnTo>
                  <a:lnTo>
                    <a:pt x="0" y="28"/>
                  </a:lnTo>
                </a:path>
              </a:pathLst>
            </a:custGeom>
            <a:solidFill>
              <a:srgbClr val="40404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490" name="Freeform 101">
              <a:extLst>
                <a:ext uri="{FF2B5EF4-FFF2-40B4-BE49-F238E27FC236}">
                  <a16:creationId xmlns:a16="http://schemas.microsoft.com/office/drawing/2014/main" id="{CAA6A0E4-2EFC-47AD-BA32-C020CCF36925}"/>
                </a:ext>
              </a:extLst>
            </p:cNvPr>
            <p:cNvSpPr>
              <a:spLocks noChangeAspect="1"/>
            </p:cNvSpPr>
            <p:nvPr/>
          </p:nvSpPr>
          <p:spPr bwMode="auto">
            <a:xfrm>
              <a:off x="2308" y="2040"/>
              <a:ext cx="130" cy="33"/>
            </a:xfrm>
            <a:custGeom>
              <a:avLst/>
              <a:gdLst>
                <a:gd name="T0" fmla="*/ 0 w 130"/>
                <a:gd name="T1" fmla="*/ 32 h 33"/>
                <a:gd name="T2" fmla="*/ 121 w 130"/>
                <a:gd name="T3" fmla="*/ 0 h 33"/>
                <a:gd name="T4" fmla="*/ 129 w 130"/>
                <a:gd name="T5" fmla="*/ 17 h 33"/>
                <a:gd name="T6" fmla="*/ 0 w 130"/>
                <a:gd name="T7" fmla="*/ 32 h 33"/>
                <a:gd name="T8" fmla="*/ 0 60000 65536"/>
                <a:gd name="T9" fmla="*/ 0 60000 65536"/>
                <a:gd name="T10" fmla="*/ 0 60000 65536"/>
                <a:gd name="T11" fmla="*/ 0 60000 65536"/>
                <a:gd name="T12" fmla="*/ 0 w 130"/>
                <a:gd name="T13" fmla="*/ 0 h 33"/>
                <a:gd name="T14" fmla="*/ 130 w 130"/>
                <a:gd name="T15" fmla="*/ 33 h 33"/>
              </a:gdLst>
              <a:ahLst/>
              <a:cxnLst>
                <a:cxn ang="T8">
                  <a:pos x="T0" y="T1"/>
                </a:cxn>
                <a:cxn ang="T9">
                  <a:pos x="T2" y="T3"/>
                </a:cxn>
                <a:cxn ang="T10">
                  <a:pos x="T4" y="T5"/>
                </a:cxn>
                <a:cxn ang="T11">
                  <a:pos x="T6" y="T7"/>
                </a:cxn>
              </a:cxnLst>
              <a:rect l="T12" t="T13" r="T14" b="T15"/>
              <a:pathLst>
                <a:path w="130" h="33">
                  <a:moveTo>
                    <a:pt x="0" y="32"/>
                  </a:moveTo>
                  <a:lnTo>
                    <a:pt x="121" y="0"/>
                  </a:lnTo>
                  <a:lnTo>
                    <a:pt x="129" y="17"/>
                  </a:lnTo>
                  <a:lnTo>
                    <a:pt x="0" y="32"/>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491" name="Freeform 102">
              <a:extLst>
                <a:ext uri="{FF2B5EF4-FFF2-40B4-BE49-F238E27FC236}">
                  <a16:creationId xmlns:a16="http://schemas.microsoft.com/office/drawing/2014/main" id="{F000D19A-794A-4FAE-9575-7C03D74F2614}"/>
                </a:ext>
              </a:extLst>
            </p:cNvPr>
            <p:cNvSpPr>
              <a:spLocks noChangeAspect="1"/>
            </p:cNvSpPr>
            <p:nvPr/>
          </p:nvSpPr>
          <p:spPr bwMode="auto">
            <a:xfrm>
              <a:off x="2439" y="2038"/>
              <a:ext cx="19" cy="18"/>
            </a:xfrm>
            <a:custGeom>
              <a:avLst/>
              <a:gdLst>
                <a:gd name="T0" fmla="*/ 6 w 19"/>
                <a:gd name="T1" fmla="*/ 17 h 18"/>
                <a:gd name="T2" fmla="*/ 0 w 19"/>
                <a:gd name="T3" fmla="*/ 0 h 18"/>
                <a:gd name="T4" fmla="*/ 12 w 19"/>
                <a:gd name="T5" fmla="*/ 0 h 18"/>
                <a:gd name="T6" fmla="*/ 18 w 19"/>
                <a:gd name="T7" fmla="*/ 14 h 18"/>
                <a:gd name="T8" fmla="*/ 6 w 19"/>
                <a:gd name="T9" fmla="*/ 17 h 18"/>
                <a:gd name="T10" fmla="*/ 0 60000 65536"/>
                <a:gd name="T11" fmla="*/ 0 60000 65536"/>
                <a:gd name="T12" fmla="*/ 0 60000 65536"/>
                <a:gd name="T13" fmla="*/ 0 60000 65536"/>
                <a:gd name="T14" fmla="*/ 0 60000 65536"/>
                <a:gd name="T15" fmla="*/ 0 w 19"/>
                <a:gd name="T16" fmla="*/ 0 h 18"/>
                <a:gd name="T17" fmla="*/ 19 w 19"/>
                <a:gd name="T18" fmla="*/ 18 h 18"/>
              </a:gdLst>
              <a:ahLst/>
              <a:cxnLst>
                <a:cxn ang="T10">
                  <a:pos x="T0" y="T1"/>
                </a:cxn>
                <a:cxn ang="T11">
                  <a:pos x="T2" y="T3"/>
                </a:cxn>
                <a:cxn ang="T12">
                  <a:pos x="T4" y="T5"/>
                </a:cxn>
                <a:cxn ang="T13">
                  <a:pos x="T6" y="T7"/>
                </a:cxn>
                <a:cxn ang="T14">
                  <a:pos x="T8" y="T9"/>
                </a:cxn>
              </a:cxnLst>
              <a:rect l="T15" t="T16" r="T17" b="T18"/>
              <a:pathLst>
                <a:path w="19" h="18">
                  <a:moveTo>
                    <a:pt x="6" y="17"/>
                  </a:moveTo>
                  <a:lnTo>
                    <a:pt x="0" y="0"/>
                  </a:lnTo>
                  <a:lnTo>
                    <a:pt x="12" y="0"/>
                  </a:lnTo>
                  <a:lnTo>
                    <a:pt x="18" y="14"/>
                  </a:lnTo>
                  <a:lnTo>
                    <a:pt x="6" y="17"/>
                  </a:lnTo>
                </a:path>
              </a:pathLst>
            </a:custGeom>
            <a:solidFill>
              <a:srgbClr val="40404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492" name="Freeform 103">
              <a:extLst>
                <a:ext uri="{FF2B5EF4-FFF2-40B4-BE49-F238E27FC236}">
                  <a16:creationId xmlns:a16="http://schemas.microsoft.com/office/drawing/2014/main" id="{CC6A1EE2-CA42-448D-B598-9088FD87C7FC}"/>
                </a:ext>
              </a:extLst>
            </p:cNvPr>
            <p:cNvSpPr>
              <a:spLocks noChangeAspect="1"/>
            </p:cNvSpPr>
            <p:nvPr/>
          </p:nvSpPr>
          <p:spPr bwMode="auto">
            <a:xfrm>
              <a:off x="2439" y="2038"/>
              <a:ext cx="22" cy="18"/>
            </a:xfrm>
            <a:custGeom>
              <a:avLst/>
              <a:gdLst>
                <a:gd name="T0" fmla="*/ 8 w 22"/>
                <a:gd name="T1" fmla="*/ 17 h 18"/>
                <a:gd name="T2" fmla="*/ 0 w 22"/>
                <a:gd name="T3" fmla="*/ 0 h 18"/>
                <a:gd name="T4" fmla="*/ 14 w 22"/>
                <a:gd name="T5" fmla="*/ 0 h 18"/>
                <a:gd name="T6" fmla="*/ 21 w 22"/>
                <a:gd name="T7" fmla="*/ 15 h 18"/>
                <a:gd name="T8" fmla="*/ 8 w 22"/>
                <a:gd name="T9" fmla="*/ 17 h 18"/>
                <a:gd name="T10" fmla="*/ 0 60000 65536"/>
                <a:gd name="T11" fmla="*/ 0 60000 65536"/>
                <a:gd name="T12" fmla="*/ 0 60000 65536"/>
                <a:gd name="T13" fmla="*/ 0 60000 65536"/>
                <a:gd name="T14" fmla="*/ 0 60000 65536"/>
                <a:gd name="T15" fmla="*/ 0 w 22"/>
                <a:gd name="T16" fmla="*/ 0 h 18"/>
                <a:gd name="T17" fmla="*/ 22 w 22"/>
                <a:gd name="T18" fmla="*/ 18 h 18"/>
              </a:gdLst>
              <a:ahLst/>
              <a:cxnLst>
                <a:cxn ang="T10">
                  <a:pos x="T0" y="T1"/>
                </a:cxn>
                <a:cxn ang="T11">
                  <a:pos x="T2" y="T3"/>
                </a:cxn>
                <a:cxn ang="T12">
                  <a:pos x="T4" y="T5"/>
                </a:cxn>
                <a:cxn ang="T13">
                  <a:pos x="T6" y="T7"/>
                </a:cxn>
                <a:cxn ang="T14">
                  <a:pos x="T8" y="T9"/>
                </a:cxn>
              </a:cxnLst>
              <a:rect l="T15" t="T16" r="T17" b="T18"/>
              <a:pathLst>
                <a:path w="22" h="18">
                  <a:moveTo>
                    <a:pt x="8" y="17"/>
                  </a:moveTo>
                  <a:lnTo>
                    <a:pt x="0" y="0"/>
                  </a:lnTo>
                  <a:lnTo>
                    <a:pt x="14" y="0"/>
                  </a:lnTo>
                  <a:lnTo>
                    <a:pt x="21" y="15"/>
                  </a:lnTo>
                  <a:lnTo>
                    <a:pt x="8" y="17"/>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493" name="Freeform 104">
              <a:extLst>
                <a:ext uri="{FF2B5EF4-FFF2-40B4-BE49-F238E27FC236}">
                  <a16:creationId xmlns:a16="http://schemas.microsoft.com/office/drawing/2014/main" id="{A3ACA3D8-292D-435E-9A69-BEE887EBB763}"/>
                </a:ext>
              </a:extLst>
            </p:cNvPr>
            <p:cNvSpPr>
              <a:spLocks noChangeAspect="1"/>
            </p:cNvSpPr>
            <p:nvPr/>
          </p:nvSpPr>
          <p:spPr bwMode="auto">
            <a:xfrm>
              <a:off x="2254" y="2079"/>
              <a:ext cx="23" cy="54"/>
            </a:xfrm>
            <a:custGeom>
              <a:avLst/>
              <a:gdLst>
                <a:gd name="T0" fmla="*/ 0 w 23"/>
                <a:gd name="T1" fmla="*/ 1 h 54"/>
                <a:gd name="T2" fmla="*/ 6 w 23"/>
                <a:gd name="T3" fmla="*/ 3 h 54"/>
                <a:gd name="T4" fmla="*/ 10 w 23"/>
                <a:gd name="T5" fmla="*/ 8 h 54"/>
                <a:gd name="T6" fmla="*/ 11 w 23"/>
                <a:gd name="T7" fmla="*/ 14 h 54"/>
                <a:gd name="T8" fmla="*/ 12 w 23"/>
                <a:gd name="T9" fmla="*/ 21 h 54"/>
                <a:gd name="T10" fmla="*/ 11 w 23"/>
                <a:gd name="T11" fmla="*/ 30 h 54"/>
                <a:gd name="T12" fmla="*/ 11 w 23"/>
                <a:gd name="T13" fmla="*/ 40 h 54"/>
                <a:gd name="T14" fmla="*/ 10 w 23"/>
                <a:gd name="T15" fmla="*/ 46 h 54"/>
                <a:gd name="T16" fmla="*/ 5 w 23"/>
                <a:gd name="T17" fmla="*/ 53 h 54"/>
                <a:gd name="T18" fmla="*/ 3 w 23"/>
                <a:gd name="T19" fmla="*/ 52 h 54"/>
                <a:gd name="T20" fmla="*/ 14 w 23"/>
                <a:gd name="T21" fmla="*/ 52 h 54"/>
                <a:gd name="T22" fmla="*/ 19 w 23"/>
                <a:gd name="T23" fmla="*/ 41 h 54"/>
                <a:gd name="T24" fmla="*/ 22 w 23"/>
                <a:gd name="T25" fmla="*/ 33 h 54"/>
                <a:gd name="T26" fmla="*/ 21 w 23"/>
                <a:gd name="T27" fmla="*/ 22 h 54"/>
                <a:gd name="T28" fmla="*/ 20 w 23"/>
                <a:gd name="T29" fmla="*/ 13 h 54"/>
                <a:gd name="T30" fmla="*/ 18 w 23"/>
                <a:gd name="T31" fmla="*/ 7 h 54"/>
                <a:gd name="T32" fmla="*/ 14 w 23"/>
                <a:gd name="T33" fmla="*/ 2 h 54"/>
                <a:gd name="T34" fmla="*/ 10 w 23"/>
                <a:gd name="T35" fmla="*/ 0 h 54"/>
                <a:gd name="T36" fmla="*/ 0 w 23"/>
                <a:gd name="T37" fmla="*/ 1 h 5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3"/>
                <a:gd name="T58" fmla="*/ 0 h 54"/>
                <a:gd name="T59" fmla="*/ 23 w 23"/>
                <a:gd name="T60" fmla="*/ 54 h 5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3" h="54">
                  <a:moveTo>
                    <a:pt x="0" y="1"/>
                  </a:moveTo>
                  <a:lnTo>
                    <a:pt x="6" y="3"/>
                  </a:lnTo>
                  <a:lnTo>
                    <a:pt x="10" y="8"/>
                  </a:lnTo>
                  <a:lnTo>
                    <a:pt x="11" y="14"/>
                  </a:lnTo>
                  <a:lnTo>
                    <a:pt x="12" y="21"/>
                  </a:lnTo>
                  <a:lnTo>
                    <a:pt x="11" y="30"/>
                  </a:lnTo>
                  <a:lnTo>
                    <a:pt x="11" y="40"/>
                  </a:lnTo>
                  <a:lnTo>
                    <a:pt x="10" y="46"/>
                  </a:lnTo>
                  <a:lnTo>
                    <a:pt x="5" y="53"/>
                  </a:lnTo>
                  <a:lnTo>
                    <a:pt x="3" y="52"/>
                  </a:lnTo>
                  <a:lnTo>
                    <a:pt x="14" y="52"/>
                  </a:lnTo>
                  <a:lnTo>
                    <a:pt x="19" y="41"/>
                  </a:lnTo>
                  <a:lnTo>
                    <a:pt x="22" y="33"/>
                  </a:lnTo>
                  <a:lnTo>
                    <a:pt x="21" y="22"/>
                  </a:lnTo>
                  <a:lnTo>
                    <a:pt x="20" y="13"/>
                  </a:lnTo>
                  <a:lnTo>
                    <a:pt x="18" y="7"/>
                  </a:lnTo>
                  <a:lnTo>
                    <a:pt x="14" y="2"/>
                  </a:lnTo>
                  <a:lnTo>
                    <a:pt x="10" y="0"/>
                  </a:lnTo>
                  <a:lnTo>
                    <a:pt x="0" y="1"/>
                  </a:lnTo>
                </a:path>
              </a:pathLst>
            </a:custGeom>
            <a:solidFill>
              <a:srgbClr val="E0E0E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494" name="Freeform 105">
              <a:extLst>
                <a:ext uri="{FF2B5EF4-FFF2-40B4-BE49-F238E27FC236}">
                  <a16:creationId xmlns:a16="http://schemas.microsoft.com/office/drawing/2014/main" id="{7D559E6E-B232-49C0-9264-5AFDE78B2388}"/>
                </a:ext>
              </a:extLst>
            </p:cNvPr>
            <p:cNvSpPr>
              <a:spLocks noChangeAspect="1"/>
            </p:cNvSpPr>
            <p:nvPr/>
          </p:nvSpPr>
          <p:spPr bwMode="auto">
            <a:xfrm>
              <a:off x="2333" y="2067"/>
              <a:ext cx="21" cy="56"/>
            </a:xfrm>
            <a:custGeom>
              <a:avLst/>
              <a:gdLst>
                <a:gd name="T0" fmla="*/ 0 w 21"/>
                <a:gd name="T1" fmla="*/ 1 h 56"/>
                <a:gd name="T2" fmla="*/ 6 w 21"/>
                <a:gd name="T3" fmla="*/ 3 h 56"/>
                <a:gd name="T4" fmla="*/ 10 w 21"/>
                <a:gd name="T5" fmla="*/ 9 h 56"/>
                <a:gd name="T6" fmla="*/ 11 w 21"/>
                <a:gd name="T7" fmla="*/ 13 h 56"/>
                <a:gd name="T8" fmla="*/ 12 w 21"/>
                <a:gd name="T9" fmla="*/ 23 h 56"/>
                <a:gd name="T10" fmla="*/ 13 w 21"/>
                <a:gd name="T11" fmla="*/ 34 h 56"/>
                <a:gd name="T12" fmla="*/ 10 w 21"/>
                <a:gd name="T13" fmla="*/ 42 h 56"/>
                <a:gd name="T14" fmla="*/ 7 w 21"/>
                <a:gd name="T15" fmla="*/ 49 h 56"/>
                <a:gd name="T16" fmla="*/ 3 w 21"/>
                <a:gd name="T17" fmla="*/ 55 h 56"/>
                <a:gd name="T18" fmla="*/ 12 w 21"/>
                <a:gd name="T19" fmla="*/ 51 h 56"/>
                <a:gd name="T20" fmla="*/ 19 w 21"/>
                <a:gd name="T21" fmla="*/ 39 h 56"/>
                <a:gd name="T22" fmla="*/ 20 w 21"/>
                <a:gd name="T23" fmla="*/ 29 h 56"/>
                <a:gd name="T24" fmla="*/ 19 w 21"/>
                <a:gd name="T25" fmla="*/ 18 h 56"/>
                <a:gd name="T26" fmla="*/ 16 w 21"/>
                <a:gd name="T27" fmla="*/ 11 h 56"/>
                <a:gd name="T28" fmla="*/ 16 w 21"/>
                <a:gd name="T29" fmla="*/ 4 h 56"/>
                <a:gd name="T30" fmla="*/ 12 w 21"/>
                <a:gd name="T31" fmla="*/ 2 h 56"/>
                <a:gd name="T32" fmla="*/ 9 w 21"/>
                <a:gd name="T33" fmla="*/ 0 h 56"/>
                <a:gd name="T34" fmla="*/ 0 w 21"/>
                <a:gd name="T35" fmla="*/ 1 h 5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1"/>
                <a:gd name="T55" fmla="*/ 0 h 56"/>
                <a:gd name="T56" fmla="*/ 21 w 21"/>
                <a:gd name="T57" fmla="*/ 56 h 5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1" h="56">
                  <a:moveTo>
                    <a:pt x="0" y="1"/>
                  </a:moveTo>
                  <a:lnTo>
                    <a:pt x="6" y="3"/>
                  </a:lnTo>
                  <a:lnTo>
                    <a:pt x="10" y="9"/>
                  </a:lnTo>
                  <a:lnTo>
                    <a:pt x="11" y="13"/>
                  </a:lnTo>
                  <a:lnTo>
                    <a:pt x="12" y="23"/>
                  </a:lnTo>
                  <a:lnTo>
                    <a:pt x="13" y="34"/>
                  </a:lnTo>
                  <a:lnTo>
                    <a:pt x="10" y="42"/>
                  </a:lnTo>
                  <a:lnTo>
                    <a:pt x="7" y="49"/>
                  </a:lnTo>
                  <a:lnTo>
                    <a:pt x="3" y="55"/>
                  </a:lnTo>
                  <a:lnTo>
                    <a:pt x="12" y="51"/>
                  </a:lnTo>
                  <a:lnTo>
                    <a:pt x="19" y="39"/>
                  </a:lnTo>
                  <a:lnTo>
                    <a:pt x="20" y="29"/>
                  </a:lnTo>
                  <a:lnTo>
                    <a:pt x="19" y="18"/>
                  </a:lnTo>
                  <a:lnTo>
                    <a:pt x="16" y="11"/>
                  </a:lnTo>
                  <a:lnTo>
                    <a:pt x="16" y="4"/>
                  </a:lnTo>
                  <a:lnTo>
                    <a:pt x="12" y="2"/>
                  </a:lnTo>
                  <a:lnTo>
                    <a:pt x="9" y="0"/>
                  </a:lnTo>
                  <a:lnTo>
                    <a:pt x="0" y="1"/>
                  </a:lnTo>
                </a:path>
              </a:pathLst>
            </a:custGeom>
            <a:solidFill>
              <a:srgbClr val="00000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495" name="Freeform 106">
              <a:extLst>
                <a:ext uri="{FF2B5EF4-FFF2-40B4-BE49-F238E27FC236}">
                  <a16:creationId xmlns:a16="http://schemas.microsoft.com/office/drawing/2014/main" id="{3A567D67-BE59-4EC2-B1FE-42E30A70FE63}"/>
                </a:ext>
              </a:extLst>
            </p:cNvPr>
            <p:cNvSpPr>
              <a:spLocks noChangeAspect="1"/>
            </p:cNvSpPr>
            <p:nvPr/>
          </p:nvSpPr>
          <p:spPr bwMode="auto">
            <a:xfrm>
              <a:off x="2418" y="2057"/>
              <a:ext cx="25" cy="49"/>
            </a:xfrm>
            <a:custGeom>
              <a:avLst/>
              <a:gdLst>
                <a:gd name="T0" fmla="*/ 0 w 25"/>
                <a:gd name="T1" fmla="*/ 1 h 49"/>
                <a:gd name="T2" fmla="*/ 8 w 25"/>
                <a:gd name="T3" fmla="*/ 7 h 49"/>
                <a:gd name="T4" fmla="*/ 13 w 25"/>
                <a:gd name="T5" fmla="*/ 13 h 49"/>
                <a:gd name="T6" fmla="*/ 17 w 25"/>
                <a:gd name="T7" fmla="*/ 19 h 49"/>
                <a:gd name="T8" fmla="*/ 16 w 25"/>
                <a:gd name="T9" fmla="*/ 27 h 49"/>
                <a:gd name="T10" fmla="*/ 15 w 25"/>
                <a:gd name="T11" fmla="*/ 36 h 49"/>
                <a:gd name="T12" fmla="*/ 14 w 25"/>
                <a:gd name="T13" fmla="*/ 42 h 49"/>
                <a:gd name="T14" fmla="*/ 11 w 25"/>
                <a:gd name="T15" fmla="*/ 48 h 49"/>
                <a:gd name="T16" fmla="*/ 18 w 25"/>
                <a:gd name="T17" fmla="*/ 47 h 49"/>
                <a:gd name="T18" fmla="*/ 23 w 25"/>
                <a:gd name="T19" fmla="*/ 37 h 49"/>
                <a:gd name="T20" fmla="*/ 24 w 25"/>
                <a:gd name="T21" fmla="*/ 26 h 49"/>
                <a:gd name="T22" fmla="*/ 23 w 25"/>
                <a:gd name="T23" fmla="*/ 19 h 49"/>
                <a:gd name="T24" fmla="*/ 21 w 25"/>
                <a:gd name="T25" fmla="*/ 13 h 49"/>
                <a:gd name="T26" fmla="*/ 16 w 25"/>
                <a:gd name="T27" fmla="*/ 6 h 49"/>
                <a:gd name="T28" fmla="*/ 12 w 25"/>
                <a:gd name="T29" fmla="*/ 3 h 49"/>
                <a:gd name="T30" fmla="*/ 8 w 25"/>
                <a:gd name="T31" fmla="*/ 0 h 49"/>
                <a:gd name="T32" fmla="*/ 0 w 25"/>
                <a:gd name="T33" fmla="*/ 1 h 4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5"/>
                <a:gd name="T52" fmla="*/ 0 h 49"/>
                <a:gd name="T53" fmla="*/ 25 w 25"/>
                <a:gd name="T54" fmla="*/ 49 h 4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5" h="49">
                  <a:moveTo>
                    <a:pt x="0" y="1"/>
                  </a:moveTo>
                  <a:lnTo>
                    <a:pt x="8" y="7"/>
                  </a:lnTo>
                  <a:lnTo>
                    <a:pt x="13" y="13"/>
                  </a:lnTo>
                  <a:lnTo>
                    <a:pt x="17" y="19"/>
                  </a:lnTo>
                  <a:lnTo>
                    <a:pt x="16" y="27"/>
                  </a:lnTo>
                  <a:lnTo>
                    <a:pt x="15" y="36"/>
                  </a:lnTo>
                  <a:lnTo>
                    <a:pt x="14" y="42"/>
                  </a:lnTo>
                  <a:lnTo>
                    <a:pt x="11" y="48"/>
                  </a:lnTo>
                  <a:lnTo>
                    <a:pt x="18" y="47"/>
                  </a:lnTo>
                  <a:lnTo>
                    <a:pt x="23" y="37"/>
                  </a:lnTo>
                  <a:lnTo>
                    <a:pt x="24" y="26"/>
                  </a:lnTo>
                  <a:lnTo>
                    <a:pt x="23" y="19"/>
                  </a:lnTo>
                  <a:lnTo>
                    <a:pt x="21" y="13"/>
                  </a:lnTo>
                  <a:lnTo>
                    <a:pt x="16" y="6"/>
                  </a:lnTo>
                  <a:lnTo>
                    <a:pt x="12" y="3"/>
                  </a:lnTo>
                  <a:lnTo>
                    <a:pt x="8" y="0"/>
                  </a:lnTo>
                  <a:lnTo>
                    <a:pt x="0" y="1"/>
                  </a:lnTo>
                </a:path>
              </a:pathLst>
            </a:custGeom>
            <a:solidFill>
              <a:srgbClr val="00000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496" name="Freeform 107">
              <a:extLst>
                <a:ext uri="{FF2B5EF4-FFF2-40B4-BE49-F238E27FC236}">
                  <a16:creationId xmlns:a16="http://schemas.microsoft.com/office/drawing/2014/main" id="{FF07ECC7-CFE8-427F-8A06-4610CB8ACB51}"/>
                </a:ext>
              </a:extLst>
            </p:cNvPr>
            <p:cNvSpPr>
              <a:spLocks noChangeAspect="1"/>
            </p:cNvSpPr>
            <p:nvPr/>
          </p:nvSpPr>
          <p:spPr bwMode="auto">
            <a:xfrm>
              <a:off x="2304" y="2048"/>
              <a:ext cx="157" cy="36"/>
            </a:xfrm>
            <a:custGeom>
              <a:avLst/>
              <a:gdLst>
                <a:gd name="T0" fmla="*/ 0 w 157"/>
                <a:gd name="T1" fmla="*/ 35 h 36"/>
                <a:gd name="T2" fmla="*/ 156 w 157"/>
                <a:gd name="T3" fmla="*/ 0 h 36"/>
                <a:gd name="T4" fmla="*/ 152 w 157"/>
                <a:gd name="T5" fmla="*/ 20 h 36"/>
                <a:gd name="T6" fmla="*/ 0 w 157"/>
                <a:gd name="T7" fmla="*/ 35 h 36"/>
                <a:gd name="T8" fmla="*/ 0 60000 65536"/>
                <a:gd name="T9" fmla="*/ 0 60000 65536"/>
                <a:gd name="T10" fmla="*/ 0 60000 65536"/>
                <a:gd name="T11" fmla="*/ 0 60000 65536"/>
                <a:gd name="T12" fmla="*/ 0 w 157"/>
                <a:gd name="T13" fmla="*/ 0 h 36"/>
                <a:gd name="T14" fmla="*/ 157 w 157"/>
                <a:gd name="T15" fmla="*/ 36 h 36"/>
              </a:gdLst>
              <a:ahLst/>
              <a:cxnLst>
                <a:cxn ang="T8">
                  <a:pos x="T0" y="T1"/>
                </a:cxn>
                <a:cxn ang="T9">
                  <a:pos x="T2" y="T3"/>
                </a:cxn>
                <a:cxn ang="T10">
                  <a:pos x="T4" y="T5"/>
                </a:cxn>
                <a:cxn ang="T11">
                  <a:pos x="T6" y="T7"/>
                </a:cxn>
              </a:cxnLst>
              <a:rect l="T12" t="T13" r="T14" b="T15"/>
              <a:pathLst>
                <a:path w="157" h="36">
                  <a:moveTo>
                    <a:pt x="0" y="35"/>
                  </a:moveTo>
                  <a:lnTo>
                    <a:pt x="156" y="0"/>
                  </a:lnTo>
                  <a:lnTo>
                    <a:pt x="152" y="20"/>
                  </a:lnTo>
                  <a:lnTo>
                    <a:pt x="0" y="35"/>
                  </a:lnTo>
                </a:path>
              </a:pathLst>
            </a:custGeom>
            <a:solidFill>
              <a:srgbClr val="A0A0A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497" name="Freeform 108">
              <a:extLst>
                <a:ext uri="{FF2B5EF4-FFF2-40B4-BE49-F238E27FC236}">
                  <a16:creationId xmlns:a16="http://schemas.microsoft.com/office/drawing/2014/main" id="{9509ACA8-9662-40A0-B758-CF4833328F4F}"/>
                </a:ext>
              </a:extLst>
            </p:cNvPr>
            <p:cNvSpPr>
              <a:spLocks noChangeAspect="1"/>
            </p:cNvSpPr>
            <p:nvPr/>
          </p:nvSpPr>
          <p:spPr bwMode="auto">
            <a:xfrm>
              <a:off x="2304" y="2048"/>
              <a:ext cx="160" cy="40"/>
            </a:xfrm>
            <a:custGeom>
              <a:avLst/>
              <a:gdLst>
                <a:gd name="T0" fmla="*/ 0 w 160"/>
                <a:gd name="T1" fmla="*/ 39 h 40"/>
                <a:gd name="T2" fmla="*/ 159 w 160"/>
                <a:gd name="T3" fmla="*/ 0 h 40"/>
                <a:gd name="T4" fmla="*/ 153 w 160"/>
                <a:gd name="T5" fmla="*/ 23 h 40"/>
                <a:gd name="T6" fmla="*/ 0 w 160"/>
                <a:gd name="T7" fmla="*/ 39 h 40"/>
                <a:gd name="T8" fmla="*/ 0 60000 65536"/>
                <a:gd name="T9" fmla="*/ 0 60000 65536"/>
                <a:gd name="T10" fmla="*/ 0 60000 65536"/>
                <a:gd name="T11" fmla="*/ 0 60000 65536"/>
                <a:gd name="T12" fmla="*/ 0 w 160"/>
                <a:gd name="T13" fmla="*/ 0 h 40"/>
                <a:gd name="T14" fmla="*/ 160 w 160"/>
                <a:gd name="T15" fmla="*/ 40 h 40"/>
              </a:gdLst>
              <a:ahLst/>
              <a:cxnLst>
                <a:cxn ang="T8">
                  <a:pos x="T0" y="T1"/>
                </a:cxn>
                <a:cxn ang="T9">
                  <a:pos x="T2" y="T3"/>
                </a:cxn>
                <a:cxn ang="T10">
                  <a:pos x="T4" y="T5"/>
                </a:cxn>
                <a:cxn ang="T11">
                  <a:pos x="T6" y="T7"/>
                </a:cxn>
              </a:cxnLst>
              <a:rect l="T12" t="T13" r="T14" b="T15"/>
              <a:pathLst>
                <a:path w="160" h="40">
                  <a:moveTo>
                    <a:pt x="0" y="39"/>
                  </a:moveTo>
                  <a:lnTo>
                    <a:pt x="159" y="0"/>
                  </a:lnTo>
                  <a:lnTo>
                    <a:pt x="153" y="23"/>
                  </a:lnTo>
                  <a:lnTo>
                    <a:pt x="0" y="39"/>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498" name="Freeform 109">
              <a:extLst>
                <a:ext uri="{FF2B5EF4-FFF2-40B4-BE49-F238E27FC236}">
                  <a16:creationId xmlns:a16="http://schemas.microsoft.com/office/drawing/2014/main" id="{79E7E711-BB56-4FEA-9BFF-29A274B0CEA2}"/>
                </a:ext>
              </a:extLst>
            </p:cNvPr>
            <p:cNvSpPr>
              <a:spLocks noChangeAspect="1"/>
            </p:cNvSpPr>
            <p:nvPr/>
          </p:nvSpPr>
          <p:spPr bwMode="auto">
            <a:xfrm>
              <a:off x="2468" y="2046"/>
              <a:ext cx="17" cy="20"/>
            </a:xfrm>
            <a:custGeom>
              <a:avLst/>
              <a:gdLst>
                <a:gd name="T0" fmla="*/ 0 w 17"/>
                <a:gd name="T1" fmla="*/ 19 h 20"/>
                <a:gd name="T2" fmla="*/ 2 w 17"/>
                <a:gd name="T3" fmla="*/ 1 h 20"/>
                <a:gd name="T4" fmla="*/ 14 w 17"/>
                <a:gd name="T5" fmla="*/ 0 h 20"/>
                <a:gd name="T6" fmla="*/ 11 w 17"/>
                <a:gd name="T7" fmla="*/ 11 h 20"/>
                <a:gd name="T8" fmla="*/ 16 w 17"/>
                <a:gd name="T9" fmla="*/ 18 h 20"/>
                <a:gd name="T10" fmla="*/ 0 w 17"/>
                <a:gd name="T11" fmla="*/ 19 h 20"/>
                <a:gd name="T12" fmla="*/ 0 60000 65536"/>
                <a:gd name="T13" fmla="*/ 0 60000 65536"/>
                <a:gd name="T14" fmla="*/ 0 60000 65536"/>
                <a:gd name="T15" fmla="*/ 0 60000 65536"/>
                <a:gd name="T16" fmla="*/ 0 60000 65536"/>
                <a:gd name="T17" fmla="*/ 0 60000 65536"/>
                <a:gd name="T18" fmla="*/ 0 w 17"/>
                <a:gd name="T19" fmla="*/ 0 h 20"/>
                <a:gd name="T20" fmla="*/ 17 w 17"/>
                <a:gd name="T21" fmla="*/ 20 h 20"/>
              </a:gdLst>
              <a:ahLst/>
              <a:cxnLst>
                <a:cxn ang="T12">
                  <a:pos x="T0" y="T1"/>
                </a:cxn>
                <a:cxn ang="T13">
                  <a:pos x="T2" y="T3"/>
                </a:cxn>
                <a:cxn ang="T14">
                  <a:pos x="T4" y="T5"/>
                </a:cxn>
                <a:cxn ang="T15">
                  <a:pos x="T6" y="T7"/>
                </a:cxn>
                <a:cxn ang="T16">
                  <a:pos x="T8" y="T9"/>
                </a:cxn>
                <a:cxn ang="T17">
                  <a:pos x="T10" y="T11"/>
                </a:cxn>
              </a:cxnLst>
              <a:rect l="T18" t="T19" r="T20" b="T21"/>
              <a:pathLst>
                <a:path w="17" h="20">
                  <a:moveTo>
                    <a:pt x="0" y="19"/>
                  </a:moveTo>
                  <a:lnTo>
                    <a:pt x="2" y="1"/>
                  </a:lnTo>
                  <a:lnTo>
                    <a:pt x="14" y="0"/>
                  </a:lnTo>
                  <a:lnTo>
                    <a:pt x="11" y="11"/>
                  </a:lnTo>
                  <a:lnTo>
                    <a:pt x="16" y="18"/>
                  </a:lnTo>
                  <a:lnTo>
                    <a:pt x="0" y="19"/>
                  </a:lnTo>
                </a:path>
              </a:pathLst>
            </a:custGeom>
            <a:solidFill>
              <a:srgbClr val="90909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499" name="Freeform 110">
              <a:extLst>
                <a:ext uri="{FF2B5EF4-FFF2-40B4-BE49-F238E27FC236}">
                  <a16:creationId xmlns:a16="http://schemas.microsoft.com/office/drawing/2014/main" id="{2E9289B3-1DA5-47A9-877B-CEB79D53F3A1}"/>
                </a:ext>
              </a:extLst>
            </p:cNvPr>
            <p:cNvSpPr>
              <a:spLocks noChangeAspect="1"/>
            </p:cNvSpPr>
            <p:nvPr/>
          </p:nvSpPr>
          <p:spPr bwMode="auto">
            <a:xfrm>
              <a:off x="2468" y="2046"/>
              <a:ext cx="19" cy="24"/>
            </a:xfrm>
            <a:custGeom>
              <a:avLst/>
              <a:gdLst>
                <a:gd name="T0" fmla="*/ 0 w 19"/>
                <a:gd name="T1" fmla="*/ 23 h 24"/>
                <a:gd name="T2" fmla="*/ 2 w 19"/>
                <a:gd name="T3" fmla="*/ 1 h 24"/>
                <a:gd name="T4" fmla="*/ 16 w 19"/>
                <a:gd name="T5" fmla="*/ 0 h 24"/>
                <a:gd name="T6" fmla="*/ 13 w 19"/>
                <a:gd name="T7" fmla="*/ 13 h 24"/>
                <a:gd name="T8" fmla="*/ 18 w 19"/>
                <a:gd name="T9" fmla="*/ 23 h 24"/>
                <a:gd name="T10" fmla="*/ 0 w 19"/>
                <a:gd name="T11" fmla="*/ 23 h 24"/>
                <a:gd name="T12" fmla="*/ 0 60000 65536"/>
                <a:gd name="T13" fmla="*/ 0 60000 65536"/>
                <a:gd name="T14" fmla="*/ 0 60000 65536"/>
                <a:gd name="T15" fmla="*/ 0 60000 65536"/>
                <a:gd name="T16" fmla="*/ 0 60000 65536"/>
                <a:gd name="T17" fmla="*/ 0 60000 65536"/>
                <a:gd name="T18" fmla="*/ 0 w 19"/>
                <a:gd name="T19" fmla="*/ 0 h 24"/>
                <a:gd name="T20" fmla="*/ 19 w 19"/>
                <a:gd name="T21" fmla="*/ 24 h 24"/>
              </a:gdLst>
              <a:ahLst/>
              <a:cxnLst>
                <a:cxn ang="T12">
                  <a:pos x="T0" y="T1"/>
                </a:cxn>
                <a:cxn ang="T13">
                  <a:pos x="T2" y="T3"/>
                </a:cxn>
                <a:cxn ang="T14">
                  <a:pos x="T4" y="T5"/>
                </a:cxn>
                <a:cxn ang="T15">
                  <a:pos x="T6" y="T7"/>
                </a:cxn>
                <a:cxn ang="T16">
                  <a:pos x="T8" y="T9"/>
                </a:cxn>
                <a:cxn ang="T17">
                  <a:pos x="T10" y="T11"/>
                </a:cxn>
              </a:cxnLst>
              <a:rect l="T18" t="T19" r="T20" b="T21"/>
              <a:pathLst>
                <a:path w="19" h="24">
                  <a:moveTo>
                    <a:pt x="0" y="23"/>
                  </a:moveTo>
                  <a:lnTo>
                    <a:pt x="2" y="1"/>
                  </a:lnTo>
                  <a:lnTo>
                    <a:pt x="16" y="0"/>
                  </a:lnTo>
                  <a:lnTo>
                    <a:pt x="13" y="13"/>
                  </a:lnTo>
                  <a:lnTo>
                    <a:pt x="18" y="23"/>
                  </a:lnTo>
                  <a:lnTo>
                    <a:pt x="0" y="23"/>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500" name="Freeform 111">
              <a:extLst>
                <a:ext uri="{FF2B5EF4-FFF2-40B4-BE49-F238E27FC236}">
                  <a16:creationId xmlns:a16="http://schemas.microsoft.com/office/drawing/2014/main" id="{5C5C04D9-06EF-4389-BB78-0211E7E81A55}"/>
                </a:ext>
              </a:extLst>
            </p:cNvPr>
            <p:cNvSpPr>
              <a:spLocks noChangeAspect="1"/>
            </p:cNvSpPr>
            <p:nvPr/>
          </p:nvSpPr>
          <p:spPr bwMode="auto">
            <a:xfrm>
              <a:off x="2211" y="2094"/>
              <a:ext cx="18" cy="37"/>
            </a:xfrm>
            <a:custGeom>
              <a:avLst/>
              <a:gdLst>
                <a:gd name="T0" fmla="*/ 2 w 18"/>
                <a:gd name="T1" fmla="*/ 0 h 37"/>
                <a:gd name="T2" fmla="*/ 7 w 18"/>
                <a:gd name="T3" fmla="*/ 0 h 37"/>
                <a:gd name="T4" fmla="*/ 11 w 18"/>
                <a:gd name="T5" fmla="*/ 3 h 37"/>
                <a:gd name="T6" fmla="*/ 13 w 18"/>
                <a:gd name="T7" fmla="*/ 5 h 37"/>
                <a:gd name="T8" fmla="*/ 14 w 18"/>
                <a:gd name="T9" fmla="*/ 9 h 37"/>
                <a:gd name="T10" fmla="*/ 17 w 18"/>
                <a:gd name="T11" fmla="*/ 14 h 37"/>
                <a:gd name="T12" fmla="*/ 15 w 18"/>
                <a:gd name="T13" fmla="*/ 20 h 37"/>
                <a:gd name="T14" fmla="*/ 15 w 18"/>
                <a:gd name="T15" fmla="*/ 25 h 37"/>
                <a:gd name="T16" fmla="*/ 14 w 18"/>
                <a:gd name="T17" fmla="*/ 31 h 37"/>
                <a:gd name="T18" fmla="*/ 12 w 18"/>
                <a:gd name="T19" fmla="*/ 32 h 37"/>
                <a:gd name="T20" fmla="*/ 8 w 18"/>
                <a:gd name="T21" fmla="*/ 35 h 37"/>
                <a:gd name="T22" fmla="*/ 7 w 18"/>
                <a:gd name="T23" fmla="*/ 36 h 37"/>
                <a:gd name="T24" fmla="*/ 2 w 18"/>
                <a:gd name="T25" fmla="*/ 34 h 37"/>
                <a:gd name="T26" fmla="*/ 4 w 18"/>
                <a:gd name="T27" fmla="*/ 34 h 37"/>
                <a:gd name="T28" fmla="*/ 7 w 18"/>
                <a:gd name="T29" fmla="*/ 31 h 37"/>
                <a:gd name="T30" fmla="*/ 8 w 18"/>
                <a:gd name="T31" fmla="*/ 31 h 37"/>
                <a:gd name="T32" fmla="*/ 9 w 18"/>
                <a:gd name="T33" fmla="*/ 26 h 37"/>
                <a:gd name="T34" fmla="*/ 11 w 18"/>
                <a:gd name="T35" fmla="*/ 20 h 37"/>
                <a:gd name="T36" fmla="*/ 12 w 18"/>
                <a:gd name="T37" fmla="*/ 18 h 37"/>
                <a:gd name="T38" fmla="*/ 10 w 18"/>
                <a:gd name="T39" fmla="*/ 14 h 37"/>
                <a:gd name="T40" fmla="*/ 10 w 18"/>
                <a:gd name="T41" fmla="*/ 9 h 37"/>
                <a:gd name="T42" fmla="*/ 10 w 18"/>
                <a:gd name="T43" fmla="*/ 6 h 37"/>
                <a:gd name="T44" fmla="*/ 7 w 18"/>
                <a:gd name="T45" fmla="*/ 4 h 37"/>
                <a:gd name="T46" fmla="*/ 5 w 18"/>
                <a:gd name="T47" fmla="*/ 2 h 37"/>
                <a:gd name="T48" fmla="*/ 2 w 18"/>
                <a:gd name="T49" fmla="*/ 2 h 37"/>
                <a:gd name="T50" fmla="*/ 0 w 18"/>
                <a:gd name="T51" fmla="*/ 1 h 37"/>
                <a:gd name="T52" fmla="*/ 2 w 18"/>
                <a:gd name="T53" fmla="*/ 0 h 3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8"/>
                <a:gd name="T82" fmla="*/ 0 h 37"/>
                <a:gd name="T83" fmla="*/ 18 w 18"/>
                <a:gd name="T84" fmla="*/ 37 h 37"/>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8" h="37">
                  <a:moveTo>
                    <a:pt x="2" y="0"/>
                  </a:moveTo>
                  <a:lnTo>
                    <a:pt x="7" y="0"/>
                  </a:lnTo>
                  <a:lnTo>
                    <a:pt x="11" y="3"/>
                  </a:lnTo>
                  <a:lnTo>
                    <a:pt x="13" y="5"/>
                  </a:lnTo>
                  <a:lnTo>
                    <a:pt x="14" y="9"/>
                  </a:lnTo>
                  <a:lnTo>
                    <a:pt x="17" y="14"/>
                  </a:lnTo>
                  <a:lnTo>
                    <a:pt x="15" y="20"/>
                  </a:lnTo>
                  <a:lnTo>
                    <a:pt x="15" y="25"/>
                  </a:lnTo>
                  <a:lnTo>
                    <a:pt x="14" y="31"/>
                  </a:lnTo>
                  <a:lnTo>
                    <a:pt x="12" y="32"/>
                  </a:lnTo>
                  <a:lnTo>
                    <a:pt x="8" y="35"/>
                  </a:lnTo>
                  <a:lnTo>
                    <a:pt x="7" y="36"/>
                  </a:lnTo>
                  <a:lnTo>
                    <a:pt x="2" y="34"/>
                  </a:lnTo>
                  <a:lnTo>
                    <a:pt x="4" y="34"/>
                  </a:lnTo>
                  <a:lnTo>
                    <a:pt x="7" y="31"/>
                  </a:lnTo>
                  <a:lnTo>
                    <a:pt x="8" y="31"/>
                  </a:lnTo>
                  <a:lnTo>
                    <a:pt x="9" y="26"/>
                  </a:lnTo>
                  <a:lnTo>
                    <a:pt x="11" y="20"/>
                  </a:lnTo>
                  <a:lnTo>
                    <a:pt x="12" y="18"/>
                  </a:lnTo>
                  <a:lnTo>
                    <a:pt x="10" y="14"/>
                  </a:lnTo>
                  <a:lnTo>
                    <a:pt x="10" y="9"/>
                  </a:lnTo>
                  <a:lnTo>
                    <a:pt x="10" y="6"/>
                  </a:lnTo>
                  <a:lnTo>
                    <a:pt x="7" y="4"/>
                  </a:lnTo>
                  <a:lnTo>
                    <a:pt x="5" y="2"/>
                  </a:lnTo>
                  <a:lnTo>
                    <a:pt x="2" y="2"/>
                  </a:lnTo>
                  <a:lnTo>
                    <a:pt x="0" y="1"/>
                  </a:lnTo>
                  <a:lnTo>
                    <a:pt x="2" y="0"/>
                  </a:lnTo>
                </a:path>
              </a:pathLst>
            </a:custGeom>
            <a:solidFill>
              <a:srgbClr val="D0D0D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01" name="Freeform 112">
              <a:extLst>
                <a:ext uri="{FF2B5EF4-FFF2-40B4-BE49-F238E27FC236}">
                  <a16:creationId xmlns:a16="http://schemas.microsoft.com/office/drawing/2014/main" id="{09278FAB-E698-45F8-8C03-CFC5D05608F7}"/>
                </a:ext>
              </a:extLst>
            </p:cNvPr>
            <p:cNvSpPr>
              <a:spLocks noChangeAspect="1"/>
            </p:cNvSpPr>
            <p:nvPr/>
          </p:nvSpPr>
          <p:spPr bwMode="auto">
            <a:xfrm>
              <a:off x="3766" y="2590"/>
              <a:ext cx="91" cy="48"/>
            </a:xfrm>
            <a:custGeom>
              <a:avLst/>
              <a:gdLst>
                <a:gd name="T0" fmla="*/ 8 w 91"/>
                <a:gd name="T1" fmla="*/ 39 h 48"/>
                <a:gd name="T2" fmla="*/ 0 w 91"/>
                <a:gd name="T3" fmla="*/ 0 h 48"/>
                <a:gd name="T4" fmla="*/ 30 w 91"/>
                <a:gd name="T5" fmla="*/ 4 h 48"/>
                <a:gd name="T6" fmla="*/ 90 w 91"/>
                <a:gd name="T7" fmla="*/ 47 h 48"/>
                <a:gd name="T8" fmla="*/ 8 w 91"/>
                <a:gd name="T9" fmla="*/ 39 h 48"/>
                <a:gd name="T10" fmla="*/ 0 60000 65536"/>
                <a:gd name="T11" fmla="*/ 0 60000 65536"/>
                <a:gd name="T12" fmla="*/ 0 60000 65536"/>
                <a:gd name="T13" fmla="*/ 0 60000 65536"/>
                <a:gd name="T14" fmla="*/ 0 60000 65536"/>
                <a:gd name="T15" fmla="*/ 0 w 91"/>
                <a:gd name="T16" fmla="*/ 0 h 48"/>
                <a:gd name="T17" fmla="*/ 91 w 91"/>
                <a:gd name="T18" fmla="*/ 48 h 48"/>
              </a:gdLst>
              <a:ahLst/>
              <a:cxnLst>
                <a:cxn ang="T10">
                  <a:pos x="T0" y="T1"/>
                </a:cxn>
                <a:cxn ang="T11">
                  <a:pos x="T2" y="T3"/>
                </a:cxn>
                <a:cxn ang="T12">
                  <a:pos x="T4" y="T5"/>
                </a:cxn>
                <a:cxn ang="T13">
                  <a:pos x="T6" y="T7"/>
                </a:cxn>
                <a:cxn ang="T14">
                  <a:pos x="T8" y="T9"/>
                </a:cxn>
              </a:cxnLst>
              <a:rect l="T15" t="T16" r="T17" b="T18"/>
              <a:pathLst>
                <a:path w="91" h="48">
                  <a:moveTo>
                    <a:pt x="8" y="39"/>
                  </a:moveTo>
                  <a:lnTo>
                    <a:pt x="0" y="0"/>
                  </a:lnTo>
                  <a:lnTo>
                    <a:pt x="30" y="4"/>
                  </a:lnTo>
                  <a:lnTo>
                    <a:pt x="90" y="47"/>
                  </a:lnTo>
                  <a:lnTo>
                    <a:pt x="8" y="39"/>
                  </a:lnTo>
                </a:path>
              </a:pathLst>
            </a:custGeom>
            <a:solidFill>
              <a:srgbClr val="80808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02" name="Freeform 113">
              <a:extLst>
                <a:ext uri="{FF2B5EF4-FFF2-40B4-BE49-F238E27FC236}">
                  <a16:creationId xmlns:a16="http://schemas.microsoft.com/office/drawing/2014/main" id="{6B0EB580-2A86-48D1-A9EF-E41B93E8B2EA}"/>
                </a:ext>
              </a:extLst>
            </p:cNvPr>
            <p:cNvSpPr>
              <a:spLocks noChangeAspect="1"/>
            </p:cNvSpPr>
            <p:nvPr/>
          </p:nvSpPr>
          <p:spPr bwMode="auto">
            <a:xfrm>
              <a:off x="3766" y="2590"/>
              <a:ext cx="92" cy="52"/>
            </a:xfrm>
            <a:custGeom>
              <a:avLst/>
              <a:gdLst>
                <a:gd name="T0" fmla="*/ 7 w 92"/>
                <a:gd name="T1" fmla="*/ 43 h 52"/>
                <a:gd name="T2" fmla="*/ 0 w 92"/>
                <a:gd name="T3" fmla="*/ 0 h 52"/>
                <a:gd name="T4" fmla="*/ 31 w 92"/>
                <a:gd name="T5" fmla="*/ 4 h 52"/>
                <a:gd name="T6" fmla="*/ 91 w 92"/>
                <a:gd name="T7" fmla="*/ 51 h 52"/>
                <a:gd name="T8" fmla="*/ 7 w 92"/>
                <a:gd name="T9" fmla="*/ 43 h 52"/>
                <a:gd name="T10" fmla="*/ 0 60000 65536"/>
                <a:gd name="T11" fmla="*/ 0 60000 65536"/>
                <a:gd name="T12" fmla="*/ 0 60000 65536"/>
                <a:gd name="T13" fmla="*/ 0 60000 65536"/>
                <a:gd name="T14" fmla="*/ 0 60000 65536"/>
                <a:gd name="T15" fmla="*/ 0 w 92"/>
                <a:gd name="T16" fmla="*/ 0 h 52"/>
                <a:gd name="T17" fmla="*/ 92 w 92"/>
                <a:gd name="T18" fmla="*/ 52 h 52"/>
              </a:gdLst>
              <a:ahLst/>
              <a:cxnLst>
                <a:cxn ang="T10">
                  <a:pos x="T0" y="T1"/>
                </a:cxn>
                <a:cxn ang="T11">
                  <a:pos x="T2" y="T3"/>
                </a:cxn>
                <a:cxn ang="T12">
                  <a:pos x="T4" y="T5"/>
                </a:cxn>
                <a:cxn ang="T13">
                  <a:pos x="T6" y="T7"/>
                </a:cxn>
                <a:cxn ang="T14">
                  <a:pos x="T8" y="T9"/>
                </a:cxn>
              </a:cxnLst>
              <a:rect l="T15" t="T16" r="T17" b="T18"/>
              <a:pathLst>
                <a:path w="92" h="52">
                  <a:moveTo>
                    <a:pt x="7" y="43"/>
                  </a:moveTo>
                  <a:lnTo>
                    <a:pt x="0" y="0"/>
                  </a:lnTo>
                  <a:lnTo>
                    <a:pt x="31" y="4"/>
                  </a:lnTo>
                  <a:lnTo>
                    <a:pt x="91" y="51"/>
                  </a:lnTo>
                  <a:lnTo>
                    <a:pt x="7" y="43"/>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503" name="Freeform 114">
              <a:extLst>
                <a:ext uri="{FF2B5EF4-FFF2-40B4-BE49-F238E27FC236}">
                  <a16:creationId xmlns:a16="http://schemas.microsoft.com/office/drawing/2014/main" id="{557AB764-0821-411E-9962-14504B585A30}"/>
                </a:ext>
              </a:extLst>
            </p:cNvPr>
            <p:cNvSpPr>
              <a:spLocks noChangeAspect="1"/>
            </p:cNvSpPr>
            <p:nvPr/>
          </p:nvSpPr>
          <p:spPr bwMode="auto">
            <a:xfrm>
              <a:off x="3818" y="2678"/>
              <a:ext cx="120" cy="32"/>
            </a:xfrm>
            <a:custGeom>
              <a:avLst/>
              <a:gdLst>
                <a:gd name="T0" fmla="*/ 0 w 120"/>
                <a:gd name="T1" fmla="*/ 2 h 32"/>
                <a:gd name="T2" fmla="*/ 90 w 120"/>
                <a:gd name="T3" fmla="*/ 31 h 32"/>
                <a:gd name="T4" fmla="*/ 119 w 120"/>
                <a:gd name="T5" fmla="*/ 30 h 32"/>
                <a:gd name="T6" fmla="*/ 56 w 120"/>
                <a:gd name="T7" fmla="*/ 0 h 32"/>
                <a:gd name="T8" fmla="*/ 0 w 120"/>
                <a:gd name="T9" fmla="*/ 2 h 32"/>
                <a:gd name="T10" fmla="*/ 0 60000 65536"/>
                <a:gd name="T11" fmla="*/ 0 60000 65536"/>
                <a:gd name="T12" fmla="*/ 0 60000 65536"/>
                <a:gd name="T13" fmla="*/ 0 60000 65536"/>
                <a:gd name="T14" fmla="*/ 0 60000 65536"/>
                <a:gd name="T15" fmla="*/ 0 w 120"/>
                <a:gd name="T16" fmla="*/ 0 h 32"/>
                <a:gd name="T17" fmla="*/ 120 w 120"/>
                <a:gd name="T18" fmla="*/ 32 h 32"/>
              </a:gdLst>
              <a:ahLst/>
              <a:cxnLst>
                <a:cxn ang="T10">
                  <a:pos x="T0" y="T1"/>
                </a:cxn>
                <a:cxn ang="T11">
                  <a:pos x="T2" y="T3"/>
                </a:cxn>
                <a:cxn ang="T12">
                  <a:pos x="T4" y="T5"/>
                </a:cxn>
                <a:cxn ang="T13">
                  <a:pos x="T6" y="T7"/>
                </a:cxn>
                <a:cxn ang="T14">
                  <a:pos x="T8" y="T9"/>
                </a:cxn>
              </a:cxnLst>
              <a:rect l="T15" t="T16" r="T17" b="T18"/>
              <a:pathLst>
                <a:path w="120" h="32">
                  <a:moveTo>
                    <a:pt x="0" y="2"/>
                  </a:moveTo>
                  <a:lnTo>
                    <a:pt x="90" y="31"/>
                  </a:lnTo>
                  <a:lnTo>
                    <a:pt x="119" y="30"/>
                  </a:lnTo>
                  <a:lnTo>
                    <a:pt x="56" y="0"/>
                  </a:lnTo>
                  <a:lnTo>
                    <a:pt x="0" y="2"/>
                  </a:lnTo>
                </a:path>
              </a:pathLst>
            </a:custGeom>
            <a:solidFill>
              <a:srgbClr val="B0B0B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04" name="Freeform 115">
              <a:extLst>
                <a:ext uri="{FF2B5EF4-FFF2-40B4-BE49-F238E27FC236}">
                  <a16:creationId xmlns:a16="http://schemas.microsoft.com/office/drawing/2014/main" id="{C029B671-72BE-4E7C-A188-278A0B379D38}"/>
                </a:ext>
              </a:extLst>
            </p:cNvPr>
            <p:cNvSpPr>
              <a:spLocks noChangeAspect="1"/>
            </p:cNvSpPr>
            <p:nvPr/>
          </p:nvSpPr>
          <p:spPr bwMode="auto">
            <a:xfrm>
              <a:off x="3818" y="2678"/>
              <a:ext cx="123" cy="37"/>
            </a:xfrm>
            <a:custGeom>
              <a:avLst/>
              <a:gdLst>
                <a:gd name="T0" fmla="*/ 0 w 123"/>
                <a:gd name="T1" fmla="*/ 3 h 37"/>
                <a:gd name="T2" fmla="*/ 93 w 123"/>
                <a:gd name="T3" fmla="*/ 36 h 37"/>
                <a:gd name="T4" fmla="*/ 122 w 123"/>
                <a:gd name="T5" fmla="*/ 35 h 37"/>
                <a:gd name="T6" fmla="*/ 57 w 123"/>
                <a:gd name="T7" fmla="*/ 0 h 37"/>
                <a:gd name="T8" fmla="*/ 0 w 123"/>
                <a:gd name="T9" fmla="*/ 3 h 37"/>
                <a:gd name="T10" fmla="*/ 0 60000 65536"/>
                <a:gd name="T11" fmla="*/ 0 60000 65536"/>
                <a:gd name="T12" fmla="*/ 0 60000 65536"/>
                <a:gd name="T13" fmla="*/ 0 60000 65536"/>
                <a:gd name="T14" fmla="*/ 0 60000 65536"/>
                <a:gd name="T15" fmla="*/ 0 w 123"/>
                <a:gd name="T16" fmla="*/ 0 h 37"/>
                <a:gd name="T17" fmla="*/ 123 w 123"/>
                <a:gd name="T18" fmla="*/ 37 h 37"/>
              </a:gdLst>
              <a:ahLst/>
              <a:cxnLst>
                <a:cxn ang="T10">
                  <a:pos x="T0" y="T1"/>
                </a:cxn>
                <a:cxn ang="T11">
                  <a:pos x="T2" y="T3"/>
                </a:cxn>
                <a:cxn ang="T12">
                  <a:pos x="T4" y="T5"/>
                </a:cxn>
                <a:cxn ang="T13">
                  <a:pos x="T6" y="T7"/>
                </a:cxn>
                <a:cxn ang="T14">
                  <a:pos x="T8" y="T9"/>
                </a:cxn>
              </a:cxnLst>
              <a:rect l="T15" t="T16" r="T17" b="T18"/>
              <a:pathLst>
                <a:path w="123" h="37">
                  <a:moveTo>
                    <a:pt x="0" y="3"/>
                  </a:moveTo>
                  <a:lnTo>
                    <a:pt x="93" y="36"/>
                  </a:lnTo>
                  <a:lnTo>
                    <a:pt x="122" y="35"/>
                  </a:lnTo>
                  <a:lnTo>
                    <a:pt x="57" y="0"/>
                  </a:lnTo>
                  <a:lnTo>
                    <a:pt x="0" y="3"/>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505" name="Freeform 116">
              <a:extLst>
                <a:ext uri="{FF2B5EF4-FFF2-40B4-BE49-F238E27FC236}">
                  <a16:creationId xmlns:a16="http://schemas.microsoft.com/office/drawing/2014/main" id="{8EE6CD50-27D0-4F69-B868-24F89029E8F3}"/>
                </a:ext>
              </a:extLst>
            </p:cNvPr>
            <p:cNvSpPr>
              <a:spLocks noChangeAspect="1"/>
            </p:cNvSpPr>
            <p:nvPr/>
          </p:nvSpPr>
          <p:spPr bwMode="auto">
            <a:xfrm>
              <a:off x="3598" y="2857"/>
              <a:ext cx="401" cy="132"/>
            </a:xfrm>
            <a:custGeom>
              <a:avLst/>
              <a:gdLst>
                <a:gd name="T0" fmla="*/ 0 w 401"/>
                <a:gd name="T1" fmla="*/ 105 h 132"/>
                <a:gd name="T2" fmla="*/ 0 w 401"/>
                <a:gd name="T3" fmla="*/ 79 h 132"/>
                <a:gd name="T4" fmla="*/ 6 w 401"/>
                <a:gd name="T5" fmla="*/ 71 h 132"/>
                <a:gd name="T6" fmla="*/ 18 w 401"/>
                <a:gd name="T7" fmla="*/ 63 h 132"/>
                <a:gd name="T8" fmla="*/ 34 w 401"/>
                <a:gd name="T9" fmla="*/ 60 h 132"/>
                <a:gd name="T10" fmla="*/ 372 w 401"/>
                <a:gd name="T11" fmla="*/ 0 h 132"/>
                <a:gd name="T12" fmla="*/ 386 w 401"/>
                <a:gd name="T13" fmla="*/ 6 h 132"/>
                <a:gd name="T14" fmla="*/ 392 w 401"/>
                <a:gd name="T15" fmla="*/ 13 h 132"/>
                <a:gd name="T16" fmla="*/ 395 w 401"/>
                <a:gd name="T17" fmla="*/ 22 h 132"/>
                <a:gd name="T18" fmla="*/ 399 w 401"/>
                <a:gd name="T19" fmla="*/ 36 h 132"/>
                <a:gd name="T20" fmla="*/ 400 w 401"/>
                <a:gd name="T21" fmla="*/ 45 h 132"/>
                <a:gd name="T22" fmla="*/ 398 w 401"/>
                <a:gd name="T23" fmla="*/ 59 h 132"/>
                <a:gd name="T24" fmla="*/ 398 w 401"/>
                <a:gd name="T25" fmla="*/ 67 h 132"/>
                <a:gd name="T26" fmla="*/ 395 w 401"/>
                <a:gd name="T27" fmla="*/ 72 h 132"/>
                <a:gd name="T28" fmla="*/ 58 w 401"/>
                <a:gd name="T29" fmla="*/ 131 h 132"/>
                <a:gd name="T30" fmla="*/ 42 w 401"/>
                <a:gd name="T31" fmla="*/ 130 h 132"/>
                <a:gd name="T32" fmla="*/ 27 w 401"/>
                <a:gd name="T33" fmla="*/ 128 h 132"/>
                <a:gd name="T34" fmla="*/ 13 w 401"/>
                <a:gd name="T35" fmla="*/ 129 h 132"/>
                <a:gd name="T36" fmla="*/ 4 w 401"/>
                <a:gd name="T37" fmla="*/ 128 h 132"/>
                <a:gd name="T38" fmla="*/ 2 w 401"/>
                <a:gd name="T39" fmla="*/ 110 h 132"/>
                <a:gd name="T40" fmla="*/ 0 w 401"/>
                <a:gd name="T41" fmla="*/ 105 h 13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01"/>
                <a:gd name="T64" fmla="*/ 0 h 132"/>
                <a:gd name="T65" fmla="*/ 401 w 401"/>
                <a:gd name="T66" fmla="*/ 132 h 13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01" h="132">
                  <a:moveTo>
                    <a:pt x="0" y="105"/>
                  </a:moveTo>
                  <a:lnTo>
                    <a:pt x="0" y="79"/>
                  </a:lnTo>
                  <a:lnTo>
                    <a:pt x="6" y="71"/>
                  </a:lnTo>
                  <a:lnTo>
                    <a:pt x="18" y="63"/>
                  </a:lnTo>
                  <a:lnTo>
                    <a:pt x="34" y="60"/>
                  </a:lnTo>
                  <a:lnTo>
                    <a:pt x="372" y="0"/>
                  </a:lnTo>
                  <a:lnTo>
                    <a:pt x="386" y="6"/>
                  </a:lnTo>
                  <a:lnTo>
                    <a:pt x="392" y="13"/>
                  </a:lnTo>
                  <a:lnTo>
                    <a:pt x="395" y="22"/>
                  </a:lnTo>
                  <a:lnTo>
                    <a:pt x="399" y="36"/>
                  </a:lnTo>
                  <a:lnTo>
                    <a:pt x="400" y="45"/>
                  </a:lnTo>
                  <a:lnTo>
                    <a:pt x="398" y="59"/>
                  </a:lnTo>
                  <a:lnTo>
                    <a:pt x="398" y="67"/>
                  </a:lnTo>
                  <a:lnTo>
                    <a:pt x="395" y="72"/>
                  </a:lnTo>
                  <a:lnTo>
                    <a:pt x="58" y="131"/>
                  </a:lnTo>
                  <a:lnTo>
                    <a:pt x="42" y="130"/>
                  </a:lnTo>
                  <a:lnTo>
                    <a:pt x="27" y="128"/>
                  </a:lnTo>
                  <a:lnTo>
                    <a:pt x="13" y="129"/>
                  </a:lnTo>
                  <a:lnTo>
                    <a:pt x="4" y="128"/>
                  </a:lnTo>
                  <a:lnTo>
                    <a:pt x="2" y="110"/>
                  </a:lnTo>
                  <a:lnTo>
                    <a:pt x="0" y="105"/>
                  </a:lnTo>
                </a:path>
              </a:pathLst>
            </a:custGeom>
            <a:solidFill>
              <a:srgbClr val="A0A0A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06" name="Freeform 117">
              <a:extLst>
                <a:ext uri="{FF2B5EF4-FFF2-40B4-BE49-F238E27FC236}">
                  <a16:creationId xmlns:a16="http://schemas.microsoft.com/office/drawing/2014/main" id="{0BC422BD-389C-4EC8-A1B9-4FA419588019}"/>
                </a:ext>
              </a:extLst>
            </p:cNvPr>
            <p:cNvSpPr>
              <a:spLocks noChangeAspect="1"/>
            </p:cNvSpPr>
            <p:nvPr/>
          </p:nvSpPr>
          <p:spPr bwMode="auto">
            <a:xfrm>
              <a:off x="3598" y="2857"/>
              <a:ext cx="405" cy="136"/>
            </a:xfrm>
            <a:custGeom>
              <a:avLst/>
              <a:gdLst>
                <a:gd name="T0" fmla="*/ 0 w 405"/>
                <a:gd name="T1" fmla="*/ 109 h 136"/>
                <a:gd name="T2" fmla="*/ 0 w 405"/>
                <a:gd name="T3" fmla="*/ 82 h 136"/>
                <a:gd name="T4" fmla="*/ 6 w 405"/>
                <a:gd name="T5" fmla="*/ 73 h 136"/>
                <a:gd name="T6" fmla="*/ 18 w 405"/>
                <a:gd name="T7" fmla="*/ 65 h 136"/>
                <a:gd name="T8" fmla="*/ 35 w 405"/>
                <a:gd name="T9" fmla="*/ 63 h 136"/>
                <a:gd name="T10" fmla="*/ 376 w 405"/>
                <a:gd name="T11" fmla="*/ 0 h 136"/>
                <a:gd name="T12" fmla="*/ 389 w 405"/>
                <a:gd name="T13" fmla="*/ 6 h 136"/>
                <a:gd name="T14" fmla="*/ 396 w 405"/>
                <a:gd name="T15" fmla="*/ 14 h 136"/>
                <a:gd name="T16" fmla="*/ 399 w 405"/>
                <a:gd name="T17" fmla="*/ 23 h 136"/>
                <a:gd name="T18" fmla="*/ 403 w 405"/>
                <a:gd name="T19" fmla="*/ 37 h 136"/>
                <a:gd name="T20" fmla="*/ 404 w 405"/>
                <a:gd name="T21" fmla="*/ 46 h 136"/>
                <a:gd name="T22" fmla="*/ 402 w 405"/>
                <a:gd name="T23" fmla="*/ 60 h 136"/>
                <a:gd name="T24" fmla="*/ 401 w 405"/>
                <a:gd name="T25" fmla="*/ 69 h 136"/>
                <a:gd name="T26" fmla="*/ 399 w 405"/>
                <a:gd name="T27" fmla="*/ 73 h 136"/>
                <a:gd name="T28" fmla="*/ 59 w 405"/>
                <a:gd name="T29" fmla="*/ 135 h 136"/>
                <a:gd name="T30" fmla="*/ 43 w 405"/>
                <a:gd name="T31" fmla="*/ 133 h 136"/>
                <a:gd name="T32" fmla="*/ 28 w 405"/>
                <a:gd name="T33" fmla="*/ 131 h 136"/>
                <a:gd name="T34" fmla="*/ 13 w 405"/>
                <a:gd name="T35" fmla="*/ 133 h 136"/>
                <a:gd name="T36" fmla="*/ 4 w 405"/>
                <a:gd name="T37" fmla="*/ 132 h 136"/>
                <a:gd name="T38" fmla="*/ 1 w 405"/>
                <a:gd name="T39" fmla="*/ 113 h 136"/>
                <a:gd name="T40" fmla="*/ 0 w 405"/>
                <a:gd name="T41" fmla="*/ 109 h 1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05"/>
                <a:gd name="T64" fmla="*/ 0 h 136"/>
                <a:gd name="T65" fmla="*/ 405 w 405"/>
                <a:gd name="T66" fmla="*/ 136 h 1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05" h="136">
                  <a:moveTo>
                    <a:pt x="0" y="109"/>
                  </a:moveTo>
                  <a:lnTo>
                    <a:pt x="0" y="82"/>
                  </a:lnTo>
                  <a:lnTo>
                    <a:pt x="6" y="73"/>
                  </a:lnTo>
                  <a:lnTo>
                    <a:pt x="18" y="65"/>
                  </a:lnTo>
                  <a:lnTo>
                    <a:pt x="35" y="63"/>
                  </a:lnTo>
                  <a:lnTo>
                    <a:pt x="376" y="0"/>
                  </a:lnTo>
                  <a:lnTo>
                    <a:pt x="389" y="6"/>
                  </a:lnTo>
                  <a:lnTo>
                    <a:pt x="396" y="14"/>
                  </a:lnTo>
                  <a:lnTo>
                    <a:pt x="399" y="23"/>
                  </a:lnTo>
                  <a:lnTo>
                    <a:pt x="403" y="37"/>
                  </a:lnTo>
                  <a:lnTo>
                    <a:pt x="404" y="46"/>
                  </a:lnTo>
                  <a:lnTo>
                    <a:pt x="402" y="60"/>
                  </a:lnTo>
                  <a:lnTo>
                    <a:pt x="401" y="69"/>
                  </a:lnTo>
                  <a:lnTo>
                    <a:pt x="399" y="73"/>
                  </a:lnTo>
                  <a:lnTo>
                    <a:pt x="59" y="135"/>
                  </a:lnTo>
                  <a:lnTo>
                    <a:pt x="43" y="133"/>
                  </a:lnTo>
                  <a:lnTo>
                    <a:pt x="28" y="131"/>
                  </a:lnTo>
                  <a:lnTo>
                    <a:pt x="13" y="133"/>
                  </a:lnTo>
                  <a:lnTo>
                    <a:pt x="4" y="132"/>
                  </a:lnTo>
                  <a:lnTo>
                    <a:pt x="1" y="113"/>
                  </a:lnTo>
                  <a:lnTo>
                    <a:pt x="0" y="109"/>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507" name="Freeform 118">
              <a:extLst>
                <a:ext uri="{FF2B5EF4-FFF2-40B4-BE49-F238E27FC236}">
                  <a16:creationId xmlns:a16="http://schemas.microsoft.com/office/drawing/2014/main" id="{07815514-C5AC-41A3-BA79-A6A033B73F86}"/>
                </a:ext>
              </a:extLst>
            </p:cNvPr>
            <p:cNvSpPr>
              <a:spLocks noChangeAspect="1"/>
            </p:cNvSpPr>
            <p:nvPr/>
          </p:nvSpPr>
          <p:spPr bwMode="auto">
            <a:xfrm>
              <a:off x="3585" y="2937"/>
              <a:ext cx="30" cy="47"/>
            </a:xfrm>
            <a:custGeom>
              <a:avLst/>
              <a:gdLst>
                <a:gd name="T0" fmla="*/ 11 w 30"/>
                <a:gd name="T1" fmla="*/ 0 h 47"/>
                <a:gd name="T2" fmla="*/ 7 w 30"/>
                <a:gd name="T3" fmla="*/ 4 h 47"/>
                <a:gd name="T4" fmla="*/ 4 w 30"/>
                <a:gd name="T5" fmla="*/ 8 h 47"/>
                <a:gd name="T6" fmla="*/ 1 w 30"/>
                <a:gd name="T7" fmla="*/ 14 h 47"/>
                <a:gd name="T8" fmla="*/ 0 w 30"/>
                <a:gd name="T9" fmla="*/ 23 h 47"/>
                <a:gd name="T10" fmla="*/ 0 w 30"/>
                <a:gd name="T11" fmla="*/ 27 h 47"/>
                <a:gd name="T12" fmla="*/ 1 w 30"/>
                <a:gd name="T13" fmla="*/ 33 h 47"/>
                <a:gd name="T14" fmla="*/ 5 w 30"/>
                <a:gd name="T15" fmla="*/ 40 h 47"/>
                <a:gd name="T16" fmla="*/ 8 w 30"/>
                <a:gd name="T17" fmla="*/ 43 h 47"/>
                <a:gd name="T18" fmla="*/ 15 w 30"/>
                <a:gd name="T19" fmla="*/ 45 h 47"/>
                <a:gd name="T20" fmla="*/ 21 w 30"/>
                <a:gd name="T21" fmla="*/ 46 h 47"/>
                <a:gd name="T22" fmla="*/ 26 w 30"/>
                <a:gd name="T23" fmla="*/ 39 h 47"/>
                <a:gd name="T24" fmla="*/ 28 w 30"/>
                <a:gd name="T25" fmla="*/ 35 h 47"/>
                <a:gd name="T26" fmla="*/ 29 w 30"/>
                <a:gd name="T27" fmla="*/ 24 h 47"/>
                <a:gd name="T28" fmla="*/ 28 w 30"/>
                <a:gd name="T29" fmla="*/ 16 h 47"/>
                <a:gd name="T30" fmla="*/ 23 w 30"/>
                <a:gd name="T31" fmla="*/ 8 h 47"/>
                <a:gd name="T32" fmla="*/ 17 w 30"/>
                <a:gd name="T33" fmla="*/ 3 h 47"/>
                <a:gd name="T34" fmla="*/ 12 w 30"/>
                <a:gd name="T35" fmla="*/ 3 h 47"/>
                <a:gd name="T36" fmla="*/ 10 w 30"/>
                <a:gd name="T37" fmla="*/ 2 h 47"/>
                <a:gd name="T38" fmla="*/ 11 w 30"/>
                <a:gd name="T39" fmla="*/ 0 h 4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
                <a:gd name="T61" fmla="*/ 0 h 47"/>
                <a:gd name="T62" fmla="*/ 30 w 30"/>
                <a:gd name="T63" fmla="*/ 47 h 4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 h="47">
                  <a:moveTo>
                    <a:pt x="11" y="0"/>
                  </a:moveTo>
                  <a:lnTo>
                    <a:pt x="7" y="4"/>
                  </a:lnTo>
                  <a:lnTo>
                    <a:pt x="4" y="8"/>
                  </a:lnTo>
                  <a:lnTo>
                    <a:pt x="1" y="14"/>
                  </a:lnTo>
                  <a:lnTo>
                    <a:pt x="0" y="23"/>
                  </a:lnTo>
                  <a:lnTo>
                    <a:pt x="0" y="27"/>
                  </a:lnTo>
                  <a:lnTo>
                    <a:pt x="1" y="33"/>
                  </a:lnTo>
                  <a:lnTo>
                    <a:pt x="5" y="40"/>
                  </a:lnTo>
                  <a:lnTo>
                    <a:pt x="8" y="43"/>
                  </a:lnTo>
                  <a:lnTo>
                    <a:pt x="15" y="45"/>
                  </a:lnTo>
                  <a:lnTo>
                    <a:pt x="21" y="46"/>
                  </a:lnTo>
                  <a:lnTo>
                    <a:pt x="26" y="39"/>
                  </a:lnTo>
                  <a:lnTo>
                    <a:pt x="28" y="35"/>
                  </a:lnTo>
                  <a:lnTo>
                    <a:pt x="29" y="24"/>
                  </a:lnTo>
                  <a:lnTo>
                    <a:pt x="28" y="16"/>
                  </a:lnTo>
                  <a:lnTo>
                    <a:pt x="23" y="8"/>
                  </a:lnTo>
                  <a:lnTo>
                    <a:pt x="17" y="3"/>
                  </a:lnTo>
                  <a:lnTo>
                    <a:pt x="12" y="3"/>
                  </a:lnTo>
                  <a:lnTo>
                    <a:pt x="10" y="2"/>
                  </a:lnTo>
                  <a:lnTo>
                    <a:pt x="11" y="0"/>
                  </a:lnTo>
                </a:path>
              </a:pathLst>
            </a:custGeom>
            <a:solidFill>
              <a:srgbClr val="00000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08" name="Freeform 119">
              <a:extLst>
                <a:ext uri="{FF2B5EF4-FFF2-40B4-BE49-F238E27FC236}">
                  <a16:creationId xmlns:a16="http://schemas.microsoft.com/office/drawing/2014/main" id="{684E5E4D-40BF-48EE-8C71-93B9248561BC}"/>
                </a:ext>
              </a:extLst>
            </p:cNvPr>
            <p:cNvSpPr>
              <a:spLocks noChangeAspect="1"/>
            </p:cNvSpPr>
            <p:nvPr/>
          </p:nvSpPr>
          <p:spPr bwMode="auto">
            <a:xfrm>
              <a:off x="3585" y="2938"/>
              <a:ext cx="33" cy="50"/>
            </a:xfrm>
            <a:custGeom>
              <a:avLst/>
              <a:gdLst>
                <a:gd name="T0" fmla="*/ 12 w 33"/>
                <a:gd name="T1" fmla="*/ 0 h 50"/>
                <a:gd name="T2" fmla="*/ 7 w 33"/>
                <a:gd name="T3" fmla="*/ 3 h 50"/>
                <a:gd name="T4" fmla="*/ 5 w 33"/>
                <a:gd name="T5" fmla="*/ 8 h 50"/>
                <a:gd name="T6" fmla="*/ 1 w 33"/>
                <a:gd name="T7" fmla="*/ 15 h 50"/>
                <a:gd name="T8" fmla="*/ 0 w 33"/>
                <a:gd name="T9" fmla="*/ 24 h 50"/>
                <a:gd name="T10" fmla="*/ 0 w 33"/>
                <a:gd name="T11" fmla="*/ 28 h 50"/>
                <a:gd name="T12" fmla="*/ 2 w 33"/>
                <a:gd name="T13" fmla="*/ 35 h 50"/>
                <a:gd name="T14" fmla="*/ 5 w 33"/>
                <a:gd name="T15" fmla="*/ 42 h 50"/>
                <a:gd name="T16" fmla="*/ 10 w 33"/>
                <a:gd name="T17" fmla="*/ 46 h 50"/>
                <a:gd name="T18" fmla="*/ 17 w 33"/>
                <a:gd name="T19" fmla="*/ 49 h 50"/>
                <a:gd name="T20" fmla="*/ 23 w 33"/>
                <a:gd name="T21" fmla="*/ 49 h 50"/>
                <a:gd name="T22" fmla="*/ 28 w 33"/>
                <a:gd name="T23" fmla="*/ 43 h 50"/>
                <a:gd name="T24" fmla="*/ 31 w 33"/>
                <a:gd name="T25" fmla="*/ 36 h 50"/>
                <a:gd name="T26" fmla="*/ 32 w 33"/>
                <a:gd name="T27" fmla="*/ 25 h 50"/>
                <a:gd name="T28" fmla="*/ 31 w 33"/>
                <a:gd name="T29" fmla="*/ 18 h 50"/>
                <a:gd name="T30" fmla="*/ 25 w 33"/>
                <a:gd name="T31" fmla="*/ 7 h 50"/>
                <a:gd name="T32" fmla="*/ 18 w 33"/>
                <a:gd name="T33" fmla="*/ 2 h 50"/>
                <a:gd name="T34" fmla="*/ 14 w 33"/>
                <a:gd name="T35" fmla="*/ 2 h 50"/>
                <a:gd name="T36" fmla="*/ 11 w 33"/>
                <a:gd name="T37" fmla="*/ 2 h 50"/>
                <a:gd name="T38" fmla="*/ 12 w 33"/>
                <a:gd name="T39" fmla="*/ 0 h 5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3"/>
                <a:gd name="T61" fmla="*/ 0 h 50"/>
                <a:gd name="T62" fmla="*/ 33 w 33"/>
                <a:gd name="T63" fmla="*/ 50 h 5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3" h="50">
                  <a:moveTo>
                    <a:pt x="12" y="0"/>
                  </a:moveTo>
                  <a:lnTo>
                    <a:pt x="7" y="3"/>
                  </a:lnTo>
                  <a:lnTo>
                    <a:pt x="5" y="8"/>
                  </a:lnTo>
                  <a:lnTo>
                    <a:pt x="1" y="15"/>
                  </a:lnTo>
                  <a:lnTo>
                    <a:pt x="0" y="24"/>
                  </a:lnTo>
                  <a:lnTo>
                    <a:pt x="0" y="28"/>
                  </a:lnTo>
                  <a:lnTo>
                    <a:pt x="2" y="35"/>
                  </a:lnTo>
                  <a:lnTo>
                    <a:pt x="5" y="42"/>
                  </a:lnTo>
                  <a:lnTo>
                    <a:pt x="10" y="46"/>
                  </a:lnTo>
                  <a:lnTo>
                    <a:pt x="17" y="49"/>
                  </a:lnTo>
                  <a:lnTo>
                    <a:pt x="23" y="49"/>
                  </a:lnTo>
                  <a:lnTo>
                    <a:pt x="28" y="43"/>
                  </a:lnTo>
                  <a:lnTo>
                    <a:pt x="31" y="36"/>
                  </a:lnTo>
                  <a:lnTo>
                    <a:pt x="32" y="25"/>
                  </a:lnTo>
                  <a:lnTo>
                    <a:pt x="31" y="18"/>
                  </a:lnTo>
                  <a:lnTo>
                    <a:pt x="25" y="7"/>
                  </a:lnTo>
                  <a:lnTo>
                    <a:pt x="18" y="2"/>
                  </a:lnTo>
                  <a:lnTo>
                    <a:pt x="14" y="2"/>
                  </a:lnTo>
                  <a:lnTo>
                    <a:pt x="11" y="2"/>
                  </a:lnTo>
                  <a:lnTo>
                    <a:pt x="12" y="0"/>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509" name="Freeform 120">
              <a:extLst>
                <a:ext uri="{FF2B5EF4-FFF2-40B4-BE49-F238E27FC236}">
                  <a16:creationId xmlns:a16="http://schemas.microsoft.com/office/drawing/2014/main" id="{D2D0E307-BDBA-4A99-AC00-CDCE80433F76}"/>
                </a:ext>
              </a:extLst>
            </p:cNvPr>
            <p:cNvSpPr>
              <a:spLocks noChangeAspect="1"/>
            </p:cNvSpPr>
            <p:nvPr/>
          </p:nvSpPr>
          <p:spPr bwMode="auto">
            <a:xfrm>
              <a:off x="3605" y="2958"/>
              <a:ext cx="17" cy="17"/>
            </a:xfrm>
            <a:custGeom>
              <a:avLst/>
              <a:gdLst>
                <a:gd name="T0" fmla="*/ 0 w 17"/>
                <a:gd name="T1" fmla="*/ 9 h 17"/>
                <a:gd name="T2" fmla="*/ 0 w 17"/>
                <a:gd name="T3" fmla="*/ 16 h 17"/>
                <a:gd name="T4" fmla="*/ 0 w 17"/>
                <a:gd name="T5" fmla="*/ 12 h 17"/>
                <a:gd name="T6" fmla="*/ 16 w 17"/>
                <a:gd name="T7" fmla="*/ 3 h 17"/>
                <a:gd name="T8" fmla="*/ 16 w 17"/>
                <a:gd name="T9" fmla="*/ 0 h 17"/>
                <a:gd name="T10" fmla="*/ 16 w 17"/>
                <a:gd name="T11" fmla="*/ 3 h 17"/>
                <a:gd name="T12" fmla="*/ 0 w 17"/>
                <a:gd name="T13" fmla="*/ 9 h 17"/>
                <a:gd name="T14" fmla="*/ 0 w 17"/>
                <a:gd name="T15" fmla="*/ 12 h 17"/>
                <a:gd name="T16" fmla="*/ 0 w 17"/>
                <a:gd name="T17" fmla="*/ 9 h 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7"/>
                <a:gd name="T28" fmla="*/ 0 h 17"/>
                <a:gd name="T29" fmla="*/ 17 w 17"/>
                <a:gd name="T30" fmla="*/ 17 h 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7" h="17">
                  <a:moveTo>
                    <a:pt x="0" y="9"/>
                  </a:moveTo>
                  <a:lnTo>
                    <a:pt x="0" y="16"/>
                  </a:lnTo>
                  <a:lnTo>
                    <a:pt x="0" y="12"/>
                  </a:lnTo>
                  <a:lnTo>
                    <a:pt x="16" y="3"/>
                  </a:lnTo>
                  <a:lnTo>
                    <a:pt x="16" y="0"/>
                  </a:lnTo>
                  <a:lnTo>
                    <a:pt x="16" y="3"/>
                  </a:lnTo>
                  <a:lnTo>
                    <a:pt x="0" y="9"/>
                  </a:lnTo>
                  <a:lnTo>
                    <a:pt x="0" y="12"/>
                  </a:lnTo>
                  <a:lnTo>
                    <a:pt x="0" y="9"/>
                  </a:lnTo>
                </a:path>
              </a:pathLst>
            </a:custGeom>
            <a:solidFill>
              <a:srgbClr val="FFFFFF"/>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10" name="Freeform 121">
              <a:extLst>
                <a:ext uri="{FF2B5EF4-FFF2-40B4-BE49-F238E27FC236}">
                  <a16:creationId xmlns:a16="http://schemas.microsoft.com/office/drawing/2014/main" id="{1374B41D-4965-4460-9C92-51762F181BA8}"/>
                </a:ext>
              </a:extLst>
            </p:cNvPr>
            <p:cNvSpPr>
              <a:spLocks noChangeAspect="1"/>
            </p:cNvSpPr>
            <p:nvPr/>
          </p:nvSpPr>
          <p:spPr bwMode="auto">
            <a:xfrm>
              <a:off x="3748" y="2941"/>
              <a:ext cx="210" cy="41"/>
            </a:xfrm>
            <a:custGeom>
              <a:avLst/>
              <a:gdLst>
                <a:gd name="T0" fmla="*/ 0 w 210"/>
                <a:gd name="T1" fmla="*/ 33 h 41"/>
                <a:gd name="T2" fmla="*/ 209 w 210"/>
                <a:gd name="T3" fmla="*/ 40 h 41"/>
                <a:gd name="T4" fmla="*/ 189 w 210"/>
                <a:gd name="T5" fmla="*/ 0 h 41"/>
                <a:gd name="T6" fmla="*/ 0 w 210"/>
                <a:gd name="T7" fmla="*/ 33 h 41"/>
                <a:gd name="T8" fmla="*/ 0 60000 65536"/>
                <a:gd name="T9" fmla="*/ 0 60000 65536"/>
                <a:gd name="T10" fmla="*/ 0 60000 65536"/>
                <a:gd name="T11" fmla="*/ 0 60000 65536"/>
                <a:gd name="T12" fmla="*/ 0 w 210"/>
                <a:gd name="T13" fmla="*/ 0 h 41"/>
                <a:gd name="T14" fmla="*/ 210 w 210"/>
                <a:gd name="T15" fmla="*/ 41 h 41"/>
              </a:gdLst>
              <a:ahLst/>
              <a:cxnLst>
                <a:cxn ang="T8">
                  <a:pos x="T0" y="T1"/>
                </a:cxn>
                <a:cxn ang="T9">
                  <a:pos x="T2" y="T3"/>
                </a:cxn>
                <a:cxn ang="T10">
                  <a:pos x="T4" y="T5"/>
                </a:cxn>
                <a:cxn ang="T11">
                  <a:pos x="T6" y="T7"/>
                </a:cxn>
              </a:cxnLst>
              <a:rect l="T12" t="T13" r="T14" b="T15"/>
              <a:pathLst>
                <a:path w="210" h="41">
                  <a:moveTo>
                    <a:pt x="0" y="33"/>
                  </a:moveTo>
                  <a:lnTo>
                    <a:pt x="209" y="40"/>
                  </a:lnTo>
                  <a:lnTo>
                    <a:pt x="189" y="0"/>
                  </a:lnTo>
                  <a:lnTo>
                    <a:pt x="0" y="33"/>
                  </a:lnTo>
                </a:path>
              </a:pathLst>
            </a:custGeom>
            <a:solidFill>
              <a:srgbClr val="C0C0C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11" name="Freeform 122">
              <a:extLst>
                <a:ext uri="{FF2B5EF4-FFF2-40B4-BE49-F238E27FC236}">
                  <a16:creationId xmlns:a16="http://schemas.microsoft.com/office/drawing/2014/main" id="{7925A9C2-4639-4F19-BC82-365FD045160E}"/>
                </a:ext>
              </a:extLst>
            </p:cNvPr>
            <p:cNvSpPr>
              <a:spLocks noChangeAspect="1"/>
            </p:cNvSpPr>
            <p:nvPr/>
          </p:nvSpPr>
          <p:spPr bwMode="auto">
            <a:xfrm>
              <a:off x="3747" y="2941"/>
              <a:ext cx="215" cy="43"/>
            </a:xfrm>
            <a:custGeom>
              <a:avLst/>
              <a:gdLst>
                <a:gd name="T0" fmla="*/ 0 w 215"/>
                <a:gd name="T1" fmla="*/ 36 h 43"/>
                <a:gd name="T2" fmla="*/ 214 w 215"/>
                <a:gd name="T3" fmla="*/ 42 h 43"/>
                <a:gd name="T4" fmla="*/ 193 w 215"/>
                <a:gd name="T5" fmla="*/ 0 h 43"/>
                <a:gd name="T6" fmla="*/ 0 w 215"/>
                <a:gd name="T7" fmla="*/ 36 h 43"/>
                <a:gd name="T8" fmla="*/ 0 60000 65536"/>
                <a:gd name="T9" fmla="*/ 0 60000 65536"/>
                <a:gd name="T10" fmla="*/ 0 60000 65536"/>
                <a:gd name="T11" fmla="*/ 0 60000 65536"/>
                <a:gd name="T12" fmla="*/ 0 w 215"/>
                <a:gd name="T13" fmla="*/ 0 h 43"/>
                <a:gd name="T14" fmla="*/ 215 w 215"/>
                <a:gd name="T15" fmla="*/ 43 h 43"/>
              </a:gdLst>
              <a:ahLst/>
              <a:cxnLst>
                <a:cxn ang="T8">
                  <a:pos x="T0" y="T1"/>
                </a:cxn>
                <a:cxn ang="T9">
                  <a:pos x="T2" y="T3"/>
                </a:cxn>
                <a:cxn ang="T10">
                  <a:pos x="T4" y="T5"/>
                </a:cxn>
                <a:cxn ang="T11">
                  <a:pos x="T6" y="T7"/>
                </a:cxn>
              </a:cxnLst>
              <a:rect l="T12" t="T13" r="T14" b="T15"/>
              <a:pathLst>
                <a:path w="215" h="43">
                  <a:moveTo>
                    <a:pt x="0" y="36"/>
                  </a:moveTo>
                  <a:lnTo>
                    <a:pt x="214" y="42"/>
                  </a:lnTo>
                  <a:lnTo>
                    <a:pt x="193" y="0"/>
                  </a:lnTo>
                  <a:lnTo>
                    <a:pt x="0" y="36"/>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512" name="Freeform 123">
              <a:extLst>
                <a:ext uri="{FF2B5EF4-FFF2-40B4-BE49-F238E27FC236}">
                  <a16:creationId xmlns:a16="http://schemas.microsoft.com/office/drawing/2014/main" id="{26C8EFCA-94FB-4924-B3CC-6741D0A7F5ED}"/>
                </a:ext>
              </a:extLst>
            </p:cNvPr>
            <p:cNvSpPr>
              <a:spLocks noChangeAspect="1"/>
            </p:cNvSpPr>
            <p:nvPr/>
          </p:nvSpPr>
          <p:spPr bwMode="auto">
            <a:xfrm>
              <a:off x="3952" y="2931"/>
              <a:ext cx="44" cy="47"/>
            </a:xfrm>
            <a:custGeom>
              <a:avLst/>
              <a:gdLst>
                <a:gd name="T0" fmla="*/ 0 w 44"/>
                <a:gd name="T1" fmla="*/ 7 h 47"/>
                <a:gd name="T2" fmla="*/ 22 w 44"/>
                <a:gd name="T3" fmla="*/ 46 h 47"/>
                <a:gd name="T4" fmla="*/ 43 w 44"/>
                <a:gd name="T5" fmla="*/ 42 h 47"/>
                <a:gd name="T6" fmla="*/ 29 w 44"/>
                <a:gd name="T7" fmla="*/ 15 h 47"/>
                <a:gd name="T8" fmla="*/ 33 w 44"/>
                <a:gd name="T9" fmla="*/ 0 h 47"/>
                <a:gd name="T10" fmla="*/ 0 w 44"/>
                <a:gd name="T11" fmla="*/ 7 h 47"/>
                <a:gd name="T12" fmla="*/ 0 60000 65536"/>
                <a:gd name="T13" fmla="*/ 0 60000 65536"/>
                <a:gd name="T14" fmla="*/ 0 60000 65536"/>
                <a:gd name="T15" fmla="*/ 0 60000 65536"/>
                <a:gd name="T16" fmla="*/ 0 60000 65536"/>
                <a:gd name="T17" fmla="*/ 0 60000 65536"/>
                <a:gd name="T18" fmla="*/ 0 w 44"/>
                <a:gd name="T19" fmla="*/ 0 h 47"/>
                <a:gd name="T20" fmla="*/ 44 w 44"/>
                <a:gd name="T21" fmla="*/ 47 h 47"/>
              </a:gdLst>
              <a:ahLst/>
              <a:cxnLst>
                <a:cxn ang="T12">
                  <a:pos x="T0" y="T1"/>
                </a:cxn>
                <a:cxn ang="T13">
                  <a:pos x="T2" y="T3"/>
                </a:cxn>
                <a:cxn ang="T14">
                  <a:pos x="T4" y="T5"/>
                </a:cxn>
                <a:cxn ang="T15">
                  <a:pos x="T6" y="T7"/>
                </a:cxn>
                <a:cxn ang="T16">
                  <a:pos x="T8" y="T9"/>
                </a:cxn>
                <a:cxn ang="T17">
                  <a:pos x="T10" y="T11"/>
                </a:cxn>
              </a:cxnLst>
              <a:rect l="T18" t="T19" r="T20" b="T21"/>
              <a:pathLst>
                <a:path w="44" h="47">
                  <a:moveTo>
                    <a:pt x="0" y="7"/>
                  </a:moveTo>
                  <a:lnTo>
                    <a:pt x="22" y="46"/>
                  </a:lnTo>
                  <a:lnTo>
                    <a:pt x="43" y="42"/>
                  </a:lnTo>
                  <a:lnTo>
                    <a:pt x="29" y="15"/>
                  </a:lnTo>
                  <a:lnTo>
                    <a:pt x="33" y="0"/>
                  </a:lnTo>
                  <a:lnTo>
                    <a:pt x="0" y="7"/>
                  </a:lnTo>
                </a:path>
              </a:pathLst>
            </a:custGeom>
            <a:solidFill>
              <a:srgbClr val="C0C0C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13" name="Freeform 124">
              <a:extLst>
                <a:ext uri="{FF2B5EF4-FFF2-40B4-BE49-F238E27FC236}">
                  <a16:creationId xmlns:a16="http://schemas.microsoft.com/office/drawing/2014/main" id="{54F4B9CB-A0E8-42F5-A791-42132D0A8175}"/>
                </a:ext>
              </a:extLst>
            </p:cNvPr>
            <p:cNvSpPr>
              <a:spLocks noChangeAspect="1"/>
            </p:cNvSpPr>
            <p:nvPr/>
          </p:nvSpPr>
          <p:spPr bwMode="auto">
            <a:xfrm>
              <a:off x="3951" y="2931"/>
              <a:ext cx="49" cy="51"/>
            </a:xfrm>
            <a:custGeom>
              <a:avLst/>
              <a:gdLst>
                <a:gd name="T0" fmla="*/ 0 w 49"/>
                <a:gd name="T1" fmla="*/ 8 h 51"/>
                <a:gd name="T2" fmla="*/ 24 w 49"/>
                <a:gd name="T3" fmla="*/ 50 h 51"/>
                <a:gd name="T4" fmla="*/ 48 w 49"/>
                <a:gd name="T5" fmla="*/ 47 h 51"/>
                <a:gd name="T6" fmla="*/ 33 w 49"/>
                <a:gd name="T7" fmla="*/ 16 h 51"/>
                <a:gd name="T8" fmla="*/ 37 w 49"/>
                <a:gd name="T9" fmla="*/ 0 h 51"/>
                <a:gd name="T10" fmla="*/ 0 w 49"/>
                <a:gd name="T11" fmla="*/ 8 h 51"/>
                <a:gd name="T12" fmla="*/ 0 60000 65536"/>
                <a:gd name="T13" fmla="*/ 0 60000 65536"/>
                <a:gd name="T14" fmla="*/ 0 60000 65536"/>
                <a:gd name="T15" fmla="*/ 0 60000 65536"/>
                <a:gd name="T16" fmla="*/ 0 60000 65536"/>
                <a:gd name="T17" fmla="*/ 0 60000 65536"/>
                <a:gd name="T18" fmla="*/ 0 w 49"/>
                <a:gd name="T19" fmla="*/ 0 h 51"/>
                <a:gd name="T20" fmla="*/ 49 w 49"/>
                <a:gd name="T21" fmla="*/ 51 h 51"/>
              </a:gdLst>
              <a:ahLst/>
              <a:cxnLst>
                <a:cxn ang="T12">
                  <a:pos x="T0" y="T1"/>
                </a:cxn>
                <a:cxn ang="T13">
                  <a:pos x="T2" y="T3"/>
                </a:cxn>
                <a:cxn ang="T14">
                  <a:pos x="T4" y="T5"/>
                </a:cxn>
                <a:cxn ang="T15">
                  <a:pos x="T6" y="T7"/>
                </a:cxn>
                <a:cxn ang="T16">
                  <a:pos x="T8" y="T9"/>
                </a:cxn>
                <a:cxn ang="T17">
                  <a:pos x="T10" y="T11"/>
                </a:cxn>
              </a:cxnLst>
              <a:rect l="T18" t="T19" r="T20" b="T21"/>
              <a:pathLst>
                <a:path w="49" h="51">
                  <a:moveTo>
                    <a:pt x="0" y="8"/>
                  </a:moveTo>
                  <a:lnTo>
                    <a:pt x="24" y="50"/>
                  </a:lnTo>
                  <a:lnTo>
                    <a:pt x="48" y="47"/>
                  </a:lnTo>
                  <a:lnTo>
                    <a:pt x="33" y="16"/>
                  </a:lnTo>
                  <a:lnTo>
                    <a:pt x="37" y="0"/>
                  </a:lnTo>
                  <a:lnTo>
                    <a:pt x="0" y="8"/>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514" name="Freeform 125">
              <a:extLst>
                <a:ext uri="{FF2B5EF4-FFF2-40B4-BE49-F238E27FC236}">
                  <a16:creationId xmlns:a16="http://schemas.microsoft.com/office/drawing/2014/main" id="{E5970D08-1704-4DBB-99D7-F58CBE48CDCC}"/>
                </a:ext>
              </a:extLst>
            </p:cNvPr>
            <p:cNvSpPr>
              <a:spLocks noChangeAspect="1"/>
            </p:cNvSpPr>
            <p:nvPr/>
          </p:nvSpPr>
          <p:spPr bwMode="auto">
            <a:xfrm>
              <a:off x="3729" y="2848"/>
              <a:ext cx="171" cy="49"/>
            </a:xfrm>
            <a:custGeom>
              <a:avLst/>
              <a:gdLst>
                <a:gd name="T0" fmla="*/ 0 w 171"/>
                <a:gd name="T1" fmla="*/ 48 h 49"/>
                <a:gd name="T2" fmla="*/ 161 w 171"/>
                <a:gd name="T3" fmla="*/ 0 h 49"/>
                <a:gd name="T4" fmla="*/ 170 w 171"/>
                <a:gd name="T5" fmla="*/ 20 h 49"/>
                <a:gd name="T6" fmla="*/ 0 w 171"/>
                <a:gd name="T7" fmla="*/ 48 h 49"/>
                <a:gd name="T8" fmla="*/ 0 60000 65536"/>
                <a:gd name="T9" fmla="*/ 0 60000 65536"/>
                <a:gd name="T10" fmla="*/ 0 60000 65536"/>
                <a:gd name="T11" fmla="*/ 0 60000 65536"/>
                <a:gd name="T12" fmla="*/ 0 w 171"/>
                <a:gd name="T13" fmla="*/ 0 h 49"/>
                <a:gd name="T14" fmla="*/ 171 w 171"/>
                <a:gd name="T15" fmla="*/ 49 h 49"/>
              </a:gdLst>
              <a:ahLst/>
              <a:cxnLst>
                <a:cxn ang="T8">
                  <a:pos x="T0" y="T1"/>
                </a:cxn>
                <a:cxn ang="T9">
                  <a:pos x="T2" y="T3"/>
                </a:cxn>
                <a:cxn ang="T10">
                  <a:pos x="T4" y="T5"/>
                </a:cxn>
                <a:cxn ang="T11">
                  <a:pos x="T6" y="T7"/>
                </a:cxn>
              </a:cxnLst>
              <a:rect l="T12" t="T13" r="T14" b="T15"/>
              <a:pathLst>
                <a:path w="171" h="49">
                  <a:moveTo>
                    <a:pt x="0" y="48"/>
                  </a:moveTo>
                  <a:lnTo>
                    <a:pt x="161" y="0"/>
                  </a:lnTo>
                  <a:lnTo>
                    <a:pt x="170" y="20"/>
                  </a:lnTo>
                  <a:lnTo>
                    <a:pt x="0" y="48"/>
                  </a:lnTo>
                </a:path>
              </a:pathLst>
            </a:custGeom>
            <a:solidFill>
              <a:srgbClr val="40404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15" name="Freeform 126">
              <a:extLst>
                <a:ext uri="{FF2B5EF4-FFF2-40B4-BE49-F238E27FC236}">
                  <a16:creationId xmlns:a16="http://schemas.microsoft.com/office/drawing/2014/main" id="{F89B33BE-C004-42D5-AAEC-DE420C46CA27}"/>
                </a:ext>
              </a:extLst>
            </p:cNvPr>
            <p:cNvSpPr>
              <a:spLocks noChangeAspect="1"/>
            </p:cNvSpPr>
            <p:nvPr/>
          </p:nvSpPr>
          <p:spPr bwMode="auto">
            <a:xfrm>
              <a:off x="3728" y="2848"/>
              <a:ext cx="176" cy="53"/>
            </a:xfrm>
            <a:custGeom>
              <a:avLst/>
              <a:gdLst>
                <a:gd name="T0" fmla="*/ 0 w 176"/>
                <a:gd name="T1" fmla="*/ 52 h 53"/>
                <a:gd name="T2" fmla="*/ 165 w 176"/>
                <a:gd name="T3" fmla="*/ 0 h 53"/>
                <a:gd name="T4" fmla="*/ 175 w 176"/>
                <a:gd name="T5" fmla="*/ 22 h 53"/>
                <a:gd name="T6" fmla="*/ 0 w 176"/>
                <a:gd name="T7" fmla="*/ 52 h 53"/>
                <a:gd name="T8" fmla="*/ 0 60000 65536"/>
                <a:gd name="T9" fmla="*/ 0 60000 65536"/>
                <a:gd name="T10" fmla="*/ 0 60000 65536"/>
                <a:gd name="T11" fmla="*/ 0 60000 65536"/>
                <a:gd name="T12" fmla="*/ 0 w 176"/>
                <a:gd name="T13" fmla="*/ 0 h 53"/>
                <a:gd name="T14" fmla="*/ 176 w 176"/>
                <a:gd name="T15" fmla="*/ 53 h 53"/>
              </a:gdLst>
              <a:ahLst/>
              <a:cxnLst>
                <a:cxn ang="T8">
                  <a:pos x="T0" y="T1"/>
                </a:cxn>
                <a:cxn ang="T9">
                  <a:pos x="T2" y="T3"/>
                </a:cxn>
                <a:cxn ang="T10">
                  <a:pos x="T4" y="T5"/>
                </a:cxn>
                <a:cxn ang="T11">
                  <a:pos x="T6" y="T7"/>
                </a:cxn>
              </a:cxnLst>
              <a:rect l="T12" t="T13" r="T14" b="T15"/>
              <a:pathLst>
                <a:path w="176" h="53">
                  <a:moveTo>
                    <a:pt x="0" y="52"/>
                  </a:moveTo>
                  <a:lnTo>
                    <a:pt x="165" y="0"/>
                  </a:lnTo>
                  <a:lnTo>
                    <a:pt x="175" y="22"/>
                  </a:lnTo>
                  <a:lnTo>
                    <a:pt x="0" y="52"/>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516" name="Freeform 127">
              <a:extLst>
                <a:ext uri="{FF2B5EF4-FFF2-40B4-BE49-F238E27FC236}">
                  <a16:creationId xmlns:a16="http://schemas.microsoft.com/office/drawing/2014/main" id="{6FEA8732-4C41-4DC5-A5E4-979DE9228D9C}"/>
                </a:ext>
              </a:extLst>
            </p:cNvPr>
            <p:cNvSpPr>
              <a:spLocks noChangeAspect="1"/>
            </p:cNvSpPr>
            <p:nvPr/>
          </p:nvSpPr>
          <p:spPr bwMode="auto">
            <a:xfrm>
              <a:off x="3908" y="2845"/>
              <a:ext cx="24" cy="19"/>
            </a:xfrm>
            <a:custGeom>
              <a:avLst/>
              <a:gdLst>
                <a:gd name="T0" fmla="*/ 8 w 24"/>
                <a:gd name="T1" fmla="*/ 18 h 19"/>
                <a:gd name="T2" fmla="*/ 0 w 24"/>
                <a:gd name="T3" fmla="*/ 0 h 19"/>
                <a:gd name="T4" fmla="*/ 16 w 24"/>
                <a:gd name="T5" fmla="*/ 0 h 19"/>
                <a:gd name="T6" fmla="*/ 23 w 24"/>
                <a:gd name="T7" fmla="*/ 16 h 19"/>
                <a:gd name="T8" fmla="*/ 8 w 24"/>
                <a:gd name="T9" fmla="*/ 18 h 19"/>
                <a:gd name="T10" fmla="*/ 0 60000 65536"/>
                <a:gd name="T11" fmla="*/ 0 60000 65536"/>
                <a:gd name="T12" fmla="*/ 0 60000 65536"/>
                <a:gd name="T13" fmla="*/ 0 60000 65536"/>
                <a:gd name="T14" fmla="*/ 0 60000 65536"/>
                <a:gd name="T15" fmla="*/ 0 w 24"/>
                <a:gd name="T16" fmla="*/ 0 h 19"/>
                <a:gd name="T17" fmla="*/ 24 w 24"/>
                <a:gd name="T18" fmla="*/ 19 h 19"/>
              </a:gdLst>
              <a:ahLst/>
              <a:cxnLst>
                <a:cxn ang="T10">
                  <a:pos x="T0" y="T1"/>
                </a:cxn>
                <a:cxn ang="T11">
                  <a:pos x="T2" y="T3"/>
                </a:cxn>
                <a:cxn ang="T12">
                  <a:pos x="T4" y="T5"/>
                </a:cxn>
                <a:cxn ang="T13">
                  <a:pos x="T6" y="T7"/>
                </a:cxn>
                <a:cxn ang="T14">
                  <a:pos x="T8" y="T9"/>
                </a:cxn>
              </a:cxnLst>
              <a:rect l="T15" t="T16" r="T17" b="T18"/>
              <a:pathLst>
                <a:path w="24" h="19">
                  <a:moveTo>
                    <a:pt x="8" y="18"/>
                  </a:moveTo>
                  <a:lnTo>
                    <a:pt x="0" y="0"/>
                  </a:lnTo>
                  <a:lnTo>
                    <a:pt x="16" y="0"/>
                  </a:lnTo>
                  <a:lnTo>
                    <a:pt x="23" y="16"/>
                  </a:lnTo>
                  <a:lnTo>
                    <a:pt x="8" y="18"/>
                  </a:lnTo>
                </a:path>
              </a:pathLst>
            </a:custGeom>
            <a:solidFill>
              <a:srgbClr val="40404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17" name="Freeform 128">
              <a:extLst>
                <a:ext uri="{FF2B5EF4-FFF2-40B4-BE49-F238E27FC236}">
                  <a16:creationId xmlns:a16="http://schemas.microsoft.com/office/drawing/2014/main" id="{E6655341-FDFB-4DFC-9AF4-BF3DD79C19BE}"/>
                </a:ext>
              </a:extLst>
            </p:cNvPr>
            <p:cNvSpPr>
              <a:spLocks noChangeAspect="1"/>
            </p:cNvSpPr>
            <p:nvPr/>
          </p:nvSpPr>
          <p:spPr bwMode="auto">
            <a:xfrm>
              <a:off x="3908" y="2845"/>
              <a:ext cx="28" cy="23"/>
            </a:xfrm>
            <a:custGeom>
              <a:avLst/>
              <a:gdLst>
                <a:gd name="T0" fmla="*/ 9 w 28"/>
                <a:gd name="T1" fmla="*/ 22 h 23"/>
                <a:gd name="T2" fmla="*/ 0 w 28"/>
                <a:gd name="T3" fmla="*/ 0 h 23"/>
                <a:gd name="T4" fmla="*/ 17 w 28"/>
                <a:gd name="T5" fmla="*/ 0 h 23"/>
                <a:gd name="T6" fmla="*/ 27 w 28"/>
                <a:gd name="T7" fmla="*/ 19 h 23"/>
                <a:gd name="T8" fmla="*/ 9 w 28"/>
                <a:gd name="T9" fmla="*/ 22 h 23"/>
                <a:gd name="T10" fmla="*/ 0 60000 65536"/>
                <a:gd name="T11" fmla="*/ 0 60000 65536"/>
                <a:gd name="T12" fmla="*/ 0 60000 65536"/>
                <a:gd name="T13" fmla="*/ 0 60000 65536"/>
                <a:gd name="T14" fmla="*/ 0 60000 65536"/>
                <a:gd name="T15" fmla="*/ 0 w 28"/>
                <a:gd name="T16" fmla="*/ 0 h 23"/>
                <a:gd name="T17" fmla="*/ 28 w 28"/>
                <a:gd name="T18" fmla="*/ 23 h 23"/>
              </a:gdLst>
              <a:ahLst/>
              <a:cxnLst>
                <a:cxn ang="T10">
                  <a:pos x="T0" y="T1"/>
                </a:cxn>
                <a:cxn ang="T11">
                  <a:pos x="T2" y="T3"/>
                </a:cxn>
                <a:cxn ang="T12">
                  <a:pos x="T4" y="T5"/>
                </a:cxn>
                <a:cxn ang="T13">
                  <a:pos x="T6" y="T7"/>
                </a:cxn>
                <a:cxn ang="T14">
                  <a:pos x="T8" y="T9"/>
                </a:cxn>
              </a:cxnLst>
              <a:rect l="T15" t="T16" r="T17" b="T18"/>
              <a:pathLst>
                <a:path w="28" h="23">
                  <a:moveTo>
                    <a:pt x="9" y="22"/>
                  </a:moveTo>
                  <a:lnTo>
                    <a:pt x="0" y="0"/>
                  </a:lnTo>
                  <a:lnTo>
                    <a:pt x="17" y="0"/>
                  </a:lnTo>
                  <a:lnTo>
                    <a:pt x="27" y="19"/>
                  </a:lnTo>
                  <a:lnTo>
                    <a:pt x="9" y="22"/>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518" name="Freeform 129">
              <a:extLst>
                <a:ext uri="{FF2B5EF4-FFF2-40B4-BE49-F238E27FC236}">
                  <a16:creationId xmlns:a16="http://schemas.microsoft.com/office/drawing/2014/main" id="{54CDF502-C0E2-4D9F-BABE-523A74209F37}"/>
                </a:ext>
              </a:extLst>
            </p:cNvPr>
            <p:cNvSpPr>
              <a:spLocks noChangeAspect="1"/>
            </p:cNvSpPr>
            <p:nvPr/>
          </p:nvSpPr>
          <p:spPr bwMode="auto">
            <a:xfrm>
              <a:off x="3655" y="2913"/>
              <a:ext cx="35" cy="75"/>
            </a:xfrm>
            <a:custGeom>
              <a:avLst/>
              <a:gdLst>
                <a:gd name="T0" fmla="*/ 0 w 35"/>
                <a:gd name="T1" fmla="*/ 2 h 75"/>
                <a:gd name="T2" fmla="*/ 8 w 35"/>
                <a:gd name="T3" fmla="*/ 5 h 75"/>
                <a:gd name="T4" fmla="*/ 11 w 35"/>
                <a:gd name="T5" fmla="*/ 12 h 75"/>
                <a:gd name="T6" fmla="*/ 15 w 35"/>
                <a:gd name="T7" fmla="*/ 19 h 75"/>
                <a:gd name="T8" fmla="*/ 18 w 35"/>
                <a:gd name="T9" fmla="*/ 27 h 75"/>
                <a:gd name="T10" fmla="*/ 19 w 35"/>
                <a:gd name="T11" fmla="*/ 42 h 75"/>
                <a:gd name="T12" fmla="*/ 17 w 35"/>
                <a:gd name="T13" fmla="*/ 56 h 75"/>
                <a:gd name="T14" fmla="*/ 14 w 35"/>
                <a:gd name="T15" fmla="*/ 66 h 75"/>
                <a:gd name="T16" fmla="*/ 9 w 35"/>
                <a:gd name="T17" fmla="*/ 74 h 75"/>
                <a:gd name="T18" fmla="*/ 4 w 35"/>
                <a:gd name="T19" fmla="*/ 74 h 75"/>
                <a:gd name="T20" fmla="*/ 22 w 35"/>
                <a:gd name="T21" fmla="*/ 70 h 75"/>
                <a:gd name="T22" fmla="*/ 30 w 35"/>
                <a:gd name="T23" fmla="*/ 58 h 75"/>
                <a:gd name="T24" fmla="*/ 34 w 35"/>
                <a:gd name="T25" fmla="*/ 43 h 75"/>
                <a:gd name="T26" fmla="*/ 33 w 35"/>
                <a:gd name="T27" fmla="*/ 31 h 75"/>
                <a:gd name="T28" fmla="*/ 29 w 35"/>
                <a:gd name="T29" fmla="*/ 19 h 75"/>
                <a:gd name="T30" fmla="*/ 25 w 35"/>
                <a:gd name="T31" fmla="*/ 9 h 75"/>
                <a:gd name="T32" fmla="*/ 19 w 35"/>
                <a:gd name="T33" fmla="*/ 4 h 75"/>
                <a:gd name="T34" fmla="*/ 12 w 35"/>
                <a:gd name="T35" fmla="*/ 0 h 75"/>
                <a:gd name="T36" fmla="*/ 0 w 35"/>
                <a:gd name="T37" fmla="*/ 2 h 7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5"/>
                <a:gd name="T58" fmla="*/ 0 h 75"/>
                <a:gd name="T59" fmla="*/ 35 w 35"/>
                <a:gd name="T60" fmla="*/ 75 h 7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5" h="75">
                  <a:moveTo>
                    <a:pt x="0" y="2"/>
                  </a:moveTo>
                  <a:lnTo>
                    <a:pt x="8" y="5"/>
                  </a:lnTo>
                  <a:lnTo>
                    <a:pt x="11" y="12"/>
                  </a:lnTo>
                  <a:lnTo>
                    <a:pt x="15" y="19"/>
                  </a:lnTo>
                  <a:lnTo>
                    <a:pt x="18" y="27"/>
                  </a:lnTo>
                  <a:lnTo>
                    <a:pt x="19" y="42"/>
                  </a:lnTo>
                  <a:lnTo>
                    <a:pt x="17" y="56"/>
                  </a:lnTo>
                  <a:lnTo>
                    <a:pt x="14" y="66"/>
                  </a:lnTo>
                  <a:lnTo>
                    <a:pt x="9" y="74"/>
                  </a:lnTo>
                  <a:lnTo>
                    <a:pt x="4" y="74"/>
                  </a:lnTo>
                  <a:lnTo>
                    <a:pt x="22" y="70"/>
                  </a:lnTo>
                  <a:lnTo>
                    <a:pt x="30" y="58"/>
                  </a:lnTo>
                  <a:lnTo>
                    <a:pt x="34" y="43"/>
                  </a:lnTo>
                  <a:lnTo>
                    <a:pt x="33" y="31"/>
                  </a:lnTo>
                  <a:lnTo>
                    <a:pt x="29" y="19"/>
                  </a:lnTo>
                  <a:lnTo>
                    <a:pt x="25" y="9"/>
                  </a:lnTo>
                  <a:lnTo>
                    <a:pt x="19" y="4"/>
                  </a:lnTo>
                  <a:lnTo>
                    <a:pt x="12" y="0"/>
                  </a:lnTo>
                  <a:lnTo>
                    <a:pt x="0" y="2"/>
                  </a:lnTo>
                </a:path>
              </a:pathLst>
            </a:custGeom>
            <a:solidFill>
              <a:srgbClr val="E0E0E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19" name="Freeform 130">
              <a:extLst>
                <a:ext uri="{FF2B5EF4-FFF2-40B4-BE49-F238E27FC236}">
                  <a16:creationId xmlns:a16="http://schemas.microsoft.com/office/drawing/2014/main" id="{D341A7A5-DDF9-4DC1-BFB8-721AB5C91EA6}"/>
                </a:ext>
              </a:extLst>
            </p:cNvPr>
            <p:cNvSpPr>
              <a:spLocks noChangeAspect="1"/>
            </p:cNvSpPr>
            <p:nvPr/>
          </p:nvSpPr>
          <p:spPr bwMode="auto">
            <a:xfrm>
              <a:off x="3762" y="2893"/>
              <a:ext cx="29" cy="76"/>
            </a:xfrm>
            <a:custGeom>
              <a:avLst/>
              <a:gdLst>
                <a:gd name="T0" fmla="*/ 0 w 29"/>
                <a:gd name="T1" fmla="*/ 0 h 76"/>
                <a:gd name="T2" fmla="*/ 8 w 29"/>
                <a:gd name="T3" fmla="*/ 6 h 76"/>
                <a:gd name="T4" fmla="*/ 11 w 29"/>
                <a:gd name="T5" fmla="*/ 11 h 76"/>
                <a:gd name="T6" fmla="*/ 14 w 29"/>
                <a:gd name="T7" fmla="*/ 18 h 76"/>
                <a:gd name="T8" fmla="*/ 17 w 29"/>
                <a:gd name="T9" fmla="*/ 32 h 76"/>
                <a:gd name="T10" fmla="*/ 17 w 29"/>
                <a:gd name="T11" fmla="*/ 49 h 76"/>
                <a:gd name="T12" fmla="*/ 15 w 29"/>
                <a:gd name="T13" fmla="*/ 56 h 76"/>
                <a:gd name="T14" fmla="*/ 9 w 29"/>
                <a:gd name="T15" fmla="*/ 66 h 76"/>
                <a:gd name="T16" fmla="*/ 4 w 29"/>
                <a:gd name="T17" fmla="*/ 75 h 76"/>
                <a:gd name="T18" fmla="*/ 21 w 29"/>
                <a:gd name="T19" fmla="*/ 72 h 76"/>
                <a:gd name="T20" fmla="*/ 25 w 29"/>
                <a:gd name="T21" fmla="*/ 53 h 76"/>
                <a:gd name="T22" fmla="*/ 27 w 29"/>
                <a:gd name="T23" fmla="*/ 38 h 76"/>
                <a:gd name="T24" fmla="*/ 28 w 29"/>
                <a:gd name="T25" fmla="*/ 25 h 76"/>
                <a:gd name="T26" fmla="*/ 25 w 29"/>
                <a:gd name="T27" fmla="*/ 14 h 76"/>
                <a:gd name="T28" fmla="*/ 22 w 29"/>
                <a:gd name="T29" fmla="*/ 8 h 76"/>
                <a:gd name="T30" fmla="*/ 18 w 29"/>
                <a:gd name="T31" fmla="*/ 2 h 76"/>
                <a:gd name="T32" fmla="*/ 12 w 29"/>
                <a:gd name="T33" fmla="*/ 0 h 76"/>
                <a:gd name="T34" fmla="*/ 0 w 29"/>
                <a:gd name="T35" fmla="*/ 0 h 7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9"/>
                <a:gd name="T55" fmla="*/ 0 h 76"/>
                <a:gd name="T56" fmla="*/ 29 w 29"/>
                <a:gd name="T57" fmla="*/ 76 h 7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9" h="76">
                  <a:moveTo>
                    <a:pt x="0" y="0"/>
                  </a:moveTo>
                  <a:lnTo>
                    <a:pt x="8" y="6"/>
                  </a:lnTo>
                  <a:lnTo>
                    <a:pt x="11" y="11"/>
                  </a:lnTo>
                  <a:lnTo>
                    <a:pt x="14" y="18"/>
                  </a:lnTo>
                  <a:lnTo>
                    <a:pt x="17" y="32"/>
                  </a:lnTo>
                  <a:lnTo>
                    <a:pt x="17" y="49"/>
                  </a:lnTo>
                  <a:lnTo>
                    <a:pt x="15" y="56"/>
                  </a:lnTo>
                  <a:lnTo>
                    <a:pt x="9" y="66"/>
                  </a:lnTo>
                  <a:lnTo>
                    <a:pt x="4" y="75"/>
                  </a:lnTo>
                  <a:lnTo>
                    <a:pt x="21" y="72"/>
                  </a:lnTo>
                  <a:lnTo>
                    <a:pt x="25" y="53"/>
                  </a:lnTo>
                  <a:lnTo>
                    <a:pt x="27" y="38"/>
                  </a:lnTo>
                  <a:lnTo>
                    <a:pt x="28" y="25"/>
                  </a:lnTo>
                  <a:lnTo>
                    <a:pt x="25" y="14"/>
                  </a:lnTo>
                  <a:lnTo>
                    <a:pt x="22" y="8"/>
                  </a:lnTo>
                  <a:lnTo>
                    <a:pt x="18" y="2"/>
                  </a:lnTo>
                  <a:lnTo>
                    <a:pt x="12" y="0"/>
                  </a:lnTo>
                  <a:lnTo>
                    <a:pt x="0" y="0"/>
                  </a:lnTo>
                </a:path>
              </a:pathLst>
            </a:custGeom>
            <a:solidFill>
              <a:srgbClr val="00000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20" name="Freeform 131">
              <a:extLst>
                <a:ext uri="{FF2B5EF4-FFF2-40B4-BE49-F238E27FC236}">
                  <a16:creationId xmlns:a16="http://schemas.microsoft.com/office/drawing/2014/main" id="{46BDBA26-BB0E-4952-976B-967D94E3D856}"/>
                </a:ext>
              </a:extLst>
            </p:cNvPr>
            <p:cNvSpPr>
              <a:spLocks noChangeAspect="1"/>
            </p:cNvSpPr>
            <p:nvPr/>
          </p:nvSpPr>
          <p:spPr bwMode="auto">
            <a:xfrm>
              <a:off x="3880" y="2872"/>
              <a:ext cx="32" cy="75"/>
            </a:xfrm>
            <a:custGeom>
              <a:avLst/>
              <a:gdLst>
                <a:gd name="T0" fmla="*/ 0 w 32"/>
                <a:gd name="T1" fmla="*/ 1 h 75"/>
                <a:gd name="T2" fmla="*/ 9 w 32"/>
                <a:gd name="T3" fmla="*/ 7 h 75"/>
                <a:gd name="T4" fmla="*/ 19 w 32"/>
                <a:gd name="T5" fmla="*/ 18 h 75"/>
                <a:gd name="T6" fmla="*/ 22 w 32"/>
                <a:gd name="T7" fmla="*/ 30 h 75"/>
                <a:gd name="T8" fmla="*/ 23 w 32"/>
                <a:gd name="T9" fmla="*/ 41 h 75"/>
                <a:gd name="T10" fmla="*/ 21 w 32"/>
                <a:gd name="T11" fmla="*/ 54 h 75"/>
                <a:gd name="T12" fmla="*/ 18 w 32"/>
                <a:gd name="T13" fmla="*/ 64 h 75"/>
                <a:gd name="T14" fmla="*/ 15 w 32"/>
                <a:gd name="T15" fmla="*/ 74 h 75"/>
                <a:gd name="T16" fmla="*/ 26 w 32"/>
                <a:gd name="T17" fmla="*/ 69 h 75"/>
                <a:gd name="T18" fmla="*/ 31 w 32"/>
                <a:gd name="T19" fmla="*/ 53 h 75"/>
                <a:gd name="T20" fmla="*/ 31 w 32"/>
                <a:gd name="T21" fmla="*/ 38 h 75"/>
                <a:gd name="T22" fmla="*/ 30 w 32"/>
                <a:gd name="T23" fmla="*/ 28 h 75"/>
                <a:gd name="T24" fmla="*/ 29 w 32"/>
                <a:gd name="T25" fmla="*/ 17 h 75"/>
                <a:gd name="T26" fmla="*/ 22 w 32"/>
                <a:gd name="T27" fmla="*/ 7 h 75"/>
                <a:gd name="T28" fmla="*/ 14 w 32"/>
                <a:gd name="T29" fmla="*/ 3 h 75"/>
                <a:gd name="T30" fmla="*/ 10 w 32"/>
                <a:gd name="T31" fmla="*/ 0 h 75"/>
                <a:gd name="T32" fmla="*/ 0 w 32"/>
                <a:gd name="T33" fmla="*/ 1 h 7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2"/>
                <a:gd name="T52" fmla="*/ 0 h 75"/>
                <a:gd name="T53" fmla="*/ 32 w 32"/>
                <a:gd name="T54" fmla="*/ 75 h 7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2" h="75">
                  <a:moveTo>
                    <a:pt x="0" y="1"/>
                  </a:moveTo>
                  <a:lnTo>
                    <a:pt x="9" y="7"/>
                  </a:lnTo>
                  <a:lnTo>
                    <a:pt x="19" y="18"/>
                  </a:lnTo>
                  <a:lnTo>
                    <a:pt x="22" y="30"/>
                  </a:lnTo>
                  <a:lnTo>
                    <a:pt x="23" y="41"/>
                  </a:lnTo>
                  <a:lnTo>
                    <a:pt x="21" y="54"/>
                  </a:lnTo>
                  <a:lnTo>
                    <a:pt x="18" y="64"/>
                  </a:lnTo>
                  <a:lnTo>
                    <a:pt x="15" y="74"/>
                  </a:lnTo>
                  <a:lnTo>
                    <a:pt x="26" y="69"/>
                  </a:lnTo>
                  <a:lnTo>
                    <a:pt x="31" y="53"/>
                  </a:lnTo>
                  <a:lnTo>
                    <a:pt x="31" y="38"/>
                  </a:lnTo>
                  <a:lnTo>
                    <a:pt x="30" y="28"/>
                  </a:lnTo>
                  <a:lnTo>
                    <a:pt x="29" y="17"/>
                  </a:lnTo>
                  <a:lnTo>
                    <a:pt x="22" y="7"/>
                  </a:lnTo>
                  <a:lnTo>
                    <a:pt x="14" y="3"/>
                  </a:lnTo>
                  <a:lnTo>
                    <a:pt x="10" y="0"/>
                  </a:lnTo>
                  <a:lnTo>
                    <a:pt x="0" y="1"/>
                  </a:lnTo>
                </a:path>
              </a:pathLst>
            </a:custGeom>
            <a:solidFill>
              <a:srgbClr val="00000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21" name="Freeform 132">
              <a:extLst>
                <a:ext uri="{FF2B5EF4-FFF2-40B4-BE49-F238E27FC236}">
                  <a16:creationId xmlns:a16="http://schemas.microsoft.com/office/drawing/2014/main" id="{D8916A93-BAB2-4149-A318-7B615B792089}"/>
                </a:ext>
              </a:extLst>
            </p:cNvPr>
            <p:cNvSpPr>
              <a:spLocks noChangeAspect="1"/>
            </p:cNvSpPr>
            <p:nvPr/>
          </p:nvSpPr>
          <p:spPr bwMode="auto">
            <a:xfrm>
              <a:off x="3724" y="2855"/>
              <a:ext cx="211" cy="65"/>
            </a:xfrm>
            <a:custGeom>
              <a:avLst/>
              <a:gdLst>
                <a:gd name="T0" fmla="*/ 0 w 211"/>
                <a:gd name="T1" fmla="*/ 64 h 65"/>
                <a:gd name="T2" fmla="*/ 210 w 211"/>
                <a:gd name="T3" fmla="*/ 0 h 65"/>
                <a:gd name="T4" fmla="*/ 205 w 211"/>
                <a:gd name="T5" fmla="*/ 30 h 65"/>
                <a:gd name="T6" fmla="*/ 0 w 211"/>
                <a:gd name="T7" fmla="*/ 64 h 65"/>
                <a:gd name="T8" fmla="*/ 0 60000 65536"/>
                <a:gd name="T9" fmla="*/ 0 60000 65536"/>
                <a:gd name="T10" fmla="*/ 0 60000 65536"/>
                <a:gd name="T11" fmla="*/ 0 60000 65536"/>
                <a:gd name="T12" fmla="*/ 0 w 211"/>
                <a:gd name="T13" fmla="*/ 0 h 65"/>
                <a:gd name="T14" fmla="*/ 211 w 211"/>
                <a:gd name="T15" fmla="*/ 65 h 65"/>
              </a:gdLst>
              <a:ahLst/>
              <a:cxnLst>
                <a:cxn ang="T8">
                  <a:pos x="T0" y="T1"/>
                </a:cxn>
                <a:cxn ang="T9">
                  <a:pos x="T2" y="T3"/>
                </a:cxn>
                <a:cxn ang="T10">
                  <a:pos x="T4" y="T5"/>
                </a:cxn>
                <a:cxn ang="T11">
                  <a:pos x="T6" y="T7"/>
                </a:cxn>
              </a:cxnLst>
              <a:rect l="T12" t="T13" r="T14" b="T15"/>
              <a:pathLst>
                <a:path w="211" h="65">
                  <a:moveTo>
                    <a:pt x="0" y="64"/>
                  </a:moveTo>
                  <a:lnTo>
                    <a:pt x="210" y="0"/>
                  </a:lnTo>
                  <a:lnTo>
                    <a:pt x="205" y="30"/>
                  </a:lnTo>
                  <a:lnTo>
                    <a:pt x="0" y="64"/>
                  </a:lnTo>
                </a:path>
              </a:pathLst>
            </a:custGeom>
            <a:solidFill>
              <a:srgbClr val="A0A0A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22" name="Freeform 133">
              <a:extLst>
                <a:ext uri="{FF2B5EF4-FFF2-40B4-BE49-F238E27FC236}">
                  <a16:creationId xmlns:a16="http://schemas.microsoft.com/office/drawing/2014/main" id="{40D0CAB0-4BD9-43D4-96BC-15C317AB50D7}"/>
                </a:ext>
              </a:extLst>
            </p:cNvPr>
            <p:cNvSpPr>
              <a:spLocks noChangeAspect="1"/>
            </p:cNvSpPr>
            <p:nvPr/>
          </p:nvSpPr>
          <p:spPr bwMode="auto">
            <a:xfrm>
              <a:off x="3724" y="2855"/>
              <a:ext cx="214" cy="69"/>
            </a:xfrm>
            <a:custGeom>
              <a:avLst/>
              <a:gdLst>
                <a:gd name="T0" fmla="*/ 0 w 214"/>
                <a:gd name="T1" fmla="*/ 68 h 69"/>
                <a:gd name="T2" fmla="*/ 213 w 214"/>
                <a:gd name="T3" fmla="*/ 0 h 69"/>
                <a:gd name="T4" fmla="*/ 208 w 214"/>
                <a:gd name="T5" fmla="*/ 32 h 69"/>
                <a:gd name="T6" fmla="*/ 0 w 214"/>
                <a:gd name="T7" fmla="*/ 68 h 69"/>
                <a:gd name="T8" fmla="*/ 0 60000 65536"/>
                <a:gd name="T9" fmla="*/ 0 60000 65536"/>
                <a:gd name="T10" fmla="*/ 0 60000 65536"/>
                <a:gd name="T11" fmla="*/ 0 60000 65536"/>
                <a:gd name="T12" fmla="*/ 0 w 214"/>
                <a:gd name="T13" fmla="*/ 0 h 69"/>
                <a:gd name="T14" fmla="*/ 214 w 214"/>
                <a:gd name="T15" fmla="*/ 69 h 69"/>
              </a:gdLst>
              <a:ahLst/>
              <a:cxnLst>
                <a:cxn ang="T8">
                  <a:pos x="T0" y="T1"/>
                </a:cxn>
                <a:cxn ang="T9">
                  <a:pos x="T2" y="T3"/>
                </a:cxn>
                <a:cxn ang="T10">
                  <a:pos x="T4" y="T5"/>
                </a:cxn>
                <a:cxn ang="T11">
                  <a:pos x="T6" y="T7"/>
                </a:cxn>
              </a:cxnLst>
              <a:rect l="T12" t="T13" r="T14" b="T15"/>
              <a:pathLst>
                <a:path w="214" h="69">
                  <a:moveTo>
                    <a:pt x="0" y="68"/>
                  </a:moveTo>
                  <a:lnTo>
                    <a:pt x="213" y="0"/>
                  </a:lnTo>
                  <a:lnTo>
                    <a:pt x="208" y="32"/>
                  </a:lnTo>
                  <a:lnTo>
                    <a:pt x="0" y="68"/>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523" name="Freeform 134">
              <a:extLst>
                <a:ext uri="{FF2B5EF4-FFF2-40B4-BE49-F238E27FC236}">
                  <a16:creationId xmlns:a16="http://schemas.microsoft.com/office/drawing/2014/main" id="{B95DF45A-CE3E-48F0-96BE-E6CF8C4A9F2F}"/>
                </a:ext>
              </a:extLst>
            </p:cNvPr>
            <p:cNvSpPr>
              <a:spLocks noChangeAspect="1"/>
            </p:cNvSpPr>
            <p:nvPr/>
          </p:nvSpPr>
          <p:spPr bwMode="auto">
            <a:xfrm>
              <a:off x="3945" y="2854"/>
              <a:ext cx="24" cy="29"/>
            </a:xfrm>
            <a:custGeom>
              <a:avLst/>
              <a:gdLst>
                <a:gd name="T0" fmla="*/ 0 w 24"/>
                <a:gd name="T1" fmla="*/ 28 h 29"/>
                <a:gd name="T2" fmla="*/ 3 w 24"/>
                <a:gd name="T3" fmla="*/ 0 h 29"/>
                <a:gd name="T4" fmla="*/ 16 w 24"/>
                <a:gd name="T5" fmla="*/ 0 h 29"/>
                <a:gd name="T6" fmla="*/ 15 w 24"/>
                <a:gd name="T7" fmla="*/ 16 h 29"/>
                <a:gd name="T8" fmla="*/ 23 w 24"/>
                <a:gd name="T9" fmla="*/ 27 h 29"/>
                <a:gd name="T10" fmla="*/ 0 w 24"/>
                <a:gd name="T11" fmla="*/ 28 h 29"/>
                <a:gd name="T12" fmla="*/ 0 60000 65536"/>
                <a:gd name="T13" fmla="*/ 0 60000 65536"/>
                <a:gd name="T14" fmla="*/ 0 60000 65536"/>
                <a:gd name="T15" fmla="*/ 0 60000 65536"/>
                <a:gd name="T16" fmla="*/ 0 60000 65536"/>
                <a:gd name="T17" fmla="*/ 0 60000 65536"/>
                <a:gd name="T18" fmla="*/ 0 w 24"/>
                <a:gd name="T19" fmla="*/ 0 h 29"/>
                <a:gd name="T20" fmla="*/ 24 w 24"/>
                <a:gd name="T21" fmla="*/ 29 h 29"/>
              </a:gdLst>
              <a:ahLst/>
              <a:cxnLst>
                <a:cxn ang="T12">
                  <a:pos x="T0" y="T1"/>
                </a:cxn>
                <a:cxn ang="T13">
                  <a:pos x="T2" y="T3"/>
                </a:cxn>
                <a:cxn ang="T14">
                  <a:pos x="T4" y="T5"/>
                </a:cxn>
                <a:cxn ang="T15">
                  <a:pos x="T6" y="T7"/>
                </a:cxn>
                <a:cxn ang="T16">
                  <a:pos x="T8" y="T9"/>
                </a:cxn>
                <a:cxn ang="T17">
                  <a:pos x="T10" y="T11"/>
                </a:cxn>
              </a:cxnLst>
              <a:rect l="T18" t="T19" r="T20" b="T21"/>
              <a:pathLst>
                <a:path w="24" h="29">
                  <a:moveTo>
                    <a:pt x="0" y="28"/>
                  </a:moveTo>
                  <a:lnTo>
                    <a:pt x="3" y="0"/>
                  </a:lnTo>
                  <a:lnTo>
                    <a:pt x="16" y="0"/>
                  </a:lnTo>
                  <a:lnTo>
                    <a:pt x="15" y="16"/>
                  </a:lnTo>
                  <a:lnTo>
                    <a:pt x="23" y="27"/>
                  </a:lnTo>
                  <a:lnTo>
                    <a:pt x="0" y="28"/>
                  </a:lnTo>
                </a:path>
              </a:pathLst>
            </a:custGeom>
            <a:solidFill>
              <a:srgbClr val="90909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24" name="Freeform 135">
              <a:extLst>
                <a:ext uri="{FF2B5EF4-FFF2-40B4-BE49-F238E27FC236}">
                  <a16:creationId xmlns:a16="http://schemas.microsoft.com/office/drawing/2014/main" id="{25FFEB03-15A5-4558-8C7D-C2F0BDEFB69D}"/>
                </a:ext>
              </a:extLst>
            </p:cNvPr>
            <p:cNvSpPr>
              <a:spLocks noChangeAspect="1"/>
            </p:cNvSpPr>
            <p:nvPr/>
          </p:nvSpPr>
          <p:spPr bwMode="auto">
            <a:xfrm>
              <a:off x="3945" y="2854"/>
              <a:ext cx="27" cy="33"/>
            </a:xfrm>
            <a:custGeom>
              <a:avLst/>
              <a:gdLst>
                <a:gd name="T0" fmla="*/ 0 w 27"/>
                <a:gd name="T1" fmla="*/ 32 h 33"/>
                <a:gd name="T2" fmla="*/ 3 w 27"/>
                <a:gd name="T3" fmla="*/ 0 h 33"/>
                <a:gd name="T4" fmla="*/ 19 w 27"/>
                <a:gd name="T5" fmla="*/ 0 h 33"/>
                <a:gd name="T6" fmla="*/ 18 w 27"/>
                <a:gd name="T7" fmla="*/ 18 h 33"/>
                <a:gd name="T8" fmla="*/ 26 w 27"/>
                <a:gd name="T9" fmla="*/ 31 h 33"/>
                <a:gd name="T10" fmla="*/ 0 w 27"/>
                <a:gd name="T11" fmla="*/ 32 h 33"/>
                <a:gd name="T12" fmla="*/ 0 60000 65536"/>
                <a:gd name="T13" fmla="*/ 0 60000 65536"/>
                <a:gd name="T14" fmla="*/ 0 60000 65536"/>
                <a:gd name="T15" fmla="*/ 0 60000 65536"/>
                <a:gd name="T16" fmla="*/ 0 60000 65536"/>
                <a:gd name="T17" fmla="*/ 0 60000 65536"/>
                <a:gd name="T18" fmla="*/ 0 w 27"/>
                <a:gd name="T19" fmla="*/ 0 h 33"/>
                <a:gd name="T20" fmla="*/ 27 w 27"/>
                <a:gd name="T21" fmla="*/ 33 h 33"/>
              </a:gdLst>
              <a:ahLst/>
              <a:cxnLst>
                <a:cxn ang="T12">
                  <a:pos x="T0" y="T1"/>
                </a:cxn>
                <a:cxn ang="T13">
                  <a:pos x="T2" y="T3"/>
                </a:cxn>
                <a:cxn ang="T14">
                  <a:pos x="T4" y="T5"/>
                </a:cxn>
                <a:cxn ang="T15">
                  <a:pos x="T6" y="T7"/>
                </a:cxn>
                <a:cxn ang="T16">
                  <a:pos x="T8" y="T9"/>
                </a:cxn>
                <a:cxn ang="T17">
                  <a:pos x="T10" y="T11"/>
                </a:cxn>
              </a:cxnLst>
              <a:rect l="T18" t="T19" r="T20" b="T21"/>
              <a:pathLst>
                <a:path w="27" h="33">
                  <a:moveTo>
                    <a:pt x="0" y="32"/>
                  </a:moveTo>
                  <a:lnTo>
                    <a:pt x="3" y="0"/>
                  </a:lnTo>
                  <a:lnTo>
                    <a:pt x="19" y="0"/>
                  </a:lnTo>
                  <a:lnTo>
                    <a:pt x="18" y="18"/>
                  </a:lnTo>
                  <a:lnTo>
                    <a:pt x="26" y="31"/>
                  </a:lnTo>
                  <a:lnTo>
                    <a:pt x="0" y="32"/>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525" name="Freeform 136">
              <a:extLst>
                <a:ext uri="{FF2B5EF4-FFF2-40B4-BE49-F238E27FC236}">
                  <a16:creationId xmlns:a16="http://schemas.microsoft.com/office/drawing/2014/main" id="{AEB2314E-9075-4549-B842-BD1FCC1AB8E1}"/>
                </a:ext>
              </a:extLst>
            </p:cNvPr>
            <p:cNvSpPr>
              <a:spLocks noChangeAspect="1"/>
            </p:cNvSpPr>
            <p:nvPr/>
          </p:nvSpPr>
          <p:spPr bwMode="auto">
            <a:xfrm>
              <a:off x="3596" y="2936"/>
              <a:ext cx="26" cy="50"/>
            </a:xfrm>
            <a:custGeom>
              <a:avLst/>
              <a:gdLst>
                <a:gd name="T0" fmla="*/ 4 w 26"/>
                <a:gd name="T1" fmla="*/ 0 h 50"/>
                <a:gd name="T2" fmla="*/ 12 w 26"/>
                <a:gd name="T3" fmla="*/ 1 h 50"/>
                <a:gd name="T4" fmla="*/ 18 w 26"/>
                <a:gd name="T5" fmla="*/ 3 h 50"/>
                <a:gd name="T6" fmla="*/ 21 w 26"/>
                <a:gd name="T7" fmla="*/ 6 h 50"/>
                <a:gd name="T8" fmla="*/ 23 w 26"/>
                <a:gd name="T9" fmla="*/ 10 h 50"/>
                <a:gd name="T10" fmla="*/ 24 w 26"/>
                <a:gd name="T11" fmla="*/ 19 h 50"/>
                <a:gd name="T12" fmla="*/ 25 w 26"/>
                <a:gd name="T13" fmla="*/ 25 h 50"/>
                <a:gd name="T14" fmla="*/ 25 w 26"/>
                <a:gd name="T15" fmla="*/ 33 h 50"/>
                <a:gd name="T16" fmla="*/ 22 w 26"/>
                <a:gd name="T17" fmla="*/ 39 h 50"/>
                <a:gd name="T18" fmla="*/ 20 w 26"/>
                <a:gd name="T19" fmla="*/ 44 h 50"/>
                <a:gd name="T20" fmla="*/ 15 w 26"/>
                <a:gd name="T21" fmla="*/ 46 h 50"/>
                <a:gd name="T22" fmla="*/ 11 w 26"/>
                <a:gd name="T23" fmla="*/ 49 h 50"/>
                <a:gd name="T24" fmla="*/ 7 w 26"/>
                <a:gd name="T25" fmla="*/ 47 h 50"/>
                <a:gd name="T26" fmla="*/ 11 w 26"/>
                <a:gd name="T27" fmla="*/ 45 h 50"/>
                <a:gd name="T28" fmla="*/ 14 w 26"/>
                <a:gd name="T29" fmla="*/ 43 h 50"/>
                <a:gd name="T30" fmla="*/ 16 w 26"/>
                <a:gd name="T31" fmla="*/ 39 h 50"/>
                <a:gd name="T32" fmla="*/ 16 w 26"/>
                <a:gd name="T33" fmla="*/ 36 h 50"/>
                <a:gd name="T34" fmla="*/ 19 w 26"/>
                <a:gd name="T35" fmla="*/ 27 h 50"/>
                <a:gd name="T36" fmla="*/ 20 w 26"/>
                <a:gd name="T37" fmla="*/ 23 h 50"/>
                <a:gd name="T38" fmla="*/ 18 w 26"/>
                <a:gd name="T39" fmla="*/ 17 h 50"/>
                <a:gd name="T40" fmla="*/ 17 w 26"/>
                <a:gd name="T41" fmla="*/ 12 h 50"/>
                <a:gd name="T42" fmla="*/ 15 w 26"/>
                <a:gd name="T43" fmla="*/ 9 h 50"/>
                <a:gd name="T44" fmla="*/ 11 w 26"/>
                <a:gd name="T45" fmla="*/ 7 h 50"/>
                <a:gd name="T46" fmla="*/ 9 w 26"/>
                <a:gd name="T47" fmla="*/ 5 h 50"/>
                <a:gd name="T48" fmla="*/ 6 w 26"/>
                <a:gd name="T49" fmla="*/ 2 h 50"/>
                <a:gd name="T50" fmla="*/ 2 w 26"/>
                <a:gd name="T51" fmla="*/ 2 h 50"/>
                <a:gd name="T52" fmla="*/ 0 w 26"/>
                <a:gd name="T53" fmla="*/ 1 h 50"/>
                <a:gd name="T54" fmla="*/ 4 w 26"/>
                <a:gd name="T55" fmla="*/ 0 h 5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6"/>
                <a:gd name="T85" fmla="*/ 0 h 50"/>
                <a:gd name="T86" fmla="*/ 26 w 26"/>
                <a:gd name="T87" fmla="*/ 50 h 5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6" h="50">
                  <a:moveTo>
                    <a:pt x="4" y="0"/>
                  </a:moveTo>
                  <a:lnTo>
                    <a:pt x="12" y="1"/>
                  </a:lnTo>
                  <a:lnTo>
                    <a:pt x="18" y="3"/>
                  </a:lnTo>
                  <a:lnTo>
                    <a:pt x="21" y="6"/>
                  </a:lnTo>
                  <a:lnTo>
                    <a:pt x="23" y="10"/>
                  </a:lnTo>
                  <a:lnTo>
                    <a:pt x="24" y="19"/>
                  </a:lnTo>
                  <a:lnTo>
                    <a:pt x="25" y="25"/>
                  </a:lnTo>
                  <a:lnTo>
                    <a:pt x="25" y="33"/>
                  </a:lnTo>
                  <a:lnTo>
                    <a:pt x="22" y="39"/>
                  </a:lnTo>
                  <a:lnTo>
                    <a:pt x="20" y="44"/>
                  </a:lnTo>
                  <a:lnTo>
                    <a:pt x="15" y="46"/>
                  </a:lnTo>
                  <a:lnTo>
                    <a:pt x="11" y="49"/>
                  </a:lnTo>
                  <a:lnTo>
                    <a:pt x="7" y="47"/>
                  </a:lnTo>
                  <a:lnTo>
                    <a:pt x="11" y="45"/>
                  </a:lnTo>
                  <a:lnTo>
                    <a:pt x="14" y="43"/>
                  </a:lnTo>
                  <a:lnTo>
                    <a:pt x="16" y="39"/>
                  </a:lnTo>
                  <a:lnTo>
                    <a:pt x="16" y="36"/>
                  </a:lnTo>
                  <a:lnTo>
                    <a:pt x="19" y="27"/>
                  </a:lnTo>
                  <a:lnTo>
                    <a:pt x="20" y="23"/>
                  </a:lnTo>
                  <a:lnTo>
                    <a:pt x="18" y="17"/>
                  </a:lnTo>
                  <a:lnTo>
                    <a:pt x="17" y="12"/>
                  </a:lnTo>
                  <a:lnTo>
                    <a:pt x="15" y="9"/>
                  </a:lnTo>
                  <a:lnTo>
                    <a:pt x="11" y="7"/>
                  </a:lnTo>
                  <a:lnTo>
                    <a:pt x="9" y="5"/>
                  </a:lnTo>
                  <a:lnTo>
                    <a:pt x="6" y="2"/>
                  </a:lnTo>
                  <a:lnTo>
                    <a:pt x="2" y="2"/>
                  </a:lnTo>
                  <a:lnTo>
                    <a:pt x="0" y="1"/>
                  </a:lnTo>
                  <a:lnTo>
                    <a:pt x="4" y="0"/>
                  </a:lnTo>
                </a:path>
              </a:pathLst>
            </a:custGeom>
            <a:solidFill>
              <a:srgbClr val="D0D0D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26" name="Freeform 137">
              <a:extLst>
                <a:ext uri="{FF2B5EF4-FFF2-40B4-BE49-F238E27FC236}">
                  <a16:creationId xmlns:a16="http://schemas.microsoft.com/office/drawing/2014/main" id="{5FF01D0A-7AA3-4594-B9D1-A58229D6D290}"/>
                </a:ext>
              </a:extLst>
            </p:cNvPr>
            <p:cNvSpPr>
              <a:spLocks noChangeAspect="1"/>
            </p:cNvSpPr>
            <p:nvPr/>
          </p:nvSpPr>
          <p:spPr bwMode="auto">
            <a:xfrm>
              <a:off x="3607" y="2760"/>
              <a:ext cx="371" cy="96"/>
            </a:xfrm>
            <a:custGeom>
              <a:avLst/>
              <a:gdLst>
                <a:gd name="T0" fmla="*/ 110 w 371"/>
                <a:gd name="T1" fmla="*/ 43 h 96"/>
                <a:gd name="T2" fmla="*/ 14 w 371"/>
                <a:gd name="T3" fmla="*/ 59 h 96"/>
                <a:gd name="T4" fmla="*/ 2 w 371"/>
                <a:gd name="T5" fmla="*/ 70 h 96"/>
                <a:gd name="T6" fmla="*/ 0 w 371"/>
                <a:gd name="T7" fmla="*/ 87 h 96"/>
                <a:gd name="T8" fmla="*/ 16 w 371"/>
                <a:gd name="T9" fmla="*/ 95 h 96"/>
                <a:gd name="T10" fmla="*/ 370 w 371"/>
                <a:gd name="T11" fmla="*/ 32 h 96"/>
                <a:gd name="T12" fmla="*/ 358 w 371"/>
                <a:gd name="T13" fmla="*/ 0 h 96"/>
                <a:gd name="T14" fmla="*/ 110 w 371"/>
                <a:gd name="T15" fmla="*/ 43 h 96"/>
                <a:gd name="T16" fmla="*/ 0 60000 65536"/>
                <a:gd name="T17" fmla="*/ 0 60000 65536"/>
                <a:gd name="T18" fmla="*/ 0 60000 65536"/>
                <a:gd name="T19" fmla="*/ 0 60000 65536"/>
                <a:gd name="T20" fmla="*/ 0 60000 65536"/>
                <a:gd name="T21" fmla="*/ 0 60000 65536"/>
                <a:gd name="T22" fmla="*/ 0 60000 65536"/>
                <a:gd name="T23" fmla="*/ 0 60000 65536"/>
                <a:gd name="T24" fmla="*/ 0 w 371"/>
                <a:gd name="T25" fmla="*/ 0 h 96"/>
                <a:gd name="T26" fmla="*/ 371 w 371"/>
                <a:gd name="T27" fmla="*/ 96 h 9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71" h="96">
                  <a:moveTo>
                    <a:pt x="110" y="43"/>
                  </a:moveTo>
                  <a:lnTo>
                    <a:pt x="14" y="59"/>
                  </a:lnTo>
                  <a:lnTo>
                    <a:pt x="2" y="70"/>
                  </a:lnTo>
                  <a:lnTo>
                    <a:pt x="0" y="87"/>
                  </a:lnTo>
                  <a:lnTo>
                    <a:pt x="16" y="95"/>
                  </a:lnTo>
                  <a:lnTo>
                    <a:pt x="370" y="32"/>
                  </a:lnTo>
                  <a:lnTo>
                    <a:pt x="358" y="0"/>
                  </a:lnTo>
                  <a:lnTo>
                    <a:pt x="110" y="43"/>
                  </a:lnTo>
                </a:path>
              </a:pathLst>
            </a:custGeom>
            <a:solidFill>
              <a:srgbClr val="C0C0C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27" name="Freeform 138">
              <a:extLst>
                <a:ext uri="{FF2B5EF4-FFF2-40B4-BE49-F238E27FC236}">
                  <a16:creationId xmlns:a16="http://schemas.microsoft.com/office/drawing/2014/main" id="{5BFD1B22-F101-4538-B624-7DA820C5CC0A}"/>
                </a:ext>
              </a:extLst>
            </p:cNvPr>
            <p:cNvSpPr>
              <a:spLocks noChangeAspect="1"/>
            </p:cNvSpPr>
            <p:nvPr/>
          </p:nvSpPr>
          <p:spPr bwMode="auto">
            <a:xfrm>
              <a:off x="3607" y="2760"/>
              <a:ext cx="375" cy="100"/>
            </a:xfrm>
            <a:custGeom>
              <a:avLst/>
              <a:gdLst>
                <a:gd name="T0" fmla="*/ 111 w 375"/>
                <a:gd name="T1" fmla="*/ 45 h 100"/>
                <a:gd name="T2" fmla="*/ 14 w 375"/>
                <a:gd name="T3" fmla="*/ 62 h 100"/>
                <a:gd name="T4" fmla="*/ 2 w 375"/>
                <a:gd name="T5" fmla="*/ 73 h 100"/>
                <a:gd name="T6" fmla="*/ 0 w 375"/>
                <a:gd name="T7" fmla="*/ 91 h 100"/>
                <a:gd name="T8" fmla="*/ 15 w 375"/>
                <a:gd name="T9" fmla="*/ 99 h 100"/>
                <a:gd name="T10" fmla="*/ 374 w 375"/>
                <a:gd name="T11" fmla="*/ 33 h 100"/>
                <a:gd name="T12" fmla="*/ 362 w 375"/>
                <a:gd name="T13" fmla="*/ 0 h 100"/>
                <a:gd name="T14" fmla="*/ 111 w 375"/>
                <a:gd name="T15" fmla="*/ 45 h 100"/>
                <a:gd name="T16" fmla="*/ 0 60000 65536"/>
                <a:gd name="T17" fmla="*/ 0 60000 65536"/>
                <a:gd name="T18" fmla="*/ 0 60000 65536"/>
                <a:gd name="T19" fmla="*/ 0 60000 65536"/>
                <a:gd name="T20" fmla="*/ 0 60000 65536"/>
                <a:gd name="T21" fmla="*/ 0 60000 65536"/>
                <a:gd name="T22" fmla="*/ 0 60000 65536"/>
                <a:gd name="T23" fmla="*/ 0 60000 65536"/>
                <a:gd name="T24" fmla="*/ 0 w 375"/>
                <a:gd name="T25" fmla="*/ 0 h 100"/>
                <a:gd name="T26" fmla="*/ 375 w 375"/>
                <a:gd name="T27" fmla="*/ 100 h 1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75" h="100">
                  <a:moveTo>
                    <a:pt x="111" y="45"/>
                  </a:moveTo>
                  <a:lnTo>
                    <a:pt x="14" y="62"/>
                  </a:lnTo>
                  <a:lnTo>
                    <a:pt x="2" y="73"/>
                  </a:lnTo>
                  <a:lnTo>
                    <a:pt x="0" y="91"/>
                  </a:lnTo>
                  <a:lnTo>
                    <a:pt x="15" y="99"/>
                  </a:lnTo>
                  <a:lnTo>
                    <a:pt x="374" y="33"/>
                  </a:lnTo>
                  <a:lnTo>
                    <a:pt x="362" y="0"/>
                  </a:lnTo>
                  <a:lnTo>
                    <a:pt x="111" y="45"/>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528" name="Freeform 139">
              <a:extLst>
                <a:ext uri="{FF2B5EF4-FFF2-40B4-BE49-F238E27FC236}">
                  <a16:creationId xmlns:a16="http://schemas.microsoft.com/office/drawing/2014/main" id="{2AD8AA9F-453B-42B2-A359-6C345597EDDC}"/>
                </a:ext>
              </a:extLst>
            </p:cNvPr>
            <p:cNvSpPr>
              <a:spLocks noChangeAspect="1"/>
            </p:cNvSpPr>
            <p:nvPr/>
          </p:nvSpPr>
          <p:spPr bwMode="auto">
            <a:xfrm>
              <a:off x="3625" y="2785"/>
              <a:ext cx="353" cy="67"/>
            </a:xfrm>
            <a:custGeom>
              <a:avLst/>
              <a:gdLst>
                <a:gd name="T0" fmla="*/ 1 w 353"/>
                <a:gd name="T1" fmla="*/ 66 h 67"/>
                <a:gd name="T2" fmla="*/ 0 w 353"/>
                <a:gd name="T3" fmla="*/ 46 h 67"/>
                <a:gd name="T4" fmla="*/ 349 w 353"/>
                <a:gd name="T5" fmla="*/ 0 h 67"/>
                <a:gd name="T6" fmla="*/ 352 w 353"/>
                <a:gd name="T7" fmla="*/ 9 h 67"/>
                <a:gd name="T8" fmla="*/ 1 w 353"/>
                <a:gd name="T9" fmla="*/ 66 h 67"/>
                <a:gd name="T10" fmla="*/ 0 60000 65536"/>
                <a:gd name="T11" fmla="*/ 0 60000 65536"/>
                <a:gd name="T12" fmla="*/ 0 60000 65536"/>
                <a:gd name="T13" fmla="*/ 0 60000 65536"/>
                <a:gd name="T14" fmla="*/ 0 60000 65536"/>
                <a:gd name="T15" fmla="*/ 0 w 353"/>
                <a:gd name="T16" fmla="*/ 0 h 67"/>
                <a:gd name="T17" fmla="*/ 353 w 353"/>
                <a:gd name="T18" fmla="*/ 67 h 67"/>
              </a:gdLst>
              <a:ahLst/>
              <a:cxnLst>
                <a:cxn ang="T10">
                  <a:pos x="T0" y="T1"/>
                </a:cxn>
                <a:cxn ang="T11">
                  <a:pos x="T2" y="T3"/>
                </a:cxn>
                <a:cxn ang="T12">
                  <a:pos x="T4" y="T5"/>
                </a:cxn>
                <a:cxn ang="T13">
                  <a:pos x="T6" y="T7"/>
                </a:cxn>
                <a:cxn ang="T14">
                  <a:pos x="T8" y="T9"/>
                </a:cxn>
              </a:cxnLst>
              <a:rect l="T15" t="T16" r="T17" b="T18"/>
              <a:pathLst>
                <a:path w="353" h="67">
                  <a:moveTo>
                    <a:pt x="1" y="66"/>
                  </a:moveTo>
                  <a:lnTo>
                    <a:pt x="0" y="46"/>
                  </a:lnTo>
                  <a:lnTo>
                    <a:pt x="349" y="0"/>
                  </a:lnTo>
                  <a:lnTo>
                    <a:pt x="352" y="9"/>
                  </a:lnTo>
                  <a:lnTo>
                    <a:pt x="1" y="66"/>
                  </a:lnTo>
                </a:path>
              </a:pathLst>
            </a:custGeom>
            <a:solidFill>
              <a:srgbClr val="80808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29" name="Freeform 140">
              <a:extLst>
                <a:ext uri="{FF2B5EF4-FFF2-40B4-BE49-F238E27FC236}">
                  <a16:creationId xmlns:a16="http://schemas.microsoft.com/office/drawing/2014/main" id="{9BF8BE4A-195D-4DCF-9B56-6D02673A54D8}"/>
                </a:ext>
              </a:extLst>
            </p:cNvPr>
            <p:cNvSpPr>
              <a:spLocks noChangeAspect="1"/>
            </p:cNvSpPr>
            <p:nvPr/>
          </p:nvSpPr>
          <p:spPr bwMode="auto">
            <a:xfrm>
              <a:off x="3625" y="2786"/>
              <a:ext cx="357" cy="70"/>
            </a:xfrm>
            <a:custGeom>
              <a:avLst/>
              <a:gdLst>
                <a:gd name="T0" fmla="*/ 1 w 357"/>
                <a:gd name="T1" fmla="*/ 69 h 70"/>
                <a:gd name="T2" fmla="*/ 0 w 357"/>
                <a:gd name="T3" fmla="*/ 48 h 70"/>
                <a:gd name="T4" fmla="*/ 353 w 357"/>
                <a:gd name="T5" fmla="*/ 0 h 70"/>
                <a:gd name="T6" fmla="*/ 356 w 357"/>
                <a:gd name="T7" fmla="*/ 8 h 70"/>
                <a:gd name="T8" fmla="*/ 1 w 357"/>
                <a:gd name="T9" fmla="*/ 69 h 70"/>
                <a:gd name="T10" fmla="*/ 0 60000 65536"/>
                <a:gd name="T11" fmla="*/ 0 60000 65536"/>
                <a:gd name="T12" fmla="*/ 0 60000 65536"/>
                <a:gd name="T13" fmla="*/ 0 60000 65536"/>
                <a:gd name="T14" fmla="*/ 0 60000 65536"/>
                <a:gd name="T15" fmla="*/ 0 w 357"/>
                <a:gd name="T16" fmla="*/ 0 h 70"/>
                <a:gd name="T17" fmla="*/ 357 w 357"/>
                <a:gd name="T18" fmla="*/ 70 h 70"/>
              </a:gdLst>
              <a:ahLst/>
              <a:cxnLst>
                <a:cxn ang="T10">
                  <a:pos x="T0" y="T1"/>
                </a:cxn>
                <a:cxn ang="T11">
                  <a:pos x="T2" y="T3"/>
                </a:cxn>
                <a:cxn ang="T12">
                  <a:pos x="T4" y="T5"/>
                </a:cxn>
                <a:cxn ang="T13">
                  <a:pos x="T6" y="T7"/>
                </a:cxn>
                <a:cxn ang="T14">
                  <a:pos x="T8" y="T9"/>
                </a:cxn>
              </a:cxnLst>
              <a:rect l="T15" t="T16" r="T17" b="T18"/>
              <a:pathLst>
                <a:path w="357" h="70">
                  <a:moveTo>
                    <a:pt x="1" y="69"/>
                  </a:moveTo>
                  <a:lnTo>
                    <a:pt x="0" y="48"/>
                  </a:lnTo>
                  <a:lnTo>
                    <a:pt x="353" y="0"/>
                  </a:lnTo>
                  <a:lnTo>
                    <a:pt x="356" y="8"/>
                  </a:lnTo>
                  <a:lnTo>
                    <a:pt x="1" y="69"/>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530" name="Freeform 141">
              <a:extLst>
                <a:ext uri="{FF2B5EF4-FFF2-40B4-BE49-F238E27FC236}">
                  <a16:creationId xmlns:a16="http://schemas.microsoft.com/office/drawing/2014/main" id="{588E2DAE-46D3-4D55-8D76-121884074423}"/>
                </a:ext>
              </a:extLst>
            </p:cNvPr>
            <p:cNvSpPr>
              <a:spLocks noChangeAspect="1"/>
            </p:cNvSpPr>
            <p:nvPr/>
          </p:nvSpPr>
          <p:spPr bwMode="auto">
            <a:xfrm>
              <a:off x="3717" y="2805"/>
              <a:ext cx="97" cy="41"/>
            </a:xfrm>
            <a:custGeom>
              <a:avLst/>
              <a:gdLst>
                <a:gd name="T0" fmla="*/ 69 w 97"/>
                <a:gd name="T1" fmla="*/ 40 h 41"/>
                <a:gd name="T2" fmla="*/ 37 w 97"/>
                <a:gd name="T3" fmla="*/ 22 h 41"/>
                <a:gd name="T4" fmla="*/ 0 w 97"/>
                <a:gd name="T5" fmla="*/ 29 h 41"/>
                <a:gd name="T6" fmla="*/ 1 w 97"/>
                <a:gd name="T7" fmla="*/ 16 h 41"/>
                <a:gd name="T8" fmla="*/ 86 w 97"/>
                <a:gd name="T9" fmla="*/ 0 h 41"/>
                <a:gd name="T10" fmla="*/ 96 w 97"/>
                <a:gd name="T11" fmla="*/ 13 h 41"/>
                <a:gd name="T12" fmla="*/ 65 w 97"/>
                <a:gd name="T13" fmla="*/ 15 h 41"/>
                <a:gd name="T14" fmla="*/ 87 w 97"/>
                <a:gd name="T15" fmla="*/ 36 h 41"/>
                <a:gd name="T16" fmla="*/ 69 w 97"/>
                <a:gd name="T17" fmla="*/ 40 h 4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7"/>
                <a:gd name="T28" fmla="*/ 0 h 41"/>
                <a:gd name="T29" fmla="*/ 97 w 97"/>
                <a:gd name="T30" fmla="*/ 41 h 4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7" h="41">
                  <a:moveTo>
                    <a:pt x="69" y="40"/>
                  </a:moveTo>
                  <a:lnTo>
                    <a:pt x="37" y="22"/>
                  </a:lnTo>
                  <a:lnTo>
                    <a:pt x="0" y="29"/>
                  </a:lnTo>
                  <a:lnTo>
                    <a:pt x="1" y="16"/>
                  </a:lnTo>
                  <a:lnTo>
                    <a:pt x="86" y="0"/>
                  </a:lnTo>
                  <a:lnTo>
                    <a:pt x="96" y="13"/>
                  </a:lnTo>
                  <a:lnTo>
                    <a:pt x="65" y="15"/>
                  </a:lnTo>
                  <a:lnTo>
                    <a:pt x="87" y="36"/>
                  </a:lnTo>
                  <a:lnTo>
                    <a:pt x="69" y="40"/>
                  </a:lnTo>
                </a:path>
              </a:pathLst>
            </a:custGeom>
            <a:solidFill>
              <a:srgbClr val="C0C0C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31" name="Freeform 142">
              <a:extLst>
                <a:ext uri="{FF2B5EF4-FFF2-40B4-BE49-F238E27FC236}">
                  <a16:creationId xmlns:a16="http://schemas.microsoft.com/office/drawing/2014/main" id="{FA05DDB8-88D0-40E4-9B4B-1374F7F6F9BE}"/>
                </a:ext>
              </a:extLst>
            </p:cNvPr>
            <p:cNvSpPr>
              <a:spLocks noChangeAspect="1"/>
            </p:cNvSpPr>
            <p:nvPr/>
          </p:nvSpPr>
          <p:spPr bwMode="auto">
            <a:xfrm>
              <a:off x="3716" y="2805"/>
              <a:ext cx="101" cy="46"/>
            </a:xfrm>
            <a:custGeom>
              <a:avLst/>
              <a:gdLst>
                <a:gd name="T0" fmla="*/ 73 w 101"/>
                <a:gd name="T1" fmla="*/ 45 h 46"/>
                <a:gd name="T2" fmla="*/ 40 w 101"/>
                <a:gd name="T3" fmla="*/ 25 h 46"/>
                <a:gd name="T4" fmla="*/ 0 w 101"/>
                <a:gd name="T5" fmla="*/ 32 h 46"/>
                <a:gd name="T6" fmla="*/ 2 w 101"/>
                <a:gd name="T7" fmla="*/ 19 h 46"/>
                <a:gd name="T8" fmla="*/ 91 w 101"/>
                <a:gd name="T9" fmla="*/ 0 h 46"/>
                <a:gd name="T10" fmla="*/ 100 w 101"/>
                <a:gd name="T11" fmla="*/ 15 h 46"/>
                <a:gd name="T12" fmla="*/ 68 w 101"/>
                <a:gd name="T13" fmla="*/ 16 h 46"/>
                <a:gd name="T14" fmla="*/ 92 w 101"/>
                <a:gd name="T15" fmla="*/ 41 h 46"/>
                <a:gd name="T16" fmla="*/ 73 w 101"/>
                <a:gd name="T17" fmla="*/ 45 h 4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1"/>
                <a:gd name="T28" fmla="*/ 0 h 46"/>
                <a:gd name="T29" fmla="*/ 101 w 101"/>
                <a:gd name="T30" fmla="*/ 46 h 4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1" h="46">
                  <a:moveTo>
                    <a:pt x="73" y="45"/>
                  </a:moveTo>
                  <a:lnTo>
                    <a:pt x="40" y="25"/>
                  </a:lnTo>
                  <a:lnTo>
                    <a:pt x="0" y="32"/>
                  </a:lnTo>
                  <a:lnTo>
                    <a:pt x="2" y="19"/>
                  </a:lnTo>
                  <a:lnTo>
                    <a:pt x="91" y="0"/>
                  </a:lnTo>
                  <a:lnTo>
                    <a:pt x="100" y="15"/>
                  </a:lnTo>
                  <a:lnTo>
                    <a:pt x="68" y="16"/>
                  </a:lnTo>
                  <a:lnTo>
                    <a:pt x="92" y="41"/>
                  </a:lnTo>
                  <a:lnTo>
                    <a:pt x="73" y="45"/>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532" name="Freeform 143">
              <a:extLst>
                <a:ext uri="{FF2B5EF4-FFF2-40B4-BE49-F238E27FC236}">
                  <a16:creationId xmlns:a16="http://schemas.microsoft.com/office/drawing/2014/main" id="{CEB2820E-A293-4A41-A794-E9C2C6D3454E}"/>
                </a:ext>
              </a:extLst>
            </p:cNvPr>
            <p:cNvSpPr>
              <a:spLocks noChangeAspect="1"/>
            </p:cNvSpPr>
            <p:nvPr/>
          </p:nvSpPr>
          <p:spPr bwMode="auto">
            <a:xfrm>
              <a:off x="3697" y="2692"/>
              <a:ext cx="444" cy="132"/>
            </a:xfrm>
            <a:custGeom>
              <a:avLst/>
              <a:gdLst>
                <a:gd name="T0" fmla="*/ 163 w 444"/>
                <a:gd name="T1" fmla="*/ 0 h 132"/>
                <a:gd name="T2" fmla="*/ 0 w 444"/>
                <a:gd name="T3" fmla="*/ 128 h 132"/>
                <a:gd name="T4" fmla="*/ 8 w 444"/>
                <a:gd name="T5" fmla="*/ 131 h 132"/>
                <a:gd name="T6" fmla="*/ 443 w 444"/>
                <a:gd name="T7" fmla="*/ 65 h 132"/>
                <a:gd name="T8" fmla="*/ 170 w 444"/>
                <a:gd name="T9" fmla="*/ 5 h 132"/>
                <a:gd name="T10" fmla="*/ 163 w 444"/>
                <a:gd name="T11" fmla="*/ 0 h 132"/>
                <a:gd name="T12" fmla="*/ 0 60000 65536"/>
                <a:gd name="T13" fmla="*/ 0 60000 65536"/>
                <a:gd name="T14" fmla="*/ 0 60000 65536"/>
                <a:gd name="T15" fmla="*/ 0 60000 65536"/>
                <a:gd name="T16" fmla="*/ 0 60000 65536"/>
                <a:gd name="T17" fmla="*/ 0 60000 65536"/>
                <a:gd name="T18" fmla="*/ 0 w 444"/>
                <a:gd name="T19" fmla="*/ 0 h 132"/>
                <a:gd name="T20" fmla="*/ 444 w 444"/>
                <a:gd name="T21" fmla="*/ 132 h 132"/>
              </a:gdLst>
              <a:ahLst/>
              <a:cxnLst>
                <a:cxn ang="T12">
                  <a:pos x="T0" y="T1"/>
                </a:cxn>
                <a:cxn ang="T13">
                  <a:pos x="T2" y="T3"/>
                </a:cxn>
                <a:cxn ang="T14">
                  <a:pos x="T4" y="T5"/>
                </a:cxn>
                <a:cxn ang="T15">
                  <a:pos x="T6" y="T7"/>
                </a:cxn>
                <a:cxn ang="T16">
                  <a:pos x="T8" y="T9"/>
                </a:cxn>
                <a:cxn ang="T17">
                  <a:pos x="T10" y="T11"/>
                </a:cxn>
              </a:cxnLst>
              <a:rect l="T18" t="T19" r="T20" b="T21"/>
              <a:pathLst>
                <a:path w="444" h="132">
                  <a:moveTo>
                    <a:pt x="163" y="0"/>
                  </a:moveTo>
                  <a:lnTo>
                    <a:pt x="0" y="128"/>
                  </a:lnTo>
                  <a:lnTo>
                    <a:pt x="8" y="131"/>
                  </a:lnTo>
                  <a:lnTo>
                    <a:pt x="443" y="65"/>
                  </a:lnTo>
                  <a:lnTo>
                    <a:pt x="170" y="5"/>
                  </a:lnTo>
                  <a:lnTo>
                    <a:pt x="163" y="0"/>
                  </a:lnTo>
                </a:path>
              </a:pathLst>
            </a:custGeom>
            <a:solidFill>
              <a:srgbClr val="C0C0C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33" name="Freeform 144">
              <a:extLst>
                <a:ext uri="{FF2B5EF4-FFF2-40B4-BE49-F238E27FC236}">
                  <a16:creationId xmlns:a16="http://schemas.microsoft.com/office/drawing/2014/main" id="{F8581B23-8AD9-40E8-990A-31C8970B60A8}"/>
                </a:ext>
              </a:extLst>
            </p:cNvPr>
            <p:cNvSpPr>
              <a:spLocks noChangeAspect="1"/>
            </p:cNvSpPr>
            <p:nvPr/>
          </p:nvSpPr>
          <p:spPr bwMode="auto">
            <a:xfrm>
              <a:off x="3829" y="2692"/>
              <a:ext cx="313" cy="87"/>
            </a:xfrm>
            <a:custGeom>
              <a:avLst/>
              <a:gdLst>
                <a:gd name="T0" fmla="*/ 0 w 313"/>
                <a:gd name="T1" fmla="*/ 24 h 87"/>
                <a:gd name="T2" fmla="*/ 33 w 313"/>
                <a:gd name="T3" fmla="*/ 0 h 87"/>
                <a:gd name="T4" fmla="*/ 312 w 313"/>
                <a:gd name="T5" fmla="*/ 64 h 87"/>
                <a:gd name="T6" fmla="*/ 148 w 313"/>
                <a:gd name="T7" fmla="*/ 86 h 87"/>
                <a:gd name="T8" fmla="*/ 0 w 313"/>
                <a:gd name="T9" fmla="*/ 24 h 87"/>
                <a:gd name="T10" fmla="*/ 0 60000 65536"/>
                <a:gd name="T11" fmla="*/ 0 60000 65536"/>
                <a:gd name="T12" fmla="*/ 0 60000 65536"/>
                <a:gd name="T13" fmla="*/ 0 60000 65536"/>
                <a:gd name="T14" fmla="*/ 0 60000 65536"/>
                <a:gd name="T15" fmla="*/ 0 w 313"/>
                <a:gd name="T16" fmla="*/ 0 h 87"/>
                <a:gd name="T17" fmla="*/ 313 w 313"/>
                <a:gd name="T18" fmla="*/ 87 h 87"/>
              </a:gdLst>
              <a:ahLst/>
              <a:cxnLst>
                <a:cxn ang="T10">
                  <a:pos x="T0" y="T1"/>
                </a:cxn>
                <a:cxn ang="T11">
                  <a:pos x="T2" y="T3"/>
                </a:cxn>
                <a:cxn ang="T12">
                  <a:pos x="T4" y="T5"/>
                </a:cxn>
                <a:cxn ang="T13">
                  <a:pos x="T6" y="T7"/>
                </a:cxn>
                <a:cxn ang="T14">
                  <a:pos x="T8" y="T9"/>
                </a:cxn>
              </a:cxnLst>
              <a:rect l="T15" t="T16" r="T17" b="T18"/>
              <a:pathLst>
                <a:path w="313" h="87">
                  <a:moveTo>
                    <a:pt x="0" y="24"/>
                  </a:moveTo>
                  <a:lnTo>
                    <a:pt x="33" y="0"/>
                  </a:lnTo>
                  <a:lnTo>
                    <a:pt x="312" y="64"/>
                  </a:lnTo>
                  <a:lnTo>
                    <a:pt x="148" y="86"/>
                  </a:lnTo>
                  <a:lnTo>
                    <a:pt x="0" y="24"/>
                  </a:lnTo>
                </a:path>
              </a:pathLst>
            </a:custGeom>
            <a:solidFill>
              <a:srgbClr val="60606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34" name="Freeform 145">
              <a:extLst>
                <a:ext uri="{FF2B5EF4-FFF2-40B4-BE49-F238E27FC236}">
                  <a16:creationId xmlns:a16="http://schemas.microsoft.com/office/drawing/2014/main" id="{26B16A50-CB0F-4901-B540-BA7C2A0C81B7}"/>
                </a:ext>
              </a:extLst>
            </p:cNvPr>
            <p:cNvSpPr>
              <a:spLocks noChangeAspect="1"/>
            </p:cNvSpPr>
            <p:nvPr/>
          </p:nvSpPr>
          <p:spPr bwMode="auto">
            <a:xfrm>
              <a:off x="3697" y="2692"/>
              <a:ext cx="448" cy="136"/>
            </a:xfrm>
            <a:custGeom>
              <a:avLst/>
              <a:gdLst>
                <a:gd name="T0" fmla="*/ 165 w 448"/>
                <a:gd name="T1" fmla="*/ 0 h 136"/>
                <a:gd name="T2" fmla="*/ 0 w 448"/>
                <a:gd name="T3" fmla="*/ 131 h 136"/>
                <a:gd name="T4" fmla="*/ 7 w 448"/>
                <a:gd name="T5" fmla="*/ 135 h 136"/>
                <a:gd name="T6" fmla="*/ 447 w 448"/>
                <a:gd name="T7" fmla="*/ 67 h 136"/>
                <a:gd name="T8" fmla="*/ 171 w 448"/>
                <a:gd name="T9" fmla="*/ 5 h 136"/>
                <a:gd name="T10" fmla="*/ 165 w 448"/>
                <a:gd name="T11" fmla="*/ 0 h 136"/>
                <a:gd name="T12" fmla="*/ 0 60000 65536"/>
                <a:gd name="T13" fmla="*/ 0 60000 65536"/>
                <a:gd name="T14" fmla="*/ 0 60000 65536"/>
                <a:gd name="T15" fmla="*/ 0 60000 65536"/>
                <a:gd name="T16" fmla="*/ 0 60000 65536"/>
                <a:gd name="T17" fmla="*/ 0 60000 65536"/>
                <a:gd name="T18" fmla="*/ 0 w 448"/>
                <a:gd name="T19" fmla="*/ 0 h 136"/>
                <a:gd name="T20" fmla="*/ 448 w 448"/>
                <a:gd name="T21" fmla="*/ 136 h 136"/>
              </a:gdLst>
              <a:ahLst/>
              <a:cxnLst>
                <a:cxn ang="T12">
                  <a:pos x="T0" y="T1"/>
                </a:cxn>
                <a:cxn ang="T13">
                  <a:pos x="T2" y="T3"/>
                </a:cxn>
                <a:cxn ang="T14">
                  <a:pos x="T4" y="T5"/>
                </a:cxn>
                <a:cxn ang="T15">
                  <a:pos x="T6" y="T7"/>
                </a:cxn>
                <a:cxn ang="T16">
                  <a:pos x="T8" y="T9"/>
                </a:cxn>
                <a:cxn ang="T17">
                  <a:pos x="T10" y="T11"/>
                </a:cxn>
              </a:cxnLst>
              <a:rect l="T18" t="T19" r="T20" b="T21"/>
              <a:pathLst>
                <a:path w="448" h="136">
                  <a:moveTo>
                    <a:pt x="165" y="0"/>
                  </a:moveTo>
                  <a:lnTo>
                    <a:pt x="0" y="131"/>
                  </a:lnTo>
                  <a:lnTo>
                    <a:pt x="7" y="135"/>
                  </a:lnTo>
                  <a:lnTo>
                    <a:pt x="447" y="67"/>
                  </a:lnTo>
                  <a:lnTo>
                    <a:pt x="171" y="5"/>
                  </a:lnTo>
                  <a:lnTo>
                    <a:pt x="165" y="0"/>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535" name="Freeform 146">
              <a:extLst>
                <a:ext uri="{FF2B5EF4-FFF2-40B4-BE49-F238E27FC236}">
                  <a16:creationId xmlns:a16="http://schemas.microsoft.com/office/drawing/2014/main" id="{BAE6BA0F-9743-4414-8BDF-387094CAACF2}"/>
                </a:ext>
              </a:extLst>
            </p:cNvPr>
            <p:cNvSpPr>
              <a:spLocks noChangeAspect="1"/>
            </p:cNvSpPr>
            <p:nvPr/>
          </p:nvSpPr>
          <p:spPr bwMode="auto">
            <a:xfrm>
              <a:off x="3699" y="2787"/>
              <a:ext cx="402" cy="136"/>
            </a:xfrm>
            <a:custGeom>
              <a:avLst/>
              <a:gdLst>
                <a:gd name="T0" fmla="*/ 0 w 402"/>
                <a:gd name="T1" fmla="*/ 107 h 136"/>
                <a:gd name="T2" fmla="*/ 1 w 402"/>
                <a:gd name="T3" fmla="*/ 82 h 136"/>
                <a:gd name="T4" fmla="*/ 6 w 402"/>
                <a:gd name="T5" fmla="*/ 73 h 136"/>
                <a:gd name="T6" fmla="*/ 18 w 402"/>
                <a:gd name="T7" fmla="*/ 65 h 136"/>
                <a:gd name="T8" fmla="*/ 35 w 402"/>
                <a:gd name="T9" fmla="*/ 61 h 136"/>
                <a:gd name="T10" fmla="*/ 375 w 402"/>
                <a:gd name="T11" fmla="*/ 0 h 136"/>
                <a:gd name="T12" fmla="*/ 386 w 402"/>
                <a:gd name="T13" fmla="*/ 6 h 136"/>
                <a:gd name="T14" fmla="*/ 394 w 402"/>
                <a:gd name="T15" fmla="*/ 14 h 136"/>
                <a:gd name="T16" fmla="*/ 397 w 402"/>
                <a:gd name="T17" fmla="*/ 22 h 136"/>
                <a:gd name="T18" fmla="*/ 401 w 402"/>
                <a:gd name="T19" fmla="*/ 36 h 136"/>
                <a:gd name="T20" fmla="*/ 400 w 402"/>
                <a:gd name="T21" fmla="*/ 45 h 136"/>
                <a:gd name="T22" fmla="*/ 401 w 402"/>
                <a:gd name="T23" fmla="*/ 59 h 136"/>
                <a:gd name="T24" fmla="*/ 398 w 402"/>
                <a:gd name="T25" fmla="*/ 67 h 136"/>
                <a:gd name="T26" fmla="*/ 395 w 402"/>
                <a:gd name="T27" fmla="*/ 71 h 136"/>
                <a:gd name="T28" fmla="*/ 59 w 402"/>
                <a:gd name="T29" fmla="*/ 134 h 136"/>
                <a:gd name="T30" fmla="*/ 42 w 402"/>
                <a:gd name="T31" fmla="*/ 135 h 136"/>
                <a:gd name="T32" fmla="*/ 27 w 402"/>
                <a:gd name="T33" fmla="*/ 134 h 136"/>
                <a:gd name="T34" fmla="*/ 16 w 402"/>
                <a:gd name="T35" fmla="*/ 133 h 136"/>
                <a:gd name="T36" fmla="*/ 5 w 402"/>
                <a:gd name="T37" fmla="*/ 128 h 136"/>
                <a:gd name="T38" fmla="*/ 2 w 402"/>
                <a:gd name="T39" fmla="*/ 113 h 136"/>
                <a:gd name="T40" fmla="*/ 0 w 402"/>
                <a:gd name="T41" fmla="*/ 107 h 1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02"/>
                <a:gd name="T64" fmla="*/ 0 h 136"/>
                <a:gd name="T65" fmla="*/ 402 w 402"/>
                <a:gd name="T66" fmla="*/ 136 h 1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02" h="136">
                  <a:moveTo>
                    <a:pt x="0" y="107"/>
                  </a:moveTo>
                  <a:lnTo>
                    <a:pt x="1" y="82"/>
                  </a:lnTo>
                  <a:lnTo>
                    <a:pt x="6" y="73"/>
                  </a:lnTo>
                  <a:lnTo>
                    <a:pt x="18" y="65"/>
                  </a:lnTo>
                  <a:lnTo>
                    <a:pt x="35" y="61"/>
                  </a:lnTo>
                  <a:lnTo>
                    <a:pt x="375" y="0"/>
                  </a:lnTo>
                  <a:lnTo>
                    <a:pt x="386" y="6"/>
                  </a:lnTo>
                  <a:lnTo>
                    <a:pt x="394" y="14"/>
                  </a:lnTo>
                  <a:lnTo>
                    <a:pt x="397" y="22"/>
                  </a:lnTo>
                  <a:lnTo>
                    <a:pt x="401" y="36"/>
                  </a:lnTo>
                  <a:lnTo>
                    <a:pt x="400" y="45"/>
                  </a:lnTo>
                  <a:lnTo>
                    <a:pt x="401" y="59"/>
                  </a:lnTo>
                  <a:lnTo>
                    <a:pt x="398" y="67"/>
                  </a:lnTo>
                  <a:lnTo>
                    <a:pt x="395" y="71"/>
                  </a:lnTo>
                  <a:lnTo>
                    <a:pt x="59" y="134"/>
                  </a:lnTo>
                  <a:lnTo>
                    <a:pt x="42" y="135"/>
                  </a:lnTo>
                  <a:lnTo>
                    <a:pt x="27" y="134"/>
                  </a:lnTo>
                  <a:lnTo>
                    <a:pt x="16" y="133"/>
                  </a:lnTo>
                  <a:lnTo>
                    <a:pt x="5" y="128"/>
                  </a:lnTo>
                  <a:lnTo>
                    <a:pt x="2" y="113"/>
                  </a:lnTo>
                  <a:lnTo>
                    <a:pt x="0" y="107"/>
                  </a:lnTo>
                </a:path>
              </a:pathLst>
            </a:custGeom>
            <a:solidFill>
              <a:srgbClr val="A0A0A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36" name="Freeform 147">
              <a:extLst>
                <a:ext uri="{FF2B5EF4-FFF2-40B4-BE49-F238E27FC236}">
                  <a16:creationId xmlns:a16="http://schemas.microsoft.com/office/drawing/2014/main" id="{5B26A6D2-E557-494E-92B6-484EE3032E06}"/>
                </a:ext>
              </a:extLst>
            </p:cNvPr>
            <p:cNvSpPr>
              <a:spLocks noChangeAspect="1"/>
            </p:cNvSpPr>
            <p:nvPr/>
          </p:nvSpPr>
          <p:spPr bwMode="auto">
            <a:xfrm>
              <a:off x="3699" y="2788"/>
              <a:ext cx="406" cy="139"/>
            </a:xfrm>
            <a:custGeom>
              <a:avLst/>
              <a:gdLst>
                <a:gd name="T0" fmla="*/ 0 w 406"/>
                <a:gd name="T1" fmla="*/ 109 h 139"/>
                <a:gd name="T2" fmla="*/ 1 w 406"/>
                <a:gd name="T3" fmla="*/ 83 h 139"/>
                <a:gd name="T4" fmla="*/ 6 w 406"/>
                <a:gd name="T5" fmla="*/ 74 h 139"/>
                <a:gd name="T6" fmla="*/ 18 w 406"/>
                <a:gd name="T7" fmla="*/ 66 h 139"/>
                <a:gd name="T8" fmla="*/ 34 w 406"/>
                <a:gd name="T9" fmla="*/ 62 h 139"/>
                <a:gd name="T10" fmla="*/ 379 w 406"/>
                <a:gd name="T11" fmla="*/ 0 h 139"/>
                <a:gd name="T12" fmla="*/ 390 w 406"/>
                <a:gd name="T13" fmla="*/ 5 h 139"/>
                <a:gd name="T14" fmla="*/ 398 w 406"/>
                <a:gd name="T15" fmla="*/ 13 h 139"/>
                <a:gd name="T16" fmla="*/ 401 w 406"/>
                <a:gd name="T17" fmla="*/ 23 h 139"/>
                <a:gd name="T18" fmla="*/ 405 w 406"/>
                <a:gd name="T19" fmla="*/ 36 h 139"/>
                <a:gd name="T20" fmla="*/ 404 w 406"/>
                <a:gd name="T21" fmla="*/ 45 h 139"/>
                <a:gd name="T22" fmla="*/ 405 w 406"/>
                <a:gd name="T23" fmla="*/ 59 h 139"/>
                <a:gd name="T24" fmla="*/ 402 w 406"/>
                <a:gd name="T25" fmla="*/ 68 h 139"/>
                <a:gd name="T26" fmla="*/ 399 w 406"/>
                <a:gd name="T27" fmla="*/ 72 h 139"/>
                <a:gd name="T28" fmla="*/ 60 w 406"/>
                <a:gd name="T29" fmla="*/ 137 h 139"/>
                <a:gd name="T30" fmla="*/ 42 w 406"/>
                <a:gd name="T31" fmla="*/ 138 h 139"/>
                <a:gd name="T32" fmla="*/ 27 w 406"/>
                <a:gd name="T33" fmla="*/ 137 h 139"/>
                <a:gd name="T34" fmla="*/ 16 w 406"/>
                <a:gd name="T35" fmla="*/ 136 h 139"/>
                <a:gd name="T36" fmla="*/ 5 w 406"/>
                <a:gd name="T37" fmla="*/ 131 h 139"/>
                <a:gd name="T38" fmla="*/ 1 w 406"/>
                <a:gd name="T39" fmla="*/ 116 h 139"/>
                <a:gd name="T40" fmla="*/ 0 w 406"/>
                <a:gd name="T41" fmla="*/ 109 h 13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06"/>
                <a:gd name="T64" fmla="*/ 0 h 139"/>
                <a:gd name="T65" fmla="*/ 406 w 406"/>
                <a:gd name="T66" fmla="*/ 139 h 13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06" h="139">
                  <a:moveTo>
                    <a:pt x="0" y="109"/>
                  </a:moveTo>
                  <a:lnTo>
                    <a:pt x="1" y="83"/>
                  </a:lnTo>
                  <a:lnTo>
                    <a:pt x="6" y="74"/>
                  </a:lnTo>
                  <a:lnTo>
                    <a:pt x="18" y="66"/>
                  </a:lnTo>
                  <a:lnTo>
                    <a:pt x="34" y="62"/>
                  </a:lnTo>
                  <a:lnTo>
                    <a:pt x="379" y="0"/>
                  </a:lnTo>
                  <a:lnTo>
                    <a:pt x="390" y="5"/>
                  </a:lnTo>
                  <a:lnTo>
                    <a:pt x="398" y="13"/>
                  </a:lnTo>
                  <a:lnTo>
                    <a:pt x="401" y="23"/>
                  </a:lnTo>
                  <a:lnTo>
                    <a:pt x="405" y="36"/>
                  </a:lnTo>
                  <a:lnTo>
                    <a:pt x="404" y="45"/>
                  </a:lnTo>
                  <a:lnTo>
                    <a:pt x="405" y="59"/>
                  </a:lnTo>
                  <a:lnTo>
                    <a:pt x="402" y="68"/>
                  </a:lnTo>
                  <a:lnTo>
                    <a:pt x="399" y="72"/>
                  </a:lnTo>
                  <a:lnTo>
                    <a:pt x="60" y="137"/>
                  </a:lnTo>
                  <a:lnTo>
                    <a:pt x="42" y="138"/>
                  </a:lnTo>
                  <a:lnTo>
                    <a:pt x="27" y="137"/>
                  </a:lnTo>
                  <a:lnTo>
                    <a:pt x="16" y="136"/>
                  </a:lnTo>
                  <a:lnTo>
                    <a:pt x="5" y="131"/>
                  </a:lnTo>
                  <a:lnTo>
                    <a:pt x="1" y="116"/>
                  </a:lnTo>
                  <a:lnTo>
                    <a:pt x="0" y="109"/>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537" name="Freeform 148">
              <a:extLst>
                <a:ext uri="{FF2B5EF4-FFF2-40B4-BE49-F238E27FC236}">
                  <a16:creationId xmlns:a16="http://schemas.microsoft.com/office/drawing/2014/main" id="{ECB228F3-F0E6-4BFA-BF75-C0D2C8622B50}"/>
                </a:ext>
              </a:extLst>
            </p:cNvPr>
            <p:cNvSpPr>
              <a:spLocks noChangeAspect="1"/>
            </p:cNvSpPr>
            <p:nvPr/>
          </p:nvSpPr>
          <p:spPr bwMode="auto">
            <a:xfrm>
              <a:off x="3687" y="2868"/>
              <a:ext cx="30" cy="48"/>
            </a:xfrm>
            <a:custGeom>
              <a:avLst/>
              <a:gdLst>
                <a:gd name="T0" fmla="*/ 11 w 30"/>
                <a:gd name="T1" fmla="*/ 0 h 48"/>
                <a:gd name="T2" fmla="*/ 7 w 30"/>
                <a:gd name="T3" fmla="*/ 4 h 48"/>
                <a:gd name="T4" fmla="*/ 4 w 30"/>
                <a:gd name="T5" fmla="*/ 11 h 48"/>
                <a:gd name="T6" fmla="*/ 1 w 30"/>
                <a:gd name="T7" fmla="*/ 14 h 48"/>
                <a:gd name="T8" fmla="*/ 1 w 30"/>
                <a:gd name="T9" fmla="*/ 22 h 48"/>
                <a:gd name="T10" fmla="*/ 0 w 30"/>
                <a:gd name="T11" fmla="*/ 29 h 48"/>
                <a:gd name="T12" fmla="*/ 3 w 30"/>
                <a:gd name="T13" fmla="*/ 36 h 48"/>
                <a:gd name="T14" fmla="*/ 7 w 30"/>
                <a:gd name="T15" fmla="*/ 41 h 48"/>
                <a:gd name="T16" fmla="*/ 8 w 30"/>
                <a:gd name="T17" fmla="*/ 46 h 48"/>
                <a:gd name="T18" fmla="*/ 14 w 30"/>
                <a:gd name="T19" fmla="*/ 46 h 48"/>
                <a:gd name="T20" fmla="*/ 20 w 30"/>
                <a:gd name="T21" fmla="*/ 47 h 48"/>
                <a:gd name="T22" fmla="*/ 25 w 30"/>
                <a:gd name="T23" fmla="*/ 43 h 48"/>
                <a:gd name="T24" fmla="*/ 28 w 30"/>
                <a:gd name="T25" fmla="*/ 34 h 48"/>
                <a:gd name="T26" fmla="*/ 29 w 30"/>
                <a:gd name="T27" fmla="*/ 24 h 48"/>
                <a:gd name="T28" fmla="*/ 27 w 30"/>
                <a:gd name="T29" fmla="*/ 17 h 48"/>
                <a:gd name="T30" fmla="*/ 22 w 30"/>
                <a:gd name="T31" fmla="*/ 9 h 48"/>
                <a:gd name="T32" fmla="*/ 19 w 30"/>
                <a:gd name="T33" fmla="*/ 3 h 48"/>
                <a:gd name="T34" fmla="*/ 13 w 30"/>
                <a:gd name="T35" fmla="*/ 3 h 48"/>
                <a:gd name="T36" fmla="*/ 11 w 30"/>
                <a:gd name="T37" fmla="*/ 2 h 48"/>
                <a:gd name="T38" fmla="*/ 11 w 30"/>
                <a:gd name="T39" fmla="*/ 0 h 4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
                <a:gd name="T61" fmla="*/ 0 h 48"/>
                <a:gd name="T62" fmla="*/ 30 w 30"/>
                <a:gd name="T63" fmla="*/ 48 h 4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 h="48">
                  <a:moveTo>
                    <a:pt x="11" y="0"/>
                  </a:moveTo>
                  <a:lnTo>
                    <a:pt x="7" y="4"/>
                  </a:lnTo>
                  <a:lnTo>
                    <a:pt x="4" y="11"/>
                  </a:lnTo>
                  <a:lnTo>
                    <a:pt x="1" y="14"/>
                  </a:lnTo>
                  <a:lnTo>
                    <a:pt x="1" y="22"/>
                  </a:lnTo>
                  <a:lnTo>
                    <a:pt x="0" y="29"/>
                  </a:lnTo>
                  <a:lnTo>
                    <a:pt x="3" y="36"/>
                  </a:lnTo>
                  <a:lnTo>
                    <a:pt x="7" y="41"/>
                  </a:lnTo>
                  <a:lnTo>
                    <a:pt x="8" y="46"/>
                  </a:lnTo>
                  <a:lnTo>
                    <a:pt x="14" y="46"/>
                  </a:lnTo>
                  <a:lnTo>
                    <a:pt x="20" y="47"/>
                  </a:lnTo>
                  <a:lnTo>
                    <a:pt x="25" y="43"/>
                  </a:lnTo>
                  <a:lnTo>
                    <a:pt x="28" y="34"/>
                  </a:lnTo>
                  <a:lnTo>
                    <a:pt x="29" y="24"/>
                  </a:lnTo>
                  <a:lnTo>
                    <a:pt x="27" y="17"/>
                  </a:lnTo>
                  <a:lnTo>
                    <a:pt x="22" y="9"/>
                  </a:lnTo>
                  <a:lnTo>
                    <a:pt x="19" y="3"/>
                  </a:lnTo>
                  <a:lnTo>
                    <a:pt x="13" y="3"/>
                  </a:lnTo>
                  <a:lnTo>
                    <a:pt x="11" y="2"/>
                  </a:lnTo>
                  <a:lnTo>
                    <a:pt x="11" y="0"/>
                  </a:lnTo>
                </a:path>
              </a:pathLst>
            </a:custGeom>
            <a:solidFill>
              <a:srgbClr val="00000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38" name="Freeform 149">
              <a:extLst>
                <a:ext uri="{FF2B5EF4-FFF2-40B4-BE49-F238E27FC236}">
                  <a16:creationId xmlns:a16="http://schemas.microsoft.com/office/drawing/2014/main" id="{84C9070F-E4CD-4D24-9958-F1348490D486}"/>
                </a:ext>
              </a:extLst>
            </p:cNvPr>
            <p:cNvSpPr>
              <a:spLocks noChangeAspect="1"/>
            </p:cNvSpPr>
            <p:nvPr/>
          </p:nvSpPr>
          <p:spPr bwMode="auto">
            <a:xfrm>
              <a:off x="3687" y="2869"/>
              <a:ext cx="34" cy="50"/>
            </a:xfrm>
            <a:custGeom>
              <a:avLst/>
              <a:gdLst>
                <a:gd name="T0" fmla="*/ 13 w 34"/>
                <a:gd name="T1" fmla="*/ 0 h 50"/>
                <a:gd name="T2" fmla="*/ 7 w 34"/>
                <a:gd name="T3" fmla="*/ 3 h 50"/>
                <a:gd name="T4" fmla="*/ 4 w 34"/>
                <a:gd name="T5" fmla="*/ 11 h 50"/>
                <a:gd name="T6" fmla="*/ 1 w 34"/>
                <a:gd name="T7" fmla="*/ 14 h 50"/>
                <a:gd name="T8" fmla="*/ 0 w 34"/>
                <a:gd name="T9" fmla="*/ 23 h 50"/>
                <a:gd name="T10" fmla="*/ 0 w 34"/>
                <a:gd name="T11" fmla="*/ 30 h 50"/>
                <a:gd name="T12" fmla="*/ 3 w 34"/>
                <a:gd name="T13" fmla="*/ 37 h 50"/>
                <a:gd name="T14" fmla="*/ 8 w 34"/>
                <a:gd name="T15" fmla="*/ 44 h 50"/>
                <a:gd name="T16" fmla="*/ 10 w 34"/>
                <a:gd name="T17" fmla="*/ 48 h 50"/>
                <a:gd name="T18" fmla="*/ 17 w 34"/>
                <a:gd name="T19" fmla="*/ 48 h 50"/>
                <a:gd name="T20" fmla="*/ 23 w 34"/>
                <a:gd name="T21" fmla="*/ 49 h 50"/>
                <a:gd name="T22" fmla="*/ 27 w 34"/>
                <a:gd name="T23" fmla="*/ 46 h 50"/>
                <a:gd name="T24" fmla="*/ 31 w 34"/>
                <a:gd name="T25" fmla="*/ 37 h 50"/>
                <a:gd name="T26" fmla="*/ 33 w 34"/>
                <a:gd name="T27" fmla="*/ 25 h 50"/>
                <a:gd name="T28" fmla="*/ 30 w 34"/>
                <a:gd name="T29" fmla="*/ 18 h 50"/>
                <a:gd name="T30" fmla="*/ 25 w 34"/>
                <a:gd name="T31" fmla="*/ 8 h 50"/>
                <a:gd name="T32" fmla="*/ 22 w 34"/>
                <a:gd name="T33" fmla="*/ 2 h 50"/>
                <a:gd name="T34" fmla="*/ 15 w 34"/>
                <a:gd name="T35" fmla="*/ 2 h 50"/>
                <a:gd name="T36" fmla="*/ 13 w 34"/>
                <a:gd name="T37" fmla="*/ 2 h 50"/>
                <a:gd name="T38" fmla="*/ 13 w 34"/>
                <a:gd name="T39" fmla="*/ 0 h 5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4"/>
                <a:gd name="T61" fmla="*/ 0 h 50"/>
                <a:gd name="T62" fmla="*/ 34 w 34"/>
                <a:gd name="T63" fmla="*/ 50 h 5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4" h="50">
                  <a:moveTo>
                    <a:pt x="13" y="0"/>
                  </a:moveTo>
                  <a:lnTo>
                    <a:pt x="7" y="3"/>
                  </a:lnTo>
                  <a:lnTo>
                    <a:pt x="4" y="11"/>
                  </a:lnTo>
                  <a:lnTo>
                    <a:pt x="1" y="14"/>
                  </a:lnTo>
                  <a:lnTo>
                    <a:pt x="0" y="23"/>
                  </a:lnTo>
                  <a:lnTo>
                    <a:pt x="0" y="30"/>
                  </a:lnTo>
                  <a:lnTo>
                    <a:pt x="3" y="37"/>
                  </a:lnTo>
                  <a:lnTo>
                    <a:pt x="8" y="44"/>
                  </a:lnTo>
                  <a:lnTo>
                    <a:pt x="10" y="48"/>
                  </a:lnTo>
                  <a:lnTo>
                    <a:pt x="17" y="48"/>
                  </a:lnTo>
                  <a:lnTo>
                    <a:pt x="23" y="49"/>
                  </a:lnTo>
                  <a:lnTo>
                    <a:pt x="27" y="46"/>
                  </a:lnTo>
                  <a:lnTo>
                    <a:pt x="31" y="37"/>
                  </a:lnTo>
                  <a:lnTo>
                    <a:pt x="33" y="25"/>
                  </a:lnTo>
                  <a:lnTo>
                    <a:pt x="30" y="18"/>
                  </a:lnTo>
                  <a:lnTo>
                    <a:pt x="25" y="8"/>
                  </a:lnTo>
                  <a:lnTo>
                    <a:pt x="22" y="2"/>
                  </a:lnTo>
                  <a:lnTo>
                    <a:pt x="15" y="2"/>
                  </a:lnTo>
                  <a:lnTo>
                    <a:pt x="13" y="2"/>
                  </a:lnTo>
                  <a:lnTo>
                    <a:pt x="13" y="0"/>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539" name="Freeform 150">
              <a:extLst>
                <a:ext uri="{FF2B5EF4-FFF2-40B4-BE49-F238E27FC236}">
                  <a16:creationId xmlns:a16="http://schemas.microsoft.com/office/drawing/2014/main" id="{088E7848-D21C-4DBB-A222-1A69F06ABD98}"/>
                </a:ext>
              </a:extLst>
            </p:cNvPr>
            <p:cNvSpPr>
              <a:spLocks noChangeAspect="1"/>
            </p:cNvSpPr>
            <p:nvPr/>
          </p:nvSpPr>
          <p:spPr bwMode="auto">
            <a:xfrm>
              <a:off x="3706" y="2890"/>
              <a:ext cx="18" cy="17"/>
            </a:xfrm>
            <a:custGeom>
              <a:avLst/>
              <a:gdLst>
                <a:gd name="T0" fmla="*/ 0 w 18"/>
                <a:gd name="T1" fmla="*/ 10 h 17"/>
                <a:gd name="T2" fmla="*/ 4 w 18"/>
                <a:gd name="T3" fmla="*/ 16 h 17"/>
                <a:gd name="T4" fmla="*/ 17 w 18"/>
                <a:gd name="T5" fmla="*/ 16 h 17"/>
                <a:gd name="T6" fmla="*/ 12 w 18"/>
                <a:gd name="T7" fmla="*/ 5 h 17"/>
                <a:gd name="T8" fmla="*/ 4 w 18"/>
                <a:gd name="T9" fmla="*/ 0 h 17"/>
                <a:gd name="T10" fmla="*/ 0 w 18"/>
                <a:gd name="T11" fmla="*/ 0 h 17"/>
                <a:gd name="T12" fmla="*/ 0 w 18"/>
                <a:gd name="T13" fmla="*/ 5 h 17"/>
                <a:gd name="T14" fmla="*/ 0 w 18"/>
                <a:gd name="T15" fmla="*/ 10 h 17"/>
                <a:gd name="T16" fmla="*/ 0 60000 65536"/>
                <a:gd name="T17" fmla="*/ 0 60000 65536"/>
                <a:gd name="T18" fmla="*/ 0 60000 65536"/>
                <a:gd name="T19" fmla="*/ 0 60000 65536"/>
                <a:gd name="T20" fmla="*/ 0 60000 65536"/>
                <a:gd name="T21" fmla="*/ 0 60000 65536"/>
                <a:gd name="T22" fmla="*/ 0 60000 65536"/>
                <a:gd name="T23" fmla="*/ 0 60000 65536"/>
                <a:gd name="T24" fmla="*/ 0 w 18"/>
                <a:gd name="T25" fmla="*/ 0 h 17"/>
                <a:gd name="T26" fmla="*/ 18 w 18"/>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 h="17">
                  <a:moveTo>
                    <a:pt x="0" y="10"/>
                  </a:moveTo>
                  <a:lnTo>
                    <a:pt x="4" y="16"/>
                  </a:lnTo>
                  <a:lnTo>
                    <a:pt x="17" y="16"/>
                  </a:lnTo>
                  <a:lnTo>
                    <a:pt x="12" y="5"/>
                  </a:lnTo>
                  <a:lnTo>
                    <a:pt x="4" y="0"/>
                  </a:lnTo>
                  <a:lnTo>
                    <a:pt x="0" y="0"/>
                  </a:lnTo>
                  <a:lnTo>
                    <a:pt x="0" y="5"/>
                  </a:lnTo>
                  <a:lnTo>
                    <a:pt x="0" y="10"/>
                  </a:lnTo>
                </a:path>
              </a:pathLst>
            </a:custGeom>
            <a:solidFill>
              <a:srgbClr val="FFFFFF"/>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40" name="Freeform 151">
              <a:extLst>
                <a:ext uri="{FF2B5EF4-FFF2-40B4-BE49-F238E27FC236}">
                  <a16:creationId xmlns:a16="http://schemas.microsoft.com/office/drawing/2014/main" id="{D43A01B7-127E-49F7-832C-DC32A9035E6C}"/>
                </a:ext>
              </a:extLst>
            </p:cNvPr>
            <p:cNvSpPr>
              <a:spLocks noChangeAspect="1"/>
            </p:cNvSpPr>
            <p:nvPr/>
          </p:nvSpPr>
          <p:spPr bwMode="auto">
            <a:xfrm>
              <a:off x="3848" y="2871"/>
              <a:ext cx="213" cy="41"/>
            </a:xfrm>
            <a:custGeom>
              <a:avLst/>
              <a:gdLst>
                <a:gd name="T0" fmla="*/ 0 w 213"/>
                <a:gd name="T1" fmla="*/ 33 h 41"/>
                <a:gd name="T2" fmla="*/ 212 w 213"/>
                <a:gd name="T3" fmla="*/ 40 h 41"/>
                <a:gd name="T4" fmla="*/ 190 w 213"/>
                <a:gd name="T5" fmla="*/ 0 h 41"/>
                <a:gd name="T6" fmla="*/ 0 w 213"/>
                <a:gd name="T7" fmla="*/ 33 h 41"/>
                <a:gd name="T8" fmla="*/ 0 60000 65536"/>
                <a:gd name="T9" fmla="*/ 0 60000 65536"/>
                <a:gd name="T10" fmla="*/ 0 60000 65536"/>
                <a:gd name="T11" fmla="*/ 0 60000 65536"/>
                <a:gd name="T12" fmla="*/ 0 w 213"/>
                <a:gd name="T13" fmla="*/ 0 h 41"/>
                <a:gd name="T14" fmla="*/ 213 w 213"/>
                <a:gd name="T15" fmla="*/ 41 h 41"/>
              </a:gdLst>
              <a:ahLst/>
              <a:cxnLst>
                <a:cxn ang="T8">
                  <a:pos x="T0" y="T1"/>
                </a:cxn>
                <a:cxn ang="T9">
                  <a:pos x="T2" y="T3"/>
                </a:cxn>
                <a:cxn ang="T10">
                  <a:pos x="T4" y="T5"/>
                </a:cxn>
                <a:cxn ang="T11">
                  <a:pos x="T6" y="T7"/>
                </a:cxn>
              </a:cxnLst>
              <a:rect l="T12" t="T13" r="T14" b="T15"/>
              <a:pathLst>
                <a:path w="213" h="41">
                  <a:moveTo>
                    <a:pt x="0" y="33"/>
                  </a:moveTo>
                  <a:lnTo>
                    <a:pt x="212" y="40"/>
                  </a:lnTo>
                  <a:lnTo>
                    <a:pt x="190" y="0"/>
                  </a:lnTo>
                  <a:lnTo>
                    <a:pt x="0" y="33"/>
                  </a:lnTo>
                </a:path>
              </a:pathLst>
            </a:custGeom>
            <a:solidFill>
              <a:srgbClr val="C0C0C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41" name="Freeform 152">
              <a:extLst>
                <a:ext uri="{FF2B5EF4-FFF2-40B4-BE49-F238E27FC236}">
                  <a16:creationId xmlns:a16="http://schemas.microsoft.com/office/drawing/2014/main" id="{5EF196FE-049A-496B-9CB5-38EEF21AE99B}"/>
                </a:ext>
              </a:extLst>
            </p:cNvPr>
            <p:cNvSpPr>
              <a:spLocks noChangeAspect="1"/>
            </p:cNvSpPr>
            <p:nvPr/>
          </p:nvSpPr>
          <p:spPr bwMode="auto">
            <a:xfrm>
              <a:off x="3848" y="2871"/>
              <a:ext cx="216" cy="45"/>
            </a:xfrm>
            <a:custGeom>
              <a:avLst/>
              <a:gdLst>
                <a:gd name="T0" fmla="*/ 0 w 216"/>
                <a:gd name="T1" fmla="*/ 37 h 45"/>
                <a:gd name="T2" fmla="*/ 215 w 216"/>
                <a:gd name="T3" fmla="*/ 44 h 45"/>
                <a:gd name="T4" fmla="*/ 194 w 216"/>
                <a:gd name="T5" fmla="*/ 0 h 45"/>
                <a:gd name="T6" fmla="*/ 0 w 216"/>
                <a:gd name="T7" fmla="*/ 37 h 45"/>
                <a:gd name="T8" fmla="*/ 0 60000 65536"/>
                <a:gd name="T9" fmla="*/ 0 60000 65536"/>
                <a:gd name="T10" fmla="*/ 0 60000 65536"/>
                <a:gd name="T11" fmla="*/ 0 60000 65536"/>
                <a:gd name="T12" fmla="*/ 0 w 216"/>
                <a:gd name="T13" fmla="*/ 0 h 45"/>
                <a:gd name="T14" fmla="*/ 216 w 216"/>
                <a:gd name="T15" fmla="*/ 45 h 45"/>
              </a:gdLst>
              <a:ahLst/>
              <a:cxnLst>
                <a:cxn ang="T8">
                  <a:pos x="T0" y="T1"/>
                </a:cxn>
                <a:cxn ang="T9">
                  <a:pos x="T2" y="T3"/>
                </a:cxn>
                <a:cxn ang="T10">
                  <a:pos x="T4" y="T5"/>
                </a:cxn>
                <a:cxn ang="T11">
                  <a:pos x="T6" y="T7"/>
                </a:cxn>
              </a:cxnLst>
              <a:rect l="T12" t="T13" r="T14" b="T15"/>
              <a:pathLst>
                <a:path w="216" h="45">
                  <a:moveTo>
                    <a:pt x="0" y="37"/>
                  </a:moveTo>
                  <a:lnTo>
                    <a:pt x="215" y="44"/>
                  </a:lnTo>
                  <a:lnTo>
                    <a:pt x="194" y="0"/>
                  </a:lnTo>
                  <a:lnTo>
                    <a:pt x="0" y="37"/>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542" name="Freeform 153">
              <a:extLst>
                <a:ext uri="{FF2B5EF4-FFF2-40B4-BE49-F238E27FC236}">
                  <a16:creationId xmlns:a16="http://schemas.microsoft.com/office/drawing/2014/main" id="{A4671F33-011F-4B84-A640-F196EFD5D6EF}"/>
                </a:ext>
              </a:extLst>
            </p:cNvPr>
            <p:cNvSpPr>
              <a:spLocks noChangeAspect="1"/>
            </p:cNvSpPr>
            <p:nvPr/>
          </p:nvSpPr>
          <p:spPr bwMode="auto">
            <a:xfrm>
              <a:off x="4054" y="2862"/>
              <a:ext cx="46" cy="48"/>
            </a:xfrm>
            <a:custGeom>
              <a:avLst/>
              <a:gdLst>
                <a:gd name="T0" fmla="*/ 0 w 46"/>
                <a:gd name="T1" fmla="*/ 7 h 48"/>
                <a:gd name="T2" fmla="*/ 21 w 46"/>
                <a:gd name="T3" fmla="*/ 47 h 48"/>
                <a:gd name="T4" fmla="*/ 45 w 46"/>
                <a:gd name="T5" fmla="*/ 43 h 48"/>
                <a:gd name="T6" fmla="*/ 28 w 46"/>
                <a:gd name="T7" fmla="*/ 13 h 48"/>
                <a:gd name="T8" fmla="*/ 32 w 46"/>
                <a:gd name="T9" fmla="*/ 0 h 48"/>
                <a:gd name="T10" fmla="*/ 0 w 46"/>
                <a:gd name="T11" fmla="*/ 7 h 48"/>
                <a:gd name="T12" fmla="*/ 0 60000 65536"/>
                <a:gd name="T13" fmla="*/ 0 60000 65536"/>
                <a:gd name="T14" fmla="*/ 0 60000 65536"/>
                <a:gd name="T15" fmla="*/ 0 60000 65536"/>
                <a:gd name="T16" fmla="*/ 0 60000 65536"/>
                <a:gd name="T17" fmla="*/ 0 60000 65536"/>
                <a:gd name="T18" fmla="*/ 0 w 46"/>
                <a:gd name="T19" fmla="*/ 0 h 48"/>
                <a:gd name="T20" fmla="*/ 46 w 46"/>
                <a:gd name="T21" fmla="*/ 48 h 48"/>
              </a:gdLst>
              <a:ahLst/>
              <a:cxnLst>
                <a:cxn ang="T12">
                  <a:pos x="T0" y="T1"/>
                </a:cxn>
                <a:cxn ang="T13">
                  <a:pos x="T2" y="T3"/>
                </a:cxn>
                <a:cxn ang="T14">
                  <a:pos x="T4" y="T5"/>
                </a:cxn>
                <a:cxn ang="T15">
                  <a:pos x="T6" y="T7"/>
                </a:cxn>
                <a:cxn ang="T16">
                  <a:pos x="T8" y="T9"/>
                </a:cxn>
                <a:cxn ang="T17">
                  <a:pos x="T10" y="T11"/>
                </a:cxn>
              </a:cxnLst>
              <a:rect l="T18" t="T19" r="T20" b="T21"/>
              <a:pathLst>
                <a:path w="46" h="48">
                  <a:moveTo>
                    <a:pt x="0" y="7"/>
                  </a:moveTo>
                  <a:lnTo>
                    <a:pt x="21" y="47"/>
                  </a:lnTo>
                  <a:lnTo>
                    <a:pt x="45" y="43"/>
                  </a:lnTo>
                  <a:lnTo>
                    <a:pt x="28" y="13"/>
                  </a:lnTo>
                  <a:lnTo>
                    <a:pt x="32" y="0"/>
                  </a:lnTo>
                  <a:lnTo>
                    <a:pt x="0" y="7"/>
                  </a:lnTo>
                </a:path>
              </a:pathLst>
            </a:custGeom>
            <a:solidFill>
              <a:srgbClr val="C0C0C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43" name="Freeform 154">
              <a:extLst>
                <a:ext uri="{FF2B5EF4-FFF2-40B4-BE49-F238E27FC236}">
                  <a16:creationId xmlns:a16="http://schemas.microsoft.com/office/drawing/2014/main" id="{5629A364-C4ED-4FE4-85D2-FB7444B3ABBA}"/>
                </a:ext>
              </a:extLst>
            </p:cNvPr>
            <p:cNvSpPr>
              <a:spLocks noChangeAspect="1"/>
            </p:cNvSpPr>
            <p:nvPr/>
          </p:nvSpPr>
          <p:spPr bwMode="auto">
            <a:xfrm>
              <a:off x="4054" y="2862"/>
              <a:ext cx="48" cy="52"/>
            </a:xfrm>
            <a:custGeom>
              <a:avLst/>
              <a:gdLst>
                <a:gd name="T0" fmla="*/ 0 w 48"/>
                <a:gd name="T1" fmla="*/ 8 h 52"/>
                <a:gd name="T2" fmla="*/ 23 w 48"/>
                <a:gd name="T3" fmla="*/ 51 h 52"/>
                <a:gd name="T4" fmla="*/ 47 w 48"/>
                <a:gd name="T5" fmla="*/ 48 h 52"/>
                <a:gd name="T6" fmla="*/ 30 w 48"/>
                <a:gd name="T7" fmla="*/ 15 h 52"/>
                <a:gd name="T8" fmla="*/ 35 w 48"/>
                <a:gd name="T9" fmla="*/ 0 h 52"/>
                <a:gd name="T10" fmla="*/ 0 w 48"/>
                <a:gd name="T11" fmla="*/ 8 h 52"/>
                <a:gd name="T12" fmla="*/ 0 60000 65536"/>
                <a:gd name="T13" fmla="*/ 0 60000 65536"/>
                <a:gd name="T14" fmla="*/ 0 60000 65536"/>
                <a:gd name="T15" fmla="*/ 0 60000 65536"/>
                <a:gd name="T16" fmla="*/ 0 60000 65536"/>
                <a:gd name="T17" fmla="*/ 0 60000 65536"/>
                <a:gd name="T18" fmla="*/ 0 w 48"/>
                <a:gd name="T19" fmla="*/ 0 h 52"/>
                <a:gd name="T20" fmla="*/ 48 w 48"/>
                <a:gd name="T21" fmla="*/ 52 h 52"/>
              </a:gdLst>
              <a:ahLst/>
              <a:cxnLst>
                <a:cxn ang="T12">
                  <a:pos x="T0" y="T1"/>
                </a:cxn>
                <a:cxn ang="T13">
                  <a:pos x="T2" y="T3"/>
                </a:cxn>
                <a:cxn ang="T14">
                  <a:pos x="T4" y="T5"/>
                </a:cxn>
                <a:cxn ang="T15">
                  <a:pos x="T6" y="T7"/>
                </a:cxn>
                <a:cxn ang="T16">
                  <a:pos x="T8" y="T9"/>
                </a:cxn>
                <a:cxn ang="T17">
                  <a:pos x="T10" y="T11"/>
                </a:cxn>
              </a:cxnLst>
              <a:rect l="T18" t="T19" r="T20" b="T21"/>
              <a:pathLst>
                <a:path w="48" h="52">
                  <a:moveTo>
                    <a:pt x="0" y="8"/>
                  </a:moveTo>
                  <a:lnTo>
                    <a:pt x="23" y="51"/>
                  </a:lnTo>
                  <a:lnTo>
                    <a:pt x="47" y="48"/>
                  </a:lnTo>
                  <a:lnTo>
                    <a:pt x="30" y="15"/>
                  </a:lnTo>
                  <a:lnTo>
                    <a:pt x="35" y="0"/>
                  </a:lnTo>
                  <a:lnTo>
                    <a:pt x="0" y="8"/>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544" name="Freeform 155">
              <a:extLst>
                <a:ext uri="{FF2B5EF4-FFF2-40B4-BE49-F238E27FC236}">
                  <a16:creationId xmlns:a16="http://schemas.microsoft.com/office/drawing/2014/main" id="{9B415460-E101-422F-ADE0-AF993D79E117}"/>
                </a:ext>
              </a:extLst>
            </p:cNvPr>
            <p:cNvSpPr>
              <a:spLocks noChangeAspect="1"/>
            </p:cNvSpPr>
            <p:nvPr/>
          </p:nvSpPr>
          <p:spPr bwMode="auto">
            <a:xfrm>
              <a:off x="3829" y="2779"/>
              <a:ext cx="172" cy="50"/>
            </a:xfrm>
            <a:custGeom>
              <a:avLst/>
              <a:gdLst>
                <a:gd name="T0" fmla="*/ 0 w 172"/>
                <a:gd name="T1" fmla="*/ 49 h 50"/>
                <a:gd name="T2" fmla="*/ 162 w 172"/>
                <a:gd name="T3" fmla="*/ 0 h 50"/>
                <a:gd name="T4" fmla="*/ 171 w 172"/>
                <a:gd name="T5" fmla="*/ 19 h 50"/>
                <a:gd name="T6" fmla="*/ 0 w 172"/>
                <a:gd name="T7" fmla="*/ 49 h 50"/>
                <a:gd name="T8" fmla="*/ 0 60000 65536"/>
                <a:gd name="T9" fmla="*/ 0 60000 65536"/>
                <a:gd name="T10" fmla="*/ 0 60000 65536"/>
                <a:gd name="T11" fmla="*/ 0 60000 65536"/>
                <a:gd name="T12" fmla="*/ 0 w 172"/>
                <a:gd name="T13" fmla="*/ 0 h 50"/>
                <a:gd name="T14" fmla="*/ 172 w 172"/>
                <a:gd name="T15" fmla="*/ 50 h 50"/>
              </a:gdLst>
              <a:ahLst/>
              <a:cxnLst>
                <a:cxn ang="T8">
                  <a:pos x="T0" y="T1"/>
                </a:cxn>
                <a:cxn ang="T9">
                  <a:pos x="T2" y="T3"/>
                </a:cxn>
                <a:cxn ang="T10">
                  <a:pos x="T4" y="T5"/>
                </a:cxn>
                <a:cxn ang="T11">
                  <a:pos x="T6" y="T7"/>
                </a:cxn>
              </a:cxnLst>
              <a:rect l="T12" t="T13" r="T14" b="T15"/>
              <a:pathLst>
                <a:path w="172" h="50">
                  <a:moveTo>
                    <a:pt x="0" y="49"/>
                  </a:moveTo>
                  <a:lnTo>
                    <a:pt x="162" y="0"/>
                  </a:lnTo>
                  <a:lnTo>
                    <a:pt x="171" y="19"/>
                  </a:lnTo>
                  <a:lnTo>
                    <a:pt x="0" y="49"/>
                  </a:lnTo>
                </a:path>
              </a:pathLst>
            </a:custGeom>
            <a:solidFill>
              <a:srgbClr val="40404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45" name="Freeform 156">
              <a:extLst>
                <a:ext uri="{FF2B5EF4-FFF2-40B4-BE49-F238E27FC236}">
                  <a16:creationId xmlns:a16="http://schemas.microsoft.com/office/drawing/2014/main" id="{82BE6BAB-884A-49DA-9351-82669AE982D2}"/>
                </a:ext>
              </a:extLst>
            </p:cNvPr>
            <p:cNvSpPr>
              <a:spLocks noChangeAspect="1"/>
            </p:cNvSpPr>
            <p:nvPr/>
          </p:nvSpPr>
          <p:spPr bwMode="auto">
            <a:xfrm>
              <a:off x="3828" y="2779"/>
              <a:ext cx="176" cy="54"/>
            </a:xfrm>
            <a:custGeom>
              <a:avLst/>
              <a:gdLst>
                <a:gd name="T0" fmla="*/ 0 w 176"/>
                <a:gd name="T1" fmla="*/ 53 h 54"/>
                <a:gd name="T2" fmla="*/ 167 w 176"/>
                <a:gd name="T3" fmla="*/ 0 h 54"/>
                <a:gd name="T4" fmla="*/ 175 w 176"/>
                <a:gd name="T5" fmla="*/ 21 h 54"/>
                <a:gd name="T6" fmla="*/ 0 w 176"/>
                <a:gd name="T7" fmla="*/ 53 h 54"/>
                <a:gd name="T8" fmla="*/ 0 60000 65536"/>
                <a:gd name="T9" fmla="*/ 0 60000 65536"/>
                <a:gd name="T10" fmla="*/ 0 60000 65536"/>
                <a:gd name="T11" fmla="*/ 0 60000 65536"/>
                <a:gd name="T12" fmla="*/ 0 w 176"/>
                <a:gd name="T13" fmla="*/ 0 h 54"/>
                <a:gd name="T14" fmla="*/ 176 w 176"/>
                <a:gd name="T15" fmla="*/ 54 h 54"/>
              </a:gdLst>
              <a:ahLst/>
              <a:cxnLst>
                <a:cxn ang="T8">
                  <a:pos x="T0" y="T1"/>
                </a:cxn>
                <a:cxn ang="T9">
                  <a:pos x="T2" y="T3"/>
                </a:cxn>
                <a:cxn ang="T10">
                  <a:pos x="T4" y="T5"/>
                </a:cxn>
                <a:cxn ang="T11">
                  <a:pos x="T6" y="T7"/>
                </a:cxn>
              </a:cxnLst>
              <a:rect l="T12" t="T13" r="T14" b="T15"/>
              <a:pathLst>
                <a:path w="176" h="54">
                  <a:moveTo>
                    <a:pt x="0" y="53"/>
                  </a:moveTo>
                  <a:lnTo>
                    <a:pt x="167" y="0"/>
                  </a:lnTo>
                  <a:lnTo>
                    <a:pt x="175" y="21"/>
                  </a:lnTo>
                  <a:lnTo>
                    <a:pt x="0" y="53"/>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546" name="Freeform 157">
              <a:extLst>
                <a:ext uri="{FF2B5EF4-FFF2-40B4-BE49-F238E27FC236}">
                  <a16:creationId xmlns:a16="http://schemas.microsoft.com/office/drawing/2014/main" id="{6478E2B3-DC51-48C6-860E-E67C917AC067}"/>
                </a:ext>
              </a:extLst>
            </p:cNvPr>
            <p:cNvSpPr>
              <a:spLocks noChangeAspect="1"/>
            </p:cNvSpPr>
            <p:nvPr/>
          </p:nvSpPr>
          <p:spPr bwMode="auto">
            <a:xfrm>
              <a:off x="4008" y="2776"/>
              <a:ext cx="26" cy="18"/>
            </a:xfrm>
            <a:custGeom>
              <a:avLst/>
              <a:gdLst>
                <a:gd name="T0" fmla="*/ 10 w 26"/>
                <a:gd name="T1" fmla="*/ 17 h 18"/>
                <a:gd name="T2" fmla="*/ 0 w 26"/>
                <a:gd name="T3" fmla="*/ 3 h 18"/>
                <a:gd name="T4" fmla="*/ 16 w 26"/>
                <a:gd name="T5" fmla="*/ 0 h 18"/>
                <a:gd name="T6" fmla="*/ 25 w 26"/>
                <a:gd name="T7" fmla="*/ 15 h 18"/>
                <a:gd name="T8" fmla="*/ 10 w 26"/>
                <a:gd name="T9" fmla="*/ 17 h 18"/>
                <a:gd name="T10" fmla="*/ 0 60000 65536"/>
                <a:gd name="T11" fmla="*/ 0 60000 65536"/>
                <a:gd name="T12" fmla="*/ 0 60000 65536"/>
                <a:gd name="T13" fmla="*/ 0 60000 65536"/>
                <a:gd name="T14" fmla="*/ 0 60000 65536"/>
                <a:gd name="T15" fmla="*/ 0 w 26"/>
                <a:gd name="T16" fmla="*/ 0 h 18"/>
                <a:gd name="T17" fmla="*/ 26 w 26"/>
                <a:gd name="T18" fmla="*/ 18 h 18"/>
              </a:gdLst>
              <a:ahLst/>
              <a:cxnLst>
                <a:cxn ang="T10">
                  <a:pos x="T0" y="T1"/>
                </a:cxn>
                <a:cxn ang="T11">
                  <a:pos x="T2" y="T3"/>
                </a:cxn>
                <a:cxn ang="T12">
                  <a:pos x="T4" y="T5"/>
                </a:cxn>
                <a:cxn ang="T13">
                  <a:pos x="T6" y="T7"/>
                </a:cxn>
                <a:cxn ang="T14">
                  <a:pos x="T8" y="T9"/>
                </a:cxn>
              </a:cxnLst>
              <a:rect l="T15" t="T16" r="T17" b="T18"/>
              <a:pathLst>
                <a:path w="26" h="18">
                  <a:moveTo>
                    <a:pt x="10" y="17"/>
                  </a:moveTo>
                  <a:lnTo>
                    <a:pt x="0" y="3"/>
                  </a:lnTo>
                  <a:lnTo>
                    <a:pt x="16" y="0"/>
                  </a:lnTo>
                  <a:lnTo>
                    <a:pt x="25" y="15"/>
                  </a:lnTo>
                  <a:lnTo>
                    <a:pt x="10" y="17"/>
                  </a:lnTo>
                </a:path>
              </a:pathLst>
            </a:custGeom>
            <a:solidFill>
              <a:srgbClr val="40404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47" name="Freeform 158">
              <a:extLst>
                <a:ext uri="{FF2B5EF4-FFF2-40B4-BE49-F238E27FC236}">
                  <a16:creationId xmlns:a16="http://schemas.microsoft.com/office/drawing/2014/main" id="{ED5BC678-AE99-471E-9778-D39D4CF3B4C4}"/>
                </a:ext>
              </a:extLst>
            </p:cNvPr>
            <p:cNvSpPr>
              <a:spLocks noChangeAspect="1"/>
            </p:cNvSpPr>
            <p:nvPr/>
          </p:nvSpPr>
          <p:spPr bwMode="auto">
            <a:xfrm>
              <a:off x="4008" y="2777"/>
              <a:ext cx="29" cy="21"/>
            </a:xfrm>
            <a:custGeom>
              <a:avLst/>
              <a:gdLst>
                <a:gd name="T0" fmla="*/ 12 w 29"/>
                <a:gd name="T1" fmla="*/ 20 h 21"/>
                <a:gd name="T2" fmla="*/ 0 w 29"/>
                <a:gd name="T3" fmla="*/ 2 h 21"/>
                <a:gd name="T4" fmla="*/ 19 w 29"/>
                <a:gd name="T5" fmla="*/ 0 h 21"/>
                <a:gd name="T6" fmla="*/ 28 w 29"/>
                <a:gd name="T7" fmla="*/ 18 h 21"/>
                <a:gd name="T8" fmla="*/ 12 w 29"/>
                <a:gd name="T9" fmla="*/ 20 h 21"/>
                <a:gd name="T10" fmla="*/ 0 60000 65536"/>
                <a:gd name="T11" fmla="*/ 0 60000 65536"/>
                <a:gd name="T12" fmla="*/ 0 60000 65536"/>
                <a:gd name="T13" fmla="*/ 0 60000 65536"/>
                <a:gd name="T14" fmla="*/ 0 60000 65536"/>
                <a:gd name="T15" fmla="*/ 0 w 29"/>
                <a:gd name="T16" fmla="*/ 0 h 21"/>
                <a:gd name="T17" fmla="*/ 29 w 29"/>
                <a:gd name="T18" fmla="*/ 21 h 21"/>
              </a:gdLst>
              <a:ahLst/>
              <a:cxnLst>
                <a:cxn ang="T10">
                  <a:pos x="T0" y="T1"/>
                </a:cxn>
                <a:cxn ang="T11">
                  <a:pos x="T2" y="T3"/>
                </a:cxn>
                <a:cxn ang="T12">
                  <a:pos x="T4" y="T5"/>
                </a:cxn>
                <a:cxn ang="T13">
                  <a:pos x="T6" y="T7"/>
                </a:cxn>
                <a:cxn ang="T14">
                  <a:pos x="T8" y="T9"/>
                </a:cxn>
              </a:cxnLst>
              <a:rect l="T15" t="T16" r="T17" b="T18"/>
              <a:pathLst>
                <a:path w="29" h="21">
                  <a:moveTo>
                    <a:pt x="12" y="20"/>
                  </a:moveTo>
                  <a:lnTo>
                    <a:pt x="0" y="2"/>
                  </a:lnTo>
                  <a:lnTo>
                    <a:pt x="19" y="0"/>
                  </a:lnTo>
                  <a:lnTo>
                    <a:pt x="28" y="18"/>
                  </a:lnTo>
                  <a:lnTo>
                    <a:pt x="12" y="20"/>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548" name="Freeform 159">
              <a:extLst>
                <a:ext uri="{FF2B5EF4-FFF2-40B4-BE49-F238E27FC236}">
                  <a16:creationId xmlns:a16="http://schemas.microsoft.com/office/drawing/2014/main" id="{0119BFAD-080D-449E-8673-1545E164A60A}"/>
                </a:ext>
              </a:extLst>
            </p:cNvPr>
            <p:cNvSpPr>
              <a:spLocks noChangeAspect="1"/>
            </p:cNvSpPr>
            <p:nvPr/>
          </p:nvSpPr>
          <p:spPr bwMode="auto">
            <a:xfrm>
              <a:off x="3756" y="2842"/>
              <a:ext cx="34" cy="78"/>
            </a:xfrm>
            <a:custGeom>
              <a:avLst/>
              <a:gdLst>
                <a:gd name="T0" fmla="*/ 0 w 34"/>
                <a:gd name="T1" fmla="*/ 6 h 78"/>
                <a:gd name="T2" fmla="*/ 8 w 34"/>
                <a:gd name="T3" fmla="*/ 9 h 78"/>
                <a:gd name="T4" fmla="*/ 13 w 34"/>
                <a:gd name="T5" fmla="*/ 14 h 78"/>
                <a:gd name="T6" fmla="*/ 17 w 34"/>
                <a:gd name="T7" fmla="*/ 23 h 78"/>
                <a:gd name="T8" fmla="*/ 17 w 34"/>
                <a:gd name="T9" fmla="*/ 31 h 78"/>
                <a:gd name="T10" fmla="*/ 19 w 34"/>
                <a:gd name="T11" fmla="*/ 45 h 78"/>
                <a:gd name="T12" fmla="*/ 18 w 34"/>
                <a:gd name="T13" fmla="*/ 58 h 78"/>
                <a:gd name="T14" fmla="*/ 13 w 34"/>
                <a:gd name="T15" fmla="*/ 68 h 78"/>
                <a:gd name="T16" fmla="*/ 9 w 34"/>
                <a:gd name="T17" fmla="*/ 77 h 78"/>
                <a:gd name="T18" fmla="*/ 7 w 34"/>
                <a:gd name="T19" fmla="*/ 77 h 78"/>
                <a:gd name="T20" fmla="*/ 22 w 34"/>
                <a:gd name="T21" fmla="*/ 73 h 78"/>
                <a:gd name="T22" fmla="*/ 31 w 34"/>
                <a:gd name="T23" fmla="*/ 61 h 78"/>
                <a:gd name="T24" fmla="*/ 33 w 34"/>
                <a:gd name="T25" fmla="*/ 46 h 78"/>
                <a:gd name="T26" fmla="*/ 32 w 34"/>
                <a:gd name="T27" fmla="*/ 33 h 78"/>
                <a:gd name="T28" fmla="*/ 30 w 34"/>
                <a:gd name="T29" fmla="*/ 19 h 78"/>
                <a:gd name="T30" fmla="*/ 24 w 34"/>
                <a:gd name="T31" fmla="*/ 11 h 78"/>
                <a:gd name="T32" fmla="*/ 20 w 34"/>
                <a:gd name="T33" fmla="*/ 5 h 78"/>
                <a:gd name="T34" fmla="*/ 12 w 34"/>
                <a:gd name="T35" fmla="*/ 0 h 78"/>
                <a:gd name="T36" fmla="*/ 0 w 34"/>
                <a:gd name="T37" fmla="*/ 6 h 7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4"/>
                <a:gd name="T58" fmla="*/ 0 h 78"/>
                <a:gd name="T59" fmla="*/ 34 w 34"/>
                <a:gd name="T60" fmla="*/ 78 h 7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4" h="78">
                  <a:moveTo>
                    <a:pt x="0" y="6"/>
                  </a:moveTo>
                  <a:lnTo>
                    <a:pt x="8" y="9"/>
                  </a:lnTo>
                  <a:lnTo>
                    <a:pt x="13" y="14"/>
                  </a:lnTo>
                  <a:lnTo>
                    <a:pt x="17" y="23"/>
                  </a:lnTo>
                  <a:lnTo>
                    <a:pt x="17" y="31"/>
                  </a:lnTo>
                  <a:lnTo>
                    <a:pt x="19" y="45"/>
                  </a:lnTo>
                  <a:lnTo>
                    <a:pt x="18" y="58"/>
                  </a:lnTo>
                  <a:lnTo>
                    <a:pt x="13" y="68"/>
                  </a:lnTo>
                  <a:lnTo>
                    <a:pt x="9" y="77"/>
                  </a:lnTo>
                  <a:lnTo>
                    <a:pt x="7" y="77"/>
                  </a:lnTo>
                  <a:lnTo>
                    <a:pt x="22" y="73"/>
                  </a:lnTo>
                  <a:lnTo>
                    <a:pt x="31" y="61"/>
                  </a:lnTo>
                  <a:lnTo>
                    <a:pt x="33" y="46"/>
                  </a:lnTo>
                  <a:lnTo>
                    <a:pt x="32" y="33"/>
                  </a:lnTo>
                  <a:lnTo>
                    <a:pt x="30" y="19"/>
                  </a:lnTo>
                  <a:lnTo>
                    <a:pt x="24" y="11"/>
                  </a:lnTo>
                  <a:lnTo>
                    <a:pt x="20" y="5"/>
                  </a:lnTo>
                  <a:lnTo>
                    <a:pt x="12" y="0"/>
                  </a:lnTo>
                  <a:lnTo>
                    <a:pt x="0" y="6"/>
                  </a:lnTo>
                </a:path>
              </a:pathLst>
            </a:custGeom>
            <a:solidFill>
              <a:srgbClr val="E0E0E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49" name="Freeform 160">
              <a:extLst>
                <a:ext uri="{FF2B5EF4-FFF2-40B4-BE49-F238E27FC236}">
                  <a16:creationId xmlns:a16="http://schemas.microsoft.com/office/drawing/2014/main" id="{BEB69143-A8D3-43E8-BF6D-AF3409489C06}"/>
                </a:ext>
              </a:extLst>
            </p:cNvPr>
            <p:cNvSpPr>
              <a:spLocks noChangeAspect="1"/>
            </p:cNvSpPr>
            <p:nvPr/>
          </p:nvSpPr>
          <p:spPr bwMode="auto">
            <a:xfrm>
              <a:off x="3864" y="2823"/>
              <a:ext cx="30" cy="78"/>
            </a:xfrm>
            <a:custGeom>
              <a:avLst/>
              <a:gdLst>
                <a:gd name="T0" fmla="*/ 0 w 30"/>
                <a:gd name="T1" fmla="*/ 3 h 78"/>
                <a:gd name="T2" fmla="*/ 8 w 30"/>
                <a:gd name="T3" fmla="*/ 6 h 78"/>
                <a:gd name="T4" fmla="*/ 13 w 30"/>
                <a:gd name="T5" fmla="*/ 12 h 78"/>
                <a:gd name="T6" fmla="*/ 17 w 30"/>
                <a:gd name="T7" fmla="*/ 18 h 78"/>
                <a:gd name="T8" fmla="*/ 17 w 30"/>
                <a:gd name="T9" fmla="*/ 33 h 78"/>
                <a:gd name="T10" fmla="*/ 18 w 30"/>
                <a:gd name="T11" fmla="*/ 49 h 78"/>
                <a:gd name="T12" fmla="*/ 14 w 30"/>
                <a:gd name="T13" fmla="*/ 60 h 78"/>
                <a:gd name="T14" fmla="*/ 11 w 30"/>
                <a:gd name="T15" fmla="*/ 71 h 78"/>
                <a:gd name="T16" fmla="*/ 7 w 30"/>
                <a:gd name="T17" fmla="*/ 77 h 78"/>
                <a:gd name="T18" fmla="*/ 21 w 30"/>
                <a:gd name="T19" fmla="*/ 74 h 78"/>
                <a:gd name="T20" fmla="*/ 27 w 30"/>
                <a:gd name="T21" fmla="*/ 56 h 78"/>
                <a:gd name="T22" fmla="*/ 29 w 30"/>
                <a:gd name="T23" fmla="*/ 39 h 78"/>
                <a:gd name="T24" fmla="*/ 28 w 30"/>
                <a:gd name="T25" fmla="*/ 26 h 78"/>
                <a:gd name="T26" fmla="*/ 25 w 30"/>
                <a:gd name="T27" fmla="*/ 17 h 78"/>
                <a:gd name="T28" fmla="*/ 22 w 30"/>
                <a:gd name="T29" fmla="*/ 7 h 78"/>
                <a:gd name="T30" fmla="*/ 18 w 30"/>
                <a:gd name="T31" fmla="*/ 3 h 78"/>
                <a:gd name="T32" fmla="*/ 13 w 30"/>
                <a:gd name="T33" fmla="*/ 0 h 78"/>
                <a:gd name="T34" fmla="*/ 0 w 30"/>
                <a:gd name="T35" fmla="*/ 3 h 7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0"/>
                <a:gd name="T55" fmla="*/ 0 h 78"/>
                <a:gd name="T56" fmla="*/ 30 w 30"/>
                <a:gd name="T57" fmla="*/ 78 h 7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0" h="78">
                  <a:moveTo>
                    <a:pt x="0" y="3"/>
                  </a:moveTo>
                  <a:lnTo>
                    <a:pt x="8" y="6"/>
                  </a:lnTo>
                  <a:lnTo>
                    <a:pt x="13" y="12"/>
                  </a:lnTo>
                  <a:lnTo>
                    <a:pt x="17" y="18"/>
                  </a:lnTo>
                  <a:lnTo>
                    <a:pt x="17" y="33"/>
                  </a:lnTo>
                  <a:lnTo>
                    <a:pt x="18" y="49"/>
                  </a:lnTo>
                  <a:lnTo>
                    <a:pt x="14" y="60"/>
                  </a:lnTo>
                  <a:lnTo>
                    <a:pt x="11" y="71"/>
                  </a:lnTo>
                  <a:lnTo>
                    <a:pt x="7" y="77"/>
                  </a:lnTo>
                  <a:lnTo>
                    <a:pt x="21" y="74"/>
                  </a:lnTo>
                  <a:lnTo>
                    <a:pt x="27" y="56"/>
                  </a:lnTo>
                  <a:lnTo>
                    <a:pt x="29" y="39"/>
                  </a:lnTo>
                  <a:lnTo>
                    <a:pt x="28" y="26"/>
                  </a:lnTo>
                  <a:lnTo>
                    <a:pt x="25" y="17"/>
                  </a:lnTo>
                  <a:lnTo>
                    <a:pt x="22" y="7"/>
                  </a:lnTo>
                  <a:lnTo>
                    <a:pt x="18" y="3"/>
                  </a:lnTo>
                  <a:lnTo>
                    <a:pt x="13" y="0"/>
                  </a:lnTo>
                  <a:lnTo>
                    <a:pt x="0" y="3"/>
                  </a:lnTo>
                </a:path>
              </a:pathLst>
            </a:custGeom>
            <a:solidFill>
              <a:srgbClr val="00000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50" name="Freeform 161">
              <a:extLst>
                <a:ext uri="{FF2B5EF4-FFF2-40B4-BE49-F238E27FC236}">
                  <a16:creationId xmlns:a16="http://schemas.microsoft.com/office/drawing/2014/main" id="{EE661714-9B55-4DDA-B747-B41C28D58C76}"/>
                </a:ext>
              </a:extLst>
            </p:cNvPr>
            <p:cNvSpPr>
              <a:spLocks noChangeAspect="1"/>
            </p:cNvSpPr>
            <p:nvPr/>
          </p:nvSpPr>
          <p:spPr bwMode="auto">
            <a:xfrm>
              <a:off x="3980" y="2803"/>
              <a:ext cx="34" cy="73"/>
            </a:xfrm>
            <a:custGeom>
              <a:avLst/>
              <a:gdLst>
                <a:gd name="T0" fmla="*/ 0 w 34"/>
                <a:gd name="T1" fmla="*/ 3 h 73"/>
                <a:gd name="T2" fmla="*/ 11 w 34"/>
                <a:gd name="T3" fmla="*/ 8 h 73"/>
                <a:gd name="T4" fmla="*/ 18 w 34"/>
                <a:gd name="T5" fmla="*/ 18 h 73"/>
                <a:gd name="T6" fmla="*/ 24 w 34"/>
                <a:gd name="T7" fmla="*/ 30 h 73"/>
                <a:gd name="T8" fmla="*/ 23 w 34"/>
                <a:gd name="T9" fmla="*/ 41 h 73"/>
                <a:gd name="T10" fmla="*/ 21 w 34"/>
                <a:gd name="T11" fmla="*/ 56 h 73"/>
                <a:gd name="T12" fmla="*/ 20 w 34"/>
                <a:gd name="T13" fmla="*/ 65 h 73"/>
                <a:gd name="T14" fmla="*/ 16 w 34"/>
                <a:gd name="T15" fmla="*/ 72 h 73"/>
                <a:gd name="T16" fmla="*/ 26 w 34"/>
                <a:gd name="T17" fmla="*/ 69 h 73"/>
                <a:gd name="T18" fmla="*/ 32 w 34"/>
                <a:gd name="T19" fmla="*/ 53 h 73"/>
                <a:gd name="T20" fmla="*/ 33 w 34"/>
                <a:gd name="T21" fmla="*/ 39 h 73"/>
                <a:gd name="T22" fmla="*/ 32 w 34"/>
                <a:gd name="T23" fmla="*/ 29 h 73"/>
                <a:gd name="T24" fmla="*/ 29 w 34"/>
                <a:gd name="T25" fmla="*/ 17 h 73"/>
                <a:gd name="T26" fmla="*/ 22 w 34"/>
                <a:gd name="T27" fmla="*/ 8 h 73"/>
                <a:gd name="T28" fmla="*/ 17 w 34"/>
                <a:gd name="T29" fmla="*/ 3 h 73"/>
                <a:gd name="T30" fmla="*/ 10 w 34"/>
                <a:gd name="T31" fmla="*/ 0 h 73"/>
                <a:gd name="T32" fmla="*/ 0 w 34"/>
                <a:gd name="T33" fmla="*/ 3 h 7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4"/>
                <a:gd name="T52" fmla="*/ 0 h 73"/>
                <a:gd name="T53" fmla="*/ 34 w 34"/>
                <a:gd name="T54" fmla="*/ 73 h 7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4" h="73">
                  <a:moveTo>
                    <a:pt x="0" y="3"/>
                  </a:moveTo>
                  <a:lnTo>
                    <a:pt x="11" y="8"/>
                  </a:lnTo>
                  <a:lnTo>
                    <a:pt x="18" y="18"/>
                  </a:lnTo>
                  <a:lnTo>
                    <a:pt x="24" y="30"/>
                  </a:lnTo>
                  <a:lnTo>
                    <a:pt x="23" y="41"/>
                  </a:lnTo>
                  <a:lnTo>
                    <a:pt x="21" y="56"/>
                  </a:lnTo>
                  <a:lnTo>
                    <a:pt x="20" y="65"/>
                  </a:lnTo>
                  <a:lnTo>
                    <a:pt x="16" y="72"/>
                  </a:lnTo>
                  <a:lnTo>
                    <a:pt x="26" y="69"/>
                  </a:lnTo>
                  <a:lnTo>
                    <a:pt x="32" y="53"/>
                  </a:lnTo>
                  <a:lnTo>
                    <a:pt x="33" y="39"/>
                  </a:lnTo>
                  <a:lnTo>
                    <a:pt x="32" y="29"/>
                  </a:lnTo>
                  <a:lnTo>
                    <a:pt x="29" y="17"/>
                  </a:lnTo>
                  <a:lnTo>
                    <a:pt x="22" y="8"/>
                  </a:lnTo>
                  <a:lnTo>
                    <a:pt x="17" y="3"/>
                  </a:lnTo>
                  <a:lnTo>
                    <a:pt x="10" y="0"/>
                  </a:lnTo>
                  <a:lnTo>
                    <a:pt x="0" y="3"/>
                  </a:lnTo>
                </a:path>
              </a:pathLst>
            </a:custGeom>
            <a:solidFill>
              <a:srgbClr val="00000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51" name="Freeform 162">
              <a:extLst>
                <a:ext uri="{FF2B5EF4-FFF2-40B4-BE49-F238E27FC236}">
                  <a16:creationId xmlns:a16="http://schemas.microsoft.com/office/drawing/2014/main" id="{DA3983B4-7EF0-42A2-A2EB-ACBE57E48447}"/>
                </a:ext>
              </a:extLst>
            </p:cNvPr>
            <p:cNvSpPr>
              <a:spLocks noChangeAspect="1"/>
            </p:cNvSpPr>
            <p:nvPr/>
          </p:nvSpPr>
          <p:spPr bwMode="auto">
            <a:xfrm>
              <a:off x="3824" y="2789"/>
              <a:ext cx="212" cy="61"/>
            </a:xfrm>
            <a:custGeom>
              <a:avLst/>
              <a:gdLst>
                <a:gd name="T0" fmla="*/ 0 w 212"/>
                <a:gd name="T1" fmla="*/ 60 h 61"/>
                <a:gd name="T2" fmla="*/ 211 w 212"/>
                <a:gd name="T3" fmla="*/ 0 h 61"/>
                <a:gd name="T4" fmla="*/ 205 w 212"/>
                <a:gd name="T5" fmla="*/ 29 h 61"/>
                <a:gd name="T6" fmla="*/ 0 w 212"/>
                <a:gd name="T7" fmla="*/ 60 h 61"/>
                <a:gd name="T8" fmla="*/ 0 60000 65536"/>
                <a:gd name="T9" fmla="*/ 0 60000 65536"/>
                <a:gd name="T10" fmla="*/ 0 60000 65536"/>
                <a:gd name="T11" fmla="*/ 0 60000 65536"/>
                <a:gd name="T12" fmla="*/ 0 w 212"/>
                <a:gd name="T13" fmla="*/ 0 h 61"/>
                <a:gd name="T14" fmla="*/ 212 w 212"/>
                <a:gd name="T15" fmla="*/ 61 h 61"/>
              </a:gdLst>
              <a:ahLst/>
              <a:cxnLst>
                <a:cxn ang="T8">
                  <a:pos x="T0" y="T1"/>
                </a:cxn>
                <a:cxn ang="T9">
                  <a:pos x="T2" y="T3"/>
                </a:cxn>
                <a:cxn ang="T10">
                  <a:pos x="T4" y="T5"/>
                </a:cxn>
                <a:cxn ang="T11">
                  <a:pos x="T6" y="T7"/>
                </a:cxn>
              </a:cxnLst>
              <a:rect l="T12" t="T13" r="T14" b="T15"/>
              <a:pathLst>
                <a:path w="212" h="61">
                  <a:moveTo>
                    <a:pt x="0" y="60"/>
                  </a:moveTo>
                  <a:lnTo>
                    <a:pt x="211" y="0"/>
                  </a:lnTo>
                  <a:lnTo>
                    <a:pt x="205" y="29"/>
                  </a:lnTo>
                  <a:lnTo>
                    <a:pt x="0" y="60"/>
                  </a:lnTo>
                </a:path>
              </a:pathLst>
            </a:custGeom>
            <a:solidFill>
              <a:srgbClr val="A0A0A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52" name="Freeform 163">
              <a:extLst>
                <a:ext uri="{FF2B5EF4-FFF2-40B4-BE49-F238E27FC236}">
                  <a16:creationId xmlns:a16="http://schemas.microsoft.com/office/drawing/2014/main" id="{FF48A7E1-465F-429F-9B47-3A031ADAA839}"/>
                </a:ext>
              </a:extLst>
            </p:cNvPr>
            <p:cNvSpPr>
              <a:spLocks noChangeAspect="1"/>
            </p:cNvSpPr>
            <p:nvPr/>
          </p:nvSpPr>
          <p:spPr bwMode="auto">
            <a:xfrm>
              <a:off x="3824" y="2789"/>
              <a:ext cx="216" cy="65"/>
            </a:xfrm>
            <a:custGeom>
              <a:avLst/>
              <a:gdLst>
                <a:gd name="T0" fmla="*/ 0 w 216"/>
                <a:gd name="T1" fmla="*/ 64 h 65"/>
                <a:gd name="T2" fmla="*/ 215 w 216"/>
                <a:gd name="T3" fmla="*/ 0 h 65"/>
                <a:gd name="T4" fmla="*/ 209 w 216"/>
                <a:gd name="T5" fmla="*/ 31 h 65"/>
                <a:gd name="T6" fmla="*/ 0 w 216"/>
                <a:gd name="T7" fmla="*/ 64 h 65"/>
                <a:gd name="T8" fmla="*/ 0 60000 65536"/>
                <a:gd name="T9" fmla="*/ 0 60000 65536"/>
                <a:gd name="T10" fmla="*/ 0 60000 65536"/>
                <a:gd name="T11" fmla="*/ 0 60000 65536"/>
                <a:gd name="T12" fmla="*/ 0 w 216"/>
                <a:gd name="T13" fmla="*/ 0 h 65"/>
                <a:gd name="T14" fmla="*/ 216 w 216"/>
                <a:gd name="T15" fmla="*/ 65 h 65"/>
              </a:gdLst>
              <a:ahLst/>
              <a:cxnLst>
                <a:cxn ang="T8">
                  <a:pos x="T0" y="T1"/>
                </a:cxn>
                <a:cxn ang="T9">
                  <a:pos x="T2" y="T3"/>
                </a:cxn>
                <a:cxn ang="T10">
                  <a:pos x="T4" y="T5"/>
                </a:cxn>
                <a:cxn ang="T11">
                  <a:pos x="T6" y="T7"/>
                </a:cxn>
              </a:cxnLst>
              <a:rect l="T12" t="T13" r="T14" b="T15"/>
              <a:pathLst>
                <a:path w="216" h="65">
                  <a:moveTo>
                    <a:pt x="0" y="64"/>
                  </a:moveTo>
                  <a:lnTo>
                    <a:pt x="215" y="0"/>
                  </a:lnTo>
                  <a:lnTo>
                    <a:pt x="209" y="31"/>
                  </a:lnTo>
                  <a:lnTo>
                    <a:pt x="0" y="64"/>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553" name="Freeform 164">
              <a:extLst>
                <a:ext uri="{FF2B5EF4-FFF2-40B4-BE49-F238E27FC236}">
                  <a16:creationId xmlns:a16="http://schemas.microsoft.com/office/drawing/2014/main" id="{2268DBD7-64D6-4758-8FDB-F897C559B1B5}"/>
                </a:ext>
              </a:extLst>
            </p:cNvPr>
            <p:cNvSpPr>
              <a:spLocks noChangeAspect="1"/>
            </p:cNvSpPr>
            <p:nvPr/>
          </p:nvSpPr>
          <p:spPr bwMode="auto">
            <a:xfrm>
              <a:off x="4048" y="2786"/>
              <a:ext cx="23" cy="30"/>
            </a:xfrm>
            <a:custGeom>
              <a:avLst/>
              <a:gdLst>
                <a:gd name="T0" fmla="*/ 0 w 23"/>
                <a:gd name="T1" fmla="*/ 29 h 30"/>
                <a:gd name="T2" fmla="*/ 3 w 23"/>
                <a:gd name="T3" fmla="*/ 1 h 30"/>
                <a:gd name="T4" fmla="*/ 17 w 23"/>
                <a:gd name="T5" fmla="*/ 0 h 30"/>
                <a:gd name="T6" fmla="*/ 15 w 23"/>
                <a:gd name="T7" fmla="*/ 17 h 30"/>
                <a:gd name="T8" fmla="*/ 22 w 23"/>
                <a:gd name="T9" fmla="*/ 25 h 30"/>
                <a:gd name="T10" fmla="*/ 0 w 23"/>
                <a:gd name="T11" fmla="*/ 29 h 30"/>
                <a:gd name="T12" fmla="*/ 0 60000 65536"/>
                <a:gd name="T13" fmla="*/ 0 60000 65536"/>
                <a:gd name="T14" fmla="*/ 0 60000 65536"/>
                <a:gd name="T15" fmla="*/ 0 60000 65536"/>
                <a:gd name="T16" fmla="*/ 0 60000 65536"/>
                <a:gd name="T17" fmla="*/ 0 60000 65536"/>
                <a:gd name="T18" fmla="*/ 0 w 23"/>
                <a:gd name="T19" fmla="*/ 0 h 30"/>
                <a:gd name="T20" fmla="*/ 23 w 23"/>
                <a:gd name="T21" fmla="*/ 30 h 30"/>
              </a:gdLst>
              <a:ahLst/>
              <a:cxnLst>
                <a:cxn ang="T12">
                  <a:pos x="T0" y="T1"/>
                </a:cxn>
                <a:cxn ang="T13">
                  <a:pos x="T2" y="T3"/>
                </a:cxn>
                <a:cxn ang="T14">
                  <a:pos x="T4" y="T5"/>
                </a:cxn>
                <a:cxn ang="T15">
                  <a:pos x="T6" y="T7"/>
                </a:cxn>
                <a:cxn ang="T16">
                  <a:pos x="T8" y="T9"/>
                </a:cxn>
                <a:cxn ang="T17">
                  <a:pos x="T10" y="T11"/>
                </a:cxn>
              </a:cxnLst>
              <a:rect l="T18" t="T19" r="T20" b="T21"/>
              <a:pathLst>
                <a:path w="23" h="30">
                  <a:moveTo>
                    <a:pt x="0" y="29"/>
                  </a:moveTo>
                  <a:lnTo>
                    <a:pt x="3" y="1"/>
                  </a:lnTo>
                  <a:lnTo>
                    <a:pt x="17" y="0"/>
                  </a:lnTo>
                  <a:lnTo>
                    <a:pt x="15" y="17"/>
                  </a:lnTo>
                  <a:lnTo>
                    <a:pt x="22" y="25"/>
                  </a:lnTo>
                  <a:lnTo>
                    <a:pt x="0" y="29"/>
                  </a:lnTo>
                </a:path>
              </a:pathLst>
            </a:custGeom>
            <a:solidFill>
              <a:srgbClr val="90909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54" name="Freeform 165">
              <a:extLst>
                <a:ext uri="{FF2B5EF4-FFF2-40B4-BE49-F238E27FC236}">
                  <a16:creationId xmlns:a16="http://schemas.microsoft.com/office/drawing/2014/main" id="{EF6CE7B3-F900-4381-83D6-BFC8FC94C01A}"/>
                </a:ext>
              </a:extLst>
            </p:cNvPr>
            <p:cNvSpPr>
              <a:spLocks noChangeAspect="1"/>
            </p:cNvSpPr>
            <p:nvPr/>
          </p:nvSpPr>
          <p:spPr bwMode="auto">
            <a:xfrm>
              <a:off x="4048" y="2786"/>
              <a:ext cx="27" cy="33"/>
            </a:xfrm>
            <a:custGeom>
              <a:avLst/>
              <a:gdLst>
                <a:gd name="T0" fmla="*/ 0 w 27"/>
                <a:gd name="T1" fmla="*/ 32 h 33"/>
                <a:gd name="T2" fmla="*/ 3 w 27"/>
                <a:gd name="T3" fmla="*/ 2 h 33"/>
                <a:gd name="T4" fmla="*/ 19 w 27"/>
                <a:gd name="T5" fmla="*/ 0 h 33"/>
                <a:gd name="T6" fmla="*/ 17 w 27"/>
                <a:gd name="T7" fmla="*/ 18 h 33"/>
                <a:gd name="T8" fmla="*/ 26 w 27"/>
                <a:gd name="T9" fmla="*/ 29 h 33"/>
                <a:gd name="T10" fmla="*/ 0 w 27"/>
                <a:gd name="T11" fmla="*/ 32 h 33"/>
                <a:gd name="T12" fmla="*/ 0 60000 65536"/>
                <a:gd name="T13" fmla="*/ 0 60000 65536"/>
                <a:gd name="T14" fmla="*/ 0 60000 65536"/>
                <a:gd name="T15" fmla="*/ 0 60000 65536"/>
                <a:gd name="T16" fmla="*/ 0 60000 65536"/>
                <a:gd name="T17" fmla="*/ 0 60000 65536"/>
                <a:gd name="T18" fmla="*/ 0 w 27"/>
                <a:gd name="T19" fmla="*/ 0 h 33"/>
                <a:gd name="T20" fmla="*/ 27 w 27"/>
                <a:gd name="T21" fmla="*/ 33 h 33"/>
              </a:gdLst>
              <a:ahLst/>
              <a:cxnLst>
                <a:cxn ang="T12">
                  <a:pos x="T0" y="T1"/>
                </a:cxn>
                <a:cxn ang="T13">
                  <a:pos x="T2" y="T3"/>
                </a:cxn>
                <a:cxn ang="T14">
                  <a:pos x="T4" y="T5"/>
                </a:cxn>
                <a:cxn ang="T15">
                  <a:pos x="T6" y="T7"/>
                </a:cxn>
                <a:cxn ang="T16">
                  <a:pos x="T8" y="T9"/>
                </a:cxn>
                <a:cxn ang="T17">
                  <a:pos x="T10" y="T11"/>
                </a:cxn>
              </a:cxnLst>
              <a:rect l="T18" t="T19" r="T20" b="T21"/>
              <a:pathLst>
                <a:path w="27" h="33">
                  <a:moveTo>
                    <a:pt x="0" y="32"/>
                  </a:moveTo>
                  <a:lnTo>
                    <a:pt x="3" y="2"/>
                  </a:lnTo>
                  <a:lnTo>
                    <a:pt x="19" y="0"/>
                  </a:lnTo>
                  <a:lnTo>
                    <a:pt x="17" y="18"/>
                  </a:lnTo>
                  <a:lnTo>
                    <a:pt x="26" y="29"/>
                  </a:lnTo>
                  <a:lnTo>
                    <a:pt x="0" y="32"/>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555" name="Freeform 166">
              <a:extLst>
                <a:ext uri="{FF2B5EF4-FFF2-40B4-BE49-F238E27FC236}">
                  <a16:creationId xmlns:a16="http://schemas.microsoft.com/office/drawing/2014/main" id="{1D34FBBA-1EC2-4E60-B3E7-88DF77DE6EF7}"/>
                </a:ext>
              </a:extLst>
            </p:cNvPr>
            <p:cNvSpPr>
              <a:spLocks noChangeAspect="1"/>
            </p:cNvSpPr>
            <p:nvPr/>
          </p:nvSpPr>
          <p:spPr bwMode="auto">
            <a:xfrm>
              <a:off x="3697" y="2868"/>
              <a:ext cx="29" cy="50"/>
            </a:xfrm>
            <a:custGeom>
              <a:avLst/>
              <a:gdLst>
                <a:gd name="T0" fmla="*/ 4 w 29"/>
                <a:gd name="T1" fmla="*/ 0 h 50"/>
                <a:gd name="T2" fmla="*/ 12 w 29"/>
                <a:gd name="T3" fmla="*/ 0 h 50"/>
                <a:gd name="T4" fmla="*/ 19 w 29"/>
                <a:gd name="T5" fmla="*/ 3 h 50"/>
                <a:gd name="T6" fmla="*/ 23 w 29"/>
                <a:gd name="T7" fmla="*/ 8 h 50"/>
                <a:gd name="T8" fmla="*/ 24 w 29"/>
                <a:gd name="T9" fmla="*/ 13 h 50"/>
                <a:gd name="T10" fmla="*/ 27 w 29"/>
                <a:gd name="T11" fmla="*/ 19 h 50"/>
                <a:gd name="T12" fmla="*/ 27 w 29"/>
                <a:gd name="T13" fmla="*/ 25 h 50"/>
                <a:gd name="T14" fmla="*/ 28 w 29"/>
                <a:gd name="T15" fmla="*/ 33 h 50"/>
                <a:gd name="T16" fmla="*/ 25 w 29"/>
                <a:gd name="T17" fmla="*/ 39 h 50"/>
                <a:gd name="T18" fmla="*/ 21 w 29"/>
                <a:gd name="T19" fmla="*/ 44 h 50"/>
                <a:gd name="T20" fmla="*/ 15 w 29"/>
                <a:gd name="T21" fmla="*/ 47 h 50"/>
                <a:gd name="T22" fmla="*/ 11 w 29"/>
                <a:gd name="T23" fmla="*/ 49 h 50"/>
                <a:gd name="T24" fmla="*/ 7 w 29"/>
                <a:gd name="T25" fmla="*/ 46 h 50"/>
                <a:gd name="T26" fmla="*/ 12 w 29"/>
                <a:gd name="T27" fmla="*/ 45 h 50"/>
                <a:gd name="T28" fmla="*/ 15 w 29"/>
                <a:gd name="T29" fmla="*/ 45 h 50"/>
                <a:gd name="T30" fmla="*/ 16 w 29"/>
                <a:gd name="T31" fmla="*/ 38 h 50"/>
                <a:gd name="T32" fmla="*/ 20 w 29"/>
                <a:gd name="T33" fmla="*/ 36 h 50"/>
                <a:gd name="T34" fmla="*/ 20 w 29"/>
                <a:gd name="T35" fmla="*/ 29 h 50"/>
                <a:gd name="T36" fmla="*/ 21 w 29"/>
                <a:gd name="T37" fmla="*/ 23 h 50"/>
                <a:gd name="T38" fmla="*/ 18 w 29"/>
                <a:gd name="T39" fmla="*/ 18 h 50"/>
                <a:gd name="T40" fmla="*/ 18 w 29"/>
                <a:gd name="T41" fmla="*/ 13 h 50"/>
                <a:gd name="T42" fmla="*/ 15 w 29"/>
                <a:gd name="T43" fmla="*/ 9 h 50"/>
                <a:gd name="T44" fmla="*/ 15 w 29"/>
                <a:gd name="T45" fmla="*/ 7 h 50"/>
                <a:gd name="T46" fmla="*/ 11 w 29"/>
                <a:gd name="T47" fmla="*/ 4 h 50"/>
                <a:gd name="T48" fmla="*/ 6 w 29"/>
                <a:gd name="T49" fmla="*/ 4 h 50"/>
                <a:gd name="T50" fmla="*/ 4 w 29"/>
                <a:gd name="T51" fmla="*/ 4 h 50"/>
                <a:gd name="T52" fmla="*/ 0 w 29"/>
                <a:gd name="T53" fmla="*/ 3 h 50"/>
                <a:gd name="T54" fmla="*/ 4 w 29"/>
                <a:gd name="T55" fmla="*/ 0 h 5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9"/>
                <a:gd name="T85" fmla="*/ 0 h 50"/>
                <a:gd name="T86" fmla="*/ 29 w 29"/>
                <a:gd name="T87" fmla="*/ 50 h 5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9" h="50">
                  <a:moveTo>
                    <a:pt x="4" y="0"/>
                  </a:moveTo>
                  <a:lnTo>
                    <a:pt x="12" y="0"/>
                  </a:lnTo>
                  <a:lnTo>
                    <a:pt x="19" y="3"/>
                  </a:lnTo>
                  <a:lnTo>
                    <a:pt x="23" y="8"/>
                  </a:lnTo>
                  <a:lnTo>
                    <a:pt x="24" y="13"/>
                  </a:lnTo>
                  <a:lnTo>
                    <a:pt x="27" y="19"/>
                  </a:lnTo>
                  <a:lnTo>
                    <a:pt x="27" y="25"/>
                  </a:lnTo>
                  <a:lnTo>
                    <a:pt x="28" y="33"/>
                  </a:lnTo>
                  <a:lnTo>
                    <a:pt x="25" y="39"/>
                  </a:lnTo>
                  <a:lnTo>
                    <a:pt x="21" y="44"/>
                  </a:lnTo>
                  <a:lnTo>
                    <a:pt x="15" y="47"/>
                  </a:lnTo>
                  <a:lnTo>
                    <a:pt x="11" y="49"/>
                  </a:lnTo>
                  <a:lnTo>
                    <a:pt x="7" y="46"/>
                  </a:lnTo>
                  <a:lnTo>
                    <a:pt x="12" y="45"/>
                  </a:lnTo>
                  <a:lnTo>
                    <a:pt x="15" y="45"/>
                  </a:lnTo>
                  <a:lnTo>
                    <a:pt x="16" y="38"/>
                  </a:lnTo>
                  <a:lnTo>
                    <a:pt x="20" y="36"/>
                  </a:lnTo>
                  <a:lnTo>
                    <a:pt x="20" y="29"/>
                  </a:lnTo>
                  <a:lnTo>
                    <a:pt x="21" y="23"/>
                  </a:lnTo>
                  <a:lnTo>
                    <a:pt x="18" y="18"/>
                  </a:lnTo>
                  <a:lnTo>
                    <a:pt x="18" y="13"/>
                  </a:lnTo>
                  <a:lnTo>
                    <a:pt x="15" y="9"/>
                  </a:lnTo>
                  <a:lnTo>
                    <a:pt x="15" y="7"/>
                  </a:lnTo>
                  <a:lnTo>
                    <a:pt x="11" y="4"/>
                  </a:lnTo>
                  <a:lnTo>
                    <a:pt x="6" y="4"/>
                  </a:lnTo>
                  <a:lnTo>
                    <a:pt x="4" y="4"/>
                  </a:lnTo>
                  <a:lnTo>
                    <a:pt x="0" y="3"/>
                  </a:lnTo>
                  <a:lnTo>
                    <a:pt x="4" y="0"/>
                  </a:lnTo>
                </a:path>
              </a:pathLst>
            </a:custGeom>
            <a:solidFill>
              <a:srgbClr val="D0D0D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56" name="Freeform 167">
              <a:extLst>
                <a:ext uri="{FF2B5EF4-FFF2-40B4-BE49-F238E27FC236}">
                  <a16:creationId xmlns:a16="http://schemas.microsoft.com/office/drawing/2014/main" id="{061805DC-164F-46FC-BBF4-4C1514B38281}"/>
                </a:ext>
              </a:extLst>
            </p:cNvPr>
            <p:cNvSpPr>
              <a:spLocks noChangeAspect="1"/>
            </p:cNvSpPr>
            <p:nvPr/>
          </p:nvSpPr>
          <p:spPr bwMode="auto">
            <a:xfrm>
              <a:off x="3522" y="2578"/>
              <a:ext cx="207" cy="81"/>
            </a:xfrm>
            <a:custGeom>
              <a:avLst/>
              <a:gdLst>
                <a:gd name="T0" fmla="*/ 0 w 207"/>
                <a:gd name="T1" fmla="*/ 20 h 81"/>
                <a:gd name="T2" fmla="*/ 34 w 207"/>
                <a:gd name="T3" fmla="*/ 35 h 81"/>
                <a:gd name="T4" fmla="*/ 68 w 207"/>
                <a:gd name="T5" fmla="*/ 51 h 81"/>
                <a:gd name="T6" fmla="*/ 83 w 207"/>
                <a:gd name="T7" fmla="*/ 63 h 81"/>
                <a:gd name="T8" fmla="*/ 103 w 207"/>
                <a:gd name="T9" fmla="*/ 80 h 81"/>
                <a:gd name="T10" fmla="*/ 155 w 207"/>
                <a:gd name="T11" fmla="*/ 80 h 81"/>
                <a:gd name="T12" fmla="*/ 206 w 207"/>
                <a:gd name="T13" fmla="*/ 70 h 81"/>
                <a:gd name="T14" fmla="*/ 38 w 207"/>
                <a:gd name="T15" fmla="*/ 0 h 81"/>
                <a:gd name="T16" fmla="*/ 0 w 207"/>
                <a:gd name="T17" fmla="*/ 20 h 8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7"/>
                <a:gd name="T28" fmla="*/ 0 h 81"/>
                <a:gd name="T29" fmla="*/ 207 w 207"/>
                <a:gd name="T30" fmla="*/ 81 h 8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7" h="81">
                  <a:moveTo>
                    <a:pt x="0" y="20"/>
                  </a:moveTo>
                  <a:lnTo>
                    <a:pt x="34" y="35"/>
                  </a:lnTo>
                  <a:lnTo>
                    <a:pt x="68" y="51"/>
                  </a:lnTo>
                  <a:lnTo>
                    <a:pt x="83" y="63"/>
                  </a:lnTo>
                  <a:lnTo>
                    <a:pt x="103" y="80"/>
                  </a:lnTo>
                  <a:lnTo>
                    <a:pt x="155" y="80"/>
                  </a:lnTo>
                  <a:lnTo>
                    <a:pt x="206" y="70"/>
                  </a:lnTo>
                  <a:lnTo>
                    <a:pt x="38" y="0"/>
                  </a:lnTo>
                  <a:lnTo>
                    <a:pt x="0" y="20"/>
                  </a:lnTo>
                </a:path>
              </a:pathLst>
            </a:custGeom>
            <a:solidFill>
              <a:srgbClr val="80808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57" name="Freeform 168">
              <a:extLst>
                <a:ext uri="{FF2B5EF4-FFF2-40B4-BE49-F238E27FC236}">
                  <a16:creationId xmlns:a16="http://schemas.microsoft.com/office/drawing/2014/main" id="{F88B8586-2688-4B44-84A5-6AE4CE976AF1}"/>
                </a:ext>
              </a:extLst>
            </p:cNvPr>
            <p:cNvSpPr>
              <a:spLocks noChangeAspect="1"/>
            </p:cNvSpPr>
            <p:nvPr/>
          </p:nvSpPr>
          <p:spPr bwMode="auto">
            <a:xfrm>
              <a:off x="1346" y="1646"/>
              <a:ext cx="2858" cy="911"/>
            </a:xfrm>
            <a:custGeom>
              <a:avLst/>
              <a:gdLst>
                <a:gd name="T0" fmla="*/ 87 w 2858"/>
                <a:gd name="T1" fmla="*/ 600 h 911"/>
                <a:gd name="T2" fmla="*/ 260 w 2858"/>
                <a:gd name="T3" fmla="*/ 526 h 911"/>
                <a:gd name="T4" fmla="*/ 536 w 2858"/>
                <a:gd name="T5" fmla="*/ 463 h 911"/>
                <a:gd name="T6" fmla="*/ 656 w 2858"/>
                <a:gd name="T7" fmla="*/ 472 h 911"/>
                <a:gd name="T8" fmla="*/ 964 w 2858"/>
                <a:gd name="T9" fmla="*/ 497 h 911"/>
                <a:gd name="T10" fmla="*/ 1164 w 2858"/>
                <a:gd name="T11" fmla="*/ 461 h 911"/>
                <a:gd name="T12" fmla="*/ 1272 w 2858"/>
                <a:gd name="T13" fmla="*/ 418 h 911"/>
                <a:gd name="T14" fmla="*/ 1684 w 2858"/>
                <a:gd name="T15" fmla="*/ 504 h 911"/>
                <a:gd name="T16" fmla="*/ 2202 w 2858"/>
                <a:gd name="T17" fmla="*/ 432 h 911"/>
                <a:gd name="T18" fmla="*/ 2736 w 2858"/>
                <a:gd name="T19" fmla="*/ 6 h 911"/>
                <a:gd name="T20" fmla="*/ 2857 w 2858"/>
                <a:gd name="T21" fmla="*/ 30 h 911"/>
                <a:gd name="T22" fmla="*/ 2848 w 2858"/>
                <a:gd name="T23" fmla="*/ 54 h 911"/>
                <a:gd name="T24" fmla="*/ 2564 w 2858"/>
                <a:gd name="T25" fmla="*/ 461 h 911"/>
                <a:gd name="T26" fmla="*/ 2590 w 2858"/>
                <a:gd name="T27" fmla="*/ 469 h 911"/>
                <a:gd name="T28" fmla="*/ 2585 w 2858"/>
                <a:gd name="T29" fmla="*/ 517 h 911"/>
                <a:gd name="T30" fmla="*/ 2532 w 2858"/>
                <a:gd name="T31" fmla="*/ 560 h 911"/>
                <a:gd name="T32" fmla="*/ 2426 w 2858"/>
                <a:gd name="T33" fmla="*/ 565 h 911"/>
                <a:gd name="T34" fmla="*/ 2479 w 2858"/>
                <a:gd name="T35" fmla="*/ 588 h 911"/>
                <a:gd name="T36" fmla="*/ 2524 w 2858"/>
                <a:gd name="T37" fmla="*/ 674 h 911"/>
                <a:gd name="T38" fmla="*/ 2521 w 2858"/>
                <a:gd name="T39" fmla="*/ 739 h 911"/>
                <a:gd name="T40" fmla="*/ 2676 w 2858"/>
                <a:gd name="T41" fmla="*/ 783 h 911"/>
                <a:gd name="T42" fmla="*/ 2458 w 2858"/>
                <a:gd name="T43" fmla="*/ 789 h 911"/>
                <a:gd name="T44" fmla="*/ 2389 w 2858"/>
                <a:gd name="T45" fmla="*/ 799 h 911"/>
                <a:gd name="T46" fmla="*/ 2382 w 2858"/>
                <a:gd name="T47" fmla="*/ 867 h 911"/>
                <a:gd name="T48" fmla="*/ 1614 w 2858"/>
                <a:gd name="T49" fmla="*/ 899 h 911"/>
                <a:gd name="T50" fmla="*/ 1070 w 2858"/>
                <a:gd name="T51" fmla="*/ 881 h 911"/>
                <a:gd name="T52" fmla="*/ 912 w 2858"/>
                <a:gd name="T53" fmla="*/ 874 h 911"/>
                <a:gd name="T54" fmla="*/ 813 w 2858"/>
                <a:gd name="T55" fmla="*/ 804 h 911"/>
                <a:gd name="T56" fmla="*/ 772 w 2858"/>
                <a:gd name="T57" fmla="*/ 716 h 911"/>
                <a:gd name="T58" fmla="*/ 480 w 2858"/>
                <a:gd name="T59" fmla="*/ 705 h 911"/>
                <a:gd name="T60" fmla="*/ 180 w 2858"/>
                <a:gd name="T61" fmla="*/ 674 h 911"/>
                <a:gd name="T62" fmla="*/ 59 w 2858"/>
                <a:gd name="T63" fmla="*/ 639 h 911"/>
                <a:gd name="T64" fmla="*/ 53 w 2858"/>
                <a:gd name="T65" fmla="*/ 624 h 91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858"/>
                <a:gd name="T100" fmla="*/ 0 h 911"/>
                <a:gd name="T101" fmla="*/ 2858 w 2858"/>
                <a:gd name="T102" fmla="*/ 911 h 91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858" h="911">
                  <a:moveTo>
                    <a:pt x="53" y="624"/>
                  </a:moveTo>
                  <a:lnTo>
                    <a:pt x="87" y="600"/>
                  </a:lnTo>
                  <a:lnTo>
                    <a:pt x="159" y="564"/>
                  </a:lnTo>
                  <a:lnTo>
                    <a:pt x="260" y="526"/>
                  </a:lnTo>
                  <a:lnTo>
                    <a:pt x="375" y="492"/>
                  </a:lnTo>
                  <a:lnTo>
                    <a:pt x="536" y="463"/>
                  </a:lnTo>
                  <a:lnTo>
                    <a:pt x="601" y="454"/>
                  </a:lnTo>
                  <a:lnTo>
                    <a:pt x="656" y="472"/>
                  </a:lnTo>
                  <a:lnTo>
                    <a:pt x="792" y="504"/>
                  </a:lnTo>
                  <a:lnTo>
                    <a:pt x="964" y="497"/>
                  </a:lnTo>
                  <a:lnTo>
                    <a:pt x="1104" y="494"/>
                  </a:lnTo>
                  <a:lnTo>
                    <a:pt x="1164" y="461"/>
                  </a:lnTo>
                  <a:lnTo>
                    <a:pt x="1176" y="415"/>
                  </a:lnTo>
                  <a:lnTo>
                    <a:pt x="1272" y="418"/>
                  </a:lnTo>
                  <a:lnTo>
                    <a:pt x="1338" y="446"/>
                  </a:lnTo>
                  <a:lnTo>
                    <a:pt x="1684" y="504"/>
                  </a:lnTo>
                  <a:lnTo>
                    <a:pt x="1832" y="518"/>
                  </a:lnTo>
                  <a:lnTo>
                    <a:pt x="2202" y="432"/>
                  </a:lnTo>
                  <a:lnTo>
                    <a:pt x="2677" y="0"/>
                  </a:lnTo>
                  <a:lnTo>
                    <a:pt x="2736" y="6"/>
                  </a:lnTo>
                  <a:lnTo>
                    <a:pt x="2815" y="12"/>
                  </a:lnTo>
                  <a:lnTo>
                    <a:pt x="2857" y="30"/>
                  </a:lnTo>
                  <a:lnTo>
                    <a:pt x="2855" y="42"/>
                  </a:lnTo>
                  <a:lnTo>
                    <a:pt x="2848" y="54"/>
                  </a:lnTo>
                  <a:lnTo>
                    <a:pt x="2821" y="58"/>
                  </a:lnTo>
                  <a:lnTo>
                    <a:pt x="2564" y="461"/>
                  </a:lnTo>
                  <a:lnTo>
                    <a:pt x="2588" y="475"/>
                  </a:lnTo>
                  <a:lnTo>
                    <a:pt x="2590" y="469"/>
                  </a:lnTo>
                  <a:lnTo>
                    <a:pt x="2581" y="516"/>
                  </a:lnTo>
                  <a:lnTo>
                    <a:pt x="2585" y="517"/>
                  </a:lnTo>
                  <a:lnTo>
                    <a:pt x="2566" y="563"/>
                  </a:lnTo>
                  <a:lnTo>
                    <a:pt x="2532" y="560"/>
                  </a:lnTo>
                  <a:lnTo>
                    <a:pt x="2426" y="565"/>
                  </a:lnTo>
                  <a:lnTo>
                    <a:pt x="2419" y="581"/>
                  </a:lnTo>
                  <a:lnTo>
                    <a:pt x="2479" y="588"/>
                  </a:lnTo>
                  <a:lnTo>
                    <a:pt x="2513" y="642"/>
                  </a:lnTo>
                  <a:lnTo>
                    <a:pt x="2524" y="674"/>
                  </a:lnTo>
                  <a:lnTo>
                    <a:pt x="2530" y="725"/>
                  </a:lnTo>
                  <a:lnTo>
                    <a:pt x="2521" y="739"/>
                  </a:lnTo>
                  <a:lnTo>
                    <a:pt x="2629" y="750"/>
                  </a:lnTo>
                  <a:lnTo>
                    <a:pt x="2676" y="783"/>
                  </a:lnTo>
                  <a:lnTo>
                    <a:pt x="2541" y="790"/>
                  </a:lnTo>
                  <a:lnTo>
                    <a:pt x="2458" y="789"/>
                  </a:lnTo>
                  <a:lnTo>
                    <a:pt x="2410" y="787"/>
                  </a:lnTo>
                  <a:lnTo>
                    <a:pt x="2389" y="799"/>
                  </a:lnTo>
                  <a:lnTo>
                    <a:pt x="2493" y="835"/>
                  </a:lnTo>
                  <a:lnTo>
                    <a:pt x="2382" y="867"/>
                  </a:lnTo>
                  <a:lnTo>
                    <a:pt x="1959" y="910"/>
                  </a:lnTo>
                  <a:lnTo>
                    <a:pt x="1614" y="899"/>
                  </a:lnTo>
                  <a:lnTo>
                    <a:pt x="1255" y="887"/>
                  </a:lnTo>
                  <a:lnTo>
                    <a:pt x="1070" y="881"/>
                  </a:lnTo>
                  <a:lnTo>
                    <a:pt x="967" y="880"/>
                  </a:lnTo>
                  <a:lnTo>
                    <a:pt x="912" y="874"/>
                  </a:lnTo>
                  <a:lnTo>
                    <a:pt x="862" y="850"/>
                  </a:lnTo>
                  <a:lnTo>
                    <a:pt x="813" y="804"/>
                  </a:lnTo>
                  <a:lnTo>
                    <a:pt x="780" y="751"/>
                  </a:lnTo>
                  <a:lnTo>
                    <a:pt x="772" y="716"/>
                  </a:lnTo>
                  <a:lnTo>
                    <a:pt x="637" y="716"/>
                  </a:lnTo>
                  <a:lnTo>
                    <a:pt x="480" y="705"/>
                  </a:lnTo>
                  <a:lnTo>
                    <a:pt x="321" y="701"/>
                  </a:lnTo>
                  <a:lnTo>
                    <a:pt x="180" y="674"/>
                  </a:lnTo>
                  <a:lnTo>
                    <a:pt x="87" y="653"/>
                  </a:lnTo>
                  <a:lnTo>
                    <a:pt x="59" y="639"/>
                  </a:lnTo>
                  <a:lnTo>
                    <a:pt x="0" y="632"/>
                  </a:lnTo>
                  <a:lnTo>
                    <a:pt x="53" y="624"/>
                  </a:lnTo>
                </a:path>
              </a:pathLst>
            </a:custGeom>
            <a:solidFill>
              <a:srgbClr val="C0C0C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58" name="Freeform 169">
              <a:extLst>
                <a:ext uri="{FF2B5EF4-FFF2-40B4-BE49-F238E27FC236}">
                  <a16:creationId xmlns:a16="http://schemas.microsoft.com/office/drawing/2014/main" id="{DBC02057-905D-42F8-ABEA-AF4BDFEADF59}"/>
                </a:ext>
              </a:extLst>
            </p:cNvPr>
            <p:cNvSpPr>
              <a:spLocks noChangeAspect="1"/>
            </p:cNvSpPr>
            <p:nvPr/>
          </p:nvSpPr>
          <p:spPr bwMode="auto">
            <a:xfrm>
              <a:off x="2974" y="2423"/>
              <a:ext cx="1476" cy="452"/>
            </a:xfrm>
            <a:custGeom>
              <a:avLst/>
              <a:gdLst>
                <a:gd name="T0" fmla="*/ 0 w 1476"/>
                <a:gd name="T1" fmla="*/ 8 h 452"/>
                <a:gd name="T2" fmla="*/ 1287 w 1476"/>
                <a:gd name="T3" fmla="*/ 451 h 452"/>
                <a:gd name="T4" fmla="*/ 1475 w 1476"/>
                <a:gd name="T5" fmla="*/ 439 h 452"/>
                <a:gd name="T6" fmla="*/ 639 w 1476"/>
                <a:gd name="T7" fmla="*/ 42 h 452"/>
                <a:gd name="T8" fmla="*/ 501 w 1476"/>
                <a:gd name="T9" fmla="*/ 19 h 452"/>
                <a:gd name="T10" fmla="*/ 378 w 1476"/>
                <a:gd name="T11" fmla="*/ 12 h 452"/>
                <a:gd name="T12" fmla="*/ 240 w 1476"/>
                <a:gd name="T13" fmla="*/ 4 h 452"/>
                <a:gd name="T14" fmla="*/ 156 w 1476"/>
                <a:gd name="T15" fmla="*/ 4 h 452"/>
                <a:gd name="T16" fmla="*/ 82 w 1476"/>
                <a:gd name="T17" fmla="*/ 4 h 452"/>
                <a:gd name="T18" fmla="*/ 18 w 1476"/>
                <a:gd name="T19" fmla="*/ 0 h 452"/>
                <a:gd name="T20" fmla="*/ 3 w 1476"/>
                <a:gd name="T21" fmla="*/ 5 h 452"/>
                <a:gd name="T22" fmla="*/ 0 w 1476"/>
                <a:gd name="T23" fmla="*/ 8 h 45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476"/>
                <a:gd name="T37" fmla="*/ 0 h 452"/>
                <a:gd name="T38" fmla="*/ 1476 w 1476"/>
                <a:gd name="T39" fmla="*/ 452 h 45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476" h="452">
                  <a:moveTo>
                    <a:pt x="0" y="8"/>
                  </a:moveTo>
                  <a:lnTo>
                    <a:pt x="1287" y="451"/>
                  </a:lnTo>
                  <a:lnTo>
                    <a:pt x="1475" y="439"/>
                  </a:lnTo>
                  <a:lnTo>
                    <a:pt x="639" y="42"/>
                  </a:lnTo>
                  <a:lnTo>
                    <a:pt x="501" y="19"/>
                  </a:lnTo>
                  <a:lnTo>
                    <a:pt x="378" y="12"/>
                  </a:lnTo>
                  <a:lnTo>
                    <a:pt x="240" y="4"/>
                  </a:lnTo>
                  <a:lnTo>
                    <a:pt x="156" y="4"/>
                  </a:lnTo>
                  <a:lnTo>
                    <a:pt x="82" y="4"/>
                  </a:lnTo>
                  <a:lnTo>
                    <a:pt x="18" y="0"/>
                  </a:lnTo>
                  <a:lnTo>
                    <a:pt x="3" y="5"/>
                  </a:lnTo>
                  <a:lnTo>
                    <a:pt x="0" y="8"/>
                  </a:lnTo>
                </a:path>
              </a:pathLst>
            </a:custGeom>
            <a:solidFill>
              <a:srgbClr val="E0E0E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59" name="Freeform 170">
              <a:extLst>
                <a:ext uri="{FF2B5EF4-FFF2-40B4-BE49-F238E27FC236}">
                  <a16:creationId xmlns:a16="http://schemas.microsoft.com/office/drawing/2014/main" id="{94E8B2E1-1A91-47F5-B573-90411147C90E}"/>
                </a:ext>
              </a:extLst>
            </p:cNvPr>
            <p:cNvSpPr>
              <a:spLocks noChangeAspect="1"/>
            </p:cNvSpPr>
            <p:nvPr/>
          </p:nvSpPr>
          <p:spPr bwMode="auto">
            <a:xfrm>
              <a:off x="3735" y="2438"/>
              <a:ext cx="610" cy="242"/>
            </a:xfrm>
            <a:custGeom>
              <a:avLst/>
              <a:gdLst>
                <a:gd name="T0" fmla="*/ 0 w 610"/>
                <a:gd name="T1" fmla="*/ 5 h 242"/>
                <a:gd name="T2" fmla="*/ 505 w 610"/>
                <a:gd name="T3" fmla="*/ 238 h 242"/>
                <a:gd name="T4" fmla="*/ 596 w 610"/>
                <a:gd name="T5" fmla="*/ 241 h 242"/>
                <a:gd name="T6" fmla="*/ 609 w 610"/>
                <a:gd name="T7" fmla="*/ 215 h 242"/>
                <a:gd name="T8" fmla="*/ 344 w 610"/>
                <a:gd name="T9" fmla="*/ 19 h 242"/>
                <a:gd name="T10" fmla="*/ 258 w 610"/>
                <a:gd name="T11" fmla="*/ 10 h 242"/>
                <a:gd name="T12" fmla="*/ 164 w 610"/>
                <a:gd name="T13" fmla="*/ 3 h 242"/>
                <a:gd name="T14" fmla="*/ 107 w 610"/>
                <a:gd name="T15" fmla="*/ 1 h 242"/>
                <a:gd name="T16" fmla="*/ 73 w 610"/>
                <a:gd name="T17" fmla="*/ 0 h 242"/>
                <a:gd name="T18" fmla="*/ 2 w 610"/>
                <a:gd name="T19" fmla="*/ 6 h 242"/>
                <a:gd name="T20" fmla="*/ 0 w 610"/>
                <a:gd name="T21" fmla="*/ 5 h 24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10"/>
                <a:gd name="T34" fmla="*/ 0 h 242"/>
                <a:gd name="T35" fmla="*/ 610 w 610"/>
                <a:gd name="T36" fmla="*/ 242 h 24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10" h="242">
                  <a:moveTo>
                    <a:pt x="0" y="5"/>
                  </a:moveTo>
                  <a:lnTo>
                    <a:pt x="505" y="238"/>
                  </a:lnTo>
                  <a:lnTo>
                    <a:pt x="596" y="241"/>
                  </a:lnTo>
                  <a:lnTo>
                    <a:pt x="609" y="215"/>
                  </a:lnTo>
                  <a:lnTo>
                    <a:pt x="344" y="19"/>
                  </a:lnTo>
                  <a:lnTo>
                    <a:pt x="258" y="10"/>
                  </a:lnTo>
                  <a:lnTo>
                    <a:pt x="164" y="3"/>
                  </a:lnTo>
                  <a:lnTo>
                    <a:pt x="107" y="1"/>
                  </a:lnTo>
                  <a:lnTo>
                    <a:pt x="73" y="0"/>
                  </a:lnTo>
                  <a:lnTo>
                    <a:pt x="2" y="6"/>
                  </a:lnTo>
                  <a:lnTo>
                    <a:pt x="0" y="5"/>
                  </a:lnTo>
                </a:path>
              </a:pathLst>
            </a:custGeom>
            <a:solidFill>
              <a:srgbClr val="C0C0C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60" name="Freeform 171">
              <a:extLst>
                <a:ext uri="{FF2B5EF4-FFF2-40B4-BE49-F238E27FC236}">
                  <a16:creationId xmlns:a16="http://schemas.microsoft.com/office/drawing/2014/main" id="{097746AB-893A-44D3-B09C-1955A4E9E2AE}"/>
                </a:ext>
              </a:extLst>
            </p:cNvPr>
            <p:cNvSpPr>
              <a:spLocks noChangeAspect="1"/>
            </p:cNvSpPr>
            <p:nvPr/>
          </p:nvSpPr>
          <p:spPr bwMode="auto">
            <a:xfrm>
              <a:off x="3821" y="2231"/>
              <a:ext cx="150" cy="164"/>
            </a:xfrm>
            <a:custGeom>
              <a:avLst/>
              <a:gdLst>
                <a:gd name="T0" fmla="*/ 0 w 150"/>
                <a:gd name="T1" fmla="*/ 0 h 164"/>
                <a:gd name="T2" fmla="*/ 21 w 150"/>
                <a:gd name="T3" fmla="*/ 4 h 164"/>
                <a:gd name="T4" fmla="*/ 126 w 150"/>
                <a:gd name="T5" fmla="*/ 56 h 164"/>
                <a:gd name="T6" fmla="*/ 136 w 150"/>
                <a:gd name="T7" fmla="*/ 84 h 164"/>
                <a:gd name="T8" fmla="*/ 149 w 150"/>
                <a:gd name="T9" fmla="*/ 115 h 164"/>
                <a:gd name="T10" fmla="*/ 146 w 150"/>
                <a:gd name="T11" fmla="*/ 148 h 164"/>
                <a:gd name="T12" fmla="*/ 144 w 150"/>
                <a:gd name="T13" fmla="*/ 163 h 164"/>
                <a:gd name="T14" fmla="*/ 55 w 150"/>
                <a:gd name="T15" fmla="*/ 158 h 164"/>
                <a:gd name="T16" fmla="*/ 56 w 150"/>
                <a:gd name="T17" fmla="*/ 131 h 164"/>
                <a:gd name="T18" fmla="*/ 50 w 150"/>
                <a:gd name="T19" fmla="*/ 97 h 164"/>
                <a:gd name="T20" fmla="*/ 40 w 150"/>
                <a:gd name="T21" fmla="*/ 63 h 164"/>
                <a:gd name="T22" fmla="*/ 26 w 150"/>
                <a:gd name="T23" fmla="*/ 32 h 164"/>
                <a:gd name="T24" fmla="*/ 7 w 150"/>
                <a:gd name="T25" fmla="*/ 12 h 164"/>
                <a:gd name="T26" fmla="*/ 0 w 150"/>
                <a:gd name="T27" fmla="*/ 0 h 16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50"/>
                <a:gd name="T43" fmla="*/ 0 h 164"/>
                <a:gd name="T44" fmla="*/ 150 w 150"/>
                <a:gd name="T45" fmla="*/ 164 h 16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50" h="164">
                  <a:moveTo>
                    <a:pt x="0" y="0"/>
                  </a:moveTo>
                  <a:lnTo>
                    <a:pt x="21" y="4"/>
                  </a:lnTo>
                  <a:lnTo>
                    <a:pt x="126" y="56"/>
                  </a:lnTo>
                  <a:lnTo>
                    <a:pt x="136" y="84"/>
                  </a:lnTo>
                  <a:lnTo>
                    <a:pt x="149" y="115"/>
                  </a:lnTo>
                  <a:lnTo>
                    <a:pt x="146" y="148"/>
                  </a:lnTo>
                  <a:lnTo>
                    <a:pt x="144" y="163"/>
                  </a:lnTo>
                  <a:lnTo>
                    <a:pt x="55" y="158"/>
                  </a:lnTo>
                  <a:lnTo>
                    <a:pt x="56" y="131"/>
                  </a:lnTo>
                  <a:lnTo>
                    <a:pt x="50" y="97"/>
                  </a:lnTo>
                  <a:lnTo>
                    <a:pt x="40" y="63"/>
                  </a:lnTo>
                  <a:lnTo>
                    <a:pt x="26" y="32"/>
                  </a:lnTo>
                  <a:lnTo>
                    <a:pt x="7" y="12"/>
                  </a:lnTo>
                  <a:lnTo>
                    <a:pt x="0" y="0"/>
                  </a:lnTo>
                </a:path>
              </a:pathLst>
            </a:custGeom>
            <a:solidFill>
              <a:srgbClr val="50505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61" name="Freeform 172">
              <a:extLst>
                <a:ext uri="{FF2B5EF4-FFF2-40B4-BE49-F238E27FC236}">
                  <a16:creationId xmlns:a16="http://schemas.microsoft.com/office/drawing/2014/main" id="{5A98D3D3-F318-4B45-B1B0-13F8B2DEC90C}"/>
                </a:ext>
              </a:extLst>
            </p:cNvPr>
            <p:cNvSpPr>
              <a:spLocks noChangeAspect="1"/>
            </p:cNvSpPr>
            <p:nvPr/>
          </p:nvSpPr>
          <p:spPr bwMode="auto">
            <a:xfrm>
              <a:off x="2284" y="1874"/>
              <a:ext cx="698" cy="267"/>
            </a:xfrm>
            <a:custGeom>
              <a:avLst/>
              <a:gdLst>
                <a:gd name="T0" fmla="*/ 57 w 698"/>
                <a:gd name="T1" fmla="*/ 101 h 267"/>
                <a:gd name="T2" fmla="*/ 0 w 698"/>
                <a:gd name="T3" fmla="*/ 11 h 267"/>
                <a:gd name="T4" fmla="*/ 28 w 698"/>
                <a:gd name="T5" fmla="*/ 0 h 267"/>
                <a:gd name="T6" fmla="*/ 79 w 698"/>
                <a:gd name="T7" fmla="*/ 2 h 267"/>
                <a:gd name="T8" fmla="*/ 179 w 698"/>
                <a:gd name="T9" fmla="*/ 19 h 267"/>
                <a:gd name="T10" fmla="*/ 697 w 698"/>
                <a:gd name="T11" fmla="*/ 266 h 267"/>
                <a:gd name="T12" fmla="*/ 638 w 698"/>
                <a:gd name="T13" fmla="*/ 262 h 267"/>
                <a:gd name="T14" fmla="*/ 531 w 698"/>
                <a:gd name="T15" fmla="*/ 239 h 267"/>
                <a:gd name="T16" fmla="*/ 460 w 698"/>
                <a:gd name="T17" fmla="*/ 226 h 267"/>
                <a:gd name="T18" fmla="*/ 388 w 698"/>
                <a:gd name="T19" fmla="*/ 214 h 267"/>
                <a:gd name="T20" fmla="*/ 353 w 698"/>
                <a:gd name="T21" fmla="*/ 201 h 267"/>
                <a:gd name="T22" fmla="*/ 243 w 698"/>
                <a:gd name="T23" fmla="*/ 192 h 267"/>
                <a:gd name="T24" fmla="*/ 229 w 698"/>
                <a:gd name="T25" fmla="*/ 239 h 267"/>
                <a:gd name="T26" fmla="*/ 128 w 698"/>
                <a:gd name="T27" fmla="*/ 239 h 267"/>
                <a:gd name="T28" fmla="*/ 57 w 698"/>
                <a:gd name="T29" fmla="*/ 101 h 26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98"/>
                <a:gd name="T46" fmla="*/ 0 h 267"/>
                <a:gd name="T47" fmla="*/ 698 w 698"/>
                <a:gd name="T48" fmla="*/ 267 h 26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98" h="267">
                  <a:moveTo>
                    <a:pt x="57" y="101"/>
                  </a:moveTo>
                  <a:lnTo>
                    <a:pt x="0" y="11"/>
                  </a:lnTo>
                  <a:lnTo>
                    <a:pt x="28" y="0"/>
                  </a:lnTo>
                  <a:lnTo>
                    <a:pt x="79" y="2"/>
                  </a:lnTo>
                  <a:lnTo>
                    <a:pt x="179" y="19"/>
                  </a:lnTo>
                  <a:lnTo>
                    <a:pt x="697" y="266"/>
                  </a:lnTo>
                  <a:lnTo>
                    <a:pt x="638" y="262"/>
                  </a:lnTo>
                  <a:lnTo>
                    <a:pt x="531" y="239"/>
                  </a:lnTo>
                  <a:lnTo>
                    <a:pt x="460" y="226"/>
                  </a:lnTo>
                  <a:lnTo>
                    <a:pt x="388" y="214"/>
                  </a:lnTo>
                  <a:lnTo>
                    <a:pt x="353" y="201"/>
                  </a:lnTo>
                  <a:lnTo>
                    <a:pt x="243" y="192"/>
                  </a:lnTo>
                  <a:lnTo>
                    <a:pt x="229" y="239"/>
                  </a:lnTo>
                  <a:lnTo>
                    <a:pt x="128" y="239"/>
                  </a:lnTo>
                  <a:lnTo>
                    <a:pt x="57" y="101"/>
                  </a:lnTo>
                </a:path>
              </a:pathLst>
            </a:custGeom>
            <a:solidFill>
              <a:srgbClr val="E0E0E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62" name="Freeform 173">
              <a:extLst>
                <a:ext uri="{FF2B5EF4-FFF2-40B4-BE49-F238E27FC236}">
                  <a16:creationId xmlns:a16="http://schemas.microsoft.com/office/drawing/2014/main" id="{3EACC37E-5C25-40FE-B7EB-CA2894838CC7}"/>
                </a:ext>
              </a:extLst>
            </p:cNvPr>
            <p:cNvSpPr>
              <a:spLocks noChangeAspect="1"/>
            </p:cNvSpPr>
            <p:nvPr/>
          </p:nvSpPr>
          <p:spPr bwMode="auto">
            <a:xfrm>
              <a:off x="1948" y="2091"/>
              <a:ext cx="524" cy="71"/>
            </a:xfrm>
            <a:custGeom>
              <a:avLst/>
              <a:gdLst>
                <a:gd name="T0" fmla="*/ 17 w 524"/>
                <a:gd name="T1" fmla="*/ 0 h 71"/>
                <a:gd name="T2" fmla="*/ 47 w 524"/>
                <a:gd name="T3" fmla="*/ 32 h 71"/>
                <a:gd name="T4" fmla="*/ 227 w 524"/>
                <a:gd name="T5" fmla="*/ 59 h 71"/>
                <a:gd name="T6" fmla="*/ 523 w 524"/>
                <a:gd name="T7" fmla="*/ 38 h 71"/>
                <a:gd name="T8" fmla="*/ 517 w 524"/>
                <a:gd name="T9" fmla="*/ 49 h 71"/>
                <a:gd name="T10" fmla="*/ 226 w 524"/>
                <a:gd name="T11" fmla="*/ 70 h 71"/>
                <a:gd name="T12" fmla="*/ 57 w 524"/>
                <a:gd name="T13" fmla="*/ 41 h 71"/>
                <a:gd name="T14" fmla="*/ 0 w 524"/>
                <a:gd name="T15" fmla="*/ 8 h 71"/>
                <a:gd name="T16" fmla="*/ 12 w 524"/>
                <a:gd name="T17" fmla="*/ 1 h 71"/>
                <a:gd name="T18" fmla="*/ 17 w 524"/>
                <a:gd name="T19" fmla="*/ 0 h 7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24"/>
                <a:gd name="T31" fmla="*/ 0 h 71"/>
                <a:gd name="T32" fmla="*/ 524 w 524"/>
                <a:gd name="T33" fmla="*/ 71 h 7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24" h="71">
                  <a:moveTo>
                    <a:pt x="17" y="0"/>
                  </a:moveTo>
                  <a:lnTo>
                    <a:pt x="47" y="32"/>
                  </a:lnTo>
                  <a:lnTo>
                    <a:pt x="227" y="59"/>
                  </a:lnTo>
                  <a:lnTo>
                    <a:pt x="523" y="38"/>
                  </a:lnTo>
                  <a:lnTo>
                    <a:pt x="517" y="49"/>
                  </a:lnTo>
                  <a:lnTo>
                    <a:pt x="226" y="70"/>
                  </a:lnTo>
                  <a:lnTo>
                    <a:pt x="57" y="41"/>
                  </a:lnTo>
                  <a:lnTo>
                    <a:pt x="0" y="8"/>
                  </a:lnTo>
                  <a:lnTo>
                    <a:pt x="12" y="1"/>
                  </a:lnTo>
                  <a:lnTo>
                    <a:pt x="17" y="0"/>
                  </a:lnTo>
                </a:path>
              </a:pathLst>
            </a:custGeom>
            <a:solidFill>
              <a:srgbClr val="C0C0C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63" name="Freeform 174">
              <a:extLst>
                <a:ext uri="{FF2B5EF4-FFF2-40B4-BE49-F238E27FC236}">
                  <a16:creationId xmlns:a16="http://schemas.microsoft.com/office/drawing/2014/main" id="{1E9BD1C4-3ACD-4BD3-BA7C-8750101E2813}"/>
                </a:ext>
              </a:extLst>
            </p:cNvPr>
            <p:cNvSpPr>
              <a:spLocks noChangeAspect="1"/>
            </p:cNvSpPr>
            <p:nvPr/>
          </p:nvSpPr>
          <p:spPr bwMode="auto">
            <a:xfrm>
              <a:off x="2471" y="2013"/>
              <a:ext cx="39" cy="129"/>
            </a:xfrm>
            <a:custGeom>
              <a:avLst/>
              <a:gdLst>
                <a:gd name="T0" fmla="*/ 6 w 39"/>
                <a:gd name="T1" fmla="*/ 0 h 129"/>
                <a:gd name="T2" fmla="*/ 22 w 39"/>
                <a:gd name="T3" fmla="*/ 22 h 129"/>
                <a:gd name="T4" fmla="*/ 29 w 39"/>
                <a:gd name="T5" fmla="*/ 43 h 129"/>
                <a:gd name="T6" fmla="*/ 29 w 39"/>
                <a:gd name="T7" fmla="*/ 65 h 129"/>
                <a:gd name="T8" fmla="*/ 18 w 39"/>
                <a:gd name="T9" fmla="*/ 89 h 129"/>
                <a:gd name="T10" fmla="*/ 0 w 39"/>
                <a:gd name="T11" fmla="*/ 128 h 129"/>
                <a:gd name="T12" fmla="*/ 17 w 39"/>
                <a:gd name="T13" fmla="*/ 119 h 129"/>
                <a:gd name="T14" fmla="*/ 34 w 39"/>
                <a:gd name="T15" fmla="*/ 91 h 129"/>
                <a:gd name="T16" fmla="*/ 37 w 39"/>
                <a:gd name="T17" fmla="*/ 66 h 129"/>
                <a:gd name="T18" fmla="*/ 38 w 39"/>
                <a:gd name="T19" fmla="*/ 39 h 129"/>
                <a:gd name="T20" fmla="*/ 35 w 39"/>
                <a:gd name="T21" fmla="*/ 25 h 129"/>
                <a:gd name="T22" fmla="*/ 27 w 39"/>
                <a:gd name="T23" fmla="*/ 4 h 129"/>
                <a:gd name="T24" fmla="*/ 6 w 39"/>
                <a:gd name="T25" fmla="*/ 0 h 12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9"/>
                <a:gd name="T40" fmla="*/ 0 h 129"/>
                <a:gd name="T41" fmla="*/ 39 w 39"/>
                <a:gd name="T42" fmla="*/ 129 h 12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9" h="129">
                  <a:moveTo>
                    <a:pt x="6" y="0"/>
                  </a:moveTo>
                  <a:lnTo>
                    <a:pt x="22" y="22"/>
                  </a:lnTo>
                  <a:lnTo>
                    <a:pt x="29" y="43"/>
                  </a:lnTo>
                  <a:lnTo>
                    <a:pt x="29" y="65"/>
                  </a:lnTo>
                  <a:lnTo>
                    <a:pt x="18" y="89"/>
                  </a:lnTo>
                  <a:lnTo>
                    <a:pt x="0" y="128"/>
                  </a:lnTo>
                  <a:lnTo>
                    <a:pt x="17" y="119"/>
                  </a:lnTo>
                  <a:lnTo>
                    <a:pt x="34" y="91"/>
                  </a:lnTo>
                  <a:lnTo>
                    <a:pt x="37" y="66"/>
                  </a:lnTo>
                  <a:lnTo>
                    <a:pt x="38" y="39"/>
                  </a:lnTo>
                  <a:lnTo>
                    <a:pt x="35" y="25"/>
                  </a:lnTo>
                  <a:lnTo>
                    <a:pt x="27" y="4"/>
                  </a:lnTo>
                  <a:lnTo>
                    <a:pt x="6" y="0"/>
                  </a:lnTo>
                </a:path>
              </a:pathLst>
            </a:custGeom>
            <a:solidFill>
              <a:srgbClr val="C0C0C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64" name="Freeform 175">
              <a:extLst>
                <a:ext uri="{FF2B5EF4-FFF2-40B4-BE49-F238E27FC236}">
                  <a16:creationId xmlns:a16="http://schemas.microsoft.com/office/drawing/2014/main" id="{84AA6286-BBD7-4E20-BABC-771C93C5E872}"/>
                </a:ext>
              </a:extLst>
            </p:cNvPr>
            <p:cNvSpPr>
              <a:spLocks noChangeAspect="1"/>
            </p:cNvSpPr>
            <p:nvPr/>
          </p:nvSpPr>
          <p:spPr bwMode="auto">
            <a:xfrm>
              <a:off x="2502" y="2018"/>
              <a:ext cx="192" cy="99"/>
            </a:xfrm>
            <a:custGeom>
              <a:avLst/>
              <a:gdLst>
                <a:gd name="T0" fmla="*/ 0 w 192"/>
                <a:gd name="T1" fmla="*/ 0 h 99"/>
                <a:gd name="T2" fmla="*/ 11 w 192"/>
                <a:gd name="T3" fmla="*/ 29 h 99"/>
                <a:gd name="T4" fmla="*/ 12 w 192"/>
                <a:gd name="T5" fmla="*/ 61 h 99"/>
                <a:gd name="T6" fmla="*/ 10 w 192"/>
                <a:gd name="T7" fmla="*/ 77 h 99"/>
                <a:gd name="T8" fmla="*/ 6 w 192"/>
                <a:gd name="T9" fmla="*/ 98 h 99"/>
                <a:gd name="T10" fmla="*/ 191 w 192"/>
                <a:gd name="T11" fmla="*/ 79 h 99"/>
                <a:gd name="T12" fmla="*/ 178 w 192"/>
                <a:gd name="T13" fmla="*/ 74 h 99"/>
                <a:gd name="T14" fmla="*/ 22 w 192"/>
                <a:gd name="T15" fmla="*/ 87 h 99"/>
                <a:gd name="T16" fmla="*/ 25 w 192"/>
                <a:gd name="T17" fmla="*/ 55 h 99"/>
                <a:gd name="T18" fmla="*/ 20 w 192"/>
                <a:gd name="T19" fmla="*/ 33 h 99"/>
                <a:gd name="T20" fmla="*/ 15 w 192"/>
                <a:gd name="T21" fmla="*/ 16 h 99"/>
                <a:gd name="T22" fmla="*/ 9 w 192"/>
                <a:gd name="T23" fmla="*/ 5 h 99"/>
                <a:gd name="T24" fmla="*/ 0 w 192"/>
                <a:gd name="T25" fmla="*/ 0 h 9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92"/>
                <a:gd name="T40" fmla="*/ 0 h 99"/>
                <a:gd name="T41" fmla="*/ 192 w 192"/>
                <a:gd name="T42" fmla="*/ 99 h 9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92" h="99">
                  <a:moveTo>
                    <a:pt x="0" y="0"/>
                  </a:moveTo>
                  <a:lnTo>
                    <a:pt x="11" y="29"/>
                  </a:lnTo>
                  <a:lnTo>
                    <a:pt x="12" y="61"/>
                  </a:lnTo>
                  <a:lnTo>
                    <a:pt x="10" y="77"/>
                  </a:lnTo>
                  <a:lnTo>
                    <a:pt x="6" y="98"/>
                  </a:lnTo>
                  <a:lnTo>
                    <a:pt x="191" y="79"/>
                  </a:lnTo>
                  <a:lnTo>
                    <a:pt x="178" y="74"/>
                  </a:lnTo>
                  <a:lnTo>
                    <a:pt x="22" y="87"/>
                  </a:lnTo>
                  <a:lnTo>
                    <a:pt x="25" y="55"/>
                  </a:lnTo>
                  <a:lnTo>
                    <a:pt x="20" y="33"/>
                  </a:lnTo>
                  <a:lnTo>
                    <a:pt x="15" y="16"/>
                  </a:lnTo>
                  <a:lnTo>
                    <a:pt x="9" y="5"/>
                  </a:lnTo>
                  <a:lnTo>
                    <a:pt x="0" y="0"/>
                  </a:lnTo>
                </a:path>
              </a:pathLst>
            </a:custGeom>
            <a:solidFill>
              <a:srgbClr val="50505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65" name="Freeform 176">
              <a:extLst>
                <a:ext uri="{FF2B5EF4-FFF2-40B4-BE49-F238E27FC236}">
                  <a16:creationId xmlns:a16="http://schemas.microsoft.com/office/drawing/2014/main" id="{31AE562C-3C60-4E37-9F42-670CF69D0AE4}"/>
                </a:ext>
              </a:extLst>
            </p:cNvPr>
            <p:cNvSpPr>
              <a:spLocks noChangeAspect="1"/>
            </p:cNvSpPr>
            <p:nvPr/>
          </p:nvSpPr>
          <p:spPr bwMode="auto">
            <a:xfrm>
              <a:off x="2239" y="2009"/>
              <a:ext cx="73" cy="67"/>
            </a:xfrm>
            <a:custGeom>
              <a:avLst/>
              <a:gdLst>
                <a:gd name="T0" fmla="*/ 0 w 73"/>
                <a:gd name="T1" fmla="*/ 22 h 67"/>
                <a:gd name="T2" fmla="*/ 1 w 73"/>
                <a:gd name="T3" fmla="*/ 11 h 67"/>
                <a:gd name="T4" fmla="*/ 10 w 73"/>
                <a:gd name="T5" fmla="*/ 3 h 67"/>
                <a:gd name="T6" fmla="*/ 24 w 73"/>
                <a:gd name="T7" fmla="*/ 0 h 67"/>
                <a:gd name="T8" fmla="*/ 52 w 73"/>
                <a:gd name="T9" fmla="*/ 1 h 67"/>
                <a:gd name="T10" fmla="*/ 71 w 73"/>
                <a:gd name="T11" fmla="*/ 20 h 67"/>
                <a:gd name="T12" fmla="*/ 72 w 73"/>
                <a:gd name="T13" fmla="*/ 33 h 67"/>
                <a:gd name="T14" fmla="*/ 68 w 73"/>
                <a:gd name="T15" fmla="*/ 50 h 67"/>
                <a:gd name="T16" fmla="*/ 59 w 73"/>
                <a:gd name="T17" fmla="*/ 54 h 67"/>
                <a:gd name="T18" fmla="*/ 47 w 73"/>
                <a:gd name="T19" fmla="*/ 66 h 67"/>
                <a:gd name="T20" fmla="*/ 40 w 73"/>
                <a:gd name="T21" fmla="*/ 63 h 67"/>
                <a:gd name="T22" fmla="*/ 40 w 73"/>
                <a:gd name="T23" fmla="*/ 57 h 67"/>
                <a:gd name="T24" fmla="*/ 33 w 73"/>
                <a:gd name="T25" fmla="*/ 51 h 67"/>
                <a:gd name="T26" fmla="*/ 28 w 73"/>
                <a:gd name="T27" fmla="*/ 40 h 67"/>
                <a:gd name="T28" fmla="*/ 17 w 73"/>
                <a:gd name="T29" fmla="*/ 29 h 67"/>
                <a:gd name="T30" fmla="*/ 4 w 73"/>
                <a:gd name="T31" fmla="*/ 22 h 67"/>
                <a:gd name="T32" fmla="*/ 0 w 73"/>
                <a:gd name="T33" fmla="*/ 22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73"/>
                <a:gd name="T52" fmla="*/ 0 h 67"/>
                <a:gd name="T53" fmla="*/ 73 w 73"/>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73" h="67">
                  <a:moveTo>
                    <a:pt x="0" y="22"/>
                  </a:moveTo>
                  <a:lnTo>
                    <a:pt x="1" y="11"/>
                  </a:lnTo>
                  <a:lnTo>
                    <a:pt x="10" y="3"/>
                  </a:lnTo>
                  <a:lnTo>
                    <a:pt x="24" y="0"/>
                  </a:lnTo>
                  <a:lnTo>
                    <a:pt x="52" y="1"/>
                  </a:lnTo>
                  <a:lnTo>
                    <a:pt x="71" y="20"/>
                  </a:lnTo>
                  <a:lnTo>
                    <a:pt x="72" y="33"/>
                  </a:lnTo>
                  <a:lnTo>
                    <a:pt x="68" y="50"/>
                  </a:lnTo>
                  <a:lnTo>
                    <a:pt x="59" y="54"/>
                  </a:lnTo>
                  <a:lnTo>
                    <a:pt x="47" y="66"/>
                  </a:lnTo>
                  <a:lnTo>
                    <a:pt x="40" y="63"/>
                  </a:lnTo>
                  <a:lnTo>
                    <a:pt x="40" y="57"/>
                  </a:lnTo>
                  <a:lnTo>
                    <a:pt x="33" y="51"/>
                  </a:lnTo>
                  <a:lnTo>
                    <a:pt x="28" y="40"/>
                  </a:lnTo>
                  <a:lnTo>
                    <a:pt x="17" y="29"/>
                  </a:lnTo>
                  <a:lnTo>
                    <a:pt x="4" y="22"/>
                  </a:lnTo>
                  <a:lnTo>
                    <a:pt x="0" y="22"/>
                  </a:lnTo>
                </a:path>
              </a:pathLst>
            </a:custGeom>
            <a:solidFill>
              <a:srgbClr val="FFFFFF"/>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66" name="Freeform 177">
              <a:extLst>
                <a:ext uri="{FF2B5EF4-FFF2-40B4-BE49-F238E27FC236}">
                  <a16:creationId xmlns:a16="http://schemas.microsoft.com/office/drawing/2014/main" id="{69030032-8212-483C-A602-842E99E9880F}"/>
                </a:ext>
              </a:extLst>
            </p:cNvPr>
            <p:cNvSpPr>
              <a:spLocks noChangeAspect="1"/>
            </p:cNvSpPr>
            <p:nvPr/>
          </p:nvSpPr>
          <p:spPr bwMode="auto">
            <a:xfrm>
              <a:off x="2237" y="2038"/>
              <a:ext cx="41" cy="32"/>
            </a:xfrm>
            <a:custGeom>
              <a:avLst/>
              <a:gdLst>
                <a:gd name="T0" fmla="*/ 7 w 41"/>
                <a:gd name="T1" fmla="*/ 2 h 32"/>
                <a:gd name="T2" fmla="*/ 3 w 41"/>
                <a:gd name="T3" fmla="*/ 12 h 32"/>
                <a:gd name="T4" fmla="*/ 0 w 41"/>
                <a:gd name="T5" fmla="*/ 16 h 32"/>
                <a:gd name="T6" fmla="*/ 1 w 41"/>
                <a:gd name="T7" fmla="*/ 19 h 32"/>
                <a:gd name="T8" fmla="*/ 7 w 41"/>
                <a:gd name="T9" fmla="*/ 24 h 32"/>
                <a:gd name="T10" fmla="*/ 40 w 41"/>
                <a:gd name="T11" fmla="*/ 31 h 32"/>
                <a:gd name="T12" fmla="*/ 36 w 41"/>
                <a:gd name="T13" fmla="*/ 27 h 32"/>
                <a:gd name="T14" fmla="*/ 35 w 41"/>
                <a:gd name="T15" fmla="*/ 21 h 32"/>
                <a:gd name="T16" fmla="*/ 28 w 41"/>
                <a:gd name="T17" fmla="*/ 8 h 32"/>
                <a:gd name="T18" fmla="*/ 9 w 41"/>
                <a:gd name="T19" fmla="*/ 0 h 32"/>
                <a:gd name="T20" fmla="*/ 7 w 41"/>
                <a:gd name="T21" fmla="*/ 2 h 3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1"/>
                <a:gd name="T34" fmla="*/ 0 h 32"/>
                <a:gd name="T35" fmla="*/ 41 w 41"/>
                <a:gd name="T36" fmla="*/ 32 h 3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1" h="32">
                  <a:moveTo>
                    <a:pt x="7" y="2"/>
                  </a:moveTo>
                  <a:lnTo>
                    <a:pt x="3" y="12"/>
                  </a:lnTo>
                  <a:lnTo>
                    <a:pt x="0" y="16"/>
                  </a:lnTo>
                  <a:lnTo>
                    <a:pt x="1" y="19"/>
                  </a:lnTo>
                  <a:lnTo>
                    <a:pt x="7" y="24"/>
                  </a:lnTo>
                  <a:lnTo>
                    <a:pt x="40" y="31"/>
                  </a:lnTo>
                  <a:lnTo>
                    <a:pt x="36" y="27"/>
                  </a:lnTo>
                  <a:lnTo>
                    <a:pt x="35" y="21"/>
                  </a:lnTo>
                  <a:lnTo>
                    <a:pt x="28" y="8"/>
                  </a:lnTo>
                  <a:lnTo>
                    <a:pt x="9" y="0"/>
                  </a:lnTo>
                  <a:lnTo>
                    <a:pt x="7" y="2"/>
                  </a:lnTo>
                </a:path>
              </a:pathLst>
            </a:custGeom>
            <a:solidFill>
              <a:srgbClr val="FFC0E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67" name="Freeform 178">
              <a:extLst>
                <a:ext uri="{FF2B5EF4-FFF2-40B4-BE49-F238E27FC236}">
                  <a16:creationId xmlns:a16="http://schemas.microsoft.com/office/drawing/2014/main" id="{F826E833-ADD3-4BA0-A474-DBA1CBDFD07B}"/>
                </a:ext>
              </a:extLst>
            </p:cNvPr>
            <p:cNvSpPr>
              <a:spLocks noChangeAspect="1"/>
            </p:cNvSpPr>
            <p:nvPr/>
          </p:nvSpPr>
          <p:spPr bwMode="auto">
            <a:xfrm>
              <a:off x="2143" y="2069"/>
              <a:ext cx="169" cy="81"/>
            </a:xfrm>
            <a:custGeom>
              <a:avLst/>
              <a:gdLst>
                <a:gd name="T0" fmla="*/ 130 w 169"/>
                <a:gd name="T1" fmla="*/ 6 h 81"/>
                <a:gd name="T2" fmla="*/ 94 w 169"/>
                <a:gd name="T3" fmla="*/ 0 h 81"/>
                <a:gd name="T4" fmla="*/ 46 w 169"/>
                <a:gd name="T5" fmla="*/ 23 h 81"/>
                <a:gd name="T6" fmla="*/ 5 w 169"/>
                <a:gd name="T7" fmla="*/ 56 h 81"/>
                <a:gd name="T8" fmla="*/ 0 w 169"/>
                <a:gd name="T9" fmla="*/ 73 h 81"/>
                <a:gd name="T10" fmla="*/ 34 w 169"/>
                <a:gd name="T11" fmla="*/ 80 h 81"/>
                <a:gd name="T12" fmla="*/ 91 w 169"/>
                <a:gd name="T13" fmla="*/ 75 h 81"/>
                <a:gd name="T14" fmla="*/ 166 w 169"/>
                <a:gd name="T15" fmla="*/ 69 h 81"/>
                <a:gd name="T16" fmla="*/ 168 w 169"/>
                <a:gd name="T17" fmla="*/ 47 h 81"/>
                <a:gd name="T18" fmla="*/ 152 w 169"/>
                <a:gd name="T19" fmla="*/ 24 h 81"/>
                <a:gd name="T20" fmla="*/ 142 w 169"/>
                <a:gd name="T21" fmla="*/ 14 h 81"/>
                <a:gd name="T22" fmla="*/ 134 w 169"/>
                <a:gd name="T23" fmla="*/ 6 h 81"/>
                <a:gd name="T24" fmla="*/ 130 w 169"/>
                <a:gd name="T25" fmla="*/ 6 h 8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69"/>
                <a:gd name="T40" fmla="*/ 0 h 81"/>
                <a:gd name="T41" fmla="*/ 169 w 169"/>
                <a:gd name="T42" fmla="*/ 81 h 8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69" h="81">
                  <a:moveTo>
                    <a:pt x="130" y="6"/>
                  </a:moveTo>
                  <a:lnTo>
                    <a:pt x="94" y="0"/>
                  </a:lnTo>
                  <a:lnTo>
                    <a:pt x="46" y="23"/>
                  </a:lnTo>
                  <a:lnTo>
                    <a:pt x="5" y="56"/>
                  </a:lnTo>
                  <a:lnTo>
                    <a:pt x="0" y="73"/>
                  </a:lnTo>
                  <a:lnTo>
                    <a:pt x="34" y="80"/>
                  </a:lnTo>
                  <a:lnTo>
                    <a:pt x="91" y="75"/>
                  </a:lnTo>
                  <a:lnTo>
                    <a:pt x="166" y="69"/>
                  </a:lnTo>
                  <a:lnTo>
                    <a:pt x="168" y="47"/>
                  </a:lnTo>
                  <a:lnTo>
                    <a:pt x="152" y="24"/>
                  </a:lnTo>
                  <a:lnTo>
                    <a:pt x="142" y="14"/>
                  </a:lnTo>
                  <a:lnTo>
                    <a:pt x="134" y="6"/>
                  </a:lnTo>
                  <a:lnTo>
                    <a:pt x="130" y="6"/>
                  </a:lnTo>
                </a:path>
              </a:pathLst>
            </a:custGeom>
            <a:solidFill>
              <a:srgbClr val="00402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68" name="Freeform 179">
              <a:extLst>
                <a:ext uri="{FF2B5EF4-FFF2-40B4-BE49-F238E27FC236}">
                  <a16:creationId xmlns:a16="http://schemas.microsoft.com/office/drawing/2014/main" id="{125E6E22-3751-4924-BE82-E21AD0A9EBAF}"/>
                </a:ext>
              </a:extLst>
            </p:cNvPr>
            <p:cNvSpPr>
              <a:spLocks noChangeAspect="1"/>
            </p:cNvSpPr>
            <p:nvPr/>
          </p:nvSpPr>
          <p:spPr bwMode="auto">
            <a:xfrm>
              <a:off x="2289" y="2019"/>
              <a:ext cx="126" cy="123"/>
            </a:xfrm>
            <a:custGeom>
              <a:avLst/>
              <a:gdLst>
                <a:gd name="T0" fmla="*/ 27 w 126"/>
                <a:gd name="T1" fmla="*/ 15 h 123"/>
                <a:gd name="T2" fmla="*/ 71 w 126"/>
                <a:gd name="T3" fmla="*/ 0 h 123"/>
                <a:gd name="T4" fmla="*/ 118 w 126"/>
                <a:gd name="T5" fmla="*/ 22 h 123"/>
                <a:gd name="T6" fmla="*/ 125 w 126"/>
                <a:gd name="T7" fmla="*/ 43 h 123"/>
                <a:gd name="T8" fmla="*/ 106 w 126"/>
                <a:gd name="T9" fmla="*/ 118 h 123"/>
                <a:gd name="T10" fmla="*/ 21 w 126"/>
                <a:gd name="T11" fmla="*/ 122 h 123"/>
                <a:gd name="T12" fmla="*/ 24 w 126"/>
                <a:gd name="T13" fmla="*/ 96 h 123"/>
                <a:gd name="T14" fmla="*/ 11 w 126"/>
                <a:gd name="T15" fmla="*/ 75 h 123"/>
                <a:gd name="T16" fmla="*/ 0 w 126"/>
                <a:gd name="T17" fmla="*/ 60 h 123"/>
                <a:gd name="T18" fmla="*/ 14 w 126"/>
                <a:gd name="T19" fmla="*/ 51 h 123"/>
                <a:gd name="T20" fmla="*/ 24 w 126"/>
                <a:gd name="T21" fmla="*/ 39 h 123"/>
                <a:gd name="T22" fmla="*/ 27 w 126"/>
                <a:gd name="T23" fmla="*/ 29 h 123"/>
                <a:gd name="T24" fmla="*/ 28 w 126"/>
                <a:gd name="T25" fmla="*/ 18 h 123"/>
                <a:gd name="T26" fmla="*/ 27 w 126"/>
                <a:gd name="T27" fmla="*/ 15 h 12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6"/>
                <a:gd name="T43" fmla="*/ 0 h 123"/>
                <a:gd name="T44" fmla="*/ 126 w 126"/>
                <a:gd name="T45" fmla="*/ 123 h 12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6" h="123">
                  <a:moveTo>
                    <a:pt x="27" y="15"/>
                  </a:moveTo>
                  <a:lnTo>
                    <a:pt x="71" y="0"/>
                  </a:lnTo>
                  <a:lnTo>
                    <a:pt x="118" y="22"/>
                  </a:lnTo>
                  <a:lnTo>
                    <a:pt x="125" y="43"/>
                  </a:lnTo>
                  <a:lnTo>
                    <a:pt x="106" y="118"/>
                  </a:lnTo>
                  <a:lnTo>
                    <a:pt x="21" y="122"/>
                  </a:lnTo>
                  <a:lnTo>
                    <a:pt x="24" y="96"/>
                  </a:lnTo>
                  <a:lnTo>
                    <a:pt x="11" y="75"/>
                  </a:lnTo>
                  <a:lnTo>
                    <a:pt x="0" y="60"/>
                  </a:lnTo>
                  <a:lnTo>
                    <a:pt x="14" y="51"/>
                  </a:lnTo>
                  <a:lnTo>
                    <a:pt x="24" y="39"/>
                  </a:lnTo>
                  <a:lnTo>
                    <a:pt x="27" y="29"/>
                  </a:lnTo>
                  <a:lnTo>
                    <a:pt x="28" y="18"/>
                  </a:lnTo>
                  <a:lnTo>
                    <a:pt x="27" y="15"/>
                  </a:lnTo>
                </a:path>
              </a:pathLst>
            </a:custGeom>
            <a:solidFill>
              <a:srgbClr val="00005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69" name="Freeform 180">
              <a:extLst>
                <a:ext uri="{FF2B5EF4-FFF2-40B4-BE49-F238E27FC236}">
                  <a16:creationId xmlns:a16="http://schemas.microsoft.com/office/drawing/2014/main" id="{3E1A5C56-CA7F-4629-8B88-5E6DEA1FFAE4}"/>
                </a:ext>
              </a:extLst>
            </p:cNvPr>
            <p:cNvSpPr>
              <a:spLocks noChangeAspect="1"/>
            </p:cNvSpPr>
            <p:nvPr/>
          </p:nvSpPr>
          <p:spPr bwMode="auto">
            <a:xfrm>
              <a:off x="1995" y="1784"/>
              <a:ext cx="444" cy="78"/>
            </a:xfrm>
            <a:custGeom>
              <a:avLst/>
              <a:gdLst>
                <a:gd name="T0" fmla="*/ 0 w 444"/>
                <a:gd name="T1" fmla="*/ 56 h 78"/>
                <a:gd name="T2" fmla="*/ 4 w 444"/>
                <a:gd name="T3" fmla="*/ 50 h 78"/>
                <a:gd name="T4" fmla="*/ 16 w 444"/>
                <a:gd name="T5" fmla="*/ 45 h 78"/>
                <a:gd name="T6" fmla="*/ 45 w 444"/>
                <a:gd name="T7" fmla="*/ 39 h 78"/>
                <a:gd name="T8" fmla="*/ 113 w 444"/>
                <a:gd name="T9" fmla="*/ 39 h 78"/>
                <a:gd name="T10" fmla="*/ 360 w 444"/>
                <a:gd name="T11" fmla="*/ 47 h 78"/>
                <a:gd name="T12" fmla="*/ 380 w 444"/>
                <a:gd name="T13" fmla="*/ 0 h 78"/>
                <a:gd name="T14" fmla="*/ 441 w 444"/>
                <a:gd name="T15" fmla="*/ 4 h 78"/>
                <a:gd name="T16" fmla="*/ 443 w 444"/>
                <a:gd name="T17" fmla="*/ 45 h 78"/>
                <a:gd name="T18" fmla="*/ 383 w 444"/>
                <a:gd name="T19" fmla="*/ 72 h 78"/>
                <a:gd name="T20" fmla="*/ 367 w 444"/>
                <a:gd name="T21" fmla="*/ 70 h 78"/>
                <a:gd name="T22" fmla="*/ 370 w 444"/>
                <a:gd name="T23" fmla="*/ 77 h 78"/>
                <a:gd name="T24" fmla="*/ 334 w 444"/>
                <a:gd name="T25" fmla="*/ 76 h 78"/>
                <a:gd name="T26" fmla="*/ 328 w 444"/>
                <a:gd name="T27" fmla="*/ 68 h 78"/>
                <a:gd name="T28" fmla="*/ 70 w 444"/>
                <a:gd name="T29" fmla="*/ 59 h 78"/>
                <a:gd name="T30" fmla="*/ 53 w 444"/>
                <a:gd name="T31" fmla="*/ 72 h 78"/>
                <a:gd name="T32" fmla="*/ 21 w 444"/>
                <a:gd name="T33" fmla="*/ 68 h 78"/>
                <a:gd name="T34" fmla="*/ 3 w 444"/>
                <a:gd name="T35" fmla="*/ 61 h 78"/>
                <a:gd name="T36" fmla="*/ 0 w 444"/>
                <a:gd name="T37" fmla="*/ 58 h 78"/>
                <a:gd name="T38" fmla="*/ 0 w 444"/>
                <a:gd name="T39" fmla="*/ 56 h 7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44"/>
                <a:gd name="T61" fmla="*/ 0 h 78"/>
                <a:gd name="T62" fmla="*/ 444 w 444"/>
                <a:gd name="T63" fmla="*/ 78 h 7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44" h="78">
                  <a:moveTo>
                    <a:pt x="0" y="56"/>
                  </a:moveTo>
                  <a:lnTo>
                    <a:pt x="4" y="50"/>
                  </a:lnTo>
                  <a:lnTo>
                    <a:pt x="16" y="45"/>
                  </a:lnTo>
                  <a:lnTo>
                    <a:pt x="45" y="39"/>
                  </a:lnTo>
                  <a:lnTo>
                    <a:pt x="113" y="39"/>
                  </a:lnTo>
                  <a:lnTo>
                    <a:pt x="360" y="47"/>
                  </a:lnTo>
                  <a:lnTo>
                    <a:pt x="380" y="0"/>
                  </a:lnTo>
                  <a:lnTo>
                    <a:pt x="441" y="4"/>
                  </a:lnTo>
                  <a:lnTo>
                    <a:pt x="443" y="45"/>
                  </a:lnTo>
                  <a:lnTo>
                    <a:pt x="383" y="72"/>
                  </a:lnTo>
                  <a:lnTo>
                    <a:pt x="367" y="70"/>
                  </a:lnTo>
                  <a:lnTo>
                    <a:pt x="370" y="77"/>
                  </a:lnTo>
                  <a:lnTo>
                    <a:pt x="334" y="76"/>
                  </a:lnTo>
                  <a:lnTo>
                    <a:pt x="328" y="68"/>
                  </a:lnTo>
                  <a:lnTo>
                    <a:pt x="70" y="59"/>
                  </a:lnTo>
                  <a:lnTo>
                    <a:pt x="53" y="72"/>
                  </a:lnTo>
                  <a:lnTo>
                    <a:pt x="21" y="68"/>
                  </a:lnTo>
                  <a:lnTo>
                    <a:pt x="3" y="61"/>
                  </a:lnTo>
                  <a:lnTo>
                    <a:pt x="0" y="58"/>
                  </a:lnTo>
                  <a:lnTo>
                    <a:pt x="0" y="56"/>
                  </a:lnTo>
                </a:path>
              </a:pathLst>
            </a:custGeom>
            <a:solidFill>
              <a:srgbClr val="C0C0C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70" name="Freeform 181">
              <a:extLst>
                <a:ext uri="{FF2B5EF4-FFF2-40B4-BE49-F238E27FC236}">
                  <a16:creationId xmlns:a16="http://schemas.microsoft.com/office/drawing/2014/main" id="{D16C9657-1520-4AF0-BBD4-96F498849329}"/>
                </a:ext>
              </a:extLst>
            </p:cNvPr>
            <p:cNvSpPr>
              <a:spLocks noChangeAspect="1"/>
            </p:cNvSpPr>
            <p:nvPr/>
          </p:nvSpPr>
          <p:spPr bwMode="auto">
            <a:xfrm>
              <a:off x="2051" y="1844"/>
              <a:ext cx="418" cy="49"/>
            </a:xfrm>
            <a:custGeom>
              <a:avLst/>
              <a:gdLst>
                <a:gd name="T0" fmla="*/ 0 w 418"/>
                <a:gd name="T1" fmla="*/ 13 h 49"/>
                <a:gd name="T2" fmla="*/ 15 w 418"/>
                <a:gd name="T3" fmla="*/ 0 h 49"/>
                <a:gd name="T4" fmla="*/ 272 w 418"/>
                <a:gd name="T5" fmla="*/ 10 h 49"/>
                <a:gd name="T6" fmla="*/ 279 w 418"/>
                <a:gd name="T7" fmla="*/ 18 h 49"/>
                <a:gd name="T8" fmla="*/ 316 w 418"/>
                <a:gd name="T9" fmla="*/ 22 h 49"/>
                <a:gd name="T10" fmla="*/ 312 w 418"/>
                <a:gd name="T11" fmla="*/ 12 h 49"/>
                <a:gd name="T12" fmla="*/ 369 w 418"/>
                <a:gd name="T13" fmla="*/ 12 h 49"/>
                <a:gd name="T14" fmla="*/ 412 w 418"/>
                <a:gd name="T15" fmla="*/ 29 h 49"/>
                <a:gd name="T16" fmla="*/ 417 w 418"/>
                <a:gd name="T17" fmla="*/ 39 h 49"/>
                <a:gd name="T18" fmla="*/ 412 w 418"/>
                <a:gd name="T19" fmla="*/ 48 h 49"/>
                <a:gd name="T20" fmla="*/ 270 w 418"/>
                <a:gd name="T21" fmla="*/ 31 h 49"/>
                <a:gd name="T22" fmla="*/ 231 w 418"/>
                <a:gd name="T23" fmla="*/ 41 h 49"/>
                <a:gd name="T24" fmla="*/ 160 w 418"/>
                <a:gd name="T25" fmla="*/ 36 h 49"/>
                <a:gd name="T26" fmla="*/ 90 w 418"/>
                <a:gd name="T27" fmla="*/ 23 h 49"/>
                <a:gd name="T28" fmla="*/ 19 w 418"/>
                <a:gd name="T29" fmla="*/ 21 h 49"/>
                <a:gd name="T30" fmla="*/ 2 w 418"/>
                <a:gd name="T31" fmla="*/ 15 h 49"/>
                <a:gd name="T32" fmla="*/ 0 w 418"/>
                <a:gd name="T33" fmla="*/ 13 h 4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18"/>
                <a:gd name="T52" fmla="*/ 0 h 49"/>
                <a:gd name="T53" fmla="*/ 418 w 418"/>
                <a:gd name="T54" fmla="*/ 49 h 4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18" h="49">
                  <a:moveTo>
                    <a:pt x="0" y="13"/>
                  </a:moveTo>
                  <a:lnTo>
                    <a:pt x="15" y="0"/>
                  </a:lnTo>
                  <a:lnTo>
                    <a:pt x="272" y="10"/>
                  </a:lnTo>
                  <a:lnTo>
                    <a:pt x="279" y="18"/>
                  </a:lnTo>
                  <a:lnTo>
                    <a:pt x="316" y="22"/>
                  </a:lnTo>
                  <a:lnTo>
                    <a:pt x="312" y="12"/>
                  </a:lnTo>
                  <a:lnTo>
                    <a:pt x="369" y="12"/>
                  </a:lnTo>
                  <a:lnTo>
                    <a:pt x="412" y="29"/>
                  </a:lnTo>
                  <a:lnTo>
                    <a:pt x="417" y="39"/>
                  </a:lnTo>
                  <a:lnTo>
                    <a:pt x="412" y="48"/>
                  </a:lnTo>
                  <a:lnTo>
                    <a:pt x="270" y="31"/>
                  </a:lnTo>
                  <a:lnTo>
                    <a:pt x="231" y="41"/>
                  </a:lnTo>
                  <a:lnTo>
                    <a:pt x="160" y="36"/>
                  </a:lnTo>
                  <a:lnTo>
                    <a:pt x="90" y="23"/>
                  </a:lnTo>
                  <a:lnTo>
                    <a:pt x="19" y="21"/>
                  </a:lnTo>
                  <a:lnTo>
                    <a:pt x="2" y="15"/>
                  </a:lnTo>
                  <a:lnTo>
                    <a:pt x="0" y="13"/>
                  </a:lnTo>
                </a:path>
              </a:pathLst>
            </a:custGeom>
            <a:solidFill>
              <a:srgbClr val="80808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71" name="Freeform 182">
              <a:extLst>
                <a:ext uri="{FF2B5EF4-FFF2-40B4-BE49-F238E27FC236}">
                  <a16:creationId xmlns:a16="http://schemas.microsoft.com/office/drawing/2014/main" id="{3912912C-A2F7-4B17-A86C-274981C67028}"/>
                </a:ext>
              </a:extLst>
            </p:cNvPr>
            <p:cNvSpPr>
              <a:spLocks noChangeAspect="1"/>
            </p:cNvSpPr>
            <p:nvPr/>
          </p:nvSpPr>
          <p:spPr bwMode="auto">
            <a:xfrm>
              <a:off x="2065" y="1854"/>
              <a:ext cx="72" cy="18"/>
            </a:xfrm>
            <a:custGeom>
              <a:avLst/>
              <a:gdLst>
                <a:gd name="T0" fmla="*/ 3 w 72"/>
                <a:gd name="T1" fmla="*/ 0 h 18"/>
                <a:gd name="T2" fmla="*/ 71 w 72"/>
                <a:gd name="T3" fmla="*/ 3 h 18"/>
                <a:gd name="T4" fmla="*/ 70 w 72"/>
                <a:gd name="T5" fmla="*/ 17 h 18"/>
                <a:gd name="T6" fmla="*/ 6 w 72"/>
                <a:gd name="T7" fmla="*/ 14 h 18"/>
                <a:gd name="T8" fmla="*/ 0 w 72"/>
                <a:gd name="T9" fmla="*/ 5 h 18"/>
                <a:gd name="T10" fmla="*/ 3 w 72"/>
                <a:gd name="T11" fmla="*/ 0 h 18"/>
                <a:gd name="T12" fmla="*/ 0 60000 65536"/>
                <a:gd name="T13" fmla="*/ 0 60000 65536"/>
                <a:gd name="T14" fmla="*/ 0 60000 65536"/>
                <a:gd name="T15" fmla="*/ 0 60000 65536"/>
                <a:gd name="T16" fmla="*/ 0 60000 65536"/>
                <a:gd name="T17" fmla="*/ 0 60000 65536"/>
                <a:gd name="T18" fmla="*/ 0 w 72"/>
                <a:gd name="T19" fmla="*/ 0 h 18"/>
                <a:gd name="T20" fmla="*/ 72 w 72"/>
                <a:gd name="T21" fmla="*/ 18 h 18"/>
              </a:gdLst>
              <a:ahLst/>
              <a:cxnLst>
                <a:cxn ang="T12">
                  <a:pos x="T0" y="T1"/>
                </a:cxn>
                <a:cxn ang="T13">
                  <a:pos x="T2" y="T3"/>
                </a:cxn>
                <a:cxn ang="T14">
                  <a:pos x="T4" y="T5"/>
                </a:cxn>
                <a:cxn ang="T15">
                  <a:pos x="T6" y="T7"/>
                </a:cxn>
                <a:cxn ang="T16">
                  <a:pos x="T8" y="T9"/>
                </a:cxn>
                <a:cxn ang="T17">
                  <a:pos x="T10" y="T11"/>
                </a:cxn>
              </a:cxnLst>
              <a:rect l="T18" t="T19" r="T20" b="T21"/>
              <a:pathLst>
                <a:path w="72" h="18">
                  <a:moveTo>
                    <a:pt x="3" y="0"/>
                  </a:moveTo>
                  <a:lnTo>
                    <a:pt x="71" y="3"/>
                  </a:lnTo>
                  <a:lnTo>
                    <a:pt x="70" y="17"/>
                  </a:lnTo>
                  <a:lnTo>
                    <a:pt x="6" y="14"/>
                  </a:lnTo>
                  <a:lnTo>
                    <a:pt x="0" y="5"/>
                  </a:lnTo>
                  <a:lnTo>
                    <a:pt x="3" y="0"/>
                  </a:lnTo>
                </a:path>
              </a:pathLst>
            </a:custGeom>
            <a:solidFill>
              <a:srgbClr val="FFFFFF"/>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72" name="Freeform 183">
              <a:extLst>
                <a:ext uri="{FF2B5EF4-FFF2-40B4-BE49-F238E27FC236}">
                  <a16:creationId xmlns:a16="http://schemas.microsoft.com/office/drawing/2014/main" id="{FAE23528-CA3B-4EA9-9D1D-CDA2858B74D2}"/>
                </a:ext>
              </a:extLst>
            </p:cNvPr>
            <p:cNvSpPr>
              <a:spLocks noChangeAspect="1"/>
            </p:cNvSpPr>
            <p:nvPr/>
          </p:nvSpPr>
          <p:spPr bwMode="auto">
            <a:xfrm>
              <a:off x="2361" y="1782"/>
              <a:ext cx="81" cy="53"/>
            </a:xfrm>
            <a:custGeom>
              <a:avLst/>
              <a:gdLst>
                <a:gd name="T0" fmla="*/ 0 w 81"/>
                <a:gd name="T1" fmla="*/ 48 h 53"/>
                <a:gd name="T2" fmla="*/ 19 w 81"/>
                <a:gd name="T3" fmla="*/ 0 h 53"/>
                <a:gd name="T4" fmla="*/ 76 w 81"/>
                <a:gd name="T5" fmla="*/ 6 h 53"/>
                <a:gd name="T6" fmla="*/ 80 w 81"/>
                <a:gd name="T7" fmla="*/ 52 h 53"/>
                <a:gd name="T8" fmla="*/ 0 w 81"/>
                <a:gd name="T9" fmla="*/ 48 h 53"/>
                <a:gd name="T10" fmla="*/ 0 60000 65536"/>
                <a:gd name="T11" fmla="*/ 0 60000 65536"/>
                <a:gd name="T12" fmla="*/ 0 60000 65536"/>
                <a:gd name="T13" fmla="*/ 0 60000 65536"/>
                <a:gd name="T14" fmla="*/ 0 60000 65536"/>
                <a:gd name="T15" fmla="*/ 0 w 81"/>
                <a:gd name="T16" fmla="*/ 0 h 53"/>
                <a:gd name="T17" fmla="*/ 81 w 81"/>
                <a:gd name="T18" fmla="*/ 53 h 53"/>
              </a:gdLst>
              <a:ahLst/>
              <a:cxnLst>
                <a:cxn ang="T10">
                  <a:pos x="T0" y="T1"/>
                </a:cxn>
                <a:cxn ang="T11">
                  <a:pos x="T2" y="T3"/>
                </a:cxn>
                <a:cxn ang="T12">
                  <a:pos x="T4" y="T5"/>
                </a:cxn>
                <a:cxn ang="T13">
                  <a:pos x="T6" y="T7"/>
                </a:cxn>
                <a:cxn ang="T14">
                  <a:pos x="T8" y="T9"/>
                </a:cxn>
              </a:cxnLst>
              <a:rect l="T15" t="T16" r="T17" b="T18"/>
              <a:pathLst>
                <a:path w="81" h="53">
                  <a:moveTo>
                    <a:pt x="0" y="48"/>
                  </a:moveTo>
                  <a:lnTo>
                    <a:pt x="19" y="0"/>
                  </a:lnTo>
                  <a:lnTo>
                    <a:pt x="76" y="6"/>
                  </a:lnTo>
                  <a:lnTo>
                    <a:pt x="80" y="52"/>
                  </a:lnTo>
                  <a:lnTo>
                    <a:pt x="0" y="48"/>
                  </a:lnTo>
                </a:path>
              </a:pathLst>
            </a:custGeom>
            <a:solidFill>
              <a:srgbClr val="FFFFFF"/>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73" name="Freeform 184">
              <a:extLst>
                <a:ext uri="{FF2B5EF4-FFF2-40B4-BE49-F238E27FC236}">
                  <a16:creationId xmlns:a16="http://schemas.microsoft.com/office/drawing/2014/main" id="{C05BC746-C3C4-488E-A8B2-6D77B34F5AD4}"/>
                </a:ext>
              </a:extLst>
            </p:cNvPr>
            <p:cNvSpPr>
              <a:spLocks noChangeAspect="1"/>
            </p:cNvSpPr>
            <p:nvPr/>
          </p:nvSpPr>
          <p:spPr bwMode="auto">
            <a:xfrm>
              <a:off x="2034" y="1787"/>
              <a:ext cx="37" cy="38"/>
            </a:xfrm>
            <a:custGeom>
              <a:avLst/>
              <a:gdLst>
                <a:gd name="T0" fmla="*/ 0 w 37"/>
                <a:gd name="T1" fmla="*/ 36 h 38"/>
                <a:gd name="T2" fmla="*/ 28 w 37"/>
                <a:gd name="T3" fmla="*/ 5 h 38"/>
                <a:gd name="T4" fmla="*/ 31 w 37"/>
                <a:gd name="T5" fmla="*/ 0 h 38"/>
                <a:gd name="T6" fmla="*/ 36 w 37"/>
                <a:gd name="T7" fmla="*/ 5 h 38"/>
                <a:gd name="T8" fmla="*/ 35 w 37"/>
                <a:gd name="T9" fmla="*/ 37 h 38"/>
                <a:gd name="T10" fmla="*/ 0 w 37"/>
                <a:gd name="T11" fmla="*/ 36 h 38"/>
                <a:gd name="T12" fmla="*/ 0 60000 65536"/>
                <a:gd name="T13" fmla="*/ 0 60000 65536"/>
                <a:gd name="T14" fmla="*/ 0 60000 65536"/>
                <a:gd name="T15" fmla="*/ 0 60000 65536"/>
                <a:gd name="T16" fmla="*/ 0 60000 65536"/>
                <a:gd name="T17" fmla="*/ 0 60000 65536"/>
                <a:gd name="T18" fmla="*/ 0 w 37"/>
                <a:gd name="T19" fmla="*/ 0 h 38"/>
                <a:gd name="T20" fmla="*/ 37 w 37"/>
                <a:gd name="T21" fmla="*/ 38 h 38"/>
              </a:gdLst>
              <a:ahLst/>
              <a:cxnLst>
                <a:cxn ang="T12">
                  <a:pos x="T0" y="T1"/>
                </a:cxn>
                <a:cxn ang="T13">
                  <a:pos x="T2" y="T3"/>
                </a:cxn>
                <a:cxn ang="T14">
                  <a:pos x="T4" y="T5"/>
                </a:cxn>
                <a:cxn ang="T15">
                  <a:pos x="T6" y="T7"/>
                </a:cxn>
                <a:cxn ang="T16">
                  <a:pos x="T8" y="T9"/>
                </a:cxn>
                <a:cxn ang="T17">
                  <a:pos x="T10" y="T11"/>
                </a:cxn>
              </a:cxnLst>
              <a:rect l="T18" t="T19" r="T20" b="T21"/>
              <a:pathLst>
                <a:path w="37" h="38">
                  <a:moveTo>
                    <a:pt x="0" y="36"/>
                  </a:moveTo>
                  <a:lnTo>
                    <a:pt x="28" y="5"/>
                  </a:lnTo>
                  <a:lnTo>
                    <a:pt x="31" y="0"/>
                  </a:lnTo>
                  <a:lnTo>
                    <a:pt x="36" y="5"/>
                  </a:lnTo>
                  <a:lnTo>
                    <a:pt x="35" y="37"/>
                  </a:lnTo>
                  <a:lnTo>
                    <a:pt x="0" y="36"/>
                  </a:lnTo>
                </a:path>
              </a:pathLst>
            </a:custGeom>
            <a:solidFill>
              <a:srgbClr val="FFFFFF"/>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74" name="Freeform 185">
              <a:extLst>
                <a:ext uri="{FF2B5EF4-FFF2-40B4-BE49-F238E27FC236}">
                  <a16:creationId xmlns:a16="http://schemas.microsoft.com/office/drawing/2014/main" id="{7DC6A78B-0CAC-41DC-A5F2-E5609A160519}"/>
                </a:ext>
              </a:extLst>
            </p:cNvPr>
            <p:cNvSpPr>
              <a:spLocks noChangeAspect="1"/>
            </p:cNvSpPr>
            <p:nvPr/>
          </p:nvSpPr>
          <p:spPr bwMode="auto">
            <a:xfrm>
              <a:off x="2061" y="1854"/>
              <a:ext cx="76" cy="18"/>
            </a:xfrm>
            <a:custGeom>
              <a:avLst/>
              <a:gdLst>
                <a:gd name="T0" fmla="*/ 2 w 76"/>
                <a:gd name="T1" fmla="*/ 0 h 18"/>
                <a:gd name="T2" fmla="*/ 75 w 76"/>
                <a:gd name="T3" fmla="*/ 3 h 18"/>
                <a:gd name="T4" fmla="*/ 74 w 76"/>
                <a:gd name="T5" fmla="*/ 17 h 18"/>
                <a:gd name="T6" fmla="*/ 0 w 76"/>
                <a:gd name="T7" fmla="*/ 11 h 18"/>
                <a:gd name="T8" fmla="*/ 2 w 76"/>
                <a:gd name="T9" fmla="*/ 0 h 18"/>
                <a:gd name="T10" fmla="*/ 0 60000 65536"/>
                <a:gd name="T11" fmla="*/ 0 60000 65536"/>
                <a:gd name="T12" fmla="*/ 0 60000 65536"/>
                <a:gd name="T13" fmla="*/ 0 60000 65536"/>
                <a:gd name="T14" fmla="*/ 0 60000 65536"/>
                <a:gd name="T15" fmla="*/ 0 w 76"/>
                <a:gd name="T16" fmla="*/ 0 h 18"/>
                <a:gd name="T17" fmla="*/ 76 w 76"/>
                <a:gd name="T18" fmla="*/ 18 h 18"/>
              </a:gdLst>
              <a:ahLst/>
              <a:cxnLst>
                <a:cxn ang="T10">
                  <a:pos x="T0" y="T1"/>
                </a:cxn>
                <a:cxn ang="T11">
                  <a:pos x="T2" y="T3"/>
                </a:cxn>
                <a:cxn ang="T12">
                  <a:pos x="T4" y="T5"/>
                </a:cxn>
                <a:cxn ang="T13">
                  <a:pos x="T6" y="T7"/>
                </a:cxn>
                <a:cxn ang="T14">
                  <a:pos x="T8" y="T9"/>
                </a:cxn>
              </a:cxnLst>
              <a:rect l="T15" t="T16" r="T17" b="T18"/>
              <a:pathLst>
                <a:path w="76" h="18">
                  <a:moveTo>
                    <a:pt x="2" y="0"/>
                  </a:moveTo>
                  <a:lnTo>
                    <a:pt x="75" y="3"/>
                  </a:lnTo>
                  <a:lnTo>
                    <a:pt x="74" y="17"/>
                  </a:lnTo>
                  <a:lnTo>
                    <a:pt x="0" y="11"/>
                  </a:lnTo>
                  <a:lnTo>
                    <a:pt x="2" y="0"/>
                  </a:lnTo>
                </a:path>
              </a:pathLst>
            </a:custGeom>
            <a:solidFill>
              <a:srgbClr val="50505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75" name="Freeform 186">
              <a:extLst>
                <a:ext uri="{FF2B5EF4-FFF2-40B4-BE49-F238E27FC236}">
                  <a16:creationId xmlns:a16="http://schemas.microsoft.com/office/drawing/2014/main" id="{5257C37D-741A-4ECF-ACA1-FDDE9E4C28D2}"/>
                </a:ext>
              </a:extLst>
            </p:cNvPr>
            <p:cNvSpPr>
              <a:spLocks noChangeAspect="1"/>
            </p:cNvSpPr>
            <p:nvPr/>
          </p:nvSpPr>
          <p:spPr bwMode="auto">
            <a:xfrm>
              <a:off x="2141" y="1860"/>
              <a:ext cx="328" cy="30"/>
            </a:xfrm>
            <a:custGeom>
              <a:avLst/>
              <a:gdLst>
                <a:gd name="T0" fmla="*/ 1 w 328"/>
                <a:gd name="T1" fmla="*/ 0 h 30"/>
                <a:gd name="T2" fmla="*/ 81 w 328"/>
                <a:gd name="T3" fmla="*/ 4 h 30"/>
                <a:gd name="T4" fmla="*/ 213 w 328"/>
                <a:gd name="T5" fmla="*/ 14 h 30"/>
                <a:gd name="T6" fmla="*/ 322 w 328"/>
                <a:gd name="T7" fmla="*/ 17 h 30"/>
                <a:gd name="T8" fmla="*/ 327 w 328"/>
                <a:gd name="T9" fmla="*/ 24 h 30"/>
                <a:gd name="T10" fmla="*/ 320 w 328"/>
                <a:gd name="T11" fmla="*/ 29 h 30"/>
                <a:gd name="T12" fmla="*/ 180 w 328"/>
                <a:gd name="T13" fmla="*/ 14 h 30"/>
                <a:gd name="T14" fmla="*/ 139 w 328"/>
                <a:gd name="T15" fmla="*/ 23 h 30"/>
                <a:gd name="T16" fmla="*/ 59 w 328"/>
                <a:gd name="T17" fmla="*/ 19 h 30"/>
                <a:gd name="T18" fmla="*/ 0 w 328"/>
                <a:gd name="T19" fmla="*/ 7 h 30"/>
                <a:gd name="T20" fmla="*/ 1 w 328"/>
                <a:gd name="T21" fmla="*/ 0 h 3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28"/>
                <a:gd name="T34" fmla="*/ 0 h 30"/>
                <a:gd name="T35" fmla="*/ 328 w 328"/>
                <a:gd name="T36" fmla="*/ 30 h 3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28" h="30">
                  <a:moveTo>
                    <a:pt x="1" y="0"/>
                  </a:moveTo>
                  <a:lnTo>
                    <a:pt x="81" y="4"/>
                  </a:lnTo>
                  <a:lnTo>
                    <a:pt x="213" y="14"/>
                  </a:lnTo>
                  <a:lnTo>
                    <a:pt x="322" y="17"/>
                  </a:lnTo>
                  <a:lnTo>
                    <a:pt x="327" y="24"/>
                  </a:lnTo>
                  <a:lnTo>
                    <a:pt x="320" y="29"/>
                  </a:lnTo>
                  <a:lnTo>
                    <a:pt x="180" y="14"/>
                  </a:lnTo>
                  <a:lnTo>
                    <a:pt x="139" y="23"/>
                  </a:lnTo>
                  <a:lnTo>
                    <a:pt x="59" y="19"/>
                  </a:lnTo>
                  <a:lnTo>
                    <a:pt x="0" y="7"/>
                  </a:lnTo>
                  <a:lnTo>
                    <a:pt x="1" y="0"/>
                  </a:lnTo>
                </a:path>
              </a:pathLst>
            </a:custGeom>
            <a:solidFill>
              <a:srgbClr val="50505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76" name="Freeform 187">
              <a:extLst>
                <a:ext uri="{FF2B5EF4-FFF2-40B4-BE49-F238E27FC236}">
                  <a16:creationId xmlns:a16="http://schemas.microsoft.com/office/drawing/2014/main" id="{AD250AEE-25F0-4678-B5E9-16E6E3651C47}"/>
                </a:ext>
              </a:extLst>
            </p:cNvPr>
            <p:cNvSpPr>
              <a:spLocks noChangeAspect="1"/>
            </p:cNvSpPr>
            <p:nvPr/>
          </p:nvSpPr>
          <p:spPr bwMode="auto">
            <a:xfrm>
              <a:off x="4111" y="2866"/>
              <a:ext cx="455" cy="71"/>
            </a:xfrm>
            <a:custGeom>
              <a:avLst/>
              <a:gdLst>
                <a:gd name="T0" fmla="*/ 37 w 455"/>
                <a:gd name="T1" fmla="*/ 68 h 71"/>
                <a:gd name="T2" fmla="*/ 15 w 455"/>
                <a:gd name="T3" fmla="*/ 70 h 71"/>
                <a:gd name="T4" fmla="*/ 1 w 455"/>
                <a:gd name="T5" fmla="*/ 66 h 71"/>
                <a:gd name="T6" fmla="*/ 0 w 455"/>
                <a:gd name="T7" fmla="*/ 57 h 71"/>
                <a:gd name="T8" fmla="*/ 5 w 455"/>
                <a:gd name="T9" fmla="*/ 48 h 71"/>
                <a:gd name="T10" fmla="*/ 18 w 455"/>
                <a:gd name="T11" fmla="*/ 39 h 71"/>
                <a:gd name="T12" fmla="*/ 415 w 455"/>
                <a:gd name="T13" fmla="*/ 0 h 71"/>
                <a:gd name="T14" fmla="*/ 454 w 455"/>
                <a:gd name="T15" fmla="*/ 31 h 71"/>
                <a:gd name="T16" fmla="*/ 37 w 455"/>
                <a:gd name="T17" fmla="*/ 68 h 7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55"/>
                <a:gd name="T28" fmla="*/ 0 h 71"/>
                <a:gd name="T29" fmla="*/ 455 w 455"/>
                <a:gd name="T30" fmla="*/ 71 h 7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55" h="71">
                  <a:moveTo>
                    <a:pt x="37" y="68"/>
                  </a:moveTo>
                  <a:lnTo>
                    <a:pt x="15" y="70"/>
                  </a:lnTo>
                  <a:lnTo>
                    <a:pt x="1" y="66"/>
                  </a:lnTo>
                  <a:lnTo>
                    <a:pt x="0" y="57"/>
                  </a:lnTo>
                  <a:lnTo>
                    <a:pt x="5" y="48"/>
                  </a:lnTo>
                  <a:lnTo>
                    <a:pt x="18" y="39"/>
                  </a:lnTo>
                  <a:lnTo>
                    <a:pt x="415" y="0"/>
                  </a:lnTo>
                  <a:lnTo>
                    <a:pt x="454" y="31"/>
                  </a:lnTo>
                  <a:lnTo>
                    <a:pt x="37" y="68"/>
                  </a:lnTo>
                </a:path>
              </a:pathLst>
            </a:custGeom>
            <a:solidFill>
              <a:srgbClr val="C0C0C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77" name="Freeform 188">
              <a:extLst>
                <a:ext uri="{FF2B5EF4-FFF2-40B4-BE49-F238E27FC236}">
                  <a16:creationId xmlns:a16="http://schemas.microsoft.com/office/drawing/2014/main" id="{FD6761C7-B99D-4D15-8490-381900F6F4A6}"/>
                </a:ext>
              </a:extLst>
            </p:cNvPr>
            <p:cNvSpPr>
              <a:spLocks noChangeAspect="1"/>
            </p:cNvSpPr>
            <p:nvPr/>
          </p:nvSpPr>
          <p:spPr bwMode="auto">
            <a:xfrm>
              <a:off x="4155" y="2847"/>
              <a:ext cx="30" cy="56"/>
            </a:xfrm>
            <a:custGeom>
              <a:avLst/>
              <a:gdLst>
                <a:gd name="T0" fmla="*/ 0 w 30"/>
                <a:gd name="T1" fmla="*/ 55 h 56"/>
                <a:gd name="T2" fmla="*/ 14 w 30"/>
                <a:gd name="T3" fmla="*/ 17 h 56"/>
                <a:gd name="T4" fmla="*/ 11 w 30"/>
                <a:gd name="T5" fmla="*/ 0 h 56"/>
                <a:gd name="T6" fmla="*/ 15 w 30"/>
                <a:gd name="T7" fmla="*/ 0 h 56"/>
                <a:gd name="T8" fmla="*/ 29 w 30"/>
                <a:gd name="T9" fmla="*/ 51 h 56"/>
                <a:gd name="T10" fmla="*/ 0 w 30"/>
                <a:gd name="T11" fmla="*/ 55 h 56"/>
                <a:gd name="T12" fmla="*/ 0 60000 65536"/>
                <a:gd name="T13" fmla="*/ 0 60000 65536"/>
                <a:gd name="T14" fmla="*/ 0 60000 65536"/>
                <a:gd name="T15" fmla="*/ 0 60000 65536"/>
                <a:gd name="T16" fmla="*/ 0 60000 65536"/>
                <a:gd name="T17" fmla="*/ 0 60000 65536"/>
                <a:gd name="T18" fmla="*/ 0 w 30"/>
                <a:gd name="T19" fmla="*/ 0 h 56"/>
                <a:gd name="T20" fmla="*/ 30 w 30"/>
                <a:gd name="T21" fmla="*/ 56 h 56"/>
              </a:gdLst>
              <a:ahLst/>
              <a:cxnLst>
                <a:cxn ang="T12">
                  <a:pos x="T0" y="T1"/>
                </a:cxn>
                <a:cxn ang="T13">
                  <a:pos x="T2" y="T3"/>
                </a:cxn>
                <a:cxn ang="T14">
                  <a:pos x="T4" y="T5"/>
                </a:cxn>
                <a:cxn ang="T15">
                  <a:pos x="T6" y="T7"/>
                </a:cxn>
                <a:cxn ang="T16">
                  <a:pos x="T8" y="T9"/>
                </a:cxn>
                <a:cxn ang="T17">
                  <a:pos x="T10" y="T11"/>
                </a:cxn>
              </a:cxnLst>
              <a:rect l="T18" t="T19" r="T20" b="T21"/>
              <a:pathLst>
                <a:path w="30" h="56">
                  <a:moveTo>
                    <a:pt x="0" y="55"/>
                  </a:moveTo>
                  <a:lnTo>
                    <a:pt x="14" y="17"/>
                  </a:lnTo>
                  <a:lnTo>
                    <a:pt x="11" y="0"/>
                  </a:lnTo>
                  <a:lnTo>
                    <a:pt x="15" y="0"/>
                  </a:lnTo>
                  <a:lnTo>
                    <a:pt x="29" y="51"/>
                  </a:lnTo>
                  <a:lnTo>
                    <a:pt x="0" y="55"/>
                  </a:lnTo>
                </a:path>
              </a:pathLst>
            </a:custGeom>
            <a:solidFill>
              <a:srgbClr val="FFFFFF"/>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78" name="Freeform 189">
              <a:extLst>
                <a:ext uri="{FF2B5EF4-FFF2-40B4-BE49-F238E27FC236}">
                  <a16:creationId xmlns:a16="http://schemas.microsoft.com/office/drawing/2014/main" id="{CA412488-9B07-440E-A40A-9681884D83A8}"/>
                </a:ext>
              </a:extLst>
            </p:cNvPr>
            <p:cNvSpPr>
              <a:spLocks noChangeAspect="1"/>
            </p:cNvSpPr>
            <p:nvPr/>
          </p:nvSpPr>
          <p:spPr bwMode="auto">
            <a:xfrm>
              <a:off x="4170" y="2933"/>
              <a:ext cx="41" cy="47"/>
            </a:xfrm>
            <a:custGeom>
              <a:avLst/>
              <a:gdLst>
                <a:gd name="T0" fmla="*/ 0 w 41"/>
                <a:gd name="T1" fmla="*/ 4 h 47"/>
                <a:gd name="T2" fmla="*/ 35 w 41"/>
                <a:gd name="T3" fmla="*/ 37 h 47"/>
                <a:gd name="T4" fmla="*/ 40 w 41"/>
                <a:gd name="T5" fmla="*/ 46 h 47"/>
                <a:gd name="T6" fmla="*/ 40 w 41"/>
                <a:gd name="T7" fmla="*/ 44 h 47"/>
                <a:gd name="T8" fmla="*/ 29 w 41"/>
                <a:gd name="T9" fmla="*/ 0 h 47"/>
                <a:gd name="T10" fmla="*/ 0 w 41"/>
                <a:gd name="T11" fmla="*/ 4 h 47"/>
                <a:gd name="T12" fmla="*/ 0 60000 65536"/>
                <a:gd name="T13" fmla="*/ 0 60000 65536"/>
                <a:gd name="T14" fmla="*/ 0 60000 65536"/>
                <a:gd name="T15" fmla="*/ 0 60000 65536"/>
                <a:gd name="T16" fmla="*/ 0 60000 65536"/>
                <a:gd name="T17" fmla="*/ 0 60000 65536"/>
                <a:gd name="T18" fmla="*/ 0 w 41"/>
                <a:gd name="T19" fmla="*/ 0 h 47"/>
                <a:gd name="T20" fmla="*/ 41 w 41"/>
                <a:gd name="T21" fmla="*/ 47 h 47"/>
              </a:gdLst>
              <a:ahLst/>
              <a:cxnLst>
                <a:cxn ang="T12">
                  <a:pos x="T0" y="T1"/>
                </a:cxn>
                <a:cxn ang="T13">
                  <a:pos x="T2" y="T3"/>
                </a:cxn>
                <a:cxn ang="T14">
                  <a:pos x="T4" y="T5"/>
                </a:cxn>
                <a:cxn ang="T15">
                  <a:pos x="T6" y="T7"/>
                </a:cxn>
                <a:cxn ang="T16">
                  <a:pos x="T8" y="T9"/>
                </a:cxn>
                <a:cxn ang="T17">
                  <a:pos x="T10" y="T11"/>
                </a:cxn>
              </a:cxnLst>
              <a:rect l="T18" t="T19" r="T20" b="T21"/>
              <a:pathLst>
                <a:path w="41" h="47">
                  <a:moveTo>
                    <a:pt x="0" y="4"/>
                  </a:moveTo>
                  <a:lnTo>
                    <a:pt x="35" y="37"/>
                  </a:lnTo>
                  <a:lnTo>
                    <a:pt x="40" y="46"/>
                  </a:lnTo>
                  <a:lnTo>
                    <a:pt x="40" y="44"/>
                  </a:lnTo>
                  <a:lnTo>
                    <a:pt x="29" y="0"/>
                  </a:lnTo>
                  <a:lnTo>
                    <a:pt x="0" y="4"/>
                  </a:lnTo>
                </a:path>
              </a:pathLst>
            </a:custGeom>
            <a:solidFill>
              <a:srgbClr val="C0C0C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79" name="Freeform 190">
              <a:extLst>
                <a:ext uri="{FF2B5EF4-FFF2-40B4-BE49-F238E27FC236}">
                  <a16:creationId xmlns:a16="http://schemas.microsoft.com/office/drawing/2014/main" id="{441F0606-E00E-4B79-AEE0-EA808AAB5B3D}"/>
                </a:ext>
              </a:extLst>
            </p:cNvPr>
            <p:cNvSpPr>
              <a:spLocks noChangeAspect="1"/>
            </p:cNvSpPr>
            <p:nvPr/>
          </p:nvSpPr>
          <p:spPr bwMode="auto">
            <a:xfrm>
              <a:off x="4461" y="2813"/>
              <a:ext cx="81" cy="60"/>
            </a:xfrm>
            <a:custGeom>
              <a:avLst/>
              <a:gdLst>
                <a:gd name="T0" fmla="*/ 0 w 81"/>
                <a:gd name="T1" fmla="*/ 57 h 60"/>
                <a:gd name="T2" fmla="*/ 13 w 81"/>
                <a:gd name="T3" fmla="*/ 0 h 60"/>
                <a:gd name="T4" fmla="*/ 75 w 81"/>
                <a:gd name="T5" fmla="*/ 3 h 60"/>
                <a:gd name="T6" fmla="*/ 80 w 81"/>
                <a:gd name="T7" fmla="*/ 54 h 60"/>
                <a:gd name="T8" fmla="*/ 0 w 81"/>
                <a:gd name="T9" fmla="*/ 59 h 60"/>
                <a:gd name="T10" fmla="*/ 0 w 81"/>
                <a:gd name="T11" fmla="*/ 57 h 60"/>
                <a:gd name="T12" fmla="*/ 0 60000 65536"/>
                <a:gd name="T13" fmla="*/ 0 60000 65536"/>
                <a:gd name="T14" fmla="*/ 0 60000 65536"/>
                <a:gd name="T15" fmla="*/ 0 60000 65536"/>
                <a:gd name="T16" fmla="*/ 0 60000 65536"/>
                <a:gd name="T17" fmla="*/ 0 60000 65536"/>
                <a:gd name="T18" fmla="*/ 0 w 81"/>
                <a:gd name="T19" fmla="*/ 0 h 60"/>
                <a:gd name="T20" fmla="*/ 81 w 81"/>
                <a:gd name="T21" fmla="*/ 60 h 60"/>
              </a:gdLst>
              <a:ahLst/>
              <a:cxnLst>
                <a:cxn ang="T12">
                  <a:pos x="T0" y="T1"/>
                </a:cxn>
                <a:cxn ang="T13">
                  <a:pos x="T2" y="T3"/>
                </a:cxn>
                <a:cxn ang="T14">
                  <a:pos x="T4" y="T5"/>
                </a:cxn>
                <a:cxn ang="T15">
                  <a:pos x="T6" y="T7"/>
                </a:cxn>
                <a:cxn ang="T16">
                  <a:pos x="T8" y="T9"/>
                </a:cxn>
                <a:cxn ang="T17">
                  <a:pos x="T10" y="T11"/>
                </a:cxn>
              </a:cxnLst>
              <a:rect l="T18" t="T19" r="T20" b="T21"/>
              <a:pathLst>
                <a:path w="81" h="60">
                  <a:moveTo>
                    <a:pt x="0" y="57"/>
                  </a:moveTo>
                  <a:lnTo>
                    <a:pt x="13" y="0"/>
                  </a:lnTo>
                  <a:lnTo>
                    <a:pt x="75" y="3"/>
                  </a:lnTo>
                  <a:lnTo>
                    <a:pt x="80" y="54"/>
                  </a:lnTo>
                  <a:lnTo>
                    <a:pt x="0" y="59"/>
                  </a:lnTo>
                  <a:lnTo>
                    <a:pt x="0" y="57"/>
                  </a:lnTo>
                </a:path>
              </a:pathLst>
            </a:custGeom>
            <a:solidFill>
              <a:srgbClr val="FFFFFF"/>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80" name="Freeform 191">
              <a:extLst>
                <a:ext uri="{FF2B5EF4-FFF2-40B4-BE49-F238E27FC236}">
                  <a16:creationId xmlns:a16="http://schemas.microsoft.com/office/drawing/2014/main" id="{13D4036A-2583-4115-B96A-54124B5AA644}"/>
                </a:ext>
              </a:extLst>
            </p:cNvPr>
            <p:cNvSpPr>
              <a:spLocks noChangeAspect="1"/>
            </p:cNvSpPr>
            <p:nvPr/>
          </p:nvSpPr>
          <p:spPr bwMode="auto">
            <a:xfrm>
              <a:off x="4474" y="2896"/>
              <a:ext cx="112" cy="61"/>
            </a:xfrm>
            <a:custGeom>
              <a:avLst/>
              <a:gdLst>
                <a:gd name="T0" fmla="*/ 0 w 112"/>
                <a:gd name="T1" fmla="*/ 12 h 61"/>
                <a:gd name="T2" fmla="*/ 53 w 112"/>
                <a:gd name="T3" fmla="*/ 60 h 61"/>
                <a:gd name="T4" fmla="*/ 111 w 112"/>
                <a:gd name="T5" fmla="*/ 55 h 61"/>
                <a:gd name="T6" fmla="*/ 89 w 112"/>
                <a:gd name="T7" fmla="*/ 0 h 61"/>
                <a:gd name="T8" fmla="*/ 0 w 112"/>
                <a:gd name="T9" fmla="*/ 12 h 61"/>
                <a:gd name="T10" fmla="*/ 0 60000 65536"/>
                <a:gd name="T11" fmla="*/ 0 60000 65536"/>
                <a:gd name="T12" fmla="*/ 0 60000 65536"/>
                <a:gd name="T13" fmla="*/ 0 60000 65536"/>
                <a:gd name="T14" fmla="*/ 0 60000 65536"/>
                <a:gd name="T15" fmla="*/ 0 w 112"/>
                <a:gd name="T16" fmla="*/ 0 h 61"/>
                <a:gd name="T17" fmla="*/ 112 w 112"/>
                <a:gd name="T18" fmla="*/ 61 h 61"/>
              </a:gdLst>
              <a:ahLst/>
              <a:cxnLst>
                <a:cxn ang="T10">
                  <a:pos x="T0" y="T1"/>
                </a:cxn>
                <a:cxn ang="T11">
                  <a:pos x="T2" y="T3"/>
                </a:cxn>
                <a:cxn ang="T12">
                  <a:pos x="T4" y="T5"/>
                </a:cxn>
                <a:cxn ang="T13">
                  <a:pos x="T6" y="T7"/>
                </a:cxn>
                <a:cxn ang="T14">
                  <a:pos x="T8" y="T9"/>
                </a:cxn>
              </a:cxnLst>
              <a:rect l="T15" t="T16" r="T17" b="T18"/>
              <a:pathLst>
                <a:path w="112" h="61">
                  <a:moveTo>
                    <a:pt x="0" y="12"/>
                  </a:moveTo>
                  <a:lnTo>
                    <a:pt x="53" y="60"/>
                  </a:lnTo>
                  <a:lnTo>
                    <a:pt x="111" y="55"/>
                  </a:lnTo>
                  <a:lnTo>
                    <a:pt x="89" y="0"/>
                  </a:lnTo>
                  <a:lnTo>
                    <a:pt x="0" y="12"/>
                  </a:lnTo>
                </a:path>
              </a:pathLst>
            </a:custGeom>
            <a:solidFill>
              <a:srgbClr val="C0C0C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81" name="Freeform 192">
              <a:extLst>
                <a:ext uri="{FF2B5EF4-FFF2-40B4-BE49-F238E27FC236}">
                  <a16:creationId xmlns:a16="http://schemas.microsoft.com/office/drawing/2014/main" id="{10BE3F24-3DA5-461F-B6E2-23C1510F6638}"/>
                </a:ext>
              </a:extLst>
            </p:cNvPr>
            <p:cNvSpPr>
              <a:spLocks noChangeAspect="1"/>
            </p:cNvSpPr>
            <p:nvPr/>
          </p:nvSpPr>
          <p:spPr bwMode="auto">
            <a:xfrm>
              <a:off x="4266" y="2861"/>
              <a:ext cx="186" cy="17"/>
            </a:xfrm>
            <a:custGeom>
              <a:avLst/>
              <a:gdLst>
                <a:gd name="T0" fmla="*/ 0 w 186"/>
                <a:gd name="T1" fmla="*/ 13 h 17"/>
                <a:gd name="T2" fmla="*/ 64 w 186"/>
                <a:gd name="T3" fmla="*/ 0 h 17"/>
                <a:gd name="T4" fmla="*/ 179 w 186"/>
                <a:gd name="T5" fmla="*/ 2 h 17"/>
                <a:gd name="T6" fmla="*/ 185 w 186"/>
                <a:gd name="T7" fmla="*/ 7 h 17"/>
                <a:gd name="T8" fmla="*/ 6 w 186"/>
                <a:gd name="T9" fmla="*/ 16 h 17"/>
                <a:gd name="T10" fmla="*/ 0 w 186"/>
                <a:gd name="T11" fmla="*/ 13 h 17"/>
                <a:gd name="T12" fmla="*/ 0 60000 65536"/>
                <a:gd name="T13" fmla="*/ 0 60000 65536"/>
                <a:gd name="T14" fmla="*/ 0 60000 65536"/>
                <a:gd name="T15" fmla="*/ 0 60000 65536"/>
                <a:gd name="T16" fmla="*/ 0 60000 65536"/>
                <a:gd name="T17" fmla="*/ 0 60000 65536"/>
                <a:gd name="T18" fmla="*/ 0 w 186"/>
                <a:gd name="T19" fmla="*/ 0 h 17"/>
                <a:gd name="T20" fmla="*/ 186 w 186"/>
                <a:gd name="T21" fmla="*/ 17 h 17"/>
              </a:gdLst>
              <a:ahLst/>
              <a:cxnLst>
                <a:cxn ang="T12">
                  <a:pos x="T0" y="T1"/>
                </a:cxn>
                <a:cxn ang="T13">
                  <a:pos x="T2" y="T3"/>
                </a:cxn>
                <a:cxn ang="T14">
                  <a:pos x="T4" y="T5"/>
                </a:cxn>
                <a:cxn ang="T15">
                  <a:pos x="T6" y="T7"/>
                </a:cxn>
                <a:cxn ang="T16">
                  <a:pos x="T8" y="T9"/>
                </a:cxn>
                <a:cxn ang="T17">
                  <a:pos x="T10" y="T11"/>
                </a:cxn>
              </a:cxnLst>
              <a:rect l="T18" t="T19" r="T20" b="T21"/>
              <a:pathLst>
                <a:path w="186" h="17">
                  <a:moveTo>
                    <a:pt x="0" y="13"/>
                  </a:moveTo>
                  <a:lnTo>
                    <a:pt x="64" y="0"/>
                  </a:lnTo>
                  <a:lnTo>
                    <a:pt x="179" y="2"/>
                  </a:lnTo>
                  <a:lnTo>
                    <a:pt x="185" y="7"/>
                  </a:lnTo>
                  <a:lnTo>
                    <a:pt x="6" y="16"/>
                  </a:lnTo>
                  <a:lnTo>
                    <a:pt x="0" y="13"/>
                  </a:lnTo>
                </a:path>
              </a:pathLst>
            </a:custGeom>
            <a:solidFill>
              <a:srgbClr val="C0C0C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82" name="Freeform 193">
              <a:extLst>
                <a:ext uri="{FF2B5EF4-FFF2-40B4-BE49-F238E27FC236}">
                  <a16:creationId xmlns:a16="http://schemas.microsoft.com/office/drawing/2014/main" id="{46AE2FF1-C505-460E-BA41-CCE43684CC0E}"/>
                </a:ext>
              </a:extLst>
            </p:cNvPr>
            <p:cNvSpPr>
              <a:spLocks noChangeAspect="1"/>
            </p:cNvSpPr>
            <p:nvPr/>
          </p:nvSpPr>
          <p:spPr bwMode="auto">
            <a:xfrm>
              <a:off x="4185" y="2868"/>
              <a:ext cx="273" cy="36"/>
            </a:xfrm>
            <a:custGeom>
              <a:avLst/>
              <a:gdLst>
                <a:gd name="T0" fmla="*/ 0 w 273"/>
                <a:gd name="T1" fmla="*/ 35 h 36"/>
                <a:gd name="T2" fmla="*/ 0 w 273"/>
                <a:gd name="T3" fmla="*/ 28 h 36"/>
                <a:gd name="T4" fmla="*/ 20 w 273"/>
                <a:gd name="T5" fmla="*/ 17 h 36"/>
                <a:gd name="T6" fmla="*/ 272 w 273"/>
                <a:gd name="T7" fmla="*/ 0 h 36"/>
                <a:gd name="T8" fmla="*/ 269 w 273"/>
                <a:gd name="T9" fmla="*/ 9 h 36"/>
                <a:gd name="T10" fmla="*/ 0 w 273"/>
                <a:gd name="T11" fmla="*/ 33 h 36"/>
                <a:gd name="T12" fmla="*/ 0 w 273"/>
                <a:gd name="T13" fmla="*/ 35 h 36"/>
                <a:gd name="T14" fmla="*/ 0 60000 65536"/>
                <a:gd name="T15" fmla="*/ 0 60000 65536"/>
                <a:gd name="T16" fmla="*/ 0 60000 65536"/>
                <a:gd name="T17" fmla="*/ 0 60000 65536"/>
                <a:gd name="T18" fmla="*/ 0 60000 65536"/>
                <a:gd name="T19" fmla="*/ 0 60000 65536"/>
                <a:gd name="T20" fmla="*/ 0 60000 65536"/>
                <a:gd name="T21" fmla="*/ 0 w 273"/>
                <a:gd name="T22" fmla="*/ 0 h 36"/>
                <a:gd name="T23" fmla="*/ 273 w 273"/>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73" h="36">
                  <a:moveTo>
                    <a:pt x="0" y="35"/>
                  </a:moveTo>
                  <a:lnTo>
                    <a:pt x="0" y="28"/>
                  </a:lnTo>
                  <a:lnTo>
                    <a:pt x="20" y="17"/>
                  </a:lnTo>
                  <a:lnTo>
                    <a:pt x="272" y="0"/>
                  </a:lnTo>
                  <a:lnTo>
                    <a:pt x="269" y="9"/>
                  </a:lnTo>
                  <a:lnTo>
                    <a:pt x="0" y="33"/>
                  </a:lnTo>
                  <a:lnTo>
                    <a:pt x="0" y="35"/>
                  </a:lnTo>
                </a:path>
              </a:pathLst>
            </a:custGeom>
            <a:solidFill>
              <a:srgbClr val="50505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83" name="Freeform 194">
              <a:extLst>
                <a:ext uri="{FF2B5EF4-FFF2-40B4-BE49-F238E27FC236}">
                  <a16:creationId xmlns:a16="http://schemas.microsoft.com/office/drawing/2014/main" id="{F98E554B-1507-4049-B657-DC1BB3874B7E}"/>
                </a:ext>
              </a:extLst>
            </p:cNvPr>
            <p:cNvSpPr>
              <a:spLocks noChangeAspect="1"/>
            </p:cNvSpPr>
            <p:nvPr/>
          </p:nvSpPr>
          <p:spPr bwMode="auto">
            <a:xfrm>
              <a:off x="2235" y="2053"/>
              <a:ext cx="41" cy="27"/>
            </a:xfrm>
            <a:custGeom>
              <a:avLst/>
              <a:gdLst>
                <a:gd name="T0" fmla="*/ 15 w 41"/>
                <a:gd name="T1" fmla="*/ 9 h 27"/>
                <a:gd name="T2" fmla="*/ 7 w 41"/>
                <a:gd name="T3" fmla="*/ 8 h 27"/>
                <a:gd name="T4" fmla="*/ 0 w 41"/>
                <a:gd name="T5" fmla="*/ 16 h 27"/>
                <a:gd name="T6" fmla="*/ 33 w 41"/>
                <a:gd name="T7" fmla="*/ 21 h 27"/>
                <a:gd name="T8" fmla="*/ 39 w 41"/>
                <a:gd name="T9" fmla="*/ 26 h 27"/>
                <a:gd name="T10" fmla="*/ 40 w 41"/>
                <a:gd name="T11" fmla="*/ 16 h 27"/>
                <a:gd name="T12" fmla="*/ 34 w 41"/>
                <a:gd name="T13" fmla="*/ 11 h 27"/>
                <a:gd name="T14" fmla="*/ 31 w 41"/>
                <a:gd name="T15" fmla="*/ 0 h 27"/>
                <a:gd name="T16" fmla="*/ 17 w 41"/>
                <a:gd name="T17" fmla="*/ 9 h 27"/>
                <a:gd name="T18" fmla="*/ 15 w 41"/>
                <a:gd name="T19" fmla="*/ 9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1"/>
                <a:gd name="T31" fmla="*/ 0 h 27"/>
                <a:gd name="T32" fmla="*/ 41 w 41"/>
                <a:gd name="T33" fmla="*/ 27 h 2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1" h="27">
                  <a:moveTo>
                    <a:pt x="15" y="9"/>
                  </a:moveTo>
                  <a:lnTo>
                    <a:pt x="7" y="8"/>
                  </a:lnTo>
                  <a:lnTo>
                    <a:pt x="0" y="16"/>
                  </a:lnTo>
                  <a:lnTo>
                    <a:pt x="33" y="21"/>
                  </a:lnTo>
                  <a:lnTo>
                    <a:pt x="39" y="26"/>
                  </a:lnTo>
                  <a:lnTo>
                    <a:pt x="40" y="16"/>
                  </a:lnTo>
                  <a:lnTo>
                    <a:pt x="34" y="11"/>
                  </a:lnTo>
                  <a:lnTo>
                    <a:pt x="31" y="0"/>
                  </a:lnTo>
                  <a:lnTo>
                    <a:pt x="17" y="9"/>
                  </a:lnTo>
                  <a:lnTo>
                    <a:pt x="15" y="9"/>
                  </a:lnTo>
                </a:path>
              </a:pathLst>
            </a:custGeom>
            <a:solidFill>
              <a:srgbClr val="FFC0E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84" name="Freeform 195">
              <a:extLst>
                <a:ext uri="{FF2B5EF4-FFF2-40B4-BE49-F238E27FC236}">
                  <a16:creationId xmlns:a16="http://schemas.microsoft.com/office/drawing/2014/main" id="{E1D71A5C-D3D9-4C67-9DFD-0846C01AB7DE}"/>
                </a:ext>
              </a:extLst>
            </p:cNvPr>
            <p:cNvSpPr>
              <a:spLocks noChangeAspect="1"/>
            </p:cNvSpPr>
            <p:nvPr/>
          </p:nvSpPr>
          <p:spPr bwMode="auto">
            <a:xfrm>
              <a:off x="2281" y="2059"/>
              <a:ext cx="28" cy="21"/>
            </a:xfrm>
            <a:custGeom>
              <a:avLst/>
              <a:gdLst>
                <a:gd name="T0" fmla="*/ 0 w 28"/>
                <a:gd name="T1" fmla="*/ 8 h 21"/>
                <a:gd name="T2" fmla="*/ 1 w 28"/>
                <a:gd name="T3" fmla="*/ 20 h 21"/>
                <a:gd name="T4" fmla="*/ 13 w 28"/>
                <a:gd name="T5" fmla="*/ 18 h 21"/>
                <a:gd name="T6" fmla="*/ 24 w 28"/>
                <a:gd name="T7" fmla="*/ 7 h 21"/>
                <a:gd name="T8" fmla="*/ 27 w 28"/>
                <a:gd name="T9" fmla="*/ 0 h 21"/>
                <a:gd name="T10" fmla="*/ 11 w 28"/>
                <a:gd name="T11" fmla="*/ 0 h 21"/>
                <a:gd name="T12" fmla="*/ 0 w 28"/>
                <a:gd name="T13" fmla="*/ 8 h 21"/>
                <a:gd name="T14" fmla="*/ 0 60000 65536"/>
                <a:gd name="T15" fmla="*/ 0 60000 65536"/>
                <a:gd name="T16" fmla="*/ 0 60000 65536"/>
                <a:gd name="T17" fmla="*/ 0 60000 65536"/>
                <a:gd name="T18" fmla="*/ 0 60000 65536"/>
                <a:gd name="T19" fmla="*/ 0 60000 65536"/>
                <a:gd name="T20" fmla="*/ 0 60000 65536"/>
                <a:gd name="T21" fmla="*/ 0 w 28"/>
                <a:gd name="T22" fmla="*/ 0 h 21"/>
                <a:gd name="T23" fmla="*/ 28 w 28"/>
                <a:gd name="T24" fmla="*/ 21 h 2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 h="21">
                  <a:moveTo>
                    <a:pt x="0" y="8"/>
                  </a:moveTo>
                  <a:lnTo>
                    <a:pt x="1" y="20"/>
                  </a:lnTo>
                  <a:lnTo>
                    <a:pt x="13" y="18"/>
                  </a:lnTo>
                  <a:lnTo>
                    <a:pt x="24" y="7"/>
                  </a:lnTo>
                  <a:lnTo>
                    <a:pt x="27" y="0"/>
                  </a:lnTo>
                  <a:lnTo>
                    <a:pt x="11" y="0"/>
                  </a:lnTo>
                  <a:lnTo>
                    <a:pt x="0" y="8"/>
                  </a:lnTo>
                </a:path>
              </a:pathLst>
            </a:custGeom>
            <a:solidFill>
              <a:srgbClr val="FFFFFF"/>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85" name="Freeform 196">
              <a:extLst>
                <a:ext uri="{FF2B5EF4-FFF2-40B4-BE49-F238E27FC236}">
                  <a16:creationId xmlns:a16="http://schemas.microsoft.com/office/drawing/2014/main" id="{CB9BE50C-86AD-4AF0-A2E4-47A0571971C4}"/>
                </a:ext>
              </a:extLst>
            </p:cNvPr>
            <p:cNvSpPr>
              <a:spLocks noChangeAspect="1"/>
            </p:cNvSpPr>
            <p:nvPr/>
          </p:nvSpPr>
          <p:spPr bwMode="auto">
            <a:xfrm>
              <a:off x="2180" y="2136"/>
              <a:ext cx="130" cy="18"/>
            </a:xfrm>
            <a:custGeom>
              <a:avLst/>
              <a:gdLst>
                <a:gd name="T0" fmla="*/ 2 w 130"/>
                <a:gd name="T1" fmla="*/ 17 h 18"/>
                <a:gd name="T2" fmla="*/ 90 w 130"/>
                <a:gd name="T3" fmla="*/ 12 h 18"/>
                <a:gd name="T4" fmla="*/ 128 w 130"/>
                <a:gd name="T5" fmla="*/ 10 h 18"/>
                <a:gd name="T6" fmla="*/ 129 w 130"/>
                <a:gd name="T7" fmla="*/ 0 h 18"/>
                <a:gd name="T8" fmla="*/ 0 w 130"/>
                <a:gd name="T9" fmla="*/ 7 h 18"/>
                <a:gd name="T10" fmla="*/ 2 w 130"/>
                <a:gd name="T11" fmla="*/ 17 h 18"/>
                <a:gd name="T12" fmla="*/ 0 60000 65536"/>
                <a:gd name="T13" fmla="*/ 0 60000 65536"/>
                <a:gd name="T14" fmla="*/ 0 60000 65536"/>
                <a:gd name="T15" fmla="*/ 0 60000 65536"/>
                <a:gd name="T16" fmla="*/ 0 60000 65536"/>
                <a:gd name="T17" fmla="*/ 0 60000 65536"/>
                <a:gd name="T18" fmla="*/ 0 w 130"/>
                <a:gd name="T19" fmla="*/ 0 h 18"/>
                <a:gd name="T20" fmla="*/ 130 w 130"/>
                <a:gd name="T21" fmla="*/ 18 h 18"/>
              </a:gdLst>
              <a:ahLst/>
              <a:cxnLst>
                <a:cxn ang="T12">
                  <a:pos x="T0" y="T1"/>
                </a:cxn>
                <a:cxn ang="T13">
                  <a:pos x="T2" y="T3"/>
                </a:cxn>
                <a:cxn ang="T14">
                  <a:pos x="T4" y="T5"/>
                </a:cxn>
                <a:cxn ang="T15">
                  <a:pos x="T6" y="T7"/>
                </a:cxn>
                <a:cxn ang="T16">
                  <a:pos x="T8" y="T9"/>
                </a:cxn>
                <a:cxn ang="T17">
                  <a:pos x="T10" y="T11"/>
                </a:cxn>
              </a:cxnLst>
              <a:rect l="T18" t="T19" r="T20" b="T21"/>
              <a:pathLst>
                <a:path w="130" h="18">
                  <a:moveTo>
                    <a:pt x="2" y="17"/>
                  </a:moveTo>
                  <a:lnTo>
                    <a:pt x="90" y="12"/>
                  </a:lnTo>
                  <a:lnTo>
                    <a:pt x="128" y="10"/>
                  </a:lnTo>
                  <a:lnTo>
                    <a:pt x="129" y="0"/>
                  </a:lnTo>
                  <a:lnTo>
                    <a:pt x="0" y="7"/>
                  </a:lnTo>
                  <a:lnTo>
                    <a:pt x="2" y="17"/>
                  </a:lnTo>
                </a:path>
              </a:pathLst>
            </a:custGeom>
            <a:solidFill>
              <a:srgbClr val="00402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86" name="Freeform 197">
              <a:extLst>
                <a:ext uri="{FF2B5EF4-FFF2-40B4-BE49-F238E27FC236}">
                  <a16:creationId xmlns:a16="http://schemas.microsoft.com/office/drawing/2014/main" id="{1A806AD7-CA24-4ACA-AD60-0E19AE3C3F03}"/>
                </a:ext>
              </a:extLst>
            </p:cNvPr>
            <p:cNvSpPr>
              <a:spLocks noChangeAspect="1"/>
            </p:cNvSpPr>
            <p:nvPr/>
          </p:nvSpPr>
          <p:spPr bwMode="auto">
            <a:xfrm>
              <a:off x="2308" y="2130"/>
              <a:ext cx="26" cy="18"/>
            </a:xfrm>
            <a:custGeom>
              <a:avLst/>
              <a:gdLst>
                <a:gd name="T0" fmla="*/ 2 w 26"/>
                <a:gd name="T1" fmla="*/ 11 h 18"/>
                <a:gd name="T2" fmla="*/ 3 w 26"/>
                <a:gd name="T3" fmla="*/ 2 h 18"/>
                <a:gd name="T4" fmla="*/ 25 w 26"/>
                <a:gd name="T5" fmla="*/ 0 h 18"/>
                <a:gd name="T6" fmla="*/ 23 w 26"/>
                <a:gd name="T7" fmla="*/ 13 h 18"/>
                <a:gd name="T8" fmla="*/ 0 w 26"/>
                <a:gd name="T9" fmla="*/ 17 h 18"/>
                <a:gd name="T10" fmla="*/ 2 w 26"/>
                <a:gd name="T11" fmla="*/ 11 h 18"/>
                <a:gd name="T12" fmla="*/ 0 60000 65536"/>
                <a:gd name="T13" fmla="*/ 0 60000 65536"/>
                <a:gd name="T14" fmla="*/ 0 60000 65536"/>
                <a:gd name="T15" fmla="*/ 0 60000 65536"/>
                <a:gd name="T16" fmla="*/ 0 60000 65536"/>
                <a:gd name="T17" fmla="*/ 0 60000 65536"/>
                <a:gd name="T18" fmla="*/ 0 w 26"/>
                <a:gd name="T19" fmla="*/ 0 h 18"/>
                <a:gd name="T20" fmla="*/ 26 w 26"/>
                <a:gd name="T21" fmla="*/ 18 h 18"/>
              </a:gdLst>
              <a:ahLst/>
              <a:cxnLst>
                <a:cxn ang="T12">
                  <a:pos x="T0" y="T1"/>
                </a:cxn>
                <a:cxn ang="T13">
                  <a:pos x="T2" y="T3"/>
                </a:cxn>
                <a:cxn ang="T14">
                  <a:pos x="T4" y="T5"/>
                </a:cxn>
                <a:cxn ang="T15">
                  <a:pos x="T6" y="T7"/>
                </a:cxn>
                <a:cxn ang="T16">
                  <a:pos x="T8" y="T9"/>
                </a:cxn>
                <a:cxn ang="T17">
                  <a:pos x="T10" y="T11"/>
                </a:cxn>
              </a:cxnLst>
              <a:rect l="T18" t="T19" r="T20" b="T21"/>
              <a:pathLst>
                <a:path w="26" h="18">
                  <a:moveTo>
                    <a:pt x="2" y="11"/>
                  </a:moveTo>
                  <a:lnTo>
                    <a:pt x="3" y="2"/>
                  </a:lnTo>
                  <a:lnTo>
                    <a:pt x="25" y="0"/>
                  </a:lnTo>
                  <a:lnTo>
                    <a:pt x="23" y="13"/>
                  </a:lnTo>
                  <a:lnTo>
                    <a:pt x="0" y="17"/>
                  </a:lnTo>
                  <a:lnTo>
                    <a:pt x="2" y="11"/>
                  </a:lnTo>
                </a:path>
              </a:pathLst>
            </a:custGeom>
            <a:solidFill>
              <a:srgbClr val="00005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87" name="Freeform 198">
              <a:extLst>
                <a:ext uri="{FF2B5EF4-FFF2-40B4-BE49-F238E27FC236}">
                  <a16:creationId xmlns:a16="http://schemas.microsoft.com/office/drawing/2014/main" id="{DADFE0C8-347E-4649-A555-967DCFD9CBB5}"/>
                </a:ext>
              </a:extLst>
            </p:cNvPr>
            <p:cNvSpPr>
              <a:spLocks noChangeAspect="1"/>
            </p:cNvSpPr>
            <p:nvPr/>
          </p:nvSpPr>
          <p:spPr bwMode="auto">
            <a:xfrm>
              <a:off x="1405" y="2289"/>
              <a:ext cx="1052" cy="77"/>
            </a:xfrm>
            <a:custGeom>
              <a:avLst/>
              <a:gdLst>
                <a:gd name="T0" fmla="*/ 0 w 1052"/>
                <a:gd name="T1" fmla="*/ 2 h 77"/>
                <a:gd name="T2" fmla="*/ 95 w 1052"/>
                <a:gd name="T3" fmla="*/ 28 h 77"/>
                <a:gd name="T4" fmla="*/ 228 w 1052"/>
                <a:gd name="T5" fmla="*/ 52 h 77"/>
                <a:gd name="T6" fmla="*/ 311 w 1052"/>
                <a:gd name="T7" fmla="*/ 59 h 77"/>
                <a:gd name="T8" fmla="*/ 422 w 1052"/>
                <a:gd name="T9" fmla="*/ 62 h 77"/>
                <a:gd name="T10" fmla="*/ 514 w 1052"/>
                <a:gd name="T11" fmla="*/ 72 h 77"/>
                <a:gd name="T12" fmla="*/ 646 w 1052"/>
                <a:gd name="T13" fmla="*/ 72 h 77"/>
                <a:gd name="T14" fmla="*/ 819 w 1052"/>
                <a:gd name="T15" fmla="*/ 75 h 77"/>
                <a:gd name="T16" fmla="*/ 1051 w 1052"/>
                <a:gd name="T17" fmla="*/ 76 h 77"/>
                <a:gd name="T18" fmla="*/ 957 w 1052"/>
                <a:gd name="T19" fmla="*/ 64 h 77"/>
                <a:gd name="T20" fmla="*/ 778 w 1052"/>
                <a:gd name="T21" fmla="*/ 53 h 77"/>
                <a:gd name="T22" fmla="*/ 681 w 1052"/>
                <a:gd name="T23" fmla="*/ 41 h 77"/>
                <a:gd name="T24" fmla="*/ 676 w 1052"/>
                <a:gd name="T25" fmla="*/ 36 h 77"/>
                <a:gd name="T26" fmla="*/ 480 w 1052"/>
                <a:gd name="T27" fmla="*/ 35 h 77"/>
                <a:gd name="T28" fmla="*/ 231 w 1052"/>
                <a:gd name="T29" fmla="*/ 24 h 77"/>
                <a:gd name="T30" fmla="*/ 6 w 1052"/>
                <a:gd name="T31" fmla="*/ 0 h 77"/>
                <a:gd name="T32" fmla="*/ 0 w 1052"/>
                <a:gd name="T33" fmla="*/ 2 h 7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052"/>
                <a:gd name="T52" fmla="*/ 0 h 77"/>
                <a:gd name="T53" fmla="*/ 1052 w 1052"/>
                <a:gd name="T54" fmla="*/ 77 h 7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052" h="77">
                  <a:moveTo>
                    <a:pt x="0" y="2"/>
                  </a:moveTo>
                  <a:lnTo>
                    <a:pt x="95" y="28"/>
                  </a:lnTo>
                  <a:lnTo>
                    <a:pt x="228" y="52"/>
                  </a:lnTo>
                  <a:lnTo>
                    <a:pt x="311" y="59"/>
                  </a:lnTo>
                  <a:lnTo>
                    <a:pt x="422" y="62"/>
                  </a:lnTo>
                  <a:lnTo>
                    <a:pt x="514" y="72"/>
                  </a:lnTo>
                  <a:lnTo>
                    <a:pt x="646" y="72"/>
                  </a:lnTo>
                  <a:lnTo>
                    <a:pt x="819" y="75"/>
                  </a:lnTo>
                  <a:lnTo>
                    <a:pt x="1051" y="76"/>
                  </a:lnTo>
                  <a:lnTo>
                    <a:pt x="957" y="64"/>
                  </a:lnTo>
                  <a:lnTo>
                    <a:pt x="778" y="53"/>
                  </a:lnTo>
                  <a:lnTo>
                    <a:pt x="681" y="41"/>
                  </a:lnTo>
                  <a:lnTo>
                    <a:pt x="676" y="36"/>
                  </a:lnTo>
                  <a:lnTo>
                    <a:pt x="480" y="35"/>
                  </a:lnTo>
                  <a:lnTo>
                    <a:pt x="231" y="24"/>
                  </a:lnTo>
                  <a:lnTo>
                    <a:pt x="6" y="0"/>
                  </a:lnTo>
                  <a:lnTo>
                    <a:pt x="0" y="2"/>
                  </a:lnTo>
                </a:path>
              </a:pathLst>
            </a:custGeom>
            <a:solidFill>
              <a:srgbClr val="80808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88" name="Freeform 199">
              <a:extLst>
                <a:ext uri="{FF2B5EF4-FFF2-40B4-BE49-F238E27FC236}">
                  <a16:creationId xmlns:a16="http://schemas.microsoft.com/office/drawing/2014/main" id="{E5FA08A8-8F36-41DD-93ED-82B29F3A04EE}"/>
                </a:ext>
              </a:extLst>
            </p:cNvPr>
            <p:cNvSpPr>
              <a:spLocks noChangeAspect="1"/>
            </p:cNvSpPr>
            <p:nvPr/>
          </p:nvSpPr>
          <p:spPr bwMode="auto">
            <a:xfrm>
              <a:off x="1405" y="2100"/>
              <a:ext cx="736" cy="179"/>
            </a:xfrm>
            <a:custGeom>
              <a:avLst/>
              <a:gdLst>
                <a:gd name="T0" fmla="*/ 4 w 736"/>
                <a:gd name="T1" fmla="*/ 164 h 179"/>
                <a:gd name="T2" fmla="*/ 37 w 736"/>
                <a:gd name="T3" fmla="*/ 141 h 179"/>
                <a:gd name="T4" fmla="*/ 90 w 736"/>
                <a:gd name="T5" fmla="*/ 114 h 179"/>
                <a:gd name="T6" fmla="*/ 140 w 736"/>
                <a:gd name="T7" fmla="*/ 95 h 179"/>
                <a:gd name="T8" fmla="*/ 241 w 736"/>
                <a:gd name="T9" fmla="*/ 63 h 179"/>
                <a:gd name="T10" fmla="*/ 319 w 736"/>
                <a:gd name="T11" fmla="*/ 40 h 179"/>
                <a:gd name="T12" fmla="*/ 404 w 736"/>
                <a:gd name="T13" fmla="*/ 26 h 179"/>
                <a:gd name="T14" fmla="*/ 500 w 736"/>
                <a:gd name="T15" fmla="*/ 5 h 179"/>
                <a:gd name="T16" fmla="*/ 542 w 736"/>
                <a:gd name="T17" fmla="*/ 0 h 179"/>
                <a:gd name="T18" fmla="*/ 567 w 736"/>
                <a:gd name="T19" fmla="*/ 21 h 179"/>
                <a:gd name="T20" fmla="*/ 579 w 736"/>
                <a:gd name="T21" fmla="*/ 27 h 179"/>
                <a:gd name="T22" fmla="*/ 582 w 736"/>
                <a:gd name="T23" fmla="*/ 24 h 179"/>
                <a:gd name="T24" fmla="*/ 597 w 736"/>
                <a:gd name="T25" fmla="*/ 35 h 179"/>
                <a:gd name="T26" fmla="*/ 658 w 736"/>
                <a:gd name="T27" fmla="*/ 44 h 179"/>
                <a:gd name="T28" fmla="*/ 735 w 736"/>
                <a:gd name="T29" fmla="*/ 61 h 179"/>
                <a:gd name="T30" fmla="*/ 579 w 736"/>
                <a:gd name="T31" fmla="*/ 51 h 179"/>
                <a:gd name="T32" fmla="*/ 423 w 736"/>
                <a:gd name="T33" fmla="*/ 60 h 179"/>
                <a:gd name="T34" fmla="*/ 284 w 736"/>
                <a:gd name="T35" fmla="*/ 82 h 179"/>
                <a:gd name="T36" fmla="*/ 157 w 736"/>
                <a:gd name="T37" fmla="*/ 117 h 179"/>
                <a:gd name="T38" fmla="*/ 56 w 736"/>
                <a:gd name="T39" fmla="*/ 154 h 179"/>
                <a:gd name="T40" fmla="*/ 2 w 736"/>
                <a:gd name="T41" fmla="*/ 178 h 179"/>
                <a:gd name="T42" fmla="*/ 0 w 736"/>
                <a:gd name="T43" fmla="*/ 169 h 179"/>
                <a:gd name="T44" fmla="*/ 4 w 736"/>
                <a:gd name="T45" fmla="*/ 164 h 17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736"/>
                <a:gd name="T70" fmla="*/ 0 h 179"/>
                <a:gd name="T71" fmla="*/ 736 w 736"/>
                <a:gd name="T72" fmla="*/ 179 h 17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736" h="179">
                  <a:moveTo>
                    <a:pt x="4" y="164"/>
                  </a:moveTo>
                  <a:lnTo>
                    <a:pt x="37" y="141"/>
                  </a:lnTo>
                  <a:lnTo>
                    <a:pt x="90" y="114"/>
                  </a:lnTo>
                  <a:lnTo>
                    <a:pt x="140" y="95"/>
                  </a:lnTo>
                  <a:lnTo>
                    <a:pt x="241" y="63"/>
                  </a:lnTo>
                  <a:lnTo>
                    <a:pt x="319" y="40"/>
                  </a:lnTo>
                  <a:lnTo>
                    <a:pt x="404" y="26"/>
                  </a:lnTo>
                  <a:lnTo>
                    <a:pt x="500" y="5"/>
                  </a:lnTo>
                  <a:lnTo>
                    <a:pt x="542" y="0"/>
                  </a:lnTo>
                  <a:lnTo>
                    <a:pt x="567" y="21"/>
                  </a:lnTo>
                  <a:lnTo>
                    <a:pt x="579" y="27"/>
                  </a:lnTo>
                  <a:lnTo>
                    <a:pt x="582" y="24"/>
                  </a:lnTo>
                  <a:lnTo>
                    <a:pt x="597" y="35"/>
                  </a:lnTo>
                  <a:lnTo>
                    <a:pt x="658" y="44"/>
                  </a:lnTo>
                  <a:lnTo>
                    <a:pt x="735" y="61"/>
                  </a:lnTo>
                  <a:lnTo>
                    <a:pt x="579" y="51"/>
                  </a:lnTo>
                  <a:lnTo>
                    <a:pt x="423" y="60"/>
                  </a:lnTo>
                  <a:lnTo>
                    <a:pt x="284" y="82"/>
                  </a:lnTo>
                  <a:lnTo>
                    <a:pt x="157" y="117"/>
                  </a:lnTo>
                  <a:lnTo>
                    <a:pt x="56" y="154"/>
                  </a:lnTo>
                  <a:lnTo>
                    <a:pt x="2" y="178"/>
                  </a:lnTo>
                  <a:lnTo>
                    <a:pt x="0" y="169"/>
                  </a:lnTo>
                  <a:lnTo>
                    <a:pt x="4" y="164"/>
                  </a:lnTo>
                </a:path>
              </a:pathLst>
            </a:custGeom>
            <a:solidFill>
              <a:srgbClr val="FFFFFF"/>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89" name="Freeform 200">
              <a:extLst>
                <a:ext uri="{FF2B5EF4-FFF2-40B4-BE49-F238E27FC236}">
                  <a16:creationId xmlns:a16="http://schemas.microsoft.com/office/drawing/2014/main" id="{AA267463-50EF-4164-BD12-22062B4B5870}"/>
                </a:ext>
              </a:extLst>
            </p:cNvPr>
            <p:cNvSpPr>
              <a:spLocks noChangeAspect="1"/>
            </p:cNvSpPr>
            <p:nvPr/>
          </p:nvSpPr>
          <p:spPr bwMode="auto">
            <a:xfrm>
              <a:off x="2135" y="2367"/>
              <a:ext cx="201" cy="151"/>
            </a:xfrm>
            <a:custGeom>
              <a:avLst/>
              <a:gdLst>
                <a:gd name="T0" fmla="*/ 39 w 201"/>
                <a:gd name="T1" fmla="*/ 5 h 151"/>
                <a:gd name="T2" fmla="*/ 134 w 201"/>
                <a:gd name="T3" fmla="*/ 56 h 151"/>
                <a:gd name="T4" fmla="*/ 177 w 201"/>
                <a:gd name="T5" fmla="*/ 96 h 151"/>
                <a:gd name="T6" fmla="*/ 200 w 201"/>
                <a:gd name="T7" fmla="*/ 131 h 151"/>
                <a:gd name="T8" fmla="*/ 189 w 201"/>
                <a:gd name="T9" fmla="*/ 143 h 151"/>
                <a:gd name="T10" fmla="*/ 175 w 201"/>
                <a:gd name="T11" fmla="*/ 150 h 151"/>
                <a:gd name="T12" fmla="*/ 127 w 201"/>
                <a:gd name="T13" fmla="*/ 136 h 151"/>
                <a:gd name="T14" fmla="*/ 81 w 201"/>
                <a:gd name="T15" fmla="*/ 107 h 151"/>
                <a:gd name="T16" fmla="*/ 48 w 201"/>
                <a:gd name="T17" fmla="*/ 77 h 151"/>
                <a:gd name="T18" fmla="*/ 21 w 201"/>
                <a:gd name="T19" fmla="*/ 44 h 151"/>
                <a:gd name="T20" fmla="*/ 5 w 201"/>
                <a:gd name="T21" fmla="*/ 16 h 151"/>
                <a:gd name="T22" fmla="*/ 0 w 201"/>
                <a:gd name="T23" fmla="*/ 0 h 151"/>
                <a:gd name="T24" fmla="*/ 39 w 201"/>
                <a:gd name="T25" fmla="*/ 5 h 15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01"/>
                <a:gd name="T40" fmla="*/ 0 h 151"/>
                <a:gd name="T41" fmla="*/ 201 w 201"/>
                <a:gd name="T42" fmla="*/ 151 h 15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01" h="151">
                  <a:moveTo>
                    <a:pt x="39" y="5"/>
                  </a:moveTo>
                  <a:lnTo>
                    <a:pt x="134" y="56"/>
                  </a:lnTo>
                  <a:lnTo>
                    <a:pt x="177" y="96"/>
                  </a:lnTo>
                  <a:lnTo>
                    <a:pt x="200" y="131"/>
                  </a:lnTo>
                  <a:lnTo>
                    <a:pt x="189" y="143"/>
                  </a:lnTo>
                  <a:lnTo>
                    <a:pt x="175" y="150"/>
                  </a:lnTo>
                  <a:lnTo>
                    <a:pt x="127" y="136"/>
                  </a:lnTo>
                  <a:lnTo>
                    <a:pt x="81" y="107"/>
                  </a:lnTo>
                  <a:lnTo>
                    <a:pt x="48" y="77"/>
                  </a:lnTo>
                  <a:lnTo>
                    <a:pt x="21" y="44"/>
                  </a:lnTo>
                  <a:lnTo>
                    <a:pt x="5" y="16"/>
                  </a:lnTo>
                  <a:lnTo>
                    <a:pt x="0" y="0"/>
                  </a:lnTo>
                  <a:lnTo>
                    <a:pt x="39" y="5"/>
                  </a:lnTo>
                </a:path>
              </a:pathLst>
            </a:custGeom>
            <a:solidFill>
              <a:srgbClr val="80808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90" name="Freeform 201">
              <a:extLst>
                <a:ext uri="{FF2B5EF4-FFF2-40B4-BE49-F238E27FC236}">
                  <a16:creationId xmlns:a16="http://schemas.microsoft.com/office/drawing/2014/main" id="{86EAD877-6466-4EEC-98F7-5D19D9A58587}"/>
                </a:ext>
              </a:extLst>
            </p:cNvPr>
            <p:cNvSpPr>
              <a:spLocks noChangeAspect="1"/>
            </p:cNvSpPr>
            <p:nvPr/>
          </p:nvSpPr>
          <p:spPr bwMode="auto">
            <a:xfrm>
              <a:off x="1405" y="2134"/>
              <a:ext cx="1166" cy="161"/>
            </a:xfrm>
            <a:custGeom>
              <a:avLst/>
              <a:gdLst>
                <a:gd name="T0" fmla="*/ 0 w 1166"/>
                <a:gd name="T1" fmla="*/ 141 h 161"/>
                <a:gd name="T2" fmla="*/ 97 w 1166"/>
                <a:gd name="T3" fmla="*/ 97 h 161"/>
                <a:gd name="T4" fmla="*/ 331 w 1166"/>
                <a:gd name="T5" fmla="*/ 30 h 161"/>
                <a:gd name="T6" fmla="*/ 505 w 1166"/>
                <a:gd name="T7" fmla="*/ 15 h 161"/>
                <a:gd name="T8" fmla="*/ 613 w 1166"/>
                <a:gd name="T9" fmla="*/ 10 h 161"/>
                <a:gd name="T10" fmla="*/ 692 w 1166"/>
                <a:gd name="T11" fmla="*/ 18 h 161"/>
                <a:gd name="T12" fmla="*/ 765 w 1166"/>
                <a:gd name="T13" fmla="*/ 30 h 161"/>
                <a:gd name="T14" fmla="*/ 885 w 1166"/>
                <a:gd name="T15" fmla="*/ 22 h 161"/>
                <a:gd name="T16" fmla="*/ 1060 w 1166"/>
                <a:gd name="T17" fmla="*/ 7 h 161"/>
                <a:gd name="T18" fmla="*/ 1079 w 1166"/>
                <a:gd name="T19" fmla="*/ 0 h 161"/>
                <a:gd name="T20" fmla="*/ 1165 w 1166"/>
                <a:gd name="T21" fmla="*/ 9 h 161"/>
                <a:gd name="T22" fmla="*/ 1150 w 1166"/>
                <a:gd name="T23" fmla="*/ 160 h 161"/>
                <a:gd name="T24" fmla="*/ 571 w 1166"/>
                <a:gd name="T25" fmla="*/ 140 h 161"/>
                <a:gd name="T26" fmla="*/ 257 w 1166"/>
                <a:gd name="T27" fmla="*/ 136 h 161"/>
                <a:gd name="T28" fmla="*/ 100 w 1166"/>
                <a:gd name="T29" fmla="*/ 143 h 161"/>
                <a:gd name="T30" fmla="*/ 8 w 1166"/>
                <a:gd name="T31" fmla="*/ 144 h 161"/>
                <a:gd name="T32" fmla="*/ 0 w 1166"/>
                <a:gd name="T33" fmla="*/ 141 h 16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166"/>
                <a:gd name="T52" fmla="*/ 0 h 161"/>
                <a:gd name="T53" fmla="*/ 1166 w 1166"/>
                <a:gd name="T54" fmla="*/ 161 h 16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166" h="161">
                  <a:moveTo>
                    <a:pt x="0" y="141"/>
                  </a:moveTo>
                  <a:lnTo>
                    <a:pt x="97" y="97"/>
                  </a:lnTo>
                  <a:lnTo>
                    <a:pt x="331" y="30"/>
                  </a:lnTo>
                  <a:lnTo>
                    <a:pt x="505" y="15"/>
                  </a:lnTo>
                  <a:lnTo>
                    <a:pt x="613" y="10"/>
                  </a:lnTo>
                  <a:lnTo>
                    <a:pt x="692" y="18"/>
                  </a:lnTo>
                  <a:lnTo>
                    <a:pt x="765" y="30"/>
                  </a:lnTo>
                  <a:lnTo>
                    <a:pt x="885" y="22"/>
                  </a:lnTo>
                  <a:lnTo>
                    <a:pt x="1060" y="7"/>
                  </a:lnTo>
                  <a:lnTo>
                    <a:pt x="1079" y="0"/>
                  </a:lnTo>
                  <a:lnTo>
                    <a:pt x="1165" y="9"/>
                  </a:lnTo>
                  <a:lnTo>
                    <a:pt x="1150" y="160"/>
                  </a:lnTo>
                  <a:lnTo>
                    <a:pt x="571" y="140"/>
                  </a:lnTo>
                  <a:lnTo>
                    <a:pt x="257" y="136"/>
                  </a:lnTo>
                  <a:lnTo>
                    <a:pt x="100" y="143"/>
                  </a:lnTo>
                  <a:lnTo>
                    <a:pt x="8" y="144"/>
                  </a:lnTo>
                  <a:lnTo>
                    <a:pt x="0" y="141"/>
                  </a:lnTo>
                </a:path>
              </a:pathLst>
            </a:custGeom>
            <a:solidFill>
              <a:srgbClr val="F0F0F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91" name="Freeform 202">
              <a:extLst>
                <a:ext uri="{FF2B5EF4-FFF2-40B4-BE49-F238E27FC236}">
                  <a16:creationId xmlns:a16="http://schemas.microsoft.com/office/drawing/2014/main" id="{5FB36CC5-2DF1-4D7B-8EF9-37DE775950CE}"/>
                </a:ext>
              </a:extLst>
            </p:cNvPr>
            <p:cNvSpPr>
              <a:spLocks noChangeAspect="1"/>
            </p:cNvSpPr>
            <p:nvPr/>
          </p:nvSpPr>
          <p:spPr bwMode="auto">
            <a:xfrm>
              <a:off x="3910" y="2425"/>
              <a:ext cx="117" cy="22"/>
            </a:xfrm>
            <a:custGeom>
              <a:avLst/>
              <a:gdLst>
                <a:gd name="T0" fmla="*/ 4 w 117"/>
                <a:gd name="T1" fmla="*/ 1 h 22"/>
                <a:gd name="T2" fmla="*/ 100 w 117"/>
                <a:gd name="T3" fmla="*/ 0 h 22"/>
                <a:gd name="T4" fmla="*/ 116 w 117"/>
                <a:gd name="T5" fmla="*/ 21 h 22"/>
                <a:gd name="T6" fmla="*/ 6 w 117"/>
                <a:gd name="T7" fmla="*/ 11 h 22"/>
                <a:gd name="T8" fmla="*/ 0 w 117"/>
                <a:gd name="T9" fmla="*/ 1 h 22"/>
                <a:gd name="T10" fmla="*/ 4 w 117"/>
                <a:gd name="T11" fmla="*/ 1 h 22"/>
                <a:gd name="T12" fmla="*/ 0 60000 65536"/>
                <a:gd name="T13" fmla="*/ 0 60000 65536"/>
                <a:gd name="T14" fmla="*/ 0 60000 65536"/>
                <a:gd name="T15" fmla="*/ 0 60000 65536"/>
                <a:gd name="T16" fmla="*/ 0 60000 65536"/>
                <a:gd name="T17" fmla="*/ 0 60000 65536"/>
                <a:gd name="T18" fmla="*/ 0 w 117"/>
                <a:gd name="T19" fmla="*/ 0 h 22"/>
                <a:gd name="T20" fmla="*/ 117 w 117"/>
                <a:gd name="T21" fmla="*/ 22 h 22"/>
              </a:gdLst>
              <a:ahLst/>
              <a:cxnLst>
                <a:cxn ang="T12">
                  <a:pos x="T0" y="T1"/>
                </a:cxn>
                <a:cxn ang="T13">
                  <a:pos x="T2" y="T3"/>
                </a:cxn>
                <a:cxn ang="T14">
                  <a:pos x="T4" y="T5"/>
                </a:cxn>
                <a:cxn ang="T15">
                  <a:pos x="T6" y="T7"/>
                </a:cxn>
                <a:cxn ang="T16">
                  <a:pos x="T8" y="T9"/>
                </a:cxn>
                <a:cxn ang="T17">
                  <a:pos x="T10" y="T11"/>
                </a:cxn>
              </a:cxnLst>
              <a:rect l="T18" t="T19" r="T20" b="T21"/>
              <a:pathLst>
                <a:path w="117" h="22">
                  <a:moveTo>
                    <a:pt x="4" y="1"/>
                  </a:moveTo>
                  <a:lnTo>
                    <a:pt x="100" y="0"/>
                  </a:lnTo>
                  <a:lnTo>
                    <a:pt x="116" y="21"/>
                  </a:lnTo>
                  <a:lnTo>
                    <a:pt x="6" y="11"/>
                  </a:lnTo>
                  <a:lnTo>
                    <a:pt x="0" y="1"/>
                  </a:lnTo>
                  <a:lnTo>
                    <a:pt x="4" y="1"/>
                  </a:lnTo>
                </a:path>
              </a:pathLst>
            </a:custGeom>
            <a:solidFill>
              <a:srgbClr val="C0C0C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92" name="Freeform 203">
              <a:extLst>
                <a:ext uri="{FF2B5EF4-FFF2-40B4-BE49-F238E27FC236}">
                  <a16:creationId xmlns:a16="http://schemas.microsoft.com/office/drawing/2014/main" id="{9F55A888-D72D-47A0-88CB-ACD9EA94547B}"/>
                </a:ext>
              </a:extLst>
            </p:cNvPr>
            <p:cNvSpPr>
              <a:spLocks noChangeAspect="1"/>
            </p:cNvSpPr>
            <p:nvPr/>
          </p:nvSpPr>
          <p:spPr bwMode="auto">
            <a:xfrm>
              <a:off x="2490" y="1643"/>
              <a:ext cx="1557" cy="570"/>
            </a:xfrm>
            <a:custGeom>
              <a:avLst/>
              <a:gdLst>
                <a:gd name="T0" fmla="*/ 0 w 1557"/>
                <a:gd name="T1" fmla="*/ 485 h 570"/>
                <a:gd name="T2" fmla="*/ 17 w 1557"/>
                <a:gd name="T3" fmla="*/ 470 h 570"/>
                <a:gd name="T4" fmla="*/ 58 w 1557"/>
                <a:gd name="T5" fmla="*/ 469 h 570"/>
                <a:gd name="T6" fmla="*/ 209 w 1557"/>
                <a:gd name="T7" fmla="*/ 449 h 570"/>
                <a:gd name="T8" fmla="*/ 357 w 1557"/>
                <a:gd name="T9" fmla="*/ 473 h 570"/>
                <a:gd name="T10" fmla="*/ 504 w 1557"/>
                <a:gd name="T11" fmla="*/ 497 h 570"/>
                <a:gd name="T12" fmla="*/ 645 w 1557"/>
                <a:gd name="T13" fmla="*/ 507 h 570"/>
                <a:gd name="T14" fmla="*/ 685 w 1557"/>
                <a:gd name="T15" fmla="*/ 516 h 570"/>
                <a:gd name="T16" fmla="*/ 1061 w 1557"/>
                <a:gd name="T17" fmla="*/ 433 h 570"/>
                <a:gd name="T18" fmla="*/ 1533 w 1557"/>
                <a:gd name="T19" fmla="*/ 2 h 570"/>
                <a:gd name="T20" fmla="*/ 1556 w 1557"/>
                <a:gd name="T21" fmla="*/ 0 h 570"/>
                <a:gd name="T22" fmla="*/ 1129 w 1557"/>
                <a:gd name="T23" fmla="*/ 448 h 570"/>
                <a:gd name="T24" fmla="*/ 815 w 1557"/>
                <a:gd name="T25" fmla="*/ 536 h 570"/>
                <a:gd name="T26" fmla="*/ 1077 w 1557"/>
                <a:gd name="T27" fmla="*/ 569 h 570"/>
                <a:gd name="T28" fmla="*/ 602 w 1557"/>
                <a:gd name="T29" fmla="*/ 544 h 570"/>
                <a:gd name="T30" fmla="*/ 84 w 1557"/>
                <a:gd name="T31" fmla="*/ 501 h 570"/>
                <a:gd name="T32" fmla="*/ 4 w 1557"/>
                <a:gd name="T33" fmla="*/ 485 h 570"/>
                <a:gd name="T34" fmla="*/ 0 w 1557"/>
                <a:gd name="T35" fmla="*/ 485 h 57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557"/>
                <a:gd name="T55" fmla="*/ 0 h 570"/>
                <a:gd name="T56" fmla="*/ 1557 w 1557"/>
                <a:gd name="T57" fmla="*/ 570 h 57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557" h="570">
                  <a:moveTo>
                    <a:pt x="0" y="485"/>
                  </a:moveTo>
                  <a:lnTo>
                    <a:pt x="17" y="470"/>
                  </a:lnTo>
                  <a:lnTo>
                    <a:pt x="58" y="469"/>
                  </a:lnTo>
                  <a:lnTo>
                    <a:pt x="209" y="449"/>
                  </a:lnTo>
                  <a:lnTo>
                    <a:pt x="357" y="473"/>
                  </a:lnTo>
                  <a:lnTo>
                    <a:pt x="504" y="497"/>
                  </a:lnTo>
                  <a:lnTo>
                    <a:pt x="645" y="507"/>
                  </a:lnTo>
                  <a:lnTo>
                    <a:pt x="685" y="516"/>
                  </a:lnTo>
                  <a:lnTo>
                    <a:pt x="1061" y="433"/>
                  </a:lnTo>
                  <a:lnTo>
                    <a:pt x="1533" y="2"/>
                  </a:lnTo>
                  <a:lnTo>
                    <a:pt x="1556" y="0"/>
                  </a:lnTo>
                  <a:lnTo>
                    <a:pt x="1129" y="448"/>
                  </a:lnTo>
                  <a:lnTo>
                    <a:pt x="815" y="536"/>
                  </a:lnTo>
                  <a:lnTo>
                    <a:pt x="1077" y="569"/>
                  </a:lnTo>
                  <a:lnTo>
                    <a:pt x="602" y="544"/>
                  </a:lnTo>
                  <a:lnTo>
                    <a:pt x="84" y="501"/>
                  </a:lnTo>
                  <a:lnTo>
                    <a:pt x="4" y="485"/>
                  </a:lnTo>
                  <a:lnTo>
                    <a:pt x="0" y="485"/>
                  </a:lnTo>
                </a:path>
              </a:pathLst>
            </a:custGeom>
            <a:solidFill>
              <a:srgbClr val="FFFFFF"/>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93" name="Freeform 204">
              <a:extLst>
                <a:ext uri="{FF2B5EF4-FFF2-40B4-BE49-F238E27FC236}">
                  <a16:creationId xmlns:a16="http://schemas.microsoft.com/office/drawing/2014/main" id="{FCB96B0C-0800-46A4-83F8-17BD89720643}"/>
                </a:ext>
              </a:extLst>
            </p:cNvPr>
            <p:cNvSpPr>
              <a:spLocks noChangeAspect="1"/>
            </p:cNvSpPr>
            <p:nvPr/>
          </p:nvSpPr>
          <p:spPr bwMode="auto">
            <a:xfrm>
              <a:off x="2450" y="2145"/>
              <a:ext cx="1420" cy="201"/>
            </a:xfrm>
            <a:custGeom>
              <a:avLst/>
              <a:gdLst>
                <a:gd name="T0" fmla="*/ 106 w 1420"/>
                <a:gd name="T1" fmla="*/ 0 h 201"/>
                <a:gd name="T2" fmla="*/ 664 w 1420"/>
                <a:gd name="T3" fmla="*/ 47 h 201"/>
                <a:gd name="T4" fmla="*/ 873 w 1420"/>
                <a:gd name="T5" fmla="*/ 56 h 201"/>
                <a:gd name="T6" fmla="*/ 1104 w 1420"/>
                <a:gd name="T7" fmla="*/ 69 h 201"/>
                <a:gd name="T8" fmla="*/ 1174 w 1420"/>
                <a:gd name="T9" fmla="*/ 71 h 201"/>
                <a:gd name="T10" fmla="*/ 1269 w 1420"/>
                <a:gd name="T11" fmla="*/ 87 h 201"/>
                <a:gd name="T12" fmla="*/ 1298 w 1420"/>
                <a:gd name="T13" fmla="*/ 85 h 201"/>
                <a:gd name="T14" fmla="*/ 1309 w 1420"/>
                <a:gd name="T15" fmla="*/ 80 h 201"/>
                <a:gd name="T16" fmla="*/ 1316 w 1420"/>
                <a:gd name="T17" fmla="*/ 75 h 201"/>
                <a:gd name="T18" fmla="*/ 1368 w 1420"/>
                <a:gd name="T19" fmla="*/ 86 h 201"/>
                <a:gd name="T20" fmla="*/ 1401 w 1420"/>
                <a:gd name="T21" fmla="*/ 132 h 201"/>
                <a:gd name="T22" fmla="*/ 1412 w 1420"/>
                <a:gd name="T23" fmla="*/ 166 h 201"/>
                <a:gd name="T24" fmla="*/ 1419 w 1420"/>
                <a:gd name="T25" fmla="*/ 200 h 201"/>
                <a:gd name="T26" fmla="*/ 699 w 1420"/>
                <a:gd name="T27" fmla="*/ 145 h 201"/>
                <a:gd name="T28" fmla="*/ 369 w 1420"/>
                <a:gd name="T29" fmla="*/ 129 h 201"/>
                <a:gd name="T30" fmla="*/ 102 w 1420"/>
                <a:gd name="T31" fmla="*/ 141 h 201"/>
                <a:gd name="T32" fmla="*/ 0 w 1420"/>
                <a:gd name="T33" fmla="*/ 134 h 201"/>
                <a:gd name="T34" fmla="*/ 105 w 1420"/>
                <a:gd name="T35" fmla="*/ 5 h 201"/>
                <a:gd name="T36" fmla="*/ 106 w 1420"/>
                <a:gd name="T37" fmla="*/ 0 h 20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420"/>
                <a:gd name="T58" fmla="*/ 0 h 201"/>
                <a:gd name="T59" fmla="*/ 1420 w 1420"/>
                <a:gd name="T60" fmla="*/ 201 h 20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420" h="201">
                  <a:moveTo>
                    <a:pt x="106" y="0"/>
                  </a:moveTo>
                  <a:lnTo>
                    <a:pt x="664" y="47"/>
                  </a:lnTo>
                  <a:lnTo>
                    <a:pt x="873" y="56"/>
                  </a:lnTo>
                  <a:lnTo>
                    <a:pt x="1104" y="69"/>
                  </a:lnTo>
                  <a:lnTo>
                    <a:pt x="1174" y="71"/>
                  </a:lnTo>
                  <a:lnTo>
                    <a:pt x="1269" y="87"/>
                  </a:lnTo>
                  <a:lnTo>
                    <a:pt x="1298" y="85"/>
                  </a:lnTo>
                  <a:lnTo>
                    <a:pt x="1309" y="80"/>
                  </a:lnTo>
                  <a:lnTo>
                    <a:pt x="1316" y="75"/>
                  </a:lnTo>
                  <a:lnTo>
                    <a:pt x="1368" y="86"/>
                  </a:lnTo>
                  <a:lnTo>
                    <a:pt x="1401" y="132"/>
                  </a:lnTo>
                  <a:lnTo>
                    <a:pt x="1412" y="166"/>
                  </a:lnTo>
                  <a:lnTo>
                    <a:pt x="1419" y="200"/>
                  </a:lnTo>
                  <a:lnTo>
                    <a:pt x="699" y="145"/>
                  </a:lnTo>
                  <a:lnTo>
                    <a:pt x="369" y="129"/>
                  </a:lnTo>
                  <a:lnTo>
                    <a:pt x="102" y="141"/>
                  </a:lnTo>
                  <a:lnTo>
                    <a:pt x="0" y="134"/>
                  </a:lnTo>
                  <a:lnTo>
                    <a:pt x="105" y="5"/>
                  </a:lnTo>
                  <a:lnTo>
                    <a:pt x="106" y="0"/>
                  </a:lnTo>
                </a:path>
              </a:pathLst>
            </a:custGeom>
            <a:solidFill>
              <a:srgbClr val="F0F0F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94" name="Freeform 205">
              <a:extLst>
                <a:ext uri="{FF2B5EF4-FFF2-40B4-BE49-F238E27FC236}">
                  <a16:creationId xmlns:a16="http://schemas.microsoft.com/office/drawing/2014/main" id="{4D1276F5-FA97-4B45-B877-F7EF85A0FCF8}"/>
                </a:ext>
              </a:extLst>
            </p:cNvPr>
            <p:cNvSpPr>
              <a:spLocks noChangeAspect="1"/>
            </p:cNvSpPr>
            <p:nvPr/>
          </p:nvSpPr>
          <p:spPr bwMode="auto">
            <a:xfrm>
              <a:off x="2299" y="2452"/>
              <a:ext cx="803" cy="103"/>
            </a:xfrm>
            <a:custGeom>
              <a:avLst/>
              <a:gdLst>
                <a:gd name="T0" fmla="*/ 0 w 803"/>
                <a:gd name="T1" fmla="*/ 74 h 103"/>
                <a:gd name="T2" fmla="*/ 36 w 803"/>
                <a:gd name="T3" fmla="*/ 54 h 103"/>
                <a:gd name="T4" fmla="*/ 57 w 803"/>
                <a:gd name="T5" fmla="*/ 30 h 103"/>
                <a:gd name="T6" fmla="*/ 56 w 803"/>
                <a:gd name="T7" fmla="*/ 0 h 103"/>
                <a:gd name="T8" fmla="*/ 366 w 803"/>
                <a:gd name="T9" fmla="*/ 39 h 103"/>
                <a:gd name="T10" fmla="*/ 589 w 803"/>
                <a:gd name="T11" fmla="*/ 51 h 103"/>
                <a:gd name="T12" fmla="*/ 751 w 803"/>
                <a:gd name="T13" fmla="*/ 66 h 103"/>
                <a:gd name="T14" fmla="*/ 802 w 803"/>
                <a:gd name="T15" fmla="*/ 102 h 103"/>
                <a:gd name="T16" fmla="*/ 553 w 803"/>
                <a:gd name="T17" fmla="*/ 100 h 103"/>
                <a:gd name="T18" fmla="*/ 358 w 803"/>
                <a:gd name="T19" fmla="*/ 99 h 103"/>
                <a:gd name="T20" fmla="*/ 172 w 803"/>
                <a:gd name="T21" fmla="*/ 90 h 103"/>
                <a:gd name="T22" fmla="*/ 66 w 803"/>
                <a:gd name="T23" fmla="*/ 72 h 103"/>
                <a:gd name="T24" fmla="*/ 39 w 803"/>
                <a:gd name="T25" fmla="*/ 69 h 103"/>
                <a:gd name="T26" fmla="*/ 3 w 803"/>
                <a:gd name="T27" fmla="*/ 72 h 103"/>
                <a:gd name="T28" fmla="*/ 0 w 803"/>
                <a:gd name="T29" fmla="*/ 74 h 10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03"/>
                <a:gd name="T46" fmla="*/ 0 h 103"/>
                <a:gd name="T47" fmla="*/ 803 w 803"/>
                <a:gd name="T48" fmla="*/ 103 h 10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03" h="103">
                  <a:moveTo>
                    <a:pt x="0" y="74"/>
                  </a:moveTo>
                  <a:lnTo>
                    <a:pt x="36" y="54"/>
                  </a:lnTo>
                  <a:lnTo>
                    <a:pt x="57" y="30"/>
                  </a:lnTo>
                  <a:lnTo>
                    <a:pt x="56" y="0"/>
                  </a:lnTo>
                  <a:lnTo>
                    <a:pt x="366" y="39"/>
                  </a:lnTo>
                  <a:lnTo>
                    <a:pt x="589" y="51"/>
                  </a:lnTo>
                  <a:lnTo>
                    <a:pt x="751" y="66"/>
                  </a:lnTo>
                  <a:lnTo>
                    <a:pt x="802" y="102"/>
                  </a:lnTo>
                  <a:lnTo>
                    <a:pt x="553" y="100"/>
                  </a:lnTo>
                  <a:lnTo>
                    <a:pt x="358" y="99"/>
                  </a:lnTo>
                  <a:lnTo>
                    <a:pt x="172" y="90"/>
                  </a:lnTo>
                  <a:lnTo>
                    <a:pt x="66" y="72"/>
                  </a:lnTo>
                  <a:lnTo>
                    <a:pt x="39" y="69"/>
                  </a:lnTo>
                  <a:lnTo>
                    <a:pt x="3" y="72"/>
                  </a:lnTo>
                  <a:lnTo>
                    <a:pt x="0" y="74"/>
                  </a:lnTo>
                </a:path>
              </a:pathLst>
            </a:custGeom>
            <a:solidFill>
              <a:srgbClr val="80808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95" name="Freeform 206">
              <a:extLst>
                <a:ext uri="{FF2B5EF4-FFF2-40B4-BE49-F238E27FC236}">
                  <a16:creationId xmlns:a16="http://schemas.microsoft.com/office/drawing/2014/main" id="{65A35AAB-2791-433B-BF70-1C49BF4B9A22}"/>
                </a:ext>
              </a:extLst>
            </p:cNvPr>
            <p:cNvSpPr>
              <a:spLocks noChangeAspect="1"/>
            </p:cNvSpPr>
            <p:nvPr/>
          </p:nvSpPr>
          <p:spPr bwMode="auto">
            <a:xfrm>
              <a:off x="2250" y="2377"/>
              <a:ext cx="715" cy="109"/>
            </a:xfrm>
            <a:custGeom>
              <a:avLst/>
              <a:gdLst>
                <a:gd name="T0" fmla="*/ 14 w 715"/>
                <a:gd name="T1" fmla="*/ 0 h 109"/>
                <a:gd name="T2" fmla="*/ 509 w 715"/>
                <a:gd name="T3" fmla="*/ 44 h 109"/>
                <a:gd name="T4" fmla="*/ 714 w 715"/>
                <a:gd name="T5" fmla="*/ 108 h 109"/>
                <a:gd name="T6" fmla="*/ 397 w 715"/>
                <a:gd name="T7" fmla="*/ 70 h 109"/>
                <a:gd name="T8" fmla="*/ 163 w 715"/>
                <a:gd name="T9" fmla="*/ 50 h 109"/>
                <a:gd name="T10" fmla="*/ 87 w 715"/>
                <a:gd name="T11" fmla="*/ 44 h 109"/>
                <a:gd name="T12" fmla="*/ 25 w 715"/>
                <a:gd name="T13" fmla="*/ 21 h 109"/>
                <a:gd name="T14" fmla="*/ 0 w 715"/>
                <a:gd name="T15" fmla="*/ 2 h 109"/>
                <a:gd name="T16" fmla="*/ 14 w 715"/>
                <a:gd name="T17" fmla="*/ 0 h 10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15"/>
                <a:gd name="T28" fmla="*/ 0 h 109"/>
                <a:gd name="T29" fmla="*/ 715 w 715"/>
                <a:gd name="T30" fmla="*/ 109 h 10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15" h="109">
                  <a:moveTo>
                    <a:pt x="14" y="0"/>
                  </a:moveTo>
                  <a:lnTo>
                    <a:pt x="509" y="44"/>
                  </a:lnTo>
                  <a:lnTo>
                    <a:pt x="714" y="108"/>
                  </a:lnTo>
                  <a:lnTo>
                    <a:pt x="397" y="70"/>
                  </a:lnTo>
                  <a:lnTo>
                    <a:pt x="163" y="50"/>
                  </a:lnTo>
                  <a:lnTo>
                    <a:pt x="87" y="44"/>
                  </a:lnTo>
                  <a:lnTo>
                    <a:pt x="25" y="21"/>
                  </a:lnTo>
                  <a:lnTo>
                    <a:pt x="0" y="2"/>
                  </a:lnTo>
                  <a:lnTo>
                    <a:pt x="14" y="0"/>
                  </a:lnTo>
                </a:path>
              </a:pathLst>
            </a:custGeom>
            <a:solidFill>
              <a:srgbClr val="60606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96" name="Freeform 207">
              <a:extLst>
                <a:ext uri="{FF2B5EF4-FFF2-40B4-BE49-F238E27FC236}">
                  <a16:creationId xmlns:a16="http://schemas.microsoft.com/office/drawing/2014/main" id="{B5F3E4E5-C66E-447E-943E-7F84AB31DDD4}"/>
                </a:ext>
              </a:extLst>
            </p:cNvPr>
            <p:cNvSpPr>
              <a:spLocks noChangeAspect="1"/>
            </p:cNvSpPr>
            <p:nvPr/>
          </p:nvSpPr>
          <p:spPr bwMode="auto">
            <a:xfrm>
              <a:off x="2093" y="2312"/>
              <a:ext cx="2210" cy="561"/>
            </a:xfrm>
            <a:custGeom>
              <a:avLst/>
              <a:gdLst>
                <a:gd name="T0" fmla="*/ 0 w 2210"/>
                <a:gd name="T1" fmla="*/ 14 h 561"/>
                <a:gd name="T2" fmla="*/ 205 w 2210"/>
                <a:gd name="T3" fmla="*/ 35 h 561"/>
                <a:gd name="T4" fmla="*/ 380 w 2210"/>
                <a:gd name="T5" fmla="*/ 49 h 561"/>
                <a:gd name="T6" fmla="*/ 544 w 2210"/>
                <a:gd name="T7" fmla="*/ 78 h 561"/>
                <a:gd name="T8" fmla="*/ 764 w 2210"/>
                <a:gd name="T9" fmla="*/ 112 h 561"/>
                <a:gd name="T10" fmla="*/ 1253 w 2210"/>
                <a:gd name="T11" fmla="*/ 242 h 561"/>
                <a:gd name="T12" fmla="*/ 2170 w 2210"/>
                <a:gd name="T13" fmla="*/ 560 h 561"/>
                <a:gd name="T14" fmla="*/ 2209 w 2210"/>
                <a:gd name="T15" fmla="*/ 553 h 561"/>
                <a:gd name="T16" fmla="*/ 1101 w 2210"/>
                <a:gd name="T17" fmla="*/ 136 h 561"/>
                <a:gd name="T18" fmla="*/ 1034 w 2210"/>
                <a:gd name="T19" fmla="*/ 118 h 561"/>
                <a:gd name="T20" fmla="*/ 925 w 2210"/>
                <a:gd name="T21" fmla="*/ 83 h 561"/>
                <a:gd name="T22" fmla="*/ 701 w 2210"/>
                <a:gd name="T23" fmla="*/ 54 h 561"/>
                <a:gd name="T24" fmla="*/ 325 w 2210"/>
                <a:gd name="T25" fmla="*/ 26 h 561"/>
                <a:gd name="T26" fmla="*/ 12 w 2210"/>
                <a:gd name="T27" fmla="*/ 0 h 561"/>
                <a:gd name="T28" fmla="*/ 0 w 2210"/>
                <a:gd name="T29" fmla="*/ 14 h 56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210"/>
                <a:gd name="T46" fmla="*/ 0 h 561"/>
                <a:gd name="T47" fmla="*/ 2210 w 2210"/>
                <a:gd name="T48" fmla="*/ 561 h 56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210" h="561">
                  <a:moveTo>
                    <a:pt x="0" y="14"/>
                  </a:moveTo>
                  <a:lnTo>
                    <a:pt x="205" y="35"/>
                  </a:lnTo>
                  <a:lnTo>
                    <a:pt x="380" y="49"/>
                  </a:lnTo>
                  <a:lnTo>
                    <a:pt x="544" y="78"/>
                  </a:lnTo>
                  <a:lnTo>
                    <a:pt x="764" y="112"/>
                  </a:lnTo>
                  <a:lnTo>
                    <a:pt x="1253" y="242"/>
                  </a:lnTo>
                  <a:lnTo>
                    <a:pt x="2170" y="560"/>
                  </a:lnTo>
                  <a:lnTo>
                    <a:pt x="2209" y="553"/>
                  </a:lnTo>
                  <a:lnTo>
                    <a:pt x="1101" y="136"/>
                  </a:lnTo>
                  <a:lnTo>
                    <a:pt x="1034" y="118"/>
                  </a:lnTo>
                  <a:lnTo>
                    <a:pt x="925" y="83"/>
                  </a:lnTo>
                  <a:lnTo>
                    <a:pt x="701" y="54"/>
                  </a:lnTo>
                  <a:lnTo>
                    <a:pt x="325" y="26"/>
                  </a:lnTo>
                  <a:lnTo>
                    <a:pt x="12" y="0"/>
                  </a:lnTo>
                  <a:lnTo>
                    <a:pt x="0" y="14"/>
                  </a:lnTo>
                </a:path>
              </a:pathLst>
            </a:custGeom>
            <a:solidFill>
              <a:srgbClr val="F0F0F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97" name="Freeform 208">
              <a:extLst>
                <a:ext uri="{FF2B5EF4-FFF2-40B4-BE49-F238E27FC236}">
                  <a16:creationId xmlns:a16="http://schemas.microsoft.com/office/drawing/2014/main" id="{6E2AF638-D028-439E-A751-170FF2E46247}"/>
                </a:ext>
              </a:extLst>
            </p:cNvPr>
            <p:cNvSpPr>
              <a:spLocks noChangeAspect="1"/>
            </p:cNvSpPr>
            <p:nvPr/>
          </p:nvSpPr>
          <p:spPr bwMode="auto">
            <a:xfrm>
              <a:off x="2612" y="2350"/>
              <a:ext cx="995" cy="109"/>
            </a:xfrm>
            <a:custGeom>
              <a:avLst/>
              <a:gdLst>
                <a:gd name="T0" fmla="*/ 0 w 995"/>
                <a:gd name="T1" fmla="*/ 0 h 109"/>
                <a:gd name="T2" fmla="*/ 355 w 995"/>
                <a:gd name="T3" fmla="*/ 8 h 109"/>
                <a:gd name="T4" fmla="*/ 500 w 995"/>
                <a:gd name="T5" fmla="*/ 8 h 109"/>
                <a:gd name="T6" fmla="*/ 648 w 995"/>
                <a:gd name="T7" fmla="*/ 6 h 109"/>
                <a:gd name="T8" fmla="*/ 956 w 995"/>
                <a:gd name="T9" fmla="*/ 46 h 109"/>
                <a:gd name="T10" fmla="*/ 811 w 995"/>
                <a:gd name="T11" fmla="*/ 46 h 109"/>
                <a:gd name="T12" fmla="*/ 762 w 995"/>
                <a:gd name="T13" fmla="*/ 46 h 109"/>
                <a:gd name="T14" fmla="*/ 986 w 995"/>
                <a:gd name="T15" fmla="*/ 86 h 109"/>
                <a:gd name="T16" fmla="*/ 994 w 995"/>
                <a:gd name="T17" fmla="*/ 108 h 109"/>
                <a:gd name="T18" fmla="*/ 699 w 995"/>
                <a:gd name="T19" fmla="*/ 73 h 109"/>
                <a:gd name="T20" fmla="*/ 517 w 995"/>
                <a:gd name="T21" fmla="*/ 65 h 109"/>
                <a:gd name="T22" fmla="*/ 399 w 995"/>
                <a:gd name="T23" fmla="*/ 57 h 109"/>
                <a:gd name="T24" fmla="*/ 11 w 995"/>
                <a:gd name="T25" fmla="*/ 5 h 109"/>
                <a:gd name="T26" fmla="*/ 0 w 995"/>
                <a:gd name="T27" fmla="*/ 0 h 10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995"/>
                <a:gd name="T43" fmla="*/ 0 h 109"/>
                <a:gd name="T44" fmla="*/ 995 w 995"/>
                <a:gd name="T45" fmla="*/ 109 h 10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995" h="109">
                  <a:moveTo>
                    <a:pt x="0" y="0"/>
                  </a:moveTo>
                  <a:lnTo>
                    <a:pt x="355" y="8"/>
                  </a:lnTo>
                  <a:lnTo>
                    <a:pt x="500" y="8"/>
                  </a:lnTo>
                  <a:lnTo>
                    <a:pt x="648" y="6"/>
                  </a:lnTo>
                  <a:lnTo>
                    <a:pt x="956" y="46"/>
                  </a:lnTo>
                  <a:lnTo>
                    <a:pt x="811" y="46"/>
                  </a:lnTo>
                  <a:lnTo>
                    <a:pt x="762" y="46"/>
                  </a:lnTo>
                  <a:lnTo>
                    <a:pt x="986" y="86"/>
                  </a:lnTo>
                  <a:lnTo>
                    <a:pt x="994" y="108"/>
                  </a:lnTo>
                  <a:lnTo>
                    <a:pt x="699" y="73"/>
                  </a:lnTo>
                  <a:lnTo>
                    <a:pt x="517" y="65"/>
                  </a:lnTo>
                  <a:lnTo>
                    <a:pt x="399" y="57"/>
                  </a:lnTo>
                  <a:lnTo>
                    <a:pt x="11" y="5"/>
                  </a:lnTo>
                  <a:lnTo>
                    <a:pt x="0" y="0"/>
                  </a:lnTo>
                </a:path>
              </a:pathLst>
            </a:custGeom>
            <a:solidFill>
              <a:srgbClr val="F0F0F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98" name="Freeform 209">
              <a:extLst>
                <a:ext uri="{FF2B5EF4-FFF2-40B4-BE49-F238E27FC236}">
                  <a16:creationId xmlns:a16="http://schemas.microsoft.com/office/drawing/2014/main" id="{DD3030C8-CE18-4F15-9DEE-4F10092AC9EA}"/>
                </a:ext>
              </a:extLst>
            </p:cNvPr>
            <p:cNvSpPr>
              <a:spLocks noChangeAspect="1"/>
            </p:cNvSpPr>
            <p:nvPr/>
          </p:nvSpPr>
          <p:spPr bwMode="auto">
            <a:xfrm>
              <a:off x="3357" y="2393"/>
              <a:ext cx="547" cy="85"/>
            </a:xfrm>
            <a:custGeom>
              <a:avLst/>
              <a:gdLst>
                <a:gd name="T0" fmla="*/ 0 w 547"/>
                <a:gd name="T1" fmla="*/ 5 h 85"/>
                <a:gd name="T2" fmla="*/ 98 w 547"/>
                <a:gd name="T3" fmla="*/ 0 h 85"/>
                <a:gd name="T4" fmla="*/ 194 w 547"/>
                <a:gd name="T5" fmla="*/ 3 h 85"/>
                <a:gd name="T6" fmla="*/ 272 w 547"/>
                <a:gd name="T7" fmla="*/ 9 h 85"/>
                <a:gd name="T8" fmla="*/ 493 w 547"/>
                <a:gd name="T9" fmla="*/ 32 h 85"/>
                <a:gd name="T10" fmla="*/ 546 w 547"/>
                <a:gd name="T11" fmla="*/ 45 h 85"/>
                <a:gd name="T12" fmla="*/ 489 w 547"/>
                <a:gd name="T13" fmla="*/ 42 h 85"/>
                <a:gd name="T14" fmla="*/ 450 w 547"/>
                <a:gd name="T15" fmla="*/ 43 h 85"/>
                <a:gd name="T16" fmla="*/ 396 w 547"/>
                <a:gd name="T17" fmla="*/ 48 h 85"/>
                <a:gd name="T18" fmla="*/ 371 w 547"/>
                <a:gd name="T19" fmla="*/ 48 h 85"/>
                <a:gd name="T20" fmla="*/ 392 w 547"/>
                <a:gd name="T21" fmla="*/ 84 h 85"/>
                <a:gd name="T22" fmla="*/ 255 w 547"/>
                <a:gd name="T23" fmla="*/ 64 h 85"/>
                <a:gd name="T24" fmla="*/ 247 w 547"/>
                <a:gd name="T25" fmla="*/ 52 h 85"/>
                <a:gd name="T26" fmla="*/ 228 w 547"/>
                <a:gd name="T27" fmla="*/ 46 h 85"/>
                <a:gd name="T28" fmla="*/ 185 w 547"/>
                <a:gd name="T29" fmla="*/ 34 h 85"/>
                <a:gd name="T30" fmla="*/ 134 w 547"/>
                <a:gd name="T31" fmla="*/ 23 h 85"/>
                <a:gd name="T32" fmla="*/ 78 w 547"/>
                <a:gd name="T33" fmla="*/ 17 h 85"/>
                <a:gd name="T34" fmla="*/ 37 w 547"/>
                <a:gd name="T35" fmla="*/ 11 h 85"/>
                <a:gd name="T36" fmla="*/ 3 w 547"/>
                <a:gd name="T37" fmla="*/ 5 h 85"/>
                <a:gd name="T38" fmla="*/ 0 w 547"/>
                <a:gd name="T39" fmla="*/ 5 h 8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47"/>
                <a:gd name="T61" fmla="*/ 0 h 85"/>
                <a:gd name="T62" fmla="*/ 547 w 547"/>
                <a:gd name="T63" fmla="*/ 85 h 8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47" h="85">
                  <a:moveTo>
                    <a:pt x="0" y="5"/>
                  </a:moveTo>
                  <a:lnTo>
                    <a:pt x="98" y="0"/>
                  </a:lnTo>
                  <a:lnTo>
                    <a:pt x="194" y="3"/>
                  </a:lnTo>
                  <a:lnTo>
                    <a:pt x="272" y="9"/>
                  </a:lnTo>
                  <a:lnTo>
                    <a:pt x="493" y="32"/>
                  </a:lnTo>
                  <a:lnTo>
                    <a:pt x="546" y="45"/>
                  </a:lnTo>
                  <a:lnTo>
                    <a:pt x="489" y="42"/>
                  </a:lnTo>
                  <a:lnTo>
                    <a:pt x="450" y="43"/>
                  </a:lnTo>
                  <a:lnTo>
                    <a:pt x="396" y="48"/>
                  </a:lnTo>
                  <a:lnTo>
                    <a:pt x="371" y="48"/>
                  </a:lnTo>
                  <a:lnTo>
                    <a:pt x="392" y="84"/>
                  </a:lnTo>
                  <a:lnTo>
                    <a:pt x="255" y="64"/>
                  </a:lnTo>
                  <a:lnTo>
                    <a:pt x="247" y="52"/>
                  </a:lnTo>
                  <a:lnTo>
                    <a:pt x="228" y="46"/>
                  </a:lnTo>
                  <a:lnTo>
                    <a:pt x="185" y="34"/>
                  </a:lnTo>
                  <a:lnTo>
                    <a:pt x="134" y="23"/>
                  </a:lnTo>
                  <a:lnTo>
                    <a:pt x="78" y="17"/>
                  </a:lnTo>
                  <a:lnTo>
                    <a:pt x="37" y="11"/>
                  </a:lnTo>
                  <a:lnTo>
                    <a:pt x="3" y="5"/>
                  </a:lnTo>
                  <a:lnTo>
                    <a:pt x="0" y="5"/>
                  </a:lnTo>
                </a:path>
              </a:pathLst>
            </a:custGeom>
            <a:solidFill>
              <a:srgbClr val="80808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599" name="Freeform 210">
              <a:extLst>
                <a:ext uri="{FF2B5EF4-FFF2-40B4-BE49-F238E27FC236}">
                  <a16:creationId xmlns:a16="http://schemas.microsoft.com/office/drawing/2014/main" id="{78627AD0-9E1D-496B-BF3A-66075CD29A3D}"/>
                </a:ext>
              </a:extLst>
            </p:cNvPr>
            <p:cNvSpPr>
              <a:spLocks noChangeAspect="1"/>
            </p:cNvSpPr>
            <p:nvPr/>
          </p:nvSpPr>
          <p:spPr bwMode="auto">
            <a:xfrm>
              <a:off x="3154" y="2356"/>
              <a:ext cx="753" cy="75"/>
            </a:xfrm>
            <a:custGeom>
              <a:avLst/>
              <a:gdLst>
                <a:gd name="T0" fmla="*/ 1 w 753"/>
                <a:gd name="T1" fmla="*/ 0 h 75"/>
                <a:gd name="T2" fmla="*/ 244 w 753"/>
                <a:gd name="T3" fmla="*/ 2 h 75"/>
                <a:gd name="T4" fmla="*/ 466 w 753"/>
                <a:gd name="T5" fmla="*/ 14 h 75"/>
                <a:gd name="T6" fmla="*/ 690 w 753"/>
                <a:gd name="T7" fmla="*/ 37 h 75"/>
                <a:gd name="T8" fmla="*/ 705 w 753"/>
                <a:gd name="T9" fmla="*/ 43 h 75"/>
                <a:gd name="T10" fmla="*/ 717 w 753"/>
                <a:gd name="T11" fmla="*/ 58 h 75"/>
                <a:gd name="T12" fmla="*/ 742 w 753"/>
                <a:gd name="T13" fmla="*/ 63 h 75"/>
                <a:gd name="T14" fmla="*/ 752 w 753"/>
                <a:gd name="T15" fmla="*/ 74 h 75"/>
                <a:gd name="T16" fmla="*/ 583 w 753"/>
                <a:gd name="T17" fmla="*/ 54 h 75"/>
                <a:gd name="T18" fmla="*/ 396 w 753"/>
                <a:gd name="T19" fmla="*/ 35 h 75"/>
                <a:gd name="T20" fmla="*/ 231 w 753"/>
                <a:gd name="T21" fmla="*/ 27 h 75"/>
                <a:gd name="T22" fmla="*/ 0 w 753"/>
                <a:gd name="T23" fmla="*/ 8 h 75"/>
                <a:gd name="T24" fmla="*/ 1 w 753"/>
                <a:gd name="T25" fmla="*/ 0 h 7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753"/>
                <a:gd name="T40" fmla="*/ 0 h 75"/>
                <a:gd name="T41" fmla="*/ 753 w 753"/>
                <a:gd name="T42" fmla="*/ 75 h 7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753" h="75">
                  <a:moveTo>
                    <a:pt x="1" y="0"/>
                  </a:moveTo>
                  <a:lnTo>
                    <a:pt x="244" y="2"/>
                  </a:lnTo>
                  <a:lnTo>
                    <a:pt x="466" y="14"/>
                  </a:lnTo>
                  <a:lnTo>
                    <a:pt x="690" y="37"/>
                  </a:lnTo>
                  <a:lnTo>
                    <a:pt x="705" y="43"/>
                  </a:lnTo>
                  <a:lnTo>
                    <a:pt x="717" y="58"/>
                  </a:lnTo>
                  <a:lnTo>
                    <a:pt x="742" y="63"/>
                  </a:lnTo>
                  <a:lnTo>
                    <a:pt x="752" y="74"/>
                  </a:lnTo>
                  <a:lnTo>
                    <a:pt x="583" y="54"/>
                  </a:lnTo>
                  <a:lnTo>
                    <a:pt x="396" y="35"/>
                  </a:lnTo>
                  <a:lnTo>
                    <a:pt x="231" y="27"/>
                  </a:lnTo>
                  <a:lnTo>
                    <a:pt x="0" y="8"/>
                  </a:lnTo>
                  <a:lnTo>
                    <a:pt x="1" y="0"/>
                  </a:lnTo>
                </a:path>
              </a:pathLst>
            </a:custGeom>
            <a:solidFill>
              <a:srgbClr val="F0F0F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600" name="Freeform 211">
              <a:extLst>
                <a:ext uri="{FF2B5EF4-FFF2-40B4-BE49-F238E27FC236}">
                  <a16:creationId xmlns:a16="http://schemas.microsoft.com/office/drawing/2014/main" id="{3EC9FD44-C824-4375-A6E8-029564A32368}"/>
                </a:ext>
              </a:extLst>
            </p:cNvPr>
            <p:cNvSpPr>
              <a:spLocks noChangeAspect="1"/>
            </p:cNvSpPr>
            <p:nvPr/>
          </p:nvSpPr>
          <p:spPr bwMode="auto">
            <a:xfrm>
              <a:off x="3470" y="2416"/>
              <a:ext cx="983" cy="450"/>
            </a:xfrm>
            <a:custGeom>
              <a:avLst/>
              <a:gdLst>
                <a:gd name="T0" fmla="*/ 29 w 983"/>
                <a:gd name="T1" fmla="*/ 30 h 450"/>
                <a:gd name="T2" fmla="*/ 931 w 983"/>
                <a:gd name="T3" fmla="*/ 449 h 450"/>
                <a:gd name="T4" fmla="*/ 982 w 983"/>
                <a:gd name="T5" fmla="*/ 447 h 450"/>
                <a:gd name="T6" fmla="*/ 141 w 983"/>
                <a:gd name="T7" fmla="*/ 44 h 450"/>
                <a:gd name="T8" fmla="*/ 125 w 983"/>
                <a:gd name="T9" fmla="*/ 26 h 450"/>
                <a:gd name="T10" fmla="*/ 0 w 983"/>
                <a:gd name="T11" fmla="*/ 0 h 450"/>
                <a:gd name="T12" fmla="*/ 29 w 983"/>
                <a:gd name="T13" fmla="*/ 32 h 450"/>
                <a:gd name="T14" fmla="*/ 29 w 983"/>
                <a:gd name="T15" fmla="*/ 30 h 450"/>
                <a:gd name="T16" fmla="*/ 0 60000 65536"/>
                <a:gd name="T17" fmla="*/ 0 60000 65536"/>
                <a:gd name="T18" fmla="*/ 0 60000 65536"/>
                <a:gd name="T19" fmla="*/ 0 60000 65536"/>
                <a:gd name="T20" fmla="*/ 0 60000 65536"/>
                <a:gd name="T21" fmla="*/ 0 60000 65536"/>
                <a:gd name="T22" fmla="*/ 0 60000 65536"/>
                <a:gd name="T23" fmla="*/ 0 60000 65536"/>
                <a:gd name="T24" fmla="*/ 0 w 983"/>
                <a:gd name="T25" fmla="*/ 0 h 450"/>
                <a:gd name="T26" fmla="*/ 983 w 983"/>
                <a:gd name="T27" fmla="*/ 450 h 45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83" h="450">
                  <a:moveTo>
                    <a:pt x="29" y="30"/>
                  </a:moveTo>
                  <a:lnTo>
                    <a:pt x="931" y="449"/>
                  </a:lnTo>
                  <a:lnTo>
                    <a:pt x="982" y="447"/>
                  </a:lnTo>
                  <a:lnTo>
                    <a:pt x="141" y="44"/>
                  </a:lnTo>
                  <a:lnTo>
                    <a:pt x="125" y="26"/>
                  </a:lnTo>
                  <a:lnTo>
                    <a:pt x="0" y="0"/>
                  </a:lnTo>
                  <a:lnTo>
                    <a:pt x="29" y="32"/>
                  </a:lnTo>
                  <a:lnTo>
                    <a:pt x="29" y="30"/>
                  </a:lnTo>
                </a:path>
              </a:pathLst>
            </a:custGeom>
            <a:solidFill>
              <a:srgbClr val="C0C0C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601" name="Freeform 212">
              <a:extLst>
                <a:ext uri="{FF2B5EF4-FFF2-40B4-BE49-F238E27FC236}">
                  <a16:creationId xmlns:a16="http://schemas.microsoft.com/office/drawing/2014/main" id="{F8ADE977-23B9-41B4-B429-788AB757EF8A}"/>
                </a:ext>
              </a:extLst>
            </p:cNvPr>
            <p:cNvSpPr>
              <a:spLocks noChangeAspect="1"/>
            </p:cNvSpPr>
            <p:nvPr/>
          </p:nvSpPr>
          <p:spPr bwMode="auto">
            <a:xfrm>
              <a:off x="3809" y="2438"/>
              <a:ext cx="528" cy="242"/>
            </a:xfrm>
            <a:custGeom>
              <a:avLst/>
              <a:gdLst>
                <a:gd name="T0" fmla="*/ 0 w 528"/>
                <a:gd name="T1" fmla="*/ 0 h 242"/>
                <a:gd name="T2" fmla="*/ 456 w 528"/>
                <a:gd name="T3" fmla="*/ 230 h 242"/>
                <a:gd name="T4" fmla="*/ 487 w 528"/>
                <a:gd name="T5" fmla="*/ 236 h 242"/>
                <a:gd name="T6" fmla="*/ 525 w 528"/>
                <a:gd name="T7" fmla="*/ 241 h 242"/>
                <a:gd name="T8" fmla="*/ 527 w 528"/>
                <a:gd name="T9" fmla="*/ 232 h 242"/>
                <a:gd name="T10" fmla="*/ 206 w 528"/>
                <a:gd name="T11" fmla="*/ 13 h 242"/>
                <a:gd name="T12" fmla="*/ 98 w 528"/>
                <a:gd name="T13" fmla="*/ 3 h 242"/>
                <a:gd name="T14" fmla="*/ 14 w 528"/>
                <a:gd name="T15" fmla="*/ 2 h 242"/>
                <a:gd name="T16" fmla="*/ 0 w 528"/>
                <a:gd name="T17" fmla="*/ 0 h 24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28"/>
                <a:gd name="T28" fmla="*/ 0 h 242"/>
                <a:gd name="T29" fmla="*/ 528 w 528"/>
                <a:gd name="T30" fmla="*/ 242 h 24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28" h="242">
                  <a:moveTo>
                    <a:pt x="0" y="0"/>
                  </a:moveTo>
                  <a:lnTo>
                    <a:pt x="456" y="230"/>
                  </a:lnTo>
                  <a:lnTo>
                    <a:pt x="487" y="236"/>
                  </a:lnTo>
                  <a:lnTo>
                    <a:pt x="525" y="241"/>
                  </a:lnTo>
                  <a:lnTo>
                    <a:pt x="527" y="232"/>
                  </a:lnTo>
                  <a:lnTo>
                    <a:pt x="206" y="13"/>
                  </a:lnTo>
                  <a:lnTo>
                    <a:pt x="98" y="3"/>
                  </a:lnTo>
                  <a:lnTo>
                    <a:pt x="14" y="2"/>
                  </a:lnTo>
                  <a:lnTo>
                    <a:pt x="0" y="0"/>
                  </a:lnTo>
                </a:path>
              </a:pathLst>
            </a:custGeom>
            <a:solidFill>
              <a:srgbClr val="E0E0E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602" name="Freeform 213">
              <a:extLst>
                <a:ext uri="{FF2B5EF4-FFF2-40B4-BE49-F238E27FC236}">
                  <a16:creationId xmlns:a16="http://schemas.microsoft.com/office/drawing/2014/main" id="{2B62C0A5-FD55-4854-81A9-A2B125EBF39F}"/>
                </a:ext>
              </a:extLst>
            </p:cNvPr>
            <p:cNvSpPr>
              <a:spLocks noChangeAspect="1"/>
            </p:cNvSpPr>
            <p:nvPr/>
          </p:nvSpPr>
          <p:spPr bwMode="auto">
            <a:xfrm>
              <a:off x="3854" y="2390"/>
              <a:ext cx="170" cy="49"/>
            </a:xfrm>
            <a:custGeom>
              <a:avLst/>
              <a:gdLst>
                <a:gd name="T0" fmla="*/ 3 w 170"/>
                <a:gd name="T1" fmla="*/ 0 h 49"/>
                <a:gd name="T2" fmla="*/ 68 w 170"/>
                <a:gd name="T3" fmla="*/ 5 h 49"/>
                <a:gd name="T4" fmla="*/ 117 w 170"/>
                <a:gd name="T5" fmla="*/ 9 h 49"/>
                <a:gd name="T6" fmla="*/ 169 w 170"/>
                <a:gd name="T7" fmla="*/ 48 h 49"/>
                <a:gd name="T8" fmla="*/ 143 w 170"/>
                <a:gd name="T9" fmla="*/ 48 h 49"/>
                <a:gd name="T10" fmla="*/ 108 w 170"/>
                <a:gd name="T11" fmla="*/ 46 h 49"/>
                <a:gd name="T12" fmla="*/ 59 w 170"/>
                <a:gd name="T13" fmla="*/ 41 h 49"/>
                <a:gd name="T14" fmla="*/ 47 w 170"/>
                <a:gd name="T15" fmla="*/ 32 h 49"/>
                <a:gd name="T16" fmla="*/ 18 w 170"/>
                <a:gd name="T17" fmla="*/ 26 h 49"/>
                <a:gd name="T18" fmla="*/ 26 w 170"/>
                <a:gd name="T19" fmla="*/ 19 h 49"/>
                <a:gd name="T20" fmla="*/ 8 w 170"/>
                <a:gd name="T21" fmla="*/ 16 h 49"/>
                <a:gd name="T22" fmla="*/ 0 w 170"/>
                <a:gd name="T23" fmla="*/ 4 h 49"/>
                <a:gd name="T24" fmla="*/ 3 w 170"/>
                <a:gd name="T25" fmla="*/ 0 h 4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0"/>
                <a:gd name="T40" fmla="*/ 0 h 49"/>
                <a:gd name="T41" fmla="*/ 170 w 170"/>
                <a:gd name="T42" fmla="*/ 49 h 4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0" h="49">
                  <a:moveTo>
                    <a:pt x="3" y="0"/>
                  </a:moveTo>
                  <a:lnTo>
                    <a:pt x="68" y="5"/>
                  </a:lnTo>
                  <a:lnTo>
                    <a:pt x="117" y="9"/>
                  </a:lnTo>
                  <a:lnTo>
                    <a:pt x="169" y="48"/>
                  </a:lnTo>
                  <a:lnTo>
                    <a:pt x="143" y="48"/>
                  </a:lnTo>
                  <a:lnTo>
                    <a:pt x="108" y="46"/>
                  </a:lnTo>
                  <a:lnTo>
                    <a:pt x="59" y="41"/>
                  </a:lnTo>
                  <a:lnTo>
                    <a:pt x="47" y="32"/>
                  </a:lnTo>
                  <a:lnTo>
                    <a:pt x="18" y="26"/>
                  </a:lnTo>
                  <a:lnTo>
                    <a:pt x="26" y="19"/>
                  </a:lnTo>
                  <a:lnTo>
                    <a:pt x="8" y="16"/>
                  </a:lnTo>
                  <a:lnTo>
                    <a:pt x="0" y="4"/>
                  </a:lnTo>
                  <a:lnTo>
                    <a:pt x="3" y="0"/>
                  </a:lnTo>
                </a:path>
              </a:pathLst>
            </a:custGeom>
            <a:solidFill>
              <a:srgbClr val="90909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603" name="Freeform 214">
              <a:extLst>
                <a:ext uri="{FF2B5EF4-FFF2-40B4-BE49-F238E27FC236}">
                  <a16:creationId xmlns:a16="http://schemas.microsoft.com/office/drawing/2014/main" id="{08EA16D1-3782-4222-85D5-6BB143BE1049}"/>
                </a:ext>
              </a:extLst>
            </p:cNvPr>
            <p:cNvSpPr>
              <a:spLocks noChangeAspect="1"/>
            </p:cNvSpPr>
            <p:nvPr/>
          </p:nvSpPr>
          <p:spPr bwMode="auto">
            <a:xfrm>
              <a:off x="3809" y="2112"/>
              <a:ext cx="128" cy="20"/>
            </a:xfrm>
            <a:custGeom>
              <a:avLst/>
              <a:gdLst>
                <a:gd name="T0" fmla="*/ 0 w 128"/>
                <a:gd name="T1" fmla="*/ 0 h 20"/>
                <a:gd name="T2" fmla="*/ 76 w 128"/>
                <a:gd name="T3" fmla="*/ 1 h 20"/>
                <a:gd name="T4" fmla="*/ 109 w 128"/>
                <a:gd name="T5" fmla="*/ 4 h 20"/>
                <a:gd name="T6" fmla="*/ 112 w 128"/>
                <a:gd name="T7" fmla="*/ 7 h 20"/>
                <a:gd name="T8" fmla="*/ 113 w 128"/>
                <a:gd name="T9" fmla="*/ 5 h 20"/>
                <a:gd name="T10" fmla="*/ 109 w 128"/>
                <a:gd name="T11" fmla="*/ 15 h 20"/>
                <a:gd name="T12" fmla="*/ 127 w 128"/>
                <a:gd name="T13" fmla="*/ 19 h 20"/>
                <a:gd name="T14" fmla="*/ 10 w 128"/>
                <a:gd name="T15" fmla="*/ 1 h 20"/>
                <a:gd name="T16" fmla="*/ 0 w 128"/>
                <a:gd name="T17" fmla="*/ 0 h 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8"/>
                <a:gd name="T28" fmla="*/ 0 h 20"/>
                <a:gd name="T29" fmla="*/ 128 w 128"/>
                <a:gd name="T30" fmla="*/ 20 h 2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8" h="20">
                  <a:moveTo>
                    <a:pt x="0" y="0"/>
                  </a:moveTo>
                  <a:lnTo>
                    <a:pt x="76" y="1"/>
                  </a:lnTo>
                  <a:lnTo>
                    <a:pt x="109" y="4"/>
                  </a:lnTo>
                  <a:lnTo>
                    <a:pt x="112" y="7"/>
                  </a:lnTo>
                  <a:lnTo>
                    <a:pt x="113" y="5"/>
                  </a:lnTo>
                  <a:lnTo>
                    <a:pt x="109" y="15"/>
                  </a:lnTo>
                  <a:lnTo>
                    <a:pt x="127" y="19"/>
                  </a:lnTo>
                  <a:lnTo>
                    <a:pt x="10" y="1"/>
                  </a:lnTo>
                  <a:lnTo>
                    <a:pt x="0" y="0"/>
                  </a:lnTo>
                </a:path>
              </a:pathLst>
            </a:custGeom>
            <a:solidFill>
              <a:srgbClr val="A0A0A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604" name="Freeform 215">
              <a:extLst>
                <a:ext uri="{FF2B5EF4-FFF2-40B4-BE49-F238E27FC236}">
                  <a16:creationId xmlns:a16="http://schemas.microsoft.com/office/drawing/2014/main" id="{708D730C-007E-4364-B723-CD90F8CD18E3}"/>
                </a:ext>
              </a:extLst>
            </p:cNvPr>
            <p:cNvSpPr>
              <a:spLocks noChangeAspect="1"/>
            </p:cNvSpPr>
            <p:nvPr/>
          </p:nvSpPr>
          <p:spPr bwMode="auto">
            <a:xfrm>
              <a:off x="3636" y="2097"/>
              <a:ext cx="297" cy="74"/>
            </a:xfrm>
            <a:custGeom>
              <a:avLst/>
              <a:gdLst>
                <a:gd name="T0" fmla="*/ 0 w 297"/>
                <a:gd name="T1" fmla="*/ 0 h 74"/>
                <a:gd name="T2" fmla="*/ 123 w 297"/>
                <a:gd name="T3" fmla="*/ 15 h 74"/>
                <a:gd name="T4" fmla="*/ 201 w 297"/>
                <a:gd name="T5" fmla="*/ 22 h 74"/>
                <a:gd name="T6" fmla="*/ 294 w 297"/>
                <a:gd name="T7" fmla="*/ 33 h 74"/>
                <a:gd name="T8" fmla="*/ 291 w 297"/>
                <a:gd name="T9" fmla="*/ 43 h 74"/>
                <a:gd name="T10" fmla="*/ 288 w 297"/>
                <a:gd name="T11" fmla="*/ 53 h 74"/>
                <a:gd name="T12" fmla="*/ 283 w 297"/>
                <a:gd name="T13" fmla="*/ 58 h 74"/>
                <a:gd name="T14" fmla="*/ 296 w 297"/>
                <a:gd name="T15" fmla="*/ 60 h 74"/>
                <a:gd name="T16" fmla="*/ 282 w 297"/>
                <a:gd name="T17" fmla="*/ 60 h 74"/>
                <a:gd name="T18" fmla="*/ 273 w 297"/>
                <a:gd name="T19" fmla="*/ 60 h 74"/>
                <a:gd name="T20" fmla="*/ 268 w 297"/>
                <a:gd name="T21" fmla="*/ 66 h 74"/>
                <a:gd name="T22" fmla="*/ 258 w 297"/>
                <a:gd name="T23" fmla="*/ 73 h 74"/>
                <a:gd name="T24" fmla="*/ 260 w 297"/>
                <a:gd name="T25" fmla="*/ 56 h 74"/>
                <a:gd name="T26" fmla="*/ 272 w 297"/>
                <a:gd name="T27" fmla="*/ 46 h 74"/>
                <a:gd name="T28" fmla="*/ 275 w 297"/>
                <a:gd name="T29" fmla="*/ 43 h 74"/>
                <a:gd name="T30" fmla="*/ 0 w 297"/>
                <a:gd name="T31" fmla="*/ 9 h 74"/>
                <a:gd name="T32" fmla="*/ 0 w 297"/>
                <a:gd name="T33" fmla="*/ 0 h 7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97"/>
                <a:gd name="T52" fmla="*/ 0 h 74"/>
                <a:gd name="T53" fmla="*/ 297 w 297"/>
                <a:gd name="T54" fmla="*/ 74 h 7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97" h="74">
                  <a:moveTo>
                    <a:pt x="0" y="0"/>
                  </a:moveTo>
                  <a:lnTo>
                    <a:pt x="123" y="15"/>
                  </a:lnTo>
                  <a:lnTo>
                    <a:pt x="201" y="22"/>
                  </a:lnTo>
                  <a:lnTo>
                    <a:pt x="294" y="33"/>
                  </a:lnTo>
                  <a:lnTo>
                    <a:pt x="291" y="43"/>
                  </a:lnTo>
                  <a:lnTo>
                    <a:pt x="288" y="53"/>
                  </a:lnTo>
                  <a:lnTo>
                    <a:pt x="283" y="58"/>
                  </a:lnTo>
                  <a:lnTo>
                    <a:pt x="296" y="60"/>
                  </a:lnTo>
                  <a:lnTo>
                    <a:pt x="282" y="60"/>
                  </a:lnTo>
                  <a:lnTo>
                    <a:pt x="273" y="60"/>
                  </a:lnTo>
                  <a:lnTo>
                    <a:pt x="268" y="66"/>
                  </a:lnTo>
                  <a:lnTo>
                    <a:pt x="258" y="73"/>
                  </a:lnTo>
                  <a:lnTo>
                    <a:pt x="260" y="56"/>
                  </a:lnTo>
                  <a:lnTo>
                    <a:pt x="272" y="46"/>
                  </a:lnTo>
                  <a:lnTo>
                    <a:pt x="275" y="43"/>
                  </a:lnTo>
                  <a:lnTo>
                    <a:pt x="0" y="9"/>
                  </a:lnTo>
                  <a:lnTo>
                    <a:pt x="0" y="0"/>
                  </a:lnTo>
                </a:path>
              </a:pathLst>
            </a:custGeom>
            <a:solidFill>
              <a:srgbClr val="E0E0E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605" name="Freeform 216">
              <a:extLst>
                <a:ext uri="{FF2B5EF4-FFF2-40B4-BE49-F238E27FC236}">
                  <a16:creationId xmlns:a16="http://schemas.microsoft.com/office/drawing/2014/main" id="{BF692912-E57B-40FD-89A0-670F8A18DE85}"/>
                </a:ext>
              </a:extLst>
            </p:cNvPr>
            <p:cNvSpPr>
              <a:spLocks noChangeAspect="1"/>
            </p:cNvSpPr>
            <p:nvPr/>
          </p:nvSpPr>
          <p:spPr bwMode="auto">
            <a:xfrm>
              <a:off x="3792" y="1699"/>
              <a:ext cx="388" cy="409"/>
            </a:xfrm>
            <a:custGeom>
              <a:avLst/>
              <a:gdLst>
                <a:gd name="T0" fmla="*/ 0 w 388"/>
                <a:gd name="T1" fmla="*/ 405 h 409"/>
                <a:gd name="T2" fmla="*/ 326 w 388"/>
                <a:gd name="T3" fmla="*/ 0 h 409"/>
                <a:gd name="T4" fmla="*/ 387 w 388"/>
                <a:gd name="T5" fmla="*/ 7 h 409"/>
                <a:gd name="T6" fmla="*/ 120 w 388"/>
                <a:gd name="T7" fmla="*/ 408 h 409"/>
                <a:gd name="T8" fmla="*/ 64 w 388"/>
                <a:gd name="T9" fmla="*/ 408 h 409"/>
                <a:gd name="T10" fmla="*/ 35 w 388"/>
                <a:gd name="T11" fmla="*/ 408 h 409"/>
                <a:gd name="T12" fmla="*/ 11 w 388"/>
                <a:gd name="T13" fmla="*/ 406 h 409"/>
                <a:gd name="T14" fmla="*/ 0 w 388"/>
                <a:gd name="T15" fmla="*/ 405 h 409"/>
                <a:gd name="T16" fmla="*/ 0 60000 65536"/>
                <a:gd name="T17" fmla="*/ 0 60000 65536"/>
                <a:gd name="T18" fmla="*/ 0 60000 65536"/>
                <a:gd name="T19" fmla="*/ 0 60000 65536"/>
                <a:gd name="T20" fmla="*/ 0 60000 65536"/>
                <a:gd name="T21" fmla="*/ 0 60000 65536"/>
                <a:gd name="T22" fmla="*/ 0 60000 65536"/>
                <a:gd name="T23" fmla="*/ 0 60000 65536"/>
                <a:gd name="T24" fmla="*/ 0 w 388"/>
                <a:gd name="T25" fmla="*/ 0 h 409"/>
                <a:gd name="T26" fmla="*/ 388 w 388"/>
                <a:gd name="T27" fmla="*/ 409 h 40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88" h="409">
                  <a:moveTo>
                    <a:pt x="0" y="405"/>
                  </a:moveTo>
                  <a:lnTo>
                    <a:pt x="326" y="0"/>
                  </a:lnTo>
                  <a:lnTo>
                    <a:pt x="387" y="7"/>
                  </a:lnTo>
                  <a:lnTo>
                    <a:pt x="120" y="408"/>
                  </a:lnTo>
                  <a:lnTo>
                    <a:pt x="64" y="408"/>
                  </a:lnTo>
                  <a:lnTo>
                    <a:pt x="35" y="408"/>
                  </a:lnTo>
                  <a:lnTo>
                    <a:pt x="11" y="406"/>
                  </a:lnTo>
                  <a:lnTo>
                    <a:pt x="0" y="405"/>
                  </a:lnTo>
                </a:path>
              </a:pathLst>
            </a:custGeom>
            <a:solidFill>
              <a:srgbClr val="C0C0C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606" name="Freeform 217">
              <a:extLst>
                <a:ext uri="{FF2B5EF4-FFF2-40B4-BE49-F238E27FC236}">
                  <a16:creationId xmlns:a16="http://schemas.microsoft.com/office/drawing/2014/main" id="{D81F4E4A-BDDA-4551-BC0A-440E9C810E6C}"/>
                </a:ext>
              </a:extLst>
            </p:cNvPr>
            <p:cNvSpPr>
              <a:spLocks noChangeAspect="1"/>
            </p:cNvSpPr>
            <p:nvPr/>
          </p:nvSpPr>
          <p:spPr bwMode="auto">
            <a:xfrm>
              <a:off x="3284" y="2180"/>
              <a:ext cx="636" cy="84"/>
            </a:xfrm>
            <a:custGeom>
              <a:avLst/>
              <a:gdLst>
                <a:gd name="T0" fmla="*/ 0 w 636"/>
                <a:gd name="T1" fmla="*/ 0 h 84"/>
                <a:gd name="T2" fmla="*/ 134 w 636"/>
                <a:gd name="T3" fmla="*/ 7 h 84"/>
                <a:gd name="T4" fmla="*/ 293 w 636"/>
                <a:gd name="T5" fmla="*/ 11 h 84"/>
                <a:gd name="T6" fmla="*/ 438 w 636"/>
                <a:gd name="T7" fmla="*/ 11 h 84"/>
                <a:gd name="T8" fmla="*/ 487 w 636"/>
                <a:gd name="T9" fmla="*/ 7 h 84"/>
                <a:gd name="T10" fmla="*/ 635 w 636"/>
                <a:gd name="T11" fmla="*/ 18 h 84"/>
                <a:gd name="T12" fmla="*/ 628 w 636"/>
                <a:gd name="T13" fmla="*/ 31 h 84"/>
                <a:gd name="T14" fmla="*/ 630 w 636"/>
                <a:gd name="T15" fmla="*/ 30 h 84"/>
                <a:gd name="T16" fmla="*/ 628 w 636"/>
                <a:gd name="T17" fmla="*/ 27 h 84"/>
                <a:gd name="T18" fmla="*/ 623 w 636"/>
                <a:gd name="T19" fmla="*/ 37 h 84"/>
                <a:gd name="T20" fmla="*/ 622 w 636"/>
                <a:gd name="T21" fmla="*/ 43 h 84"/>
                <a:gd name="T22" fmla="*/ 618 w 636"/>
                <a:gd name="T23" fmla="*/ 45 h 84"/>
                <a:gd name="T24" fmla="*/ 546 w 636"/>
                <a:gd name="T25" fmla="*/ 38 h 84"/>
                <a:gd name="T26" fmla="*/ 472 w 636"/>
                <a:gd name="T27" fmla="*/ 30 h 84"/>
                <a:gd name="T28" fmla="*/ 481 w 636"/>
                <a:gd name="T29" fmla="*/ 41 h 84"/>
                <a:gd name="T30" fmla="*/ 500 w 636"/>
                <a:gd name="T31" fmla="*/ 43 h 84"/>
                <a:gd name="T32" fmla="*/ 527 w 636"/>
                <a:gd name="T33" fmla="*/ 46 h 84"/>
                <a:gd name="T34" fmla="*/ 545 w 636"/>
                <a:gd name="T35" fmla="*/ 65 h 84"/>
                <a:gd name="T36" fmla="*/ 560 w 636"/>
                <a:gd name="T37" fmla="*/ 82 h 84"/>
                <a:gd name="T38" fmla="*/ 481 w 636"/>
                <a:gd name="T39" fmla="*/ 83 h 84"/>
                <a:gd name="T40" fmla="*/ 340 w 636"/>
                <a:gd name="T41" fmla="*/ 73 h 84"/>
                <a:gd name="T42" fmla="*/ 181 w 636"/>
                <a:gd name="T43" fmla="*/ 47 h 84"/>
                <a:gd name="T44" fmla="*/ 2 w 636"/>
                <a:gd name="T45" fmla="*/ 6 h 84"/>
                <a:gd name="T46" fmla="*/ 0 w 636"/>
                <a:gd name="T47" fmla="*/ 0 h 8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636"/>
                <a:gd name="T73" fmla="*/ 0 h 84"/>
                <a:gd name="T74" fmla="*/ 636 w 636"/>
                <a:gd name="T75" fmla="*/ 84 h 8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636" h="84">
                  <a:moveTo>
                    <a:pt x="0" y="0"/>
                  </a:moveTo>
                  <a:lnTo>
                    <a:pt x="134" y="7"/>
                  </a:lnTo>
                  <a:lnTo>
                    <a:pt x="293" y="11"/>
                  </a:lnTo>
                  <a:lnTo>
                    <a:pt x="438" y="11"/>
                  </a:lnTo>
                  <a:lnTo>
                    <a:pt x="487" y="7"/>
                  </a:lnTo>
                  <a:lnTo>
                    <a:pt x="635" y="18"/>
                  </a:lnTo>
                  <a:lnTo>
                    <a:pt x="628" y="31"/>
                  </a:lnTo>
                  <a:lnTo>
                    <a:pt x="630" y="30"/>
                  </a:lnTo>
                  <a:lnTo>
                    <a:pt x="628" y="27"/>
                  </a:lnTo>
                  <a:lnTo>
                    <a:pt x="623" y="37"/>
                  </a:lnTo>
                  <a:lnTo>
                    <a:pt x="622" y="43"/>
                  </a:lnTo>
                  <a:lnTo>
                    <a:pt x="618" y="45"/>
                  </a:lnTo>
                  <a:lnTo>
                    <a:pt x="546" y="38"/>
                  </a:lnTo>
                  <a:lnTo>
                    <a:pt x="472" y="30"/>
                  </a:lnTo>
                  <a:lnTo>
                    <a:pt x="481" y="41"/>
                  </a:lnTo>
                  <a:lnTo>
                    <a:pt x="500" y="43"/>
                  </a:lnTo>
                  <a:lnTo>
                    <a:pt x="527" y="46"/>
                  </a:lnTo>
                  <a:lnTo>
                    <a:pt x="545" y="65"/>
                  </a:lnTo>
                  <a:lnTo>
                    <a:pt x="560" y="82"/>
                  </a:lnTo>
                  <a:lnTo>
                    <a:pt x="481" y="83"/>
                  </a:lnTo>
                  <a:lnTo>
                    <a:pt x="340" y="73"/>
                  </a:lnTo>
                  <a:lnTo>
                    <a:pt x="181" y="47"/>
                  </a:lnTo>
                  <a:lnTo>
                    <a:pt x="2" y="6"/>
                  </a:lnTo>
                  <a:lnTo>
                    <a:pt x="0" y="0"/>
                  </a:lnTo>
                </a:path>
              </a:pathLst>
            </a:custGeom>
            <a:solidFill>
              <a:srgbClr val="A0A0A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607" name="Freeform 218">
              <a:extLst>
                <a:ext uri="{FF2B5EF4-FFF2-40B4-BE49-F238E27FC236}">
                  <a16:creationId xmlns:a16="http://schemas.microsoft.com/office/drawing/2014/main" id="{547C12F4-66E8-41CA-8683-9E9EA32A7579}"/>
                </a:ext>
              </a:extLst>
            </p:cNvPr>
            <p:cNvSpPr>
              <a:spLocks noChangeAspect="1"/>
            </p:cNvSpPr>
            <p:nvPr/>
          </p:nvSpPr>
          <p:spPr bwMode="auto">
            <a:xfrm>
              <a:off x="4172" y="1660"/>
              <a:ext cx="40" cy="44"/>
            </a:xfrm>
            <a:custGeom>
              <a:avLst/>
              <a:gdLst>
                <a:gd name="T0" fmla="*/ 9 w 40"/>
                <a:gd name="T1" fmla="*/ 0 h 44"/>
                <a:gd name="T2" fmla="*/ 25 w 40"/>
                <a:gd name="T3" fmla="*/ 4 h 44"/>
                <a:gd name="T4" fmla="*/ 39 w 40"/>
                <a:gd name="T5" fmla="*/ 16 h 44"/>
                <a:gd name="T6" fmla="*/ 21 w 40"/>
                <a:gd name="T7" fmla="*/ 43 h 44"/>
                <a:gd name="T8" fmla="*/ 0 w 40"/>
                <a:gd name="T9" fmla="*/ 41 h 44"/>
                <a:gd name="T10" fmla="*/ 9 w 40"/>
                <a:gd name="T11" fmla="*/ 2 h 44"/>
                <a:gd name="T12" fmla="*/ 9 w 40"/>
                <a:gd name="T13" fmla="*/ 0 h 44"/>
                <a:gd name="T14" fmla="*/ 0 60000 65536"/>
                <a:gd name="T15" fmla="*/ 0 60000 65536"/>
                <a:gd name="T16" fmla="*/ 0 60000 65536"/>
                <a:gd name="T17" fmla="*/ 0 60000 65536"/>
                <a:gd name="T18" fmla="*/ 0 60000 65536"/>
                <a:gd name="T19" fmla="*/ 0 60000 65536"/>
                <a:gd name="T20" fmla="*/ 0 60000 65536"/>
                <a:gd name="T21" fmla="*/ 0 w 40"/>
                <a:gd name="T22" fmla="*/ 0 h 44"/>
                <a:gd name="T23" fmla="*/ 40 w 40"/>
                <a:gd name="T24" fmla="*/ 44 h 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44">
                  <a:moveTo>
                    <a:pt x="9" y="0"/>
                  </a:moveTo>
                  <a:lnTo>
                    <a:pt x="25" y="4"/>
                  </a:lnTo>
                  <a:lnTo>
                    <a:pt x="39" y="16"/>
                  </a:lnTo>
                  <a:lnTo>
                    <a:pt x="21" y="43"/>
                  </a:lnTo>
                  <a:lnTo>
                    <a:pt x="0" y="41"/>
                  </a:lnTo>
                  <a:lnTo>
                    <a:pt x="9" y="2"/>
                  </a:lnTo>
                  <a:lnTo>
                    <a:pt x="9" y="0"/>
                  </a:lnTo>
                </a:path>
              </a:pathLst>
            </a:custGeom>
            <a:solidFill>
              <a:srgbClr val="C0C0C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608" name="Freeform 219">
              <a:extLst>
                <a:ext uri="{FF2B5EF4-FFF2-40B4-BE49-F238E27FC236}">
                  <a16:creationId xmlns:a16="http://schemas.microsoft.com/office/drawing/2014/main" id="{F942A909-F687-4A52-82B0-5989438B92FB}"/>
                </a:ext>
              </a:extLst>
            </p:cNvPr>
            <p:cNvSpPr>
              <a:spLocks noChangeAspect="1"/>
            </p:cNvSpPr>
            <p:nvPr/>
          </p:nvSpPr>
          <p:spPr bwMode="auto">
            <a:xfrm>
              <a:off x="3240" y="2099"/>
              <a:ext cx="46" cy="48"/>
            </a:xfrm>
            <a:custGeom>
              <a:avLst/>
              <a:gdLst>
                <a:gd name="T0" fmla="*/ 0 w 46"/>
                <a:gd name="T1" fmla="*/ 46 h 48"/>
                <a:gd name="T2" fmla="*/ 35 w 46"/>
                <a:gd name="T3" fmla="*/ 0 h 48"/>
                <a:gd name="T4" fmla="*/ 45 w 46"/>
                <a:gd name="T5" fmla="*/ 5 h 48"/>
                <a:gd name="T6" fmla="*/ 26 w 46"/>
                <a:gd name="T7" fmla="*/ 41 h 48"/>
                <a:gd name="T8" fmla="*/ 9 w 46"/>
                <a:gd name="T9" fmla="*/ 47 h 48"/>
                <a:gd name="T10" fmla="*/ 2 w 46"/>
                <a:gd name="T11" fmla="*/ 46 h 48"/>
                <a:gd name="T12" fmla="*/ 0 w 46"/>
                <a:gd name="T13" fmla="*/ 46 h 48"/>
                <a:gd name="T14" fmla="*/ 0 60000 65536"/>
                <a:gd name="T15" fmla="*/ 0 60000 65536"/>
                <a:gd name="T16" fmla="*/ 0 60000 65536"/>
                <a:gd name="T17" fmla="*/ 0 60000 65536"/>
                <a:gd name="T18" fmla="*/ 0 60000 65536"/>
                <a:gd name="T19" fmla="*/ 0 60000 65536"/>
                <a:gd name="T20" fmla="*/ 0 60000 65536"/>
                <a:gd name="T21" fmla="*/ 0 w 46"/>
                <a:gd name="T22" fmla="*/ 0 h 48"/>
                <a:gd name="T23" fmla="*/ 46 w 46"/>
                <a:gd name="T24" fmla="*/ 48 h 4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6" h="48">
                  <a:moveTo>
                    <a:pt x="0" y="46"/>
                  </a:moveTo>
                  <a:lnTo>
                    <a:pt x="35" y="0"/>
                  </a:lnTo>
                  <a:lnTo>
                    <a:pt x="45" y="5"/>
                  </a:lnTo>
                  <a:lnTo>
                    <a:pt x="26" y="41"/>
                  </a:lnTo>
                  <a:lnTo>
                    <a:pt x="9" y="47"/>
                  </a:lnTo>
                  <a:lnTo>
                    <a:pt x="2" y="46"/>
                  </a:lnTo>
                  <a:lnTo>
                    <a:pt x="0" y="46"/>
                  </a:lnTo>
                </a:path>
              </a:pathLst>
            </a:custGeom>
            <a:solidFill>
              <a:srgbClr val="E0E0E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609" name="Freeform 220">
              <a:extLst>
                <a:ext uri="{FF2B5EF4-FFF2-40B4-BE49-F238E27FC236}">
                  <a16:creationId xmlns:a16="http://schemas.microsoft.com/office/drawing/2014/main" id="{C8BE7294-4940-4D0A-AB03-6728D6EC4AB5}"/>
                </a:ext>
              </a:extLst>
            </p:cNvPr>
            <p:cNvSpPr>
              <a:spLocks noChangeAspect="1"/>
            </p:cNvSpPr>
            <p:nvPr/>
          </p:nvSpPr>
          <p:spPr bwMode="auto">
            <a:xfrm>
              <a:off x="2970" y="2424"/>
              <a:ext cx="1339" cy="450"/>
            </a:xfrm>
            <a:custGeom>
              <a:avLst/>
              <a:gdLst>
                <a:gd name="T0" fmla="*/ 0 w 1339"/>
                <a:gd name="T1" fmla="*/ 3 h 450"/>
                <a:gd name="T2" fmla="*/ 27 w 1339"/>
                <a:gd name="T3" fmla="*/ 0 h 450"/>
                <a:gd name="T4" fmla="*/ 61 w 1339"/>
                <a:gd name="T5" fmla="*/ 3 h 450"/>
                <a:gd name="T6" fmla="*/ 117 w 1339"/>
                <a:gd name="T7" fmla="*/ 4 h 450"/>
                <a:gd name="T8" fmla="*/ 163 w 1339"/>
                <a:gd name="T9" fmla="*/ 4 h 450"/>
                <a:gd name="T10" fmla="*/ 1338 w 1339"/>
                <a:gd name="T11" fmla="*/ 447 h 450"/>
                <a:gd name="T12" fmla="*/ 1322 w 1339"/>
                <a:gd name="T13" fmla="*/ 449 h 450"/>
                <a:gd name="T14" fmla="*/ 1314 w 1339"/>
                <a:gd name="T15" fmla="*/ 448 h 450"/>
                <a:gd name="T16" fmla="*/ 1287 w 1339"/>
                <a:gd name="T17" fmla="*/ 446 h 450"/>
                <a:gd name="T18" fmla="*/ 10 w 1339"/>
                <a:gd name="T19" fmla="*/ 8 h 450"/>
                <a:gd name="T20" fmla="*/ 0 w 1339"/>
                <a:gd name="T21" fmla="*/ 3 h 45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339"/>
                <a:gd name="T34" fmla="*/ 0 h 450"/>
                <a:gd name="T35" fmla="*/ 1339 w 1339"/>
                <a:gd name="T36" fmla="*/ 450 h 45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339" h="450">
                  <a:moveTo>
                    <a:pt x="0" y="3"/>
                  </a:moveTo>
                  <a:lnTo>
                    <a:pt x="27" y="0"/>
                  </a:lnTo>
                  <a:lnTo>
                    <a:pt x="61" y="3"/>
                  </a:lnTo>
                  <a:lnTo>
                    <a:pt x="117" y="4"/>
                  </a:lnTo>
                  <a:lnTo>
                    <a:pt x="163" y="4"/>
                  </a:lnTo>
                  <a:lnTo>
                    <a:pt x="1338" y="447"/>
                  </a:lnTo>
                  <a:lnTo>
                    <a:pt x="1322" y="449"/>
                  </a:lnTo>
                  <a:lnTo>
                    <a:pt x="1314" y="448"/>
                  </a:lnTo>
                  <a:lnTo>
                    <a:pt x="1287" y="446"/>
                  </a:lnTo>
                  <a:lnTo>
                    <a:pt x="10" y="8"/>
                  </a:lnTo>
                  <a:lnTo>
                    <a:pt x="0" y="3"/>
                  </a:lnTo>
                </a:path>
              </a:pathLst>
            </a:custGeom>
            <a:solidFill>
              <a:srgbClr val="C0C0C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610" name="Freeform 221">
              <a:extLst>
                <a:ext uri="{FF2B5EF4-FFF2-40B4-BE49-F238E27FC236}">
                  <a16:creationId xmlns:a16="http://schemas.microsoft.com/office/drawing/2014/main" id="{85E527B0-8B8A-4A04-85F0-4A00EAB55A0E}"/>
                </a:ext>
              </a:extLst>
            </p:cNvPr>
            <p:cNvSpPr>
              <a:spLocks noChangeAspect="1"/>
            </p:cNvSpPr>
            <p:nvPr/>
          </p:nvSpPr>
          <p:spPr bwMode="auto">
            <a:xfrm>
              <a:off x="2286" y="1878"/>
              <a:ext cx="207" cy="191"/>
            </a:xfrm>
            <a:custGeom>
              <a:avLst/>
              <a:gdLst>
                <a:gd name="T0" fmla="*/ 54 w 207"/>
                <a:gd name="T1" fmla="*/ 100 h 191"/>
                <a:gd name="T2" fmla="*/ 0 w 207"/>
                <a:gd name="T3" fmla="*/ 7 h 191"/>
                <a:gd name="T4" fmla="*/ 22 w 207"/>
                <a:gd name="T5" fmla="*/ 2 h 191"/>
                <a:gd name="T6" fmla="*/ 35 w 207"/>
                <a:gd name="T7" fmla="*/ 0 h 191"/>
                <a:gd name="T8" fmla="*/ 48 w 207"/>
                <a:gd name="T9" fmla="*/ 4 h 191"/>
                <a:gd name="T10" fmla="*/ 203 w 207"/>
                <a:gd name="T11" fmla="*/ 178 h 191"/>
                <a:gd name="T12" fmla="*/ 206 w 207"/>
                <a:gd name="T13" fmla="*/ 190 h 191"/>
                <a:gd name="T14" fmla="*/ 129 w 207"/>
                <a:gd name="T15" fmla="*/ 188 h 191"/>
                <a:gd name="T16" fmla="*/ 121 w 207"/>
                <a:gd name="T17" fmla="*/ 159 h 191"/>
                <a:gd name="T18" fmla="*/ 72 w 207"/>
                <a:gd name="T19" fmla="*/ 136 h 191"/>
                <a:gd name="T20" fmla="*/ 56 w 207"/>
                <a:gd name="T21" fmla="*/ 102 h 191"/>
                <a:gd name="T22" fmla="*/ 54 w 207"/>
                <a:gd name="T23" fmla="*/ 100 h 19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07"/>
                <a:gd name="T37" fmla="*/ 0 h 191"/>
                <a:gd name="T38" fmla="*/ 207 w 207"/>
                <a:gd name="T39" fmla="*/ 191 h 19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07" h="191">
                  <a:moveTo>
                    <a:pt x="54" y="100"/>
                  </a:moveTo>
                  <a:lnTo>
                    <a:pt x="0" y="7"/>
                  </a:lnTo>
                  <a:lnTo>
                    <a:pt x="22" y="2"/>
                  </a:lnTo>
                  <a:lnTo>
                    <a:pt x="35" y="0"/>
                  </a:lnTo>
                  <a:lnTo>
                    <a:pt x="48" y="4"/>
                  </a:lnTo>
                  <a:lnTo>
                    <a:pt x="203" y="178"/>
                  </a:lnTo>
                  <a:lnTo>
                    <a:pt x="206" y="190"/>
                  </a:lnTo>
                  <a:lnTo>
                    <a:pt x="129" y="188"/>
                  </a:lnTo>
                  <a:lnTo>
                    <a:pt x="121" y="159"/>
                  </a:lnTo>
                  <a:lnTo>
                    <a:pt x="72" y="136"/>
                  </a:lnTo>
                  <a:lnTo>
                    <a:pt x="56" y="102"/>
                  </a:lnTo>
                  <a:lnTo>
                    <a:pt x="54" y="100"/>
                  </a:lnTo>
                </a:path>
              </a:pathLst>
            </a:custGeom>
            <a:solidFill>
              <a:srgbClr val="B0B0B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611" name="Line 222">
              <a:extLst>
                <a:ext uri="{FF2B5EF4-FFF2-40B4-BE49-F238E27FC236}">
                  <a16:creationId xmlns:a16="http://schemas.microsoft.com/office/drawing/2014/main" id="{78132D72-2B5C-4A22-84F9-6A0C323BB59A}"/>
                </a:ext>
              </a:extLst>
            </p:cNvPr>
            <p:cNvSpPr>
              <a:spLocks noChangeAspect="1" noChangeShapeType="1"/>
            </p:cNvSpPr>
            <p:nvPr/>
          </p:nvSpPr>
          <p:spPr bwMode="auto">
            <a:xfrm>
              <a:off x="2340" y="1982"/>
              <a:ext cx="19" cy="37"/>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612" name="Freeform 223">
              <a:extLst>
                <a:ext uri="{FF2B5EF4-FFF2-40B4-BE49-F238E27FC236}">
                  <a16:creationId xmlns:a16="http://schemas.microsoft.com/office/drawing/2014/main" id="{35F439AC-3AA6-4601-B6D3-FA1022FEB241}"/>
                </a:ext>
              </a:extLst>
            </p:cNvPr>
            <p:cNvSpPr>
              <a:spLocks noChangeAspect="1"/>
            </p:cNvSpPr>
            <p:nvPr/>
          </p:nvSpPr>
          <p:spPr bwMode="auto">
            <a:xfrm>
              <a:off x="2427" y="2000"/>
              <a:ext cx="70" cy="75"/>
            </a:xfrm>
            <a:custGeom>
              <a:avLst/>
              <a:gdLst>
                <a:gd name="T0" fmla="*/ 0 w 70"/>
                <a:gd name="T1" fmla="*/ 0 h 75"/>
                <a:gd name="T2" fmla="*/ 58 w 70"/>
                <a:gd name="T3" fmla="*/ 74 h 75"/>
                <a:gd name="T4" fmla="*/ 69 w 70"/>
                <a:gd name="T5" fmla="*/ 70 h 75"/>
                <a:gd name="T6" fmla="*/ 21 w 70"/>
                <a:gd name="T7" fmla="*/ 7 h 75"/>
                <a:gd name="T8" fmla="*/ 0 60000 65536"/>
                <a:gd name="T9" fmla="*/ 0 60000 65536"/>
                <a:gd name="T10" fmla="*/ 0 60000 65536"/>
                <a:gd name="T11" fmla="*/ 0 60000 65536"/>
                <a:gd name="T12" fmla="*/ 0 w 70"/>
                <a:gd name="T13" fmla="*/ 0 h 75"/>
                <a:gd name="T14" fmla="*/ 70 w 70"/>
                <a:gd name="T15" fmla="*/ 75 h 75"/>
              </a:gdLst>
              <a:ahLst/>
              <a:cxnLst>
                <a:cxn ang="T8">
                  <a:pos x="T0" y="T1"/>
                </a:cxn>
                <a:cxn ang="T9">
                  <a:pos x="T2" y="T3"/>
                </a:cxn>
                <a:cxn ang="T10">
                  <a:pos x="T4" y="T5"/>
                </a:cxn>
                <a:cxn ang="T11">
                  <a:pos x="T6" y="T7"/>
                </a:cxn>
              </a:cxnLst>
              <a:rect l="T12" t="T13" r="T14" b="T15"/>
              <a:pathLst>
                <a:path w="70" h="75">
                  <a:moveTo>
                    <a:pt x="0" y="0"/>
                  </a:moveTo>
                  <a:lnTo>
                    <a:pt x="58" y="74"/>
                  </a:lnTo>
                  <a:lnTo>
                    <a:pt x="69" y="70"/>
                  </a:lnTo>
                  <a:lnTo>
                    <a:pt x="21" y="7"/>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613" name="Freeform 224">
              <a:extLst>
                <a:ext uri="{FF2B5EF4-FFF2-40B4-BE49-F238E27FC236}">
                  <a16:creationId xmlns:a16="http://schemas.microsoft.com/office/drawing/2014/main" id="{C9AB1BCF-0FF5-443A-BC1E-F277C515CA9D}"/>
                </a:ext>
              </a:extLst>
            </p:cNvPr>
            <p:cNvSpPr>
              <a:spLocks noChangeAspect="1"/>
            </p:cNvSpPr>
            <p:nvPr/>
          </p:nvSpPr>
          <p:spPr bwMode="auto">
            <a:xfrm>
              <a:off x="2425" y="1890"/>
              <a:ext cx="553" cy="244"/>
            </a:xfrm>
            <a:custGeom>
              <a:avLst/>
              <a:gdLst>
                <a:gd name="T0" fmla="*/ 0 w 553"/>
                <a:gd name="T1" fmla="*/ 1 h 244"/>
                <a:gd name="T2" fmla="*/ 449 w 553"/>
                <a:gd name="T3" fmla="*/ 232 h 244"/>
                <a:gd name="T4" fmla="*/ 502 w 553"/>
                <a:gd name="T5" fmla="*/ 238 h 244"/>
                <a:gd name="T6" fmla="*/ 552 w 553"/>
                <a:gd name="T7" fmla="*/ 243 h 244"/>
                <a:gd name="T8" fmla="*/ 513 w 553"/>
                <a:gd name="T9" fmla="*/ 231 h 244"/>
                <a:gd name="T10" fmla="*/ 43 w 553"/>
                <a:gd name="T11" fmla="*/ 2 h 244"/>
                <a:gd name="T12" fmla="*/ 23 w 553"/>
                <a:gd name="T13" fmla="*/ 0 h 244"/>
                <a:gd name="T14" fmla="*/ 3 w 553"/>
                <a:gd name="T15" fmla="*/ 2 h 244"/>
                <a:gd name="T16" fmla="*/ 0 w 553"/>
                <a:gd name="T17" fmla="*/ 1 h 24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53"/>
                <a:gd name="T28" fmla="*/ 0 h 244"/>
                <a:gd name="T29" fmla="*/ 553 w 553"/>
                <a:gd name="T30" fmla="*/ 244 h 24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53" h="244">
                  <a:moveTo>
                    <a:pt x="0" y="1"/>
                  </a:moveTo>
                  <a:lnTo>
                    <a:pt x="449" y="232"/>
                  </a:lnTo>
                  <a:lnTo>
                    <a:pt x="502" y="238"/>
                  </a:lnTo>
                  <a:lnTo>
                    <a:pt x="552" y="243"/>
                  </a:lnTo>
                  <a:lnTo>
                    <a:pt x="513" y="231"/>
                  </a:lnTo>
                  <a:lnTo>
                    <a:pt x="43" y="2"/>
                  </a:lnTo>
                  <a:lnTo>
                    <a:pt x="23" y="0"/>
                  </a:lnTo>
                  <a:lnTo>
                    <a:pt x="3" y="2"/>
                  </a:lnTo>
                  <a:lnTo>
                    <a:pt x="0" y="1"/>
                  </a:lnTo>
                </a:path>
              </a:pathLst>
            </a:custGeom>
            <a:solidFill>
              <a:srgbClr val="B0B0B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614" name="Freeform 225">
              <a:extLst>
                <a:ext uri="{FF2B5EF4-FFF2-40B4-BE49-F238E27FC236}">
                  <a16:creationId xmlns:a16="http://schemas.microsoft.com/office/drawing/2014/main" id="{CC3D6F8D-E659-4FD0-8FBF-1B54472F1E08}"/>
                </a:ext>
              </a:extLst>
            </p:cNvPr>
            <p:cNvSpPr>
              <a:spLocks noChangeAspect="1"/>
            </p:cNvSpPr>
            <p:nvPr/>
          </p:nvSpPr>
          <p:spPr bwMode="auto">
            <a:xfrm>
              <a:off x="3809" y="2231"/>
              <a:ext cx="150" cy="83"/>
            </a:xfrm>
            <a:custGeom>
              <a:avLst/>
              <a:gdLst>
                <a:gd name="T0" fmla="*/ 2 w 150"/>
                <a:gd name="T1" fmla="*/ 0 h 83"/>
                <a:gd name="T2" fmla="*/ 22 w 150"/>
                <a:gd name="T3" fmla="*/ 1 h 83"/>
                <a:gd name="T4" fmla="*/ 134 w 150"/>
                <a:gd name="T5" fmla="*/ 55 h 83"/>
                <a:gd name="T6" fmla="*/ 149 w 150"/>
                <a:gd name="T7" fmla="*/ 82 h 83"/>
                <a:gd name="T8" fmla="*/ 126 w 150"/>
                <a:gd name="T9" fmla="*/ 73 h 83"/>
                <a:gd name="T10" fmla="*/ 127 w 150"/>
                <a:gd name="T11" fmla="*/ 67 h 83"/>
                <a:gd name="T12" fmla="*/ 101 w 150"/>
                <a:gd name="T13" fmla="*/ 51 h 83"/>
                <a:gd name="T14" fmla="*/ 35 w 150"/>
                <a:gd name="T15" fmla="*/ 20 h 83"/>
                <a:gd name="T16" fmla="*/ 27 w 150"/>
                <a:gd name="T17" fmla="*/ 19 h 83"/>
                <a:gd name="T18" fmla="*/ 18 w 150"/>
                <a:gd name="T19" fmla="*/ 12 h 83"/>
                <a:gd name="T20" fmla="*/ 0 w 150"/>
                <a:gd name="T21" fmla="*/ 0 h 83"/>
                <a:gd name="T22" fmla="*/ 2 w 150"/>
                <a:gd name="T23" fmla="*/ 0 h 8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50"/>
                <a:gd name="T37" fmla="*/ 0 h 83"/>
                <a:gd name="T38" fmla="*/ 150 w 150"/>
                <a:gd name="T39" fmla="*/ 83 h 8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50" h="83">
                  <a:moveTo>
                    <a:pt x="2" y="0"/>
                  </a:moveTo>
                  <a:lnTo>
                    <a:pt x="22" y="1"/>
                  </a:lnTo>
                  <a:lnTo>
                    <a:pt x="134" y="55"/>
                  </a:lnTo>
                  <a:lnTo>
                    <a:pt x="149" y="82"/>
                  </a:lnTo>
                  <a:lnTo>
                    <a:pt x="126" y="73"/>
                  </a:lnTo>
                  <a:lnTo>
                    <a:pt x="127" y="67"/>
                  </a:lnTo>
                  <a:lnTo>
                    <a:pt x="101" y="51"/>
                  </a:lnTo>
                  <a:lnTo>
                    <a:pt x="35" y="20"/>
                  </a:lnTo>
                  <a:lnTo>
                    <a:pt x="27" y="19"/>
                  </a:lnTo>
                  <a:lnTo>
                    <a:pt x="18" y="12"/>
                  </a:lnTo>
                  <a:lnTo>
                    <a:pt x="0" y="0"/>
                  </a:lnTo>
                  <a:lnTo>
                    <a:pt x="2" y="0"/>
                  </a:lnTo>
                </a:path>
              </a:pathLst>
            </a:custGeom>
            <a:solidFill>
              <a:srgbClr val="20202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615" name="Freeform 226">
              <a:extLst>
                <a:ext uri="{FF2B5EF4-FFF2-40B4-BE49-F238E27FC236}">
                  <a16:creationId xmlns:a16="http://schemas.microsoft.com/office/drawing/2014/main" id="{94C88DFB-983A-4D64-A96A-1C9321CF23E8}"/>
                </a:ext>
              </a:extLst>
            </p:cNvPr>
            <p:cNvSpPr>
              <a:spLocks noChangeAspect="1"/>
            </p:cNvSpPr>
            <p:nvPr/>
          </p:nvSpPr>
          <p:spPr bwMode="auto">
            <a:xfrm>
              <a:off x="3861" y="2295"/>
              <a:ext cx="85" cy="33"/>
            </a:xfrm>
            <a:custGeom>
              <a:avLst/>
              <a:gdLst>
                <a:gd name="T0" fmla="*/ 2 w 85"/>
                <a:gd name="T1" fmla="*/ 0 h 33"/>
                <a:gd name="T2" fmla="*/ 51 w 85"/>
                <a:gd name="T3" fmla="*/ 13 h 33"/>
                <a:gd name="T4" fmla="*/ 84 w 85"/>
                <a:gd name="T5" fmla="*/ 32 h 33"/>
                <a:gd name="T6" fmla="*/ 57 w 85"/>
                <a:gd name="T7" fmla="*/ 19 h 33"/>
                <a:gd name="T8" fmla="*/ 30 w 85"/>
                <a:gd name="T9" fmla="*/ 18 h 33"/>
                <a:gd name="T10" fmla="*/ 5 w 85"/>
                <a:gd name="T11" fmla="*/ 9 h 33"/>
                <a:gd name="T12" fmla="*/ 0 w 85"/>
                <a:gd name="T13" fmla="*/ 0 h 33"/>
                <a:gd name="T14" fmla="*/ 2 w 85"/>
                <a:gd name="T15" fmla="*/ 0 h 33"/>
                <a:gd name="T16" fmla="*/ 0 60000 65536"/>
                <a:gd name="T17" fmla="*/ 0 60000 65536"/>
                <a:gd name="T18" fmla="*/ 0 60000 65536"/>
                <a:gd name="T19" fmla="*/ 0 60000 65536"/>
                <a:gd name="T20" fmla="*/ 0 60000 65536"/>
                <a:gd name="T21" fmla="*/ 0 60000 65536"/>
                <a:gd name="T22" fmla="*/ 0 60000 65536"/>
                <a:gd name="T23" fmla="*/ 0 60000 65536"/>
                <a:gd name="T24" fmla="*/ 0 w 85"/>
                <a:gd name="T25" fmla="*/ 0 h 33"/>
                <a:gd name="T26" fmla="*/ 85 w 85"/>
                <a:gd name="T27" fmla="*/ 33 h 3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5" h="33">
                  <a:moveTo>
                    <a:pt x="2" y="0"/>
                  </a:moveTo>
                  <a:lnTo>
                    <a:pt x="51" y="13"/>
                  </a:lnTo>
                  <a:lnTo>
                    <a:pt x="84" y="32"/>
                  </a:lnTo>
                  <a:lnTo>
                    <a:pt x="57" y="19"/>
                  </a:lnTo>
                  <a:lnTo>
                    <a:pt x="30" y="18"/>
                  </a:lnTo>
                  <a:lnTo>
                    <a:pt x="5" y="9"/>
                  </a:lnTo>
                  <a:lnTo>
                    <a:pt x="0" y="0"/>
                  </a:lnTo>
                  <a:lnTo>
                    <a:pt x="2" y="0"/>
                  </a:lnTo>
                </a:path>
              </a:pathLst>
            </a:custGeom>
            <a:solidFill>
              <a:srgbClr val="00000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616" name="Freeform 227">
              <a:extLst>
                <a:ext uri="{FF2B5EF4-FFF2-40B4-BE49-F238E27FC236}">
                  <a16:creationId xmlns:a16="http://schemas.microsoft.com/office/drawing/2014/main" id="{4BA8BA8A-FB12-4244-AA70-BF6F999A6D24}"/>
                </a:ext>
              </a:extLst>
            </p:cNvPr>
            <p:cNvSpPr>
              <a:spLocks noChangeAspect="1"/>
            </p:cNvSpPr>
            <p:nvPr/>
          </p:nvSpPr>
          <p:spPr bwMode="auto">
            <a:xfrm>
              <a:off x="3875" y="2347"/>
              <a:ext cx="94" cy="34"/>
            </a:xfrm>
            <a:custGeom>
              <a:avLst/>
              <a:gdLst>
                <a:gd name="T0" fmla="*/ 0 w 94"/>
                <a:gd name="T1" fmla="*/ 0 h 34"/>
                <a:gd name="T2" fmla="*/ 67 w 94"/>
                <a:gd name="T3" fmla="*/ 14 h 34"/>
                <a:gd name="T4" fmla="*/ 93 w 94"/>
                <a:gd name="T5" fmla="*/ 23 h 34"/>
                <a:gd name="T6" fmla="*/ 92 w 94"/>
                <a:gd name="T7" fmla="*/ 33 h 34"/>
                <a:gd name="T8" fmla="*/ 85 w 94"/>
                <a:gd name="T9" fmla="*/ 28 h 34"/>
                <a:gd name="T10" fmla="*/ 80 w 94"/>
                <a:gd name="T11" fmla="*/ 25 h 34"/>
                <a:gd name="T12" fmla="*/ 32 w 94"/>
                <a:gd name="T13" fmla="*/ 15 h 34"/>
                <a:gd name="T14" fmla="*/ 3 w 94"/>
                <a:gd name="T15" fmla="*/ 11 h 34"/>
                <a:gd name="T16" fmla="*/ 0 w 94"/>
                <a:gd name="T17" fmla="*/ 0 h 3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4"/>
                <a:gd name="T28" fmla="*/ 0 h 34"/>
                <a:gd name="T29" fmla="*/ 94 w 94"/>
                <a:gd name="T30" fmla="*/ 34 h 3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4" h="34">
                  <a:moveTo>
                    <a:pt x="0" y="0"/>
                  </a:moveTo>
                  <a:lnTo>
                    <a:pt x="67" y="14"/>
                  </a:lnTo>
                  <a:lnTo>
                    <a:pt x="93" y="23"/>
                  </a:lnTo>
                  <a:lnTo>
                    <a:pt x="92" y="33"/>
                  </a:lnTo>
                  <a:lnTo>
                    <a:pt x="85" y="28"/>
                  </a:lnTo>
                  <a:lnTo>
                    <a:pt x="80" y="25"/>
                  </a:lnTo>
                  <a:lnTo>
                    <a:pt x="32" y="15"/>
                  </a:lnTo>
                  <a:lnTo>
                    <a:pt x="3" y="11"/>
                  </a:lnTo>
                  <a:lnTo>
                    <a:pt x="0" y="0"/>
                  </a:lnTo>
                </a:path>
              </a:pathLst>
            </a:custGeom>
            <a:solidFill>
              <a:srgbClr val="00000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617" name="Freeform 228">
              <a:extLst>
                <a:ext uri="{FF2B5EF4-FFF2-40B4-BE49-F238E27FC236}">
                  <a16:creationId xmlns:a16="http://schemas.microsoft.com/office/drawing/2014/main" id="{6BF9F8CF-3103-4C45-AAA3-5D566C916619}"/>
                </a:ext>
              </a:extLst>
            </p:cNvPr>
            <p:cNvSpPr>
              <a:spLocks noChangeAspect="1"/>
            </p:cNvSpPr>
            <p:nvPr/>
          </p:nvSpPr>
          <p:spPr bwMode="auto">
            <a:xfrm>
              <a:off x="3878" y="2360"/>
              <a:ext cx="90" cy="37"/>
            </a:xfrm>
            <a:custGeom>
              <a:avLst/>
              <a:gdLst>
                <a:gd name="T0" fmla="*/ 0 w 90"/>
                <a:gd name="T1" fmla="*/ 0 h 37"/>
                <a:gd name="T2" fmla="*/ 51 w 90"/>
                <a:gd name="T3" fmla="*/ 11 h 37"/>
                <a:gd name="T4" fmla="*/ 78 w 90"/>
                <a:gd name="T5" fmla="*/ 15 h 37"/>
                <a:gd name="T6" fmla="*/ 87 w 90"/>
                <a:gd name="T7" fmla="*/ 22 h 37"/>
                <a:gd name="T8" fmla="*/ 89 w 90"/>
                <a:gd name="T9" fmla="*/ 22 h 37"/>
                <a:gd name="T10" fmla="*/ 87 w 90"/>
                <a:gd name="T11" fmla="*/ 36 h 37"/>
                <a:gd name="T12" fmla="*/ 1 w 90"/>
                <a:gd name="T13" fmla="*/ 31 h 37"/>
                <a:gd name="T14" fmla="*/ 0 w 90"/>
                <a:gd name="T15" fmla="*/ 2 h 37"/>
                <a:gd name="T16" fmla="*/ 0 w 90"/>
                <a:gd name="T17" fmla="*/ 0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0"/>
                <a:gd name="T28" fmla="*/ 0 h 37"/>
                <a:gd name="T29" fmla="*/ 90 w 90"/>
                <a:gd name="T30" fmla="*/ 37 h 3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0" h="37">
                  <a:moveTo>
                    <a:pt x="0" y="0"/>
                  </a:moveTo>
                  <a:lnTo>
                    <a:pt x="51" y="11"/>
                  </a:lnTo>
                  <a:lnTo>
                    <a:pt x="78" y="15"/>
                  </a:lnTo>
                  <a:lnTo>
                    <a:pt x="87" y="22"/>
                  </a:lnTo>
                  <a:lnTo>
                    <a:pt x="89" y="22"/>
                  </a:lnTo>
                  <a:lnTo>
                    <a:pt x="87" y="36"/>
                  </a:lnTo>
                  <a:lnTo>
                    <a:pt x="1" y="31"/>
                  </a:lnTo>
                  <a:lnTo>
                    <a:pt x="0" y="2"/>
                  </a:lnTo>
                  <a:lnTo>
                    <a:pt x="0" y="0"/>
                  </a:lnTo>
                </a:path>
              </a:pathLst>
            </a:custGeom>
            <a:solidFill>
              <a:srgbClr val="40404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618" name="Freeform 229">
              <a:extLst>
                <a:ext uri="{FF2B5EF4-FFF2-40B4-BE49-F238E27FC236}">
                  <a16:creationId xmlns:a16="http://schemas.microsoft.com/office/drawing/2014/main" id="{5290B640-CA90-413E-A16F-3D20A64B7C35}"/>
                </a:ext>
              </a:extLst>
            </p:cNvPr>
            <p:cNvSpPr>
              <a:spLocks noChangeAspect="1"/>
            </p:cNvSpPr>
            <p:nvPr/>
          </p:nvSpPr>
          <p:spPr bwMode="auto">
            <a:xfrm>
              <a:off x="3836" y="2252"/>
              <a:ext cx="127" cy="78"/>
            </a:xfrm>
            <a:custGeom>
              <a:avLst/>
              <a:gdLst>
                <a:gd name="T0" fmla="*/ 0 w 127"/>
                <a:gd name="T1" fmla="*/ 1 h 78"/>
                <a:gd name="T2" fmla="*/ 10 w 127"/>
                <a:gd name="T3" fmla="*/ 0 h 78"/>
                <a:gd name="T4" fmla="*/ 69 w 127"/>
                <a:gd name="T5" fmla="*/ 27 h 78"/>
                <a:gd name="T6" fmla="*/ 104 w 127"/>
                <a:gd name="T7" fmla="*/ 49 h 78"/>
                <a:gd name="T8" fmla="*/ 103 w 127"/>
                <a:gd name="T9" fmla="*/ 55 h 78"/>
                <a:gd name="T10" fmla="*/ 126 w 127"/>
                <a:gd name="T11" fmla="*/ 66 h 78"/>
                <a:gd name="T12" fmla="*/ 125 w 127"/>
                <a:gd name="T13" fmla="*/ 77 h 78"/>
                <a:gd name="T14" fmla="*/ 116 w 127"/>
                <a:gd name="T15" fmla="*/ 74 h 78"/>
                <a:gd name="T16" fmla="*/ 97 w 127"/>
                <a:gd name="T17" fmla="*/ 66 h 78"/>
                <a:gd name="T18" fmla="*/ 83 w 127"/>
                <a:gd name="T19" fmla="*/ 55 h 78"/>
                <a:gd name="T20" fmla="*/ 48 w 127"/>
                <a:gd name="T21" fmla="*/ 43 h 78"/>
                <a:gd name="T22" fmla="*/ 31 w 127"/>
                <a:gd name="T23" fmla="*/ 42 h 78"/>
                <a:gd name="T24" fmla="*/ 24 w 127"/>
                <a:gd name="T25" fmla="*/ 41 h 78"/>
                <a:gd name="T26" fmla="*/ 14 w 127"/>
                <a:gd name="T27" fmla="*/ 22 h 78"/>
                <a:gd name="T28" fmla="*/ 0 w 127"/>
                <a:gd name="T29" fmla="*/ 5 h 78"/>
                <a:gd name="T30" fmla="*/ 0 w 127"/>
                <a:gd name="T31" fmla="*/ 1 h 7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27"/>
                <a:gd name="T49" fmla="*/ 0 h 78"/>
                <a:gd name="T50" fmla="*/ 127 w 127"/>
                <a:gd name="T51" fmla="*/ 78 h 7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27" h="78">
                  <a:moveTo>
                    <a:pt x="0" y="1"/>
                  </a:moveTo>
                  <a:lnTo>
                    <a:pt x="10" y="0"/>
                  </a:lnTo>
                  <a:lnTo>
                    <a:pt x="69" y="27"/>
                  </a:lnTo>
                  <a:lnTo>
                    <a:pt x="104" y="49"/>
                  </a:lnTo>
                  <a:lnTo>
                    <a:pt x="103" y="55"/>
                  </a:lnTo>
                  <a:lnTo>
                    <a:pt x="126" y="66"/>
                  </a:lnTo>
                  <a:lnTo>
                    <a:pt x="125" y="77"/>
                  </a:lnTo>
                  <a:lnTo>
                    <a:pt x="116" y="74"/>
                  </a:lnTo>
                  <a:lnTo>
                    <a:pt x="97" y="66"/>
                  </a:lnTo>
                  <a:lnTo>
                    <a:pt x="83" y="55"/>
                  </a:lnTo>
                  <a:lnTo>
                    <a:pt x="48" y="43"/>
                  </a:lnTo>
                  <a:lnTo>
                    <a:pt x="31" y="42"/>
                  </a:lnTo>
                  <a:lnTo>
                    <a:pt x="24" y="41"/>
                  </a:lnTo>
                  <a:lnTo>
                    <a:pt x="14" y="22"/>
                  </a:lnTo>
                  <a:lnTo>
                    <a:pt x="0" y="5"/>
                  </a:lnTo>
                  <a:lnTo>
                    <a:pt x="0" y="1"/>
                  </a:lnTo>
                </a:path>
              </a:pathLst>
            </a:custGeom>
            <a:solidFill>
              <a:srgbClr val="30303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619" name="Freeform 230">
              <a:extLst>
                <a:ext uri="{FF2B5EF4-FFF2-40B4-BE49-F238E27FC236}">
                  <a16:creationId xmlns:a16="http://schemas.microsoft.com/office/drawing/2014/main" id="{2E4DC76F-B1C1-4CA2-970F-3A5D1791A473}"/>
                </a:ext>
              </a:extLst>
            </p:cNvPr>
            <p:cNvSpPr>
              <a:spLocks noChangeAspect="1"/>
            </p:cNvSpPr>
            <p:nvPr/>
          </p:nvSpPr>
          <p:spPr bwMode="auto">
            <a:xfrm>
              <a:off x="3854" y="2278"/>
              <a:ext cx="109" cy="57"/>
            </a:xfrm>
            <a:custGeom>
              <a:avLst/>
              <a:gdLst>
                <a:gd name="T0" fmla="*/ 0 w 109"/>
                <a:gd name="T1" fmla="*/ 0 h 57"/>
                <a:gd name="T2" fmla="*/ 73 w 109"/>
                <a:gd name="T3" fmla="*/ 27 h 57"/>
                <a:gd name="T4" fmla="*/ 108 w 109"/>
                <a:gd name="T5" fmla="*/ 48 h 57"/>
                <a:gd name="T6" fmla="*/ 105 w 109"/>
                <a:gd name="T7" fmla="*/ 56 h 57"/>
                <a:gd name="T8" fmla="*/ 79 w 109"/>
                <a:gd name="T9" fmla="*/ 42 h 57"/>
                <a:gd name="T10" fmla="*/ 53 w 109"/>
                <a:gd name="T11" fmla="*/ 29 h 57"/>
                <a:gd name="T12" fmla="*/ 6 w 109"/>
                <a:gd name="T13" fmla="*/ 14 h 57"/>
                <a:gd name="T14" fmla="*/ 0 w 109"/>
                <a:gd name="T15" fmla="*/ 0 h 57"/>
                <a:gd name="T16" fmla="*/ 0 60000 65536"/>
                <a:gd name="T17" fmla="*/ 0 60000 65536"/>
                <a:gd name="T18" fmla="*/ 0 60000 65536"/>
                <a:gd name="T19" fmla="*/ 0 60000 65536"/>
                <a:gd name="T20" fmla="*/ 0 60000 65536"/>
                <a:gd name="T21" fmla="*/ 0 60000 65536"/>
                <a:gd name="T22" fmla="*/ 0 60000 65536"/>
                <a:gd name="T23" fmla="*/ 0 60000 65536"/>
                <a:gd name="T24" fmla="*/ 0 w 109"/>
                <a:gd name="T25" fmla="*/ 0 h 57"/>
                <a:gd name="T26" fmla="*/ 109 w 109"/>
                <a:gd name="T27" fmla="*/ 57 h 5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9" h="57">
                  <a:moveTo>
                    <a:pt x="0" y="0"/>
                  </a:moveTo>
                  <a:lnTo>
                    <a:pt x="73" y="27"/>
                  </a:lnTo>
                  <a:lnTo>
                    <a:pt x="108" y="48"/>
                  </a:lnTo>
                  <a:lnTo>
                    <a:pt x="105" y="56"/>
                  </a:lnTo>
                  <a:lnTo>
                    <a:pt x="79" y="42"/>
                  </a:lnTo>
                  <a:lnTo>
                    <a:pt x="53" y="29"/>
                  </a:lnTo>
                  <a:lnTo>
                    <a:pt x="6" y="14"/>
                  </a:lnTo>
                  <a:lnTo>
                    <a:pt x="0" y="0"/>
                  </a:lnTo>
                </a:path>
              </a:pathLst>
            </a:custGeom>
            <a:solidFill>
              <a:srgbClr val="30303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620" name="Freeform 231">
              <a:extLst>
                <a:ext uri="{FF2B5EF4-FFF2-40B4-BE49-F238E27FC236}">
                  <a16:creationId xmlns:a16="http://schemas.microsoft.com/office/drawing/2014/main" id="{4DF432AF-642E-49ED-B539-10A156231C43}"/>
                </a:ext>
              </a:extLst>
            </p:cNvPr>
            <p:cNvSpPr>
              <a:spLocks noChangeAspect="1"/>
            </p:cNvSpPr>
            <p:nvPr/>
          </p:nvSpPr>
          <p:spPr bwMode="auto">
            <a:xfrm>
              <a:off x="3847" y="2346"/>
              <a:ext cx="30" cy="46"/>
            </a:xfrm>
            <a:custGeom>
              <a:avLst/>
              <a:gdLst>
                <a:gd name="T0" fmla="*/ 5 w 30"/>
                <a:gd name="T1" fmla="*/ 0 h 46"/>
                <a:gd name="T2" fmla="*/ 25 w 30"/>
                <a:gd name="T3" fmla="*/ 2 h 46"/>
                <a:gd name="T4" fmla="*/ 29 w 30"/>
                <a:gd name="T5" fmla="*/ 45 h 46"/>
                <a:gd name="T6" fmla="*/ 12 w 30"/>
                <a:gd name="T7" fmla="*/ 45 h 46"/>
                <a:gd name="T8" fmla="*/ 3 w 30"/>
                <a:gd name="T9" fmla="*/ 42 h 46"/>
                <a:gd name="T10" fmla="*/ 1 w 30"/>
                <a:gd name="T11" fmla="*/ 38 h 46"/>
                <a:gd name="T12" fmla="*/ 5 w 30"/>
                <a:gd name="T13" fmla="*/ 38 h 46"/>
                <a:gd name="T14" fmla="*/ 0 w 30"/>
                <a:gd name="T15" fmla="*/ 24 h 46"/>
                <a:gd name="T16" fmla="*/ 3 w 30"/>
                <a:gd name="T17" fmla="*/ 1 h 46"/>
                <a:gd name="T18" fmla="*/ 5 w 30"/>
                <a:gd name="T19" fmla="*/ 0 h 4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0"/>
                <a:gd name="T31" fmla="*/ 0 h 46"/>
                <a:gd name="T32" fmla="*/ 30 w 30"/>
                <a:gd name="T33" fmla="*/ 46 h 4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0" h="46">
                  <a:moveTo>
                    <a:pt x="5" y="0"/>
                  </a:moveTo>
                  <a:lnTo>
                    <a:pt x="25" y="2"/>
                  </a:lnTo>
                  <a:lnTo>
                    <a:pt x="29" y="45"/>
                  </a:lnTo>
                  <a:lnTo>
                    <a:pt x="12" y="45"/>
                  </a:lnTo>
                  <a:lnTo>
                    <a:pt x="3" y="42"/>
                  </a:lnTo>
                  <a:lnTo>
                    <a:pt x="1" y="38"/>
                  </a:lnTo>
                  <a:lnTo>
                    <a:pt x="5" y="38"/>
                  </a:lnTo>
                  <a:lnTo>
                    <a:pt x="0" y="24"/>
                  </a:lnTo>
                  <a:lnTo>
                    <a:pt x="3" y="1"/>
                  </a:lnTo>
                  <a:lnTo>
                    <a:pt x="5" y="0"/>
                  </a:lnTo>
                </a:path>
              </a:pathLst>
            </a:custGeom>
            <a:solidFill>
              <a:srgbClr val="C0C0C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621" name="Freeform 232">
              <a:extLst>
                <a:ext uri="{FF2B5EF4-FFF2-40B4-BE49-F238E27FC236}">
                  <a16:creationId xmlns:a16="http://schemas.microsoft.com/office/drawing/2014/main" id="{785E37FF-3A4D-471D-BB14-281F696EFF9F}"/>
                </a:ext>
              </a:extLst>
            </p:cNvPr>
            <p:cNvSpPr>
              <a:spLocks noChangeAspect="1"/>
            </p:cNvSpPr>
            <p:nvPr/>
          </p:nvSpPr>
          <p:spPr bwMode="auto">
            <a:xfrm>
              <a:off x="2692" y="2537"/>
              <a:ext cx="306" cy="17"/>
            </a:xfrm>
            <a:custGeom>
              <a:avLst/>
              <a:gdLst>
                <a:gd name="T0" fmla="*/ 0 w 306"/>
                <a:gd name="T1" fmla="*/ 4 h 17"/>
                <a:gd name="T2" fmla="*/ 291 w 306"/>
                <a:gd name="T3" fmla="*/ 0 h 17"/>
                <a:gd name="T4" fmla="*/ 305 w 306"/>
                <a:gd name="T5" fmla="*/ 16 h 17"/>
                <a:gd name="T6" fmla="*/ 28 w 306"/>
                <a:gd name="T7" fmla="*/ 16 h 17"/>
                <a:gd name="T8" fmla="*/ 2 w 306"/>
                <a:gd name="T9" fmla="*/ 9 h 17"/>
                <a:gd name="T10" fmla="*/ 0 w 306"/>
                <a:gd name="T11" fmla="*/ 4 h 17"/>
                <a:gd name="T12" fmla="*/ 0 60000 65536"/>
                <a:gd name="T13" fmla="*/ 0 60000 65536"/>
                <a:gd name="T14" fmla="*/ 0 60000 65536"/>
                <a:gd name="T15" fmla="*/ 0 60000 65536"/>
                <a:gd name="T16" fmla="*/ 0 60000 65536"/>
                <a:gd name="T17" fmla="*/ 0 60000 65536"/>
                <a:gd name="T18" fmla="*/ 0 w 306"/>
                <a:gd name="T19" fmla="*/ 0 h 17"/>
                <a:gd name="T20" fmla="*/ 306 w 306"/>
                <a:gd name="T21" fmla="*/ 17 h 17"/>
              </a:gdLst>
              <a:ahLst/>
              <a:cxnLst>
                <a:cxn ang="T12">
                  <a:pos x="T0" y="T1"/>
                </a:cxn>
                <a:cxn ang="T13">
                  <a:pos x="T2" y="T3"/>
                </a:cxn>
                <a:cxn ang="T14">
                  <a:pos x="T4" y="T5"/>
                </a:cxn>
                <a:cxn ang="T15">
                  <a:pos x="T6" y="T7"/>
                </a:cxn>
                <a:cxn ang="T16">
                  <a:pos x="T8" y="T9"/>
                </a:cxn>
                <a:cxn ang="T17">
                  <a:pos x="T10" y="T11"/>
                </a:cxn>
              </a:cxnLst>
              <a:rect l="T18" t="T19" r="T20" b="T21"/>
              <a:pathLst>
                <a:path w="306" h="17">
                  <a:moveTo>
                    <a:pt x="0" y="4"/>
                  </a:moveTo>
                  <a:lnTo>
                    <a:pt x="291" y="0"/>
                  </a:lnTo>
                  <a:lnTo>
                    <a:pt x="305" y="16"/>
                  </a:lnTo>
                  <a:lnTo>
                    <a:pt x="28" y="16"/>
                  </a:lnTo>
                  <a:lnTo>
                    <a:pt x="2" y="9"/>
                  </a:lnTo>
                  <a:lnTo>
                    <a:pt x="0" y="4"/>
                  </a:lnTo>
                </a:path>
              </a:pathLst>
            </a:custGeom>
            <a:solidFill>
              <a:srgbClr val="00000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622" name="Freeform 233">
              <a:extLst>
                <a:ext uri="{FF2B5EF4-FFF2-40B4-BE49-F238E27FC236}">
                  <a16:creationId xmlns:a16="http://schemas.microsoft.com/office/drawing/2014/main" id="{C2AF28DE-733B-437C-A03F-713D6035C235}"/>
                </a:ext>
              </a:extLst>
            </p:cNvPr>
            <p:cNvSpPr>
              <a:spLocks noChangeAspect="1"/>
            </p:cNvSpPr>
            <p:nvPr/>
          </p:nvSpPr>
          <p:spPr bwMode="auto">
            <a:xfrm>
              <a:off x="1421" y="2294"/>
              <a:ext cx="978" cy="70"/>
            </a:xfrm>
            <a:custGeom>
              <a:avLst/>
              <a:gdLst>
                <a:gd name="T0" fmla="*/ 84 w 978"/>
                <a:gd name="T1" fmla="*/ 22 h 70"/>
                <a:gd name="T2" fmla="*/ 146 w 978"/>
                <a:gd name="T3" fmla="*/ 39 h 70"/>
                <a:gd name="T4" fmla="*/ 218 w 978"/>
                <a:gd name="T5" fmla="*/ 47 h 70"/>
                <a:gd name="T6" fmla="*/ 252 w 978"/>
                <a:gd name="T7" fmla="*/ 52 h 70"/>
                <a:gd name="T8" fmla="*/ 334 w 978"/>
                <a:gd name="T9" fmla="*/ 57 h 70"/>
                <a:gd name="T10" fmla="*/ 422 w 978"/>
                <a:gd name="T11" fmla="*/ 59 h 70"/>
                <a:gd name="T12" fmla="*/ 489 w 978"/>
                <a:gd name="T13" fmla="*/ 66 h 70"/>
                <a:gd name="T14" fmla="*/ 547 w 978"/>
                <a:gd name="T15" fmla="*/ 69 h 70"/>
                <a:gd name="T16" fmla="*/ 592 w 978"/>
                <a:gd name="T17" fmla="*/ 67 h 70"/>
                <a:gd name="T18" fmla="*/ 668 w 978"/>
                <a:gd name="T19" fmla="*/ 68 h 70"/>
                <a:gd name="T20" fmla="*/ 798 w 978"/>
                <a:gd name="T21" fmla="*/ 69 h 70"/>
                <a:gd name="T22" fmla="*/ 932 w 978"/>
                <a:gd name="T23" fmla="*/ 67 h 70"/>
                <a:gd name="T24" fmla="*/ 977 w 978"/>
                <a:gd name="T25" fmla="*/ 64 h 70"/>
                <a:gd name="T26" fmla="*/ 818 w 978"/>
                <a:gd name="T27" fmla="*/ 55 h 70"/>
                <a:gd name="T28" fmla="*/ 723 w 978"/>
                <a:gd name="T29" fmla="*/ 45 h 70"/>
                <a:gd name="T30" fmla="*/ 623 w 978"/>
                <a:gd name="T31" fmla="*/ 46 h 70"/>
                <a:gd name="T32" fmla="*/ 460 w 978"/>
                <a:gd name="T33" fmla="*/ 42 h 70"/>
                <a:gd name="T34" fmla="*/ 245 w 978"/>
                <a:gd name="T35" fmla="*/ 32 h 70"/>
                <a:gd name="T36" fmla="*/ 50 w 978"/>
                <a:gd name="T37" fmla="*/ 8 h 70"/>
                <a:gd name="T38" fmla="*/ 0 w 978"/>
                <a:gd name="T39" fmla="*/ 0 h 70"/>
                <a:gd name="T40" fmla="*/ 60 w 978"/>
                <a:gd name="T41" fmla="*/ 18 h 70"/>
                <a:gd name="T42" fmla="*/ 91 w 978"/>
                <a:gd name="T43" fmla="*/ 24 h 70"/>
                <a:gd name="T44" fmla="*/ 84 w 978"/>
                <a:gd name="T45" fmla="*/ 22 h 7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978"/>
                <a:gd name="T70" fmla="*/ 0 h 70"/>
                <a:gd name="T71" fmla="*/ 978 w 978"/>
                <a:gd name="T72" fmla="*/ 70 h 7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978" h="70">
                  <a:moveTo>
                    <a:pt x="84" y="22"/>
                  </a:moveTo>
                  <a:lnTo>
                    <a:pt x="146" y="39"/>
                  </a:lnTo>
                  <a:lnTo>
                    <a:pt x="218" y="47"/>
                  </a:lnTo>
                  <a:lnTo>
                    <a:pt x="252" y="52"/>
                  </a:lnTo>
                  <a:lnTo>
                    <a:pt x="334" y="57"/>
                  </a:lnTo>
                  <a:lnTo>
                    <a:pt x="422" y="59"/>
                  </a:lnTo>
                  <a:lnTo>
                    <a:pt x="489" y="66"/>
                  </a:lnTo>
                  <a:lnTo>
                    <a:pt x="547" y="69"/>
                  </a:lnTo>
                  <a:lnTo>
                    <a:pt x="592" y="67"/>
                  </a:lnTo>
                  <a:lnTo>
                    <a:pt x="668" y="68"/>
                  </a:lnTo>
                  <a:lnTo>
                    <a:pt x="798" y="69"/>
                  </a:lnTo>
                  <a:lnTo>
                    <a:pt x="932" y="67"/>
                  </a:lnTo>
                  <a:lnTo>
                    <a:pt x="977" y="64"/>
                  </a:lnTo>
                  <a:lnTo>
                    <a:pt x="818" y="55"/>
                  </a:lnTo>
                  <a:lnTo>
                    <a:pt x="723" y="45"/>
                  </a:lnTo>
                  <a:lnTo>
                    <a:pt x="623" y="46"/>
                  </a:lnTo>
                  <a:lnTo>
                    <a:pt x="460" y="42"/>
                  </a:lnTo>
                  <a:lnTo>
                    <a:pt x="245" y="32"/>
                  </a:lnTo>
                  <a:lnTo>
                    <a:pt x="50" y="8"/>
                  </a:lnTo>
                  <a:lnTo>
                    <a:pt x="0" y="0"/>
                  </a:lnTo>
                  <a:lnTo>
                    <a:pt x="60" y="18"/>
                  </a:lnTo>
                  <a:lnTo>
                    <a:pt x="91" y="24"/>
                  </a:lnTo>
                  <a:lnTo>
                    <a:pt x="84" y="22"/>
                  </a:lnTo>
                </a:path>
              </a:pathLst>
            </a:custGeom>
            <a:solidFill>
              <a:srgbClr val="70707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623" name="Freeform 234">
              <a:extLst>
                <a:ext uri="{FF2B5EF4-FFF2-40B4-BE49-F238E27FC236}">
                  <a16:creationId xmlns:a16="http://schemas.microsoft.com/office/drawing/2014/main" id="{AF7504CD-7334-4460-9DB9-37AE3F4563E7}"/>
                </a:ext>
              </a:extLst>
            </p:cNvPr>
            <p:cNvSpPr>
              <a:spLocks noChangeAspect="1"/>
            </p:cNvSpPr>
            <p:nvPr/>
          </p:nvSpPr>
          <p:spPr bwMode="auto">
            <a:xfrm>
              <a:off x="2156" y="2365"/>
              <a:ext cx="76" cy="18"/>
            </a:xfrm>
            <a:custGeom>
              <a:avLst/>
              <a:gdLst>
                <a:gd name="T0" fmla="*/ 3 w 76"/>
                <a:gd name="T1" fmla="*/ 7 h 18"/>
                <a:gd name="T2" fmla="*/ 0 w 76"/>
                <a:gd name="T3" fmla="*/ 0 h 18"/>
                <a:gd name="T4" fmla="*/ 73 w 76"/>
                <a:gd name="T5" fmla="*/ 7 h 18"/>
                <a:gd name="T6" fmla="*/ 75 w 76"/>
                <a:gd name="T7" fmla="*/ 17 h 18"/>
                <a:gd name="T8" fmla="*/ 5 w 76"/>
                <a:gd name="T9" fmla="*/ 12 h 18"/>
                <a:gd name="T10" fmla="*/ 3 w 76"/>
                <a:gd name="T11" fmla="*/ 7 h 18"/>
                <a:gd name="T12" fmla="*/ 0 60000 65536"/>
                <a:gd name="T13" fmla="*/ 0 60000 65536"/>
                <a:gd name="T14" fmla="*/ 0 60000 65536"/>
                <a:gd name="T15" fmla="*/ 0 60000 65536"/>
                <a:gd name="T16" fmla="*/ 0 60000 65536"/>
                <a:gd name="T17" fmla="*/ 0 60000 65536"/>
                <a:gd name="T18" fmla="*/ 0 w 76"/>
                <a:gd name="T19" fmla="*/ 0 h 18"/>
                <a:gd name="T20" fmla="*/ 76 w 76"/>
                <a:gd name="T21" fmla="*/ 18 h 18"/>
              </a:gdLst>
              <a:ahLst/>
              <a:cxnLst>
                <a:cxn ang="T12">
                  <a:pos x="T0" y="T1"/>
                </a:cxn>
                <a:cxn ang="T13">
                  <a:pos x="T2" y="T3"/>
                </a:cxn>
                <a:cxn ang="T14">
                  <a:pos x="T4" y="T5"/>
                </a:cxn>
                <a:cxn ang="T15">
                  <a:pos x="T6" y="T7"/>
                </a:cxn>
                <a:cxn ang="T16">
                  <a:pos x="T8" y="T9"/>
                </a:cxn>
                <a:cxn ang="T17">
                  <a:pos x="T10" y="T11"/>
                </a:cxn>
              </a:cxnLst>
              <a:rect l="T18" t="T19" r="T20" b="T21"/>
              <a:pathLst>
                <a:path w="76" h="18">
                  <a:moveTo>
                    <a:pt x="3" y="7"/>
                  </a:moveTo>
                  <a:lnTo>
                    <a:pt x="0" y="0"/>
                  </a:lnTo>
                  <a:lnTo>
                    <a:pt x="73" y="7"/>
                  </a:lnTo>
                  <a:lnTo>
                    <a:pt x="75" y="17"/>
                  </a:lnTo>
                  <a:lnTo>
                    <a:pt x="5" y="12"/>
                  </a:lnTo>
                  <a:lnTo>
                    <a:pt x="3" y="7"/>
                  </a:lnTo>
                </a:path>
              </a:pathLst>
            </a:custGeom>
            <a:solidFill>
              <a:srgbClr val="00000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624" name="Freeform 235">
              <a:extLst>
                <a:ext uri="{FF2B5EF4-FFF2-40B4-BE49-F238E27FC236}">
                  <a16:creationId xmlns:a16="http://schemas.microsoft.com/office/drawing/2014/main" id="{68B90690-76A7-4925-87C7-939FB1987C89}"/>
                </a:ext>
              </a:extLst>
            </p:cNvPr>
            <p:cNvSpPr>
              <a:spLocks noChangeAspect="1"/>
            </p:cNvSpPr>
            <p:nvPr/>
          </p:nvSpPr>
          <p:spPr bwMode="auto">
            <a:xfrm>
              <a:off x="2321" y="2358"/>
              <a:ext cx="126" cy="18"/>
            </a:xfrm>
            <a:custGeom>
              <a:avLst/>
              <a:gdLst>
                <a:gd name="T0" fmla="*/ 11 w 126"/>
                <a:gd name="T1" fmla="*/ 8 h 18"/>
                <a:gd name="T2" fmla="*/ 55 w 126"/>
                <a:gd name="T3" fmla="*/ 6 h 18"/>
                <a:gd name="T4" fmla="*/ 56 w 126"/>
                <a:gd name="T5" fmla="*/ 0 h 18"/>
                <a:gd name="T6" fmla="*/ 124 w 126"/>
                <a:gd name="T7" fmla="*/ 13 h 18"/>
                <a:gd name="T8" fmla="*/ 125 w 126"/>
                <a:gd name="T9" fmla="*/ 17 h 18"/>
                <a:gd name="T10" fmla="*/ 12 w 126"/>
                <a:gd name="T11" fmla="*/ 17 h 18"/>
                <a:gd name="T12" fmla="*/ 0 w 126"/>
                <a:gd name="T13" fmla="*/ 11 h 18"/>
                <a:gd name="T14" fmla="*/ 11 w 126"/>
                <a:gd name="T15" fmla="*/ 8 h 18"/>
                <a:gd name="T16" fmla="*/ 0 60000 65536"/>
                <a:gd name="T17" fmla="*/ 0 60000 65536"/>
                <a:gd name="T18" fmla="*/ 0 60000 65536"/>
                <a:gd name="T19" fmla="*/ 0 60000 65536"/>
                <a:gd name="T20" fmla="*/ 0 60000 65536"/>
                <a:gd name="T21" fmla="*/ 0 60000 65536"/>
                <a:gd name="T22" fmla="*/ 0 60000 65536"/>
                <a:gd name="T23" fmla="*/ 0 60000 65536"/>
                <a:gd name="T24" fmla="*/ 0 w 126"/>
                <a:gd name="T25" fmla="*/ 0 h 18"/>
                <a:gd name="T26" fmla="*/ 126 w 126"/>
                <a:gd name="T27" fmla="*/ 18 h 1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6" h="18">
                  <a:moveTo>
                    <a:pt x="11" y="8"/>
                  </a:moveTo>
                  <a:lnTo>
                    <a:pt x="55" y="6"/>
                  </a:lnTo>
                  <a:lnTo>
                    <a:pt x="56" y="0"/>
                  </a:lnTo>
                  <a:lnTo>
                    <a:pt x="124" y="13"/>
                  </a:lnTo>
                  <a:lnTo>
                    <a:pt x="125" y="17"/>
                  </a:lnTo>
                  <a:lnTo>
                    <a:pt x="12" y="17"/>
                  </a:lnTo>
                  <a:lnTo>
                    <a:pt x="0" y="11"/>
                  </a:lnTo>
                  <a:lnTo>
                    <a:pt x="11" y="8"/>
                  </a:lnTo>
                </a:path>
              </a:pathLst>
            </a:custGeom>
            <a:solidFill>
              <a:srgbClr val="00000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625" name="Freeform 236">
              <a:extLst>
                <a:ext uri="{FF2B5EF4-FFF2-40B4-BE49-F238E27FC236}">
                  <a16:creationId xmlns:a16="http://schemas.microsoft.com/office/drawing/2014/main" id="{93D5BAC5-55A9-4C61-8058-CA14503A4BA3}"/>
                </a:ext>
              </a:extLst>
            </p:cNvPr>
            <p:cNvSpPr>
              <a:spLocks noChangeAspect="1"/>
            </p:cNvSpPr>
            <p:nvPr/>
          </p:nvSpPr>
          <p:spPr bwMode="auto">
            <a:xfrm>
              <a:off x="3838" y="2429"/>
              <a:ext cx="71" cy="17"/>
            </a:xfrm>
            <a:custGeom>
              <a:avLst/>
              <a:gdLst>
                <a:gd name="T0" fmla="*/ 17 w 71"/>
                <a:gd name="T1" fmla="*/ 0 h 17"/>
                <a:gd name="T2" fmla="*/ 70 w 71"/>
                <a:gd name="T3" fmla="*/ 16 h 17"/>
                <a:gd name="T4" fmla="*/ 37 w 71"/>
                <a:gd name="T5" fmla="*/ 16 h 17"/>
                <a:gd name="T6" fmla="*/ 0 w 71"/>
                <a:gd name="T7" fmla="*/ 8 h 17"/>
                <a:gd name="T8" fmla="*/ 14 w 71"/>
                <a:gd name="T9" fmla="*/ 0 h 17"/>
                <a:gd name="T10" fmla="*/ 17 w 71"/>
                <a:gd name="T11" fmla="*/ 0 h 17"/>
                <a:gd name="T12" fmla="*/ 0 60000 65536"/>
                <a:gd name="T13" fmla="*/ 0 60000 65536"/>
                <a:gd name="T14" fmla="*/ 0 60000 65536"/>
                <a:gd name="T15" fmla="*/ 0 60000 65536"/>
                <a:gd name="T16" fmla="*/ 0 60000 65536"/>
                <a:gd name="T17" fmla="*/ 0 60000 65536"/>
                <a:gd name="T18" fmla="*/ 0 w 71"/>
                <a:gd name="T19" fmla="*/ 0 h 17"/>
                <a:gd name="T20" fmla="*/ 71 w 71"/>
                <a:gd name="T21" fmla="*/ 17 h 17"/>
              </a:gdLst>
              <a:ahLst/>
              <a:cxnLst>
                <a:cxn ang="T12">
                  <a:pos x="T0" y="T1"/>
                </a:cxn>
                <a:cxn ang="T13">
                  <a:pos x="T2" y="T3"/>
                </a:cxn>
                <a:cxn ang="T14">
                  <a:pos x="T4" y="T5"/>
                </a:cxn>
                <a:cxn ang="T15">
                  <a:pos x="T6" y="T7"/>
                </a:cxn>
                <a:cxn ang="T16">
                  <a:pos x="T8" y="T9"/>
                </a:cxn>
                <a:cxn ang="T17">
                  <a:pos x="T10" y="T11"/>
                </a:cxn>
              </a:cxnLst>
              <a:rect l="T18" t="T19" r="T20" b="T21"/>
              <a:pathLst>
                <a:path w="71" h="17">
                  <a:moveTo>
                    <a:pt x="17" y="0"/>
                  </a:moveTo>
                  <a:lnTo>
                    <a:pt x="70" y="16"/>
                  </a:lnTo>
                  <a:lnTo>
                    <a:pt x="37" y="16"/>
                  </a:lnTo>
                  <a:lnTo>
                    <a:pt x="0" y="8"/>
                  </a:lnTo>
                  <a:lnTo>
                    <a:pt x="14" y="0"/>
                  </a:lnTo>
                  <a:lnTo>
                    <a:pt x="17" y="0"/>
                  </a:lnTo>
                </a:path>
              </a:pathLst>
            </a:custGeom>
            <a:solidFill>
              <a:srgbClr val="80808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626" name="Freeform 237">
              <a:extLst>
                <a:ext uri="{FF2B5EF4-FFF2-40B4-BE49-F238E27FC236}">
                  <a16:creationId xmlns:a16="http://schemas.microsoft.com/office/drawing/2014/main" id="{B51F7EA4-AA42-4BFD-85EC-12C01CE0F451}"/>
                </a:ext>
              </a:extLst>
            </p:cNvPr>
            <p:cNvSpPr>
              <a:spLocks noChangeAspect="1"/>
            </p:cNvSpPr>
            <p:nvPr/>
          </p:nvSpPr>
          <p:spPr bwMode="auto">
            <a:xfrm>
              <a:off x="1604" y="2337"/>
              <a:ext cx="546" cy="28"/>
            </a:xfrm>
            <a:custGeom>
              <a:avLst/>
              <a:gdLst>
                <a:gd name="T0" fmla="*/ 61 w 546"/>
                <a:gd name="T1" fmla="*/ 8 h 28"/>
                <a:gd name="T2" fmla="*/ 93 w 546"/>
                <a:gd name="T3" fmla="*/ 12 h 28"/>
                <a:gd name="T4" fmla="*/ 175 w 546"/>
                <a:gd name="T5" fmla="*/ 17 h 28"/>
                <a:gd name="T6" fmla="*/ 242 w 546"/>
                <a:gd name="T7" fmla="*/ 16 h 28"/>
                <a:gd name="T8" fmla="*/ 319 w 546"/>
                <a:gd name="T9" fmla="*/ 25 h 28"/>
                <a:gd name="T10" fmla="*/ 375 w 546"/>
                <a:gd name="T11" fmla="*/ 27 h 28"/>
                <a:gd name="T12" fmla="*/ 386 w 546"/>
                <a:gd name="T13" fmla="*/ 22 h 28"/>
                <a:gd name="T14" fmla="*/ 450 w 546"/>
                <a:gd name="T15" fmla="*/ 27 h 28"/>
                <a:gd name="T16" fmla="*/ 545 w 546"/>
                <a:gd name="T17" fmla="*/ 27 h 28"/>
                <a:gd name="T18" fmla="*/ 498 w 546"/>
                <a:gd name="T19" fmla="*/ 24 h 28"/>
                <a:gd name="T20" fmla="*/ 419 w 546"/>
                <a:gd name="T21" fmla="*/ 20 h 28"/>
                <a:gd name="T22" fmla="*/ 372 w 546"/>
                <a:gd name="T23" fmla="*/ 17 h 28"/>
                <a:gd name="T24" fmla="*/ 236 w 546"/>
                <a:gd name="T25" fmla="*/ 11 h 28"/>
                <a:gd name="T26" fmla="*/ 159 w 546"/>
                <a:gd name="T27" fmla="*/ 8 h 28"/>
                <a:gd name="T28" fmla="*/ 73 w 546"/>
                <a:gd name="T29" fmla="*/ 6 h 28"/>
                <a:gd name="T30" fmla="*/ 0 w 546"/>
                <a:gd name="T31" fmla="*/ 0 h 28"/>
                <a:gd name="T32" fmla="*/ 61 w 546"/>
                <a:gd name="T33" fmla="*/ 8 h 2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46"/>
                <a:gd name="T52" fmla="*/ 0 h 28"/>
                <a:gd name="T53" fmla="*/ 546 w 546"/>
                <a:gd name="T54" fmla="*/ 28 h 2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46" h="28">
                  <a:moveTo>
                    <a:pt x="61" y="8"/>
                  </a:moveTo>
                  <a:lnTo>
                    <a:pt x="93" y="12"/>
                  </a:lnTo>
                  <a:lnTo>
                    <a:pt x="175" y="17"/>
                  </a:lnTo>
                  <a:lnTo>
                    <a:pt x="242" y="16"/>
                  </a:lnTo>
                  <a:lnTo>
                    <a:pt x="319" y="25"/>
                  </a:lnTo>
                  <a:lnTo>
                    <a:pt x="375" y="27"/>
                  </a:lnTo>
                  <a:lnTo>
                    <a:pt x="386" y="22"/>
                  </a:lnTo>
                  <a:lnTo>
                    <a:pt x="450" y="27"/>
                  </a:lnTo>
                  <a:lnTo>
                    <a:pt x="545" y="27"/>
                  </a:lnTo>
                  <a:lnTo>
                    <a:pt x="498" y="24"/>
                  </a:lnTo>
                  <a:lnTo>
                    <a:pt x="419" y="20"/>
                  </a:lnTo>
                  <a:lnTo>
                    <a:pt x="372" y="17"/>
                  </a:lnTo>
                  <a:lnTo>
                    <a:pt x="236" y="11"/>
                  </a:lnTo>
                  <a:lnTo>
                    <a:pt x="159" y="8"/>
                  </a:lnTo>
                  <a:lnTo>
                    <a:pt x="73" y="6"/>
                  </a:lnTo>
                  <a:lnTo>
                    <a:pt x="0" y="0"/>
                  </a:lnTo>
                  <a:lnTo>
                    <a:pt x="61" y="8"/>
                  </a:lnTo>
                </a:path>
              </a:pathLst>
            </a:custGeom>
            <a:solidFill>
              <a:srgbClr val="50505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627" name="Freeform 238">
              <a:extLst>
                <a:ext uri="{FF2B5EF4-FFF2-40B4-BE49-F238E27FC236}">
                  <a16:creationId xmlns:a16="http://schemas.microsoft.com/office/drawing/2014/main" id="{1D2C1B75-44C6-479E-88CF-45FF21CC4DEB}"/>
                </a:ext>
              </a:extLst>
            </p:cNvPr>
            <p:cNvSpPr>
              <a:spLocks noChangeAspect="1"/>
            </p:cNvSpPr>
            <p:nvPr/>
          </p:nvSpPr>
          <p:spPr bwMode="auto">
            <a:xfrm>
              <a:off x="1452" y="2251"/>
              <a:ext cx="2419" cy="117"/>
            </a:xfrm>
            <a:custGeom>
              <a:avLst/>
              <a:gdLst>
                <a:gd name="T0" fmla="*/ 0 w 2419"/>
                <a:gd name="T1" fmla="*/ 17 h 117"/>
                <a:gd name="T2" fmla="*/ 570 w 2419"/>
                <a:gd name="T3" fmla="*/ 0 h 117"/>
                <a:gd name="T4" fmla="*/ 1216 w 2419"/>
                <a:gd name="T5" fmla="*/ 12 h 117"/>
                <a:gd name="T6" fmla="*/ 1769 w 2419"/>
                <a:gd name="T7" fmla="*/ 29 h 117"/>
                <a:gd name="T8" fmla="*/ 2409 w 2419"/>
                <a:gd name="T9" fmla="*/ 86 h 117"/>
                <a:gd name="T10" fmla="*/ 2418 w 2419"/>
                <a:gd name="T11" fmla="*/ 105 h 117"/>
                <a:gd name="T12" fmla="*/ 2417 w 2419"/>
                <a:gd name="T13" fmla="*/ 116 h 117"/>
                <a:gd name="T14" fmla="*/ 1758 w 2419"/>
                <a:gd name="T15" fmla="*/ 64 h 117"/>
                <a:gd name="T16" fmla="*/ 1286 w 2419"/>
                <a:gd name="T17" fmla="*/ 53 h 117"/>
                <a:gd name="T18" fmla="*/ 988 w 2419"/>
                <a:gd name="T19" fmla="*/ 44 h 117"/>
                <a:gd name="T20" fmla="*/ 642 w 2419"/>
                <a:gd name="T21" fmla="*/ 38 h 117"/>
                <a:gd name="T22" fmla="*/ 231 w 2419"/>
                <a:gd name="T23" fmla="*/ 28 h 117"/>
                <a:gd name="T24" fmla="*/ 0 w 2419"/>
                <a:gd name="T25" fmla="*/ 17 h 11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419"/>
                <a:gd name="T40" fmla="*/ 0 h 117"/>
                <a:gd name="T41" fmla="*/ 2419 w 2419"/>
                <a:gd name="T42" fmla="*/ 117 h 11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419" h="117">
                  <a:moveTo>
                    <a:pt x="0" y="17"/>
                  </a:moveTo>
                  <a:lnTo>
                    <a:pt x="570" y="0"/>
                  </a:lnTo>
                  <a:lnTo>
                    <a:pt x="1216" y="12"/>
                  </a:lnTo>
                  <a:lnTo>
                    <a:pt x="1769" y="29"/>
                  </a:lnTo>
                  <a:lnTo>
                    <a:pt x="2409" y="86"/>
                  </a:lnTo>
                  <a:lnTo>
                    <a:pt x="2418" y="105"/>
                  </a:lnTo>
                  <a:lnTo>
                    <a:pt x="2417" y="116"/>
                  </a:lnTo>
                  <a:lnTo>
                    <a:pt x="1758" y="64"/>
                  </a:lnTo>
                  <a:lnTo>
                    <a:pt x="1286" y="53"/>
                  </a:lnTo>
                  <a:lnTo>
                    <a:pt x="988" y="44"/>
                  </a:lnTo>
                  <a:lnTo>
                    <a:pt x="642" y="38"/>
                  </a:lnTo>
                  <a:lnTo>
                    <a:pt x="231" y="28"/>
                  </a:lnTo>
                  <a:lnTo>
                    <a:pt x="0" y="17"/>
                  </a:lnTo>
                </a:path>
              </a:pathLst>
            </a:custGeom>
            <a:solidFill>
              <a:srgbClr val="E0E0E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628" name="Freeform 239">
              <a:extLst>
                <a:ext uri="{FF2B5EF4-FFF2-40B4-BE49-F238E27FC236}">
                  <a16:creationId xmlns:a16="http://schemas.microsoft.com/office/drawing/2014/main" id="{ABB22A30-FDD3-47E7-ADEC-BDFC0C2E5290}"/>
                </a:ext>
              </a:extLst>
            </p:cNvPr>
            <p:cNvSpPr>
              <a:spLocks noChangeAspect="1"/>
            </p:cNvSpPr>
            <p:nvPr/>
          </p:nvSpPr>
          <p:spPr bwMode="auto">
            <a:xfrm>
              <a:off x="3170" y="1645"/>
              <a:ext cx="1042" cy="519"/>
            </a:xfrm>
            <a:custGeom>
              <a:avLst/>
              <a:gdLst>
                <a:gd name="T0" fmla="*/ 0 w 1042"/>
                <a:gd name="T1" fmla="*/ 518 h 519"/>
                <a:gd name="T2" fmla="*/ 388 w 1042"/>
                <a:gd name="T3" fmla="*/ 433 h 519"/>
                <a:gd name="T4" fmla="*/ 380 w 1042"/>
                <a:gd name="T5" fmla="*/ 439 h 519"/>
                <a:gd name="T6" fmla="*/ 469 w 1042"/>
                <a:gd name="T7" fmla="*/ 456 h 519"/>
                <a:gd name="T8" fmla="*/ 636 w 1042"/>
                <a:gd name="T9" fmla="*/ 466 h 519"/>
                <a:gd name="T10" fmla="*/ 746 w 1042"/>
                <a:gd name="T11" fmla="*/ 471 h 519"/>
                <a:gd name="T12" fmla="*/ 1012 w 1042"/>
                <a:gd name="T13" fmla="*/ 61 h 519"/>
                <a:gd name="T14" fmla="*/ 969 w 1042"/>
                <a:gd name="T15" fmla="*/ 56 h 519"/>
                <a:gd name="T16" fmla="*/ 1026 w 1042"/>
                <a:gd name="T17" fmla="*/ 62 h 519"/>
                <a:gd name="T18" fmla="*/ 1041 w 1042"/>
                <a:gd name="T19" fmla="*/ 32 h 519"/>
                <a:gd name="T20" fmla="*/ 1024 w 1042"/>
                <a:gd name="T21" fmla="*/ 18 h 519"/>
                <a:gd name="T22" fmla="*/ 859 w 1042"/>
                <a:gd name="T23" fmla="*/ 0 h 519"/>
                <a:gd name="T24" fmla="*/ 388 w 1042"/>
                <a:gd name="T25" fmla="*/ 433 h 51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42"/>
                <a:gd name="T40" fmla="*/ 0 h 519"/>
                <a:gd name="T41" fmla="*/ 1042 w 1042"/>
                <a:gd name="T42" fmla="*/ 519 h 51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42" h="519">
                  <a:moveTo>
                    <a:pt x="0" y="518"/>
                  </a:moveTo>
                  <a:lnTo>
                    <a:pt x="388" y="433"/>
                  </a:lnTo>
                  <a:lnTo>
                    <a:pt x="380" y="439"/>
                  </a:lnTo>
                  <a:lnTo>
                    <a:pt x="469" y="456"/>
                  </a:lnTo>
                  <a:lnTo>
                    <a:pt x="636" y="466"/>
                  </a:lnTo>
                  <a:lnTo>
                    <a:pt x="746" y="471"/>
                  </a:lnTo>
                  <a:lnTo>
                    <a:pt x="1012" y="61"/>
                  </a:lnTo>
                  <a:lnTo>
                    <a:pt x="969" y="56"/>
                  </a:lnTo>
                  <a:lnTo>
                    <a:pt x="1026" y="62"/>
                  </a:lnTo>
                  <a:lnTo>
                    <a:pt x="1041" y="32"/>
                  </a:lnTo>
                  <a:lnTo>
                    <a:pt x="1024" y="18"/>
                  </a:lnTo>
                  <a:lnTo>
                    <a:pt x="859" y="0"/>
                  </a:lnTo>
                  <a:lnTo>
                    <a:pt x="388" y="433"/>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629" name="Line 240">
              <a:extLst>
                <a:ext uri="{FF2B5EF4-FFF2-40B4-BE49-F238E27FC236}">
                  <a16:creationId xmlns:a16="http://schemas.microsoft.com/office/drawing/2014/main" id="{A82A474F-E2C3-427A-8BB8-98C38825D627}"/>
                </a:ext>
              </a:extLst>
            </p:cNvPr>
            <p:cNvSpPr>
              <a:spLocks noChangeAspect="1" noChangeShapeType="1"/>
            </p:cNvSpPr>
            <p:nvPr/>
          </p:nvSpPr>
          <p:spPr bwMode="auto">
            <a:xfrm>
              <a:off x="4162" y="1730"/>
              <a:ext cx="25" cy="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630" name="Line 241">
              <a:extLst>
                <a:ext uri="{FF2B5EF4-FFF2-40B4-BE49-F238E27FC236}">
                  <a16:creationId xmlns:a16="http://schemas.microsoft.com/office/drawing/2014/main" id="{59A81DFD-B4B7-47EB-9DA8-5A79CDF3FA87}"/>
                </a:ext>
              </a:extLst>
            </p:cNvPr>
            <p:cNvSpPr>
              <a:spLocks noChangeAspect="1" noChangeShapeType="1"/>
            </p:cNvSpPr>
            <p:nvPr/>
          </p:nvSpPr>
          <p:spPr bwMode="auto">
            <a:xfrm>
              <a:off x="4137" y="1773"/>
              <a:ext cx="32" cy="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631" name="Line 242">
              <a:extLst>
                <a:ext uri="{FF2B5EF4-FFF2-40B4-BE49-F238E27FC236}">
                  <a16:creationId xmlns:a16="http://schemas.microsoft.com/office/drawing/2014/main" id="{8825FF9F-333C-4291-B8FF-EF6C3469F71E}"/>
                </a:ext>
              </a:extLst>
            </p:cNvPr>
            <p:cNvSpPr>
              <a:spLocks noChangeAspect="1" noChangeShapeType="1"/>
            </p:cNvSpPr>
            <p:nvPr/>
          </p:nvSpPr>
          <p:spPr bwMode="auto">
            <a:xfrm>
              <a:off x="4084" y="1844"/>
              <a:ext cx="34" cy="4"/>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632" name="Freeform 243">
              <a:extLst>
                <a:ext uri="{FF2B5EF4-FFF2-40B4-BE49-F238E27FC236}">
                  <a16:creationId xmlns:a16="http://schemas.microsoft.com/office/drawing/2014/main" id="{AF17F4F9-5D38-4575-A3DD-6888ABF018ED}"/>
                </a:ext>
              </a:extLst>
            </p:cNvPr>
            <p:cNvSpPr>
              <a:spLocks noChangeAspect="1"/>
            </p:cNvSpPr>
            <p:nvPr/>
          </p:nvSpPr>
          <p:spPr bwMode="auto">
            <a:xfrm>
              <a:off x="3800" y="1700"/>
              <a:ext cx="334" cy="413"/>
            </a:xfrm>
            <a:custGeom>
              <a:avLst/>
              <a:gdLst>
                <a:gd name="T0" fmla="*/ 0 w 334"/>
                <a:gd name="T1" fmla="*/ 411 h 413"/>
                <a:gd name="T2" fmla="*/ 327 w 334"/>
                <a:gd name="T3" fmla="*/ 0 h 413"/>
                <a:gd name="T4" fmla="*/ 333 w 334"/>
                <a:gd name="T5" fmla="*/ 1 h 413"/>
                <a:gd name="T6" fmla="*/ 14 w 334"/>
                <a:gd name="T7" fmla="*/ 412 h 413"/>
                <a:gd name="T8" fmla="*/ 0 60000 65536"/>
                <a:gd name="T9" fmla="*/ 0 60000 65536"/>
                <a:gd name="T10" fmla="*/ 0 60000 65536"/>
                <a:gd name="T11" fmla="*/ 0 60000 65536"/>
                <a:gd name="T12" fmla="*/ 0 w 334"/>
                <a:gd name="T13" fmla="*/ 0 h 413"/>
                <a:gd name="T14" fmla="*/ 334 w 334"/>
                <a:gd name="T15" fmla="*/ 413 h 413"/>
              </a:gdLst>
              <a:ahLst/>
              <a:cxnLst>
                <a:cxn ang="T8">
                  <a:pos x="T0" y="T1"/>
                </a:cxn>
                <a:cxn ang="T9">
                  <a:pos x="T2" y="T3"/>
                </a:cxn>
                <a:cxn ang="T10">
                  <a:pos x="T4" y="T5"/>
                </a:cxn>
                <a:cxn ang="T11">
                  <a:pos x="T6" y="T7"/>
                </a:cxn>
              </a:cxnLst>
              <a:rect l="T12" t="T13" r="T14" b="T15"/>
              <a:pathLst>
                <a:path w="334" h="413">
                  <a:moveTo>
                    <a:pt x="0" y="411"/>
                  </a:moveTo>
                  <a:lnTo>
                    <a:pt x="327" y="0"/>
                  </a:lnTo>
                  <a:lnTo>
                    <a:pt x="333" y="1"/>
                  </a:lnTo>
                  <a:lnTo>
                    <a:pt x="14" y="412"/>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633" name="Freeform 244">
              <a:extLst>
                <a:ext uri="{FF2B5EF4-FFF2-40B4-BE49-F238E27FC236}">
                  <a16:creationId xmlns:a16="http://schemas.microsoft.com/office/drawing/2014/main" id="{527A6A90-E04D-4801-85EE-277FCF90EAF4}"/>
                </a:ext>
              </a:extLst>
            </p:cNvPr>
            <p:cNvSpPr>
              <a:spLocks noChangeAspect="1"/>
            </p:cNvSpPr>
            <p:nvPr/>
          </p:nvSpPr>
          <p:spPr bwMode="auto">
            <a:xfrm>
              <a:off x="4088" y="1664"/>
              <a:ext cx="28" cy="24"/>
            </a:xfrm>
            <a:custGeom>
              <a:avLst/>
              <a:gdLst>
                <a:gd name="T0" fmla="*/ 2 w 28"/>
                <a:gd name="T1" fmla="*/ 7 h 24"/>
                <a:gd name="T2" fmla="*/ 0 w 28"/>
                <a:gd name="T3" fmla="*/ 21 h 24"/>
                <a:gd name="T4" fmla="*/ 18 w 28"/>
                <a:gd name="T5" fmla="*/ 23 h 24"/>
                <a:gd name="T6" fmla="*/ 27 w 28"/>
                <a:gd name="T7" fmla="*/ 10 h 24"/>
                <a:gd name="T8" fmla="*/ 3 w 28"/>
                <a:gd name="T9" fmla="*/ 0 h 24"/>
                <a:gd name="T10" fmla="*/ 0 60000 65536"/>
                <a:gd name="T11" fmla="*/ 0 60000 65536"/>
                <a:gd name="T12" fmla="*/ 0 60000 65536"/>
                <a:gd name="T13" fmla="*/ 0 60000 65536"/>
                <a:gd name="T14" fmla="*/ 0 60000 65536"/>
                <a:gd name="T15" fmla="*/ 0 w 28"/>
                <a:gd name="T16" fmla="*/ 0 h 24"/>
                <a:gd name="T17" fmla="*/ 28 w 28"/>
                <a:gd name="T18" fmla="*/ 24 h 24"/>
              </a:gdLst>
              <a:ahLst/>
              <a:cxnLst>
                <a:cxn ang="T10">
                  <a:pos x="T0" y="T1"/>
                </a:cxn>
                <a:cxn ang="T11">
                  <a:pos x="T2" y="T3"/>
                </a:cxn>
                <a:cxn ang="T12">
                  <a:pos x="T4" y="T5"/>
                </a:cxn>
                <a:cxn ang="T13">
                  <a:pos x="T6" y="T7"/>
                </a:cxn>
                <a:cxn ang="T14">
                  <a:pos x="T8" y="T9"/>
                </a:cxn>
              </a:cxnLst>
              <a:rect l="T15" t="T16" r="T17" b="T18"/>
              <a:pathLst>
                <a:path w="28" h="24">
                  <a:moveTo>
                    <a:pt x="2" y="7"/>
                  </a:moveTo>
                  <a:lnTo>
                    <a:pt x="0" y="21"/>
                  </a:lnTo>
                  <a:lnTo>
                    <a:pt x="18" y="23"/>
                  </a:lnTo>
                  <a:lnTo>
                    <a:pt x="27" y="10"/>
                  </a:lnTo>
                  <a:lnTo>
                    <a:pt x="3" y="0"/>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634" name="Freeform 245">
              <a:extLst>
                <a:ext uri="{FF2B5EF4-FFF2-40B4-BE49-F238E27FC236}">
                  <a16:creationId xmlns:a16="http://schemas.microsoft.com/office/drawing/2014/main" id="{668694F7-3098-4A12-8CEE-56386175FC42}"/>
                </a:ext>
              </a:extLst>
            </p:cNvPr>
            <p:cNvSpPr>
              <a:spLocks noChangeAspect="1"/>
            </p:cNvSpPr>
            <p:nvPr/>
          </p:nvSpPr>
          <p:spPr bwMode="auto">
            <a:xfrm>
              <a:off x="4128" y="1675"/>
              <a:ext cx="20" cy="17"/>
            </a:xfrm>
            <a:custGeom>
              <a:avLst/>
              <a:gdLst>
                <a:gd name="T0" fmla="*/ 2 w 20"/>
                <a:gd name="T1" fmla="*/ 0 h 17"/>
                <a:gd name="T2" fmla="*/ 0 w 20"/>
                <a:gd name="T3" fmla="*/ 14 h 17"/>
                <a:gd name="T4" fmla="*/ 17 w 20"/>
                <a:gd name="T5" fmla="*/ 16 h 17"/>
                <a:gd name="T6" fmla="*/ 19 w 20"/>
                <a:gd name="T7" fmla="*/ 2 h 17"/>
                <a:gd name="T8" fmla="*/ 2 w 20"/>
                <a:gd name="T9" fmla="*/ 0 h 17"/>
                <a:gd name="T10" fmla="*/ 0 60000 65536"/>
                <a:gd name="T11" fmla="*/ 0 60000 65536"/>
                <a:gd name="T12" fmla="*/ 0 60000 65536"/>
                <a:gd name="T13" fmla="*/ 0 60000 65536"/>
                <a:gd name="T14" fmla="*/ 0 60000 65536"/>
                <a:gd name="T15" fmla="*/ 0 w 20"/>
                <a:gd name="T16" fmla="*/ 0 h 17"/>
                <a:gd name="T17" fmla="*/ 20 w 20"/>
                <a:gd name="T18" fmla="*/ 17 h 17"/>
              </a:gdLst>
              <a:ahLst/>
              <a:cxnLst>
                <a:cxn ang="T10">
                  <a:pos x="T0" y="T1"/>
                </a:cxn>
                <a:cxn ang="T11">
                  <a:pos x="T2" y="T3"/>
                </a:cxn>
                <a:cxn ang="T12">
                  <a:pos x="T4" y="T5"/>
                </a:cxn>
                <a:cxn ang="T13">
                  <a:pos x="T6" y="T7"/>
                </a:cxn>
                <a:cxn ang="T14">
                  <a:pos x="T8" y="T9"/>
                </a:cxn>
              </a:cxnLst>
              <a:rect l="T15" t="T16" r="T17" b="T18"/>
              <a:pathLst>
                <a:path w="20" h="17">
                  <a:moveTo>
                    <a:pt x="2" y="0"/>
                  </a:moveTo>
                  <a:lnTo>
                    <a:pt x="0" y="14"/>
                  </a:lnTo>
                  <a:lnTo>
                    <a:pt x="17" y="16"/>
                  </a:lnTo>
                  <a:lnTo>
                    <a:pt x="19" y="2"/>
                  </a:lnTo>
                  <a:lnTo>
                    <a:pt x="2" y="0"/>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635" name="Freeform 246">
              <a:extLst>
                <a:ext uri="{FF2B5EF4-FFF2-40B4-BE49-F238E27FC236}">
                  <a16:creationId xmlns:a16="http://schemas.microsoft.com/office/drawing/2014/main" id="{FE55E459-1D33-4E97-AE76-084B36D4FC18}"/>
                </a:ext>
              </a:extLst>
            </p:cNvPr>
            <p:cNvSpPr>
              <a:spLocks noChangeAspect="1"/>
            </p:cNvSpPr>
            <p:nvPr/>
          </p:nvSpPr>
          <p:spPr bwMode="auto">
            <a:xfrm>
              <a:off x="4098" y="1649"/>
              <a:ext cx="59" cy="22"/>
            </a:xfrm>
            <a:custGeom>
              <a:avLst/>
              <a:gdLst>
                <a:gd name="T0" fmla="*/ 1 w 59"/>
                <a:gd name="T1" fmla="*/ 4 h 22"/>
                <a:gd name="T2" fmla="*/ 20 w 59"/>
                <a:gd name="T3" fmla="*/ 0 h 22"/>
                <a:gd name="T4" fmla="*/ 26 w 59"/>
                <a:gd name="T5" fmla="*/ 0 h 22"/>
                <a:gd name="T6" fmla="*/ 34 w 59"/>
                <a:gd name="T7" fmla="*/ 7 h 22"/>
                <a:gd name="T8" fmla="*/ 40 w 59"/>
                <a:gd name="T9" fmla="*/ 8 h 22"/>
                <a:gd name="T10" fmla="*/ 47 w 59"/>
                <a:gd name="T11" fmla="*/ 9 h 22"/>
                <a:gd name="T12" fmla="*/ 58 w 59"/>
                <a:gd name="T13" fmla="*/ 10 h 22"/>
                <a:gd name="T14" fmla="*/ 57 w 59"/>
                <a:gd name="T15" fmla="*/ 18 h 22"/>
                <a:gd name="T16" fmla="*/ 51 w 59"/>
                <a:gd name="T17" fmla="*/ 21 h 22"/>
                <a:gd name="T18" fmla="*/ 0 w 59"/>
                <a:gd name="T19" fmla="*/ 12 h 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9"/>
                <a:gd name="T31" fmla="*/ 0 h 22"/>
                <a:gd name="T32" fmla="*/ 59 w 59"/>
                <a:gd name="T33" fmla="*/ 22 h 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9" h="22">
                  <a:moveTo>
                    <a:pt x="1" y="4"/>
                  </a:moveTo>
                  <a:lnTo>
                    <a:pt x="20" y="0"/>
                  </a:lnTo>
                  <a:lnTo>
                    <a:pt x="26" y="0"/>
                  </a:lnTo>
                  <a:lnTo>
                    <a:pt x="34" y="7"/>
                  </a:lnTo>
                  <a:lnTo>
                    <a:pt x="40" y="8"/>
                  </a:lnTo>
                  <a:lnTo>
                    <a:pt x="47" y="9"/>
                  </a:lnTo>
                  <a:lnTo>
                    <a:pt x="58" y="10"/>
                  </a:lnTo>
                  <a:lnTo>
                    <a:pt x="57" y="18"/>
                  </a:lnTo>
                  <a:lnTo>
                    <a:pt x="51" y="21"/>
                  </a:lnTo>
                  <a:lnTo>
                    <a:pt x="0" y="12"/>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636" name="Freeform 247">
              <a:extLst>
                <a:ext uri="{FF2B5EF4-FFF2-40B4-BE49-F238E27FC236}">
                  <a16:creationId xmlns:a16="http://schemas.microsoft.com/office/drawing/2014/main" id="{808B2C4D-C1AA-482A-96FB-17C282270A87}"/>
                </a:ext>
              </a:extLst>
            </p:cNvPr>
            <p:cNvSpPr>
              <a:spLocks noChangeAspect="1"/>
            </p:cNvSpPr>
            <p:nvPr/>
          </p:nvSpPr>
          <p:spPr bwMode="auto">
            <a:xfrm>
              <a:off x="3607" y="1658"/>
              <a:ext cx="467" cy="566"/>
            </a:xfrm>
            <a:custGeom>
              <a:avLst/>
              <a:gdLst>
                <a:gd name="T0" fmla="*/ 0 w 467"/>
                <a:gd name="T1" fmla="*/ 565 h 566"/>
                <a:gd name="T2" fmla="*/ 23 w 467"/>
                <a:gd name="T3" fmla="*/ 474 h 566"/>
                <a:gd name="T4" fmla="*/ 26 w 467"/>
                <a:gd name="T5" fmla="*/ 442 h 566"/>
                <a:gd name="T6" fmla="*/ 466 w 467"/>
                <a:gd name="T7" fmla="*/ 0 h 566"/>
                <a:gd name="T8" fmla="*/ 0 60000 65536"/>
                <a:gd name="T9" fmla="*/ 0 60000 65536"/>
                <a:gd name="T10" fmla="*/ 0 60000 65536"/>
                <a:gd name="T11" fmla="*/ 0 60000 65536"/>
                <a:gd name="T12" fmla="*/ 0 w 467"/>
                <a:gd name="T13" fmla="*/ 0 h 566"/>
                <a:gd name="T14" fmla="*/ 467 w 467"/>
                <a:gd name="T15" fmla="*/ 566 h 566"/>
              </a:gdLst>
              <a:ahLst/>
              <a:cxnLst>
                <a:cxn ang="T8">
                  <a:pos x="T0" y="T1"/>
                </a:cxn>
                <a:cxn ang="T9">
                  <a:pos x="T2" y="T3"/>
                </a:cxn>
                <a:cxn ang="T10">
                  <a:pos x="T4" y="T5"/>
                </a:cxn>
                <a:cxn ang="T11">
                  <a:pos x="T6" y="T7"/>
                </a:cxn>
              </a:cxnLst>
              <a:rect l="T12" t="T13" r="T14" b="T15"/>
              <a:pathLst>
                <a:path w="467" h="566">
                  <a:moveTo>
                    <a:pt x="0" y="565"/>
                  </a:moveTo>
                  <a:lnTo>
                    <a:pt x="23" y="474"/>
                  </a:lnTo>
                  <a:lnTo>
                    <a:pt x="26" y="442"/>
                  </a:lnTo>
                  <a:lnTo>
                    <a:pt x="466" y="0"/>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637" name="Line 248">
              <a:extLst>
                <a:ext uri="{FF2B5EF4-FFF2-40B4-BE49-F238E27FC236}">
                  <a16:creationId xmlns:a16="http://schemas.microsoft.com/office/drawing/2014/main" id="{CDDB685F-E03A-48C3-AD18-D816BCC9DC7C}"/>
                </a:ext>
              </a:extLst>
            </p:cNvPr>
            <p:cNvSpPr>
              <a:spLocks noChangeAspect="1" noChangeShapeType="1"/>
            </p:cNvSpPr>
            <p:nvPr/>
          </p:nvSpPr>
          <p:spPr bwMode="auto">
            <a:xfrm>
              <a:off x="3922" y="1750"/>
              <a:ext cx="50" cy="6"/>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638" name="Line 249">
              <a:extLst>
                <a:ext uri="{FF2B5EF4-FFF2-40B4-BE49-F238E27FC236}">
                  <a16:creationId xmlns:a16="http://schemas.microsoft.com/office/drawing/2014/main" id="{49122A69-8209-4427-B02F-3DC987F033E9}"/>
                </a:ext>
              </a:extLst>
            </p:cNvPr>
            <p:cNvSpPr>
              <a:spLocks noChangeAspect="1" noChangeShapeType="1"/>
            </p:cNvSpPr>
            <p:nvPr/>
          </p:nvSpPr>
          <p:spPr bwMode="auto">
            <a:xfrm flipH="1" flipV="1">
              <a:off x="4043" y="1691"/>
              <a:ext cx="90" cy="1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639" name="Freeform 250">
              <a:extLst>
                <a:ext uri="{FF2B5EF4-FFF2-40B4-BE49-F238E27FC236}">
                  <a16:creationId xmlns:a16="http://schemas.microsoft.com/office/drawing/2014/main" id="{9A82A53F-84E9-4DA8-A969-932CF1C3F8D6}"/>
                </a:ext>
              </a:extLst>
            </p:cNvPr>
            <p:cNvSpPr>
              <a:spLocks noChangeAspect="1"/>
            </p:cNvSpPr>
            <p:nvPr/>
          </p:nvSpPr>
          <p:spPr bwMode="auto">
            <a:xfrm>
              <a:off x="3163" y="2162"/>
              <a:ext cx="771" cy="74"/>
            </a:xfrm>
            <a:custGeom>
              <a:avLst/>
              <a:gdLst>
                <a:gd name="T0" fmla="*/ 0 w 771"/>
                <a:gd name="T1" fmla="*/ 0 h 74"/>
                <a:gd name="T2" fmla="*/ 114 w 771"/>
                <a:gd name="T3" fmla="*/ 19 h 74"/>
                <a:gd name="T4" fmla="*/ 215 w 771"/>
                <a:gd name="T5" fmla="*/ 37 h 74"/>
                <a:gd name="T6" fmla="*/ 279 w 771"/>
                <a:gd name="T7" fmla="*/ 43 h 74"/>
                <a:gd name="T8" fmla="*/ 444 w 771"/>
                <a:gd name="T9" fmla="*/ 61 h 74"/>
                <a:gd name="T10" fmla="*/ 559 w 771"/>
                <a:gd name="T11" fmla="*/ 73 h 74"/>
                <a:gd name="T12" fmla="*/ 592 w 771"/>
                <a:gd name="T13" fmla="*/ 69 h 74"/>
                <a:gd name="T14" fmla="*/ 611 w 771"/>
                <a:gd name="T15" fmla="*/ 64 h 74"/>
                <a:gd name="T16" fmla="*/ 600 w 771"/>
                <a:gd name="T17" fmla="*/ 53 h 74"/>
                <a:gd name="T18" fmla="*/ 734 w 771"/>
                <a:gd name="T19" fmla="*/ 67 h 74"/>
                <a:gd name="T20" fmla="*/ 744 w 771"/>
                <a:gd name="T21" fmla="*/ 57 h 74"/>
                <a:gd name="T22" fmla="*/ 747 w 771"/>
                <a:gd name="T23" fmla="*/ 47 h 74"/>
                <a:gd name="T24" fmla="*/ 756 w 771"/>
                <a:gd name="T25" fmla="*/ 34 h 74"/>
                <a:gd name="T26" fmla="*/ 768 w 771"/>
                <a:gd name="T27" fmla="*/ 3 h 74"/>
                <a:gd name="T28" fmla="*/ 770 w 771"/>
                <a:gd name="T29" fmla="*/ 3 h 74"/>
                <a:gd name="T30" fmla="*/ 760 w 771"/>
                <a:gd name="T31" fmla="*/ 14 h 74"/>
                <a:gd name="T32" fmla="*/ 764 w 771"/>
                <a:gd name="T33" fmla="*/ 21 h 74"/>
                <a:gd name="T34" fmla="*/ 759 w 771"/>
                <a:gd name="T35" fmla="*/ 30 h 74"/>
                <a:gd name="T36" fmla="*/ 754 w 771"/>
                <a:gd name="T37" fmla="*/ 38 h 74"/>
                <a:gd name="T38" fmla="*/ 748 w 771"/>
                <a:gd name="T39" fmla="*/ 41 h 74"/>
                <a:gd name="T40" fmla="*/ 750 w 771"/>
                <a:gd name="T41" fmla="*/ 45 h 7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1"/>
                <a:gd name="T64" fmla="*/ 0 h 74"/>
                <a:gd name="T65" fmla="*/ 771 w 771"/>
                <a:gd name="T66" fmla="*/ 74 h 7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1" h="74">
                  <a:moveTo>
                    <a:pt x="0" y="0"/>
                  </a:moveTo>
                  <a:lnTo>
                    <a:pt x="114" y="19"/>
                  </a:lnTo>
                  <a:lnTo>
                    <a:pt x="215" y="37"/>
                  </a:lnTo>
                  <a:lnTo>
                    <a:pt x="279" y="43"/>
                  </a:lnTo>
                  <a:lnTo>
                    <a:pt x="444" y="61"/>
                  </a:lnTo>
                  <a:lnTo>
                    <a:pt x="559" y="73"/>
                  </a:lnTo>
                  <a:lnTo>
                    <a:pt x="592" y="69"/>
                  </a:lnTo>
                  <a:lnTo>
                    <a:pt x="611" y="64"/>
                  </a:lnTo>
                  <a:lnTo>
                    <a:pt x="600" y="53"/>
                  </a:lnTo>
                  <a:lnTo>
                    <a:pt x="734" y="67"/>
                  </a:lnTo>
                  <a:lnTo>
                    <a:pt x="744" y="57"/>
                  </a:lnTo>
                  <a:lnTo>
                    <a:pt x="747" y="47"/>
                  </a:lnTo>
                  <a:lnTo>
                    <a:pt x="756" y="34"/>
                  </a:lnTo>
                  <a:lnTo>
                    <a:pt x="768" y="3"/>
                  </a:lnTo>
                  <a:lnTo>
                    <a:pt x="770" y="3"/>
                  </a:lnTo>
                  <a:lnTo>
                    <a:pt x="760" y="14"/>
                  </a:lnTo>
                  <a:lnTo>
                    <a:pt x="764" y="21"/>
                  </a:lnTo>
                  <a:lnTo>
                    <a:pt x="759" y="30"/>
                  </a:lnTo>
                  <a:lnTo>
                    <a:pt x="754" y="38"/>
                  </a:lnTo>
                  <a:lnTo>
                    <a:pt x="748" y="41"/>
                  </a:lnTo>
                  <a:lnTo>
                    <a:pt x="750" y="45"/>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640" name="Freeform 251">
              <a:extLst>
                <a:ext uri="{FF2B5EF4-FFF2-40B4-BE49-F238E27FC236}">
                  <a16:creationId xmlns:a16="http://schemas.microsoft.com/office/drawing/2014/main" id="{EA56FB96-2A8B-499A-8607-A836347039FE}"/>
                </a:ext>
              </a:extLst>
            </p:cNvPr>
            <p:cNvSpPr>
              <a:spLocks noChangeAspect="1"/>
            </p:cNvSpPr>
            <p:nvPr/>
          </p:nvSpPr>
          <p:spPr bwMode="auto">
            <a:xfrm>
              <a:off x="3782" y="2112"/>
              <a:ext cx="34" cy="105"/>
            </a:xfrm>
            <a:custGeom>
              <a:avLst/>
              <a:gdLst>
                <a:gd name="T0" fmla="*/ 31 w 34"/>
                <a:gd name="T1" fmla="*/ 0 h 105"/>
                <a:gd name="T2" fmla="*/ 33 w 34"/>
                <a:gd name="T3" fmla="*/ 18 h 105"/>
                <a:gd name="T4" fmla="*/ 0 w 34"/>
                <a:gd name="T5" fmla="*/ 104 h 105"/>
                <a:gd name="T6" fmla="*/ 0 60000 65536"/>
                <a:gd name="T7" fmla="*/ 0 60000 65536"/>
                <a:gd name="T8" fmla="*/ 0 60000 65536"/>
                <a:gd name="T9" fmla="*/ 0 w 34"/>
                <a:gd name="T10" fmla="*/ 0 h 105"/>
                <a:gd name="T11" fmla="*/ 34 w 34"/>
                <a:gd name="T12" fmla="*/ 105 h 105"/>
              </a:gdLst>
              <a:ahLst/>
              <a:cxnLst>
                <a:cxn ang="T6">
                  <a:pos x="T0" y="T1"/>
                </a:cxn>
                <a:cxn ang="T7">
                  <a:pos x="T2" y="T3"/>
                </a:cxn>
                <a:cxn ang="T8">
                  <a:pos x="T4" y="T5"/>
                </a:cxn>
              </a:cxnLst>
              <a:rect l="T9" t="T10" r="T11" b="T12"/>
              <a:pathLst>
                <a:path w="34" h="105">
                  <a:moveTo>
                    <a:pt x="31" y="0"/>
                  </a:moveTo>
                  <a:lnTo>
                    <a:pt x="33" y="18"/>
                  </a:lnTo>
                  <a:lnTo>
                    <a:pt x="0" y="104"/>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641" name="Freeform 252">
              <a:extLst>
                <a:ext uri="{FF2B5EF4-FFF2-40B4-BE49-F238E27FC236}">
                  <a16:creationId xmlns:a16="http://schemas.microsoft.com/office/drawing/2014/main" id="{90E45733-6128-4565-9EAB-DB71FE462B90}"/>
                </a:ext>
              </a:extLst>
            </p:cNvPr>
            <p:cNvSpPr>
              <a:spLocks noChangeAspect="1"/>
            </p:cNvSpPr>
            <p:nvPr/>
          </p:nvSpPr>
          <p:spPr bwMode="auto">
            <a:xfrm>
              <a:off x="3920" y="2116"/>
              <a:ext cx="20" cy="49"/>
            </a:xfrm>
            <a:custGeom>
              <a:avLst/>
              <a:gdLst>
                <a:gd name="T0" fmla="*/ 0 w 20"/>
                <a:gd name="T1" fmla="*/ 0 h 49"/>
                <a:gd name="T2" fmla="*/ 19 w 20"/>
                <a:gd name="T3" fmla="*/ 16 h 49"/>
                <a:gd name="T4" fmla="*/ 9 w 20"/>
                <a:gd name="T5" fmla="*/ 48 h 49"/>
                <a:gd name="T6" fmla="*/ 0 60000 65536"/>
                <a:gd name="T7" fmla="*/ 0 60000 65536"/>
                <a:gd name="T8" fmla="*/ 0 60000 65536"/>
                <a:gd name="T9" fmla="*/ 0 w 20"/>
                <a:gd name="T10" fmla="*/ 0 h 49"/>
                <a:gd name="T11" fmla="*/ 20 w 20"/>
                <a:gd name="T12" fmla="*/ 49 h 49"/>
              </a:gdLst>
              <a:ahLst/>
              <a:cxnLst>
                <a:cxn ang="T6">
                  <a:pos x="T0" y="T1"/>
                </a:cxn>
                <a:cxn ang="T7">
                  <a:pos x="T2" y="T3"/>
                </a:cxn>
                <a:cxn ang="T8">
                  <a:pos x="T4" y="T5"/>
                </a:cxn>
              </a:cxnLst>
              <a:rect l="T9" t="T10" r="T11" b="T12"/>
              <a:pathLst>
                <a:path w="20" h="49">
                  <a:moveTo>
                    <a:pt x="0" y="0"/>
                  </a:moveTo>
                  <a:lnTo>
                    <a:pt x="19" y="16"/>
                  </a:lnTo>
                  <a:lnTo>
                    <a:pt x="9" y="48"/>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642" name="Line 253">
              <a:extLst>
                <a:ext uri="{FF2B5EF4-FFF2-40B4-BE49-F238E27FC236}">
                  <a16:creationId xmlns:a16="http://schemas.microsoft.com/office/drawing/2014/main" id="{BD15171F-32DD-44B0-A4FE-D15A351883CE}"/>
                </a:ext>
              </a:extLst>
            </p:cNvPr>
            <p:cNvSpPr>
              <a:spLocks noChangeAspect="1" noChangeShapeType="1"/>
            </p:cNvSpPr>
            <p:nvPr/>
          </p:nvSpPr>
          <p:spPr bwMode="auto">
            <a:xfrm flipH="1">
              <a:off x="3904" y="2193"/>
              <a:ext cx="8" cy="36"/>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643" name="Freeform 254">
              <a:extLst>
                <a:ext uri="{FF2B5EF4-FFF2-40B4-BE49-F238E27FC236}">
                  <a16:creationId xmlns:a16="http://schemas.microsoft.com/office/drawing/2014/main" id="{2B82E2D1-E33C-4B0E-BFD2-4FB97AE4A622}"/>
                </a:ext>
              </a:extLst>
            </p:cNvPr>
            <p:cNvSpPr>
              <a:spLocks noChangeAspect="1"/>
            </p:cNvSpPr>
            <p:nvPr/>
          </p:nvSpPr>
          <p:spPr bwMode="auto">
            <a:xfrm>
              <a:off x="3774" y="2226"/>
              <a:ext cx="200" cy="170"/>
            </a:xfrm>
            <a:custGeom>
              <a:avLst/>
              <a:gdLst>
                <a:gd name="T0" fmla="*/ 0 w 200"/>
                <a:gd name="T1" fmla="*/ 0 h 170"/>
                <a:gd name="T2" fmla="*/ 52 w 200"/>
                <a:gd name="T3" fmla="*/ 6 h 170"/>
                <a:gd name="T4" fmla="*/ 95 w 200"/>
                <a:gd name="T5" fmla="*/ 23 h 170"/>
                <a:gd name="T6" fmla="*/ 131 w 200"/>
                <a:gd name="T7" fmla="*/ 41 h 170"/>
                <a:gd name="T8" fmla="*/ 163 w 200"/>
                <a:gd name="T9" fmla="*/ 56 h 170"/>
                <a:gd name="T10" fmla="*/ 174 w 200"/>
                <a:gd name="T11" fmla="*/ 64 h 170"/>
                <a:gd name="T12" fmla="*/ 185 w 200"/>
                <a:gd name="T13" fmla="*/ 83 h 170"/>
                <a:gd name="T14" fmla="*/ 194 w 200"/>
                <a:gd name="T15" fmla="*/ 113 h 170"/>
                <a:gd name="T16" fmla="*/ 199 w 200"/>
                <a:gd name="T17" fmla="*/ 131 h 170"/>
                <a:gd name="T18" fmla="*/ 197 w 200"/>
                <a:gd name="T19" fmla="*/ 151 h 170"/>
                <a:gd name="T20" fmla="*/ 195 w 200"/>
                <a:gd name="T21" fmla="*/ 169 h 17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0"/>
                <a:gd name="T34" fmla="*/ 0 h 170"/>
                <a:gd name="T35" fmla="*/ 200 w 200"/>
                <a:gd name="T36" fmla="*/ 170 h 17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0" h="170">
                  <a:moveTo>
                    <a:pt x="0" y="0"/>
                  </a:moveTo>
                  <a:lnTo>
                    <a:pt x="52" y="6"/>
                  </a:lnTo>
                  <a:lnTo>
                    <a:pt x="95" y="23"/>
                  </a:lnTo>
                  <a:lnTo>
                    <a:pt x="131" y="41"/>
                  </a:lnTo>
                  <a:lnTo>
                    <a:pt x="163" y="56"/>
                  </a:lnTo>
                  <a:lnTo>
                    <a:pt x="174" y="64"/>
                  </a:lnTo>
                  <a:lnTo>
                    <a:pt x="185" y="83"/>
                  </a:lnTo>
                  <a:lnTo>
                    <a:pt x="194" y="113"/>
                  </a:lnTo>
                  <a:lnTo>
                    <a:pt x="199" y="131"/>
                  </a:lnTo>
                  <a:lnTo>
                    <a:pt x="197" y="151"/>
                  </a:lnTo>
                  <a:lnTo>
                    <a:pt x="195" y="169"/>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644" name="Freeform 255">
              <a:extLst>
                <a:ext uri="{FF2B5EF4-FFF2-40B4-BE49-F238E27FC236}">
                  <a16:creationId xmlns:a16="http://schemas.microsoft.com/office/drawing/2014/main" id="{EDA75866-C86A-4465-A8F4-A700069E8A53}"/>
                </a:ext>
              </a:extLst>
            </p:cNvPr>
            <p:cNvSpPr>
              <a:spLocks noChangeAspect="1"/>
            </p:cNvSpPr>
            <p:nvPr/>
          </p:nvSpPr>
          <p:spPr bwMode="auto">
            <a:xfrm>
              <a:off x="3877" y="2347"/>
              <a:ext cx="95" cy="36"/>
            </a:xfrm>
            <a:custGeom>
              <a:avLst/>
              <a:gdLst>
                <a:gd name="T0" fmla="*/ 0 w 95"/>
                <a:gd name="T1" fmla="*/ 0 h 36"/>
                <a:gd name="T2" fmla="*/ 83 w 95"/>
                <a:gd name="T3" fmla="*/ 22 h 36"/>
                <a:gd name="T4" fmla="*/ 94 w 95"/>
                <a:gd name="T5" fmla="*/ 31 h 36"/>
                <a:gd name="T6" fmla="*/ 94 w 95"/>
                <a:gd name="T7" fmla="*/ 35 h 36"/>
                <a:gd name="T8" fmla="*/ 87 w 95"/>
                <a:gd name="T9" fmla="*/ 35 h 36"/>
                <a:gd name="T10" fmla="*/ 82 w 95"/>
                <a:gd name="T11" fmla="*/ 30 h 36"/>
                <a:gd name="T12" fmla="*/ 6 w 95"/>
                <a:gd name="T13" fmla="*/ 14 h 36"/>
                <a:gd name="T14" fmla="*/ 0 60000 65536"/>
                <a:gd name="T15" fmla="*/ 0 60000 65536"/>
                <a:gd name="T16" fmla="*/ 0 60000 65536"/>
                <a:gd name="T17" fmla="*/ 0 60000 65536"/>
                <a:gd name="T18" fmla="*/ 0 60000 65536"/>
                <a:gd name="T19" fmla="*/ 0 60000 65536"/>
                <a:gd name="T20" fmla="*/ 0 60000 65536"/>
                <a:gd name="T21" fmla="*/ 0 w 95"/>
                <a:gd name="T22" fmla="*/ 0 h 36"/>
                <a:gd name="T23" fmla="*/ 95 w 95"/>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5" h="36">
                  <a:moveTo>
                    <a:pt x="0" y="0"/>
                  </a:moveTo>
                  <a:lnTo>
                    <a:pt x="83" y="22"/>
                  </a:lnTo>
                  <a:lnTo>
                    <a:pt x="94" y="31"/>
                  </a:lnTo>
                  <a:lnTo>
                    <a:pt x="94" y="35"/>
                  </a:lnTo>
                  <a:lnTo>
                    <a:pt x="87" y="35"/>
                  </a:lnTo>
                  <a:lnTo>
                    <a:pt x="82" y="30"/>
                  </a:lnTo>
                  <a:lnTo>
                    <a:pt x="6" y="14"/>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645" name="Freeform 256">
              <a:extLst>
                <a:ext uri="{FF2B5EF4-FFF2-40B4-BE49-F238E27FC236}">
                  <a16:creationId xmlns:a16="http://schemas.microsoft.com/office/drawing/2014/main" id="{189900B6-0556-4A1C-A98F-98E2A15BEED0}"/>
                </a:ext>
              </a:extLst>
            </p:cNvPr>
            <p:cNvSpPr>
              <a:spLocks noChangeAspect="1"/>
            </p:cNvSpPr>
            <p:nvPr/>
          </p:nvSpPr>
          <p:spPr bwMode="auto">
            <a:xfrm>
              <a:off x="3864" y="2295"/>
              <a:ext cx="104" cy="56"/>
            </a:xfrm>
            <a:custGeom>
              <a:avLst/>
              <a:gdLst>
                <a:gd name="T0" fmla="*/ 0 w 104"/>
                <a:gd name="T1" fmla="*/ 0 h 56"/>
                <a:gd name="T2" fmla="*/ 49 w 104"/>
                <a:gd name="T3" fmla="*/ 18 h 56"/>
                <a:gd name="T4" fmla="*/ 92 w 104"/>
                <a:gd name="T5" fmla="*/ 42 h 56"/>
                <a:gd name="T6" fmla="*/ 100 w 104"/>
                <a:gd name="T7" fmla="*/ 43 h 56"/>
                <a:gd name="T8" fmla="*/ 103 w 104"/>
                <a:gd name="T9" fmla="*/ 51 h 56"/>
                <a:gd name="T10" fmla="*/ 103 w 104"/>
                <a:gd name="T11" fmla="*/ 55 h 56"/>
                <a:gd name="T12" fmla="*/ 99 w 104"/>
                <a:gd name="T13" fmla="*/ 50 h 56"/>
                <a:gd name="T14" fmla="*/ 92 w 104"/>
                <a:gd name="T15" fmla="*/ 42 h 56"/>
                <a:gd name="T16" fmla="*/ 56 w 104"/>
                <a:gd name="T17" fmla="*/ 24 h 56"/>
                <a:gd name="T18" fmla="*/ 31 w 104"/>
                <a:gd name="T19" fmla="*/ 22 h 56"/>
                <a:gd name="T20" fmla="*/ 3 w 104"/>
                <a:gd name="T21" fmla="*/ 13 h 5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04"/>
                <a:gd name="T34" fmla="*/ 0 h 56"/>
                <a:gd name="T35" fmla="*/ 104 w 104"/>
                <a:gd name="T36" fmla="*/ 56 h 5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04" h="56">
                  <a:moveTo>
                    <a:pt x="0" y="0"/>
                  </a:moveTo>
                  <a:lnTo>
                    <a:pt x="49" y="18"/>
                  </a:lnTo>
                  <a:lnTo>
                    <a:pt x="92" y="42"/>
                  </a:lnTo>
                  <a:lnTo>
                    <a:pt x="100" y="43"/>
                  </a:lnTo>
                  <a:lnTo>
                    <a:pt x="103" y="51"/>
                  </a:lnTo>
                  <a:lnTo>
                    <a:pt x="103" y="55"/>
                  </a:lnTo>
                  <a:lnTo>
                    <a:pt x="99" y="50"/>
                  </a:lnTo>
                  <a:lnTo>
                    <a:pt x="92" y="42"/>
                  </a:lnTo>
                  <a:lnTo>
                    <a:pt x="56" y="24"/>
                  </a:lnTo>
                  <a:lnTo>
                    <a:pt x="31" y="22"/>
                  </a:lnTo>
                  <a:lnTo>
                    <a:pt x="3" y="13"/>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646" name="Freeform 257">
              <a:extLst>
                <a:ext uri="{FF2B5EF4-FFF2-40B4-BE49-F238E27FC236}">
                  <a16:creationId xmlns:a16="http://schemas.microsoft.com/office/drawing/2014/main" id="{815C9748-C405-4FFA-AC19-B359C7DE1B93}"/>
                </a:ext>
              </a:extLst>
            </p:cNvPr>
            <p:cNvSpPr>
              <a:spLocks noChangeAspect="1"/>
            </p:cNvSpPr>
            <p:nvPr/>
          </p:nvSpPr>
          <p:spPr bwMode="auto">
            <a:xfrm>
              <a:off x="3840" y="2253"/>
              <a:ext cx="119" cy="65"/>
            </a:xfrm>
            <a:custGeom>
              <a:avLst/>
              <a:gdLst>
                <a:gd name="T0" fmla="*/ 0 w 119"/>
                <a:gd name="T1" fmla="*/ 0 h 65"/>
                <a:gd name="T2" fmla="*/ 38 w 119"/>
                <a:gd name="T3" fmla="*/ 19 h 65"/>
                <a:gd name="T4" fmla="*/ 76 w 119"/>
                <a:gd name="T5" fmla="*/ 35 h 65"/>
                <a:gd name="T6" fmla="*/ 99 w 119"/>
                <a:gd name="T7" fmla="*/ 50 h 65"/>
                <a:gd name="T8" fmla="*/ 99 w 119"/>
                <a:gd name="T9" fmla="*/ 55 h 65"/>
                <a:gd name="T10" fmla="*/ 118 w 119"/>
                <a:gd name="T11" fmla="*/ 64 h 65"/>
                <a:gd name="T12" fmla="*/ 0 60000 65536"/>
                <a:gd name="T13" fmla="*/ 0 60000 65536"/>
                <a:gd name="T14" fmla="*/ 0 60000 65536"/>
                <a:gd name="T15" fmla="*/ 0 60000 65536"/>
                <a:gd name="T16" fmla="*/ 0 60000 65536"/>
                <a:gd name="T17" fmla="*/ 0 60000 65536"/>
                <a:gd name="T18" fmla="*/ 0 w 119"/>
                <a:gd name="T19" fmla="*/ 0 h 65"/>
                <a:gd name="T20" fmla="*/ 119 w 119"/>
                <a:gd name="T21" fmla="*/ 65 h 65"/>
              </a:gdLst>
              <a:ahLst/>
              <a:cxnLst>
                <a:cxn ang="T12">
                  <a:pos x="T0" y="T1"/>
                </a:cxn>
                <a:cxn ang="T13">
                  <a:pos x="T2" y="T3"/>
                </a:cxn>
                <a:cxn ang="T14">
                  <a:pos x="T4" y="T5"/>
                </a:cxn>
                <a:cxn ang="T15">
                  <a:pos x="T6" y="T7"/>
                </a:cxn>
                <a:cxn ang="T16">
                  <a:pos x="T8" y="T9"/>
                </a:cxn>
                <a:cxn ang="T17">
                  <a:pos x="T10" y="T11"/>
                </a:cxn>
              </a:cxnLst>
              <a:rect l="T18" t="T19" r="T20" b="T21"/>
              <a:pathLst>
                <a:path w="119" h="65">
                  <a:moveTo>
                    <a:pt x="0" y="0"/>
                  </a:moveTo>
                  <a:lnTo>
                    <a:pt x="38" y="19"/>
                  </a:lnTo>
                  <a:lnTo>
                    <a:pt x="76" y="35"/>
                  </a:lnTo>
                  <a:lnTo>
                    <a:pt x="99" y="50"/>
                  </a:lnTo>
                  <a:lnTo>
                    <a:pt x="99" y="55"/>
                  </a:lnTo>
                  <a:lnTo>
                    <a:pt x="118" y="64"/>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647" name="Freeform 258">
              <a:extLst>
                <a:ext uri="{FF2B5EF4-FFF2-40B4-BE49-F238E27FC236}">
                  <a16:creationId xmlns:a16="http://schemas.microsoft.com/office/drawing/2014/main" id="{863A5148-7D51-4E6E-BED1-584BA7BFCE18}"/>
                </a:ext>
              </a:extLst>
            </p:cNvPr>
            <p:cNvSpPr>
              <a:spLocks noChangeAspect="1"/>
            </p:cNvSpPr>
            <p:nvPr/>
          </p:nvSpPr>
          <p:spPr bwMode="auto">
            <a:xfrm>
              <a:off x="3805" y="2229"/>
              <a:ext cx="75" cy="165"/>
            </a:xfrm>
            <a:custGeom>
              <a:avLst/>
              <a:gdLst>
                <a:gd name="T0" fmla="*/ 0 w 75"/>
                <a:gd name="T1" fmla="*/ 0 h 165"/>
                <a:gd name="T2" fmla="*/ 25 w 75"/>
                <a:gd name="T3" fmla="*/ 16 h 165"/>
                <a:gd name="T4" fmla="*/ 41 w 75"/>
                <a:gd name="T5" fmla="*/ 39 h 165"/>
                <a:gd name="T6" fmla="*/ 53 w 75"/>
                <a:gd name="T7" fmla="*/ 59 h 165"/>
                <a:gd name="T8" fmla="*/ 62 w 75"/>
                <a:gd name="T9" fmla="*/ 79 h 165"/>
                <a:gd name="T10" fmla="*/ 67 w 75"/>
                <a:gd name="T11" fmla="*/ 100 h 165"/>
                <a:gd name="T12" fmla="*/ 71 w 75"/>
                <a:gd name="T13" fmla="*/ 125 h 165"/>
                <a:gd name="T14" fmla="*/ 74 w 75"/>
                <a:gd name="T15" fmla="*/ 164 h 165"/>
                <a:gd name="T16" fmla="*/ 0 60000 65536"/>
                <a:gd name="T17" fmla="*/ 0 60000 65536"/>
                <a:gd name="T18" fmla="*/ 0 60000 65536"/>
                <a:gd name="T19" fmla="*/ 0 60000 65536"/>
                <a:gd name="T20" fmla="*/ 0 60000 65536"/>
                <a:gd name="T21" fmla="*/ 0 60000 65536"/>
                <a:gd name="T22" fmla="*/ 0 60000 65536"/>
                <a:gd name="T23" fmla="*/ 0 60000 65536"/>
                <a:gd name="T24" fmla="*/ 0 w 75"/>
                <a:gd name="T25" fmla="*/ 0 h 165"/>
                <a:gd name="T26" fmla="*/ 75 w 75"/>
                <a:gd name="T27" fmla="*/ 165 h 1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5" h="165">
                  <a:moveTo>
                    <a:pt x="0" y="0"/>
                  </a:moveTo>
                  <a:lnTo>
                    <a:pt x="25" y="16"/>
                  </a:lnTo>
                  <a:lnTo>
                    <a:pt x="41" y="39"/>
                  </a:lnTo>
                  <a:lnTo>
                    <a:pt x="53" y="59"/>
                  </a:lnTo>
                  <a:lnTo>
                    <a:pt x="62" y="79"/>
                  </a:lnTo>
                  <a:lnTo>
                    <a:pt x="67" y="100"/>
                  </a:lnTo>
                  <a:lnTo>
                    <a:pt x="71" y="125"/>
                  </a:lnTo>
                  <a:lnTo>
                    <a:pt x="74" y="164"/>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648" name="Freeform 259">
              <a:extLst>
                <a:ext uri="{FF2B5EF4-FFF2-40B4-BE49-F238E27FC236}">
                  <a16:creationId xmlns:a16="http://schemas.microsoft.com/office/drawing/2014/main" id="{EB762F9C-99EE-4977-84F7-88315F829B39}"/>
                </a:ext>
              </a:extLst>
            </p:cNvPr>
            <p:cNvSpPr>
              <a:spLocks noChangeAspect="1"/>
            </p:cNvSpPr>
            <p:nvPr/>
          </p:nvSpPr>
          <p:spPr bwMode="auto">
            <a:xfrm>
              <a:off x="3788" y="2228"/>
              <a:ext cx="67" cy="163"/>
            </a:xfrm>
            <a:custGeom>
              <a:avLst/>
              <a:gdLst>
                <a:gd name="T0" fmla="*/ 7 w 67"/>
                <a:gd name="T1" fmla="*/ 0 h 163"/>
                <a:gd name="T2" fmla="*/ 21 w 67"/>
                <a:gd name="T3" fmla="*/ 22 h 163"/>
                <a:gd name="T4" fmla="*/ 39 w 67"/>
                <a:gd name="T5" fmla="*/ 43 h 163"/>
                <a:gd name="T6" fmla="*/ 51 w 67"/>
                <a:gd name="T7" fmla="*/ 70 h 163"/>
                <a:gd name="T8" fmla="*/ 60 w 67"/>
                <a:gd name="T9" fmla="*/ 90 h 163"/>
                <a:gd name="T10" fmla="*/ 64 w 67"/>
                <a:gd name="T11" fmla="*/ 124 h 163"/>
                <a:gd name="T12" fmla="*/ 62 w 67"/>
                <a:gd name="T13" fmla="*/ 149 h 163"/>
                <a:gd name="T14" fmla="*/ 66 w 67"/>
                <a:gd name="T15" fmla="*/ 162 h 163"/>
                <a:gd name="T16" fmla="*/ 52 w 67"/>
                <a:gd name="T17" fmla="*/ 161 h 163"/>
                <a:gd name="T18" fmla="*/ 53 w 67"/>
                <a:gd name="T19" fmla="*/ 155 h 163"/>
                <a:gd name="T20" fmla="*/ 56 w 67"/>
                <a:gd name="T21" fmla="*/ 123 h 163"/>
                <a:gd name="T22" fmla="*/ 48 w 67"/>
                <a:gd name="T23" fmla="*/ 83 h 163"/>
                <a:gd name="T24" fmla="*/ 33 w 67"/>
                <a:gd name="T25" fmla="*/ 50 h 163"/>
                <a:gd name="T26" fmla="*/ 15 w 67"/>
                <a:gd name="T27" fmla="*/ 22 h 163"/>
                <a:gd name="T28" fmla="*/ 6 w 67"/>
                <a:gd name="T29" fmla="*/ 6 h 163"/>
                <a:gd name="T30" fmla="*/ 0 w 67"/>
                <a:gd name="T31" fmla="*/ 0 h 16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67"/>
                <a:gd name="T49" fmla="*/ 0 h 163"/>
                <a:gd name="T50" fmla="*/ 67 w 67"/>
                <a:gd name="T51" fmla="*/ 163 h 16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67" h="163">
                  <a:moveTo>
                    <a:pt x="7" y="0"/>
                  </a:moveTo>
                  <a:lnTo>
                    <a:pt x="21" y="22"/>
                  </a:lnTo>
                  <a:lnTo>
                    <a:pt x="39" y="43"/>
                  </a:lnTo>
                  <a:lnTo>
                    <a:pt x="51" y="70"/>
                  </a:lnTo>
                  <a:lnTo>
                    <a:pt x="60" y="90"/>
                  </a:lnTo>
                  <a:lnTo>
                    <a:pt x="64" y="124"/>
                  </a:lnTo>
                  <a:lnTo>
                    <a:pt x="62" y="149"/>
                  </a:lnTo>
                  <a:lnTo>
                    <a:pt x="66" y="162"/>
                  </a:lnTo>
                  <a:lnTo>
                    <a:pt x="52" y="161"/>
                  </a:lnTo>
                  <a:lnTo>
                    <a:pt x="53" y="155"/>
                  </a:lnTo>
                  <a:lnTo>
                    <a:pt x="56" y="123"/>
                  </a:lnTo>
                  <a:lnTo>
                    <a:pt x="48" y="83"/>
                  </a:lnTo>
                  <a:lnTo>
                    <a:pt x="33" y="50"/>
                  </a:lnTo>
                  <a:lnTo>
                    <a:pt x="15" y="22"/>
                  </a:lnTo>
                  <a:lnTo>
                    <a:pt x="6" y="6"/>
                  </a:lnTo>
                  <a:lnTo>
                    <a:pt x="0" y="0"/>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649" name="Freeform 260">
              <a:extLst>
                <a:ext uri="{FF2B5EF4-FFF2-40B4-BE49-F238E27FC236}">
                  <a16:creationId xmlns:a16="http://schemas.microsoft.com/office/drawing/2014/main" id="{3477ACEB-0A1B-4585-9342-363255932A55}"/>
                </a:ext>
              </a:extLst>
            </p:cNvPr>
            <p:cNvSpPr>
              <a:spLocks noChangeAspect="1"/>
            </p:cNvSpPr>
            <p:nvPr/>
          </p:nvSpPr>
          <p:spPr bwMode="auto">
            <a:xfrm>
              <a:off x="3776" y="2357"/>
              <a:ext cx="259" cy="91"/>
            </a:xfrm>
            <a:custGeom>
              <a:avLst/>
              <a:gdLst>
                <a:gd name="T0" fmla="*/ 0 w 259"/>
                <a:gd name="T1" fmla="*/ 0 h 91"/>
                <a:gd name="T2" fmla="*/ 65 w 259"/>
                <a:gd name="T3" fmla="*/ 25 h 91"/>
                <a:gd name="T4" fmla="*/ 71 w 259"/>
                <a:gd name="T5" fmla="*/ 40 h 91"/>
                <a:gd name="T6" fmla="*/ 82 w 259"/>
                <a:gd name="T7" fmla="*/ 41 h 91"/>
                <a:gd name="T8" fmla="*/ 198 w 259"/>
                <a:gd name="T9" fmla="*/ 45 h 91"/>
                <a:gd name="T10" fmla="*/ 258 w 259"/>
                <a:gd name="T11" fmla="*/ 90 h 91"/>
                <a:gd name="T12" fmla="*/ 144 w 259"/>
                <a:gd name="T13" fmla="*/ 85 h 91"/>
                <a:gd name="T14" fmla="*/ 125 w 259"/>
                <a:gd name="T15" fmla="*/ 70 h 91"/>
                <a:gd name="T16" fmla="*/ 93 w 259"/>
                <a:gd name="T17" fmla="*/ 66 h 91"/>
                <a:gd name="T18" fmla="*/ 94 w 259"/>
                <a:gd name="T19" fmla="*/ 59 h 91"/>
                <a:gd name="T20" fmla="*/ 112 w 259"/>
                <a:gd name="T21" fmla="*/ 61 h 91"/>
                <a:gd name="T22" fmla="*/ 109 w 259"/>
                <a:gd name="T23" fmla="*/ 55 h 91"/>
                <a:gd name="T24" fmla="*/ 77 w 259"/>
                <a:gd name="T25" fmla="*/ 51 h 91"/>
                <a:gd name="T26" fmla="*/ 77 w 259"/>
                <a:gd name="T27" fmla="*/ 46 h 91"/>
                <a:gd name="T28" fmla="*/ 95 w 259"/>
                <a:gd name="T29" fmla="*/ 48 h 91"/>
                <a:gd name="T30" fmla="*/ 96 w 259"/>
                <a:gd name="T31" fmla="*/ 42 h 9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59"/>
                <a:gd name="T49" fmla="*/ 0 h 91"/>
                <a:gd name="T50" fmla="*/ 259 w 259"/>
                <a:gd name="T51" fmla="*/ 91 h 9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59" h="91">
                  <a:moveTo>
                    <a:pt x="0" y="0"/>
                  </a:moveTo>
                  <a:lnTo>
                    <a:pt x="65" y="25"/>
                  </a:lnTo>
                  <a:lnTo>
                    <a:pt x="71" y="40"/>
                  </a:lnTo>
                  <a:lnTo>
                    <a:pt x="82" y="41"/>
                  </a:lnTo>
                  <a:lnTo>
                    <a:pt x="198" y="45"/>
                  </a:lnTo>
                  <a:lnTo>
                    <a:pt x="258" y="90"/>
                  </a:lnTo>
                  <a:lnTo>
                    <a:pt x="144" y="85"/>
                  </a:lnTo>
                  <a:lnTo>
                    <a:pt x="125" y="70"/>
                  </a:lnTo>
                  <a:lnTo>
                    <a:pt x="93" y="66"/>
                  </a:lnTo>
                  <a:lnTo>
                    <a:pt x="94" y="59"/>
                  </a:lnTo>
                  <a:lnTo>
                    <a:pt x="112" y="61"/>
                  </a:lnTo>
                  <a:lnTo>
                    <a:pt x="109" y="55"/>
                  </a:lnTo>
                  <a:lnTo>
                    <a:pt x="77" y="51"/>
                  </a:lnTo>
                  <a:lnTo>
                    <a:pt x="77" y="46"/>
                  </a:lnTo>
                  <a:lnTo>
                    <a:pt x="95" y="48"/>
                  </a:lnTo>
                  <a:lnTo>
                    <a:pt x="96" y="42"/>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650" name="Freeform 261">
              <a:extLst>
                <a:ext uri="{FF2B5EF4-FFF2-40B4-BE49-F238E27FC236}">
                  <a16:creationId xmlns:a16="http://schemas.microsoft.com/office/drawing/2014/main" id="{078771A5-C77E-42CA-8661-170E3861B4FA}"/>
                </a:ext>
              </a:extLst>
            </p:cNvPr>
            <p:cNvSpPr>
              <a:spLocks noChangeAspect="1"/>
            </p:cNvSpPr>
            <p:nvPr/>
          </p:nvSpPr>
          <p:spPr bwMode="auto">
            <a:xfrm>
              <a:off x="3732" y="2438"/>
              <a:ext cx="617" cy="249"/>
            </a:xfrm>
            <a:custGeom>
              <a:avLst/>
              <a:gdLst>
                <a:gd name="T0" fmla="*/ 0 w 617"/>
                <a:gd name="T1" fmla="*/ 9 h 249"/>
                <a:gd name="T2" fmla="*/ 89 w 617"/>
                <a:gd name="T3" fmla="*/ 0 h 249"/>
                <a:gd name="T4" fmla="*/ 142 w 617"/>
                <a:gd name="T5" fmla="*/ 6 h 249"/>
                <a:gd name="T6" fmla="*/ 200 w 617"/>
                <a:gd name="T7" fmla="*/ 5 h 249"/>
                <a:gd name="T8" fmla="*/ 301 w 617"/>
                <a:gd name="T9" fmla="*/ 16 h 249"/>
                <a:gd name="T10" fmla="*/ 347 w 617"/>
                <a:gd name="T11" fmla="*/ 20 h 249"/>
                <a:gd name="T12" fmla="*/ 616 w 617"/>
                <a:gd name="T13" fmla="*/ 224 h 249"/>
                <a:gd name="T14" fmla="*/ 606 w 617"/>
                <a:gd name="T15" fmla="*/ 248 h 249"/>
                <a:gd name="T16" fmla="*/ 511 w 617"/>
                <a:gd name="T17" fmla="*/ 244 h 249"/>
                <a:gd name="T18" fmla="*/ 6 w 617"/>
                <a:gd name="T19" fmla="*/ 10 h 24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17"/>
                <a:gd name="T31" fmla="*/ 0 h 249"/>
                <a:gd name="T32" fmla="*/ 617 w 617"/>
                <a:gd name="T33" fmla="*/ 249 h 24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17" h="249">
                  <a:moveTo>
                    <a:pt x="0" y="9"/>
                  </a:moveTo>
                  <a:lnTo>
                    <a:pt x="89" y="0"/>
                  </a:lnTo>
                  <a:lnTo>
                    <a:pt x="142" y="6"/>
                  </a:lnTo>
                  <a:lnTo>
                    <a:pt x="200" y="5"/>
                  </a:lnTo>
                  <a:lnTo>
                    <a:pt x="301" y="16"/>
                  </a:lnTo>
                  <a:lnTo>
                    <a:pt x="347" y="20"/>
                  </a:lnTo>
                  <a:lnTo>
                    <a:pt x="616" y="224"/>
                  </a:lnTo>
                  <a:lnTo>
                    <a:pt x="606" y="248"/>
                  </a:lnTo>
                  <a:lnTo>
                    <a:pt x="511" y="244"/>
                  </a:lnTo>
                  <a:lnTo>
                    <a:pt x="6" y="10"/>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651" name="Freeform 262">
              <a:extLst>
                <a:ext uri="{FF2B5EF4-FFF2-40B4-BE49-F238E27FC236}">
                  <a16:creationId xmlns:a16="http://schemas.microsoft.com/office/drawing/2014/main" id="{9CD708E6-604C-4E77-B736-64FC02AE5033}"/>
                </a:ext>
              </a:extLst>
            </p:cNvPr>
            <p:cNvSpPr>
              <a:spLocks noChangeAspect="1"/>
            </p:cNvSpPr>
            <p:nvPr/>
          </p:nvSpPr>
          <p:spPr bwMode="auto">
            <a:xfrm>
              <a:off x="4247" y="2674"/>
              <a:ext cx="124" cy="17"/>
            </a:xfrm>
            <a:custGeom>
              <a:avLst/>
              <a:gdLst>
                <a:gd name="T0" fmla="*/ 0 w 124"/>
                <a:gd name="T1" fmla="*/ 16 h 17"/>
                <a:gd name="T2" fmla="*/ 26 w 124"/>
                <a:gd name="T3" fmla="*/ 8 h 17"/>
                <a:gd name="T4" fmla="*/ 54 w 124"/>
                <a:gd name="T5" fmla="*/ 0 h 17"/>
                <a:gd name="T6" fmla="*/ 92 w 124"/>
                <a:gd name="T7" fmla="*/ 8 h 17"/>
                <a:gd name="T8" fmla="*/ 123 w 124"/>
                <a:gd name="T9" fmla="*/ 14 h 17"/>
                <a:gd name="T10" fmla="*/ 0 60000 65536"/>
                <a:gd name="T11" fmla="*/ 0 60000 65536"/>
                <a:gd name="T12" fmla="*/ 0 60000 65536"/>
                <a:gd name="T13" fmla="*/ 0 60000 65536"/>
                <a:gd name="T14" fmla="*/ 0 60000 65536"/>
                <a:gd name="T15" fmla="*/ 0 w 124"/>
                <a:gd name="T16" fmla="*/ 0 h 17"/>
                <a:gd name="T17" fmla="*/ 124 w 124"/>
                <a:gd name="T18" fmla="*/ 17 h 17"/>
              </a:gdLst>
              <a:ahLst/>
              <a:cxnLst>
                <a:cxn ang="T10">
                  <a:pos x="T0" y="T1"/>
                </a:cxn>
                <a:cxn ang="T11">
                  <a:pos x="T2" y="T3"/>
                </a:cxn>
                <a:cxn ang="T12">
                  <a:pos x="T4" y="T5"/>
                </a:cxn>
                <a:cxn ang="T13">
                  <a:pos x="T6" y="T7"/>
                </a:cxn>
                <a:cxn ang="T14">
                  <a:pos x="T8" y="T9"/>
                </a:cxn>
              </a:cxnLst>
              <a:rect l="T15" t="T16" r="T17" b="T18"/>
              <a:pathLst>
                <a:path w="124" h="17">
                  <a:moveTo>
                    <a:pt x="0" y="16"/>
                  </a:moveTo>
                  <a:lnTo>
                    <a:pt x="26" y="8"/>
                  </a:lnTo>
                  <a:lnTo>
                    <a:pt x="54" y="0"/>
                  </a:lnTo>
                  <a:lnTo>
                    <a:pt x="92" y="8"/>
                  </a:lnTo>
                  <a:lnTo>
                    <a:pt x="123" y="14"/>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652" name="Freeform 263">
              <a:extLst>
                <a:ext uri="{FF2B5EF4-FFF2-40B4-BE49-F238E27FC236}">
                  <a16:creationId xmlns:a16="http://schemas.microsoft.com/office/drawing/2014/main" id="{8B427B42-C12B-4BA7-8933-E91BF5752433}"/>
                </a:ext>
              </a:extLst>
            </p:cNvPr>
            <p:cNvSpPr>
              <a:spLocks noChangeAspect="1"/>
            </p:cNvSpPr>
            <p:nvPr/>
          </p:nvSpPr>
          <p:spPr bwMode="auto">
            <a:xfrm>
              <a:off x="3828" y="2443"/>
              <a:ext cx="459" cy="244"/>
            </a:xfrm>
            <a:custGeom>
              <a:avLst/>
              <a:gdLst>
                <a:gd name="T0" fmla="*/ 457 w 459"/>
                <a:gd name="T1" fmla="*/ 243 h 244"/>
                <a:gd name="T2" fmla="*/ 458 w 459"/>
                <a:gd name="T3" fmla="*/ 237 h 244"/>
                <a:gd name="T4" fmla="*/ 0 w 459"/>
                <a:gd name="T5" fmla="*/ 0 h 244"/>
                <a:gd name="T6" fmla="*/ 0 60000 65536"/>
                <a:gd name="T7" fmla="*/ 0 60000 65536"/>
                <a:gd name="T8" fmla="*/ 0 60000 65536"/>
                <a:gd name="T9" fmla="*/ 0 w 459"/>
                <a:gd name="T10" fmla="*/ 0 h 244"/>
                <a:gd name="T11" fmla="*/ 459 w 459"/>
                <a:gd name="T12" fmla="*/ 244 h 244"/>
              </a:gdLst>
              <a:ahLst/>
              <a:cxnLst>
                <a:cxn ang="T6">
                  <a:pos x="T0" y="T1"/>
                </a:cxn>
                <a:cxn ang="T7">
                  <a:pos x="T2" y="T3"/>
                </a:cxn>
                <a:cxn ang="T8">
                  <a:pos x="T4" y="T5"/>
                </a:cxn>
              </a:cxnLst>
              <a:rect l="T9" t="T10" r="T11" b="T12"/>
              <a:pathLst>
                <a:path w="459" h="244">
                  <a:moveTo>
                    <a:pt x="457" y="243"/>
                  </a:moveTo>
                  <a:lnTo>
                    <a:pt x="458" y="237"/>
                  </a:lnTo>
                  <a:lnTo>
                    <a:pt x="0" y="0"/>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653" name="Freeform 264">
              <a:extLst>
                <a:ext uri="{FF2B5EF4-FFF2-40B4-BE49-F238E27FC236}">
                  <a16:creationId xmlns:a16="http://schemas.microsoft.com/office/drawing/2014/main" id="{B03F8C06-70DE-4371-B7FD-A3484095495E}"/>
                </a:ext>
              </a:extLst>
            </p:cNvPr>
            <p:cNvSpPr>
              <a:spLocks noChangeAspect="1"/>
            </p:cNvSpPr>
            <p:nvPr/>
          </p:nvSpPr>
          <p:spPr bwMode="auto">
            <a:xfrm>
              <a:off x="3325" y="2398"/>
              <a:ext cx="597" cy="46"/>
            </a:xfrm>
            <a:custGeom>
              <a:avLst/>
              <a:gdLst>
                <a:gd name="T0" fmla="*/ 0 w 597"/>
                <a:gd name="T1" fmla="*/ 0 h 46"/>
                <a:gd name="T2" fmla="*/ 193 w 597"/>
                <a:gd name="T3" fmla="*/ 2 h 46"/>
                <a:gd name="T4" fmla="*/ 294 w 597"/>
                <a:gd name="T5" fmla="*/ 6 h 46"/>
                <a:gd name="T6" fmla="*/ 389 w 597"/>
                <a:gd name="T7" fmla="*/ 16 h 46"/>
                <a:gd name="T8" fmla="*/ 492 w 597"/>
                <a:gd name="T9" fmla="*/ 27 h 46"/>
                <a:gd name="T10" fmla="*/ 596 w 597"/>
                <a:gd name="T11" fmla="*/ 45 h 46"/>
                <a:gd name="T12" fmla="*/ 0 60000 65536"/>
                <a:gd name="T13" fmla="*/ 0 60000 65536"/>
                <a:gd name="T14" fmla="*/ 0 60000 65536"/>
                <a:gd name="T15" fmla="*/ 0 60000 65536"/>
                <a:gd name="T16" fmla="*/ 0 60000 65536"/>
                <a:gd name="T17" fmla="*/ 0 60000 65536"/>
                <a:gd name="T18" fmla="*/ 0 w 597"/>
                <a:gd name="T19" fmla="*/ 0 h 46"/>
                <a:gd name="T20" fmla="*/ 597 w 597"/>
                <a:gd name="T21" fmla="*/ 46 h 46"/>
              </a:gdLst>
              <a:ahLst/>
              <a:cxnLst>
                <a:cxn ang="T12">
                  <a:pos x="T0" y="T1"/>
                </a:cxn>
                <a:cxn ang="T13">
                  <a:pos x="T2" y="T3"/>
                </a:cxn>
                <a:cxn ang="T14">
                  <a:pos x="T4" y="T5"/>
                </a:cxn>
                <a:cxn ang="T15">
                  <a:pos x="T6" y="T7"/>
                </a:cxn>
                <a:cxn ang="T16">
                  <a:pos x="T8" y="T9"/>
                </a:cxn>
                <a:cxn ang="T17">
                  <a:pos x="T10" y="T11"/>
                </a:cxn>
              </a:cxnLst>
              <a:rect l="T18" t="T19" r="T20" b="T21"/>
              <a:pathLst>
                <a:path w="597" h="46">
                  <a:moveTo>
                    <a:pt x="0" y="0"/>
                  </a:moveTo>
                  <a:lnTo>
                    <a:pt x="193" y="2"/>
                  </a:lnTo>
                  <a:lnTo>
                    <a:pt x="294" y="6"/>
                  </a:lnTo>
                  <a:lnTo>
                    <a:pt x="389" y="16"/>
                  </a:lnTo>
                  <a:lnTo>
                    <a:pt x="492" y="27"/>
                  </a:lnTo>
                  <a:lnTo>
                    <a:pt x="596" y="45"/>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654" name="Freeform 265">
              <a:extLst>
                <a:ext uri="{FF2B5EF4-FFF2-40B4-BE49-F238E27FC236}">
                  <a16:creationId xmlns:a16="http://schemas.microsoft.com/office/drawing/2014/main" id="{596CE136-4007-4E5F-B78B-0DD40B784B0C}"/>
                </a:ext>
              </a:extLst>
            </p:cNvPr>
            <p:cNvSpPr>
              <a:spLocks noChangeAspect="1"/>
            </p:cNvSpPr>
            <p:nvPr/>
          </p:nvSpPr>
          <p:spPr bwMode="auto">
            <a:xfrm>
              <a:off x="3620" y="2468"/>
              <a:ext cx="166" cy="17"/>
            </a:xfrm>
            <a:custGeom>
              <a:avLst/>
              <a:gdLst>
                <a:gd name="T0" fmla="*/ 0 w 166"/>
                <a:gd name="T1" fmla="*/ 0 h 17"/>
                <a:gd name="T2" fmla="*/ 77 w 166"/>
                <a:gd name="T3" fmla="*/ 9 h 17"/>
                <a:gd name="T4" fmla="*/ 127 w 166"/>
                <a:gd name="T5" fmla="*/ 16 h 17"/>
                <a:gd name="T6" fmla="*/ 165 w 166"/>
                <a:gd name="T7" fmla="*/ 13 h 17"/>
                <a:gd name="T8" fmla="*/ 0 60000 65536"/>
                <a:gd name="T9" fmla="*/ 0 60000 65536"/>
                <a:gd name="T10" fmla="*/ 0 60000 65536"/>
                <a:gd name="T11" fmla="*/ 0 60000 65536"/>
                <a:gd name="T12" fmla="*/ 0 w 166"/>
                <a:gd name="T13" fmla="*/ 0 h 17"/>
                <a:gd name="T14" fmla="*/ 166 w 166"/>
                <a:gd name="T15" fmla="*/ 17 h 17"/>
              </a:gdLst>
              <a:ahLst/>
              <a:cxnLst>
                <a:cxn ang="T8">
                  <a:pos x="T0" y="T1"/>
                </a:cxn>
                <a:cxn ang="T9">
                  <a:pos x="T2" y="T3"/>
                </a:cxn>
                <a:cxn ang="T10">
                  <a:pos x="T4" y="T5"/>
                </a:cxn>
                <a:cxn ang="T11">
                  <a:pos x="T6" y="T7"/>
                </a:cxn>
              </a:cxnLst>
              <a:rect l="T12" t="T13" r="T14" b="T15"/>
              <a:pathLst>
                <a:path w="166" h="17">
                  <a:moveTo>
                    <a:pt x="0" y="0"/>
                  </a:moveTo>
                  <a:lnTo>
                    <a:pt x="77" y="9"/>
                  </a:lnTo>
                  <a:lnTo>
                    <a:pt x="127" y="16"/>
                  </a:lnTo>
                  <a:lnTo>
                    <a:pt x="165" y="13"/>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655" name="Freeform 266">
              <a:extLst>
                <a:ext uri="{FF2B5EF4-FFF2-40B4-BE49-F238E27FC236}">
                  <a16:creationId xmlns:a16="http://schemas.microsoft.com/office/drawing/2014/main" id="{669911FB-EFB7-4175-87D6-27A1DC23E9E6}"/>
                </a:ext>
              </a:extLst>
            </p:cNvPr>
            <p:cNvSpPr>
              <a:spLocks noChangeAspect="1"/>
            </p:cNvSpPr>
            <p:nvPr/>
          </p:nvSpPr>
          <p:spPr bwMode="auto">
            <a:xfrm>
              <a:off x="3620" y="2448"/>
              <a:ext cx="214" cy="75"/>
            </a:xfrm>
            <a:custGeom>
              <a:avLst/>
              <a:gdLst>
                <a:gd name="T0" fmla="*/ 7 w 214"/>
                <a:gd name="T1" fmla="*/ 20 h 75"/>
                <a:gd name="T2" fmla="*/ 109 w 214"/>
                <a:gd name="T3" fmla="*/ 74 h 75"/>
                <a:gd name="T4" fmla="*/ 213 w 214"/>
                <a:gd name="T5" fmla="*/ 47 h 75"/>
                <a:gd name="T6" fmla="*/ 111 w 214"/>
                <a:gd name="T7" fmla="*/ 0 h 75"/>
                <a:gd name="T8" fmla="*/ 122 w 214"/>
                <a:gd name="T9" fmla="*/ 26 h 75"/>
                <a:gd name="T10" fmla="*/ 0 w 214"/>
                <a:gd name="T11" fmla="*/ 19 h 75"/>
                <a:gd name="T12" fmla="*/ 7 w 214"/>
                <a:gd name="T13" fmla="*/ 20 h 75"/>
                <a:gd name="T14" fmla="*/ 0 60000 65536"/>
                <a:gd name="T15" fmla="*/ 0 60000 65536"/>
                <a:gd name="T16" fmla="*/ 0 60000 65536"/>
                <a:gd name="T17" fmla="*/ 0 60000 65536"/>
                <a:gd name="T18" fmla="*/ 0 60000 65536"/>
                <a:gd name="T19" fmla="*/ 0 60000 65536"/>
                <a:gd name="T20" fmla="*/ 0 60000 65536"/>
                <a:gd name="T21" fmla="*/ 0 w 214"/>
                <a:gd name="T22" fmla="*/ 0 h 75"/>
                <a:gd name="T23" fmla="*/ 214 w 214"/>
                <a:gd name="T24" fmla="*/ 75 h 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4" h="75">
                  <a:moveTo>
                    <a:pt x="7" y="20"/>
                  </a:moveTo>
                  <a:lnTo>
                    <a:pt x="109" y="74"/>
                  </a:lnTo>
                  <a:lnTo>
                    <a:pt x="213" y="47"/>
                  </a:lnTo>
                  <a:lnTo>
                    <a:pt x="111" y="0"/>
                  </a:lnTo>
                  <a:lnTo>
                    <a:pt x="122" y="26"/>
                  </a:lnTo>
                  <a:lnTo>
                    <a:pt x="0" y="19"/>
                  </a:lnTo>
                  <a:lnTo>
                    <a:pt x="7" y="20"/>
                  </a:lnTo>
                </a:path>
              </a:pathLst>
            </a:custGeom>
            <a:solidFill>
              <a:srgbClr val="00000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656" name="Freeform 267">
              <a:extLst>
                <a:ext uri="{FF2B5EF4-FFF2-40B4-BE49-F238E27FC236}">
                  <a16:creationId xmlns:a16="http://schemas.microsoft.com/office/drawing/2014/main" id="{9E177D5E-DE9C-41B1-BA67-F726EC2ED845}"/>
                </a:ext>
              </a:extLst>
            </p:cNvPr>
            <p:cNvSpPr>
              <a:spLocks noChangeAspect="1"/>
            </p:cNvSpPr>
            <p:nvPr/>
          </p:nvSpPr>
          <p:spPr bwMode="auto">
            <a:xfrm>
              <a:off x="3722" y="2235"/>
              <a:ext cx="91" cy="203"/>
            </a:xfrm>
            <a:custGeom>
              <a:avLst/>
              <a:gdLst>
                <a:gd name="T0" fmla="*/ 0 w 91"/>
                <a:gd name="T1" fmla="*/ 0 h 203"/>
                <a:gd name="T2" fmla="*/ 16 w 91"/>
                <a:gd name="T3" fmla="*/ 22 h 203"/>
                <a:gd name="T4" fmla="*/ 33 w 91"/>
                <a:gd name="T5" fmla="*/ 54 h 203"/>
                <a:gd name="T6" fmla="*/ 48 w 91"/>
                <a:gd name="T7" fmla="*/ 89 h 203"/>
                <a:gd name="T8" fmla="*/ 58 w 91"/>
                <a:gd name="T9" fmla="*/ 133 h 203"/>
                <a:gd name="T10" fmla="*/ 90 w 91"/>
                <a:gd name="T11" fmla="*/ 182 h 203"/>
                <a:gd name="T12" fmla="*/ 86 w 91"/>
                <a:gd name="T13" fmla="*/ 202 h 203"/>
                <a:gd name="T14" fmla="*/ 0 60000 65536"/>
                <a:gd name="T15" fmla="*/ 0 60000 65536"/>
                <a:gd name="T16" fmla="*/ 0 60000 65536"/>
                <a:gd name="T17" fmla="*/ 0 60000 65536"/>
                <a:gd name="T18" fmla="*/ 0 60000 65536"/>
                <a:gd name="T19" fmla="*/ 0 60000 65536"/>
                <a:gd name="T20" fmla="*/ 0 60000 65536"/>
                <a:gd name="T21" fmla="*/ 0 w 91"/>
                <a:gd name="T22" fmla="*/ 0 h 203"/>
                <a:gd name="T23" fmla="*/ 91 w 91"/>
                <a:gd name="T24" fmla="*/ 203 h 20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 h="203">
                  <a:moveTo>
                    <a:pt x="0" y="0"/>
                  </a:moveTo>
                  <a:lnTo>
                    <a:pt x="16" y="22"/>
                  </a:lnTo>
                  <a:lnTo>
                    <a:pt x="33" y="54"/>
                  </a:lnTo>
                  <a:lnTo>
                    <a:pt x="48" y="89"/>
                  </a:lnTo>
                  <a:lnTo>
                    <a:pt x="58" y="133"/>
                  </a:lnTo>
                  <a:lnTo>
                    <a:pt x="90" y="182"/>
                  </a:lnTo>
                  <a:lnTo>
                    <a:pt x="86" y="202"/>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657" name="Freeform 268">
              <a:extLst>
                <a:ext uri="{FF2B5EF4-FFF2-40B4-BE49-F238E27FC236}">
                  <a16:creationId xmlns:a16="http://schemas.microsoft.com/office/drawing/2014/main" id="{887511FB-1C8A-445D-8585-2F41FB8C7799}"/>
                </a:ext>
              </a:extLst>
            </p:cNvPr>
            <p:cNvSpPr>
              <a:spLocks noChangeAspect="1"/>
            </p:cNvSpPr>
            <p:nvPr/>
          </p:nvSpPr>
          <p:spPr bwMode="auto">
            <a:xfrm>
              <a:off x="3365" y="2121"/>
              <a:ext cx="18" cy="72"/>
            </a:xfrm>
            <a:custGeom>
              <a:avLst/>
              <a:gdLst>
                <a:gd name="T0" fmla="*/ 0 w 18"/>
                <a:gd name="T1" fmla="*/ 0 h 72"/>
                <a:gd name="T2" fmla="*/ 17 w 18"/>
                <a:gd name="T3" fmla="*/ 43 h 72"/>
                <a:gd name="T4" fmla="*/ 16 w 18"/>
                <a:gd name="T5" fmla="*/ 54 h 72"/>
                <a:gd name="T6" fmla="*/ 14 w 18"/>
                <a:gd name="T7" fmla="*/ 71 h 72"/>
                <a:gd name="T8" fmla="*/ 0 60000 65536"/>
                <a:gd name="T9" fmla="*/ 0 60000 65536"/>
                <a:gd name="T10" fmla="*/ 0 60000 65536"/>
                <a:gd name="T11" fmla="*/ 0 60000 65536"/>
                <a:gd name="T12" fmla="*/ 0 w 18"/>
                <a:gd name="T13" fmla="*/ 0 h 72"/>
                <a:gd name="T14" fmla="*/ 18 w 18"/>
                <a:gd name="T15" fmla="*/ 72 h 72"/>
              </a:gdLst>
              <a:ahLst/>
              <a:cxnLst>
                <a:cxn ang="T8">
                  <a:pos x="T0" y="T1"/>
                </a:cxn>
                <a:cxn ang="T9">
                  <a:pos x="T2" y="T3"/>
                </a:cxn>
                <a:cxn ang="T10">
                  <a:pos x="T4" y="T5"/>
                </a:cxn>
                <a:cxn ang="T11">
                  <a:pos x="T6" y="T7"/>
                </a:cxn>
              </a:cxnLst>
              <a:rect l="T12" t="T13" r="T14" b="T15"/>
              <a:pathLst>
                <a:path w="18" h="72">
                  <a:moveTo>
                    <a:pt x="0" y="0"/>
                  </a:moveTo>
                  <a:lnTo>
                    <a:pt x="17" y="43"/>
                  </a:lnTo>
                  <a:lnTo>
                    <a:pt x="16" y="54"/>
                  </a:lnTo>
                  <a:lnTo>
                    <a:pt x="14" y="71"/>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658" name="Freeform 269">
              <a:extLst>
                <a:ext uri="{FF2B5EF4-FFF2-40B4-BE49-F238E27FC236}">
                  <a16:creationId xmlns:a16="http://schemas.microsoft.com/office/drawing/2014/main" id="{E753883B-3E7E-4922-9581-00EC29F9331D}"/>
                </a:ext>
              </a:extLst>
            </p:cNvPr>
            <p:cNvSpPr>
              <a:spLocks noChangeAspect="1"/>
            </p:cNvSpPr>
            <p:nvPr/>
          </p:nvSpPr>
          <p:spPr bwMode="auto">
            <a:xfrm>
              <a:off x="3439" y="2105"/>
              <a:ext cx="18" cy="101"/>
            </a:xfrm>
            <a:custGeom>
              <a:avLst/>
              <a:gdLst>
                <a:gd name="T0" fmla="*/ 0 w 18"/>
                <a:gd name="T1" fmla="*/ 0 h 101"/>
                <a:gd name="T2" fmla="*/ 12 w 18"/>
                <a:gd name="T3" fmla="*/ 39 h 101"/>
                <a:gd name="T4" fmla="*/ 17 w 18"/>
                <a:gd name="T5" fmla="*/ 59 h 101"/>
                <a:gd name="T6" fmla="*/ 3 w 18"/>
                <a:gd name="T7" fmla="*/ 100 h 101"/>
                <a:gd name="T8" fmla="*/ 0 60000 65536"/>
                <a:gd name="T9" fmla="*/ 0 60000 65536"/>
                <a:gd name="T10" fmla="*/ 0 60000 65536"/>
                <a:gd name="T11" fmla="*/ 0 60000 65536"/>
                <a:gd name="T12" fmla="*/ 0 w 18"/>
                <a:gd name="T13" fmla="*/ 0 h 101"/>
                <a:gd name="T14" fmla="*/ 18 w 18"/>
                <a:gd name="T15" fmla="*/ 101 h 101"/>
              </a:gdLst>
              <a:ahLst/>
              <a:cxnLst>
                <a:cxn ang="T8">
                  <a:pos x="T0" y="T1"/>
                </a:cxn>
                <a:cxn ang="T9">
                  <a:pos x="T2" y="T3"/>
                </a:cxn>
                <a:cxn ang="T10">
                  <a:pos x="T4" y="T5"/>
                </a:cxn>
                <a:cxn ang="T11">
                  <a:pos x="T6" y="T7"/>
                </a:cxn>
              </a:cxnLst>
              <a:rect l="T12" t="T13" r="T14" b="T15"/>
              <a:pathLst>
                <a:path w="18" h="101">
                  <a:moveTo>
                    <a:pt x="0" y="0"/>
                  </a:moveTo>
                  <a:lnTo>
                    <a:pt x="12" y="39"/>
                  </a:lnTo>
                  <a:lnTo>
                    <a:pt x="17" y="59"/>
                  </a:lnTo>
                  <a:lnTo>
                    <a:pt x="3" y="100"/>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659" name="Freeform 270">
              <a:extLst>
                <a:ext uri="{FF2B5EF4-FFF2-40B4-BE49-F238E27FC236}">
                  <a16:creationId xmlns:a16="http://schemas.microsoft.com/office/drawing/2014/main" id="{88CB7C4C-E17D-4340-A1F1-EA620D6BF7C0}"/>
                </a:ext>
              </a:extLst>
            </p:cNvPr>
            <p:cNvSpPr>
              <a:spLocks noChangeAspect="1"/>
            </p:cNvSpPr>
            <p:nvPr/>
          </p:nvSpPr>
          <p:spPr bwMode="auto">
            <a:xfrm>
              <a:off x="3652" y="2157"/>
              <a:ext cx="128" cy="19"/>
            </a:xfrm>
            <a:custGeom>
              <a:avLst/>
              <a:gdLst>
                <a:gd name="T0" fmla="*/ 0 w 128"/>
                <a:gd name="T1" fmla="*/ 3 h 19"/>
                <a:gd name="T2" fmla="*/ 39 w 128"/>
                <a:gd name="T3" fmla="*/ 0 h 19"/>
                <a:gd name="T4" fmla="*/ 85 w 128"/>
                <a:gd name="T5" fmla="*/ 5 h 19"/>
                <a:gd name="T6" fmla="*/ 127 w 128"/>
                <a:gd name="T7" fmla="*/ 16 h 19"/>
                <a:gd name="T8" fmla="*/ 88 w 128"/>
                <a:gd name="T9" fmla="*/ 18 h 19"/>
                <a:gd name="T10" fmla="*/ 45 w 128"/>
                <a:gd name="T11" fmla="*/ 14 h 19"/>
                <a:gd name="T12" fmla="*/ 7 w 128"/>
                <a:gd name="T13" fmla="*/ 4 h 19"/>
                <a:gd name="T14" fmla="*/ 0 60000 65536"/>
                <a:gd name="T15" fmla="*/ 0 60000 65536"/>
                <a:gd name="T16" fmla="*/ 0 60000 65536"/>
                <a:gd name="T17" fmla="*/ 0 60000 65536"/>
                <a:gd name="T18" fmla="*/ 0 60000 65536"/>
                <a:gd name="T19" fmla="*/ 0 60000 65536"/>
                <a:gd name="T20" fmla="*/ 0 60000 65536"/>
                <a:gd name="T21" fmla="*/ 0 w 128"/>
                <a:gd name="T22" fmla="*/ 0 h 19"/>
                <a:gd name="T23" fmla="*/ 128 w 128"/>
                <a:gd name="T24" fmla="*/ 19 h 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8" h="19">
                  <a:moveTo>
                    <a:pt x="0" y="3"/>
                  </a:moveTo>
                  <a:lnTo>
                    <a:pt x="39" y="0"/>
                  </a:lnTo>
                  <a:lnTo>
                    <a:pt x="85" y="5"/>
                  </a:lnTo>
                  <a:lnTo>
                    <a:pt x="127" y="16"/>
                  </a:lnTo>
                  <a:lnTo>
                    <a:pt x="88" y="18"/>
                  </a:lnTo>
                  <a:lnTo>
                    <a:pt x="45" y="14"/>
                  </a:lnTo>
                  <a:lnTo>
                    <a:pt x="7" y="4"/>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660" name="Freeform 271">
              <a:extLst>
                <a:ext uri="{FF2B5EF4-FFF2-40B4-BE49-F238E27FC236}">
                  <a16:creationId xmlns:a16="http://schemas.microsoft.com/office/drawing/2014/main" id="{2428B71A-D0D9-484F-8671-3C8632CB60C3}"/>
                </a:ext>
              </a:extLst>
            </p:cNvPr>
            <p:cNvSpPr>
              <a:spLocks noChangeAspect="1"/>
            </p:cNvSpPr>
            <p:nvPr/>
          </p:nvSpPr>
          <p:spPr bwMode="auto">
            <a:xfrm>
              <a:off x="3635" y="2246"/>
              <a:ext cx="34" cy="17"/>
            </a:xfrm>
            <a:custGeom>
              <a:avLst/>
              <a:gdLst>
                <a:gd name="T0" fmla="*/ 0 w 34"/>
                <a:gd name="T1" fmla="*/ 10 h 17"/>
                <a:gd name="T2" fmla="*/ 1 w 34"/>
                <a:gd name="T3" fmla="*/ 0 h 17"/>
                <a:gd name="T4" fmla="*/ 33 w 34"/>
                <a:gd name="T5" fmla="*/ 6 h 17"/>
                <a:gd name="T6" fmla="*/ 32 w 34"/>
                <a:gd name="T7" fmla="*/ 16 h 17"/>
                <a:gd name="T8" fmla="*/ 0 w 34"/>
                <a:gd name="T9" fmla="*/ 10 h 17"/>
                <a:gd name="T10" fmla="*/ 0 60000 65536"/>
                <a:gd name="T11" fmla="*/ 0 60000 65536"/>
                <a:gd name="T12" fmla="*/ 0 60000 65536"/>
                <a:gd name="T13" fmla="*/ 0 60000 65536"/>
                <a:gd name="T14" fmla="*/ 0 60000 65536"/>
                <a:gd name="T15" fmla="*/ 0 w 34"/>
                <a:gd name="T16" fmla="*/ 0 h 17"/>
                <a:gd name="T17" fmla="*/ 34 w 34"/>
                <a:gd name="T18" fmla="*/ 17 h 17"/>
              </a:gdLst>
              <a:ahLst/>
              <a:cxnLst>
                <a:cxn ang="T10">
                  <a:pos x="T0" y="T1"/>
                </a:cxn>
                <a:cxn ang="T11">
                  <a:pos x="T2" y="T3"/>
                </a:cxn>
                <a:cxn ang="T12">
                  <a:pos x="T4" y="T5"/>
                </a:cxn>
                <a:cxn ang="T13">
                  <a:pos x="T6" y="T7"/>
                </a:cxn>
                <a:cxn ang="T14">
                  <a:pos x="T8" y="T9"/>
                </a:cxn>
              </a:cxnLst>
              <a:rect l="T15" t="T16" r="T17" b="T18"/>
              <a:pathLst>
                <a:path w="34" h="17">
                  <a:moveTo>
                    <a:pt x="0" y="10"/>
                  </a:moveTo>
                  <a:lnTo>
                    <a:pt x="1" y="0"/>
                  </a:lnTo>
                  <a:lnTo>
                    <a:pt x="33" y="6"/>
                  </a:lnTo>
                  <a:lnTo>
                    <a:pt x="32" y="16"/>
                  </a:lnTo>
                  <a:lnTo>
                    <a:pt x="0" y="10"/>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661" name="Freeform 272">
              <a:extLst>
                <a:ext uri="{FF2B5EF4-FFF2-40B4-BE49-F238E27FC236}">
                  <a16:creationId xmlns:a16="http://schemas.microsoft.com/office/drawing/2014/main" id="{315378C0-149A-4513-926C-BF64DAB9C69D}"/>
                </a:ext>
              </a:extLst>
            </p:cNvPr>
            <p:cNvSpPr>
              <a:spLocks noChangeAspect="1"/>
            </p:cNvSpPr>
            <p:nvPr/>
          </p:nvSpPr>
          <p:spPr bwMode="auto">
            <a:xfrm>
              <a:off x="3651" y="2285"/>
              <a:ext cx="33" cy="17"/>
            </a:xfrm>
            <a:custGeom>
              <a:avLst/>
              <a:gdLst>
                <a:gd name="T0" fmla="*/ 1 w 33"/>
                <a:gd name="T1" fmla="*/ 0 h 17"/>
                <a:gd name="T2" fmla="*/ 26 w 33"/>
                <a:gd name="T3" fmla="*/ 3 h 17"/>
                <a:gd name="T4" fmla="*/ 32 w 33"/>
                <a:gd name="T5" fmla="*/ 16 h 17"/>
                <a:gd name="T6" fmla="*/ 0 w 33"/>
                <a:gd name="T7" fmla="*/ 12 h 17"/>
                <a:gd name="T8" fmla="*/ 1 w 33"/>
                <a:gd name="T9" fmla="*/ 0 h 17"/>
                <a:gd name="T10" fmla="*/ 0 60000 65536"/>
                <a:gd name="T11" fmla="*/ 0 60000 65536"/>
                <a:gd name="T12" fmla="*/ 0 60000 65536"/>
                <a:gd name="T13" fmla="*/ 0 60000 65536"/>
                <a:gd name="T14" fmla="*/ 0 60000 65536"/>
                <a:gd name="T15" fmla="*/ 0 w 33"/>
                <a:gd name="T16" fmla="*/ 0 h 17"/>
                <a:gd name="T17" fmla="*/ 33 w 33"/>
                <a:gd name="T18" fmla="*/ 17 h 17"/>
              </a:gdLst>
              <a:ahLst/>
              <a:cxnLst>
                <a:cxn ang="T10">
                  <a:pos x="T0" y="T1"/>
                </a:cxn>
                <a:cxn ang="T11">
                  <a:pos x="T2" y="T3"/>
                </a:cxn>
                <a:cxn ang="T12">
                  <a:pos x="T4" y="T5"/>
                </a:cxn>
                <a:cxn ang="T13">
                  <a:pos x="T6" y="T7"/>
                </a:cxn>
                <a:cxn ang="T14">
                  <a:pos x="T8" y="T9"/>
                </a:cxn>
              </a:cxnLst>
              <a:rect l="T15" t="T16" r="T17" b="T18"/>
              <a:pathLst>
                <a:path w="33" h="17">
                  <a:moveTo>
                    <a:pt x="1" y="0"/>
                  </a:moveTo>
                  <a:lnTo>
                    <a:pt x="26" y="3"/>
                  </a:lnTo>
                  <a:lnTo>
                    <a:pt x="32" y="16"/>
                  </a:lnTo>
                  <a:lnTo>
                    <a:pt x="0" y="12"/>
                  </a:lnTo>
                  <a:lnTo>
                    <a:pt x="1" y="0"/>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662" name="Freeform 273">
              <a:extLst>
                <a:ext uri="{FF2B5EF4-FFF2-40B4-BE49-F238E27FC236}">
                  <a16:creationId xmlns:a16="http://schemas.microsoft.com/office/drawing/2014/main" id="{1A71DFBD-8B0B-43F6-9E65-83ED7A77E209}"/>
                </a:ext>
              </a:extLst>
            </p:cNvPr>
            <p:cNvSpPr>
              <a:spLocks noChangeAspect="1"/>
            </p:cNvSpPr>
            <p:nvPr/>
          </p:nvSpPr>
          <p:spPr bwMode="auto">
            <a:xfrm>
              <a:off x="3333" y="2116"/>
              <a:ext cx="607" cy="72"/>
            </a:xfrm>
            <a:custGeom>
              <a:avLst/>
              <a:gdLst>
                <a:gd name="T0" fmla="*/ 0 w 607"/>
                <a:gd name="T1" fmla="*/ 71 h 72"/>
                <a:gd name="T2" fmla="*/ 298 w 607"/>
                <a:gd name="T3" fmla="*/ 16 h 72"/>
                <a:gd name="T4" fmla="*/ 452 w 607"/>
                <a:gd name="T5" fmla="*/ 0 h 72"/>
                <a:gd name="T6" fmla="*/ 606 w 607"/>
                <a:gd name="T7" fmla="*/ 16 h 72"/>
                <a:gd name="T8" fmla="*/ 0 60000 65536"/>
                <a:gd name="T9" fmla="*/ 0 60000 65536"/>
                <a:gd name="T10" fmla="*/ 0 60000 65536"/>
                <a:gd name="T11" fmla="*/ 0 60000 65536"/>
                <a:gd name="T12" fmla="*/ 0 w 607"/>
                <a:gd name="T13" fmla="*/ 0 h 72"/>
                <a:gd name="T14" fmla="*/ 607 w 607"/>
                <a:gd name="T15" fmla="*/ 72 h 72"/>
              </a:gdLst>
              <a:ahLst/>
              <a:cxnLst>
                <a:cxn ang="T8">
                  <a:pos x="T0" y="T1"/>
                </a:cxn>
                <a:cxn ang="T9">
                  <a:pos x="T2" y="T3"/>
                </a:cxn>
                <a:cxn ang="T10">
                  <a:pos x="T4" y="T5"/>
                </a:cxn>
                <a:cxn ang="T11">
                  <a:pos x="T6" y="T7"/>
                </a:cxn>
              </a:cxnLst>
              <a:rect l="T12" t="T13" r="T14" b="T15"/>
              <a:pathLst>
                <a:path w="607" h="72">
                  <a:moveTo>
                    <a:pt x="0" y="71"/>
                  </a:moveTo>
                  <a:lnTo>
                    <a:pt x="298" y="16"/>
                  </a:lnTo>
                  <a:lnTo>
                    <a:pt x="452" y="0"/>
                  </a:lnTo>
                  <a:lnTo>
                    <a:pt x="606" y="16"/>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663" name="Freeform 274">
              <a:extLst>
                <a:ext uri="{FF2B5EF4-FFF2-40B4-BE49-F238E27FC236}">
                  <a16:creationId xmlns:a16="http://schemas.microsoft.com/office/drawing/2014/main" id="{3F940224-5E8E-4C56-8D3C-7B28E2667C1F}"/>
                </a:ext>
              </a:extLst>
            </p:cNvPr>
            <p:cNvSpPr>
              <a:spLocks noChangeAspect="1"/>
            </p:cNvSpPr>
            <p:nvPr/>
          </p:nvSpPr>
          <p:spPr bwMode="auto">
            <a:xfrm>
              <a:off x="3227" y="2141"/>
              <a:ext cx="60" cy="24"/>
            </a:xfrm>
            <a:custGeom>
              <a:avLst/>
              <a:gdLst>
                <a:gd name="T0" fmla="*/ 0 w 60"/>
                <a:gd name="T1" fmla="*/ 13 h 24"/>
                <a:gd name="T2" fmla="*/ 6 w 60"/>
                <a:gd name="T3" fmla="*/ 23 h 24"/>
                <a:gd name="T4" fmla="*/ 59 w 60"/>
                <a:gd name="T5" fmla="*/ 19 h 24"/>
                <a:gd name="T6" fmla="*/ 54 w 60"/>
                <a:gd name="T7" fmla="*/ 0 h 24"/>
                <a:gd name="T8" fmla="*/ 0 60000 65536"/>
                <a:gd name="T9" fmla="*/ 0 60000 65536"/>
                <a:gd name="T10" fmla="*/ 0 60000 65536"/>
                <a:gd name="T11" fmla="*/ 0 60000 65536"/>
                <a:gd name="T12" fmla="*/ 0 w 60"/>
                <a:gd name="T13" fmla="*/ 0 h 24"/>
                <a:gd name="T14" fmla="*/ 60 w 60"/>
                <a:gd name="T15" fmla="*/ 24 h 24"/>
              </a:gdLst>
              <a:ahLst/>
              <a:cxnLst>
                <a:cxn ang="T8">
                  <a:pos x="T0" y="T1"/>
                </a:cxn>
                <a:cxn ang="T9">
                  <a:pos x="T2" y="T3"/>
                </a:cxn>
                <a:cxn ang="T10">
                  <a:pos x="T4" y="T5"/>
                </a:cxn>
                <a:cxn ang="T11">
                  <a:pos x="T6" y="T7"/>
                </a:cxn>
              </a:cxnLst>
              <a:rect l="T12" t="T13" r="T14" b="T15"/>
              <a:pathLst>
                <a:path w="60" h="24">
                  <a:moveTo>
                    <a:pt x="0" y="13"/>
                  </a:moveTo>
                  <a:lnTo>
                    <a:pt x="6" y="23"/>
                  </a:lnTo>
                  <a:lnTo>
                    <a:pt x="59" y="19"/>
                  </a:lnTo>
                  <a:lnTo>
                    <a:pt x="54" y="0"/>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664" name="Freeform 275">
              <a:extLst>
                <a:ext uri="{FF2B5EF4-FFF2-40B4-BE49-F238E27FC236}">
                  <a16:creationId xmlns:a16="http://schemas.microsoft.com/office/drawing/2014/main" id="{17E5D4B5-4F3E-4812-9F84-430B18469E0D}"/>
                </a:ext>
              </a:extLst>
            </p:cNvPr>
            <p:cNvSpPr>
              <a:spLocks noChangeAspect="1"/>
            </p:cNvSpPr>
            <p:nvPr/>
          </p:nvSpPr>
          <p:spPr bwMode="auto">
            <a:xfrm>
              <a:off x="3242" y="2101"/>
              <a:ext cx="51" cy="50"/>
            </a:xfrm>
            <a:custGeom>
              <a:avLst/>
              <a:gdLst>
                <a:gd name="T0" fmla="*/ 0 w 51"/>
                <a:gd name="T1" fmla="*/ 48 h 50"/>
                <a:gd name="T2" fmla="*/ 36 w 51"/>
                <a:gd name="T3" fmla="*/ 0 h 50"/>
                <a:gd name="T4" fmla="*/ 43 w 51"/>
                <a:gd name="T5" fmla="*/ 1 h 50"/>
                <a:gd name="T6" fmla="*/ 50 w 51"/>
                <a:gd name="T7" fmla="*/ 2 h 50"/>
                <a:gd name="T8" fmla="*/ 25 w 51"/>
                <a:gd name="T9" fmla="*/ 44 h 50"/>
                <a:gd name="T10" fmla="*/ 11 w 51"/>
                <a:gd name="T11" fmla="*/ 49 h 50"/>
                <a:gd name="T12" fmla="*/ 0 w 51"/>
                <a:gd name="T13" fmla="*/ 48 h 50"/>
                <a:gd name="T14" fmla="*/ 0 60000 65536"/>
                <a:gd name="T15" fmla="*/ 0 60000 65536"/>
                <a:gd name="T16" fmla="*/ 0 60000 65536"/>
                <a:gd name="T17" fmla="*/ 0 60000 65536"/>
                <a:gd name="T18" fmla="*/ 0 60000 65536"/>
                <a:gd name="T19" fmla="*/ 0 60000 65536"/>
                <a:gd name="T20" fmla="*/ 0 60000 65536"/>
                <a:gd name="T21" fmla="*/ 0 w 51"/>
                <a:gd name="T22" fmla="*/ 0 h 50"/>
                <a:gd name="T23" fmla="*/ 51 w 51"/>
                <a:gd name="T24" fmla="*/ 50 h 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 h="50">
                  <a:moveTo>
                    <a:pt x="0" y="48"/>
                  </a:moveTo>
                  <a:lnTo>
                    <a:pt x="36" y="0"/>
                  </a:lnTo>
                  <a:lnTo>
                    <a:pt x="43" y="1"/>
                  </a:lnTo>
                  <a:lnTo>
                    <a:pt x="50" y="2"/>
                  </a:lnTo>
                  <a:lnTo>
                    <a:pt x="25" y="44"/>
                  </a:lnTo>
                  <a:lnTo>
                    <a:pt x="11" y="49"/>
                  </a:lnTo>
                  <a:lnTo>
                    <a:pt x="0" y="48"/>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665" name="Freeform 276">
              <a:extLst>
                <a:ext uri="{FF2B5EF4-FFF2-40B4-BE49-F238E27FC236}">
                  <a16:creationId xmlns:a16="http://schemas.microsoft.com/office/drawing/2014/main" id="{6ADBD621-0255-49E0-8B4F-674F7DCBE77A}"/>
                </a:ext>
              </a:extLst>
            </p:cNvPr>
            <p:cNvSpPr>
              <a:spLocks noChangeAspect="1"/>
            </p:cNvSpPr>
            <p:nvPr/>
          </p:nvSpPr>
          <p:spPr bwMode="auto">
            <a:xfrm>
              <a:off x="3269" y="2187"/>
              <a:ext cx="199" cy="79"/>
            </a:xfrm>
            <a:custGeom>
              <a:avLst/>
              <a:gdLst>
                <a:gd name="T0" fmla="*/ 0 w 199"/>
                <a:gd name="T1" fmla="*/ 0 h 79"/>
                <a:gd name="T2" fmla="*/ 29 w 199"/>
                <a:gd name="T3" fmla="*/ 7 h 79"/>
                <a:gd name="T4" fmla="*/ 87 w 199"/>
                <a:gd name="T5" fmla="*/ 16 h 79"/>
                <a:gd name="T6" fmla="*/ 147 w 199"/>
                <a:gd name="T7" fmla="*/ 29 h 79"/>
                <a:gd name="T8" fmla="*/ 178 w 199"/>
                <a:gd name="T9" fmla="*/ 32 h 79"/>
                <a:gd name="T10" fmla="*/ 186 w 199"/>
                <a:gd name="T11" fmla="*/ 58 h 79"/>
                <a:gd name="T12" fmla="*/ 198 w 199"/>
                <a:gd name="T13" fmla="*/ 78 h 79"/>
                <a:gd name="T14" fmla="*/ 38 w 199"/>
                <a:gd name="T15" fmla="*/ 74 h 79"/>
                <a:gd name="T16" fmla="*/ 25 w 199"/>
                <a:gd name="T17" fmla="*/ 46 h 79"/>
                <a:gd name="T18" fmla="*/ 14 w 199"/>
                <a:gd name="T19" fmla="*/ 24 h 79"/>
                <a:gd name="T20" fmla="*/ 0 w 199"/>
                <a:gd name="T21" fmla="*/ 0 h 7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9"/>
                <a:gd name="T34" fmla="*/ 0 h 79"/>
                <a:gd name="T35" fmla="*/ 199 w 199"/>
                <a:gd name="T36" fmla="*/ 79 h 7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9" h="79">
                  <a:moveTo>
                    <a:pt x="0" y="0"/>
                  </a:moveTo>
                  <a:lnTo>
                    <a:pt x="29" y="7"/>
                  </a:lnTo>
                  <a:lnTo>
                    <a:pt x="87" y="16"/>
                  </a:lnTo>
                  <a:lnTo>
                    <a:pt x="147" y="29"/>
                  </a:lnTo>
                  <a:lnTo>
                    <a:pt x="178" y="32"/>
                  </a:lnTo>
                  <a:lnTo>
                    <a:pt x="186" y="58"/>
                  </a:lnTo>
                  <a:lnTo>
                    <a:pt x="198" y="78"/>
                  </a:lnTo>
                  <a:lnTo>
                    <a:pt x="38" y="74"/>
                  </a:lnTo>
                  <a:lnTo>
                    <a:pt x="25" y="46"/>
                  </a:lnTo>
                  <a:lnTo>
                    <a:pt x="14" y="24"/>
                  </a:lnTo>
                  <a:lnTo>
                    <a:pt x="0" y="0"/>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666" name="Freeform 277">
              <a:extLst>
                <a:ext uri="{FF2B5EF4-FFF2-40B4-BE49-F238E27FC236}">
                  <a16:creationId xmlns:a16="http://schemas.microsoft.com/office/drawing/2014/main" id="{6F90D59C-DE08-410C-90F1-AE405C443331}"/>
                </a:ext>
              </a:extLst>
            </p:cNvPr>
            <p:cNvSpPr>
              <a:spLocks noChangeAspect="1"/>
            </p:cNvSpPr>
            <p:nvPr/>
          </p:nvSpPr>
          <p:spPr bwMode="auto">
            <a:xfrm>
              <a:off x="3458" y="2220"/>
              <a:ext cx="168" cy="69"/>
            </a:xfrm>
            <a:custGeom>
              <a:avLst/>
              <a:gdLst>
                <a:gd name="T0" fmla="*/ 0 w 168"/>
                <a:gd name="T1" fmla="*/ 0 h 69"/>
                <a:gd name="T2" fmla="*/ 5 w 168"/>
                <a:gd name="T3" fmla="*/ 13 h 69"/>
                <a:gd name="T4" fmla="*/ 16 w 168"/>
                <a:gd name="T5" fmla="*/ 39 h 69"/>
                <a:gd name="T6" fmla="*/ 22 w 168"/>
                <a:gd name="T7" fmla="*/ 47 h 69"/>
                <a:gd name="T8" fmla="*/ 72 w 168"/>
                <a:gd name="T9" fmla="*/ 58 h 69"/>
                <a:gd name="T10" fmla="*/ 132 w 168"/>
                <a:gd name="T11" fmla="*/ 65 h 69"/>
                <a:gd name="T12" fmla="*/ 167 w 168"/>
                <a:gd name="T13" fmla="*/ 68 h 69"/>
                <a:gd name="T14" fmla="*/ 159 w 168"/>
                <a:gd name="T15" fmla="*/ 42 h 69"/>
                <a:gd name="T16" fmla="*/ 152 w 168"/>
                <a:gd name="T17" fmla="*/ 28 h 69"/>
                <a:gd name="T18" fmla="*/ 137 w 168"/>
                <a:gd name="T19" fmla="*/ 15 h 69"/>
                <a:gd name="T20" fmla="*/ 0 w 168"/>
                <a:gd name="T21" fmla="*/ 0 h 6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8"/>
                <a:gd name="T34" fmla="*/ 0 h 69"/>
                <a:gd name="T35" fmla="*/ 168 w 168"/>
                <a:gd name="T36" fmla="*/ 69 h 6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8" h="69">
                  <a:moveTo>
                    <a:pt x="0" y="0"/>
                  </a:moveTo>
                  <a:lnTo>
                    <a:pt x="5" y="13"/>
                  </a:lnTo>
                  <a:lnTo>
                    <a:pt x="16" y="39"/>
                  </a:lnTo>
                  <a:lnTo>
                    <a:pt x="22" y="47"/>
                  </a:lnTo>
                  <a:lnTo>
                    <a:pt x="72" y="58"/>
                  </a:lnTo>
                  <a:lnTo>
                    <a:pt x="132" y="65"/>
                  </a:lnTo>
                  <a:lnTo>
                    <a:pt x="167" y="68"/>
                  </a:lnTo>
                  <a:lnTo>
                    <a:pt x="159" y="42"/>
                  </a:lnTo>
                  <a:lnTo>
                    <a:pt x="152" y="28"/>
                  </a:lnTo>
                  <a:lnTo>
                    <a:pt x="137" y="15"/>
                  </a:lnTo>
                  <a:lnTo>
                    <a:pt x="0" y="0"/>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667" name="Freeform 278">
              <a:extLst>
                <a:ext uri="{FF2B5EF4-FFF2-40B4-BE49-F238E27FC236}">
                  <a16:creationId xmlns:a16="http://schemas.microsoft.com/office/drawing/2014/main" id="{84009116-D90F-472A-B118-0A2F6CEE7BA2}"/>
                </a:ext>
              </a:extLst>
            </p:cNvPr>
            <p:cNvSpPr>
              <a:spLocks noChangeAspect="1"/>
            </p:cNvSpPr>
            <p:nvPr/>
          </p:nvSpPr>
          <p:spPr bwMode="auto">
            <a:xfrm>
              <a:off x="3310" y="2274"/>
              <a:ext cx="211" cy="95"/>
            </a:xfrm>
            <a:custGeom>
              <a:avLst/>
              <a:gdLst>
                <a:gd name="T0" fmla="*/ 1 w 211"/>
                <a:gd name="T1" fmla="*/ 0 h 95"/>
                <a:gd name="T2" fmla="*/ 6 w 211"/>
                <a:gd name="T3" fmla="*/ 14 h 95"/>
                <a:gd name="T4" fmla="*/ 24 w 211"/>
                <a:gd name="T5" fmla="*/ 41 h 95"/>
                <a:gd name="T6" fmla="*/ 46 w 211"/>
                <a:gd name="T7" fmla="*/ 71 h 95"/>
                <a:gd name="T8" fmla="*/ 62 w 211"/>
                <a:gd name="T9" fmla="*/ 90 h 95"/>
                <a:gd name="T10" fmla="*/ 126 w 211"/>
                <a:gd name="T11" fmla="*/ 91 h 95"/>
                <a:gd name="T12" fmla="*/ 165 w 211"/>
                <a:gd name="T13" fmla="*/ 90 h 95"/>
                <a:gd name="T14" fmla="*/ 210 w 211"/>
                <a:gd name="T15" fmla="*/ 94 h 95"/>
                <a:gd name="T16" fmla="*/ 195 w 211"/>
                <a:gd name="T17" fmla="*/ 66 h 95"/>
                <a:gd name="T18" fmla="*/ 183 w 211"/>
                <a:gd name="T19" fmla="*/ 46 h 95"/>
                <a:gd name="T20" fmla="*/ 167 w 211"/>
                <a:gd name="T21" fmla="*/ 19 h 95"/>
                <a:gd name="T22" fmla="*/ 162 w 211"/>
                <a:gd name="T23" fmla="*/ 4 h 95"/>
                <a:gd name="T24" fmla="*/ 71 w 211"/>
                <a:gd name="T25" fmla="*/ 3 h 95"/>
                <a:gd name="T26" fmla="*/ 0 w 211"/>
                <a:gd name="T27" fmla="*/ 2 h 9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11"/>
                <a:gd name="T43" fmla="*/ 0 h 95"/>
                <a:gd name="T44" fmla="*/ 211 w 211"/>
                <a:gd name="T45" fmla="*/ 95 h 9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11" h="95">
                  <a:moveTo>
                    <a:pt x="1" y="0"/>
                  </a:moveTo>
                  <a:lnTo>
                    <a:pt x="6" y="14"/>
                  </a:lnTo>
                  <a:lnTo>
                    <a:pt x="24" y="41"/>
                  </a:lnTo>
                  <a:lnTo>
                    <a:pt x="46" y="71"/>
                  </a:lnTo>
                  <a:lnTo>
                    <a:pt x="62" y="90"/>
                  </a:lnTo>
                  <a:lnTo>
                    <a:pt x="126" y="91"/>
                  </a:lnTo>
                  <a:lnTo>
                    <a:pt x="165" y="90"/>
                  </a:lnTo>
                  <a:lnTo>
                    <a:pt x="210" y="94"/>
                  </a:lnTo>
                  <a:lnTo>
                    <a:pt x="195" y="66"/>
                  </a:lnTo>
                  <a:lnTo>
                    <a:pt x="183" y="46"/>
                  </a:lnTo>
                  <a:lnTo>
                    <a:pt x="167" y="19"/>
                  </a:lnTo>
                  <a:lnTo>
                    <a:pt x="162" y="4"/>
                  </a:lnTo>
                  <a:lnTo>
                    <a:pt x="71" y="3"/>
                  </a:lnTo>
                  <a:lnTo>
                    <a:pt x="0" y="2"/>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668" name="Freeform 279">
              <a:extLst>
                <a:ext uri="{FF2B5EF4-FFF2-40B4-BE49-F238E27FC236}">
                  <a16:creationId xmlns:a16="http://schemas.microsoft.com/office/drawing/2014/main" id="{2EB54A4F-ECA1-4EA5-A550-7B8EB807D0CE}"/>
                </a:ext>
              </a:extLst>
            </p:cNvPr>
            <p:cNvSpPr>
              <a:spLocks noChangeAspect="1"/>
            </p:cNvSpPr>
            <p:nvPr/>
          </p:nvSpPr>
          <p:spPr bwMode="auto">
            <a:xfrm>
              <a:off x="3484" y="2280"/>
              <a:ext cx="185" cy="99"/>
            </a:xfrm>
            <a:custGeom>
              <a:avLst/>
              <a:gdLst>
                <a:gd name="T0" fmla="*/ 0 w 185"/>
                <a:gd name="T1" fmla="*/ 0 h 99"/>
                <a:gd name="T2" fmla="*/ 11 w 185"/>
                <a:gd name="T3" fmla="*/ 20 h 99"/>
                <a:gd name="T4" fmla="*/ 16 w 185"/>
                <a:gd name="T5" fmla="*/ 35 h 99"/>
                <a:gd name="T6" fmla="*/ 39 w 185"/>
                <a:gd name="T7" fmla="*/ 61 h 99"/>
                <a:gd name="T8" fmla="*/ 58 w 185"/>
                <a:gd name="T9" fmla="*/ 85 h 99"/>
                <a:gd name="T10" fmla="*/ 108 w 185"/>
                <a:gd name="T11" fmla="*/ 90 h 99"/>
                <a:gd name="T12" fmla="*/ 146 w 185"/>
                <a:gd name="T13" fmla="*/ 94 h 99"/>
                <a:gd name="T14" fmla="*/ 184 w 185"/>
                <a:gd name="T15" fmla="*/ 98 h 99"/>
                <a:gd name="T16" fmla="*/ 168 w 185"/>
                <a:gd name="T17" fmla="*/ 75 h 99"/>
                <a:gd name="T18" fmla="*/ 157 w 185"/>
                <a:gd name="T19" fmla="*/ 50 h 99"/>
                <a:gd name="T20" fmla="*/ 152 w 185"/>
                <a:gd name="T21" fmla="*/ 35 h 99"/>
                <a:gd name="T22" fmla="*/ 146 w 185"/>
                <a:gd name="T23" fmla="*/ 23 h 99"/>
                <a:gd name="T24" fmla="*/ 45 w 185"/>
                <a:gd name="T25" fmla="*/ 4 h 99"/>
                <a:gd name="T26" fmla="*/ 0 w 185"/>
                <a:gd name="T27" fmla="*/ 0 h 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85"/>
                <a:gd name="T43" fmla="*/ 0 h 99"/>
                <a:gd name="T44" fmla="*/ 185 w 185"/>
                <a:gd name="T45" fmla="*/ 99 h 9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85" h="99">
                  <a:moveTo>
                    <a:pt x="0" y="0"/>
                  </a:moveTo>
                  <a:lnTo>
                    <a:pt x="11" y="20"/>
                  </a:lnTo>
                  <a:lnTo>
                    <a:pt x="16" y="35"/>
                  </a:lnTo>
                  <a:lnTo>
                    <a:pt x="39" y="61"/>
                  </a:lnTo>
                  <a:lnTo>
                    <a:pt x="58" y="85"/>
                  </a:lnTo>
                  <a:lnTo>
                    <a:pt x="108" y="90"/>
                  </a:lnTo>
                  <a:lnTo>
                    <a:pt x="146" y="94"/>
                  </a:lnTo>
                  <a:lnTo>
                    <a:pt x="184" y="98"/>
                  </a:lnTo>
                  <a:lnTo>
                    <a:pt x="168" y="75"/>
                  </a:lnTo>
                  <a:lnTo>
                    <a:pt x="157" y="50"/>
                  </a:lnTo>
                  <a:lnTo>
                    <a:pt x="152" y="35"/>
                  </a:lnTo>
                  <a:lnTo>
                    <a:pt x="146" y="23"/>
                  </a:lnTo>
                  <a:lnTo>
                    <a:pt x="45" y="4"/>
                  </a:lnTo>
                  <a:lnTo>
                    <a:pt x="0" y="0"/>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669" name="Freeform 280">
              <a:extLst>
                <a:ext uri="{FF2B5EF4-FFF2-40B4-BE49-F238E27FC236}">
                  <a16:creationId xmlns:a16="http://schemas.microsoft.com/office/drawing/2014/main" id="{12E61504-58B9-415D-B396-07D0FD9265E2}"/>
                </a:ext>
              </a:extLst>
            </p:cNvPr>
            <p:cNvSpPr>
              <a:spLocks noChangeAspect="1"/>
            </p:cNvSpPr>
            <p:nvPr/>
          </p:nvSpPr>
          <p:spPr bwMode="auto">
            <a:xfrm>
              <a:off x="3608" y="2216"/>
              <a:ext cx="113" cy="259"/>
            </a:xfrm>
            <a:custGeom>
              <a:avLst/>
              <a:gdLst>
                <a:gd name="T0" fmla="*/ 0 w 113"/>
                <a:gd name="T1" fmla="*/ 0 h 259"/>
                <a:gd name="T2" fmla="*/ 4 w 113"/>
                <a:gd name="T3" fmla="*/ 20 h 259"/>
                <a:gd name="T4" fmla="*/ 15 w 113"/>
                <a:gd name="T5" fmla="*/ 34 h 259"/>
                <a:gd name="T6" fmla="*/ 24 w 113"/>
                <a:gd name="T7" fmla="*/ 60 h 259"/>
                <a:gd name="T8" fmla="*/ 29 w 113"/>
                <a:gd name="T9" fmla="*/ 81 h 259"/>
                <a:gd name="T10" fmla="*/ 41 w 113"/>
                <a:gd name="T11" fmla="*/ 100 h 259"/>
                <a:gd name="T12" fmla="*/ 49 w 113"/>
                <a:gd name="T13" fmla="*/ 129 h 259"/>
                <a:gd name="T14" fmla="*/ 68 w 113"/>
                <a:gd name="T15" fmla="*/ 149 h 259"/>
                <a:gd name="T16" fmla="*/ 84 w 113"/>
                <a:gd name="T17" fmla="*/ 171 h 259"/>
                <a:gd name="T18" fmla="*/ 112 w 113"/>
                <a:gd name="T19" fmla="*/ 199 h 259"/>
                <a:gd name="T20" fmla="*/ 75 w 113"/>
                <a:gd name="T21" fmla="*/ 258 h 25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3"/>
                <a:gd name="T34" fmla="*/ 0 h 259"/>
                <a:gd name="T35" fmla="*/ 113 w 113"/>
                <a:gd name="T36" fmla="*/ 259 h 25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3" h="259">
                  <a:moveTo>
                    <a:pt x="0" y="0"/>
                  </a:moveTo>
                  <a:lnTo>
                    <a:pt x="4" y="20"/>
                  </a:lnTo>
                  <a:lnTo>
                    <a:pt x="15" y="34"/>
                  </a:lnTo>
                  <a:lnTo>
                    <a:pt x="24" y="60"/>
                  </a:lnTo>
                  <a:lnTo>
                    <a:pt x="29" y="81"/>
                  </a:lnTo>
                  <a:lnTo>
                    <a:pt x="41" y="100"/>
                  </a:lnTo>
                  <a:lnTo>
                    <a:pt x="49" y="129"/>
                  </a:lnTo>
                  <a:lnTo>
                    <a:pt x="68" y="149"/>
                  </a:lnTo>
                  <a:lnTo>
                    <a:pt x="84" y="171"/>
                  </a:lnTo>
                  <a:lnTo>
                    <a:pt x="112" y="199"/>
                  </a:lnTo>
                  <a:lnTo>
                    <a:pt x="75" y="258"/>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670" name="Freeform 281">
              <a:extLst>
                <a:ext uri="{FF2B5EF4-FFF2-40B4-BE49-F238E27FC236}">
                  <a16:creationId xmlns:a16="http://schemas.microsoft.com/office/drawing/2014/main" id="{E3988F81-FF02-4CDD-98DA-242252B70B23}"/>
                </a:ext>
              </a:extLst>
            </p:cNvPr>
            <p:cNvSpPr>
              <a:spLocks noChangeAspect="1"/>
            </p:cNvSpPr>
            <p:nvPr/>
          </p:nvSpPr>
          <p:spPr bwMode="auto">
            <a:xfrm>
              <a:off x="3494" y="2377"/>
              <a:ext cx="24" cy="49"/>
            </a:xfrm>
            <a:custGeom>
              <a:avLst/>
              <a:gdLst>
                <a:gd name="T0" fmla="*/ 0 w 24"/>
                <a:gd name="T1" fmla="*/ 0 h 49"/>
                <a:gd name="T2" fmla="*/ 23 w 24"/>
                <a:gd name="T3" fmla="*/ 23 h 49"/>
                <a:gd name="T4" fmla="*/ 20 w 24"/>
                <a:gd name="T5" fmla="*/ 48 h 49"/>
                <a:gd name="T6" fmla="*/ 0 60000 65536"/>
                <a:gd name="T7" fmla="*/ 0 60000 65536"/>
                <a:gd name="T8" fmla="*/ 0 60000 65536"/>
                <a:gd name="T9" fmla="*/ 0 w 24"/>
                <a:gd name="T10" fmla="*/ 0 h 49"/>
                <a:gd name="T11" fmla="*/ 24 w 24"/>
                <a:gd name="T12" fmla="*/ 49 h 49"/>
              </a:gdLst>
              <a:ahLst/>
              <a:cxnLst>
                <a:cxn ang="T6">
                  <a:pos x="T0" y="T1"/>
                </a:cxn>
                <a:cxn ang="T7">
                  <a:pos x="T2" y="T3"/>
                </a:cxn>
                <a:cxn ang="T8">
                  <a:pos x="T4" y="T5"/>
                </a:cxn>
              </a:cxnLst>
              <a:rect l="T9" t="T10" r="T11" b="T12"/>
              <a:pathLst>
                <a:path w="24" h="49">
                  <a:moveTo>
                    <a:pt x="0" y="0"/>
                  </a:moveTo>
                  <a:lnTo>
                    <a:pt x="23" y="23"/>
                  </a:lnTo>
                  <a:lnTo>
                    <a:pt x="20" y="48"/>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671" name="Freeform 282">
              <a:extLst>
                <a:ext uri="{FF2B5EF4-FFF2-40B4-BE49-F238E27FC236}">
                  <a16:creationId xmlns:a16="http://schemas.microsoft.com/office/drawing/2014/main" id="{B1D67574-992F-4EFB-AEE2-D8CC6CECA092}"/>
                </a:ext>
              </a:extLst>
            </p:cNvPr>
            <p:cNvSpPr>
              <a:spLocks noChangeAspect="1"/>
            </p:cNvSpPr>
            <p:nvPr/>
          </p:nvSpPr>
          <p:spPr bwMode="auto">
            <a:xfrm>
              <a:off x="2962" y="2397"/>
              <a:ext cx="1500" cy="489"/>
            </a:xfrm>
            <a:custGeom>
              <a:avLst/>
              <a:gdLst>
                <a:gd name="T0" fmla="*/ 0 w 1500"/>
                <a:gd name="T1" fmla="*/ 34 h 489"/>
                <a:gd name="T2" fmla="*/ 19 w 1500"/>
                <a:gd name="T3" fmla="*/ 30 h 489"/>
                <a:gd name="T4" fmla="*/ 4 w 1500"/>
                <a:gd name="T5" fmla="*/ 2 h 489"/>
                <a:gd name="T6" fmla="*/ 135 w 1500"/>
                <a:gd name="T7" fmla="*/ 3 h 489"/>
                <a:gd name="T8" fmla="*/ 285 w 1500"/>
                <a:gd name="T9" fmla="*/ 0 h 489"/>
                <a:gd name="T10" fmla="*/ 420 w 1500"/>
                <a:gd name="T11" fmla="*/ 7 h 489"/>
                <a:gd name="T12" fmla="*/ 520 w 1500"/>
                <a:gd name="T13" fmla="*/ 25 h 489"/>
                <a:gd name="T14" fmla="*/ 552 w 1500"/>
                <a:gd name="T15" fmla="*/ 28 h 489"/>
                <a:gd name="T16" fmla="*/ 636 w 1500"/>
                <a:gd name="T17" fmla="*/ 50 h 489"/>
                <a:gd name="T18" fmla="*/ 658 w 1500"/>
                <a:gd name="T19" fmla="*/ 71 h 489"/>
                <a:gd name="T20" fmla="*/ 1499 w 1500"/>
                <a:gd name="T21" fmla="*/ 475 h 489"/>
                <a:gd name="T22" fmla="*/ 1317 w 1500"/>
                <a:gd name="T23" fmla="*/ 488 h 489"/>
                <a:gd name="T24" fmla="*/ 0 w 1500"/>
                <a:gd name="T25" fmla="*/ 34 h 48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500"/>
                <a:gd name="T40" fmla="*/ 0 h 489"/>
                <a:gd name="T41" fmla="*/ 1500 w 1500"/>
                <a:gd name="T42" fmla="*/ 489 h 48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500" h="489">
                  <a:moveTo>
                    <a:pt x="0" y="34"/>
                  </a:moveTo>
                  <a:lnTo>
                    <a:pt x="19" y="30"/>
                  </a:lnTo>
                  <a:lnTo>
                    <a:pt x="4" y="2"/>
                  </a:lnTo>
                  <a:lnTo>
                    <a:pt x="135" y="3"/>
                  </a:lnTo>
                  <a:lnTo>
                    <a:pt x="285" y="0"/>
                  </a:lnTo>
                  <a:lnTo>
                    <a:pt x="420" y="7"/>
                  </a:lnTo>
                  <a:lnTo>
                    <a:pt x="520" y="25"/>
                  </a:lnTo>
                  <a:lnTo>
                    <a:pt x="552" y="28"/>
                  </a:lnTo>
                  <a:lnTo>
                    <a:pt x="636" y="50"/>
                  </a:lnTo>
                  <a:lnTo>
                    <a:pt x="658" y="71"/>
                  </a:lnTo>
                  <a:lnTo>
                    <a:pt x="1499" y="475"/>
                  </a:lnTo>
                  <a:lnTo>
                    <a:pt x="1317" y="488"/>
                  </a:lnTo>
                  <a:lnTo>
                    <a:pt x="0" y="34"/>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672" name="Freeform 283">
              <a:extLst>
                <a:ext uri="{FF2B5EF4-FFF2-40B4-BE49-F238E27FC236}">
                  <a16:creationId xmlns:a16="http://schemas.microsoft.com/office/drawing/2014/main" id="{98CF1C4A-EAD8-4669-BB47-FBDA4781C219}"/>
                </a:ext>
              </a:extLst>
            </p:cNvPr>
            <p:cNvSpPr>
              <a:spLocks noChangeAspect="1"/>
            </p:cNvSpPr>
            <p:nvPr/>
          </p:nvSpPr>
          <p:spPr bwMode="auto">
            <a:xfrm>
              <a:off x="2779" y="2111"/>
              <a:ext cx="1551" cy="770"/>
            </a:xfrm>
            <a:custGeom>
              <a:avLst/>
              <a:gdLst>
                <a:gd name="T0" fmla="*/ 0 w 1551"/>
                <a:gd name="T1" fmla="*/ 0 h 770"/>
                <a:gd name="T2" fmla="*/ 24 w 1551"/>
                <a:gd name="T3" fmla="*/ 13 h 770"/>
                <a:gd name="T4" fmla="*/ 47 w 1551"/>
                <a:gd name="T5" fmla="*/ 29 h 770"/>
                <a:gd name="T6" fmla="*/ 63 w 1551"/>
                <a:gd name="T7" fmla="*/ 56 h 770"/>
                <a:gd name="T8" fmla="*/ 74 w 1551"/>
                <a:gd name="T9" fmla="*/ 82 h 770"/>
                <a:gd name="T10" fmla="*/ 88 w 1551"/>
                <a:gd name="T11" fmla="*/ 122 h 770"/>
                <a:gd name="T12" fmla="*/ 216 w 1551"/>
                <a:gd name="T13" fmla="*/ 143 h 770"/>
                <a:gd name="T14" fmla="*/ 232 w 1551"/>
                <a:gd name="T15" fmla="*/ 169 h 770"/>
                <a:gd name="T16" fmla="*/ 246 w 1551"/>
                <a:gd name="T17" fmla="*/ 205 h 770"/>
                <a:gd name="T18" fmla="*/ 268 w 1551"/>
                <a:gd name="T19" fmla="*/ 232 h 770"/>
                <a:gd name="T20" fmla="*/ 297 w 1551"/>
                <a:gd name="T21" fmla="*/ 260 h 770"/>
                <a:gd name="T22" fmla="*/ 318 w 1551"/>
                <a:gd name="T23" fmla="*/ 288 h 770"/>
                <a:gd name="T24" fmla="*/ 347 w 1551"/>
                <a:gd name="T25" fmla="*/ 319 h 770"/>
                <a:gd name="T26" fmla="*/ 1550 w 1551"/>
                <a:gd name="T27" fmla="*/ 769 h 77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551"/>
                <a:gd name="T43" fmla="*/ 0 h 770"/>
                <a:gd name="T44" fmla="*/ 1551 w 1551"/>
                <a:gd name="T45" fmla="*/ 770 h 77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551" h="770">
                  <a:moveTo>
                    <a:pt x="0" y="0"/>
                  </a:moveTo>
                  <a:lnTo>
                    <a:pt x="24" y="13"/>
                  </a:lnTo>
                  <a:lnTo>
                    <a:pt x="47" y="29"/>
                  </a:lnTo>
                  <a:lnTo>
                    <a:pt x="63" y="56"/>
                  </a:lnTo>
                  <a:lnTo>
                    <a:pt x="74" y="82"/>
                  </a:lnTo>
                  <a:lnTo>
                    <a:pt x="88" y="122"/>
                  </a:lnTo>
                  <a:lnTo>
                    <a:pt x="216" y="143"/>
                  </a:lnTo>
                  <a:lnTo>
                    <a:pt x="232" y="169"/>
                  </a:lnTo>
                  <a:lnTo>
                    <a:pt x="246" y="205"/>
                  </a:lnTo>
                  <a:lnTo>
                    <a:pt x="268" y="232"/>
                  </a:lnTo>
                  <a:lnTo>
                    <a:pt x="297" y="260"/>
                  </a:lnTo>
                  <a:lnTo>
                    <a:pt x="318" y="288"/>
                  </a:lnTo>
                  <a:lnTo>
                    <a:pt x="347" y="319"/>
                  </a:lnTo>
                  <a:lnTo>
                    <a:pt x="1550" y="769"/>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673" name="Freeform 284">
              <a:extLst>
                <a:ext uri="{FF2B5EF4-FFF2-40B4-BE49-F238E27FC236}">
                  <a16:creationId xmlns:a16="http://schemas.microsoft.com/office/drawing/2014/main" id="{12CD2725-53ED-4A0D-9541-2BAC39D98EFD}"/>
                </a:ext>
              </a:extLst>
            </p:cNvPr>
            <p:cNvSpPr>
              <a:spLocks noChangeAspect="1"/>
            </p:cNvSpPr>
            <p:nvPr/>
          </p:nvSpPr>
          <p:spPr bwMode="auto">
            <a:xfrm>
              <a:off x="2989" y="2421"/>
              <a:ext cx="632" cy="48"/>
            </a:xfrm>
            <a:custGeom>
              <a:avLst/>
              <a:gdLst>
                <a:gd name="T0" fmla="*/ 0 w 632"/>
                <a:gd name="T1" fmla="*/ 7 h 48"/>
                <a:gd name="T2" fmla="*/ 95 w 632"/>
                <a:gd name="T3" fmla="*/ 13 h 48"/>
                <a:gd name="T4" fmla="*/ 178 w 632"/>
                <a:gd name="T5" fmla="*/ 6 h 48"/>
                <a:gd name="T6" fmla="*/ 281 w 632"/>
                <a:gd name="T7" fmla="*/ 10 h 48"/>
                <a:gd name="T8" fmla="*/ 403 w 632"/>
                <a:gd name="T9" fmla="*/ 17 h 48"/>
                <a:gd name="T10" fmla="*/ 505 w 632"/>
                <a:gd name="T11" fmla="*/ 28 h 48"/>
                <a:gd name="T12" fmla="*/ 480 w 632"/>
                <a:gd name="T13" fmla="*/ 0 h 48"/>
                <a:gd name="T14" fmla="*/ 505 w 632"/>
                <a:gd name="T15" fmla="*/ 28 h 48"/>
                <a:gd name="T16" fmla="*/ 537 w 632"/>
                <a:gd name="T17" fmla="*/ 37 h 48"/>
                <a:gd name="T18" fmla="*/ 511 w 632"/>
                <a:gd name="T19" fmla="*/ 10 h 48"/>
                <a:gd name="T20" fmla="*/ 530 w 632"/>
                <a:gd name="T21" fmla="*/ 30 h 48"/>
                <a:gd name="T22" fmla="*/ 631 w 632"/>
                <a:gd name="T23" fmla="*/ 47 h 4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32"/>
                <a:gd name="T37" fmla="*/ 0 h 48"/>
                <a:gd name="T38" fmla="*/ 632 w 632"/>
                <a:gd name="T39" fmla="*/ 48 h 4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32" h="48">
                  <a:moveTo>
                    <a:pt x="0" y="7"/>
                  </a:moveTo>
                  <a:lnTo>
                    <a:pt x="95" y="13"/>
                  </a:lnTo>
                  <a:lnTo>
                    <a:pt x="178" y="6"/>
                  </a:lnTo>
                  <a:lnTo>
                    <a:pt x="281" y="10"/>
                  </a:lnTo>
                  <a:lnTo>
                    <a:pt x="403" y="17"/>
                  </a:lnTo>
                  <a:lnTo>
                    <a:pt x="505" y="28"/>
                  </a:lnTo>
                  <a:lnTo>
                    <a:pt x="480" y="0"/>
                  </a:lnTo>
                  <a:lnTo>
                    <a:pt x="505" y="28"/>
                  </a:lnTo>
                  <a:lnTo>
                    <a:pt x="537" y="37"/>
                  </a:lnTo>
                  <a:lnTo>
                    <a:pt x="511" y="10"/>
                  </a:lnTo>
                  <a:lnTo>
                    <a:pt x="530" y="30"/>
                  </a:lnTo>
                  <a:lnTo>
                    <a:pt x="631" y="47"/>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674" name="Freeform 285">
              <a:extLst>
                <a:ext uri="{FF2B5EF4-FFF2-40B4-BE49-F238E27FC236}">
                  <a16:creationId xmlns:a16="http://schemas.microsoft.com/office/drawing/2014/main" id="{DCC01F17-9655-46B0-A4B3-2111645FC7A9}"/>
                </a:ext>
              </a:extLst>
            </p:cNvPr>
            <p:cNvSpPr>
              <a:spLocks noChangeAspect="1"/>
            </p:cNvSpPr>
            <p:nvPr/>
          </p:nvSpPr>
          <p:spPr bwMode="auto">
            <a:xfrm>
              <a:off x="3498" y="2449"/>
              <a:ext cx="909" cy="427"/>
            </a:xfrm>
            <a:custGeom>
              <a:avLst/>
              <a:gdLst>
                <a:gd name="T0" fmla="*/ 28 w 909"/>
                <a:gd name="T1" fmla="*/ 3 h 427"/>
                <a:gd name="T2" fmla="*/ 908 w 909"/>
                <a:gd name="T3" fmla="*/ 426 h 427"/>
                <a:gd name="T4" fmla="*/ 561 w 909"/>
                <a:gd name="T5" fmla="*/ 264 h 427"/>
                <a:gd name="T6" fmla="*/ 0 w 909"/>
                <a:gd name="T7" fmla="*/ 0 h 427"/>
                <a:gd name="T8" fmla="*/ 0 60000 65536"/>
                <a:gd name="T9" fmla="*/ 0 60000 65536"/>
                <a:gd name="T10" fmla="*/ 0 60000 65536"/>
                <a:gd name="T11" fmla="*/ 0 60000 65536"/>
                <a:gd name="T12" fmla="*/ 0 w 909"/>
                <a:gd name="T13" fmla="*/ 0 h 427"/>
                <a:gd name="T14" fmla="*/ 909 w 909"/>
                <a:gd name="T15" fmla="*/ 427 h 427"/>
              </a:gdLst>
              <a:ahLst/>
              <a:cxnLst>
                <a:cxn ang="T8">
                  <a:pos x="T0" y="T1"/>
                </a:cxn>
                <a:cxn ang="T9">
                  <a:pos x="T2" y="T3"/>
                </a:cxn>
                <a:cxn ang="T10">
                  <a:pos x="T4" y="T5"/>
                </a:cxn>
                <a:cxn ang="T11">
                  <a:pos x="T6" y="T7"/>
                </a:cxn>
              </a:cxnLst>
              <a:rect l="T12" t="T13" r="T14" b="T15"/>
              <a:pathLst>
                <a:path w="909" h="427">
                  <a:moveTo>
                    <a:pt x="28" y="3"/>
                  </a:moveTo>
                  <a:lnTo>
                    <a:pt x="908" y="426"/>
                  </a:lnTo>
                  <a:lnTo>
                    <a:pt x="561" y="264"/>
                  </a:lnTo>
                  <a:lnTo>
                    <a:pt x="0" y="0"/>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675" name="Line 286">
              <a:extLst>
                <a:ext uri="{FF2B5EF4-FFF2-40B4-BE49-F238E27FC236}">
                  <a16:creationId xmlns:a16="http://schemas.microsoft.com/office/drawing/2014/main" id="{2532E9F8-186E-4115-8B89-2C83EA4BD910}"/>
                </a:ext>
              </a:extLst>
            </p:cNvPr>
            <p:cNvSpPr>
              <a:spLocks noChangeAspect="1" noChangeShapeType="1"/>
            </p:cNvSpPr>
            <p:nvPr/>
          </p:nvSpPr>
          <p:spPr bwMode="auto">
            <a:xfrm>
              <a:off x="4064" y="2706"/>
              <a:ext cx="53" cy="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676" name="Line 287">
              <a:extLst>
                <a:ext uri="{FF2B5EF4-FFF2-40B4-BE49-F238E27FC236}">
                  <a16:creationId xmlns:a16="http://schemas.microsoft.com/office/drawing/2014/main" id="{3B135EEC-3155-49EC-B961-C681741863CD}"/>
                </a:ext>
              </a:extLst>
            </p:cNvPr>
            <p:cNvSpPr>
              <a:spLocks noChangeAspect="1" noChangeShapeType="1"/>
            </p:cNvSpPr>
            <p:nvPr/>
          </p:nvSpPr>
          <p:spPr bwMode="auto">
            <a:xfrm>
              <a:off x="4146" y="2722"/>
              <a:ext cx="33" cy="4"/>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677" name="Line 288">
              <a:extLst>
                <a:ext uri="{FF2B5EF4-FFF2-40B4-BE49-F238E27FC236}">
                  <a16:creationId xmlns:a16="http://schemas.microsoft.com/office/drawing/2014/main" id="{4A2E7261-974C-4372-A4D4-355AAA321784}"/>
                </a:ext>
              </a:extLst>
            </p:cNvPr>
            <p:cNvSpPr>
              <a:spLocks noChangeAspect="1" noChangeShapeType="1"/>
            </p:cNvSpPr>
            <p:nvPr/>
          </p:nvSpPr>
          <p:spPr bwMode="auto">
            <a:xfrm flipV="1">
              <a:off x="4325" y="2812"/>
              <a:ext cx="43" cy="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678" name="Freeform 289">
              <a:extLst>
                <a:ext uri="{FF2B5EF4-FFF2-40B4-BE49-F238E27FC236}">
                  <a16:creationId xmlns:a16="http://schemas.microsoft.com/office/drawing/2014/main" id="{9420D69A-EE30-4CB4-B9E0-4DE0696A955C}"/>
                </a:ext>
              </a:extLst>
            </p:cNvPr>
            <p:cNvSpPr>
              <a:spLocks noChangeAspect="1"/>
            </p:cNvSpPr>
            <p:nvPr/>
          </p:nvSpPr>
          <p:spPr bwMode="auto">
            <a:xfrm>
              <a:off x="1400" y="1978"/>
              <a:ext cx="1784" cy="315"/>
            </a:xfrm>
            <a:custGeom>
              <a:avLst/>
              <a:gdLst>
                <a:gd name="T0" fmla="*/ 3 w 1784"/>
                <a:gd name="T1" fmla="*/ 314 h 315"/>
                <a:gd name="T2" fmla="*/ 0 w 1784"/>
                <a:gd name="T3" fmla="*/ 303 h 315"/>
                <a:gd name="T4" fmla="*/ 1 w 1784"/>
                <a:gd name="T5" fmla="*/ 296 h 315"/>
                <a:gd name="T6" fmla="*/ 42 w 1784"/>
                <a:gd name="T7" fmla="*/ 268 h 315"/>
                <a:gd name="T8" fmla="*/ 113 w 1784"/>
                <a:gd name="T9" fmla="*/ 232 h 315"/>
                <a:gd name="T10" fmla="*/ 217 w 1784"/>
                <a:gd name="T11" fmla="*/ 195 h 315"/>
                <a:gd name="T12" fmla="*/ 297 w 1784"/>
                <a:gd name="T13" fmla="*/ 171 h 315"/>
                <a:gd name="T14" fmla="*/ 403 w 1784"/>
                <a:gd name="T15" fmla="*/ 151 h 315"/>
                <a:gd name="T16" fmla="*/ 482 w 1784"/>
                <a:gd name="T17" fmla="*/ 133 h 315"/>
                <a:gd name="T18" fmla="*/ 540 w 1784"/>
                <a:gd name="T19" fmla="*/ 127 h 315"/>
                <a:gd name="T20" fmla="*/ 554 w 1784"/>
                <a:gd name="T21" fmla="*/ 122 h 315"/>
                <a:gd name="T22" fmla="*/ 637 w 1784"/>
                <a:gd name="T23" fmla="*/ 73 h 315"/>
                <a:gd name="T24" fmla="*/ 711 w 1784"/>
                <a:gd name="T25" fmla="*/ 40 h 315"/>
                <a:gd name="T26" fmla="*/ 752 w 1784"/>
                <a:gd name="T27" fmla="*/ 24 h 315"/>
                <a:gd name="T28" fmla="*/ 785 w 1784"/>
                <a:gd name="T29" fmla="*/ 14 h 315"/>
                <a:gd name="T30" fmla="*/ 825 w 1784"/>
                <a:gd name="T31" fmla="*/ 7 h 315"/>
                <a:gd name="T32" fmla="*/ 858 w 1784"/>
                <a:gd name="T33" fmla="*/ 3 h 315"/>
                <a:gd name="T34" fmla="*/ 901 w 1784"/>
                <a:gd name="T35" fmla="*/ 0 h 315"/>
                <a:gd name="T36" fmla="*/ 946 w 1784"/>
                <a:gd name="T37" fmla="*/ 5 h 315"/>
                <a:gd name="T38" fmla="*/ 997 w 1784"/>
                <a:gd name="T39" fmla="*/ 18 h 315"/>
                <a:gd name="T40" fmla="*/ 1040 w 1784"/>
                <a:gd name="T41" fmla="*/ 29 h 315"/>
                <a:gd name="T42" fmla="*/ 1077 w 1784"/>
                <a:gd name="T43" fmla="*/ 39 h 315"/>
                <a:gd name="T44" fmla="*/ 1116 w 1784"/>
                <a:gd name="T45" fmla="*/ 49 h 315"/>
                <a:gd name="T46" fmla="*/ 1152 w 1784"/>
                <a:gd name="T47" fmla="*/ 66 h 315"/>
                <a:gd name="T48" fmla="*/ 1177 w 1784"/>
                <a:gd name="T49" fmla="*/ 75 h 315"/>
                <a:gd name="T50" fmla="*/ 1207 w 1784"/>
                <a:gd name="T51" fmla="*/ 92 h 315"/>
                <a:gd name="T52" fmla="*/ 1252 w 1784"/>
                <a:gd name="T53" fmla="*/ 109 h 315"/>
                <a:gd name="T54" fmla="*/ 1282 w 1784"/>
                <a:gd name="T55" fmla="*/ 118 h 315"/>
                <a:gd name="T56" fmla="*/ 1391 w 1784"/>
                <a:gd name="T57" fmla="*/ 135 h 315"/>
                <a:gd name="T58" fmla="*/ 1529 w 1784"/>
                <a:gd name="T59" fmla="*/ 159 h 315"/>
                <a:gd name="T60" fmla="*/ 1600 w 1784"/>
                <a:gd name="T61" fmla="*/ 167 h 315"/>
                <a:gd name="T62" fmla="*/ 1647 w 1784"/>
                <a:gd name="T63" fmla="*/ 172 h 315"/>
                <a:gd name="T64" fmla="*/ 1731 w 1784"/>
                <a:gd name="T65" fmla="*/ 181 h 315"/>
                <a:gd name="T66" fmla="*/ 1783 w 1784"/>
                <a:gd name="T67" fmla="*/ 181 h 31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84"/>
                <a:gd name="T103" fmla="*/ 0 h 315"/>
                <a:gd name="T104" fmla="*/ 1784 w 1784"/>
                <a:gd name="T105" fmla="*/ 315 h 31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84" h="315">
                  <a:moveTo>
                    <a:pt x="3" y="314"/>
                  </a:moveTo>
                  <a:lnTo>
                    <a:pt x="0" y="303"/>
                  </a:lnTo>
                  <a:lnTo>
                    <a:pt x="1" y="296"/>
                  </a:lnTo>
                  <a:lnTo>
                    <a:pt x="42" y="268"/>
                  </a:lnTo>
                  <a:lnTo>
                    <a:pt x="113" y="232"/>
                  </a:lnTo>
                  <a:lnTo>
                    <a:pt x="217" y="195"/>
                  </a:lnTo>
                  <a:lnTo>
                    <a:pt x="297" y="171"/>
                  </a:lnTo>
                  <a:lnTo>
                    <a:pt x="403" y="151"/>
                  </a:lnTo>
                  <a:lnTo>
                    <a:pt x="482" y="133"/>
                  </a:lnTo>
                  <a:lnTo>
                    <a:pt x="540" y="127"/>
                  </a:lnTo>
                  <a:lnTo>
                    <a:pt x="554" y="122"/>
                  </a:lnTo>
                  <a:lnTo>
                    <a:pt x="637" y="73"/>
                  </a:lnTo>
                  <a:lnTo>
                    <a:pt x="711" y="40"/>
                  </a:lnTo>
                  <a:lnTo>
                    <a:pt x="752" y="24"/>
                  </a:lnTo>
                  <a:lnTo>
                    <a:pt x="785" y="14"/>
                  </a:lnTo>
                  <a:lnTo>
                    <a:pt x="825" y="7"/>
                  </a:lnTo>
                  <a:lnTo>
                    <a:pt x="858" y="3"/>
                  </a:lnTo>
                  <a:lnTo>
                    <a:pt x="901" y="0"/>
                  </a:lnTo>
                  <a:lnTo>
                    <a:pt x="946" y="5"/>
                  </a:lnTo>
                  <a:lnTo>
                    <a:pt x="997" y="18"/>
                  </a:lnTo>
                  <a:lnTo>
                    <a:pt x="1040" y="29"/>
                  </a:lnTo>
                  <a:lnTo>
                    <a:pt x="1077" y="39"/>
                  </a:lnTo>
                  <a:lnTo>
                    <a:pt x="1116" y="49"/>
                  </a:lnTo>
                  <a:lnTo>
                    <a:pt x="1152" y="66"/>
                  </a:lnTo>
                  <a:lnTo>
                    <a:pt x="1177" y="75"/>
                  </a:lnTo>
                  <a:lnTo>
                    <a:pt x="1207" y="92"/>
                  </a:lnTo>
                  <a:lnTo>
                    <a:pt x="1252" y="109"/>
                  </a:lnTo>
                  <a:lnTo>
                    <a:pt x="1282" y="118"/>
                  </a:lnTo>
                  <a:lnTo>
                    <a:pt x="1391" y="135"/>
                  </a:lnTo>
                  <a:lnTo>
                    <a:pt x="1529" y="159"/>
                  </a:lnTo>
                  <a:lnTo>
                    <a:pt x="1600" y="167"/>
                  </a:lnTo>
                  <a:lnTo>
                    <a:pt x="1647" y="172"/>
                  </a:lnTo>
                  <a:lnTo>
                    <a:pt x="1731" y="181"/>
                  </a:lnTo>
                  <a:lnTo>
                    <a:pt x="1783" y="181"/>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679" name="Freeform 290">
              <a:extLst>
                <a:ext uri="{FF2B5EF4-FFF2-40B4-BE49-F238E27FC236}">
                  <a16:creationId xmlns:a16="http://schemas.microsoft.com/office/drawing/2014/main" id="{A2ABA516-4711-402A-8819-D0C2A782E745}"/>
                </a:ext>
              </a:extLst>
            </p:cNvPr>
            <p:cNvSpPr>
              <a:spLocks noChangeAspect="1"/>
            </p:cNvSpPr>
            <p:nvPr/>
          </p:nvSpPr>
          <p:spPr bwMode="auto">
            <a:xfrm>
              <a:off x="1405" y="2293"/>
              <a:ext cx="973" cy="77"/>
            </a:xfrm>
            <a:custGeom>
              <a:avLst/>
              <a:gdLst>
                <a:gd name="T0" fmla="*/ 0 w 973"/>
                <a:gd name="T1" fmla="*/ 0 h 77"/>
                <a:gd name="T2" fmla="*/ 26 w 973"/>
                <a:gd name="T3" fmla="*/ 10 h 77"/>
                <a:gd name="T4" fmla="*/ 90 w 973"/>
                <a:gd name="T5" fmla="*/ 27 h 77"/>
                <a:gd name="T6" fmla="*/ 176 w 973"/>
                <a:gd name="T7" fmla="*/ 47 h 77"/>
                <a:gd name="T8" fmla="*/ 270 w 973"/>
                <a:gd name="T9" fmla="*/ 60 h 77"/>
                <a:gd name="T10" fmla="*/ 366 w 973"/>
                <a:gd name="T11" fmla="*/ 67 h 77"/>
                <a:gd name="T12" fmla="*/ 438 w 973"/>
                <a:gd name="T13" fmla="*/ 67 h 77"/>
                <a:gd name="T14" fmla="*/ 520 w 973"/>
                <a:gd name="T15" fmla="*/ 76 h 77"/>
                <a:gd name="T16" fmla="*/ 583 w 973"/>
                <a:gd name="T17" fmla="*/ 75 h 77"/>
                <a:gd name="T18" fmla="*/ 882 w 973"/>
                <a:gd name="T19" fmla="*/ 74 h 77"/>
                <a:gd name="T20" fmla="*/ 972 w 973"/>
                <a:gd name="T21" fmla="*/ 71 h 7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73"/>
                <a:gd name="T34" fmla="*/ 0 h 77"/>
                <a:gd name="T35" fmla="*/ 973 w 973"/>
                <a:gd name="T36" fmla="*/ 77 h 7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73" h="77">
                  <a:moveTo>
                    <a:pt x="0" y="0"/>
                  </a:moveTo>
                  <a:lnTo>
                    <a:pt x="26" y="10"/>
                  </a:lnTo>
                  <a:lnTo>
                    <a:pt x="90" y="27"/>
                  </a:lnTo>
                  <a:lnTo>
                    <a:pt x="176" y="47"/>
                  </a:lnTo>
                  <a:lnTo>
                    <a:pt x="270" y="60"/>
                  </a:lnTo>
                  <a:lnTo>
                    <a:pt x="366" y="67"/>
                  </a:lnTo>
                  <a:lnTo>
                    <a:pt x="438" y="67"/>
                  </a:lnTo>
                  <a:lnTo>
                    <a:pt x="520" y="76"/>
                  </a:lnTo>
                  <a:lnTo>
                    <a:pt x="583" y="75"/>
                  </a:lnTo>
                  <a:lnTo>
                    <a:pt x="882" y="74"/>
                  </a:lnTo>
                  <a:lnTo>
                    <a:pt x="972" y="71"/>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680" name="Freeform 291">
              <a:extLst>
                <a:ext uri="{FF2B5EF4-FFF2-40B4-BE49-F238E27FC236}">
                  <a16:creationId xmlns:a16="http://schemas.microsoft.com/office/drawing/2014/main" id="{BFE1A995-C7B4-4D87-9128-C9F816D31153}"/>
                </a:ext>
              </a:extLst>
            </p:cNvPr>
            <p:cNvSpPr>
              <a:spLocks noChangeAspect="1"/>
            </p:cNvSpPr>
            <p:nvPr/>
          </p:nvSpPr>
          <p:spPr bwMode="auto">
            <a:xfrm>
              <a:off x="2087" y="2317"/>
              <a:ext cx="890" cy="120"/>
            </a:xfrm>
            <a:custGeom>
              <a:avLst/>
              <a:gdLst>
                <a:gd name="T0" fmla="*/ 33 w 890"/>
                <a:gd name="T1" fmla="*/ 0 h 120"/>
                <a:gd name="T2" fmla="*/ 0 w 890"/>
                <a:gd name="T3" fmla="*/ 11 h 120"/>
                <a:gd name="T4" fmla="*/ 17 w 890"/>
                <a:gd name="T5" fmla="*/ 18 h 120"/>
                <a:gd name="T6" fmla="*/ 94 w 890"/>
                <a:gd name="T7" fmla="*/ 26 h 120"/>
                <a:gd name="T8" fmla="*/ 221 w 890"/>
                <a:gd name="T9" fmla="*/ 39 h 120"/>
                <a:gd name="T10" fmla="*/ 298 w 890"/>
                <a:gd name="T11" fmla="*/ 42 h 120"/>
                <a:gd name="T12" fmla="*/ 394 w 890"/>
                <a:gd name="T13" fmla="*/ 52 h 120"/>
                <a:gd name="T14" fmla="*/ 526 w 890"/>
                <a:gd name="T15" fmla="*/ 71 h 120"/>
                <a:gd name="T16" fmla="*/ 634 w 890"/>
                <a:gd name="T17" fmla="*/ 83 h 120"/>
                <a:gd name="T18" fmla="*/ 717 w 890"/>
                <a:gd name="T19" fmla="*/ 97 h 120"/>
                <a:gd name="T20" fmla="*/ 781 w 890"/>
                <a:gd name="T21" fmla="*/ 111 h 120"/>
                <a:gd name="T22" fmla="*/ 851 w 890"/>
                <a:gd name="T23" fmla="*/ 119 h 120"/>
                <a:gd name="T24" fmla="*/ 889 w 890"/>
                <a:gd name="T25" fmla="*/ 116 h 12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90"/>
                <a:gd name="T40" fmla="*/ 0 h 120"/>
                <a:gd name="T41" fmla="*/ 890 w 890"/>
                <a:gd name="T42" fmla="*/ 120 h 12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90" h="120">
                  <a:moveTo>
                    <a:pt x="33" y="0"/>
                  </a:moveTo>
                  <a:lnTo>
                    <a:pt x="0" y="11"/>
                  </a:lnTo>
                  <a:lnTo>
                    <a:pt x="17" y="18"/>
                  </a:lnTo>
                  <a:lnTo>
                    <a:pt x="94" y="26"/>
                  </a:lnTo>
                  <a:lnTo>
                    <a:pt x="221" y="39"/>
                  </a:lnTo>
                  <a:lnTo>
                    <a:pt x="298" y="42"/>
                  </a:lnTo>
                  <a:lnTo>
                    <a:pt x="394" y="52"/>
                  </a:lnTo>
                  <a:lnTo>
                    <a:pt x="526" y="71"/>
                  </a:lnTo>
                  <a:lnTo>
                    <a:pt x="634" y="83"/>
                  </a:lnTo>
                  <a:lnTo>
                    <a:pt x="717" y="97"/>
                  </a:lnTo>
                  <a:lnTo>
                    <a:pt x="781" y="111"/>
                  </a:lnTo>
                  <a:lnTo>
                    <a:pt x="851" y="119"/>
                  </a:lnTo>
                  <a:lnTo>
                    <a:pt x="889" y="116"/>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681" name="Freeform 292">
              <a:extLst>
                <a:ext uri="{FF2B5EF4-FFF2-40B4-BE49-F238E27FC236}">
                  <a16:creationId xmlns:a16="http://schemas.microsoft.com/office/drawing/2014/main" id="{454EC916-8BF1-4083-98AE-770869723214}"/>
                </a:ext>
              </a:extLst>
            </p:cNvPr>
            <p:cNvSpPr>
              <a:spLocks noChangeAspect="1"/>
            </p:cNvSpPr>
            <p:nvPr/>
          </p:nvSpPr>
          <p:spPr bwMode="auto">
            <a:xfrm>
              <a:off x="2118" y="2375"/>
              <a:ext cx="236" cy="161"/>
            </a:xfrm>
            <a:custGeom>
              <a:avLst/>
              <a:gdLst>
                <a:gd name="T0" fmla="*/ 0 w 236"/>
                <a:gd name="T1" fmla="*/ 0 h 161"/>
                <a:gd name="T2" fmla="*/ 10 w 236"/>
                <a:gd name="T3" fmla="*/ 33 h 161"/>
                <a:gd name="T4" fmla="*/ 36 w 236"/>
                <a:gd name="T5" fmla="*/ 80 h 161"/>
                <a:gd name="T6" fmla="*/ 79 w 236"/>
                <a:gd name="T7" fmla="*/ 117 h 161"/>
                <a:gd name="T8" fmla="*/ 126 w 236"/>
                <a:gd name="T9" fmla="*/ 148 h 161"/>
                <a:gd name="T10" fmla="*/ 177 w 236"/>
                <a:gd name="T11" fmla="*/ 160 h 161"/>
                <a:gd name="T12" fmla="*/ 210 w 236"/>
                <a:gd name="T13" fmla="*/ 145 h 161"/>
                <a:gd name="T14" fmla="*/ 233 w 236"/>
                <a:gd name="T15" fmla="*/ 115 h 161"/>
                <a:gd name="T16" fmla="*/ 235 w 236"/>
                <a:gd name="T17" fmla="*/ 88 h 161"/>
                <a:gd name="T18" fmla="*/ 233 w 236"/>
                <a:gd name="T19" fmla="*/ 62 h 161"/>
                <a:gd name="T20" fmla="*/ 197 w 236"/>
                <a:gd name="T21" fmla="*/ 46 h 161"/>
                <a:gd name="T22" fmla="*/ 153 w 236"/>
                <a:gd name="T23" fmla="*/ 23 h 161"/>
                <a:gd name="T24" fmla="*/ 123 w 236"/>
                <a:gd name="T25" fmla="*/ 6 h 161"/>
                <a:gd name="T26" fmla="*/ 116 w 236"/>
                <a:gd name="T27" fmla="*/ 0 h 16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36"/>
                <a:gd name="T43" fmla="*/ 0 h 161"/>
                <a:gd name="T44" fmla="*/ 236 w 236"/>
                <a:gd name="T45" fmla="*/ 161 h 16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36" h="161">
                  <a:moveTo>
                    <a:pt x="0" y="0"/>
                  </a:moveTo>
                  <a:lnTo>
                    <a:pt x="10" y="33"/>
                  </a:lnTo>
                  <a:lnTo>
                    <a:pt x="36" y="80"/>
                  </a:lnTo>
                  <a:lnTo>
                    <a:pt x="79" y="117"/>
                  </a:lnTo>
                  <a:lnTo>
                    <a:pt x="126" y="148"/>
                  </a:lnTo>
                  <a:lnTo>
                    <a:pt x="177" y="160"/>
                  </a:lnTo>
                  <a:lnTo>
                    <a:pt x="210" y="145"/>
                  </a:lnTo>
                  <a:lnTo>
                    <a:pt x="233" y="115"/>
                  </a:lnTo>
                  <a:lnTo>
                    <a:pt x="235" y="88"/>
                  </a:lnTo>
                  <a:lnTo>
                    <a:pt x="233" y="62"/>
                  </a:lnTo>
                  <a:lnTo>
                    <a:pt x="197" y="46"/>
                  </a:lnTo>
                  <a:lnTo>
                    <a:pt x="153" y="23"/>
                  </a:lnTo>
                  <a:lnTo>
                    <a:pt x="123" y="6"/>
                  </a:lnTo>
                  <a:lnTo>
                    <a:pt x="116" y="0"/>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682" name="Freeform 293">
              <a:extLst>
                <a:ext uri="{FF2B5EF4-FFF2-40B4-BE49-F238E27FC236}">
                  <a16:creationId xmlns:a16="http://schemas.microsoft.com/office/drawing/2014/main" id="{CCB2EAD8-C29A-43C2-B433-C6296A75891D}"/>
                </a:ext>
              </a:extLst>
            </p:cNvPr>
            <p:cNvSpPr>
              <a:spLocks noChangeAspect="1"/>
            </p:cNvSpPr>
            <p:nvPr/>
          </p:nvSpPr>
          <p:spPr bwMode="auto">
            <a:xfrm>
              <a:off x="2156" y="2372"/>
              <a:ext cx="196" cy="137"/>
            </a:xfrm>
            <a:custGeom>
              <a:avLst/>
              <a:gdLst>
                <a:gd name="T0" fmla="*/ 0 w 196"/>
                <a:gd name="T1" fmla="*/ 0 h 137"/>
                <a:gd name="T2" fmla="*/ 12 w 196"/>
                <a:gd name="T3" fmla="*/ 20 h 137"/>
                <a:gd name="T4" fmla="*/ 42 w 196"/>
                <a:gd name="T5" fmla="*/ 35 h 137"/>
                <a:gd name="T6" fmla="*/ 96 w 196"/>
                <a:gd name="T7" fmla="*/ 59 h 137"/>
                <a:gd name="T8" fmla="*/ 131 w 196"/>
                <a:gd name="T9" fmla="*/ 88 h 137"/>
                <a:gd name="T10" fmla="*/ 156 w 196"/>
                <a:gd name="T11" fmla="*/ 111 h 137"/>
                <a:gd name="T12" fmla="*/ 158 w 196"/>
                <a:gd name="T13" fmla="*/ 136 h 137"/>
                <a:gd name="T14" fmla="*/ 185 w 196"/>
                <a:gd name="T15" fmla="*/ 125 h 137"/>
                <a:gd name="T16" fmla="*/ 192 w 196"/>
                <a:gd name="T17" fmla="*/ 108 h 137"/>
                <a:gd name="T18" fmla="*/ 195 w 196"/>
                <a:gd name="T19" fmla="*/ 77 h 137"/>
                <a:gd name="T20" fmla="*/ 185 w 196"/>
                <a:gd name="T21" fmla="*/ 63 h 137"/>
                <a:gd name="T22" fmla="*/ 163 w 196"/>
                <a:gd name="T23" fmla="*/ 48 h 137"/>
                <a:gd name="T24" fmla="*/ 119 w 196"/>
                <a:gd name="T25" fmla="*/ 25 h 137"/>
                <a:gd name="T26" fmla="*/ 70 w 196"/>
                <a:gd name="T27" fmla="*/ 2 h 137"/>
                <a:gd name="T28" fmla="*/ 0 w 196"/>
                <a:gd name="T29" fmla="*/ 0 h 13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6"/>
                <a:gd name="T46" fmla="*/ 0 h 137"/>
                <a:gd name="T47" fmla="*/ 196 w 196"/>
                <a:gd name="T48" fmla="*/ 137 h 13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6" h="137">
                  <a:moveTo>
                    <a:pt x="0" y="0"/>
                  </a:moveTo>
                  <a:lnTo>
                    <a:pt x="12" y="20"/>
                  </a:lnTo>
                  <a:lnTo>
                    <a:pt x="42" y="35"/>
                  </a:lnTo>
                  <a:lnTo>
                    <a:pt x="96" y="59"/>
                  </a:lnTo>
                  <a:lnTo>
                    <a:pt x="131" y="88"/>
                  </a:lnTo>
                  <a:lnTo>
                    <a:pt x="156" y="111"/>
                  </a:lnTo>
                  <a:lnTo>
                    <a:pt x="158" y="136"/>
                  </a:lnTo>
                  <a:lnTo>
                    <a:pt x="185" y="125"/>
                  </a:lnTo>
                  <a:lnTo>
                    <a:pt x="192" y="108"/>
                  </a:lnTo>
                  <a:lnTo>
                    <a:pt x="195" y="77"/>
                  </a:lnTo>
                  <a:lnTo>
                    <a:pt x="185" y="63"/>
                  </a:lnTo>
                  <a:lnTo>
                    <a:pt x="163" y="48"/>
                  </a:lnTo>
                  <a:lnTo>
                    <a:pt x="119" y="25"/>
                  </a:lnTo>
                  <a:lnTo>
                    <a:pt x="70" y="2"/>
                  </a:lnTo>
                  <a:lnTo>
                    <a:pt x="0" y="0"/>
                  </a:lnTo>
                </a:path>
              </a:pathLst>
            </a:custGeom>
            <a:solidFill>
              <a:srgbClr val="00000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683" name="Freeform 294">
              <a:extLst>
                <a:ext uri="{FF2B5EF4-FFF2-40B4-BE49-F238E27FC236}">
                  <a16:creationId xmlns:a16="http://schemas.microsoft.com/office/drawing/2014/main" id="{C0A9C16A-5BD4-454C-81B2-8E5B4832B57B}"/>
                </a:ext>
              </a:extLst>
            </p:cNvPr>
            <p:cNvSpPr>
              <a:spLocks noChangeAspect="1"/>
            </p:cNvSpPr>
            <p:nvPr/>
          </p:nvSpPr>
          <p:spPr bwMode="auto">
            <a:xfrm>
              <a:off x="2267" y="2429"/>
              <a:ext cx="71" cy="79"/>
            </a:xfrm>
            <a:custGeom>
              <a:avLst/>
              <a:gdLst>
                <a:gd name="T0" fmla="*/ 0 w 71"/>
                <a:gd name="T1" fmla="*/ 70 h 79"/>
                <a:gd name="T2" fmla="*/ 59 w 71"/>
                <a:gd name="T3" fmla="*/ 0 h 79"/>
                <a:gd name="T4" fmla="*/ 70 w 71"/>
                <a:gd name="T5" fmla="*/ 6 h 79"/>
                <a:gd name="T6" fmla="*/ 12 w 71"/>
                <a:gd name="T7" fmla="*/ 78 h 79"/>
                <a:gd name="T8" fmla="*/ 6 w 71"/>
                <a:gd name="T9" fmla="*/ 77 h 79"/>
                <a:gd name="T10" fmla="*/ 0 60000 65536"/>
                <a:gd name="T11" fmla="*/ 0 60000 65536"/>
                <a:gd name="T12" fmla="*/ 0 60000 65536"/>
                <a:gd name="T13" fmla="*/ 0 60000 65536"/>
                <a:gd name="T14" fmla="*/ 0 60000 65536"/>
                <a:gd name="T15" fmla="*/ 0 w 71"/>
                <a:gd name="T16" fmla="*/ 0 h 79"/>
                <a:gd name="T17" fmla="*/ 71 w 71"/>
                <a:gd name="T18" fmla="*/ 79 h 79"/>
              </a:gdLst>
              <a:ahLst/>
              <a:cxnLst>
                <a:cxn ang="T10">
                  <a:pos x="T0" y="T1"/>
                </a:cxn>
                <a:cxn ang="T11">
                  <a:pos x="T2" y="T3"/>
                </a:cxn>
                <a:cxn ang="T12">
                  <a:pos x="T4" y="T5"/>
                </a:cxn>
                <a:cxn ang="T13">
                  <a:pos x="T6" y="T7"/>
                </a:cxn>
                <a:cxn ang="T14">
                  <a:pos x="T8" y="T9"/>
                </a:cxn>
              </a:cxnLst>
              <a:rect l="T15" t="T16" r="T17" b="T18"/>
              <a:pathLst>
                <a:path w="71" h="79">
                  <a:moveTo>
                    <a:pt x="0" y="70"/>
                  </a:moveTo>
                  <a:lnTo>
                    <a:pt x="59" y="0"/>
                  </a:lnTo>
                  <a:lnTo>
                    <a:pt x="70" y="6"/>
                  </a:lnTo>
                  <a:lnTo>
                    <a:pt x="12" y="78"/>
                  </a:lnTo>
                  <a:lnTo>
                    <a:pt x="6" y="77"/>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684" name="Freeform 295">
              <a:extLst>
                <a:ext uri="{FF2B5EF4-FFF2-40B4-BE49-F238E27FC236}">
                  <a16:creationId xmlns:a16="http://schemas.microsoft.com/office/drawing/2014/main" id="{BA398C42-00D8-4BA5-AFC2-C1371E85AD14}"/>
                </a:ext>
              </a:extLst>
            </p:cNvPr>
            <p:cNvSpPr>
              <a:spLocks noChangeAspect="1"/>
            </p:cNvSpPr>
            <p:nvPr/>
          </p:nvSpPr>
          <p:spPr bwMode="auto">
            <a:xfrm>
              <a:off x="2289" y="2527"/>
              <a:ext cx="1027" cy="32"/>
            </a:xfrm>
            <a:custGeom>
              <a:avLst/>
              <a:gdLst>
                <a:gd name="T0" fmla="*/ 0 w 1027"/>
                <a:gd name="T1" fmla="*/ 0 h 32"/>
                <a:gd name="T2" fmla="*/ 92 w 1027"/>
                <a:gd name="T3" fmla="*/ 2 h 32"/>
                <a:gd name="T4" fmla="*/ 332 w 1027"/>
                <a:gd name="T5" fmla="*/ 27 h 32"/>
                <a:gd name="T6" fmla="*/ 571 w 1027"/>
                <a:gd name="T7" fmla="*/ 28 h 32"/>
                <a:gd name="T8" fmla="*/ 807 w 1027"/>
                <a:gd name="T9" fmla="*/ 27 h 32"/>
                <a:gd name="T10" fmla="*/ 1026 w 1027"/>
                <a:gd name="T11" fmla="*/ 31 h 32"/>
                <a:gd name="T12" fmla="*/ 0 60000 65536"/>
                <a:gd name="T13" fmla="*/ 0 60000 65536"/>
                <a:gd name="T14" fmla="*/ 0 60000 65536"/>
                <a:gd name="T15" fmla="*/ 0 60000 65536"/>
                <a:gd name="T16" fmla="*/ 0 60000 65536"/>
                <a:gd name="T17" fmla="*/ 0 60000 65536"/>
                <a:gd name="T18" fmla="*/ 0 w 1027"/>
                <a:gd name="T19" fmla="*/ 0 h 32"/>
                <a:gd name="T20" fmla="*/ 1027 w 1027"/>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1027" h="32">
                  <a:moveTo>
                    <a:pt x="0" y="0"/>
                  </a:moveTo>
                  <a:lnTo>
                    <a:pt x="92" y="2"/>
                  </a:lnTo>
                  <a:lnTo>
                    <a:pt x="332" y="27"/>
                  </a:lnTo>
                  <a:lnTo>
                    <a:pt x="571" y="28"/>
                  </a:lnTo>
                  <a:lnTo>
                    <a:pt x="807" y="27"/>
                  </a:lnTo>
                  <a:lnTo>
                    <a:pt x="1026" y="31"/>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685" name="Freeform 296">
              <a:extLst>
                <a:ext uri="{FF2B5EF4-FFF2-40B4-BE49-F238E27FC236}">
                  <a16:creationId xmlns:a16="http://schemas.microsoft.com/office/drawing/2014/main" id="{EDCE3F0E-92BA-442D-A07F-236C606C8D7F}"/>
                </a:ext>
              </a:extLst>
            </p:cNvPr>
            <p:cNvSpPr>
              <a:spLocks noChangeAspect="1"/>
            </p:cNvSpPr>
            <p:nvPr/>
          </p:nvSpPr>
          <p:spPr bwMode="auto">
            <a:xfrm>
              <a:off x="2228" y="2367"/>
              <a:ext cx="1115" cy="204"/>
            </a:xfrm>
            <a:custGeom>
              <a:avLst/>
              <a:gdLst>
                <a:gd name="T0" fmla="*/ 5 w 1115"/>
                <a:gd name="T1" fmla="*/ 7 h 204"/>
                <a:gd name="T2" fmla="*/ 29 w 1115"/>
                <a:gd name="T3" fmla="*/ 21 h 204"/>
                <a:gd name="T4" fmla="*/ 68 w 1115"/>
                <a:gd name="T5" fmla="*/ 25 h 204"/>
                <a:gd name="T6" fmla="*/ 126 w 1115"/>
                <a:gd name="T7" fmla="*/ 32 h 204"/>
                <a:gd name="T8" fmla="*/ 298 w 1115"/>
                <a:gd name="T9" fmla="*/ 50 h 204"/>
                <a:gd name="T10" fmla="*/ 424 w 1115"/>
                <a:gd name="T11" fmla="*/ 63 h 204"/>
                <a:gd name="T12" fmla="*/ 513 w 1115"/>
                <a:gd name="T13" fmla="*/ 79 h 204"/>
                <a:gd name="T14" fmla="*/ 595 w 1115"/>
                <a:gd name="T15" fmla="*/ 94 h 204"/>
                <a:gd name="T16" fmla="*/ 669 w 1115"/>
                <a:gd name="T17" fmla="*/ 120 h 204"/>
                <a:gd name="T18" fmla="*/ 723 w 1115"/>
                <a:gd name="T19" fmla="*/ 151 h 204"/>
                <a:gd name="T20" fmla="*/ 747 w 1115"/>
                <a:gd name="T21" fmla="*/ 165 h 204"/>
                <a:gd name="T22" fmla="*/ 756 w 1115"/>
                <a:gd name="T23" fmla="*/ 186 h 204"/>
                <a:gd name="T24" fmla="*/ 1114 w 1115"/>
                <a:gd name="T25" fmla="*/ 203 h 204"/>
                <a:gd name="T26" fmla="*/ 738 w 1115"/>
                <a:gd name="T27" fmla="*/ 71 h 204"/>
                <a:gd name="T28" fmla="*/ 700 w 1115"/>
                <a:gd name="T29" fmla="*/ 67 h 204"/>
                <a:gd name="T30" fmla="*/ 592 w 1115"/>
                <a:gd name="T31" fmla="*/ 49 h 204"/>
                <a:gd name="T32" fmla="*/ 483 w 1115"/>
                <a:gd name="T33" fmla="*/ 38 h 204"/>
                <a:gd name="T34" fmla="*/ 365 w 1115"/>
                <a:gd name="T35" fmla="*/ 18 h 204"/>
                <a:gd name="T36" fmla="*/ 244 w 1115"/>
                <a:gd name="T37" fmla="*/ 1 h 204"/>
                <a:gd name="T38" fmla="*/ 134 w 1115"/>
                <a:gd name="T39" fmla="*/ 1 h 204"/>
                <a:gd name="T40" fmla="*/ 0 w 1115"/>
                <a:gd name="T41" fmla="*/ 0 h 204"/>
                <a:gd name="T42" fmla="*/ 5 w 1115"/>
                <a:gd name="T43" fmla="*/ 7 h 20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115"/>
                <a:gd name="T67" fmla="*/ 0 h 204"/>
                <a:gd name="T68" fmla="*/ 1115 w 1115"/>
                <a:gd name="T69" fmla="*/ 204 h 20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115" h="204">
                  <a:moveTo>
                    <a:pt x="5" y="7"/>
                  </a:moveTo>
                  <a:lnTo>
                    <a:pt x="29" y="21"/>
                  </a:lnTo>
                  <a:lnTo>
                    <a:pt x="68" y="25"/>
                  </a:lnTo>
                  <a:lnTo>
                    <a:pt x="126" y="32"/>
                  </a:lnTo>
                  <a:lnTo>
                    <a:pt x="298" y="50"/>
                  </a:lnTo>
                  <a:lnTo>
                    <a:pt x="424" y="63"/>
                  </a:lnTo>
                  <a:lnTo>
                    <a:pt x="513" y="79"/>
                  </a:lnTo>
                  <a:lnTo>
                    <a:pt x="595" y="94"/>
                  </a:lnTo>
                  <a:lnTo>
                    <a:pt x="669" y="120"/>
                  </a:lnTo>
                  <a:lnTo>
                    <a:pt x="723" y="151"/>
                  </a:lnTo>
                  <a:lnTo>
                    <a:pt x="747" y="165"/>
                  </a:lnTo>
                  <a:lnTo>
                    <a:pt x="756" y="186"/>
                  </a:lnTo>
                  <a:lnTo>
                    <a:pt x="1114" y="203"/>
                  </a:lnTo>
                  <a:lnTo>
                    <a:pt x="738" y="71"/>
                  </a:lnTo>
                  <a:lnTo>
                    <a:pt x="700" y="67"/>
                  </a:lnTo>
                  <a:lnTo>
                    <a:pt x="592" y="49"/>
                  </a:lnTo>
                  <a:lnTo>
                    <a:pt x="483" y="38"/>
                  </a:lnTo>
                  <a:lnTo>
                    <a:pt x="365" y="18"/>
                  </a:lnTo>
                  <a:lnTo>
                    <a:pt x="244" y="1"/>
                  </a:lnTo>
                  <a:lnTo>
                    <a:pt x="134" y="1"/>
                  </a:lnTo>
                  <a:lnTo>
                    <a:pt x="0" y="0"/>
                  </a:lnTo>
                  <a:lnTo>
                    <a:pt x="5" y="7"/>
                  </a:lnTo>
                </a:path>
              </a:pathLst>
            </a:custGeom>
            <a:solidFill>
              <a:srgbClr val="00000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686" name="Freeform 297">
              <a:extLst>
                <a:ext uri="{FF2B5EF4-FFF2-40B4-BE49-F238E27FC236}">
                  <a16:creationId xmlns:a16="http://schemas.microsoft.com/office/drawing/2014/main" id="{F51371B4-33F2-4D8E-BBA9-BDE2AE80B74D}"/>
                </a:ext>
              </a:extLst>
            </p:cNvPr>
            <p:cNvSpPr>
              <a:spLocks noChangeAspect="1"/>
            </p:cNvSpPr>
            <p:nvPr/>
          </p:nvSpPr>
          <p:spPr bwMode="auto">
            <a:xfrm>
              <a:off x="2532" y="2413"/>
              <a:ext cx="34" cy="129"/>
            </a:xfrm>
            <a:custGeom>
              <a:avLst/>
              <a:gdLst>
                <a:gd name="T0" fmla="*/ 14 w 34"/>
                <a:gd name="T1" fmla="*/ 0 h 129"/>
                <a:gd name="T2" fmla="*/ 30 w 34"/>
                <a:gd name="T3" fmla="*/ 29 h 129"/>
                <a:gd name="T4" fmla="*/ 33 w 34"/>
                <a:gd name="T5" fmla="*/ 60 h 129"/>
                <a:gd name="T6" fmla="*/ 30 w 34"/>
                <a:gd name="T7" fmla="*/ 85 h 129"/>
                <a:gd name="T8" fmla="*/ 15 w 34"/>
                <a:gd name="T9" fmla="*/ 115 h 129"/>
                <a:gd name="T10" fmla="*/ 0 w 34"/>
                <a:gd name="T11" fmla="*/ 128 h 129"/>
                <a:gd name="T12" fmla="*/ 0 60000 65536"/>
                <a:gd name="T13" fmla="*/ 0 60000 65536"/>
                <a:gd name="T14" fmla="*/ 0 60000 65536"/>
                <a:gd name="T15" fmla="*/ 0 60000 65536"/>
                <a:gd name="T16" fmla="*/ 0 60000 65536"/>
                <a:gd name="T17" fmla="*/ 0 60000 65536"/>
                <a:gd name="T18" fmla="*/ 0 w 34"/>
                <a:gd name="T19" fmla="*/ 0 h 129"/>
                <a:gd name="T20" fmla="*/ 34 w 34"/>
                <a:gd name="T21" fmla="*/ 129 h 129"/>
              </a:gdLst>
              <a:ahLst/>
              <a:cxnLst>
                <a:cxn ang="T12">
                  <a:pos x="T0" y="T1"/>
                </a:cxn>
                <a:cxn ang="T13">
                  <a:pos x="T2" y="T3"/>
                </a:cxn>
                <a:cxn ang="T14">
                  <a:pos x="T4" y="T5"/>
                </a:cxn>
                <a:cxn ang="T15">
                  <a:pos x="T6" y="T7"/>
                </a:cxn>
                <a:cxn ang="T16">
                  <a:pos x="T8" y="T9"/>
                </a:cxn>
                <a:cxn ang="T17">
                  <a:pos x="T10" y="T11"/>
                </a:cxn>
              </a:cxnLst>
              <a:rect l="T18" t="T19" r="T20" b="T21"/>
              <a:pathLst>
                <a:path w="34" h="129">
                  <a:moveTo>
                    <a:pt x="14" y="0"/>
                  </a:moveTo>
                  <a:lnTo>
                    <a:pt x="30" y="29"/>
                  </a:lnTo>
                  <a:lnTo>
                    <a:pt x="33" y="60"/>
                  </a:lnTo>
                  <a:lnTo>
                    <a:pt x="30" y="85"/>
                  </a:lnTo>
                  <a:lnTo>
                    <a:pt x="15" y="115"/>
                  </a:lnTo>
                  <a:lnTo>
                    <a:pt x="0" y="128"/>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687" name="Freeform 298">
              <a:extLst>
                <a:ext uri="{FF2B5EF4-FFF2-40B4-BE49-F238E27FC236}">
                  <a16:creationId xmlns:a16="http://schemas.microsoft.com/office/drawing/2014/main" id="{BE6E1E1A-D952-4E40-ACBA-25019BFA5630}"/>
                </a:ext>
              </a:extLst>
            </p:cNvPr>
            <p:cNvSpPr>
              <a:spLocks noChangeAspect="1"/>
            </p:cNvSpPr>
            <p:nvPr/>
          </p:nvSpPr>
          <p:spPr bwMode="auto">
            <a:xfrm>
              <a:off x="2679" y="2440"/>
              <a:ext cx="64" cy="117"/>
            </a:xfrm>
            <a:custGeom>
              <a:avLst/>
              <a:gdLst>
                <a:gd name="T0" fmla="*/ 58 w 64"/>
                <a:gd name="T1" fmla="*/ 0 h 117"/>
                <a:gd name="T2" fmla="*/ 63 w 64"/>
                <a:gd name="T3" fmla="*/ 21 h 117"/>
                <a:gd name="T4" fmla="*/ 53 w 64"/>
                <a:gd name="T5" fmla="*/ 51 h 117"/>
                <a:gd name="T6" fmla="*/ 36 w 64"/>
                <a:gd name="T7" fmla="*/ 80 h 117"/>
                <a:gd name="T8" fmla="*/ 20 w 64"/>
                <a:gd name="T9" fmla="*/ 98 h 117"/>
                <a:gd name="T10" fmla="*/ 0 w 64"/>
                <a:gd name="T11" fmla="*/ 116 h 117"/>
                <a:gd name="T12" fmla="*/ 0 60000 65536"/>
                <a:gd name="T13" fmla="*/ 0 60000 65536"/>
                <a:gd name="T14" fmla="*/ 0 60000 65536"/>
                <a:gd name="T15" fmla="*/ 0 60000 65536"/>
                <a:gd name="T16" fmla="*/ 0 60000 65536"/>
                <a:gd name="T17" fmla="*/ 0 60000 65536"/>
                <a:gd name="T18" fmla="*/ 0 w 64"/>
                <a:gd name="T19" fmla="*/ 0 h 117"/>
                <a:gd name="T20" fmla="*/ 64 w 64"/>
                <a:gd name="T21" fmla="*/ 117 h 117"/>
              </a:gdLst>
              <a:ahLst/>
              <a:cxnLst>
                <a:cxn ang="T12">
                  <a:pos x="T0" y="T1"/>
                </a:cxn>
                <a:cxn ang="T13">
                  <a:pos x="T2" y="T3"/>
                </a:cxn>
                <a:cxn ang="T14">
                  <a:pos x="T4" y="T5"/>
                </a:cxn>
                <a:cxn ang="T15">
                  <a:pos x="T6" y="T7"/>
                </a:cxn>
                <a:cxn ang="T16">
                  <a:pos x="T8" y="T9"/>
                </a:cxn>
                <a:cxn ang="T17">
                  <a:pos x="T10" y="T11"/>
                </a:cxn>
              </a:cxnLst>
              <a:rect l="T18" t="T19" r="T20" b="T21"/>
              <a:pathLst>
                <a:path w="64" h="117">
                  <a:moveTo>
                    <a:pt x="58" y="0"/>
                  </a:moveTo>
                  <a:lnTo>
                    <a:pt x="63" y="21"/>
                  </a:lnTo>
                  <a:lnTo>
                    <a:pt x="53" y="51"/>
                  </a:lnTo>
                  <a:lnTo>
                    <a:pt x="36" y="80"/>
                  </a:lnTo>
                  <a:lnTo>
                    <a:pt x="20" y="98"/>
                  </a:lnTo>
                  <a:lnTo>
                    <a:pt x="0" y="116"/>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688" name="Freeform 299">
              <a:extLst>
                <a:ext uri="{FF2B5EF4-FFF2-40B4-BE49-F238E27FC236}">
                  <a16:creationId xmlns:a16="http://schemas.microsoft.com/office/drawing/2014/main" id="{46A6DD8C-1BD4-4931-AE11-AC8074B085C9}"/>
                </a:ext>
              </a:extLst>
            </p:cNvPr>
            <p:cNvSpPr>
              <a:spLocks noChangeAspect="1"/>
            </p:cNvSpPr>
            <p:nvPr/>
          </p:nvSpPr>
          <p:spPr bwMode="auto">
            <a:xfrm>
              <a:off x="2848" y="2446"/>
              <a:ext cx="68" cy="101"/>
            </a:xfrm>
            <a:custGeom>
              <a:avLst/>
              <a:gdLst>
                <a:gd name="T0" fmla="*/ 67 w 68"/>
                <a:gd name="T1" fmla="*/ 0 h 101"/>
                <a:gd name="T2" fmla="*/ 53 w 68"/>
                <a:gd name="T3" fmla="*/ 36 h 101"/>
                <a:gd name="T4" fmla="*/ 35 w 68"/>
                <a:gd name="T5" fmla="*/ 67 h 101"/>
                <a:gd name="T6" fmla="*/ 21 w 68"/>
                <a:gd name="T7" fmla="*/ 91 h 101"/>
                <a:gd name="T8" fmla="*/ 0 w 68"/>
                <a:gd name="T9" fmla="*/ 100 h 101"/>
                <a:gd name="T10" fmla="*/ 0 60000 65536"/>
                <a:gd name="T11" fmla="*/ 0 60000 65536"/>
                <a:gd name="T12" fmla="*/ 0 60000 65536"/>
                <a:gd name="T13" fmla="*/ 0 60000 65536"/>
                <a:gd name="T14" fmla="*/ 0 60000 65536"/>
                <a:gd name="T15" fmla="*/ 0 w 68"/>
                <a:gd name="T16" fmla="*/ 0 h 101"/>
                <a:gd name="T17" fmla="*/ 68 w 68"/>
                <a:gd name="T18" fmla="*/ 101 h 101"/>
              </a:gdLst>
              <a:ahLst/>
              <a:cxnLst>
                <a:cxn ang="T10">
                  <a:pos x="T0" y="T1"/>
                </a:cxn>
                <a:cxn ang="T11">
                  <a:pos x="T2" y="T3"/>
                </a:cxn>
                <a:cxn ang="T12">
                  <a:pos x="T4" y="T5"/>
                </a:cxn>
                <a:cxn ang="T13">
                  <a:pos x="T6" y="T7"/>
                </a:cxn>
                <a:cxn ang="T14">
                  <a:pos x="T8" y="T9"/>
                </a:cxn>
              </a:cxnLst>
              <a:rect l="T15" t="T16" r="T17" b="T18"/>
              <a:pathLst>
                <a:path w="68" h="101">
                  <a:moveTo>
                    <a:pt x="67" y="0"/>
                  </a:moveTo>
                  <a:lnTo>
                    <a:pt x="53" y="36"/>
                  </a:lnTo>
                  <a:lnTo>
                    <a:pt x="35" y="67"/>
                  </a:lnTo>
                  <a:lnTo>
                    <a:pt x="21" y="91"/>
                  </a:lnTo>
                  <a:lnTo>
                    <a:pt x="0" y="100"/>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689" name="Freeform 300">
              <a:extLst>
                <a:ext uri="{FF2B5EF4-FFF2-40B4-BE49-F238E27FC236}">
                  <a16:creationId xmlns:a16="http://schemas.microsoft.com/office/drawing/2014/main" id="{F8DC2446-4AED-42F6-8A36-F72847E9EFE8}"/>
                </a:ext>
              </a:extLst>
            </p:cNvPr>
            <p:cNvSpPr>
              <a:spLocks noChangeAspect="1"/>
            </p:cNvSpPr>
            <p:nvPr/>
          </p:nvSpPr>
          <p:spPr bwMode="auto">
            <a:xfrm>
              <a:off x="3005" y="2481"/>
              <a:ext cx="60" cy="72"/>
            </a:xfrm>
            <a:custGeom>
              <a:avLst/>
              <a:gdLst>
                <a:gd name="T0" fmla="*/ 59 w 60"/>
                <a:gd name="T1" fmla="*/ 0 h 72"/>
                <a:gd name="T2" fmla="*/ 43 w 60"/>
                <a:gd name="T3" fmla="*/ 24 h 72"/>
                <a:gd name="T4" fmla="*/ 30 w 60"/>
                <a:gd name="T5" fmla="*/ 49 h 72"/>
                <a:gd name="T6" fmla="*/ 0 w 60"/>
                <a:gd name="T7" fmla="*/ 71 h 72"/>
                <a:gd name="T8" fmla="*/ 0 60000 65536"/>
                <a:gd name="T9" fmla="*/ 0 60000 65536"/>
                <a:gd name="T10" fmla="*/ 0 60000 65536"/>
                <a:gd name="T11" fmla="*/ 0 60000 65536"/>
                <a:gd name="T12" fmla="*/ 0 w 60"/>
                <a:gd name="T13" fmla="*/ 0 h 72"/>
                <a:gd name="T14" fmla="*/ 60 w 60"/>
                <a:gd name="T15" fmla="*/ 72 h 72"/>
              </a:gdLst>
              <a:ahLst/>
              <a:cxnLst>
                <a:cxn ang="T8">
                  <a:pos x="T0" y="T1"/>
                </a:cxn>
                <a:cxn ang="T9">
                  <a:pos x="T2" y="T3"/>
                </a:cxn>
                <a:cxn ang="T10">
                  <a:pos x="T4" y="T5"/>
                </a:cxn>
                <a:cxn ang="T11">
                  <a:pos x="T6" y="T7"/>
                </a:cxn>
              </a:cxnLst>
              <a:rect l="T12" t="T13" r="T14" b="T15"/>
              <a:pathLst>
                <a:path w="60" h="72">
                  <a:moveTo>
                    <a:pt x="59" y="0"/>
                  </a:moveTo>
                  <a:lnTo>
                    <a:pt x="43" y="24"/>
                  </a:lnTo>
                  <a:lnTo>
                    <a:pt x="30" y="49"/>
                  </a:lnTo>
                  <a:lnTo>
                    <a:pt x="0" y="71"/>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690" name="Freeform 301">
              <a:extLst>
                <a:ext uri="{FF2B5EF4-FFF2-40B4-BE49-F238E27FC236}">
                  <a16:creationId xmlns:a16="http://schemas.microsoft.com/office/drawing/2014/main" id="{2FAF8E0D-F833-45DE-8DC0-2588B65D7457}"/>
                </a:ext>
              </a:extLst>
            </p:cNvPr>
            <p:cNvSpPr>
              <a:spLocks noChangeAspect="1"/>
            </p:cNvSpPr>
            <p:nvPr/>
          </p:nvSpPr>
          <p:spPr bwMode="auto">
            <a:xfrm>
              <a:off x="2337" y="2505"/>
              <a:ext cx="942" cy="56"/>
            </a:xfrm>
            <a:custGeom>
              <a:avLst/>
              <a:gdLst>
                <a:gd name="T0" fmla="*/ 7 w 942"/>
                <a:gd name="T1" fmla="*/ 0 h 56"/>
                <a:gd name="T2" fmla="*/ 147 w 942"/>
                <a:gd name="T3" fmla="*/ 28 h 56"/>
                <a:gd name="T4" fmla="*/ 313 w 942"/>
                <a:gd name="T5" fmla="*/ 32 h 56"/>
                <a:gd name="T6" fmla="*/ 492 w 942"/>
                <a:gd name="T7" fmla="*/ 33 h 56"/>
                <a:gd name="T8" fmla="*/ 664 w 942"/>
                <a:gd name="T9" fmla="*/ 31 h 56"/>
                <a:gd name="T10" fmla="*/ 930 w 942"/>
                <a:gd name="T11" fmla="*/ 48 h 56"/>
                <a:gd name="T12" fmla="*/ 941 w 942"/>
                <a:gd name="T13" fmla="*/ 55 h 56"/>
                <a:gd name="T14" fmla="*/ 775 w 942"/>
                <a:gd name="T15" fmla="*/ 43 h 56"/>
                <a:gd name="T16" fmla="*/ 593 w 942"/>
                <a:gd name="T17" fmla="*/ 44 h 56"/>
                <a:gd name="T18" fmla="*/ 420 w 942"/>
                <a:gd name="T19" fmla="*/ 43 h 56"/>
                <a:gd name="T20" fmla="*/ 291 w 942"/>
                <a:gd name="T21" fmla="*/ 47 h 56"/>
                <a:gd name="T22" fmla="*/ 150 w 942"/>
                <a:gd name="T23" fmla="*/ 46 h 56"/>
                <a:gd name="T24" fmla="*/ 55 w 942"/>
                <a:gd name="T25" fmla="*/ 30 h 56"/>
                <a:gd name="T26" fmla="*/ 24 w 942"/>
                <a:gd name="T27" fmla="*/ 19 h 56"/>
                <a:gd name="T28" fmla="*/ 0 w 942"/>
                <a:gd name="T29" fmla="*/ 6 h 56"/>
                <a:gd name="T30" fmla="*/ 7 w 942"/>
                <a:gd name="T31" fmla="*/ 0 h 5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942"/>
                <a:gd name="T49" fmla="*/ 0 h 56"/>
                <a:gd name="T50" fmla="*/ 942 w 942"/>
                <a:gd name="T51" fmla="*/ 56 h 5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942" h="56">
                  <a:moveTo>
                    <a:pt x="7" y="0"/>
                  </a:moveTo>
                  <a:lnTo>
                    <a:pt x="147" y="28"/>
                  </a:lnTo>
                  <a:lnTo>
                    <a:pt x="313" y="32"/>
                  </a:lnTo>
                  <a:lnTo>
                    <a:pt x="492" y="33"/>
                  </a:lnTo>
                  <a:lnTo>
                    <a:pt x="664" y="31"/>
                  </a:lnTo>
                  <a:lnTo>
                    <a:pt x="930" y="48"/>
                  </a:lnTo>
                  <a:lnTo>
                    <a:pt x="941" y="55"/>
                  </a:lnTo>
                  <a:lnTo>
                    <a:pt x="775" y="43"/>
                  </a:lnTo>
                  <a:lnTo>
                    <a:pt x="593" y="44"/>
                  </a:lnTo>
                  <a:lnTo>
                    <a:pt x="420" y="43"/>
                  </a:lnTo>
                  <a:lnTo>
                    <a:pt x="291" y="47"/>
                  </a:lnTo>
                  <a:lnTo>
                    <a:pt x="150" y="46"/>
                  </a:lnTo>
                  <a:lnTo>
                    <a:pt x="55" y="30"/>
                  </a:lnTo>
                  <a:lnTo>
                    <a:pt x="24" y="19"/>
                  </a:lnTo>
                  <a:lnTo>
                    <a:pt x="0" y="6"/>
                  </a:lnTo>
                  <a:lnTo>
                    <a:pt x="7" y="0"/>
                  </a:lnTo>
                </a:path>
              </a:pathLst>
            </a:custGeom>
            <a:solidFill>
              <a:srgbClr val="00000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691" name="Freeform 302">
              <a:extLst>
                <a:ext uri="{FF2B5EF4-FFF2-40B4-BE49-F238E27FC236}">
                  <a16:creationId xmlns:a16="http://schemas.microsoft.com/office/drawing/2014/main" id="{7D5FD9A6-C2BE-4D90-9265-BCAC56165169}"/>
                </a:ext>
              </a:extLst>
            </p:cNvPr>
            <p:cNvSpPr>
              <a:spLocks noChangeAspect="1"/>
            </p:cNvSpPr>
            <p:nvPr/>
          </p:nvSpPr>
          <p:spPr bwMode="auto">
            <a:xfrm>
              <a:off x="1968" y="2017"/>
              <a:ext cx="539" cy="153"/>
            </a:xfrm>
            <a:custGeom>
              <a:avLst/>
              <a:gdLst>
                <a:gd name="T0" fmla="*/ 0 w 539"/>
                <a:gd name="T1" fmla="*/ 79 h 153"/>
                <a:gd name="T2" fmla="*/ 11 w 539"/>
                <a:gd name="T3" fmla="*/ 92 h 153"/>
                <a:gd name="T4" fmla="*/ 23 w 539"/>
                <a:gd name="T5" fmla="*/ 106 h 153"/>
                <a:gd name="T6" fmla="*/ 34 w 539"/>
                <a:gd name="T7" fmla="*/ 121 h 153"/>
                <a:gd name="T8" fmla="*/ 209 w 539"/>
                <a:gd name="T9" fmla="*/ 152 h 153"/>
                <a:gd name="T10" fmla="*/ 282 w 539"/>
                <a:gd name="T11" fmla="*/ 147 h 153"/>
                <a:gd name="T12" fmla="*/ 382 w 539"/>
                <a:gd name="T13" fmla="*/ 137 h 153"/>
                <a:gd name="T14" fmla="*/ 418 w 539"/>
                <a:gd name="T15" fmla="*/ 135 h 153"/>
                <a:gd name="T16" fmla="*/ 485 w 539"/>
                <a:gd name="T17" fmla="*/ 130 h 153"/>
                <a:gd name="T18" fmla="*/ 504 w 539"/>
                <a:gd name="T19" fmla="*/ 125 h 153"/>
                <a:gd name="T20" fmla="*/ 526 w 539"/>
                <a:gd name="T21" fmla="*/ 89 h 153"/>
                <a:gd name="T22" fmla="*/ 536 w 539"/>
                <a:gd name="T23" fmla="*/ 66 h 153"/>
                <a:gd name="T24" fmla="*/ 538 w 539"/>
                <a:gd name="T25" fmla="*/ 48 h 153"/>
                <a:gd name="T26" fmla="*/ 529 w 539"/>
                <a:gd name="T27" fmla="*/ 21 h 153"/>
                <a:gd name="T28" fmla="*/ 522 w 539"/>
                <a:gd name="T29" fmla="*/ 14 h 153"/>
                <a:gd name="T30" fmla="*/ 510 w 539"/>
                <a:gd name="T31" fmla="*/ 0 h 15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39"/>
                <a:gd name="T49" fmla="*/ 0 h 153"/>
                <a:gd name="T50" fmla="*/ 539 w 539"/>
                <a:gd name="T51" fmla="*/ 153 h 15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39" h="153">
                  <a:moveTo>
                    <a:pt x="0" y="79"/>
                  </a:moveTo>
                  <a:lnTo>
                    <a:pt x="11" y="92"/>
                  </a:lnTo>
                  <a:lnTo>
                    <a:pt x="23" y="106"/>
                  </a:lnTo>
                  <a:lnTo>
                    <a:pt x="34" y="121"/>
                  </a:lnTo>
                  <a:lnTo>
                    <a:pt x="209" y="152"/>
                  </a:lnTo>
                  <a:lnTo>
                    <a:pt x="282" y="147"/>
                  </a:lnTo>
                  <a:lnTo>
                    <a:pt x="382" y="137"/>
                  </a:lnTo>
                  <a:lnTo>
                    <a:pt x="418" y="135"/>
                  </a:lnTo>
                  <a:lnTo>
                    <a:pt x="485" y="130"/>
                  </a:lnTo>
                  <a:lnTo>
                    <a:pt x="504" y="125"/>
                  </a:lnTo>
                  <a:lnTo>
                    <a:pt x="526" y="89"/>
                  </a:lnTo>
                  <a:lnTo>
                    <a:pt x="536" y="66"/>
                  </a:lnTo>
                  <a:lnTo>
                    <a:pt x="538" y="48"/>
                  </a:lnTo>
                  <a:lnTo>
                    <a:pt x="529" y="21"/>
                  </a:lnTo>
                  <a:lnTo>
                    <a:pt x="522" y="14"/>
                  </a:lnTo>
                  <a:lnTo>
                    <a:pt x="510" y="0"/>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692" name="Freeform 303">
              <a:extLst>
                <a:ext uri="{FF2B5EF4-FFF2-40B4-BE49-F238E27FC236}">
                  <a16:creationId xmlns:a16="http://schemas.microsoft.com/office/drawing/2014/main" id="{3714CEAF-8764-4F54-8789-AA27A44B360E}"/>
                </a:ext>
              </a:extLst>
            </p:cNvPr>
            <p:cNvSpPr>
              <a:spLocks noChangeAspect="1"/>
            </p:cNvSpPr>
            <p:nvPr/>
          </p:nvSpPr>
          <p:spPr bwMode="auto">
            <a:xfrm>
              <a:off x="2492" y="2022"/>
              <a:ext cx="44" cy="123"/>
            </a:xfrm>
            <a:custGeom>
              <a:avLst/>
              <a:gdLst>
                <a:gd name="T0" fmla="*/ 6 w 44"/>
                <a:gd name="T1" fmla="*/ 0 h 123"/>
                <a:gd name="T2" fmla="*/ 16 w 44"/>
                <a:gd name="T3" fmla="*/ 14 h 123"/>
                <a:gd name="T4" fmla="*/ 22 w 44"/>
                <a:gd name="T5" fmla="*/ 36 h 123"/>
                <a:gd name="T6" fmla="*/ 23 w 44"/>
                <a:gd name="T7" fmla="*/ 55 h 123"/>
                <a:gd name="T8" fmla="*/ 21 w 44"/>
                <a:gd name="T9" fmla="*/ 78 h 123"/>
                <a:gd name="T10" fmla="*/ 14 w 44"/>
                <a:gd name="T11" fmla="*/ 95 h 123"/>
                <a:gd name="T12" fmla="*/ 0 w 44"/>
                <a:gd name="T13" fmla="*/ 113 h 123"/>
                <a:gd name="T14" fmla="*/ 43 w 44"/>
                <a:gd name="T15" fmla="*/ 122 h 123"/>
                <a:gd name="T16" fmla="*/ 42 w 44"/>
                <a:gd name="T17" fmla="*/ 96 h 123"/>
                <a:gd name="T18" fmla="*/ 19 w 44"/>
                <a:gd name="T19" fmla="*/ 99 h 123"/>
                <a:gd name="T20" fmla="*/ 27 w 44"/>
                <a:gd name="T21" fmla="*/ 85 h 123"/>
                <a:gd name="T22" fmla="*/ 31 w 44"/>
                <a:gd name="T23" fmla="*/ 70 h 123"/>
                <a:gd name="T24" fmla="*/ 32 w 44"/>
                <a:gd name="T25" fmla="*/ 56 h 123"/>
                <a:gd name="T26" fmla="*/ 32 w 44"/>
                <a:gd name="T27" fmla="*/ 39 h 123"/>
                <a:gd name="T28" fmla="*/ 29 w 44"/>
                <a:gd name="T29" fmla="*/ 25 h 123"/>
                <a:gd name="T30" fmla="*/ 17 w 44"/>
                <a:gd name="T31" fmla="*/ 4 h 12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4"/>
                <a:gd name="T49" fmla="*/ 0 h 123"/>
                <a:gd name="T50" fmla="*/ 44 w 44"/>
                <a:gd name="T51" fmla="*/ 123 h 12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4" h="123">
                  <a:moveTo>
                    <a:pt x="6" y="0"/>
                  </a:moveTo>
                  <a:lnTo>
                    <a:pt x="16" y="14"/>
                  </a:lnTo>
                  <a:lnTo>
                    <a:pt x="22" y="36"/>
                  </a:lnTo>
                  <a:lnTo>
                    <a:pt x="23" y="55"/>
                  </a:lnTo>
                  <a:lnTo>
                    <a:pt x="21" y="78"/>
                  </a:lnTo>
                  <a:lnTo>
                    <a:pt x="14" y="95"/>
                  </a:lnTo>
                  <a:lnTo>
                    <a:pt x="0" y="113"/>
                  </a:lnTo>
                  <a:lnTo>
                    <a:pt x="43" y="122"/>
                  </a:lnTo>
                  <a:lnTo>
                    <a:pt x="42" y="96"/>
                  </a:lnTo>
                  <a:lnTo>
                    <a:pt x="19" y="99"/>
                  </a:lnTo>
                  <a:lnTo>
                    <a:pt x="27" y="85"/>
                  </a:lnTo>
                  <a:lnTo>
                    <a:pt x="31" y="70"/>
                  </a:lnTo>
                  <a:lnTo>
                    <a:pt x="32" y="56"/>
                  </a:lnTo>
                  <a:lnTo>
                    <a:pt x="32" y="39"/>
                  </a:lnTo>
                  <a:lnTo>
                    <a:pt x="29" y="25"/>
                  </a:lnTo>
                  <a:lnTo>
                    <a:pt x="17" y="4"/>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693" name="Freeform 304">
              <a:extLst>
                <a:ext uri="{FF2B5EF4-FFF2-40B4-BE49-F238E27FC236}">
                  <a16:creationId xmlns:a16="http://schemas.microsoft.com/office/drawing/2014/main" id="{79382954-FE22-424B-AEA8-133C27FD3042}"/>
                </a:ext>
              </a:extLst>
            </p:cNvPr>
            <p:cNvSpPr>
              <a:spLocks noChangeAspect="1"/>
            </p:cNvSpPr>
            <p:nvPr/>
          </p:nvSpPr>
          <p:spPr bwMode="auto">
            <a:xfrm>
              <a:off x="2525" y="2071"/>
              <a:ext cx="150" cy="23"/>
            </a:xfrm>
            <a:custGeom>
              <a:avLst/>
              <a:gdLst>
                <a:gd name="T0" fmla="*/ 0 w 150"/>
                <a:gd name="T1" fmla="*/ 0 h 23"/>
                <a:gd name="T2" fmla="*/ 113 w 150"/>
                <a:gd name="T3" fmla="*/ 14 h 23"/>
                <a:gd name="T4" fmla="*/ 113 w 150"/>
                <a:gd name="T5" fmla="*/ 9 h 23"/>
                <a:gd name="T6" fmla="*/ 149 w 150"/>
                <a:gd name="T7" fmla="*/ 22 h 23"/>
                <a:gd name="T8" fmla="*/ 0 60000 65536"/>
                <a:gd name="T9" fmla="*/ 0 60000 65536"/>
                <a:gd name="T10" fmla="*/ 0 60000 65536"/>
                <a:gd name="T11" fmla="*/ 0 60000 65536"/>
                <a:gd name="T12" fmla="*/ 0 w 150"/>
                <a:gd name="T13" fmla="*/ 0 h 23"/>
                <a:gd name="T14" fmla="*/ 150 w 150"/>
                <a:gd name="T15" fmla="*/ 23 h 23"/>
              </a:gdLst>
              <a:ahLst/>
              <a:cxnLst>
                <a:cxn ang="T8">
                  <a:pos x="T0" y="T1"/>
                </a:cxn>
                <a:cxn ang="T9">
                  <a:pos x="T2" y="T3"/>
                </a:cxn>
                <a:cxn ang="T10">
                  <a:pos x="T4" y="T5"/>
                </a:cxn>
                <a:cxn ang="T11">
                  <a:pos x="T6" y="T7"/>
                </a:cxn>
              </a:cxnLst>
              <a:rect l="T12" t="T13" r="T14" b="T15"/>
              <a:pathLst>
                <a:path w="150" h="23">
                  <a:moveTo>
                    <a:pt x="0" y="0"/>
                  </a:moveTo>
                  <a:lnTo>
                    <a:pt x="113" y="14"/>
                  </a:lnTo>
                  <a:lnTo>
                    <a:pt x="113" y="9"/>
                  </a:lnTo>
                  <a:lnTo>
                    <a:pt x="149" y="22"/>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694" name="Freeform 305">
              <a:extLst>
                <a:ext uri="{FF2B5EF4-FFF2-40B4-BE49-F238E27FC236}">
                  <a16:creationId xmlns:a16="http://schemas.microsoft.com/office/drawing/2014/main" id="{DC36DEBC-A0E3-4BF1-9AA9-D6F39A9C4A31}"/>
                </a:ext>
              </a:extLst>
            </p:cNvPr>
            <p:cNvSpPr>
              <a:spLocks noChangeAspect="1"/>
            </p:cNvSpPr>
            <p:nvPr/>
          </p:nvSpPr>
          <p:spPr bwMode="auto">
            <a:xfrm>
              <a:off x="2517" y="2096"/>
              <a:ext cx="164" cy="17"/>
            </a:xfrm>
            <a:custGeom>
              <a:avLst/>
              <a:gdLst>
                <a:gd name="T0" fmla="*/ 0 w 164"/>
                <a:gd name="T1" fmla="*/ 16 h 17"/>
                <a:gd name="T2" fmla="*/ 28 w 164"/>
                <a:gd name="T3" fmla="*/ 13 h 17"/>
                <a:gd name="T4" fmla="*/ 69 w 164"/>
                <a:gd name="T5" fmla="*/ 5 h 17"/>
                <a:gd name="T6" fmla="*/ 108 w 164"/>
                <a:gd name="T7" fmla="*/ 2 h 17"/>
                <a:gd name="T8" fmla="*/ 125 w 164"/>
                <a:gd name="T9" fmla="*/ 2 h 17"/>
                <a:gd name="T10" fmla="*/ 163 w 164"/>
                <a:gd name="T11" fmla="*/ 0 h 17"/>
                <a:gd name="T12" fmla="*/ 0 60000 65536"/>
                <a:gd name="T13" fmla="*/ 0 60000 65536"/>
                <a:gd name="T14" fmla="*/ 0 60000 65536"/>
                <a:gd name="T15" fmla="*/ 0 60000 65536"/>
                <a:gd name="T16" fmla="*/ 0 60000 65536"/>
                <a:gd name="T17" fmla="*/ 0 60000 65536"/>
                <a:gd name="T18" fmla="*/ 0 w 164"/>
                <a:gd name="T19" fmla="*/ 0 h 17"/>
                <a:gd name="T20" fmla="*/ 164 w 164"/>
                <a:gd name="T21" fmla="*/ 17 h 17"/>
              </a:gdLst>
              <a:ahLst/>
              <a:cxnLst>
                <a:cxn ang="T12">
                  <a:pos x="T0" y="T1"/>
                </a:cxn>
                <a:cxn ang="T13">
                  <a:pos x="T2" y="T3"/>
                </a:cxn>
                <a:cxn ang="T14">
                  <a:pos x="T4" y="T5"/>
                </a:cxn>
                <a:cxn ang="T15">
                  <a:pos x="T6" y="T7"/>
                </a:cxn>
                <a:cxn ang="T16">
                  <a:pos x="T8" y="T9"/>
                </a:cxn>
                <a:cxn ang="T17">
                  <a:pos x="T10" y="T11"/>
                </a:cxn>
              </a:cxnLst>
              <a:rect l="T18" t="T19" r="T20" b="T21"/>
              <a:pathLst>
                <a:path w="164" h="17">
                  <a:moveTo>
                    <a:pt x="0" y="16"/>
                  </a:moveTo>
                  <a:lnTo>
                    <a:pt x="28" y="13"/>
                  </a:lnTo>
                  <a:lnTo>
                    <a:pt x="69" y="5"/>
                  </a:lnTo>
                  <a:lnTo>
                    <a:pt x="108" y="2"/>
                  </a:lnTo>
                  <a:lnTo>
                    <a:pt x="125" y="2"/>
                  </a:lnTo>
                  <a:lnTo>
                    <a:pt x="163" y="0"/>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695" name="Freeform 306">
              <a:extLst>
                <a:ext uri="{FF2B5EF4-FFF2-40B4-BE49-F238E27FC236}">
                  <a16:creationId xmlns:a16="http://schemas.microsoft.com/office/drawing/2014/main" id="{E5B4D91E-A4C8-4A71-BFF0-84C55DED791C}"/>
                </a:ext>
              </a:extLst>
            </p:cNvPr>
            <p:cNvSpPr>
              <a:spLocks noChangeAspect="1"/>
            </p:cNvSpPr>
            <p:nvPr/>
          </p:nvSpPr>
          <p:spPr bwMode="auto">
            <a:xfrm>
              <a:off x="2534" y="2100"/>
              <a:ext cx="167" cy="20"/>
            </a:xfrm>
            <a:custGeom>
              <a:avLst/>
              <a:gdLst>
                <a:gd name="T0" fmla="*/ 0 w 167"/>
                <a:gd name="T1" fmla="*/ 19 h 20"/>
                <a:gd name="T2" fmla="*/ 36 w 167"/>
                <a:gd name="T3" fmla="*/ 14 h 20"/>
                <a:gd name="T4" fmla="*/ 80 w 167"/>
                <a:gd name="T5" fmla="*/ 8 h 20"/>
                <a:gd name="T6" fmla="*/ 120 w 167"/>
                <a:gd name="T7" fmla="*/ 3 h 20"/>
                <a:gd name="T8" fmla="*/ 153 w 167"/>
                <a:gd name="T9" fmla="*/ 2 h 20"/>
                <a:gd name="T10" fmla="*/ 166 w 167"/>
                <a:gd name="T11" fmla="*/ 0 h 20"/>
                <a:gd name="T12" fmla="*/ 0 60000 65536"/>
                <a:gd name="T13" fmla="*/ 0 60000 65536"/>
                <a:gd name="T14" fmla="*/ 0 60000 65536"/>
                <a:gd name="T15" fmla="*/ 0 60000 65536"/>
                <a:gd name="T16" fmla="*/ 0 60000 65536"/>
                <a:gd name="T17" fmla="*/ 0 60000 65536"/>
                <a:gd name="T18" fmla="*/ 0 w 167"/>
                <a:gd name="T19" fmla="*/ 0 h 20"/>
                <a:gd name="T20" fmla="*/ 167 w 167"/>
                <a:gd name="T21" fmla="*/ 20 h 20"/>
              </a:gdLst>
              <a:ahLst/>
              <a:cxnLst>
                <a:cxn ang="T12">
                  <a:pos x="T0" y="T1"/>
                </a:cxn>
                <a:cxn ang="T13">
                  <a:pos x="T2" y="T3"/>
                </a:cxn>
                <a:cxn ang="T14">
                  <a:pos x="T4" y="T5"/>
                </a:cxn>
                <a:cxn ang="T15">
                  <a:pos x="T6" y="T7"/>
                </a:cxn>
                <a:cxn ang="T16">
                  <a:pos x="T8" y="T9"/>
                </a:cxn>
                <a:cxn ang="T17">
                  <a:pos x="T10" y="T11"/>
                </a:cxn>
              </a:cxnLst>
              <a:rect l="T18" t="T19" r="T20" b="T21"/>
              <a:pathLst>
                <a:path w="167" h="20">
                  <a:moveTo>
                    <a:pt x="0" y="19"/>
                  </a:moveTo>
                  <a:lnTo>
                    <a:pt x="36" y="14"/>
                  </a:lnTo>
                  <a:lnTo>
                    <a:pt x="80" y="8"/>
                  </a:lnTo>
                  <a:lnTo>
                    <a:pt x="120" y="3"/>
                  </a:lnTo>
                  <a:lnTo>
                    <a:pt x="153" y="2"/>
                  </a:lnTo>
                  <a:lnTo>
                    <a:pt x="166" y="0"/>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696" name="Freeform 307">
              <a:extLst>
                <a:ext uri="{FF2B5EF4-FFF2-40B4-BE49-F238E27FC236}">
                  <a16:creationId xmlns:a16="http://schemas.microsoft.com/office/drawing/2014/main" id="{0BE89CCD-000E-4D10-B5E0-4DE940875021}"/>
                </a:ext>
              </a:extLst>
            </p:cNvPr>
            <p:cNvSpPr>
              <a:spLocks noChangeAspect="1"/>
            </p:cNvSpPr>
            <p:nvPr/>
          </p:nvSpPr>
          <p:spPr bwMode="auto">
            <a:xfrm>
              <a:off x="2926" y="2429"/>
              <a:ext cx="443" cy="141"/>
            </a:xfrm>
            <a:custGeom>
              <a:avLst/>
              <a:gdLst>
                <a:gd name="T0" fmla="*/ 42 w 443"/>
                <a:gd name="T1" fmla="*/ 1 h 141"/>
                <a:gd name="T2" fmla="*/ 442 w 443"/>
                <a:gd name="T3" fmla="*/ 140 h 141"/>
                <a:gd name="T4" fmla="*/ 383 w 443"/>
                <a:gd name="T5" fmla="*/ 136 h 141"/>
                <a:gd name="T6" fmla="*/ 35 w 443"/>
                <a:gd name="T7" fmla="*/ 37 h 141"/>
                <a:gd name="T8" fmla="*/ 0 w 443"/>
                <a:gd name="T9" fmla="*/ 0 h 141"/>
                <a:gd name="T10" fmla="*/ 29 w 443"/>
                <a:gd name="T11" fmla="*/ 3 h 141"/>
                <a:gd name="T12" fmla="*/ 38 w 443"/>
                <a:gd name="T13" fmla="*/ 2 h 141"/>
                <a:gd name="T14" fmla="*/ 42 w 443"/>
                <a:gd name="T15" fmla="*/ 1 h 141"/>
                <a:gd name="T16" fmla="*/ 0 60000 65536"/>
                <a:gd name="T17" fmla="*/ 0 60000 65536"/>
                <a:gd name="T18" fmla="*/ 0 60000 65536"/>
                <a:gd name="T19" fmla="*/ 0 60000 65536"/>
                <a:gd name="T20" fmla="*/ 0 60000 65536"/>
                <a:gd name="T21" fmla="*/ 0 60000 65536"/>
                <a:gd name="T22" fmla="*/ 0 60000 65536"/>
                <a:gd name="T23" fmla="*/ 0 60000 65536"/>
                <a:gd name="T24" fmla="*/ 0 w 443"/>
                <a:gd name="T25" fmla="*/ 0 h 141"/>
                <a:gd name="T26" fmla="*/ 443 w 443"/>
                <a:gd name="T27" fmla="*/ 141 h 14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43" h="141">
                  <a:moveTo>
                    <a:pt x="42" y="1"/>
                  </a:moveTo>
                  <a:lnTo>
                    <a:pt x="442" y="140"/>
                  </a:lnTo>
                  <a:lnTo>
                    <a:pt x="383" y="136"/>
                  </a:lnTo>
                  <a:lnTo>
                    <a:pt x="35" y="37"/>
                  </a:lnTo>
                  <a:lnTo>
                    <a:pt x="0" y="0"/>
                  </a:lnTo>
                  <a:lnTo>
                    <a:pt x="29" y="3"/>
                  </a:lnTo>
                  <a:lnTo>
                    <a:pt x="38" y="2"/>
                  </a:lnTo>
                  <a:lnTo>
                    <a:pt x="42" y="1"/>
                  </a:lnTo>
                </a:path>
              </a:pathLst>
            </a:custGeom>
            <a:solidFill>
              <a:srgbClr val="00000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697" name="Freeform 308">
              <a:extLst>
                <a:ext uri="{FF2B5EF4-FFF2-40B4-BE49-F238E27FC236}">
                  <a16:creationId xmlns:a16="http://schemas.microsoft.com/office/drawing/2014/main" id="{04947E6A-5B02-426D-8B7A-4F869AFB4CFD}"/>
                </a:ext>
              </a:extLst>
            </p:cNvPr>
            <p:cNvSpPr>
              <a:spLocks noChangeAspect="1"/>
            </p:cNvSpPr>
            <p:nvPr/>
          </p:nvSpPr>
          <p:spPr bwMode="auto">
            <a:xfrm>
              <a:off x="1947" y="2106"/>
              <a:ext cx="44" cy="25"/>
            </a:xfrm>
            <a:custGeom>
              <a:avLst/>
              <a:gdLst>
                <a:gd name="T0" fmla="*/ 0 w 44"/>
                <a:gd name="T1" fmla="*/ 0 h 25"/>
                <a:gd name="T2" fmla="*/ 14 w 44"/>
                <a:gd name="T3" fmla="*/ 7 h 25"/>
                <a:gd name="T4" fmla="*/ 26 w 44"/>
                <a:gd name="T5" fmla="*/ 15 h 25"/>
                <a:gd name="T6" fmla="*/ 37 w 44"/>
                <a:gd name="T7" fmla="*/ 23 h 25"/>
                <a:gd name="T8" fmla="*/ 43 w 44"/>
                <a:gd name="T9" fmla="*/ 24 h 25"/>
                <a:gd name="T10" fmla="*/ 0 60000 65536"/>
                <a:gd name="T11" fmla="*/ 0 60000 65536"/>
                <a:gd name="T12" fmla="*/ 0 60000 65536"/>
                <a:gd name="T13" fmla="*/ 0 60000 65536"/>
                <a:gd name="T14" fmla="*/ 0 60000 65536"/>
                <a:gd name="T15" fmla="*/ 0 w 44"/>
                <a:gd name="T16" fmla="*/ 0 h 25"/>
                <a:gd name="T17" fmla="*/ 44 w 44"/>
                <a:gd name="T18" fmla="*/ 25 h 25"/>
              </a:gdLst>
              <a:ahLst/>
              <a:cxnLst>
                <a:cxn ang="T10">
                  <a:pos x="T0" y="T1"/>
                </a:cxn>
                <a:cxn ang="T11">
                  <a:pos x="T2" y="T3"/>
                </a:cxn>
                <a:cxn ang="T12">
                  <a:pos x="T4" y="T5"/>
                </a:cxn>
                <a:cxn ang="T13">
                  <a:pos x="T6" y="T7"/>
                </a:cxn>
                <a:cxn ang="T14">
                  <a:pos x="T8" y="T9"/>
                </a:cxn>
              </a:cxnLst>
              <a:rect l="T15" t="T16" r="T17" b="T18"/>
              <a:pathLst>
                <a:path w="44" h="25">
                  <a:moveTo>
                    <a:pt x="0" y="0"/>
                  </a:moveTo>
                  <a:lnTo>
                    <a:pt x="14" y="7"/>
                  </a:lnTo>
                  <a:lnTo>
                    <a:pt x="26" y="15"/>
                  </a:lnTo>
                  <a:lnTo>
                    <a:pt x="37" y="23"/>
                  </a:lnTo>
                  <a:lnTo>
                    <a:pt x="43" y="24"/>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698" name="Freeform 309">
              <a:extLst>
                <a:ext uri="{FF2B5EF4-FFF2-40B4-BE49-F238E27FC236}">
                  <a16:creationId xmlns:a16="http://schemas.microsoft.com/office/drawing/2014/main" id="{4D8E1C1A-DE02-449E-B69D-45405EB1FAC7}"/>
                </a:ext>
              </a:extLst>
            </p:cNvPr>
            <p:cNvSpPr>
              <a:spLocks noChangeAspect="1"/>
            </p:cNvSpPr>
            <p:nvPr/>
          </p:nvSpPr>
          <p:spPr bwMode="auto">
            <a:xfrm>
              <a:off x="1976" y="2028"/>
              <a:ext cx="221" cy="122"/>
            </a:xfrm>
            <a:custGeom>
              <a:avLst/>
              <a:gdLst>
                <a:gd name="T0" fmla="*/ 0 w 221"/>
                <a:gd name="T1" fmla="*/ 71 h 122"/>
                <a:gd name="T2" fmla="*/ 12 w 221"/>
                <a:gd name="T3" fmla="*/ 68 h 122"/>
                <a:gd name="T4" fmla="*/ 24 w 221"/>
                <a:gd name="T5" fmla="*/ 62 h 122"/>
                <a:gd name="T6" fmla="*/ 116 w 221"/>
                <a:gd name="T7" fmla="*/ 41 h 122"/>
                <a:gd name="T8" fmla="*/ 157 w 221"/>
                <a:gd name="T9" fmla="*/ 4 h 122"/>
                <a:gd name="T10" fmla="*/ 183 w 221"/>
                <a:gd name="T11" fmla="*/ 0 h 122"/>
                <a:gd name="T12" fmla="*/ 205 w 221"/>
                <a:gd name="T13" fmla="*/ 16 h 122"/>
                <a:gd name="T14" fmla="*/ 170 w 221"/>
                <a:gd name="T15" fmla="*/ 64 h 122"/>
                <a:gd name="T16" fmla="*/ 200 w 221"/>
                <a:gd name="T17" fmla="*/ 68 h 122"/>
                <a:gd name="T18" fmla="*/ 220 w 221"/>
                <a:gd name="T19" fmla="*/ 66 h 122"/>
                <a:gd name="T20" fmla="*/ 204 w 221"/>
                <a:gd name="T21" fmla="*/ 81 h 122"/>
                <a:gd name="T22" fmla="*/ 195 w 221"/>
                <a:gd name="T23" fmla="*/ 87 h 122"/>
                <a:gd name="T24" fmla="*/ 164 w 221"/>
                <a:gd name="T25" fmla="*/ 121 h 122"/>
                <a:gd name="T26" fmla="*/ 70 w 221"/>
                <a:gd name="T27" fmla="*/ 112 h 122"/>
                <a:gd name="T28" fmla="*/ 39 w 221"/>
                <a:gd name="T29" fmla="*/ 102 h 122"/>
                <a:gd name="T30" fmla="*/ 27 w 221"/>
                <a:gd name="T31" fmla="*/ 101 h 122"/>
                <a:gd name="T32" fmla="*/ 0 w 221"/>
                <a:gd name="T33" fmla="*/ 71 h 12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21"/>
                <a:gd name="T52" fmla="*/ 0 h 122"/>
                <a:gd name="T53" fmla="*/ 221 w 221"/>
                <a:gd name="T54" fmla="*/ 122 h 12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21" h="122">
                  <a:moveTo>
                    <a:pt x="0" y="71"/>
                  </a:moveTo>
                  <a:lnTo>
                    <a:pt x="12" y="68"/>
                  </a:lnTo>
                  <a:lnTo>
                    <a:pt x="24" y="62"/>
                  </a:lnTo>
                  <a:lnTo>
                    <a:pt x="116" y="41"/>
                  </a:lnTo>
                  <a:lnTo>
                    <a:pt x="157" y="4"/>
                  </a:lnTo>
                  <a:lnTo>
                    <a:pt x="183" y="0"/>
                  </a:lnTo>
                  <a:lnTo>
                    <a:pt x="205" y="16"/>
                  </a:lnTo>
                  <a:lnTo>
                    <a:pt x="170" y="64"/>
                  </a:lnTo>
                  <a:lnTo>
                    <a:pt x="200" y="68"/>
                  </a:lnTo>
                  <a:lnTo>
                    <a:pt x="220" y="66"/>
                  </a:lnTo>
                  <a:lnTo>
                    <a:pt x="204" y="81"/>
                  </a:lnTo>
                  <a:lnTo>
                    <a:pt x="195" y="87"/>
                  </a:lnTo>
                  <a:lnTo>
                    <a:pt x="164" y="121"/>
                  </a:lnTo>
                  <a:lnTo>
                    <a:pt x="70" y="112"/>
                  </a:lnTo>
                  <a:lnTo>
                    <a:pt x="39" y="102"/>
                  </a:lnTo>
                  <a:lnTo>
                    <a:pt x="27" y="101"/>
                  </a:lnTo>
                  <a:lnTo>
                    <a:pt x="0" y="71"/>
                  </a:lnTo>
                </a:path>
              </a:pathLst>
            </a:custGeom>
            <a:solidFill>
              <a:srgbClr val="00000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699" name="Freeform 310">
              <a:extLst>
                <a:ext uri="{FF2B5EF4-FFF2-40B4-BE49-F238E27FC236}">
                  <a16:creationId xmlns:a16="http://schemas.microsoft.com/office/drawing/2014/main" id="{7A8C560E-40E3-49F1-872C-725E338F511F}"/>
                </a:ext>
              </a:extLst>
            </p:cNvPr>
            <p:cNvSpPr>
              <a:spLocks noChangeAspect="1"/>
            </p:cNvSpPr>
            <p:nvPr/>
          </p:nvSpPr>
          <p:spPr bwMode="auto">
            <a:xfrm>
              <a:off x="2022" y="2115"/>
              <a:ext cx="127" cy="35"/>
            </a:xfrm>
            <a:custGeom>
              <a:avLst/>
              <a:gdLst>
                <a:gd name="T0" fmla="*/ 0 w 127"/>
                <a:gd name="T1" fmla="*/ 16 h 35"/>
                <a:gd name="T2" fmla="*/ 19 w 127"/>
                <a:gd name="T3" fmla="*/ 5 h 35"/>
                <a:gd name="T4" fmla="*/ 46 w 127"/>
                <a:gd name="T5" fmla="*/ 3 h 35"/>
                <a:gd name="T6" fmla="*/ 126 w 127"/>
                <a:gd name="T7" fmla="*/ 0 h 35"/>
                <a:gd name="T8" fmla="*/ 112 w 127"/>
                <a:gd name="T9" fmla="*/ 34 h 35"/>
                <a:gd name="T10" fmla="*/ 61 w 127"/>
                <a:gd name="T11" fmla="*/ 29 h 35"/>
                <a:gd name="T12" fmla="*/ 13 w 127"/>
                <a:gd name="T13" fmla="*/ 17 h 35"/>
                <a:gd name="T14" fmla="*/ 0 w 127"/>
                <a:gd name="T15" fmla="*/ 16 h 35"/>
                <a:gd name="T16" fmla="*/ 0 60000 65536"/>
                <a:gd name="T17" fmla="*/ 0 60000 65536"/>
                <a:gd name="T18" fmla="*/ 0 60000 65536"/>
                <a:gd name="T19" fmla="*/ 0 60000 65536"/>
                <a:gd name="T20" fmla="*/ 0 60000 65536"/>
                <a:gd name="T21" fmla="*/ 0 60000 65536"/>
                <a:gd name="T22" fmla="*/ 0 60000 65536"/>
                <a:gd name="T23" fmla="*/ 0 60000 65536"/>
                <a:gd name="T24" fmla="*/ 0 w 127"/>
                <a:gd name="T25" fmla="*/ 0 h 35"/>
                <a:gd name="T26" fmla="*/ 127 w 127"/>
                <a:gd name="T27" fmla="*/ 35 h 3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7" h="35">
                  <a:moveTo>
                    <a:pt x="0" y="16"/>
                  </a:moveTo>
                  <a:lnTo>
                    <a:pt x="19" y="5"/>
                  </a:lnTo>
                  <a:lnTo>
                    <a:pt x="46" y="3"/>
                  </a:lnTo>
                  <a:lnTo>
                    <a:pt x="126" y="0"/>
                  </a:lnTo>
                  <a:lnTo>
                    <a:pt x="112" y="34"/>
                  </a:lnTo>
                  <a:lnTo>
                    <a:pt x="61" y="29"/>
                  </a:lnTo>
                  <a:lnTo>
                    <a:pt x="13" y="17"/>
                  </a:lnTo>
                  <a:lnTo>
                    <a:pt x="0" y="16"/>
                  </a:lnTo>
                </a:path>
              </a:pathLst>
            </a:custGeom>
            <a:solidFill>
              <a:srgbClr val="00000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700" name="Freeform 311">
              <a:extLst>
                <a:ext uri="{FF2B5EF4-FFF2-40B4-BE49-F238E27FC236}">
                  <a16:creationId xmlns:a16="http://schemas.microsoft.com/office/drawing/2014/main" id="{B83E9388-234A-42F3-9422-800302CED3AC}"/>
                </a:ext>
              </a:extLst>
            </p:cNvPr>
            <p:cNvSpPr>
              <a:spLocks noChangeAspect="1"/>
            </p:cNvSpPr>
            <p:nvPr/>
          </p:nvSpPr>
          <p:spPr bwMode="auto">
            <a:xfrm>
              <a:off x="2168" y="2130"/>
              <a:ext cx="18" cy="28"/>
            </a:xfrm>
            <a:custGeom>
              <a:avLst/>
              <a:gdLst>
                <a:gd name="T0" fmla="*/ 0 w 18"/>
                <a:gd name="T1" fmla="*/ 26 h 28"/>
                <a:gd name="T2" fmla="*/ 2 w 18"/>
                <a:gd name="T3" fmla="*/ 12 h 28"/>
                <a:gd name="T4" fmla="*/ 9 w 18"/>
                <a:gd name="T5" fmla="*/ 0 h 28"/>
                <a:gd name="T6" fmla="*/ 17 w 18"/>
                <a:gd name="T7" fmla="*/ 13 h 28"/>
                <a:gd name="T8" fmla="*/ 14 w 18"/>
                <a:gd name="T9" fmla="*/ 27 h 28"/>
                <a:gd name="T10" fmla="*/ 0 60000 65536"/>
                <a:gd name="T11" fmla="*/ 0 60000 65536"/>
                <a:gd name="T12" fmla="*/ 0 60000 65536"/>
                <a:gd name="T13" fmla="*/ 0 60000 65536"/>
                <a:gd name="T14" fmla="*/ 0 60000 65536"/>
                <a:gd name="T15" fmla="*/ 0 w 18"/>
                <a:gd name="T16" fmla="*/ 0 h 28"/>
                <a:gd name="T17" fmla="*/ 18 w 18"/>
                <a:gd name="T18" fmla="*/ 28 h 28"/>
              </a:gdLst>
              <a:ahLst/>
              <a:cxnLst>
                <a:cxn ang="T10">
                  <a:pos x="T0" y="T1"/>
                </a:cxn>
                <a:cxn ang="T11">
                  <a:pos x="T2" y="T3"/>
                </a:cxn>
                <a:cxn ang="T12">
                  <a:pos x="T4" y="T5"/>
                </a:cxn>
                <a:cxn ang="T13">
                  <a:pos x="T6" y="T7"/>
                </a:cxn>
                <a:cxn ang="T14">
                  <a:pos x="T8" y="T9"/>
                </a:cxn>
              </a:cxnLst>
              <a:rect l="T15" t="T16" r="T17" b="T18"/>
              <a:pathLst>
                <a:path w="18" h="28">
                  <a:moveTo>
                    <a:pt x="0" y="26"/>
                  </a:moveTo>
                  <a:lnTo>
                    <a:pt x="2" y="12"/>
                  </a:lnTo>
                  <a:lnTo>
                    <a:pt x="9" y="0"/>
                  </a:lnTo>
                  <a:lnTo>
                    <a:pt x="17" y="13"/>
                  </a:lnTo>
                  <a:lnTo>
                    <a:pt x="14" y="27"/>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01" name="Freeform 312">
              <a:extLst>
                <a:ext uri="{FF2B5EF4-FFF2-40B4-BE49-F238E27FC236}">
                  <a16:creationId xmlns:a16="http://schemas.microsoft.com/office/drawing/2014/main" id="{B2781E8E-95FB-4E9E-8E96-9B2C43A21274}"/>
                </a:ext>
              </a:extLst>
            </p:cNvPr>
            <p:cNvSpPr>
              <a:spLocks noChangeAspect="1"/>
            </p:cNvSpPr>
            <p:nvPr/>
          </p:nvSpPr>
          <p:spPr bwMode="auto">
            <a:xfrm>
              <a:off x="2157" y="2085"/>
              <a:ext cx="146" cy="56"/>
            </a:xfrm>
            <a:custGeom>
              <a:avLst/>
              <a:gdLst>
                <a:gd name="T0" fmla="*/ 0 w 146"/>
                <a:gd name="T1" fmla="*/ 43 h 56"/>
                <a:gd name="T2" fmla="*/ 14 w 146"/>
                <a:gd name="T3" fmla="*/ 32 h 56"/>
                <a:gd name="T4" fmla="*/ 26 w 146"/>
                <a:gd name="T5" fmla="*/ 27 h 56"/>
                <a:gd name="T6" fmla="*/ 56 w 146"/>
                <a:gd name="T7" fmla="*/ 12 h 56"/>
                <a:gd name="T8" fmla="*/ 82 w 146"/>
                <a:gd name="T9" fmla="*/ 0 h 56"/>
                <a:gd name="T10" fmla="*/ 100 w 146"/>
                <a:gd name="T11" fmla="*/ 2 h 56"/>
                <a:gd name="T12" fmla="*/ 114 w 146"/>
                <a:gd name="T13" fmla="*/ 4 h 56"/>
                <a:gd name="T14" fmla="*/ 121 w 146"/>
                <a:gd name="T15" fmla="*/ 4 h 56"/>
                <a:gd name="T16" fmla="*/ 128 w 146"/>
                <a:gd name="T17" fmla="*/ 5 h 56"/>
                <a:gd name="T18" fmla="*/ 145 w 146"/>
                <a:gd name="T19" fmla="*/ 21 h 56"/>
                <a:gd name="T20" fmla="*/ 138 w 146"/>
                <a:gd name="T21" fmla="*/ 25 h 56"/>
                <a:gd name="T22" fmla="*/ 112 w 146"/>
                <a:gd name="T23" fmla="*/ 23 h 56"/>
                <a:gd name="T24" fmla="*/ 92 w 146"/>
                <a:gd name="T25" fmla="*/ 34 h 56"/>
                <a:gd name="T26" fmla="*/ 78 w 146"/>
                <a:gd name="T27" fmla="*/ 44 h 56"/>
                <a:gd name="T28" fmla="*/ 56 w 146"/>
                <a:gd name="T29" fmla="*/ 55 h 56"/>
                <a:gd name="T30" fmla="*/ 56 w 146"/>
                <a:gd name="T31" fmla="*/ 49 h 56"/>
                <a:gd name="T32" fmla="*/ 80 w 146"/>
                <a:gd name="T33" fmla="*/ 26 h 56"/>
                <a:gd name="T34" fmla="*/ 93 w 146"/>
                <a:gd name="T35" fmla="*/ 21 h 56"/>
                <a:gd name="T36" fmla="*/ 80 w 146"/>
                <a:gd name="T37" fmla="*/ 26 h 56"/>
                <a:gd name="T38" fmla="*/ 81 w 146"/>
                <a:gd name="T39" fmla="*/ 14 h 56"/>
                <a:gd name="T40" fmla="*/ 73 w 146"/>
                <a:gd name="T41" fmla="*/ 18 h 56"/>
                <a:gd name="T42" fmla="*/ 81 w 146"/>
                <a:gd name="T43" fmla="*/ 14 h 56"/>
                <a:gd name="T44" fmla="*/ 94 w 146"/>
                <a:gd name="T45" fmla="*/ 16 h 56"/>
                <a:gd name="T46" fmla="*/ 95 w 146"/>
                <a:gd name="T47" fmla="*/ 9 h 56"/>
                <a:gd name="T48" fmla="*/ 99 w 146"/>
                <a:gd name="T49" fmla="*/ 16 h 56"/>
                <a:gd name="T50" fmla="*/ 121 w 146"/>
                <a:gd name="T51" fmla="*/ 11 h 5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46"/>
                <a:gd name="T79" fmla="*/ 0 h 56"/>
                <a:gd name="T80" fmla="*/ 146 w 146"/>
                <a:gd name="T81" fmla="*/ 56 h 5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46" h="56">
                  <a:moveTo>
                    <a:pt x="0" y="43"/>
                  </a:moveTo>
                  <a:lnTo>
                    <a:pt x="14" y="32"/>
                  </a:lnTo>
                  <a:lnTo>
                    <a:pt x="26" y="27"/>
                  </a:lnTo>
                  <a:lnTo>
                    <a:pt x="56" y="12"/>
                  </a:lnTo>
                  <a:lnTo>
                    <a:pt x="82" y="0"/>
                  </a:lnTo>
                  <a:lnTo>
                    <a:pt x="100" y="2"/>
                  </a:lnTo>
                  <a:lnTo>
                    <a:pt x="114" y="4"/>
                  </a:lnTo>
                  <a:lnTo>
                    <a:pt x="121" y="4"/>
                  </a:lnTo>
                  <a:lnTo>
                    <a:pt x="128" y="5"/>
                  </a:lnTo>
                  <a:lnTo>
                    <a:pt x="145" y="21"/>
                  </a:lnTo>
                  <a:lnTo>
                    <a:pt x="138" y="25"/>
                  </a:lnTo>
                  <a:lnTo>
                    <a:pt x="112" y="23"/>
                  </a:lnTo>
                  <a:lnTo>
                    <a:pt x="92" y="34"/>
                  </a:lnTo>
                  <a:lnTo>
                    <a:pt x="78" y="44"/>
                  </a:lnTo>
                  <a:lnTo>
                    <a:pt x="56" y="55"/>
                  </a:lnTo>
                  <a:lnTo>
                    <a:pt x="56" y="49"/>
                  </a:lnTo>
                  <a:lnTo>
                    <a:pt x="80" y="26"/>
                  </a:lnTo>
                  <a:lnTo>
                    <a:pt x="93" y="21"/>
                  </a:lnTo>
                  <a:lnTo>
                    <a:pt x="80" y="26"/>
                  </a:lnTo>
                  <a:lnTo>
                    <a:pt x="81" y="14"/>
                  </a:lnTo>
                  <a:lnTo>
                    <a:pt x="73" y="18"/>
                  </a:lnTo>
                  <a:lnTo>
                    <a:pt x="81" y="14"/>
                  </a:lnTo>
                  <a:lnTo>
                    <a:pt x="94" y="16"/>
                  </a:lnTo>
                  <a:lnTo>
                    <a:pt x="95" y="9"/>
                  </a:lnTo>
                  <a:lnTo>
                    <a:pt x="99" y="16"/>
                  </a:lnTo>
                  <a:lnTo>
                    <a:pt x="121" y="11"/>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02" name="Freeform 313">
              <a:extLst>
                <a:ext uri="{FF2B5EF4-FFF2-40B4-BE49-F238E27FC236}">
                  <a16:creationId xmlns:a16="http://schemas.microsoft.com/office/drawing/2014/main" id="{D1E1979A-1C5F-4667-AC05-153E92573944}"/>
                </a:ext>
              </a:extLst>
            </p:cNvPr>
            <p:cNvSpPr>
              <a:spLocks noChangeAspect="1"/>
            </p:cNvSpPr>
            <p:nvPr/>
          </p:nvSpPr>
          <p:spPr bwMode="auto">
            <a:xfrm>
              <a:off x="2241" y="2121"/>
              <a:ext cx="74" cy="30"/>
            </a:xfrm>
            <a:custGeom>
              <a:avLst/>
              <a:gdLst>
                <a:gd name="T0" fmla="*/ 34 w 74"/>
                <a:gd name="T1" fmla="*/ 0 h 30"/>
                <a:gd name="T2" fmla="*/ 53 w 74"/>
                <a:gd name="T3" fmla="*/ 2 h 30"/>
                <a:gd name="T4" fmla="*/ 66 w 74"/>
                <a:gd name="T5" fmla="*/ 4 h 30"/>
                <a:gd name="T6" fmla="*/ 73 w 74"/>
                <a:gd name="T7" fmla="*/ 4 h 30"/>
                <a:gd name="T8" fmla="*/ 58 w 74"/>
                <a:gd name="T9" fmla="*/ 14 h 30"/>
                <a:gd name="T10" fmla="*/ 43 w 74"/>
                <a:gd name="T11" fmla="*/ 19 h 30"/>
                <a:gd name="T12" fmla="*/ 32 w 74"/>
                <a:gd name="T13" fmla="*/ 25 h 30"/>
                <a:gd name="T14" fmla="*/ 11 w 74"/>
                <a:gd name="T15" fmla="*/ 29 h 30"/>
                <a:gd name="T16" fmla="*/ 0 w 74"/>
                <a:gd name="T17" fmla="*/ 22 h 30"/>
                <a:gd name="T18" fmla="*/ 26 w 74"/>
                <a:gd name="T19" fmla="*/ 7 h 30"/>
                <a:gd name="T20" fmla="*/ 33 w 74"/>
                <a:gd name="T21" fmla="*/ 11 h 30"/>
                <a:gd name="T22" fmla="*/ 18 w 74"/>
                <a:gd name="T23" fmla="*/ 17 h 30"/>
                <a:gd name="T24" fmla="*/ 12 w 74"/>
                <a:gd name="T25" fmla="*/ 16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74"/>
                <a:gd name="T40" fmla="*/ 0 h 30"/>
                <a:gd name="T41" fmla="*/ 74 w 74"/>
                <a:gd name="T42" fmla="*/ 30 h 3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74" h="30">
                  <a:moveTo>
                    <a:pt x="34" y="0"/>
                  </a:moveTo>
                  <a:lnTo>
                    <a:pt x="53" y="2"/>
                  </a:lnTo>
                  <a:lnTo>
                    <a:pt x="66" y="4"/>
                  </a:lnTo>
                  <a:lnTo>
                    <a:pt x="73" y="4"/>
                  </a:lnTo>
                  <a:lnTo>
                    <a:pt x="58" y="14"/>
                  </a:lnTo>
                  <a:lnTo>
                    <a:pt x="43" y="19"/>
                  </a:lnTo>
                  <a:lnTo>
                    <a:pt x="32" y="25"/>
                  </a:lnTo>
                  <a:lnTo>
                    <a:pt x="11" y="29"/>
                  </a:lnTo>
                  <a:lnTo>
                    <a:pt x="0" y="22"/>
                  </a:lnTo>
                  <a:lnTo>
                    <a:pt x="26" y="7"/>
                  </a:lnTo>
                  <a:lnTo>
                    <a:pt x="33" y="11"/>
                  </a:lnTo>
                  <a:lnTo>
                    <a:pt x="18" y="17"/>
                  </a:lnTo>
                  <a:lnTo>
                    <a:pt x="12" y="16"/>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03" name="Freeform 314">
              <a:extLst>
                <a:ext uri="{FF2B5EF4-FFF2-40B4-BE49-F238E27FC236}">
                  <a16:creationId xmlns:a16="http://schemas.microsoft.com/office/drawing/2014/main" id="{B951260A-6101-4899-9F1F-6D0BA5451D1F}"/>
                </a:ext>
              </a:extLst>
            </p:cNvPr>
            <p:cNvSpPr>
              <a:spLocks noChangeAspect="1"/>
            </p:cNvSpPr>
            <p:nvPr/>
          </p:nvSpPr>
          <p:spPr bwMode="auto">
            <a:xfrm>
              <a:off x="2265" y="2143"/>
              <a:ext cx="40" cy="17"/>
            </a:xfrm>
            <a:custGeom>
              <a:avLst/>
              <a:gdLst>
                <a:gd name="T0" fmla="*/ 0 w 40"/>
                <a:gd name="T1" fmla="*/ 16 h 17"/>
                <a:gd name="T2" fmla="*/ 8 w 40"/>
                <a:gd name="T3" fmla="*/ 5 h 17"/>
                <a:gd name="T4" fmla="*/ 33 w 40"/>
                <a:gd name="T5" fmla="*/ 0 h 17"/>
                <a:gd name="T6" fmla="*/ 39 w 40"/>
                <a:gd name="T7" fmla="*/ 12 h 17"/>
                <a:gd name="T8" fmla="*/ 0 60000 65536"/>
                <a:gd name="T9" fmla="*/ 0 60000 65536"/>
                <a:gd name="T10" fmla="*/ 0 60000 65536"/>
                <a:gd name="T11" fmla="*/ 0 60000 65536"/>
                <a:gd name="T12" fmla="*/ 0 w 40"/>
                <a:gd name="T13" fmla="*/ 0 h 17"/>
                <a:gd name="T14" fmla="*/ 40 w 40"/>
                <a:gd name="T15" fmla="*/ 17 h 17"/>
              </a:gdLst>
              <a:ahLst/>
              <a:cxnLst>
                <a:cxn ang="T8">
                  <a:pos x="T0" y="T1"/>
                </a:cxn>
                <a:cxn ang="T9">
                  <a:pos x="T2" y="T3"/>
                </a:cxn>
                <a:cxn ang="T10">
                  <a:pos x="T4" y="T5"/>
                </a:cxn>
                <a:cxn ang="T11">
                  <a:pos x="T6" y="T7"/>
                </a:cxn>
              </a:cxnLst>
              <a:rect l="T12" t="T13" r="T14" b="T15"/>
              <a:pathLst>
                <a:path w="40" h="17">
                  <a:moveTo>
                    <a:pt x="0" y="16"/>
                  </a:moveTo>
                  <a:lnTo>
                    <a:pt x="8" y="5"/>
                  </a:lnTo>
                  <a:lnTo>
                    <a:pt x="33" y="0"/>
                  </a:lnTo>
                  <a:lnTo>
                    <a:pt x="39" y="12"/>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04" name="Freeform 315">
              <a:extLst>
                <a:ext uri="{FF2B5EF4-FFF2-40B4-BE49-F238E27FC236}">
                  <a16:creationId xmlns:a16="http://schemas.microsoft.com/office/drawing/2014/main" id="{249AED22-A191-4AC6-BBEF-7DF832909981}"/>
                </a:ext>
              </a:extLst>
            </p:cNvPr>
            <p:cNvSpPr>
              <a:spLocks noChangeAspect="1"/>
            </p:cNvSpPr>
            <p:nvPr/>
          </p:nvSpPr>
          <p:spPr bwMode="auto">
            <a:xfrm>
              <a:off x="2237" y="2032"/>
              <a:ext cx="28" cy="38"/>
            </a:xfrm>
            <a:custGeom>
              <a:avLst/>
              <a:gdLst>
                <a:gd name="T0" fmla="*/ 0 w 28"/>
                <a:gd name="T1" fmla="*/ 21 h 38"/>
                <a:gd name="T2" fmla="*/ 2 w 28"/>
                <a:gd name="T3" fmla="*/ 0 h 38"/>
                <a:gd name="T4" fmla="*/ 18 w 28"/>
                <a:gd name="T5" fmla="*/ 12 h 38"/>
                <a:gd name="T6" fmla="*/ 27 w 28"/>
                <a:gd name="T7" fmla="*/ 18 h 38"/>
                <a:gd name="T8" fmla="*/ 26 w 28"/>
                <a:gd name="T9" fmla="*/ 27 h 38"/>
                <a:gd name="T10" fmla="*/ 26 w 28"/>
                <a:gd name="T11" fmla="*/ 32 h 38"/>
                <a:gd name="T12" fmla="*/ 15 w 28"/>
                <a:gd name="T13" fmla="*/ 37 h 38"/>
                <a:gd name="T14" fmla="*/ 11 w 28"/>
                <a:gd name="T15" fmla="*/ 31 h 38"/>
                <a:gd name="T16" fmla="*/ 12 w 28"/>
                <a:gd name="T17" fmla="*/ 22 h 38"/>
                <a:gd name="T18" fmla="*/ 0 w 28"/>
                <a:gd name="T19" fmla="*/ 16 h 38"/>
                <a:gd name="T20" fmla="*/ 0 w 28"/>
                <a:gd name="T21" fmla="*/ 21 h 3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8"/>
                <a:gd name="T34" fmla="*/ 0 h 38"/>
                <a:gd name="T35" fmla="*/ 28 w 28"/>
                <a:gd name="T36" fmla="*/ 38 h 3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8" h="38">
                  <a:moveTo>
                    <a:pt x="0" y="21"/>
                  </a:moveTo>
                  <a:lnTo>
                    <a:pt x="2" y="0"/>
                  </a:lnTo>
                  <a:lnTo>
                    <a:pt x="18" y="12"/>
                  </a:lnTo>
                  <a:lnTo>
                    <a:pt x="27" y="18"/>
                  </a:lnTo>
                  <a:lnTo>
                    <a:pt x="26" y="27"/>
                  </a:lnTo>
                  <a:lnTo>
                    <a:pt x="26" y="32"/>
                  </a:lnTo>
                  <a:lnTo>
                    <a:pt x="15" y="37"/>
                  </a:lnTo>
                  <a:lnTo>
                    <a:pt x="11" y="31"/>
                  </a:lnTo>
                  <a:lnTo>
                    <a:pt x="12" y="22"/>
                  </a:lnTo>
                  <a:lnTo>
                    <a:pt x="0" y="16"/>
                  </a:lnTo>
                  <a:lnTo>
                    <a:pt x="0" y="21"/>
                  </a:lnTo>
                </a:path>
              </a:pathLst>
            </a:custGeom>
            <a:solidFill>
              <a:srgbClr val="00000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705" name="Freeform 316">
              <a:extLst>
                <a:ext uri="{FF2B5EF4-FFF2-40B4-BE49-F238E27FC236}">
                  <a16:creationId xmlns:a16="http://schemas.microsoft.com/office/drawing/2014/main" id="{442FD702-7D99-45CB-BCDA-B7D52B47D848}"/>
                </a:ext>
              </a:extLst>
            </p:cNvPr>
            <p:cNvSpPr>
              <a:spLocks noChangeAspect="1"/>
            </p:cNvSpPr>
            <p:nvPr/>
          </p:nvSpPr>
          <p:spPr bwMode="auto">
            <a:xfrm>
              <a:off x="2218" y="2050"/>
              <a:ext cx="49" cy="34"/>
            </a:xfrm>
            <a:custGeom>
              <a:avLst/>
              <a:gdLst>
                <a:gd name="T0" fmla="*/ 25 w 49"/>
                <a:gd name="T1" fmla="*/ 0 h 34"/>
                <a:gd name="T2" fmla="*/ 17 w 49"/>
                <a:gd name="T3" fmla="*/ 9 h 34"/>
                <a:gd name="T4" fmla="*/ 24 w 49"/>
                <a:gd name="T5" fmla="*/ 15 h 34"/>
                <a:gd name="T6" fmla="*/ 8 w 49"/>
                <a:gd name="T7" fmla="*/ 28 h 34"/>
                <a:gd name="T8" fmla="*/ 0 w 49"/>
                <a:gd name="T9" fmla="*/ 33 h 34"/>
                <a:gd name="T10" fmla="*/ 8 w 49"/>
                <a:gd name="T11" fmla="*/ 28 h 34"/>
                <a:gd name="T12" fmla="*/ 16 w 49"/>
                <a:gd name="T13" fmla="*/ 21 h 34"/>
                <a:gd name="T14" fmla="*/ 48 w 49"/>
                <a:gd name="T15" fmla="*/ 25 h 34"/>
                <a:gd name="T16" fmla="*/ 0 60000 65536"/>
                <a:gd name="T17" fmla="*/ 0 60000 65536"/>
                <a:gd name="T18" fmla="*/ 0 60000 65536"/>
                <a:gd name="T19" fmla="*/ 0 60000 65536"/>
                <a:gd name="T20" fmla="*/ 0 60000 65536"/>
                <a:gd name="T21" fmla="*/ 0 60000 65536"/>
                <a:gd name="T22" fmla="*/ 0 60000 65536"/>
                <a:gd name="T23" fmla="*/ 0 60000 65536"/>
                <a:gd name="T24" fmla="*/ 0 w 49"/>
                <a:gd name="T25" fmla="*/ 0 h 34"/>
                <a:gd name="T26" fmla="*/ 49 w 49"/>
                <a:gd name="T27" fmla="*/ 34 h 3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9" h="34">
                  <a:moveTo>
                    <a:pt x="25" y="0"/>
                  </a:moveTo>
                  <a:lnTo>
                    <a:pt x="17" y="9"/>
                  </a:lnTo>
                  <a:lnTo>
                    <a:pt x="24" y="15"/>
                  </a:lnTo>
                  <a:lnTo>
                    <a:pt x="8" y="28"/>
                  </a:lnTo>
                  <a:lnTo>
                    <a:pt x="0" y="33"/>
                  </a:lnTo>
                  <a:lnTo>
                    <a:pt x="8" y="28"/>
                  </a:lnTo>
                  <a:lnTo>
                    <a:pt x="16" y="21"/>
                  </a:lnTo>
                  <a:lnTo>
                    <a:pt x="48" y="25"/>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06" name="Freeform 317">
              <a:extLst>
                <a:ext uri="{FF2B5EF4-FFF2-40B4-BE49-F238E27FC236}">
                  <a16:creationId xmlns:a16="http://schemas.microsoft.com/office/drawing/2014/main" id="{4850A876-8361-4377-BFAE-D8A73266136C}"/>
                </a:ext>
              </a:extLst>
            </p:cNvPr>
            <p:cNvSpPr>
              <a:spLocks noChangeAspect="1"/>
            </p:cNvSpPr>
            <p:nvPr/>
          </p:nvSpPr>
          <p:spPr bwMode="auto">
            <a:xfrm>
              <a:off x="2272" y="2069"/>
              <a:ext cx="17" cy="17"/>
            </a:xfrm>
            <a:custGeom>
              <a:avLst/>
              <a:gdLst>
                <a:gd name="T0" fmla="*/ 3 w 17"/>
                <a:gd name="T1" fmla="*/ 0 h 17"/>
                <a:gd name="T2" fmla="*/ 16 w 17"/>
                <a:gd name="T3" fmla="*/ 0 h 17"/>
                <a:gd name="T4" fmla="*/ 14 w 17"/>
                <a:gd name="T5" fmla="*/ 8 h 17"/>
                <a:gd name="T6" fmla="*/ 12 w 17"/>
                <a:gd name="T7" fmla="*/ 16 h 17"/>
                <a:gd name="T8" fmla="*/ 0 w 17"/>
                <a:gd name="T9" fmla="*/ 16 h 17"/>
                <a:gd name="T10" fmla="*/ 1 w 17"/>
                <a:gd name="T11" fmla="*/ 8 h 17"/>
                <a:gd name="T12" fmla="*/ 0 60000 65536"/>
                <a:gd name="T13" fmla="*/ 0 60000 65536"/>
                <a:gd name="T14" fmla="*/ 0 60000 65536"/>
                <a:gd name="T15" fmla="*/ 0 60000 65536"/>
                <a:gd name="T16" fmla="*/ 0 60000 65536"/>
                <a:gd name="T17" fmla="*/ 0 60000 65536"/>
                <a:gd name="T18" fmla="*/ 0 w 17"/>
                <a:gd name="T19" fmla="*/ 0 h 17"/>
                <a:gd name="T20" fmla="*/ 17 w 17"/>
                <a:gd name="T21" fmla="*/ 17 h 17"/>
              </a:gdLst>
              <a:ahLst/>
              <a:cxnLst>
                <a:cxn ang="T12">
                  <a:pos x="T0" y="T1"/>
                </a:cxn>
                <a:cxn ang="T13">
                  <a:pos x="T2" y="T3"/>
                </a:cxn>
                <a:cxn ang="T14">
                  <a:pos x="T4" y="T5"/>
                </a:cxn>
                <a:cxn ang="T15">
                  <a:pos x="T6" y="T7"/>
                </a:cxn>
                <a:cxn ang="T16">
                  <a:pos x="T8" y="T9"/>
                </a:cxn>
                <a:cxn ang="T17">
                  <a:pos x="T10" y="T11"/>
                </a:cxn>
              </a:cxnLst>
              <a:rect l="T18" t="T19" r="T20" b="T21"/>
              <a:pathLst>
                <a:path w="17" h="17">
                  <a:moveTo>
                    <a:pt x="3" y="0"/>
                  </a:moveTo>
                  <a:lnTo>
                    <a:pt x="16" y="0"/>
                  </a:lnTo>
                  <a:lnTo>
                    <a:pt x="14" y="8"/>
                  </a:lnTo>
                  <a:lnTo>
                    <a:pt x="12" y="16"/>
                  </a:lnTo>
                  <a:lnTo>
                    <a:pt x="0" y="16"/>
                  </a:lnTo>
                  <a:lnTo>
                    <a:pt x="1" y="8"/>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07" name="Freeform 318">
              <a:extLst>
                <a:ext uri="{FF2B5EF4-FFF2-40B4-BE49-F238E27FC236}">
                  <a16:creationId xmlns:a16="http://schemas.microsoft.com/office/drawing/2014/main" id="{9763621E-A569-4FF1-95D5-CCEE8A7EE7D4}"/>
                </a:ext>
              </a:extLst>
            </p:cNvPr>
            <p:cNvSpPr>
              <a:spLocks noChangeAspect="1"/>
            </p:cNvSpPr>
            <p:nvPr/>
          </p:nvSpPr>
          <p:spPr bwMode="auto">
            <a:xfrm>
              <a:off x="2239" y="2007"/>
              <a:ext cx="78" cy="78"/>
            </a:xfrm>
            <a:custGeom>
              <a:avLst/>
              <a:gdLst>
                <a:gd name="T0" fmla="*/ 34 w 78"/>
                <a:gd name="T1" fmla="*/ 63 h 78"/>
                <a:gd name="T2" fmla="*/ 29 w 78"/>
                <a:gd name="T3" fmla="*/ 47 h 78"/>
                <a:gd name="T4" fmla="*/ 6 w 78"/>
                <a:gd name="T5" fmla="*/ 30 h 78"/>
                <a:gd name="T6" fmla="*/ 0 w 78"/>
                <a:gd name="T7" fmla="*/ 30 h 78"/>
                <a:gd name="T8" fmla="*/ 1 w 78"/>
                <a:gd name="T9" fmla="*/ 19 h 78"/>
                <a:gd name="T10" fmla="*/ 8 w 78"/>
                <a:gd name="T11" fmla="*/ 11 h 78"/>
                <a:gd name="T12" fmla="*/ 23 w 78"/>
                <a:gd name="T13" fmla="*/ 0 h 78"/>
                <a:gd name="T14" fmla="*/ 23 w 78"/>
                <a:gd name="T15" fmla="*/ 3 h 78"/>
                <a:gd name="T16" fmla="*/ 48 w 78"/>
                <a:gd name="T17" fmla="*/ 2 h 78"/>
                <a:gd name="T18" fmla="*/ 58 w 78"/>
                <a:gd name="T19" fmla="*/ 10 h 78"/>
                <a:gd name="T20" fmla="*/ 72 w 78"/>
                <a:gd name="T21" fmla="*/ 18 h 78"/>
                <a:gd name="T22" fmla="*/ 77 w 78"/>
                <a:gd name="T23" fmla="*/ 27 h 78"/>
                <a:gd name="T24" fmla="*/ 76 w 78"/>
                <a:gd name="T25" fmla="*/ 34 h 78"/>
                <a:gd name="T26" fmla="*/ 75 w 78"/>
                <a:gd name="T27" fmla="*/ 45 h 78"/>
                <a:gd name="T28" fmla="*/ 74 w 78"/>
                <a:gd name="T29" fmla="*/ 56 h 78"/>
                <a:gd name="T30" fmla="*/ 66 w 78"/>
                <a:gd name="T31" fmla="*/ 66 h 78"/>
                <a:gd name="T32" fmla="*/ 59 w 78"/>
                <a:gd name="T33" fmla="*/ 71 h 78"/>
                <a:gd name="T34" fmla="*/ 47 w 78"/>
                <a:gd name="T35" fmla="*/ 77 h 7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78"/>
                <a:gd name="T55" fmla="*/ 0 h 78"/>
                <a:gd name="T56" fmla="*/ 78 w 78"/>
                <a:gd name="T57" fmla="*/ 78 h 7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78" h="78">
                  <a:moveTo>
                    <a:pt x="34" y="63"/>
                  </a:moveTo>
                  <a:lnTo>
                    <a:pt x="29" y="47"/>
                  </a:lnTo>
                  <a:lnTo>
                    <a:pt x="6" y="30"/>
                  </a:lnTo>
                  <a:lnTo>
                    <a:pt x="0" y="30"/>
                  </a:lnTo>
                  <a:lnTo>
                    <a:pt x="1" y="19"/>
                  </a:lnTo>
                  <a:lnTo>
                    <a:pt x="8" y="11"/>
                  </a:lnTo>
                  <a:lnTo>
                    <a:pt x="23" y="0"/>
                  </a:lnTo>
                  <a:lnTo>
                    <a:pt x="23" y="3"/>
                  </a:lnTo>
                  <a:lnTo>
                    <a:pt x="48" y="2"/>
                  </a:lnTo>
                  <a:lnTo>
                    <a:pt x="58" y="10"/>
                  </a:lnTo>
                  <a:lnTo>
                    <a:pt x="72" y="18"/>
                  </a:lnTo>
                  <a:lnTo>
                    <a:pt x="77" y="27"/>
                  </a:lnTo>
                  <a:lnTo>
                    <a:pt x="76" y="34"/>
                  </a:lnTo>
                  <a:lnTo>
                    <a:pt x="75" y="45"/>
                  </a:lnTo>
                  <a:lnTo>
                    <a:pt x="74" y="56"/>
                  </a:lnTo>
                  <a:lnTo>
                    <a:pt x="66" y="66"/>
                  </a:lnTo>
                  <a:lnTo>
                    <a:pt x="59" y="71"/>
                  </a:lnTo>
                  <a:lnTo>
                    <a:pt x="47" y="77"/>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08" name="Freeform 319">
              <a:extLst>
                <a:ext uri="{FF2B5EF4-FFF2-40B4-BE49-F238E27FC236}">
                  <a16:creationId xmlns:a16="http://schemas.microsoft.com/office/drawing/2014/main" id="{30DFD30B-3106-4199-BBC7-9805B115EC4F}"/>
                </a:ext>
              </a:extLst>
            </p:cNvPr>
            <p:cNvSpPr>
              <a:spLocks noChangeAspect="1"/>
            </p:cNvSpPr>
            <p:nvPr/>
          </p:nvSpPr>
          <p:spPr bwMode="auto">
            <a:xfrm>
              <a:off x="2315" y="2034"/>
              <a:ext cx="26" cy="35"/>
            </a:xfrm>
            <a:custGeom>
              <a:avLst/>
              <a:gdLst>
                <a:gd name="T0" fmla="*/ 0 w 26"/>
                <a:gd name="T1" fmla="*/ 11 h 35"/>
                <a:gd name="T2" fmla="*/ 14 w 26"/>
                <a:gd name="T3" fmla="*/ 0 h 35"/>
                <a:gd name="T4" fmla="*/ 25 w 26"/>
                <a:gd name="T5" fmla="*/ 8 h 35"/>
                <a:gd name="T6" fmla="*/ 4 w 26"/>
                <a:gd name="T7" fmla="*/ 34 h 35"/>
                <a:gd name="T8" fmla="*/ 7 w 26"/>
                <a:gd name="T9" fmla="*/ 11 h 35"/>
                <a:gd name="T10" fmla="*/ 13 w 26"/>
                <a:gd name="T11" fmla="*/ 12 h 35"/>
                <a:gd name="T12" fmla="*/ 0 60000 65536"/>
                <a:gd name="T13" fmla="*/ 0 60000 65536"/>
                <a:gd name="T14" fmla="*/ 0 60000 65536"/>
                <a:gd name="T15" fmla="*/ 0 60000 65536"/>
                <a:gd name="T16" fmla="*/ 0 60000 65536"/>
                <a:gd name="T17" fmla="*/ 0 60000 65536"/>
                <a:gd name="T18" fmla="*/ 0 w 26"/>
                <a:gd name="T19" fmla="*/ 0 h 35"/>
                <a:gd name="T20" fmla="*/ 26 w 26"/>
                <a:gd name="T21" fmla="*/ 35 h 35"/>
              </a:gdLst>
              <a:ahLst/>
              <a:cxnLst>
                <a:cxn ang="T12">
                  <a:pos x="T0" y="T1"/>
                </a:cxn>
                <a:cxn ang="T13">
                  <a:pos x="T2" y="T3"/>
                </a:cxn>
                <a:cxn ang="T14">
                  <a:pos x="T4" y="T5"/>
                </a:cxn>
                <a:cxn ang="T15">
                  <a:pos x="T6" y="T7"/>
                </a:cxn>
                <a:cxn ang="T16">
                  <a:pos x="T8" y="T9"/>
                </a:cxn>
                <a:cxn ang="T17">
                  <a:pos x="T10" y="T11"/>
                </a:cxn>
              </a:cxnLst>
              <a:rect l="T18" t="T19" r="T20" b="T21"/>
              <a:pathLst>
                <a:path w="26" h="35">
                  <a:moveTo>
                    <a:pt x="0" y="11"/>
                  </a:moveTo>
                  <a:lnTo>
                    <a:pt x="14" y="0"/>
                  </a:lnTo>
                  <a:lnTo>
                    <a:pt x="25" y="8"/>
                  </a:lnTo>
                  <a:lnTo>
                    <a:pt x="4" y="34"/>
                  </a:lnTo>
                  <a:lnTo>
                    <a:pt x="7" y="11"/>
                  </a:lnTo>
                  <a:lnTo>
                    <a:pt x="13" y="12"/>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09" name="Freeform 320">
              <a:extLst>
                <a:ext uri="{FF2B5EF4-FFF2-40B4-BE49-F238E27FC236}">
                  <a16:creationId xmlns:a16="http://schemas.microsoft.com/office/drawing/2014/main" id="{F1B3A29D-4B33-411B-AC9F-807C51E46848}"/>
                </a:ext>
              </a:extLst>
            </p:cNvPr>
            <p:cNvSpPr>
              <a:spLocks noChangeAspect="1"/>
            </p:cNvSpPr>
            <p:nvPr/>
          </p:nvSpPr>
          <p:spPr bwMode="auto">
            <a:xfrm>
              <a:off x="2335" y="2024"/>
              <a:ext cx="81" cy="117"/>
            </a:xfrm>
            <a:custGeom>
              <a:avLst/>
              <a:gdLst>
                <a:gd name="T0" fmla="*/ 0 w 81"/>
                <a:gd name="T1" fmla="*/ 10 h 117"/>
                <a:gd name="T2" fmla="*/ 14 w 81"/>
                <a:gd name="T3" fmla="*/ 5 h 117"/>
                <a:gd name="T4" fmla="*/ 28 w 81"/>
                <a:gd name="T5" fmla="*/ 0 h 117"/>
                <a:gd name="T6" fmla="*/ 76 w 81"/>
                <a:gd name="T7" fmla="*/ 26 h 117"/>
                <a:gd name="T8" fmla="*/ 80 w 81"/>
                <a:gd name="T9" fmla="*/ 44 h 117"/>
                <a:gd name="T10" fmla="*/ 56 w 81"/>
                <a:gd name="T11" fmla="*/ 77 h 117"/>
                <a:gd name="T12" fmla="*/ 61 w 81"/>
                <a:gd name="T13" fmla="*/ 104 h 117"/>
                <a:gd name="T14" fmla="*/ 52 w 81"/>
                <a:gd name="T15" fmla="*/ 116 h 117"/>
                <a:gd name="T16" fmla="*/ 0 60000 65536"/>
                <a:gd name="T17" fmla="*/ 0 60000 65536"/>
                <a:gd name="T18" fmla="*/ 0 60000 65536"/>
                <a:gd name="T19" fmla="*/ 0 60000 65536"/>
                <a:gd name="T20" fmla="*/ 0 60000 65536"/>
                <a:gd name="T21" fmla="*/ 0 60000 65536"/>
                <a:gd name="T22" fmla="*/ 0 60000 65536"/>
                <a:gd name="T23" fmla="*/ 0 60000 65536"/>
                <a:gd name="T24" fmla="*/ 0 w 81"/>
                <a:gd name="T25" fmla="*/ 0 h 117"/>
                <a:gd name="T26" fmla="*/ 81 w 81"/>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1" h="117">
                  <a:moveTo>
                    <a:pt x="0" y="10"/>
                  </a:moveTo>
                  <a:lnTo>
                    <a:pt x="14" y="5"/>
                  </a:lnTo>
                  <a:lnTo>
                    <a:pt x="28" y="0"/>
                  </a:lnTo>
                  <a:lnTo>
                    <a:pt x="76" y="26"/>
                  </a:lnTo>
                  <a:lnTo>
                    <a:pt x="80" y="44"/>
                  </a:lnTo>
                  <a:lnTo>
                    <a:pt x="56" y="77"/>
                  </a:lnTo>
                  <a:lnTo>
                    <a:pt x="61" y="104"/>
                  </a:lnTo>
                  <a:lnTo>
                    <a:pt x="52" y="116"/>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10" name="Freeform 321">
              <a:extLst>
                <a:ext uri="{FF2B5EF4-FFF2-40B4-BE49-F238E27FC236}">
                  <a16:creationId xmlns:a16="http://schemas.microsoft.com/office/drawing/2014/main" id="{1C9E497F-BB15-4F52-8B38-570CFA3992E3}"/>
                </a:ext>
              </a:extLst>
            </p:cNvPr>
            <p:cNvSpPr>
              <a:spLocks noChangeAspect="1"/>
            </p:cNvSpPr>
            <p:nvPr/>
          </p:nvSpPr>
          <p:spPr bwMode="auto">
            <a:xfrm>
              <a:off x="2329" y="2117"/>
              <a:ext cx="60" cy="30"/>
            </a:xfrm>
            <a:custGeom>
              <a:avLst/>
              <a:gdLst>
                <a:gd name="T0" fmla="*/ 0 w 60"/>
                <a:gd name="T1" fmla="*/ 29 h 30"/>
                <a:gd name="T2" fmla="*/ 30 w 60"/>
                <a:gd name="T3" fmla="*/ 0 h 30"/>
                <a:gd name="T4" fmla="*/ 34 w 60"/>
                <a:gd name="T5" fmla="*/ 14 h 30"/>
                <a:gd name="T6" fmla="*/ 28 w 60"/>
                <a:gd name="T7" fmla="*/ 25 h 30"/>
                <a:gd name="T8" fmla="*/ 34 w 60"/>
                <a:gd name="T9" fmla="*/ 14 h 30"/>
                <a:gd name="T10" fmla="*/ 59 w 60"/>
                <a:gd name="T11" fmla="*/ 16 h 30"/>
                <a:gd name="T12" fmla="*/ 0 60000 65536"/>
                <a:gd name="T13" fmla="*/ 0 60000 65536"/>
                <a:gd name="T14" fmla="*/ 0 60000 65536"/>
                <a:gd name="T15" fmla="*/ 0 60000 65536"/>
                <a:gd name="T16" fmla="*/ 0 60000 65536"/>
                <a:gd name="T17" fmla="*/ 0 60000 65536"/>
                <a:gd name="T18" fmla="*/ 0 w 60"/>
                <a:gd name="T19" fmla="*/ 0 h 30"/>
                <a:gd name="T20" fmla="*/ 60 w 60"/>
                <a:gd name="T21" fmla="*/ 30 h 30"/>
              </a:gdLst>
              <a:ahLst/>
              <a:cxnLst>
                <a:cxn ang="T12">
                  <a:pos x="T0" y="T1"/>
                </a:cxn>
                <a:cxn ang="T13">
                  <a:pos x="T2" y="T3"/>
                </a:cxn>
                <a:cxn ang="T14">
                  <a:pos x="T4" y="T5"/>
                </a:cxn>
                <a:cxn ang="T15">
                  <a:pos x="T6" y="T7"/>
                </a:cxn>
                <a:cxn ang="T16">
                  <a:pos x="T8" y="T9"/>
                </a:cxn>
                <a:cxn ang="T17">
                  <a:pos x="T10" y="T11"/>
                </a:cxn>
              </a:cxnLst>
              <a:rect l="T18" t="T19" r="T20" b="T21"/>
              <a:pathLst>
                <a:path w="60" h="30">
                  <a:moveTo>
                    <a:pt x="0" y="29"/>
                  </a:moveTo>
                  <a:lnTo>
                    <a:pt x="30" y="0"/>
                  </a:lnTo>
                  <a:lnTo>
                    <a:pt x="34" y="14"/>
                  </a:lnTo>
                  <a:lnTo>
                    <a:pt x="28" y="25"/>
                  </a:lnTo>
                  <a:lnTo>
                    <a:pt x="34" y="14"/>
                  </a:lnTo>
                  <a:lnTo>
                    <a:pt x="59" y="16"/>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11" name="Freeform 322">
              <a:extLst>
                <a:ext uri="{FF2B5EF4-FFF2-40B4-BE49-F238E27FC236}">
                  <a16:creationId xmlns:a16="http://schemas.microsoft.com/office/drawing/2014/main" id="{CF84E668-2505-47B4-A2D8-EC7FB57DB36C}"/>
                </a:ext>
              </a:extLst>
            </p:cNvPr>
            <p:cNvSpPr>
              <a:spLocks noChangeAspect="1"/>
            </p:cNvSpPr>
            <p:nvPr/>
          </p:nvSpPr>
          <p:spPr bwMode="auto">
            <a:xfrm>
              <a:off x="2304" y="2065"/>
              <a:ext cx="81" cy="44"/>
            </a:xfrm>
            <a:custGeom>
              <a:avLst/>
              <a:gdLst>
                <a:gd name="T0" fmla="*/ 0 w 81"/>
                <a:gd name="T1" fmla="*/ 20 h 44"/>
                <a:gd name="T2" fmla="*/ 23 w 81"/>
                <a:gd name="T3" fmla="*/ 43 h 44"/>
                <a:gd name="T4" fmla="*/ 80 w 81"/>
                <a:gd name="T5" fmla="*/ 0 h 44"/>
                <a:gd name="T6" fmla="*/ 0 60000 65536"/>
                <a:gd name="T7" fmla="*/ 0 60000 65536"/>
                <a:gd name="T8" fmla="*/ 0 60000 65536"/>
                <a:gd name="T9" fmla="*/ 0 w 81"/>
                <a:gd name="T10" fmla="*/ 0 h 44"/>
                <a:gd name="T11" fmla="*/ 81 w 81"/>
                <a:gd name="T12" fmla="*/ 44 h 44"/>
              </a:gdLst>
              <a:ahLst/>
              <a:cxnLst>
                <a:cxn ang="T6">
                  <a:pos x="T0" y="T1"/>
                </a:cxn>
                <a:cxn ang="T7">
                  <a:pos x="T2" y="T3"/>
                </a:cxn>
                <a:cxn ang="T8">
                  <a:pos x="T4" y="T5"/>
                </a:cxn>
              </a:cxnLst>
              <a:rect l="T9" t="T10" r="T11" b="T12"/>
              <a:pathLst>
                <a:path w="81" h="44">
                  <a:moveTo>
                    <a:pt x="0" y="20"/>
                  </a:moveTo>
                  <a:lnTo>
                    <a:pt x="23" y="43"/>
                  </a:lnTo>
                  <a:lnTo>
                    <a:pt x="80" y="0"/>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12" name="Freeform 323">
              <a:extLst>
                <a:ext uri="{FF2B5EF4-FFF2-40B4-BE49-F238E27FC236}">
                  <a16:creationId xmlns:a16="http://schemas.microsoft.com/office/drawing/2014/main" id="{12B9F030-A417-4B5B-B6C5-A943A30FF3C6}"/>
                </a:ext>
              </a:extLst>
            </p:cNvPr>
            <p:cNvSpPr>
              <a:spLocks noChangeAspect="1"/>
            </p:cNvSpPr>
            <p:nvPr/>
          </p:nvSpPr>
          <p:spPr bwMode="auto">
            <a:xfrm>
              <a:off x="2339" y="2029"/>
              <a:ext cx="84" cy="87"/>
            </a:xfrm>
            <a:custGeom>
              <a:avLst/>
              <a:gdLst>
                <a:gd name="T0" fmla="*/ 10 w 84"/>
                <a:gd name="T1" fmla="*/ 0 h 87"/>
                <a:gd name="T2" fmla="*/ 46 w 84"/>
                <a:gd name="T3" fmla="*/ 18 h 87"/>
                <a:gd name="T4" fmla="*/ 64 w 84"/>
                <a:gd name="T5" fmla="*/ 20 h 87"/>
                <a:gd name="T6" fmla="*/ 83 w 84"/>
                <a:gd name="T7" fmla="*/ 40 h 87"/>
                <a:gd name="T8" fmla="*/ 76 w 84"/>
                <a:gd name="T9" fmla="*/ 44 h 87"/>
                <a:gd name="T10" fmla="*/ 63 w 84"/>
                <a:gd name="T11" fmla="*/ 32 h 87"/>
                <a:gd name="T12" fmla="*/ 64 w 84"/>
                <a:gd name="T13" fmla="*/ 25 h 87"/>
                <a:gd name="T14" fmla="*/ 0 w 84"/>
                <a:gd name="T15" fmla="*/ 86 h 87"/>
                <a:gd name="T16" fmla="*/ 0 60000 65536"/>
                <a:gd name="T17" fmla="*/ 0 60000 65536"/>
                <a:gd name="T18" fmla="*/ 0 60000 65536"/>
                <a:gd name="T19" fmla="*/ 0 60000 65536"/>
                <a:gd name="T20" fmla="*/ 0 60000 65536"/>
                <a:gd name="T21" fmla="*/ 0 60000 65536"/>
                <a:gd name="T22" fmla="*/ 0 60000 65536"/>
                <a:gd name="T23" fmla="*/ 0 60000 65536"/>
                <a:gd name="T24" fmla="*/ 0 w 84"/>
                <a:gd name="T25" fmla="*/ 0 h 87"/>
                <a:gd name="T26" fmla="*/ 84 w 84"/>
                <a:gd name="T27" fmla="*/ 87 h 8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4" h="87">
                  <a:moveTo>
                    <a:pt x="10" y="0"/>
                  </a:moveTo>
                  <a:lnTo>
                    <a:pt x="46" y="18"/>
                  </a:lnTo>
                  <a:lnTo>
                    <a:pt x="64" y="20"/>
                  </a:lnTo>
                  <a:lnTo>
                    <a:pt x="83" y="40"/>
                  </a:lnTo>
                  <a:lnTo>
                    <a:pt x="76" y="44"/>
                  </a:lnTo>
                  <a:lnTo>
                    <a:pt x="63" y="32"/>
                  </a:lnTo>
                  <a:lnTo>
                    <a:pt x="64" y="25"/>
                  </a:lnTo>
                  <a:lnTo>
                    <a:pt x="0" y="86"/>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13" name="Freeform 324">
              <a:extLst>
                <a:ext uri="{FF2B5EF4-FFF2-40B4-BE49-F238E27FC236}">
                  <a16:creationId xmlns:a16="http://schemas.microsoft.com/office/drawing/2014/main" id="{8FC52ECF-FF74-4522-A0A8-85811E10BEB0}"/>
                </a:ext>
              </a:extLst>
            </p:cNvPr>
            <p:cNvSpPr>
              <a:spLocks noChangeAspect="1"/>
            </p:cNvSpPr>
            <p:nvPr/>
          </p:nvSpPr>
          <p:spPr bwMode="auto">
            <a:xfrm>
              <a:off x="2387" y="2046"/>
              <a:ext cx="107" cy="95"/>
            </a:xfrm>
            <a:custGeom>
              <a:avLst/>
              <a:gdLst>
                <a:gd name="T0" fmla="*/ 1 w 107"/>
                <a:gd name="T1" fmla="*/ 90 h 95"/>
                <a:gd name="T2" fmla="*/ 8 w 107"/>
                <a:gd name="T3" fmla="*/ 78 h 95"/>
                <a:gd name="T4" fmla="*/ 4 w 107"/>
                <a:gd name="T5" fmla="*/ 59 h 95"/>
                <a:gd name="T6" fmla="*/ 27 w 107"/>
                <a:gd name="T7" fmla="*/ 25 h 95"/>
                <a:gd name="T8" fmla="*/ 35 w 107"/>
                <a:gd name="T9" fmla="*/ 16 h 95"/>
                <a:gd name="T10" fmla="*/ 42 w 107"/>
                <a:gd name="T11" fmla="*/ 10 h 95"/>
                <a:gd name="T12" fmla="*/ 47 w 107"/>
                <a:gd name="T13" fmla="*/ 10 h 95"/>
                <a:gd name="T14" fmla="*/ 65 w 107"/>
                <a:gd name="T15" fmla="*/ 19 h 95"/>
                <a:gd name="T16" fmla="*/ 53 w 107"/>
                <a:gd name="T17" fmla="*/ 7 h 95"/>
                <a:gd name="T18" fmla="*/ 54 w 107"/>
                <a:gd name="T19" fmla="*/ 0 h 95"/>
                <a:gd name="T20" fmla="*/ 66 w 107"/>
                <a:gd name="T21" fmla="*/ 8 h 95"/>
                <a:gd name="T22" fmla="*/ 90 w 107"/>
                <a:gd name="T23" fmla="*/ 15 h 95"/>
                <a:gd name="T24" fmla="*/ 106 w 107"/>
                <a:gd name="T25" fmla="*/ 23 h 95"/>
                <a:gd name="T26" fmla="*/ 105 w 107"/>
                <a:gd name="T27" fmla="*/ 33 h 95"/>
                <a:gd name="T28" fmla="*/ 103 w 107"/>
                <a:gd name="T29" fmla="*/ 49 h 95"/>
                <a:gd name="T30" fmla="*/ 96 w 107"/>
                <a:gd name="T31" fmla="*/ 76 h 95"/>
                <a:gd name="T32" fmla="*/ 88 w 107"/>
                <a:gd name="T33" fmla="*/ 86 h 95"/>
                <a:gd name="T34" fmla="*/ 0 w 107"/>
                <a:gd name="T35" fmla="*/ 94 h 95"/>
                <a:gd name="T36" fmla="*/ 1 w 107"/>
                <a:gd name="T37" fmla="*/ 90 h 9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07"/>
                <a:gd name="T58" fmla="*/ 0 h 95"/>
                <a:gd name="T59" fmla="*/ 107 w 107"/>
                <a:gd name="T60" fmla="*/ 95 h 9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07" h="95">
                  <a:moveTo>
                    <a:pt x="1" y="90"/>
                  </a:moveTo>
                  <a:lnTo>
                    <a:pt x="8" y="78"/>
                  </a:lnTo>
                  <a:lnTo>
                    <a:pt x="4" y="59"/>
                  </a:lnTo>
                  <a:lnTo>
                    <a:pt x="27" y="25"/>
                  </a:lnTo>
                  <a:lnTo>
                    <a:pt x="35" y="16"/>
                  </a:lnTo>
                  <a:lnTo>
                    <a:pt x="42" y="10"/>
                  </a:lnTo>
                  <a:lnTo>
                    <a:pt x="47" y="10"/>
                  </a:lnTo>
                  <a:lnTo>
                    <a:pt x="65" y="19"/>
                  </a:lnTo>
                  <a:lnTo>
                    <a:pt x="53" y="7"/>
                  </a:lnTo>
                  <a:lnTo>
                    <a:pt x="54" y="0"/>
                  </a:lnTo>
                  <a:lnTo>
                    <a:pt x="66" y="8"/>
                  </a:lnTo>
                  <a:lnTo>
                    <a:pt x="90" y="15"/>
                  </a:lnTo>
                  <a:lnTo>
                    <a:pt x="106" y="23"/>
                  </a:lnTo>
                  <a:lnTo>
                    <a:pt x="105" y="33"/>
                  </a:lnTo>
                  <a:lnTo>
                    <a:pt x="103" y="49"/>
                  </a:lnTo>
                  <a:lnTo>
                    <a:pt x="96" y="76"/>
                  </a:lnTo>
                  <a:lnTo>
                    <a:pt x="88" y="86"/>
                  </a:lnTo>
                  <a:lnTo>
                    <a:pt x="0" y="94"/>
                  </a:lnTo>
                  <a:lnTo>
                    <a:pt x="1" y="90"/>
                  </a:lnTo>
                </a:path>
              </a:pathLst>
            </a:custGeom>
            <a:solidFill>
              <a:srgbClr val="00000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714" name="Line 325">
              <a:extLst>
                <a:ext uri="{FF2B5EF4-FFF2-40B4-BE49-F238E27FC236}">
                  <a16:creationId xmlns:a16="http://schemas.microsoft.com/office/drawing/2014/main" id="{9268972E-5608-4BEF-BD39-1661DA418716}"/>
                </a:ext>
              </a:extLst>
            </p:cNvPr>
            <p:cNvSpPr>
              <a:spLocks noChangeAspect="1" noChangeShapeType="1"/>
            </p:cNvSpPr>
            <p:nvPr/>
          </p:nvSpPr>
          <p:spPr bwMode="auto">
            <a:xfrm flipH="1">
              <a:off x="2187" y="2081"/>
              <a:ext cx="32" cy="19"/>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715" name="Freeform 326">
              <a:extLst>
                <a:ext uri="{FF2B5EF4-FFF2-40B4-BE49-F238E27FC236}">
                  <a16:creationId xmlns:a16="http://schemas.microsoft.com/office/drawing/2014/main" id="{F9C5B45D-FF5D-4AFF-A3B2-F5E424F9ACD2}"/>
                </a:ext>
              </a:extLst>
            </p:cNvPr>
            <p:cNvSpPr>
              <a:spLocks noChangeAspect="1"/>
            </p:cNvSpPr>
            <p:nvPr/>
          </p:nvSpPr>
          <p:spPr bwMode="auto">
            <a:xfrm>
              <a:off x="2283" y="2084"/>
              <a:ext cx="32" cy="65"/>
            </a:xfrm>
            <a:custGeom>
              <a:avLst/>
              <a:gdLst>
                <a:gd name="T0" fmla="*/ 0 w 32"/>
                <a:gd name="T1" fmla="*/ 0 h 65"/>
                <a:gd name="T2" fmla="*/ 21 w 32"/>
                <a:gd name="T3" fmla="*/ 18 h 65"/>
                <a:gd name="T4" fmla="*/ 31 w 32"/>
                <a:gd name="T5" fmla="*/ 39 h 65"/>
                <a:gd name="T6" fmla="*/ 29 w 32"/>
                <a:gd name="T7" fmla="*/ 64 h 65"/>
                <a:gd name="T8" fmla="*/ 0 60000 65536"/>
                <a:gd name="T9" fmla="*/ 0 60000 65536"/>
                <a:gd name="T10" fmla="*/ 0 60000 65536"/>
                <a:gd name="T11" fmla="*/ 0 60000 65536"/>
                <a:gd name="T12" fmla="*/ 0 w 32"/>
                <a:gd name="T13" fmla="*/ 0 h 65"/>
                <a:gd name="T14" fmla="*/ 32 w 32"/>
                <a:gd name="T15" fmla="*/ 65 h 65"/>
              </a:gdLst>
              <a:ahLst/>
              <a:cxnLst>
                <a:cxn ang="T8">
                  <a:pos x="T0" y="T1"/>
                </a:cxn>
                <a:cxn ang="T9">
                  <a:pos x="T2" y="T3"/>
                </a:cxn>
                <a:cxn ang="T10">
                  <a:pos x="T4" y="T5"/>
                </a:cxn>
                <a:cxn ang="T11">
                  <a:pos x="T6" y="T7"/>
                </a:cxn>
              </a:cxnLst>
              <a:rect l="T12" t="T13" r="T14" b="T15"/>
              <a:pathLst>
                <a:path w="32" h="65">
                  <a:moveTo>
                    <a:pt x="0" y="0"/>
                  </a:moveTo>
                  <a:lnTo>
                    <a:pt x="21" y="18"/>
                  </a:lnTo>
                  <a:lnTo>
                    <a:pt x="31" y="39"/>
                  </a:lnTo>
                  <a:lnTo>
                    <a:pt x="29" y="64"/>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16" name="Freeform 327">
              <a:extLst>
                <a:ext uri="{FF2B5EF4-FFF2-40B4-BE49-F238E27FC236}">
                  <a16:creationId xmlns:a16="http://schemas.microsoft.com/office/drawing/2014/main" id="{397EB05A-2ECA-4FE0-990B-188963B2F487}"/>
                </a:ext>
              </a:extLst>
            </p:cNvPr>
            <p:cNvSpPr>
              <a:spLocks noChangeAspect="1"/>
            </p:cNvSpPr>
            <p:nvPr/>
          </p:nvSpPr>
          <p:spPr bwMode="auto">
            <a:xfrm>
              <a:off x="2314" y="2053"/>
              <a:ext cx="67" cy="36"/>
            </a:xfrm>
            <a:custGeom>
              <a:avLst/>
              <a:gdLst>
                <a:gd name="T0" fmla="*/ 0 w 67"/>
                <a:gd name="T1" fmla="*/ 35 h 36"/>
                <a:gd name="T2" fmla="*/ 41 w 67"/>
                <a:gd name="T3" fmla="*/ 0 h 36"/>
                <a:gd name="T4" fmla="*/ 66 w 67"/>
                <a:gd name="T5" fmla="*/ 12 h 36"/>
                <a:gd name="T6" fmla="*/ 0 60000 65536"/>
                <a:gd name="T7" fmla="*/ 0 60000 65536"/>
                <a:gd name="T8" fmla="*/ 0 60000 65536"/>
                <a:gd name="T9" fmla="*/ 0 w 67"/>
                <a:gd name="T10" fmla="*/ 0 h 36"/>
                <a:gd name="T11" fmla="*/ 67 w 67"/>
                <a:gd name="T12" fmla="*/ 36 h 36"/>
              </a:gdLst>
              <a:ahLst/>
              <a:cxnLst>
                <a:cxn ang="T6">
                  <a:pos x="T0" y="T1"/>
                </a:cxn>
                <a:cxn ang="T7">
                  <a:pos x="T2" y="T3"/>
                </a:cxn>
                <a:cxn ang="T8">
                  <a:pos x="T4" y="T5"/>
                </a:cxn>
              </a:cxnLst>
              <a:rect l="T9" t="T10" r="T11" b="T12"/>
              <a:pathLst>
                <a:path w="67" h="36">
                  <a:moveTo>
                    <a:pt x="0" y="35"/>
                  </a:moveTo>
                  <a:lnTo>
                    <a:pt x="41" y="0"/>
                  </a:lnTo>
                  <a:lnTo>
                    <a:pt x="66" y="12"/>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17" name="Freeform 328">
              <a:extLst>
                <a:ext uri="{FF2B5EF4-FFF2-40B4-BE49-F238E27FC236}">
                  <a16:creationId xmlns:a16="http://schemas.microsoft.com/office/drawing/2014/main" id="{4F27847D-24F2-422C-B109-9086C6C1AEC0}"/>
                </a:ext>
              </a:extLst>
            </p:cNvPr>
            <p:cNvSpPr>
              <a:spLocks noChangeAspect="1"/>
            </p:cNvSpPr>
            <p:nvPr/>
          </p:nvSpPr>
          <p:spPr bwMode="auto">
            <a:xfrm>
              <a:off x="2306" y="2034"/>
              <a:ext cx="44" cy="50"/>
            </a:xfrm>
            <a:custGeom>
              <a:avLst/>
              <a:gdLst>
                <a:gd name="T0" fmla="*/ 0 w 44"/>
                <a:gd name="T1" fmla="*/ 49 h 50"/>
                <a:gd name="T2" fmla="*/ 43 w 44"/>
                <a:gd name="T3" fmla="*/ 18 h 50"/>
                <a:gd name="T4" fmla="*/ 29 w 44"/>
                <a:gd name="T5" fmla="*/ 0 h 50"/>
                <a:gd name="T6" fmla="*/ 0 60000 65536"/>
                <a:gd name="T7" fmla="*/ 0 60000 65536"/>
                <a:gd name="T8" fmla="*/ 0 60000 65536"/>
                <a:gd name="T9" fmla="*/ 0 w 44"/>
                <a:gd name="T10" fmla="*/ 0 h 50"/>
                <a:gd name="T11" fmla="*/ 44 w 44"/>
                <a:gd name="T12" fmla="*/ 50 h 50"/>
              </a:gdLst>
              <a:ahLst/>
              <a:cxnLst>
                <a:cxn ang="T6">
                  <a:pos x="T0" y="T1"/>
                </a:cxn>
                <a:cxn ang="T7">
                  <a:pos x="T2" y="T3"/>
                </a:cxn>
                <a:cxn ang="T8">
                  <a:pos x="T4" y="T5"/>
                </a:cxn>
              </a:cxnLst>
              <a:rect l="T9" t="T10" r="T11" b="T12"/>
              <a:pathLst>
                <a:path w="44" h="50">
                  <a:moveTo>
                    <a:pt x="0" y="49"/>
                  </a:moveTo>
                  <a:lnTo>
                    <a:pt x="43" y="18"/>
                  </a:lnTo>
                  <a:lnTo>
                    <a:pt x="29" y="0"/>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18" name="Freeform 329">
              <a:extLst>
                <a:ext uri="{FF2B5EF4-FFF2-40B4-BE49-F238E27FC236}">
                  <a16:creationId xmlns:a16="http://schemas.microsoft.com/office/drawing/2014/main" id="{28D7CE0D-7158-4449-BAFE-6EB05F8A8C15}"/>
                </a:ext>
              </a:extLst>
            </p:cNvPr>
            <p:cNvSpPr>
              <a:spLocks noChangeAspect="1"/>
            </p:cNvSpPr>
            <p:nvPr/>
          </p:nvSpPr>
          <p:spPr bwMode="auto">
            <a:xfrm>
              <a:off x="1803" y="2129"/>
              <a:ext cx="85" cy="226"/>
            </a:xfrm>
            <a:custGeom>
              <a:avLst/>
              <a:gdLst>
                <a:gd name="T0" fmla="*/ 0 w 85"/>
                <a:gd name="T1" fmla="*/ 0 h 226"/>
                <a:gd name="T2" fmla="*/ 30 w 85"/>
                <a:gd name="T3" fmla="*/ 17 h 226"/>
                <a:gd name="T4" fmla="*/ 50 w 85"/>
                <a:gd name="T5" fmla="*/ 31 h 226"/>
                <a:gd name="T6" fmla="*/ 65 w 85"/>
                <a:gd name="T7" fmla="*/ 60 h 226"/>
                <a:gd name="T8" fmla="*/ 71 w 85"/>
                <a:gd name="T9" fmla="*/ 71 h 226"/>
                <a:gd name="T10" fmla="*/ 80 w 85"/>
                <a:gd name="T11" fmla="*/ 107 h 226"/>
                <a:gd name="T12" fmla="*/ 84 w 85"/>
                <a:gd name="T13" fmla="*/ 132 h 226"/>
                <a:gd name="T14" fmla="*/ 81 w 85"/>
                <a:gd name="T15" fmla="*/ 163 h 226"/>
                <a:gd name="T16" fmla="*/ 71 w 85"/>
                <a:gd name="T17" fmla="*/ 188 h 226"/>
                <a:gd name="T18" fmla="*/ 63 w 85"/>
                <a:gd name="T19" fmla="*/ 207 h 226"/>
                <a:gd name="T20" fmla="*/ 47 w 85"/>
                <a:gd name="T21" fmla="*/ 225 h 2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5"/>
                <a:gd name="T34" fmla="*/ 0 h 226"/>
                <a:gd name="T35" fmla="*/ 85 w 85"/>
                <a:gd name="T36" fmla="*/ 226 h 22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5" h="226">
                  <a:moveTo>
                    <a:pt x="0" y="0"/>
                  </a:moveTo>
                  <a:lnTo>
                    <a:pt x="30" y="17"/>
                  </a:lnTo>
                  <a:lnTo>
                    <a:pt x="50" y="31"/>
                  </a:lnTo>
                  <a:lnTo>
                    <a:pt x="65" y="60"/>
                  </a:lnTo>
                  <a:lnTo>
                    <a:pt x="71" y="71"/>
                  </a:lnTo>
                  <a:lnTo>
                    <a:pt x="80" y="107"/>
                  </a:lnTo>
                  <a:lnTo>
                    <a:pt x="84" y="132"/>
                  </a:lnTo>
                  <a:lnTo>
                    <a:pt x="81" y="163"/>
                  </a:lnTo>
                  <a:lnTo>
                    <a:pt x="71" y="188"/>
                  </a:lnTo>
                  <a:lnTo>
                    <a:pt x="63" y="207"/>
                  </a:lnTo>
                  <a:lnTo>
                    <a:pt x="47" y="225"/>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19" name="Freeform 330">
              <a:extLst>
                <a:ext uri="{FF2B5EF4-FFF2-40B4-BE49-F238E27FC236}">
                  <a16:creationId xmlns:a16="http://schemas.microsoft.com/office/drawing/2014/main" id="{9DF479C7-60D0-4211-8647-F62F7441F3F9}"/>
                </a:ext>
              </a:extLst>
            </p:cNvPr>
            <p:cNvSpPr>
              <a:spLocks noChangeAspect="1"/>
            </p:cNvSpPr>
            <p:nvPr/>
          </p:nvSpPr>
          <p:spPr bwMode="auto">
            <a:xfrm>
              <a:off x="1445" y="2290"/>
              <a:ext cx="814" cy="62"/>
            </a:xfrm>
            <a:custGeom>
              <a:avLst/>
              <a:gdLst>
                <a:gd name="T0" fmla="*/ 0 w 814"/>
                <a:gd name="T1" fmla="*/ 0 h 62"/>
                <a:gd name="T2" fmla="*/ 163 w 814"/>
                <a:gd name="T3" fmla="*/ 21 h 62"/>
                <a:gd name="T4" fmla="*/ 426 w 814"/>
                <a:gd name="T5" fmla="*/ 45 h 62"/>
                <a:gd name="T6" fmla="*/ 813 w 814"/>
                <a:gd name="T7" fmla="*/ 61 h 62"/>
                <a:gd name="T8" fmla="*/ 410 w 814"/>
                <a:gd name="T9" fmla="*/ 54 h 62"/>
                <a:gd name="T10" fmla="*/ 201 w 814"/>
                <a:gd name="T11" fmla="*/ 38 h 62"/>
                <a:gd name="T12" fmla="*/ 37 w 814"/>
                <a:gd name="T13" fmla="*/ 8 h 62"/>
                <a:gd name="T14" fmla="*/ 0 w 814"/>
                <a:gd name="T15" fmla="*/ 0 h 62"/>
                <a:gd name="T16" fmla="*/ 0 60000 65536"/>
                <a:gd name="T17" fmla="*/ 0 60000 65536"/>
                <a:gd name="T18" fmla="*/ 0 60000 65536"/>
                <a:gd name="T19" fmla="*/ 0 60000 65536"/>
                <a:gd name="T20" fmla="*/ 0 60000 65536"/>
                <a:gd name="T21" fmla="*/ 0 60000 65536"/>
                <a:gd name="T22" fmla="*/ 0 60000 65536"/>
                <a:gd name="T23" fmla="*/ 0 60000 65536"/>
                <a:gd name="T24" fmla="*/ 0 w 814"/>
                <a:gd name="T25" fmla="*/ 0 h 62"/>
                <a:gd name="T26" fmla="*/ 814 w 814"/>
                <a:gd name="T27" fmla="*/ 62 h 6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14" h="62">
                  <a:moveTo>
                    <a:pt x="0" y="0"/>
                  </a:moveTo>
                  <a:lnTo>
                    <a:pt x="163" y="21"/>
                  </a:lnTo>
                  <a:lnTo>
                    <a:pt x="426" y="45"/>
                  </a:lnTo>
                  <a:lnTo>
                    <a:pt x="813" y="61"/>
                  </a:lnTo>
                  <a:lnTo>
                    <a:pt x="410" y="54"/>
                  </a:lnTo>
                  <a:lnTo>
                    <a:pt x="201" y="38"/>
                  </a:lnTo>
                  <a:lnTo>
                    <a:pt x="37" y="8"/>
                  </a:lnTo>
                  <a:lnTo>
                    <a:pt x="0" y="0"/>
                  </a:lnTo>
                </a:path>
              </a:pathLst>
            </a:custGeom>
            <a:solidFill>
              <a:srgbClr val="00000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720" name="Freeform 331">
              <a:extLst>
                <a:ext uri="{FF2B5EF4-FFF2-40B4-BE49-F238E27FC236}">
                  <a16:creationId xmlns:a16="http://schemas.microsoft.com/office/drawing/2014/main" id="{430A9A52-4052-4592-87CE-C8AB2DF0B82B}"/>
                </a:ext>
              </a:extLst>
            </p:cNvPr>
            <p:cNvSpPr>
              <a:spLocks noChangeAspect="1"/>
            </p:cNvSpPr>
            <p:nvPr/>
          </p:nvSpPr>
          <p:spPr bwMode="auto">
            <a:xfrm>
              <a:off x="1879" y="2205"/>
              <a:ext cx="156" cy="150"/>
            </a:xfrm>
            <a:custGeom>
              <a:avLst/>
              <a:gdLst>
                <a:gd name="T0" fmla="*/ 0 w 156"/>
                <a:gd name="T1" fmla="*/ 9 h 150"/>
                <a:gd name="T2" fmla="*/ 142 w 156"/>
                <a:gd name="T3" fmla="*/ 0 h 150"/>
                <a:gd name="T4" fmla="*/ 151 w 156"/>
                <a:gd name="T5" fmla="*/ 25 h 150"/>
                <a:gd name="T6" fmla="*/ 155 w 156"/>
                <a:gd name="T7" fmla="*/ 57 h 150"/>
                <a:gd name="T8" fmla="*/ 151 w 156"/>
                <a:gd name="T9" fmla="*/ 96 h 150"/>
                <a:gd name="T10" fmla="*/ 141 w 156"/>
                <a:gd name="T11" fmla="*/ 121 h 150"/>
                <a:gd name="T12" fmla="*/ 127 w 156"/>
                <a:gd name="T13" fmla="*/ 140 h 150"/>
                <a:gd name="T14" fmla="*/ 113 w 156"/>
                <a:gd name="T15" fmla="*/ 149 h 150"/>
                <a:gd name="T16" fmla="*/ 0 60000 65536"/>
                <a:gd name="T17" fmla="*/ 0 60000 65536"/>
                <a:gd name="T18" fmla="*/ 0 60000 65536"/>
                <a:gd name="T19" fmla="*/ 0 60000 65536"/>
                <a:gd name="T20" fmla="*/ 0 60000 65536"/>
                <a:gd name="T21" fmla="*/ 0 60000 65536"/>
                <a:gd name="T22" fmla="*/ 0 60000 65536"/>
                <a:gd name="T23" fmla="*/ 0 60000 65536"/>
                <a:gd name="T24" fmla="*/ 0 w 156"/>
                <a:gd name="T25" fmla="*/ 0 h 150"/>
                <a:gd name="T26" fmla="*/ 156 w 156"/>
                <a:gd name="T27" fmla="*/ 150 h 15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6" h="150">
                  <a:moveTo>
                    <a:pt x="0" y="9"/>
                  </a:moveTo>
                  <a:lnTo>
                    <a:pt x="142" y="0"/>
                  </a:lnTo>
                  <a:lnTo>
                    <a:pt x="151" y="25"/>
                  </a:lnTo>
                  <a:lnTo>
                    <a:pt x="155" y="57"/>
                  </a:lnTo>
                  <a:lnTo>
                    <a:pt x="151" y="96"/>
                  </a:lnTo>
                  <a:lnTo>
                    <a:pt x="141" y="121"/>
                  </a:lnTo>
                  <a:lnTo>
                    <a:pt x="127" y="140"/>
                  </a:lnTo>
                  <a:lnTo>
                    <a:pt x="113" y="149"/>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21" name="Freeform 332">
              <a:extLst>
                <a:ext uri="{FF2B5EF4-FFF2-40B4-BE49-F238E27FC236}">
                  <a16:creationId xmlns:a16="http://schemas.microsoft.com/office/drawing/2014/main" id="{86C371EF-1520-4D20-A389-1AF50E5C4F90}"/>
                </a:ext>
              </a:extLst>
            </p:cNvPr>
            <p:cNvSpPr>
              <a:spLocks noChangeAspect="1"/>
            </p:cNvSpPr>
            <p:nvPr/>
          </p:nvSpPr>
          <p:spPr bwMode="auto">
            <a:xfrm>
              <a:off x="1977" y="2128"/>
              <a:ext cx="39" cy="70"/>
            </a:xfrm>
            <a:custGeom>
              <a:avLst/>
              <a:gdLst>
                <a:gd name="T0" fmla="*/ 0 w 39"/>
                <a:gd name="T1" fmla="*/ 0 h 70"/>
                <a:gd name="T2" fmla="*/ 17 w 39"/>
                <a:gd name="T3" fmla="*/ 20 h 70"/>
                <a:gd name="T4" fmla="*/ 23 w 39"/>
                <a:gd name="T5" fmla="*/ 35 h 70"/>
                <a:gd name="T6" fmla="*/ 34 w 39"/>
                <a:gd name="T7" fmla="*/ 48 h 70"/>
                <a:gd name="T8" fmla="*/ 38 w 39"/>
                <a:gd name="T9" fmla="*/ 69 h 70"/>
                <a:gd name="T10" fmla="*/ 0 60000 65536"/>
                <a:gd name="T11" fmla="*/ 0 60000 65536"/>
                <a:gd name="T12" fmla="*/ 0 60000 65536"/>
                <a:gd name="T13" fmla="*/ 0 60000 65536"/>
                <a:gd name="T14" fmla="*/ 0 60000 65536"/>
                <a:gd name="T15" fmla="*/ 0 w 39"/>
                <a:gd name="T16" fmla="*/ 0 h 70"/>
                <a:gd name="T17" fmla="*/ 39 w 39"/>
                <a:gd name="T18" fmla="*/ 70 h 70"/>
              </a:gdLst>
              <a:ahLst/>
              <a:cxnLst>
                <a:cxn ang="T10">
                  <a:pos x="T0" y="T1"/>
                </a:cxn>
                <a:cxn ang="T11">
                  <a:pos x="T2" y="T3"/>
                </a:cxn>
                <a:cxn ang="T12">
                  <a:pos x="T4" y="T5"/>
                </a:cxn>
                <a:cxn ang="T13">
                  <a:pos x="T6" y="T7"/>
                </a:cxn>
                <a:cxn ang="T14">
                  <a:pos x="T8" y="T9"/>
                </a:cxn>
              </a:cxnLst>
              <a:rect l="T15" t="T16" r="T17" b="T18"/>
              <a:pathLst>
                <a:path w="39" h="70">
                  <a:moveTo>
                    <a:pt x="0" y="0"/>
                  </a:moveTo>
                  <a:lnTo>
                    <a:pt x="17" y="20"/>
                  </a:lnTo>
                  <a:lnTo>
                    <a:pt x="23" y="35"/>
                  </a:lnTo>
                  <a:lnTo>
                    <a:pt x="34" y="48"/>
                  </a:lnTo>
                  <a:lnTo>
                    <a:pt x="38" y="69"/>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22" name="Line 333">
              <a:extLst>
                <a:ext uri="{FF2B5EF4-FFF2-40B4-BE49-F238E27FC236}">
                  <a16:creationId xmlns:a16="http://schemas.microsoft.com/office/drawing/2014/main" id="{3E3EB068-9400-4696-AEB3-A443A0CE9D35}"/>
                </a:ext>
              </a:extLst>
            </p:cNvPr>
            <p:cNvSpPr>
              <a:spLocks noChangeAspect="1" noChangeShapeType="1"/>
            </p:cNvSpPr>
            <p:nvPr/>
          </p:nvSpPr>
          <p:spPr bwMode="auto">
            <a:xfrm flipV="1">
              <a:off x="1868" y="2176"/>
              <a:ext cx="136" cy="1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723" name="Freeform 334">
              <a:extLst>
                <a:ext uri="{FF2B5EF4-FFF2-40B4-BE49-F238E27FC236}">
                  <a16:creationId xmlns:a16="http://schemas.microsoft.com/office/drawing/2014/main" id="{B250C8C4-844A-4861-96BD-0D4B04FCF10C}"/>
                </a:ext>
              </a:extLst>
            </p:cNvPr>
            <p:cNvSpPr>
              <a:spLocks noChangeAspect="1"/>
            </p:cNvSpPr>
            <p:nvPr/>
          </p:nvSpPr>
          <p:spPr bwMode="auto">
            <a:xfrm>
              <a:off x="2161" y="2167"/>
              <a:ext cx="18" cy="79"/>
            </a:xfrm>
            <a:custGeom>
              <a:avLst/>
              <a:gdLst>
                <a:gd name="T0" fmla="*/ 0 w 18"/>
                <a:gd name="T1" fmla="*/ 0 h 79"/>
                <a:gd name="T2" fmla="*/ 7 w 18"/>
                <a:gd name="T3" fmla="*/ 8 h 79"/>
                <a:gd name="T4" fmla="*/ 6 w 18"/>
                <a:gd name="T5" fmla="*/ 26 h 79"/>
                <a:gd name="T6" fmla="*/ 10 w 18"/>
                <a:gd name="T7" fmla="*/ 32 h 79"/>
                <a:gd name="T8" fmla="*/ 17 w 18"/>
                <a:gd name="T9" fmla="*/ 54 h 79"/>
                <a:gd name="T10" fmla="*/ 12 w 18"/>
                <a:gd name="T11" fmla="*/ 78 h 79"/>
                <a:gd name="T12" fmla="*/ 0 60000 65536"/>
                <a:gd name="T13" fmla="*/ 0 60000 65536"/>
                <a:gd name="T14" fmla="*/ 0 60000 65536"/>
                <a:gd name="T15" fmla="*/ 0 60000 65536"/>
                <a:gd name="T16" fmla="*/ 0 60000 65536"/>
                <a:gd name="T17" fmla="*/ 0 60000 65536"/>
                <a:gd name="T18" fmla="*/ 0 w 18"/>
                <a:gd name="T19" fmla="*/ 0 h 79"/>
                <a:gd name="T20" fmla="*/ 18 w 18"/>
                <a:gd name="T21" fmla="*/ 79 h 79"/>
              </a:gdLst>
              <a:ahLst/>
              <a:cxnLst>
                <a:cxn ang="T12">
                  <a:pos x="T0" y="T1"/>
                </a:cxn>
                <a:cxn ang="T13">
                  <a:pos x="T2" y="T3"/>
                </a:cxn>
                <a:cxn ang="T14">
                  <a:pos x="T4" y="T5"/>
                </a:cxn>
                <a:cxn ang="T15">
                  <a:pos x="T6" y="T7"/>
                </a:cxn>
                <a:cxn ang="T16">
                  <a:pos x="T8" y="T9"/>
                </a:cxn>
                <a:cxn ang="T17">
                  <a:pos x="T10" y="T11"/>
                </a:cxn>
              </a:cxnLst>
              <a:rect l="T18" t="T19" r="T20" b="T21"/>
              <a:pathLst>
                <a:path w="18" h="79">
                  <a:moveTo>
                    <a:pt x="0" y="0"/>
                  </a:moveTo>
                  <a:lnTo>
                    <a:pt x="7" y="8"/>
                  </a:lnTo>
                  <a:lnTo>
                    <a:pt x="6" y="26"/>
                  </a:lnTo>
                  <a:lnTo>
                    <a:pt x="10" y="32"/>
                  </a:lnTo>
                  <a:lnTo>
                    <a:pt x="17" y="54"/>
                  </a:lnTo>
                  <a:lnTo>
                    <a:pt x="12" y="78"/>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24" name="Freeform 335">
              <a:extLst>
                <a:ext uri="{FF2B5EF4-FFF2-40B4-BE49-F238E27FC236}">
                  <a16:creationId xmlns:a16="http://schemas.microsoft.com/office/drawing/2014/main" id="{762E2C32-27FA-4250-AFA5-390B7D6C41F6}"/>
                </a:ext>
              </a:extLst>
            </p:cNvPr>
            <p:cNvSpPr>
              <a:spLocks noChangeAspect="1"/>
            </p:cNvSpPr>
            <p:nvPr/>
          </p:nvSpPr>
          <p:spPr bwMode="auto">
            <a:xfrm>
              <a:off x="2131" y="2235"/>
              <a:ext cx="98" cy="47"/>
            </a:xfrm>
            <a:custGeom>
              <a:avLst/>
              <a:gdLst>
                <a:gd name="T0" fmla="*/ 5 w 98"/>
                <a:gd name="T1" fmla="*/ 31 h 47"/>
                <a:gd name="T2" fmla="*/ 0 w 98"/>
                <a:gd name="T3" fmla="*/ 6 h 47"/>
                <a:gd name="T4" fmla="*/ 69 w 98"/>
                <a:gd name="T5" fmla="*/ 13 h 47"/>
                <a:gd name="T6" fmla="*/ 71 w 98"/>
                <a:gd name="T7" fmla="*/ 0 h 47"/>
                <a:gd name="T8" fmla="*/ 97 w 98"/>
                <a:gd name="T9" fmla="*/ 23 h 47"/>
                <a:gd name="T10" fmla="*/ 74 w 98"/>
                <a:gd name="T11" fmla="*/ 46 h 47"/>
                <a:gd name="T12" fmla="*/ 75 w 98"/>
                <a:gd name="T13" fmla="*/ 35 h 47"/>
                <a:gd name="T14" fmla="*/ 5 w 98"/>
                <a:gd name="T15" fmla="*/ 31 h 47"/>
                <a:gd name="T16" fmla="*/ 0 60000 65536"/>
                <a:gd name="T17" fmla="*/ 0 60000 65536"/>
                <a:gd name="T18" fmla="*/ 0 60000 65536"/>
                <a:gd name="T19" fmla="*/ 0 60000 65536"/>
                <a:gd name="T20" fmla="*/ 0 60000 65536"/>
                <a:gd name="T21" fmla="*/ 0 60000 65536"/>
                <a:gd name="T22" fmla="*/ 0 60000 65536"/>
                <a:gd name="T23" fmla="*/ 0 60000 65536"/>
                <a:gd name="T24" fmla="*/ 0 w 98"/>
                <a:gd name="T25" fmla="*/ 0 h 47"/>
                <a:gd name="T26" fmla="*/ 98 w 98"/>
                <a:gd name="T27" fmla="*/ 47 h 4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8" h="47">
                  <a:moveTo>
                    <a:pt x="5" y="31"/>
                  </a:moveTo>
                  <a:lnTo>
                    <a:pt x="0" y="6"/>
                  </a:lnTo>
                  <a:lnTo>
                    <a:pt x="69" y="13"/>
                  </a:lnTo>
                  <a:lnTo>
                    <a:pt x="71" y="0"/>
                  </a:lnTo>
                  <a:lnTo>
                    <a:pt x="97" y="23"/>
                  </a:lnTo>
                  <a:lnTo>
                    <a:pt x="74" y="46"/>
                  </a:lnTo>
                  <a:lnTo>
                    <a:pt x="75" y="35"/>
                  </a:lnTo>
                  <a:lnTo>
                    <a:pt x="5" y="31"/>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25" name="Freeform 336">
              <a:extLst>
                <a:ext uri="{FF2B5EF4-FFF2-40B4-BE49-F238E27FC236}">
                  <a16:creationId xmlns:a16="http://schemas.microsoft.com/office/drawing/2014/main" id="{1B6B1075-B168-43C3-9AE1-EF90830B7DE9}"/>
                </a:ext>
              </a:extLst>
            </p:cNvPr>
            <p:cNvSpPr>
              <a:spLocks noChangeAspect="1"/>
            </p:cNvSpPr>
            <p:nvPr/>
          </p:nvSpPr>
          <p:spPr bwMode="auto">
            <a:xfrm>
              <a:off x="2228" y="2244"/>
              <a:ext cx="26" cy="24"/>
            </a:xfrm>
            <a:custGeom>
              <a:avLst/>
              <a:gdLst>
                <a:gd name="T0" fmla="*/ 0 w 26"/>
                <a:gd name="T1" fmla="*/ 20 h 24"/>
                <a:gd name="T2" fmla="*/ 2 w 26"/>
                <a:gd name="T3" fmla="*/ 0 h 24"/>
                <a:gd name="T4" fmla="*/ 25 w 26"/>
                <a:gd name="T5" fmla="*/ 2 h 24"/>
                <a:gd name="T6" fmla="*/ 25 w 26"/>
                <a:gd name="T7" fmla="*/ 23 h 24"/>
                <a:gd name="T8" fmla="*/ 6 w 26"/>
                <a:gd name="T9" fmla="*/ 21 h 24"/>
                <a:gd name="T10" fmla="*/ 0 60000 65536"/>
                <a:gd name="T11" fmla="*/ 0 60000 65536"/>
                <a:gd name="T12" fmla="*/ 0 60000 65536"/>
                <a:gd name="T13" fmla="*/ 0 60000 65536"/>
                <a:gd name="T14" fmla="*/ 0 60000 65536"/>
                <a:gd name="T15" fmla="*/ 0 w 26"/>
                <a:gd name="T16" fmla="*/ 0 h 24"/>
                <a:gd name="T17" fmla="*/ 26 w 26"/>
                <a:gd name="T18" fmla="*/ 24 h 24"/>
              </a:gdLst>
              <a:ahLst/>
              <a:cxnLst>
                <a:cxn ang="T10">
                  <a:pos x="T0" y="T1"/>
                </a:cxn>
                <a:cxn ang="T11">
                  <a:pos x="T2" y="T3"/>
                </a:cxn>
                <a:cxn ang="T12">
                  <a:pos x="T4" y="T5"/>
                </a:cxn>
                <a:cxn ang="T13">
                  <a:pos x="T6" y="T7"/>
                </a:cxn>
                <a:cxn ang="T14">
                  <a:pos x="T8" y="T9"/>
                </a:cxn>
              </a:cxnLst>
              <a:rect l="T15" t="T16" r="T17" b="T18"/>
              <a:pathLst>
                <a:path w="26" h="24">
                  <a:moveTo>
                    <a:pt x="0" y="20"/>
                  </a:moveTo>
                  <a:lnTo>
                    <a:pt x="2" y="0"/>
                  </a:lnTo>
                  <a:lnTo>
                    <a:pt x="25" y="2"/>
                  </a:lnTo>
                  <a:lnTo>
                    <a:pt x="25" y="23"/>
                  </a:lnTo>
                  <a:lnTo>
                    <a:pt x="6" y="21"/>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26" name="Freeform 337">
              <a:extLst>
                <a:ext uri="{FF2B5EF4-FFF2-40B4-BE49-F238E27FC236}">
                  <a16:creationId xmlns:a16="http://schemas.microsoft.com/office/drawing/2014/main" id="{23A35855-6BF6-454C-8C68-C0120CB14964}"/>
                </a:ext>
              </a:extLst>
            </p:cNvPr>
            <p:cNvSpPr>
              <a:spLocks noChangeAspect="1"/>
            </p:cNvSpPr>
            <p:nvPr/>
          </p:nvSpPr>
          <p:spPr bwMode="auto">
            <a:xfrm>
              <a:off x="2017" y="2143"/>
              <a:ext cx="531" cy="63"/>
            </a:xfrm>
            <a:custGeom>
              <a:avLst/>
              <a:gdLst>
                <a:gd name="T0" fmla="*/ 0 w 531"/>
                <a:gd name="T1" fmla="*/ 56 h 63"/>
                <a:gd name="T2" fmla="*/ 506 w 531"/>
                <a:gd name="T3" fmla="*/ 62 h 63"/>
                <a:gd name="T4" fmla="*/ 499 w 531"/>
                <a:gd name="T5" fmla="*/ 16 h 63"/>
                <a:gd name="T6" fmla="*/ 530 w 531"/>
                <a:gd name="T7" fmla="*/ 19 h 63"/>
                <a:gd name="T8" fmla="*/ 518 w 531"/>
                <a:gd name="T9" fmla="*/ 0 h 63"/>
                <a:gd name="T10" fmla="*/ 0 60000 65536"/>
                <a:gd name="T11" fmla="*/ 0 60000 65536"/>
                <a:gd name="T12" fmla="*/ 0 60000 65536"/>
                <a:gd name="T13" fmla="*/ 0 60000 65536"/>
                <a:gd name="T14" fmla="*/ 0 60000 65536"/>
                <a:gd name="T15" fmla="*/ 0 w 531"/>
                <a:gd name="T16" fmla="*/ 0 h 63"/>
                <a:gd name="T17" fmla="*/ 531 w 531"/>
                <a:gd name="T18" fmla="*/ 63 h 63"/>
              </a:gdLst>
              <a:ahLst/>
              <a:cxnLst>
                <a:cxn ang="T10">
                  <a:pos x="T0" y="T1"/>
                </a:cxn>
                <a:cxn ang="T11">
                  <a:pos x="T2" y="T3"/>
                </a:cxn>
                <a:cxn ang="T12">
                  <a:pos x="T4" y="T5"/>
                </a:cxn>
                <a:cxn ang="T13">
                  <a:pos x="T6" y="T7"/>
                </a:cxn>
                <a:cxn ang="T14">
                  <a:pos x="T8" y="T9"/>
                </a:cxn>
              </a:cxnLst>
              <a:rect l="T15" t="T16" r="T17" b="T18"/>
              <a:pathLst>
                <a:path w="531" h="63">
                  <a:moveTo>
                    <a:pt x="0" y="56"/>
                  </a:moveTo>
                  <a:lnTo>
                    <a:pt x="506" y="62"/>
                  </a:lnTo>
                  <a:lnTo>
                    <a:pt x="499" y="16"/>
                  </a:lnTo>
                  <a:lnTo>
                    <a:pt x="530" y="19"/>
                  </a:lnTo>
                  <a:lnTo>
                    <a:pt x="518" y="0"/>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27" name="Freeform 338">
              <a:extLst>
                <a:ext uri="{FF2B5EF4-FFF2-40B4-BE49-F238E27FC236}">
                  <a16:creationId xmlns:a16="http://schemas.microsoft.com/office/drawing/2014/main" id="{72A67075-C969-4D0D-BE85-CF9E91580381}"/>
                </a:ext>
              </a:extLst>
            </p:cNvPr>
            <p:cNvSpPr>
              <a:spLocks noChangeAspect="1"/>
            </p:cNvSpPr>
            <p:nvPr/>
          </p:nvSpPr>
          <p:spPr bwMode="auto">
            <a:xfrm>
              <a:off x="2169" y="2269"/>
              <a:ext cx="18" cy="75"/>
            </a:xfrm>
            <a:custGeom>
              <a:avLst/>
              <a:gdLst>
                <a:gd name="T0" fmla="*/ 7 w 18"/>
                <a:gd name="T1" fmla="*/ 0 h 75"/>
                <a:gd name="T2" fmla="*/ 4 w 18"/>
                <a:gd name="T3" fmla="*/ 14 h 75"/>
                <a:gd name="T4" fmla="*/ 0 w 18"/>
                <a:gd name="T5" fmla="*/ 40 h 75"/>
                <a:gd name="T6" fmla="*/ 8 w 18"/>
                <a:gd name="T7" fmla="*/ 61 h 75"/>
                <a:gd name="T8" fmla="*/ 17 w 18"/>
                <a:gd name="T9" fmla="*/ 74 h 75"/>
                <a:gd name="T10" fmla="*/ 0 60000 65536"/>
                <a:gd name="T11" fmla="*/ 0 60000 65536"/>
                <a:gd name="T12" fmla="*/ 0 60000 65536"/>
                <a:gd name="T13" fmla="*/ 0 60000 65536"/>
                <a:gd name="T14" fmla="*/ 0 60000 65536"/>
                <a:gd name="T15" fmla="*/ 0 w 18"/>
                <a:gd name="T16" fmla="*/ 0 h 75"/>
                <a:gd name="T17" fmla="*/ 18 w 18"/>
                <a:gd name="T18" fmla="*/ 75 h 75"/>
              </a:gdLst>
              <a:ahLst/>
              <a:cxnLst>
                <a:cxn ang="T10">
                  <a:pos x="T0" y="T1"/>
                </a:cxn>
                <a:cxn ang="T11">
                  <a:pos x="T2" y="T3"/>
                </a:cxn>
                <a:cxn ang="T12">
                  <a:pos x="T4" y="T5"/>
                </a:cxn>
                <a:cxn ang="T13">
                  <a:pos x="T6" y="T7"/>
                </a:cxn>
                <a:cxn ang="T14">
                  <a:pos x="T8" y="T9"/>
                </a:cxn>
              </a:cxnLst>
              <a:rect l="T15" t="T16" r="T17" b="T18"/>
              <a:pathLst>
                <a:path w="18" h="75">
                  <a:moveTo>
                    <a:pt x="7" y="0"/>
                  </a:moveTo>
                  <a:lnTo>
                    <a:pt x="4" y="14"/>
                  </a:lnTo>
                  <a:lnTo>
                    <a:pt x="0" y="40"/>
                  </a:lnTo>
                  <a:lnTo>
                    <a:pt x="8" y="61"/>
                  </a:lnTo>
                  <a:lnTo>
                    <a:pt x="17" y="74"/>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28" name="Freeform 339">
              <a:extLst>
                <a:ext uri="{FF2B5EF4-FFF2-40B4-BE49-F238E27FC236}">
                  <a16:creationId xmlns:a16="http://schemas.microsoft.com/office/drawing/2014/main" id="{0DBEAD91-2573-412B-96F3-5CFEC5230AD0}"/>
                </a:ext>
              </a:extLst>
            </p:cNvPr>
            <p:cNvSpPr>
              <a:spLocks noChangeAspect="1"/>
            </p:cNvSpPr>
            <p:nvPr/>
          </p:nvSpPr>
          <p:spPr bwMode="auto">
            <a:xfrm>
              <a:off x="2537" y="2124"/>
              <a:ext cx="71" cy="260"/>
            </a:xfrm>
            <a:custGeom>
              <a:avLst/>
              <a:gdLst>
                <a:gd name="T0" fmla="*/ 0 w 71"/>
                <a:gd name="T1" fmla="*/ 0 h 260"/>
                <a:gd name="T2" fmla="*/ 10 w 71"/>
                <a:gd name="T3" fmla="*/ 37 h 260"/>
                <a:gd name="T4" fmla="*/ 15 w 71"/>
                <a:gd name="T5" fmla="*/ 58 h 260"/>
                <a:gd name="T6" fmla="*/ 20 w 71"/>
                <a:gd name="T7" fmla="*/ 77 h 260"/>
                <a:gd name="T8" fmla="*/ 27 w 71"/>
                <a:gd name="T9" fmla="*/ 117 h 260"/>
                <a:gd name="T10" fmla="*/ 30 w 71"/>
                <a:gd name="T11" fmla="*/ 155 h 260"/>
                <a:gd name="T12" fmla="*/ 43 w 71"/>
                <a:gd name="T13" fmla="*/ 203 h 260"/>
                <a:gd name="T14" fmla="*/ 60 w 71"/>
                <a:gd name="T15" fmla="*/ 236 h 260"/>
                <a:gd name="T16" fmla="*/ 70 w 71"/>
                <a:gd name="T17" fmla="*/ 259 h 26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1"/>
                <a:gd name="T28" fmla="*/ 0 h 260"/>
                <a:gd name="T29" fmla="*/ 71 w 71"/>
                <a:gd name="T30" fmla="*/ 260 h 26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1" h="260">
                  <a:moveTo>
                    <a:pt x="0" y="0"/>
                  </a:moveTo>
                  <a:lnTo>
                    <a:pt x="10" y="37"/>
                  </a:lnTo>
                  <a:lnTo>
                    <a:pt x="15" y="58"/>
                  </a:lnTo>
                  <a:lnTo>
                    <a:pt x="20" y="77"/>
                  </a:lnTo>
                  <a:lnTo>
                    <a:pt x="27" y="117"/>
                  </a:lnTo>
                  <a:lnTo>
                    <a:pt x="30" y="155"/>
                  </a:lnTo>
                  <a:lnTo>
                    <a:pt x="43" y="203"/>
                  </a:lnTo>
                  <a:lnTo>
                    <a:pt x="60" y="236"/>
                  </a:lnTo>
                  <a:lnTo>
                    <a:pt x="70" y="259"/>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29" name="Freeform 340">
              <a:extLst>
                <a:ext uri="{FF2B5EF4-FFF2-40B4-BE49-F238E27FC236}">
                  <a16:creationId xmlns:a16="http://schemas.microsoft.com/office/drawing/2014/main" id="{45AA979C-E529-4152-BA32-1C91B902E29B}"/>
                </a:ext>
              </a:extLst>
            </p:cNvPr>
            <p:cNvSpPr>
              <a:spLocks noChangeAspect="1"/>
            </p:cNvSpPr>
            <p:nvPr/>
          </p:nvSpPr>
          <p:spPr bwMode="auto">
            <a:xfrm>
              <a:off x="2524" y="2198"/>
              <a:ext cx="345" cy="37"/>
            </a:xfrm>
            <a:custGeom>
              <a:avLst/>
              <a:gdLst>
                <a:gd name="T0" fmla="*/ 0 w 345"/>
                <a:gd name="T1" fmla="*/ 0 h 37"/>
                <a:gd name="T2" fmla="*/ 58 w 345"/>
                <a:gd name="T3" fmla="*/ 6 h 37"/>
                <a:gd name="T4" fmla="*/ 147 w 345"/>
                <a:gd name="T5" fmla="*/ 15 h 37"/>
                <a:gd name="T6" fmla="*/ 237 w 345"/>
                <a:gd name="T7" fmla="*/ 25 h 37"/>
                <a:gd name="T8" fmla="*/ 344 w 345"/>
                <a:gd name="T9" fmla="*/ 36 h 37"/>
                <a:gd name="T10" fmla="*/ 0 60000 65536"/>
                <a:gd name="T11" fmla="*/ 0 60000 65536"/>
                <a:gd name="T12" fmla="*/ 0 60000 65536"/>
                <a:gd name="T13" fmla="*/ 0 60000 65536"/>
                <a:gd name="T14" fmla="*/ 0 60000 65536"/>
                <a:gd name="T15" fmla="*/ 0 w 345"/>
                <a:gd name="T16" fmla="*/ 0 h 37"/>
                <a:gd name="T17" fmla="*/ 345 w 345"/>
                <a:gd name="T18" fmla="*/ 37 h 37"/>
              </a:gdLst>
              <a:ahLst/>
              <a:cxnLst>
                <a:cxn ang="T10">
                  <a:pos x="T0" y="T1"/>
                </a:cxn>
                <a:cxn ang="T11">
                  <a:pos x="T2" y="T3"/>
                </a:cxn>
                <a:cxn ang="T12">
                  <a:pos x="T4" y="T5"/>
                </a:cxn>
                <a:cxn ang="T13">
                  <a:pos x="T6" y="T7"/>
                </a:cxn>
                <a:cxn ang="T14">
                  <a:pos x="T8" y="T9"/>
                </a:cxn>
              </a:cxnLst>
              <a:rect l="T15" t="T16" r="T17" b="T18"/>
              <a:pathLst>
                <a:path w="345" h="37">
                  <a:moveTo>
                    <a:pt x="0" y="0"/>
                  </a:moveTo>
                  <a:lnTo>
                    <a:pt x="58" y="6"/>
                  </a:lnTo>
                  <a:lnTo>
                    <a:pt x="147" y="15"/>
                  </a:lnTo>
                  <a:lnTo>
                    <a:pt x="237" y="25"/>
                  </a:lnTo>
                  <a:lnTo>
                    <a:pt x="344" y="36"/>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30" name="Freeform 341">
              <a:extLst>
                <a:ext uri="{FF2B5EF4-FFF2-40B4-BE49-F238E27FC236}">
                  <a16:creationId xmlns:a16="http://schemas.microsoft.com/office/drawing/2014/main" id="{4702C01E-D037-44BA-BE86-A119342D8C84}"/>
                </a:ext>
              </a:extLst>
            </p:cNvPr>
            <p:cNvSpPr>
              <a:spLocks noChangeAspect="1"/>
            </p:cNvSpPr>
            <p:nvPr/>
          </p:nvSpPr>
          <p:spPr bwMode="auto">
            <a:xfrm>
              <a:off x="2647" y="2128"/>
              <a:ext cx="91" cy="62"/>
            </a:xfrm>
            <a:custGeom>
              <a:avLst/>
              <a:gdLst>
                <a:gd name="T0" fmla="*/ 13 w 91"/>
                <a:gd name="T1" fmla="*/ 59 h 62"/>
                <a:gd name="T2" fmla="*/ 0 w 91"/>
                <a:gd name="T3" fmla="*/ 0 h 62"/>
                <a:gd name="T4" fmla="*/ 70 w 91"/>
                <a:gd name="T5" fmla="*/ 7 h 62"/>
                <a:gd name="T6" fmla="*/ 90 w 91"/>
                <a:gd name="T7" fmla="*/ 61 h 62"/>
                <a:gd name="T8" fmla="*/ 13 w 91"/>
                <a:gd name="T9" fmla="*/ 59 h 62"/>
                <a:gd name="T10" fmla="*/ 0 60000 65536"/>
                <a:gd name="T11" fmla="*/ 0 60000 65536"/>
                <a:gd name="T12" fmla="*/ 0 60000 65536"/>
                <a:gd name="T13" fmla="*/ 0 60000 65536"/>
                <a:gd name="T14" fmla="*/ 0 60000 65536"/>
                <a:gd name="T15" fmla="*/ 0 w 91"/>
                <a:gd name="T16" fmla="*/ 0 h 62"/>
                <a:gd name="T17" fmla="*/ 91 w 91"/>
                <a:gd name="T18" fmla="*/ 62 h 62"/>
              </a:gdLst>
              <a:ahLst/>
              <a:cxnLst>
                <a:cxn ang="T10">
                  <a:pos x="T0" y="T1"/>
                </a:cxn>
                <a:cxn ang="T11">
                  <a:pos x="T2" y="T3"/>
                </a:cxn>
                <a:cxn ang="T12">
                  <a:pos x="T4" y="T5"/>
                </a:cxn>
                <a:cxn ang="T13">
                  <a:pos x="T6" y="T7"/>
                </a:cxn>
                <a:cxn ang="T14">
                  <a:pos x="T8" y="T9"/>
                </a:cxn>
              </a:cxnLst>
              <a:rect l="T15" t="T16" r="T17" b="T18"/>
              <a:pathLst>
                <a:path w="91" h="62">
                  <a:moveTo>
                    <a:pt x="13" y="59"/>
                  </a:moveTo>
                  <a:lnTo>
                    <a:pt x="0" y="0"/>
                  </a:lnTo>
                  <a:lnTo>
                    <a:pt x="70" y="7"/>
                  </a:lnTo>
                  <a:lnTo>
                    <a:pt x="90" y="61"/>
                  </a:lnTo>
                  <a:lnTo>
                    <a:pt x="13" y="59"/>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31" name="Freeform 342">
              <a:extLst>
                <a:ext uri="{FF2B5EF4-FFF2-40B4-BE49-F238E27FC236}">
                  <a16:creationId xmlns:a16="http://schemas.microsoft.com/office/drawing/2014/main" id="{B3A3F5D6-404E-4BDD-9FF1-17AF52FDE488}"/>
                </a:ext>
              </a:extLst>
            </p:cNvPr>
            <p:cNvSpPr>
              <a:spLocks noChangeAspect="1"/>
            </p:cNvSpPr>
            <p:nvPr/>
          </p:nvSpPr>
          <p:spPr bwMode="auto">
            <a:xfrm>
              <a:off x="2610" y="2288"/>
              <a:ext cx="316" cy="69"/>
            </a:xfrm>
            <a:custGeom>
              <a:avLst/>
              <a:gdLst>
                <a:gd name="T0" fmla="*/ 277 w 316"/>
                <a:gd name="T1" fmla="*/ 1 h 69"/>
                <a:gd name="T2" fmla="*/ 34 w 316"/>
                <a:gd name="T3" fmla="*/ 0 h 69"/>
                <a:gd name="T4" fmla="*/ 0 w 316"/>
                <a:gd name="T5" fmla="*/ 17 h 69"/>
                <a:gd name="T6" fmla="*/ 3 w 316"/>
                <a:gd name="T7" fmla="*/ 28 h 69"/>
                <a:gd name="T8" fmla="*/ 47 w 316"/>
                <a:gd name="T9" fmla="*/ 47 h 69"/>
                <a:gd name="T10" fmla="*/ 315 w 316"/>
                <a:gd name="T11" fmla="*/ 68 h 69"/>
                <a:gd name="T12" fmla="*/ 0 60000 65536"/>
                <a:gd name="T13" fmla="*/ 0 60000 65536"/>
                <a:gd name="T14" fmla="*/ 0 60000 65536"/>
                <a:gd name="T15" fmla="*/ 0 60000 65536"/>
                <a:gd name="T16" fmla="*/ 0 60000 65536"/>
                <a:gd name="T17" fmla="*/ 0 60000 65536"/>
                <a:gd name="T18" fmla="*/ 0 w 316"/>
                <a:gd name="T19" fmla="*/ 0 h 69"/>
                <a:gd name="T20" fmla="*/ 316 w 31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316" h="69">
                  <a:moveTo>
                    <a:pt x="277" y="1"/>
                  </a:moveTo>
                  <a:lnTo>
                    <a:pt x="34" y="0"/>
                  </a:lnTo>
                  <a:lnTo>
                    <a:pt x="0" y="17"/>
                  </a:lnTo>
                  <a:lnTo>
                    <a:pt x="3" y="28"/>
                  </a:lnTo>
                  <a:lnTo>
                    <a:pt x="47" y="47"/>
                  </a:lnTo>
                  <a:lnTo>
                    <a:pt x="315" y="68"/>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32" name="Freeform 343">
              <a:extLst>
                <a:ext uri="{FF2B5EF4-FFF2-40B4-BE49-F238E27FC236}">
                  <a16:creationId xmlns:a16="http://schemas.microsoft.com/office/drawing/2014/main" id="{C8029EAE-73D2-40EF-AA60-D8844255ECCA}"/>
                </a:ext>
              </a:extLst>
            </p:cNvPr>
            <p:cNvSpPr>
              <a:spLocks noChangeAspect="1"/>
            </p:cNvSpPr>
            <p:nvPr/>
          </p:nvSpPr>
          <p:spPr bwMode="auto">
            <a:xfrm>
              <a:off x="2726" y="2296"/>
              <a:ext cx="183" cy="52"/>
            </a:xfrm>
            <a:custGeom>
              <a:avLst/>
              <a:gdLst>
                <a:gd name="T0" fmla="*/ 161 w 183"/>
                <a:gd name="T1" fmla="*/ 6 h 52"/>
                <a:gd name="T2" fmla="*/ 182 w 183"/>
                <a:gd name="T3" fmla="*/ 51 h 52"/>
                <a:gd name="T4" fmla="*/ 3 w 183"/>
                <a:gd name="T5" fmla="*/ 32 h 52"/>
                <a:gd name="T6" fmla="*/ 4 w 183"/>
                <a:gd name="T7" fmla="*/ 21 h 52"/>
                <a:gd name="T8" fmla="*/ 0 w 183"/>
                <a:gd name="T9" fmla="*/ 0 h 52"/>
                <a:gd name="T10" fmla="*/ 161 w 183"/>
                <a:gd name="T11" fmla="*/ 6 h 52"/>
                <a:gd name="T12" fmla="*/ 0 60000 65536"/>
                <a:gd name="T13" fmla="*/ 0 60000 65536"/>
                <a:gd name="T14" fmla="*/ 0 60000 65536"/>
                <a:gd name="T15" fmla="*/ 0 60000 65536"/>
                <a:gd name="T16" fmla="*/ 0 60000 65536"/>
                <a:gd name="T17" fmla="*/ 0 60000 65536"/>
                <a:gd name="T18" fmla="*/ 0 w 183"/>
                <a:gd name="T19" fmla="*/ 0 h 52"/>
                <a:gd name="T20" fmla="*/ 183 w 183"/>
                <a:gd name="T21" fmla="*/ 52 h 52"/>
              </a:gdLst>
              <a:ahLst/>
              <a:cxnLst>
                <a:cxn ang="T12">
                  <a:pos x="T0" y="T1"/>
                </a:cxn>
                <a:cxn ang="T13">
                  <a:pos x="T2" y="T3"/>
                </a:cxn>
                <a:cxn ang="T14">
                  <a:pos x="T4" y="T5"/>
                </a:cxn>
                <a:cxn ang="T15">
                  <a:pos x="T6" y="T7"/>
                </a:cxn>
                <a:cxn ang="T16">
                  <a:pos x="T8" y="T9"/>
                </a:cxn>
                <a:cxn ang="T17">
                  <a:pos x="T10" y="T11"/>
                </a:cxn>
              </a:cxnLst>
              <a:rect l="T18" t="T19" r="T20" b="T21"/>
              <a:pathLst>
                <a:path w="183" h="52">
                  <a:moveTo>
                    <a:pt x="161" y="6"/>
                  </a:moveTo>
                  <a:lnTo>
                    <a:pt x="182" y="51"/>
                  </a:lnTo>
                  <a:lnTo>
                    <a:pt x="3" y="32"/>
                  </a:lnTo>
                  <a:lnTo>
                    <a:pt x="4" y="21"/>
                  </a:lnTo>
                  <a:lnTo>
                    <a:pt x="0" y="0"/>
                  </a:lnTo>
                  <a:lnTo>
                    <a:pt x="161" y="6"/>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33" name="Freeform 344">
              <a:extLst>
                <a:ext uri="{FF2B5EF4-FFF2-40B4-BE49-F238E27FC236}">
                  <a16:creationId xmlns:a16="http://schemas.microsoft.com/office/drawing/2014/main" id="{AA4173C7-57C0-45A7-8A32-95E2FE0473B8}"/>
                </a:ext>
              </a:extLst>
            </p:cNvPr>
            <p:cNvSpPr>
              <a:spLocks noChangeAspect="1"/>
            </p:cNvSpPr>
            <p:nvPr/>
          </p:nvSpPr>
          <p:spPr bwMode="auto">
            <a:xfrm>
              <a:off x="2725" y="2303"/>
              <a:ext cx="101" cy="29"/>
            </a:xfrm>
            <a:custGeom>
              <a:avLst/>
              <a:gdLst>
                <a:gd name="T0" fmla="*/ 0 w 101"/>
                <a:gd name="T1" fmla="*/ 0 h 29"/>
                <a:gd name="T2" fmla="*/ 45 w 101"/>
                <a:gd name="T3" fmla="*/ 5 h 29"/>
                <a:gd name="T4" fmla="*/ 100 w 101"/>
                <a:gd name="T5" fmla="*/ 24 h 29"/>
                <a:gd name="T6" fmla="*/ 75 w 101"/>
                <a:gd name="T7" fmla="*/ 28 h 29"/>
                <a:gd name="T8" fmla="*/ 49 w 101"/>
                <a:gd name="T9" fmla="*/ 25 h 29"/>
                <a:gd name="T10" fmla="*/ 4 w 101"/>
                <a:gd name="T11" fmla="*/ 21 h 29"/>
                <a:gd name="T12" fmla="*/ 0 60000 65536"/>
                <a:gd name="T13" fmla="*/ 0 60000 65536"/>
                <a:gd name="T14" fmla="*/ 0 60000 65536"/>
                <a:gd name="T15" fmla="*/ 0 60000 65536"/>
                <a:gd name="T16" fmla="*/ 0 60000 65536"/>
                <a:gd name="T17" fmla="*/ 0 60000 65536"/>
                <a:gd name="T18" fmla="*/ 0 w 101"/>
                <a:gd name="T19" fmla="*/ 0 h 29"/>
                <a:gd name="T20" fmla="*/ 101 w 101"/>
                <a:gd name="T21" fmla="*/ 29 h 29"/>
              </a:gdLst>
              <a:ahLst/>
              <a:cxnLst>
                <a:cxn ang="T12">
                  <a:pos x="T0" y="T1"/>
                </a:cxn>
                <a:cxn ang="T13">
                  <a:pos x="T2" y="T3"/>
                </a:cxn>
                <a:cxn ang="T14">
                  <a:pos x="T4" y="T5"/>
                </a:cxn>
                <a:cxn ang="T15">
                  <a:pos x="T6" y="T7"/>
                </a:cxn>
                <a:cxn ang="T16">
                  <a:pos x="T8" y="T9"/>
                </a:cxn>
                <a:cxn ang="T17">
                  <a:pos x="T10" y="T11"/>
                </a:cxn>
              </a:cxnLst>
              <a:rect l="T18" t="T19" r="T20" b="T21"/>
              <a:pathLst>
                <a:path w="101" h="29">
                  <a:moveTo>
                    <a:pt x="0" y="0"/>
                  </a:moveTo>
                  <a:lnTo>
                    <a:pt x="45" y="5"/>
                  </a:lnTo>
                  <a:lnTo>
                    <a:pt x="100" y="24"/>
                  </a:lnTo>
                  <a:lnTo>
                    <a:pt x="75" y="28"/>
                  </a:lnTo>
                  <a:lnTo>
                    <a:pt x="49" y="25"/>
                  </a:lnTo>
                  <a:lnTo>
                    <a:pt x="4" y="21"/>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34" name="Freeform 345">
              <a:extLst>
                <a:ext uri="{FF2B5EF4-FFF2-40B4-BE49-F238E27FC236}">
                  <a16:creationId xmlns:a16="http://schemas.microsoft.com/office/drawing/2014/main" id="{8ED37349-C0C8-4945-B674-FBFADC6D0751}"/>
                </a:ext>
              </a:extLst>
            </p:cNvPr>
            <p:cNvSpPr>
              <a:spLocks noChangeAspect="1"/>
            </p:cNvSpPr>
            <p:nvPr/>
          </p:nvSpPr>
          <p:spPr bwMode="auto">
            <a:xfrm>
              <a:off x="2629" y="2297"/>
              <a:ext cx="89" cy="30"/>
            </a:xfrm>
            <a:custGeom>
              <a:avLst/>
              <a:gdLst>
                <a:gd name="T0" fmla="*/ 84 w 89"/>
                <a:gd name="T1" fmla="*/ 5 h 30"/>
                <a:gd name="T2" fmla="*/ 39 w 89"/>
                <a:gd name="T3" fmla="*/ 0 h 30"/>
                <a:gd name="T4" fmla="*/ 7 w 89"/>
                <a:gd name="T5" fmla="*/ 3 h 30"/>
                <a:gd name="T6" fmla="*/ 0 w 89"/>
                <a:gd name="T7" fmla="*/ 9 h 30"/>
                <a:gd name="T8" fmla="*/ 5 w 89"/>
                <a:gd name="T9" fmla="*/ 17 h 30"/>
                <a:gd name="T10" fmla="*/ 12 w 89"/>
                <a:gd name="T11" fmla="*/ 21 h 30"/>
                <a:gd name="T12" fmla="*/ 82 w 89"/>
                <a:gd name="T13" fmla="*/ 29 h 30"/>
                <a:gd name="T14" fmla="*/ 86 w 89"/>
                <a:gd name="T15" fmla="*/ 29 h 30"/>
                <a:gd name="T16" fmla="*/ 87 w 89"/>
                <a:gd name="T17" fmla="*/ 18 h 30"/>
                <a:gd name="T18" fmla="*/ 88 w 89"/>
                <a:gd name="T19" fmla="*/ 11 h 30"/>
                <a:gd name="T20" fmla="*/ 84 w 89"/>
                <a:gd name="T21" fmla="*/ 5 h 3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9"/>
                <a:gd name="T34" fmla="*/ 0 h 30"/>
                <a:gd name="T35" fmla="*/ 89 w 89"/>
                <a:gd name="T36" fmla="*/ 30 h 3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9" h="30">
                  <a:moveTo>
                    <a:pt x="84" y="5"/>
                  </a:moveTo>
                  <a:lnTo>
                    <a:pt x="39" y="0"/>
                  </a:lnTo>
                  <a:lnTo>
                    <a:pt x="7" y="3"/>
                  </a:lnTo>
                  <a:lnTo>
                    <a:pt x="0" y="9"/>
                  </a:lnTo>
                  <a:lnTo>
                    <a:pt x="5" y="17"/>
                  </a:lnTo>
                  <a:lnTo>
                    <a:pt x="12" y="21"/>
                  </a:lnTo>
                  <a:lnTo>
                    <a:pt x="82" y="29"/>
                  </a:lnTo>
                  <a:lnTo>
                    <a:pt x="86" y="29"/>
                  </a:lnTo>
                  <a:lnTo>
                    <a:pt x="87" y="18"/>
                  </a:lnTo>
                  <a:lnTo>
                    <a:pt x="88" y="11"/>
                  </a:lnTo>
                  <a:lnTo>
                    <a:pt x="84" y="5"/>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35" name="Freeform 346">
              <a:extLst>
                <a:ext uri="{FF2B5EF4-FFF2-40B4-BE49-F238E27FC236}">
                  <a16:creationId xmlns:a16="http://schemas.microsoft.com/office/drawing/2014/main" id="{666674F8-54D9-427A-B72E-A062E69511E0}"/>
                </a:ext>
              </a:extLst>
            </p:cNvPr>
            <p:cNvSpPr>
              <a:spLocks noChangeAspect="1"/>
            </p:cNvSpPr>
            <p:nvPr/>
          </p:nvSpPr>
          <p:spPr bwMode="auto">
            <a:xfrm>
              <a:off x="2684" y="2300"/>
              <a:ext cx="17" cy="21"/>
            </a:xfrm>
            <a:custGeom>
              <a:avLst/>
              <a:gdLst>
                <a:gd name="T0" fmla="*/ 2 w 17"/>
                <a:gd name="T1" fmla="*/ 5 h 21"/>
                <a:gd name="T2" fmla="*/ 0 w 17"/>
                <a:gd name="T3" fmla="*/ 19 h 21"/>
                <a:gd name="T4" fmla="*/ 2 w 17"/>
                <a:gd name="T5" fmla="*/ 5 h 21"/>
                <a:gd name="T6" fmla="*/ 16 w 17"/>
                <a:gd name="T7" fmla="*/ 0 h 21"/>
                <a:gd name="T8" fmla="*/ 14 w 17"/>
                <a:gd name="T9" fmla="*/ 20 h 21"/>
                <a:gd name="T10" fmla="*/ 16 w 17"/>
                <a:gd name="T11" fmla="*/ 0 h 21"/>
                <a:gd name="T12" fmla="*/ 0 60000 65536"/>
                <a:gd name="T13" fmla="*/ 0 60000 65536"/>
                <a:gd name="T14" fmla="*/ 0 60000 65536"/>
                <a:gd name="T15" fmla="*/ 0 60000 65536"/>
                <a:gd name="T16" fmla="*/ 0 60000 65536"/>
                <a:gd name="T17" fmla="*/ 0 60000 65536"/>
                <a:gd name="T18" fmla="*/ 0 w 17"/>
                <a:gd name="T19" fmla="*/ 0 h 21"/>
                <a:gd name="T20" fmla="*/ 17 w 17"/>
                <a:gd name="T21" fmla="*/ 21 h 21"/>
              </a:gdLst>
              <a:ahLst/>
              <a:cxnLst>
                <a:cxn ang="T12">
                  <a:pos x="T0" y="T1"/>
                </a:cxn>
                <a:cxn ang="T13">
                  <a:pos x="T2" y="T3"/>
                </a:cxn>
                <a:cxn ang="T14">
                  <a:pos x="T4" y="T5"/>
                </a:cxn>
                <a:cxn ang="T15">
                  <a:pos x="T6" y="T7"/>
                </a:cxn>
                <a:cxn ang="T16">
                  <a:pos x="T8" y="T9"/>
                </a:cxn>
                <a:cxn ang="T17">
                  <a:pos x="T10" y="T11"/>
                </a:cxn>
              </a:cxnLst>
              <a:rect l="T18" t="T19" r="T20" b="T21"/>
              <a:pathLst>
                <a:path w="17" h="21">
                  <a:moveTo>
                    <a:pt x="2" y="5"/>
                  </a:moveTo>
                  <a:lnTo>
                    <a:pt x="0" y="19"/>
                  </a:lnTo>
                  <a:lnTo>
                    <a:pt x="2" y="5"/>
                  </a:lnTo>
                  <a:lnTo>
                    <a:pt x="16" y="0"/>
                  </a:lnTo>
                  <a:lnTo>
                    <a:pt x="14" y="20"/>
                  </a:lnTo>
                  <a:lnTo>
                    <a:pt x="16" y="0"/>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36" name="Freeform 347">
              <a:extLst>
                <a:ext uri="{FF2B5EF4-FFF2-40B4-BE49-F238E27FC236}">
                  <a16:creationId xmlns:a16="http://schemas.microsoft.com/office/drawing/2014/main" id="{083D5DB6-C12F-4B94-97CD-E87EED54F021}"/>
                </a:ext>
              </a:extLst>
            </p:cNvPr>
            <p:cNvSpPr>
              <a:spLocks noChangeAspect="1"/>
            </p:cNvSpPr>
            <p:nvPr/>
          </p:nvSpPr>
          <p:spPr bwMode="auto">
            <a:xfrm>
              <a:off x="2874" y="2235"/>
              <a:ext cx="116" cy="194"/>
            </a:xfrm>
            <a:custGeom>
              <a:avLst/>
              <a:gdLst>
                <a:gd name="T0" fmla="*/ 0 w 116"/>
                <a:gd name="T1" fmla="*/ 0 h 194"/>
                <a:gd name="T2" fmla="*/ 11 w 116"/>
                <a:gd name="T3" fmla="*/ 33 h 194"/>
                <a:gd name="T4" fmla="*/ 20 w 116"/>
                <a:gd name="T5" fmla="*/ 69 h 194"/>
                <a:gd name="T6" fmla="*/ 52 w 116"/>
                <a:gd name="T7" fmla="*/ 114 h 194"/>
                <a:gd name="T8" fmla="*/ 75 w 116"/>
                <a:gd name="T9" fmla="*/ 149 h 194"/>
                <a:gd name="T10" fmla="*/ 115 w 116"/>
                <a:gd name="T11" fmla="*/ 193 h 194"/>
                <a:gd name="T12" fmla="*/ 0 60000 65536"/>
                <a:gd name="T13" fmla="*/ 0 60000 65536"/>
                <a:gd name="T14" fmla="*/ 0 60000 65536"/>
                <a:gd name="T15" fmla="*/ 0 60000 65536"/>
                <a:gd name="T16" fmla="*/ 0 60000 65536"/>
                <a:gd name="T17" fmla="*/ 0 60000 65536"/>
                <a:gd name="T18" fmla="*/ 0 w 116"/>
                <a:gd name="T19" fmla="*/ 0 h 194"/>
                <a:gd name="T20" fmla="*/ 116 w 116"/>
                <a:gd name="T21" fmla="*/ 194 h 194"/>
              </a:gdLst>
              <a:ahLst/>
              <a:cxnLst>
                <a:cxn ang="T12">
                  <a:pos x="T0" y="T1"/>
                </a:cxn>
                <a:cxn ang="T13">
                  <a:pos x="T2" y="T3"/>
                </a:cxn>
                <a:cxn ang="T14">
                  <a:pos x="T4" y="T5"/>
                </a:cxn>
                <a:cxn ang="T15">
                  <a:pos x="T6" y="T7"/>
                </a:cxn>
                <a:cxn ang="T16">
                  <a:pos x="T8" y="T9"/>
                </a:cxn>
                <a:cxn ang="T17">
                  <a:pos x="T10" y="T11"/>
                </a:cxn>
              </a:cxnLst>
              <a:rect l="T18" t="T19" r="T20" b="T21"/>
              <a:pathLst>
                <a:path w="116" h="194">
                  <a:moveTo>
                    <a:pt x="0" y="0"/>
                  </a:moveTo>
                  <a:lnTo>
                    <a:pt x="11" y="33"/>
                  </a:lnTo>
                  <a:lnTo>
                    <a:pt x="20" y="69"/>
                  </a:lnTo>
                  <a:lnTo>
                    <a:pt x="52" y="114"/>
                  </a:lnTo>
                  <a:lnTo>
                    <a:pt x="75" y="149"/>
                  </a:lnTo>
                  <a:lnTo>
                    <a:pt x="115" y="193"/>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37" name="Freeform 348">
              <a:extLst>
                <a:ext uri="{FF2B5EF4-FFF2-40B4-BE49-F238E27FC236}">
                  <a16:creationId xmlns:a16="http://schemas.microsoft.com/office/drawing/2014/main" id="{B6E09463-D76A-4000-8E30-3A4F3CB2A9A2}"/>
                </a:ext>
              </a:extLst>
            </p:cNvPr>
            <p:cNvSpPr>
              <a:spLocks noChangeAspect="1"/>
            </p:cNvSpPr>
            <p:nvPr/>
          </p:nvSpPr>
          <p:spPr bwMode="auto">
            <a:xfrm>
              <a:off x="2881" y="2127"/>
              <a:ext cx="50" cy="117"/>
            </a:xfrm>
            <a:custGeom>
              <a:avLst/>
              <a:gdLst>
                <a:gd name="T0" fmla="*/ 0 w 50"/>
                <a:gd name="T1" fmla="*/ 0 h 117"/>
                <a:gd name="T2" fmla="*/ 14 w 50"/>
                <a:gd name="T3" fmla="*/ 19 h 117"/>
                <a:gd name="T4" fmla="*/ 27 w 50"/>
                <a:gd name="T5" fmla="*/ 43 h 117"/>
                <a:gd name="T6" fmla="*/ 36 w 50"/>
                <a:gd name="T7" fmla="*/ 62 h 117"/>
                <a:gd name="T8" fmla="*/ 43 w 50"/>
                <a:gd name="T9" fmla="*/ 83 h 117"/>
                <a:gd name="T10" fmla="*/ 49 w 50"/>
                <a:gd name="T11" fmla="*/ 116 h 117"/>
                <a:gd name="T12" fmla="*/ 0 60000 65536"/>
                <a:gd name="T13" fmla="*/ 0 60000 65536"/>
                <a:gd name="T14" fmla="*/ 0 60000 65536"/>
                <a:gd name="T15" fmla="*/ 0 60000 65536"/>
                <a:gd name="T16" fmla="*/ 0 60000 65536"/>
                <a:gd name="T17" fmla="*/ 0 60000 65536"/>
                <a:gd name="T18" fmla="*/ 0 w 50"/>
                <a:gd name="T19" fmla="*/ 0 h 117"/>
                <a:gd name="T20" fmla="*/ 50 w 50"/>
                <a:gd name="T21" fmla="*/ 117 h 117"/>
              </a:gdLst>
              <a:ahLst/>
              <a:cxnLst>
                <a:cxn ang="T12">
                  <a:pos x="T0" y="T1"/>
                </a:cxn>
                <a:cxn ang="T13">
                  <a:pos x="T2" y="T3"/>
                </a:cxn>
                <a:cxn ang="T14">
                  <a:pos x="T4" y="T5"/>
                </a:cxn>
                <a:cxn ang="T15">
                  <a:pos x="T6" y="T7"/>
                </a:cxn>
                <a:cxn ang="T16">
                  <a:pos x="T8" y="T9"/>
                </a:cxn>
                <a:cxn ang="T17">
                  <a:pos x="T10" y="T11"/>
                </a:cxn>
              </a:cxnLst>
              <a:rect l="T18" t="T19" r="T20" b="T21"/>
              <a:pathLst>
                <a:path w="50" h="117">
                  <a:moveTo>
                    <a:pt x="0" y="0"/>
                  </a:moveTo>
                  <a:lnTo>
                    <a:pt x="14" y="19"/>
                  </a:lnTo>
                  <a:lnTo>
                    <a:pt x="27" y="43"/>
                  </a:lnTo>
                  <a:lnTo>
                    <a:pt x="36" y="62"/>
                  </a:lnTo>
                  <a:lnTo>
                    <a:pt x="43" y="83"/>
                  </a:lnTo>
                  <a:lnTo>
                    <a:pt x="49" y="116"/>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38" name="Freeform 349">
              <a:extLst>
                <a:ext uri="{FF2B5EF4-FFF2-40B4-BE49-F238E27FC236}">
                  <a16:creationId xmlns:a16="http://schemas.microsoft.com/office/drawing/2014/main" id="{1E025E48-B80E-4349-97EF-D5705C5A47B2}"/>
                </a:ext>
              </a:extLst>
            </p:cNvPr>
            <p:cNvSpPr>
              <a:spLocks noChangeAspect="1"/>
            </p:cNvSpPr>
            <p:nvPr/>
          </p:nvSpPr>
          <p:spPr bwMode="auto">
            <a:xfrm>
              <a:off x="2930" y="2138"/>
              <a:ext cx="59" cy="117"/>
            </a:xfrm>
            <a:custGeom>
              <a:avLst/>
              <a:gdLst>
                <a:gd name="T0" fmla="*/ 0 w 59"/>
                <a:gd name="T1" fmla="*/ 0 h 117"/>
                <a:gd name="T2" fmla="*/ 15 w 59"/>
                <a:gd name="T3" fmla="*/ 21 h 117"/>
                <a:gd name="T4" fmla="*/ 40 w 59"/>
                <a:gd name="T5" fmla="*/ 50 h 117"/>
                <a:gd name="T6" fmla="*/ 49 w 59"/>
                <a:gd name="T7" fmla="*/ 76 h 117"/>
                <a:gd name="T8" fmla="*/ 58 w 59"/>
                <a:gd name="T9" fmla="*/ 116 h 117"/>
                <a:gd name="T10" fmla="*/ 0 60000 65536"/>
                <a:gd name="T11" fmla="*/ 0 60000 65536"/>
                <a:gd name="T12" fmla="*/ 0 60000 65536"/>
                <a:gd name="T13" fmla="*/ 0 60000 65536"/>
                <a:gd name="T14" fmla="*/ 0 60000 65536"/>
                <a:gd name="T15" fmla="*/ 0 w 59"/>
                <a:gd name="T16" fmla="*/ 0 h 117"/>
                <a:gd name="T17" fmla="*/ 59 w 59"/>
                <a:gd name="T18" fmla="*/ 117 h 117"/>
              </a:gdLst>
              <a:ahLst/>
              <a:cxnLst>
                <a:cxn ang="T10">
                  <a:pos x="T0" y="T1"/>
                </a:cxn>
                <a:cxn ang="T11">
                  <a:pos x="T2" y="T3"/>
                </a:cxn>
                <a:cxn ang="T12">
                  <a:pos x="T4" y="T5"/>
                </a:cxn>
                <a:cxn ang="T13">
                  <a:pos x="T6" y="T7"/>
                </a:cxn>
                <a:cxn ang="T14">
                  <a:pos x="T8" y="T9"/>
                </a:cxn>
              </a:cxnLst>
              <a:rect l="T15" t="T16" r="T17" b="T18"/>
              <a:pathLst>
                <a:path w="59" h="117">
                  <a:moveTo>
                    <a:pt x="0" y="0"/>
                  </a:moveTo>
                  <a:lnTo>
                    <a:pt x="15" y="21"/>
                  </a:lnTo>
                  <a:lnTo>
                    <a:pt x="40" y="50"/>
                  </a:lnTo>
                  <a:lnTo>
                    <a:pt x="49" y="76"/>
                  </a:lnTo>
                  <a:lnTo>
                    <a:pt x="58" y="116"/>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39" name="Freeform 350">
              <a:extLst>
                <a:ext uri="{FF2B5EF4-FFF2-40B4-BE49-F238E27FC236}">
                  <a16:creationId xmlns:a16="http://schemas.microsoft.com/office/drawing/2014/main" id="{301A3398-712F-4874-9432-5FC8E083C30D}"/>
                </a:ext>
              </a:extLst>
            </p:cNvPr>
            <p:cNvSpPr>
              <a:spLocks noChangeAspect="1"/>
            </p:cNvSpPr>
            <p:nvPr/>
          </p:nvSpPr>
          <p:spPr bwMode="auto">
            <a:xfrm>
              <a:off x="2945" y="2143"/>
              <a:ext cx="70" cy="44"/>
            </a:xfrm>
            <a:custGeom>
              <a:avLst/>
              <a:gdLst>
                <a:gd name="T0" fmla="*/ 0 w 70"/>
                <a:gd name="T1" fmla="*/ 0 h 44"/>
                <a:gd name="T2" fmla="*/ 11 w 70"/>
                <a:gd name="T3" fmla="*/ 15 h 44"/>
                <a:gd name="T4" fmla="*/ 33 w 70"/>
                <a:gd name="T5" fmla="*/ 39 h 44"/>
                <a:gd name="T6" fmla="*/ 69 w 70"/>
                <a:gd name="T7" fmla="*/ 43 h 44"/>
                <a:gd name="T8" fmla="*/ 52 w 70"/>
                <a:gd name="T9" fmla="*/ 22 h 44"/>
                <a:gd name="T10" fmla="*/ 41 w 70"/>
                <a:gd name="T11" fmla="*/ 7 h 44"/>
                <a:gd name="T12" fmla="*/ 37 w 70"/>
                <a:gd name="T13" fmla="*/ 2 h 44"/>
                <a:gd name="T14" fmla="*/ 0 60000 65536"/>
                <a:gd name="T15" fmla="*/ 0 60000 65536"/>
                <a:gd name="T16" fmla="*/ 0 60000 65536"/>
                <a:gd name="T17" fmla="*/ 0 60000 65536"/>
                <a:gd name="T18" fmla="*/ 0 60000 65536"/>
                <a:gd name="T19" fmla="*/ 0 60000 65536"/>
                <a:gd name="T20" fmla="*/ 0 60000 65536"/>
                <a:gd name="T21" fmla="*/ 0 w 70"/>
                <a:gd name="T22" fmla="*/ 0 h 44"/>
                <a:gd name="T23" fmla="*/ 70 w 70"/>
                <a:gd name="T24" fmla="*/ 44 h 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0" h="44">
                  <a:moveTo>
                    <a:pt x="0" y="0"/>
                  </a:moveTo>
                  <a:lnTo>
                    <a:pt x="11" y="15"/>
                  </a:lnTo>
                  <a:lnTo>
                    <a:pt x="33" y="39"/>
                  </a:lnTo>
                  <a:lnTo>
                    <a:pt x="69" y="43"/>
                  </a:lnTo>
                  <a:lnTo>
                    <a:pt x="52" y="22"/>
                  </a:lnTo>
                  <a:lnTo>
                    <a:pt x="41" y="7"/>
                  </a:lnTo>
                  <a:lnTo>
                    <a:pt x="37" y="2"/>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40" name="Freeform 351">
              <a:extLst>
                <a:ext uri="{FF2B5EF4-FFF2-40B4-BE49-F238E27FC236}">
                  <a16:creationId xmlns:a16="http://schemas.microsoft.com/office/drawing/2014/main" id="{E52C8FC2-7E47-4DF6-B96F-CCB6CEC62C74}"/>
                </a:ext>
              </a:extLst>
            </p:cNvPr>
            <p:cNvSpPr>
              <a:spLocks noChangeAspect="1"/>
            </p:cNvSpPr>
            <p:nvPr/>
          </p:nvSpPr>
          <p:spPr bwMode="auto">
            <a:xfrm>
              <a:off x="3055" y="2151"/>
              <a:ext cx="89" cy="43"/>
            </a:xfrm>
            <a:custGeom>
              <a:avLst/>
              <a:gdLst>
                <a:gd name="T0" fmla="*/ 0 w 89"/>
                <a:gd name="T1" fmla="*/ 0 h 43"/>
                <a:gd name="T2" fmla="*/ 25 w 89"/>
                <a:gd name="T3" fmla="*/ 42 h 43"/>
                <a:gd name="T4" fmla="*/ 54 w 89"/>
                <a:gd name="T5" fmla="*/ 40 h 43"/>
                <a:gd name="T6" fmla="*/ 73 w 89"/>
                <a:gd name="T7" fmla="*/ 35 h 43"/>
                <a:gd name="T8" fmla="*/ 86 w 89"/>
                <a:gd name="T9" fmla="*/ 29 h 43"/>
                <a:gd name="T10" fmla="*/ 87 w 89"/>
                <a:gd name="T11" fmla="*/ 23 h 43"/>
                <a:gd name="T12" fmla="*/ 88 w 89"/>
                <a:gd name="T13" fmla="*/ 16 h 43"/>
                <a:gd name="T14" fmla="*/ 75 w 89"/>
                <a:gd name="T15" fmla="*/ 15 h 43"/>
                <a:gd name="T16" fmla="*/ 58 w 89"/>
                <a:gd name="T17" fmla="*/ 6 h 4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9"/>
                <a:gd name="T28" fmla="*/ 0 h 43"/>
                <a:gd name="T29" fmla="*/ 89 w 89"/>
                <a:gd name="T30" fmla="*/ 43 h 4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9" h="43">
                  <a:moveTo>
                    <a:pt x="0" y="0"/>
                  </a:moveTo>
                  <a:lnTo>
                    <a:pt x="25" y="42"/>
                  </a:lnTo>
                  <a:lnTo>
                    <a:pt x="54" y="40"/>
                  </a:lnTo>
                  <a:lnTo>
                    <a:pt x="73" y="35"/>
                  </a:lnTo>
                  <a:lnTo>
                    <a:pt x="86" y="29"/>
                  </a:lnTo>
                  <a:lnTo>
                    <a:pt x="87" y="23"/>
                  </a:lnTo>
                  <a:lnTo>
                    <a:pt x="88" y="16"/>
                  </a:lnTo>
                  <a:lnTo>
                    <a:pt x="75" y="15"/>
                  </a:lnTo>
                  <a:lnTo>
                    <a:pt x="58" y="6"/>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41" name="Freeform 352">
              <a:extLst>
                <a:ext uri="{FF2B5EF4-FFF2-40B4-BE49-F238E27FC236}">
                  <a16:creationId xmlns:a16="http://schemas.microsoft.com/office/drawing/2014/main" id="{B0C6F1EB-CD63-489B-AE18-5E118B7C6C95}"/>
                </a:ext>
              </a:extLst>
            </p:cNvPr>
            <p:cNvSpPr>
              <a:spLocks noChangeAspect="1"/>
            </p:cNvSpPr>
            <p:nvPr/>
          </p:nvSpPr>
          <p:spPr bwMode="auto">
            <a:xfrm>
              <a:off x="2994" y="2197"/>
              <a:ext cx="48" cy="54"/>
            </a:xfrm>
            <a:custGeom>
              <a:avLst/>
              <a:gdLst>
                <a:gd name="T0" fmla="*/ 0 w 48"/>
                <a:gd name="T1" fmla="*/ 0 h 54"/>
                <a:gd name="T2" fmla="*/ 8 w 48"/>
                <a:gd name="T3" fmla="*/ 17 h 54"/>
                <a:gd name="T4" fmla="*/ 12 w 48"/>
                <a:gd name="T5" fmla="*/ 45 h 54"/>
                <a:gd name="T6" fmla="*/ 11 w 48"/>
                <a:gd name="T7" fmla="*/ 52 h 54"/>
                <a:gd name="T8" fmla="*/ 47 w 48"/>
                <a:gd name="T9" fmla="*/ 53 h 54"/>
                <a:gd name="T10" fmla="*/ 46 w 48"/>
                <a:gd name="T11" fmla="*/ 35 h 54"/>
                <a:gd name="T12" fmla="*/ 40 w 48"/>
                <a:gd name="T13" fmla="*/ 13 h 54"/>
                <a:gd name="T14" fmla="*/ 34 w 48"/>
                <a:gd name="T15" fmla="*/ 3 h 54"/>
                <a:gd name="T16" fmla="*/ 0 w 48"/>
                <a:gd name="T17" fmla="*/ 0 h 5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8"/>
                <a:gd name="T28" fmla="*/ 0 h 54"/>
                <a:gd name="T29" fmla="*/ 48 w 48"/>
                <a:gd name="T30" fmla="*/ 54 h 5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8" h="54">
                  <a:moveTo>
                    <a:pt x="0" y="0"/>
                  </a:moveTo>
                  <a:lnTo>
                    <a:pt x="8" y="17"/>
                  </a:lnTo>
                  <a:lnTo>
                    <a:pt x="12" y="45"/>
                  </a:lnTo>
                  <a:lnTo>
                    <a:pt x="11" y="52"/>
                  </a:lnTo>
                  <a:lnTo>
                    <a:pt x="47" y="53"/>
                  </a:lnTo>
                  <a:lnTo>
                    <a:pt x="46" y="35"/>
                  </a:lnTo>
                  <a:lnTo>
                    <a:pt x="40" y="13"/>
                  </a:lnTo>
                  <a:lnTo>
                    <a:pt x="34" y="3"/>
                  </a:lnTo>
                  <a:lnTo>
                    <a:pt x="0" y="0"/>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42" name="Freeform 353">
              <a:extLst>
                <a:ext uri="{FF2B5EF4-FFF2-40B4-BE49-F238E27FC236}">
                  <a16:creationId xmlns:a16="http://schemas.microsoft.com/office/drawing/2014/main" id="{F3700289-4297-4B55-AE2B-C85BA0136EBD}"/>
                </a:ext>
              </a:extLst>
            </p:cNvPr>
            <p:cNvSpPr>
              <a:spLocks noChangeAspect="1"/>
            </p:cNvSpPr>
            <p:nvPr/>
          </p:nvSpPr>
          <p:spPr bwMode="auto">
            <a:xfrm>
              <a:off x="3042" y="2202"/>
              <a:ext cx="61" cy="53"/>
            </a:xfrm>
            <a:custGeom>
              <a:avLst/>
              <a:gdLst>
                <a:gd name="T0" fmla="*/ 0 w 61"/>
                <a:gd name="T1" fmla="*/ 0 h 53"/>
                <a:gd name="T2" fmla="*/ 9 w 61"/>
                <a:gd name="T3" fmla="*/ 23 h 53"/>
                <a:gd name="T4" fmla="*/ 13 w 61"/>
                <a:gd name="T5" fmla="*/ 50 h 53"/>
                <a:gd name="T6" fmla="*/ 60 w 61"/>
                <a:gd name="T7" fmla="*/ 52 h 53"/>
                <a:gd name="T8" fmla="*/ 54 w 61"/>
                <a:gd name="T9" fmla="*/ 28 h 53"/>
                <a:gd name="T10" fmla="*/ 48 w 61"/>
                <a:gd name="T11" fmla="*/ 12 h 53"/>
                <a:gd name="T12" fmla="*/ 42 w 61"/>
                <a:gd name="T13" fmla="*/ 1 h 53"/>
                <a:gd name="T14" fmla="*/ 0 w 61"/>
                <a:gd name="T15" fmla="*/ 0 h 53"/>
                <a:gd name="T16" fmla="*/ 0 60000 65536"/>
                <a:gd name="T17" fmla="*/ 0 60000 65536"/>
                <a:gd name="T18" fmla="*/ 0 60000 65536"/>
                <a:gd name="T19" fmla="*/ 0 60000 65536"/>
                <a:gd name="T20" fmla="*/ 0 60000 65536"/>
                <a:gd name="T21" fmla="*/ 0 60000 65536"/>
                <a:gd name="T22" fmla="*/ 0 60000 65536"/>
                <a:gd name="T23" fmla="*/ 0 60000 65536"/>
                <a:gd name="T24" fmla="*/ 0 w 61"/>
                <a:gd name="T25" fmla="*/ 0 h 53"/>
                <a:gd name="T26" fmla="*/ 61 w 61"/>
                <a:gd name="T27" fmla="*/ 53 h 5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1" h="53">
                  <a:moveTo>
                    <a:pt x="0" y="0"/>
                  </a:moveTo>
                  <a:lnTo>
                    <a:pt x="9" y="23"/>
                  </a:lnTo>
                  <a:lnTo>
                    <a:pt x="13" y="50"/>
                  </a:lnTo>
                  <a:lnTo>
                    <a:pt x="60" y="52"/>
                  </a:lnTo>
                  <a:lnTo>
                    <a:pt x="54" y="28"/>
                  </a:lnTo>
                  <a:lnTo>
                    <a:pt x="48" y="12"/>
                  </a:lnTo>
                  <a:lnTo>
                    <a:pt x="42" y="1"/>
                  </a:lnTo>
                  <a:lnTo>
                    <a:pt x="0" y="0"/>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43" name="Freeform 354">
              <a:extLst>
                <a:ext uri="{FF2B5EF4-FFF2-40B4-BE49-F238E27FC236}">
                  <a16:creationId xmlns:a16="http://schemas.microsoft.com/office/drawing/2014/main" id="{4C1ADBBC-E4FE-4FFA-8E9A-8987E54F6224}"/>
                </a:ext>
              </a:extLst>
            </p:cNvPr>
            <p:cNvSpPr>
              <a:spLocks noChangeAspect="1"/>
            </p:cNvSpPr>
            <p:nvPr/>
          </p:nvSpPr>
          <p:spPr bwMode="auto">
            <a:xfrm>
              <a:off x="3100" y="2204"/>
              <a:ext cx="70" cy="51"/>
            </a:xfrm>
            <a:custGeom>
              <a:avLst/>
              <a:gdLst>
                <a:gd name="T0" fmla="*/ 0 w 70"/>
                <a:gd name="T1" fmla="*/ 1 h 51"/>
                <a:gd name="T2" fmla="*/ 8 w 70"/>
                <a:gd name="T3" fmla="*/ 14 h 51"/>
                <a:gd name="T4" fmla="*/ 15 w 70"/>
                <a:gd name="T5" fmla="*/ 33 h 51"/>
                <a:gd name="T6" fmla="*/ 16 w 70"/>
                <a:gd name="T7" fmla="*/ 48 h 51"/>
                <a:gd name="T8" fmla="*/ 69 w 70"/>
                <a:gd name="T9" fmla="*/ 50 h 51"/>
                <a:gd name="T10" fmla="*/ 64 w 70"/>
                <a:gd name="T11" fmla="*/ 31 h 51"/>
                <a:gd name="T12" fmla="*/ 57 w 70"/>
                <a:gd name="T13" fmla="*/ 15 h 51"/>
                <a:gd name="T14" fmla="*/ 46 w 70"/>
                <a:gd name="T15" fmla="*/ 0 h 51"/>
                <a:gd name="T16" fmla="*/ 3 w 70"/>
                <a:gd name="T17" fmla="*/ 1 h 5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0"/>
                <a:gd name="T28" fmla="*/ 0 h 51"/>
                <a:gd name="T29" fmla="*/ 70 w 70"/>
                <a:gd name="T30" fmla="*/ 51 h 5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0" h="51">
                  <a:moveTo>
                    <a:pt x="0" y="1"/>
                  </a:moveTo>
                  <a:lnTo>
                    <a:pt x="8" y="14"/>
                  </a:lnTo>
                  <a:lnTo>
                    <a:pt x="15" y="33"/>
                  </a:lnTo>
                  <a:lnTo>
                    <a:pt x="16" y="48"/>
                  </a:lnTo>
                  <a:lnTo>
                    <a:pt x="69" y="50"/>
                  </a:lnTo>
                  <a:lnTo>
                    <a:pt x="64" y="31"/>
                  </a:lnTo>
                  <a:lnTo>
                    <a:pt x="57" y="15"/>
                  </a:lnTo>
                  <a:lnTo>
                    <a:pt x="46" y="0"/>
                  </a:lnTo>
                  <a:lnTo>
                    <a:pt x="3" y="1"/>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44" name="Freeform 355">
              <a:extLst>
                <a:ext uri="{FF2B5EF4-FFF2-40B4-BE49-F238E27FC236}">
                  <a16:creationId xmlns:a16="http://schemas.microsoft.com/office/drawing/2014/main" id="{6167E050-6F94-44D9-816A-09835679766C}"/>
                </a:ext>
              </a:extLst>
            </p:cNvPr>
            <p:cNvSpPr>
              <a:spLocks noChangeAspect="1"/>
            </p:cNvSpPr>
            <p:nvPr/>
          </p:nvSpPr>
          <p:spPr bwMode="auto">
            <a:xfrm>
              <a:off x="3165" y="2196"/>
              <a:ext cx="62" cy="60"/>
            </a:xfrm>
            <a:custGeom>
              <a:avLst/>
              <a:gdLst>
                <a:gd name="T0" fmla="*/ 0 w 62"/>
                <a:gd name="T1" fmla="*/ 6 h 60"/>
                <a:gd name="T2" fmla="*/ 11 w 62"/>
                <a:gd name="T3" fmla="*/ 33 h 60"/>
                <a:gd name="T4" fmla="*/ 17 w 62"/>
                <a:gd name="T5" fmla="*/ 57 h 60"/>
                <a:gd name="T6" fmla="*/ 61 w 62"/>
                <a:gd name="T7" fmla="*/ 59 h 60"/>
                <a:gd name="T8" fmla="*/ 58 w 62"/>
                <a:gd name="T9" fmla="*/ 43 h 60"/>
                <a:gd name="T10" fmla="*/ 48 w 62"/>
                <a:gd name="T11" fmla="*/ 24 h 60"/>
                <a:gd name="T12" fmla="*/ 36 w 62"/>
                <a:gd name="T13" fmla="*/ 0 h 60"/>
                <a:gd name="T14" fmla="*/ 2 w 62"/>
                <a:gd name="T15" fmla="*/ 6 h 60"/>
                <a:gd name="T16" fmla="*/ 0 60000 65536"/>
                <a:gd name="T17" fmla="*/ 0 60000 65536"/>
                <a:gd name="T18" fmla="*/ 0 60000 65536"/>
                <a:gd name="T19" fmla="*/ 0 60000 65536"/>
                <a:gd name="T20" fmla="*/ 0 60000 65536"/>
                <a:gd name="T21" fmla="*/ 0 60000 65536"/>
                <a:gd name="T22" fmla="*/ 0 60000 65536"/>
                <a:gd name="T23" fmla="*/ 0 60000 65536"/>
                <a:gd name="T24" fmla="*/ 0 w 62"/>
                <a:gd name="T25" fmla="*/ 0 h 60"/>
                <a:gd name="T26" fmla="*/ 62 w 62"/>
                <a:gd name="T27" fmla="*/ 60 h 6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2" h="60">
                  <a:moveTo>
                    <a:pt x="0" y="6"/>
                  </a:moveTo>
                  <a:lnTo>
                    <a:pt x="11" y="33"/>
                  </a:lnTo>
                  <a:lnTo>
                    <a:pt x="17" y="57"/>
                  </a:lnTo>
                  <a:lnTo>
                    <a:pt x="61" y="59"/>
                  </a:lnTo>
                  <a:lnTo>
                    <a:pt x="58" y="43"/>
                  </a:lnTo>
                  <a:lnTo>
                    <a:pt x="48" y="24"/>
                  </a:lnTo>
                  <a:lnTo>
                    <a:pt x="36" y="0"/>
                  </a:lnTo>
                  <a:lnTo>
                    <a:pt x="2" y="6"/>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45" name="Freeform 356">
              <a:extLst>
                <a:ext uri="{FF2B5EF4-FFF2-40B4-BE49-F238E27FC236}">
                  <a16:creationId xmlns:a16="http://schemas.microsoft.com/office/drawing/2014/main" id="{9C5BC796-2A5F-42C3-94D3-A806CBF86EB7}"/>
                </a:ext>
              </a:extLst>
            </p:cNvPr>
            <p:cNvSpPr>
              <a:spLocks noChangeAspect="1"/>
            </p:cNvSpPr>
            <p:nvPr/>
          </p:nvSpPr>
          <p:spPr bwMode="auto">
            <a:xfrm>
              <a:off x="3219" y="2192"/>
              <a:ext cx="67" cy="68"/>
            </a:xfrm>
            <a:custGeom>
              <a:avLst/>
              <a:gdLst>
                <a:gd name="T0" fmla="*/ 0 w 67"/>
                <a:gd name="T1" fmla="*/ 8 h 68"/>
                <a:gd name="T2" fmla="*/ 11 w 67"/>
                <a:gd name="T3" fmla="*/ 33 h 68"/>
                <a:gd name="T4" fmla="*/ 21 w 67"/>
                <a:gd name="T5" fmla="*/ 53 h 68"/>
                <a:gd name="T6" fmla="*/ 24 w 67"/>
                <a:gd name="T7" fmla="*/ 65 h 68"/>
                <a:gd name="T8" fmla="*/ 66 w 67"/>
                <a:gd name="T9" fmla="*/ 67 h 68"/>
                <a:gd name="T10" fmla="*/ 59 w 67"/>
                <a:gd name="T11" fmla="*/ 44 h 68"/>
                <a:gd name="T12" fmla="*/ 54 w 67"/>
                <a:gd name="T13" fmla="*/ 28 h 68"/>
                <a:gd name="T14" fmla="*/ 43 w 67"/>
                <a:gd name="T15" fmla="*/ 5 h 68"/>
                <a:gd name="T16" fmla="*/ 41 w 67"/>
                <a:gd name="T17" fmla="*/ 0 h 68"/>
                <a:gd name="T18" fmla="*/ 0 w 67"/>
                <a:gd name="T19" fmla="*/ 8 h 6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7"/>
                <a:gd name="T31" fmla="*/ 0 h 68"/>
                <a:gd name="T32" fmla="*/ 67 w 67"/>
                <a:gd name="T33" fmla="*/ 68 h 6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7" h="68">
                  <a:moveTo>
                    <a:pt x="0" y="8"/>
                  </a:moveTo>
                  <a:lnTo>
                    <a:pt x="11" y="33"/>
                  </a:lnTo>
                  <a:lnTo>
                    <a:pt x="21" y="53"/>
                  </a:lnTo>
                  <a:lnTo>
                    <a:pt x="24" y="65"/>
                  </a:lnTo>
                  <a:lnTo>
                    <a:pt x="66" y="67"/>
                  </a:lnTo>
                  <a:lnTo>
                    <a:pt x="59" y="44"/>
                  </a:lnTo>
                  <a:lnTo>
                    <a:pt x="54" y="28"/>
                  </a:lnTo>
                  <a:lnTo>
                    <a:pt x="43" y="5"/>
                  </a:lnTo>
                  <a:lnTo>
                    <a:pt x="41" y="0"/>
                  </a:lnTo>
                  <a:lnTo>
                    <a:pt x="0" y="8"/>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46" name="Freeform 357">
              <a:extLst>
                <a:ext uri="{FF2B5EF4-FFF2-40B4-BE49-F238E27FC236}">
                  <a16:creationId xmlns:a16="http://schemas.microsoft.com/office/drawing/2014/main" id="{67386E2D-A6F5-4314-B4CD-08875E97776D}"/>
                </a:ext>
              </a:extLst>
            </p:cNvPr>
            <p:cNvSpPr>
              <a:spLocks noChangeAspect="1"/>
            </p:cNvSpPr>
            <p:nvPr/>
          </p:nvSpPr>
          <p:spPr bwMode="auto">
            <a:xfrm>
              <a:off x="3012" y="2263"/>
              <a:ext cx="106" cy="110"/>
            </a:xfrm>
            <a:custGeom>
              <a:avLst/>
              <a:gdLst>
                <a:gd name="T0" fmla="*/ 0 w 106"/>
                <a:gd name="T1" fmla="*/ 0 h 110"/>
                <a:gd name="T2" fmla="*/ 11 w 106"/>
                <a:gd name="T3" fmla="*/ 29 h 110"/>
                <a:gd name="T4" fmla="*/ 25 w 106"/>
                <a:gd name="T5" fmla="*/ 50 h 110"/>
                <a:gd name="T6" fmla="*/ 45 w 106"/>
                <a:gd name="T7" fmla="*/ 75 h 110"/>
                <a:gd name="T8" fmla="*/ 65 w 106"/>
                <a:gd name="T9" fmla="*/ 99 h 110"/>
                <a:gd name="T10" fmla="*/ 86 w 106"/>
                <a:gd name="T11" fmla="*/ 109 h 110"/>
                <a:gd name="T12" fmla="*/ 105 w 106"/>
                <a:gd name="T13" fmla="*/ 105 h 110"/>
                <a:gd name="T14" fmla="*/ 96 w 106"/>
                <a:gd name="T15" fmla="*/ 86 h 110"/>
                <a:gd name="T16" fmla="*/ 79 w 106"/>
                <a:gd name="T17" fmla="*/ 68 h 110"/>
                <a:gd name="T18" fmla="*/ 63 w 106"/>
                <a:gd name="T19" fmla="*/ 51 h 110"/>
                <a:gd name="T20" fmla="*/ 47 w 106"/>
                <a:gd name="T21" fmla="*/ 26 h 110"/>
                <a:gd name="T22" fmla="*/ 38 w 106"/>
                <a:gd name="T23" fmla="*/ 6 h 110"/>
                <a:gd name="T24" fmla="*/ 0 w 106"/>
                <a:gd name="T25" fmla="*/ 0 h 11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6"/>
                <a:gd name="T40" fmla="*/ 0 h 110"/>
                <a:gd name="T41" fmla="*/ 106 w 106"/>
                <a:gd name="T42" fmla="*/ 110 h 11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6" h="110">
                  <a:moveTo>
                    <a:pt x="0" y="0"/>
                  </a:moveTo>
                  <a:lnTo>
                    <a:pt x="11" y="29"/>
                  </a:lnTo>
                  <a:lnTo>
                    <a:pt x="25" y="50"/>
                  </a:lnTo>
                  <a:lnTo>
                    <a:pt x="45" y="75"/>
                  </a:lnTo>
                  <a:lnTo>
                    <a:pt x="65" y="99"/>
                  </a:lnTo>
                  <a:lnTo>
                    <a:pt x="86" y="109"/>
                  </a:lnTo>
                  <a:lnTo>
                    <a:pt x="105" y="105"/>
                  </a:lnTo>
                  <a:lnTo>
                    <a:pt x="96" y="86"/>
                  </a:lnTo>
                  <a:lnTo>
                    <a:pt x="79" y="68"/>
                  </a:lnTo>
                  <a:lnTo>
                    <a:pt x="63" y="51"/>
                  </a:lnTo>
                  <a:lnTo>
                    <a:pt x="47" y="26"/>
                  </a:lnTo>
                  <a:lnTo>
                    <a:pt x="38" y="6"/>
                  </a:lnTo>
                  <a:lnTo>
                    <a:pt x="0" y="0"/>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47" name="Freeform 358">
              <a:extLst>
                <a:ext uri="{FF2B5EF4-FFF2-40B4-BE49-F238E27FC236}">
                  <a16:creationId xmlns:a16="http://schemas.microsoft.com/office/drawing/2014/main" id="{2C2BFBA5-F17F-4014-9420-58CA091289F8}"/>
                </a:ext>
              </a:extLst>
            </p:cNvPr>
            <p:cNvSpPr>
              <a:spLocks noChangeAspect="1"/>
            </p:cNvSpPr>
            <p:nvPr/>
          </p:nvSpPr>
          <p:spPr bwMode="auto">
            <a:xfrm>
              <a:off x="3064" y="2267"/>
              <a:ext cx="110" cy="101"/>
            </a:xfrm>
            <a:custGeom>
              <a:avLst/>
              <a:gdLst>
                <a:gd name="T0" fmla="*/ 0 w 110"/>
                <a:gd name="T1" fmla="*/ 3 h 101"/>
                <a:gd name="T2" fmla="*/ 13 w 110"/>
                <a:gd name="T3" fmla="*/ 26 h 101"/>
                <a:gd name="T4" fmla="*/ 29 w 110"/>
                <a:gd name="T5" fmla="*/ 51 h 101"/>
                <a:gd name="T6" fmla="*/ 46 w 110"/>
                <a:gd name="T7" fmla="*/ 70 h 101"/>
                <a:gd name="T8" fmla="*/ 54 w 110"/>
                <a:gd name="T9" fmla="*/ 81 h 101"/>
                <a:gd name="T10" fmla="*/ 79 w 110"/>
                <a:gd name="T11" fmla="*/ 100 h 101"/>
                <a:gd name="T12" fmla="*/ 109 w 110"/>
                <a:gd name="T13" fmla="*/ 100 h 101"/>
                <a:gd name="T14" fmla="*/ 97 w 110"/>
                <a:gd name="T15" fmla="*/ 79 h 101"/>
                <a:gd name="T16" fmla="*/ 77 w 110"/>
                <a:gd name="T17" fmla="*/ 55 h 101"/>
                <a:gd name="T18" fmla="*/ 59 w 110"/>
                <a:gd name="T19" fmla="*/ 34 h 101"/>
                <a:gd name="T20" fmla="*/ 49 w 110"/>
                <a:gd name="T21" fmla="*/ 13 h 101"/>
                <a:gd name="T22" fmla="*/ 43 w 110"/>
                <a:gd name="T23" fmla="*/ 0 h 101"/>
                <a:gd name="T24" fmla="*/ 3 w 110"/>
                <a:gd name="T25" fmla="*/ 1 h 10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10"/>
                <a:gd name="T40" fmla="*/ 0 h 101"/>
                <a:gd name="T41" fmla="*/ 110 w 110"/>
                <a:gd name="T42" fmla="*/ 101 h 10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10" h="101">
                  <a:moveTo>
                    <a:pt x="0" y="3"/>
                  </a:moveTo>
                  <a:lnTo>
                    <a:pt x="13" y="26"/>
                  </a:lnTo>
                  <a:lnTo>
                    <a:pt x="29" y="51"/>
                  </a:lnTo>
                  <a:lnTo>
                    <a:pt x="46" y="70"/>
                  </a:lnTo>
                  <a:lnTo>
                    <a:pt x="54" y="81"/>
                  </a:lnTo>
                  <a:lnTo>
                    <a:pt x="79" y="100"/>
                  </a:lnTo>
                  <a:lnTo>
                    <a:pt x="109" y="100"/>
                  </a:lnTo>
                  <a:lnTo>
                    <a:pt x="97" y="79"/>
                  </a:lnTo>
                  <a:lnTo>
                    <a:pt x="77" y="55"/>
                  </a:lnTo>
                  <a:lnTo>
                    <a:pt x="59" y="34"/>
                  </a:lnTo>
                  <a:lnTo>
                    <a:pt x="49" y="13"/>
                  </a:lnTo>
                  <a:lnTo>
                    <a:pt x="43" y="0"/>
                  </a:lnTo>
                  <a:lnTo>
                    <a:pt x="3" y="1"/>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48" name="Freeform 359">
              <a:extLst>
                <a:ext uri="{FF2B5EF4-FFF2-40B4-BE49-F238E27FC236}">
                  <a16:creationId xmlns:a16="http://schemas.microsoft.com/office/drawing/2014/main" id="{86D23156-29BE-4717-B5BE-1AA2345341F9}"/>
                </a:ext>
              </a:extLst>
            </p:cNvPr>
            <p:cNvSpPr>
              <a:spLocks noChangeAspect="1"/>
            </p:cNvSpPr>
            <p:nvPr/>
          </p:nvSpPr>
          <p:spPr bwMode="auto">
            <a:xfrm>
              <a:off x="3127" y="2268"/>
              <a:ext cx="102" cy="102"/>
            </a:xfrm>
            <a:custGeom>
              <a:avLst/>
              <a:gdLst>
                <a:gd name="T0" fmla="*/ 0 w 102"/>
                <a:gd name="T1" fmla="*/ 0 h 102"/>
                <a:gd name="T2" fmla="*/ 9 w 102"/>
                <a:gd name="T3" fmla="*/ 29 h 102"/>
                <a:gd name="T4" fmla="*/ 23 w 102"/>
                <a:gd name="T5" fmla="*/ 50 h 102"/>
                <a:gd name="T6" fmla="*/ 38 w 102"/>
                <a:gd name="T7" fmla="*/ 68 h 102"/>
                <a:gd name="T8" fmla="*/ 47 w 102"/>
                <a:gd name="T9" fmla="*/ 80 h 102"/>
                <a:gd name="T10" fmla="*/ 73 w 102"/>
                <a:gd name="T11" fmla="*/ 101 h 102"/>
                <a:gd name="T12" fmla="*/ 101 w 102"/>
                <a:gd name="T13" fmla="*/ 100 h 102"/>
                <a:gd name="T14" fmla="*/ 88 w 102"/>
                <a:gd name="T15" fmla="*/ 69 h 102"/>
                <a:gd name="T16" fmla="*/ 71 w 102"/>
                <a:gd name="T17" fmla="*/ 51 h 102"/>
                <a:gd name="T18" fmla="*/ 57 w 102"/>
                <a:gd name="T19" fmla="*/ 34 h 102"/>
                <a:gd name="T20" fmla="*/ 50 w 102"/>
                <a:gd name="T21" fmla="*/ 16 h 102"/>
                <a:gd name="T22" fmla="*/ 42 w 102"/>
                <a:gd name="T23" fmla="*/ 0 h 102"/>
                <a:gd name="T24" fmla="*/ 3 w 102"/>
                <a:gd name="T25" fmla="*/ 1 h 10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2"/>
                <a:gd name="T40" fmla="*/ 0 h 102"/>
                <a:gd name="T41" fmla="*/ 102 w 102"/>
                <a:gd name="T42" fmla="*/ 102 h 10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2" h="102">
                  <a:moveTo>
                    <a:pt x="0" y="0"/>
                  </a:moveTo>
                  <a:lnTo>
                    <a:pt x="9" y="29"/>
                  </a:lnTo>
                  <a:lnTo>
                    <a:pt x="23" y="50"/>
                  </a:lnTo>
                  <a:lnTo>
                    <a:pt x="38" y="68"/>
                  </a:lnTo>
                  <a:lnTo>
                    <a:pt x="47" y="80"/>
                  </a:lnTo>
                  <a:lnTo>
                    <a:pt x="73" y="101"/>
                  </a:lnTo>
                  <a:lnTo>
                    <a:pt x="101" y="100"/>
                  </a:lnTo>
                  <a:lnTo>
                    <a:pt x="88" y="69"/>
                  </a:lnTo>
                  <a:lnTo>
                    <a:pt x="71" y="51"/>
                  </a:lnTo>
                  <a:lnTo>
                    <a:pt x="57" y="34"/>
                  </a:lnTo>
                  <a:lnTo>
                    <a:pt x="50" y="16"/>
                  </a:lnTo>
                  <a:lnTo>
                    <a:pt x="42" y="0"/>
                  </a:lnTo>
                  <a:lnTo>
                    <a:pt x="3" y="1"/>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49" name="Freeform 360">
              <a:extLst>
                <a:ext uri="{FF2B5EF4-FFF2-40B4-BE49-F238E27FC236}">
                  <a16:creationId xmlns:a16="http://schemas.microsoft.com/office/drawing/2014/main" id="{A592944A-220B-4FD1-995F-60F26EAE978F}"/>
                </a:ext>
              </a:extLst>
            </p:cNvPr>
            <p:cNvSpPr>
              <a:spLocks noChangeAspect="1"/>
            </p:cNvSpPr>
            <p:nvPr/>
          </p:nvSpPr>
          <p:spPr bwMode="auto">
            <a:xfrm>
              <a:off x="3186" y="2268"/>
              <a:ext cx="103" cy="102"/>
            </a:xfrm>
            <a:custGeom>
              <a:avLst/>
              <a:gdLst>
                <a:gd name="T0" fmla="*/ 0 w 103"/>
                <a:gd name="T1" fmla="*/ 2 h 102"/>
                <a:gd name="T2" fmla="*/ 11 w 103"/>
                <a:gd name="T3" fmla="*/ 28 h 102"/>
                <a:gd name="T4" fmla="*/ 27 w 103"/>
                <a:gd name="T5" fmla="*/ 51 h 102"/>
                <a:gd name="T6" fmla="*/ 41 w 103"/>
                <a:gd name="T7" fmla="*/ 68 h 102"/>
                <a:gd name="T8" fmla="*/ 56 w 103"/>
                <a:gd name="T9" fmla="*/ 80 h 102"/>
                <a:gd name="T10" fmla="*/ 75 w 103"/>
                <a:gd name="T11" fmla="*/ 101 h 102"/>
                <a:gd name="T12" fmla="*/ 102 w 103"/>
                <a:gd name="T13" fmla="*/ 96 h 102"/>
                <a:gd name="T14" fmla="*/ 85 w 103"/>
                <a:gd name="T15" fmla="*/ 70 h 102"/>
                <a:gd name="T16" fmla="*/ 65 w 103"/>
                <a:gd name="T17" fmla="*/ 50 h 102"/>
                <a:gd name="T18" fmla="*/ 57 w 103"/>
                <a:gd name="T19" fmla="*/ 35 h 102"/>
                <a:gd name="T20" fmla="*/ 47 w 103"/>
                <a:gd name="T21" fmla="*/ 14 h 102"/>
                <a:gd name="T22" fmla="*/ 44 w 103"/>
                <a:gd name="T23" fmla="*/ 6 h 102"/>
                <a:gd name="T24" fmla="*/ 41 w 103"/>
                <a:gd name="T25" fmla="*/ 2 h 102"/>
                <a:gd name="T26" fmla="*/ 5 w 103"/>
                <a:gd name="T27" fmla="*/ 0 h 10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03"/>
                <a:gd name="T43" fmla="*/ 0 h 102"/>
                <a:gd name="T44" fmla="*/ 103 w 103"/>
                <a:gd name="T45" fmla="*/ 102 h 10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03" h="102">
                  <a:moveTo>
                    <a:pt x="0" y="2"/>
                  </a:moveTo>
                  <a:lnTo>
                    <a:pt x="11" y="28"/>
                  </a:lnTo>
                  <a:lnTo>
                    <a:pt x="27" y="51"/>
                  </a:lnTo>
                  <a:lnTo>
                    <a:pt x="41" y="68"/>
                  </a:lnTo>
                  <a:lnTo>
                    <a:pt x="56" y="80"/>
                  </a:lnTo>
                  <a:lnTo>
                    <a:pt x="75" y="101"/>
                  </a:lnTo>
                  <a:lnTo>
                    <a:pt x="102" y="96"/>
                  </a:lnTo>
                  <a:lnTo>
                    <a:pt x="85" y="70"/>
                  </a:lnTo>
                  <a:lnTo>
                    <a:pt x="65" y="50"/>
                  </a:lnTo>
                  <a:lnTo>
                    <a:pt x="57" y="35"/>
                  </a:lnTo>
                  <a:lnTo>
                    <a:pt x="47" y="14"/>
                  </a:lnTo>
                  <a:lnTo>
                    <a:pt x="44" y="6"/>
                  </a:lnTo>
                  <a:lnTo>
                    <a:pt x="41" y="2"/>
                  </a:lnTo>
                  <a:lnTo>
                    <a:pt x="5" y="0"/>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50" name="Freeform 361">
              <a:extLst>
                <a:ext uri="{FF2B5EF4-FFF2-40B4-BE49-F238E27FC236}">
                  <a16:creationId xmlns:a16="http://schemas.microsoft.com/office/drawing/2014/main" id="{284DD1BD-5980-4208-932A-5CB26B088398}"/>
                </a:ext>
              </a:extLst>
            </p:cNvPr>
            <p:cNvSpPr>
              <a:spLocks noChangeAspect="1"/>
            </p:cNvSpPr>
            <p:nvPr/>
          </p:nvSpPr>
          <p:spPr bwMode="auto">
            <a:xfrm>
              <a:off x="3245" y="2272"/>
              <a:ext cx="98" cy="94"/>
            </a:xfrm>
            <a:custGeom>
              <a:avLst/>
              <a:gdLst>
                <a:gd name="T0" fmla="*/ 0 w 98"/>
                <a:gd name="T1" fmla="*/ 0 h 94"/>
                <a:gd name="T2" fmla="*/ 42 w 98"/>
                <a:gd name="T3" fmla="*/ 4 h 94"/>
                <a:gd name="T4" fmla="*/ 55 w 98"/>
                <a:gd name="T5" fmla="*/ 35 h 94"/>
                <a:gd name="T6" fmla="*/ 73 w 98"/>
                <a:gd name="T7" fmla="*/ 60 h 94"/>
                <a:gd name="T8" fmla="*/ 97 w 98"/>
                <a:gd name="T9" fmla="*/ 93 h 94"/>
                <a:gd name="T10" fmla="*/ 65 w 98"/>
                <a:gd name="T11" fmla="*/ 93 h 94"/>
                <a:gd name="T12" fmla="*/ 42 w 98"/>
                <a:gd name="T13" fmla="*/ 75 h 94"/>
                <a:gd name="T14" fmla="*/ 23 w 98"/>
                <a:gd name="T15" fmla="*/ 50 h 94"/>
                <a:gd name="T16" fmla="*/ 9 w 98"/>
                <a:gd name="T17" fmla="*/ 26 h 94"/>
                <a:gd name="T18" fmla="*/ 0 w 98"/>
                <a:gd name="T19" fmla="*/ 2 h 9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8"/>
                <a:gd name="T31" fmla="*/ 0 h 94"/>
                <a:gd name="T32" fmla="*/ 98 w 98"/>
                <a:gd name="T33" fmla="*/ 94 h 9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8" h="94">
                  <a:moveTo>
                    <a:pt x="0" y="0"/>
                  </a:moveTo>
                  <a:lnTo>
                    <a:pt x="42" y="4"/>
                  </a:lnTo>
                  <a:lnTo>
                    <a:pt x="55" y="35"/>
                  </a:lnTo>
                  <a:lnTo>
                    <a:pt x="73" y="60"/>
                  </a:lnTo>
                  <a:lnTo>
                    <a:pt x="97" y="93"/>
                  </a:lnTo>
                  <a:lnTo>
                    <a:pt x="65" y="93"/>
                  </a:lnTo>
                  <a:lnTo>
                    <a:pt x="42" y="75"/>
                  </a:lnTo>
                  <a:lnTo>
                    <a:pt x="23" y="50"/>
                  </a:lnTo>
                  <a:lnTo>
                    <a:pt x="9" y="26"/>
                  </a:lnTo>
                  <a:lnTo>
                    <a:pt x="0" y="2"/>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51" name="Freeform 362">
              <a:extLst>
                <a:ext uri="{FF2B5EF4-FFF2-40B4-BE49-F238E27FC236}">
                  <a16:creationId xmlns:a16="http://schemas.microsoft.com/office/drawing/2014/main" id="{04BA130E-C907-4E92-A2DC-79BB65D8D7F6}"/>
                </a:ext>
              </a:extLst>
            </p:cNvPr>
            <p:cNvSpPr>
              <a:spLocks noChangeAspect="1"/>
            </p:cNvSpPr>
            <p:nvPr/>
          </p:nvSpPr>
          <p:spPr bwMode="auto">
            <a:xfrm>
              <a:off x="3006" y="2146"/>
              <a:ext cx="50" cy="31"/>
            </a:xfrm>
            <a:custGeom>
              <a:avLst/>
              <a:gdLst>
                <a:gd name="T0" fmla="*/ 8 w 50"/>
                <a:gd name="T1" fmla="*/ 0 h 31"/>
                <a:gd name="T2" fmla="*/ 3 w 50"/>
                <a:gd name="T3" fmla="*/ 2 h 31"/>
                <a:gd name="T4" fmla="*/ 0 w 50"/>
                <a:gd name="T5" fmla="*/ 9 h 31"/>
                <a:gd name="T6" fmla="*/ 3 w 50"/>
                <a:gd name="T7" fmla="*/ 15 h 31"/>
                <a:gd name="T8" fmla="*/ 7 w 50"/>
                <a:gd name="T9" fmla="*/ 24 h 31"/>
                <a:gd name="T10" fmla="*/ 20 w 50"/>
                <a:gd name="T11" fmla="*/ 26 h 31"/>
                <a:gd name="T12" fmla="*/ 32 w 50"/>
                <a:gd name="T13" fmla="*/ 30 h 31"/>
                <a:gd name="T14" fmla="*/ 44 w 50"/>
                <a:gd name="T15" fmla="*/ 28 h 31"/>
                <a:gd name="T16" fmla="*/ 49 w 50"/>
                <a:gd name="T17" fmla="*/ 23 h 31"/>
                <a:gd name="T18" fmla="*/ 48 w 50"/>
                <a:gd name="T19" fmla="*/ 11 h 31"/>
                <a:gd name="T20" fmla="*/ 43 w 50"/>
                <a:gd name="T21" fmla="*/ 6 h 31"/>
                <a:gd name="T22" fmla="*/ 37 w 50"/>
                <a:gd name="T23" fmla="*/ 5 h 3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0"/>
                <a:gd name="T37" fmla="*/ 0 h 31"/>
                <a:gd name="T38" fmla="*/ 50 w 50"/>
                <a:gd name="T39" fmla="*/ 31 h 3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0" h="31">
                  <a:moveTo>
                    <a:pt x="8" y="0"/>
                  </a:moveTo>
                  <a:lnTo>
                    <a:pt x="3" y="2"/>
                  </a:lnTo>
                  <a:lnTo>
                    <a:pt x="0" y="9"/>
                  </a:lnTo>
                  <a:lnTo>
                    <a:pt x="3" y="15"/>
                  </a:lnTo>
                  <a:lnTo>
                    <a:pt x="7" y="24"/>
                  </a:lnTo>
                  <a:lnTo>
                    <a:pt x="20" y="26"/>
                  </a:lnTo>
                  <a:lnTo>
                    <a:pt x="32" y="30"/>
                  </a:lnTo>
                  <a:lnTo>
                    <a:pt x="44" y="28"/>
                  </a:lnTo>
                  <a:lnTo>
                    <a:pt x="49" y="23"/>
                  </a:lnTo>
                  <a:lnTo>
                    <a:pt x="48" y="11"/>
                  </a:lnTo>
                  <a:lnTo>
                    <a:pt x="43" y="6"/>
                  </a:lnTo>
                  <a:lnTo>
                    <a:pt x="37" y="5"/>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52" name="Freeform 363">
              <a:extLst>
                <a:ext uri="{FF2B5EF4-FFF2-40B4-BE49-F238E27FC236}">
                  <a16:creationId xmlns:a16="http://schemas.microsoft.com/office/drawing/2014/main" id="{41F696C5-1FDC-42C8-8853-1957218D6A2D}"/>
                </a:ext>
              </a:extLst>
            </p:cNvPr>
            <p:cNvSpPr>
              <a:spLocks noChangeAspect="1"/>
            </p:cNvSpPr>
            <p:nvPr/>
          </p:nvSpPr>
          <p:spPr bwMode="auto">
            <a:xfrm>
              <a:off x="3091" y="2155"/>
              <a:ext cx="55" cy="30"/>
            </a:xfrm>
            <a:custGeom>
              <a:avLst/>
              <a:gdLst>
                <a:gd name="T0" fmla="*/ 0 w 55"/>
                <a:gd name="T1" fmla="*/ 3 h 30"/>
                <a:gd name="T2" fmla="*/ 11 w 55"/>
                <a:gd name="T3" fmla="*/ 9 h 30"/>
                <a:gd name="T4" fmla="*/ 16 w 55"/>
                <a:gd name="T5" fmla="*/ 16 h 30"/>
                <a:gd name="T6" fmla="*/ 17 w 55"/>
                <a:gd name="T7" fmla="*/ 29 h 30"/>
                <a:gd name="T8" fmla="*/ 34 w 55"/>
                <a:gd name="T9" fmla="*/ 24 h 30"/>
                <a:gd name="T10" fmla="*/ 48 w 55"/>
                <a:gd name="T11" fmla="*/ 22 h 30"/>
                <a:gd name="T12" fmla="*/ 54 w 55"/>
                <a:gd name="T13" fmla="*/ 15 h 30"/>
                <a:gd name="T14" fmla="*/ 54 w 55"/>
                <a:gd name="T15" fmla="*/ 11 h 30"/>
                <a:gd name="T16" fmla="*/ 54 w 55"/>
                <a:gd name="T17" fmla="*/ 7 h 30"/>
                <a:gd name="T18" fmla="*/ 48 w 55"/>
                <a:gd name="T19" fmla="*/ 4 h 30"/>
                <a:gd name="T20" fmla="*/ 26 w 55"/>
                <a:gd name="T21" fmla="*/ 2 h 30"/>
                <a:gd name="T22" fmla="*/ 3 w 55"/>
                <a:gd name="T23" fmla="*/ 0 h 30"/>
                <a:gd name="T24" fmla="*/ 0 w 55"/>
                <a:gd name="T25" fmla="*/ 3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5"/>
                <a:gd name="T40" fmla="*/ 0 h 30"/>
                <a:gd name="T41" fmla="*/ 55 w 55"/>
                <a:gd name="T42" fmla="*/ 30 h 3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5" h="30">
                  <a:moveTo>
                    <a:pt x="0" y="3"/>
                  </a:moveTo>
                  <a:lnTo>
                    <a:pt x="11" y="9"/>
                  </a:lnTo>
                  <a:lnTo>
                    <a:pt x="16" y="16"/>
                  </a:lnTo>
                  <a:lnTo>
                    <a:pt x="17" y="29"/>
                  </a:lnTo>
                  <a:lnTo>
                    <a:pt x="34" y="24"/>
                  </a:lnTo>
                  <a:lnTo>
                    <a:pt x="48" y="22"/>
                  </a:lnTo>
                  <a:lnTo>
                    <a:pt x="54" y="15"/>
                  </a:lnTo>
                  <a:lnTo>
                    <a:pt x="54" y="11"/>
                  </a:lnTo>
                  <a:lnTo>
                    <a:pt x="54" y="7"/>
                  </a:lnTo>
                  <a:lnTo>
                    <a:pt x="48" y="4"/>
                  </a:lnTo>
                  <a:lnTo>
                    <a:pt x="26" y="2"/>
                  </a:lnTo>
                  <a:lnTo>
                    <a:pt x="3" y="0"/>
                  </a:lnTo>
                  <a:lnTo>
                    <a:pt x="0" y="3"/>
                  </a:lnTo>
                </a:path>
              </a:pathLst>
            </a:custGeom>
            <a:solidFill>
              <a:srgbClr val="00000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753" name="Freeform 364">
              <a:extLst>
                <a:ext uri="{FF2B5EF4-FFF2-40B4-BE49-F238E27FC236}">
                  <a16:creationId xmlns:a16="http://schemas.microsoft.com/office/drawing/2014/main" id="{C2D97E6B-881F-4339-A31F-3FCD3DA6ACF2}"/>
                </a:ext>
              </a:extLst>
            </p:cNvPr>
            <p:cNvSpPr>
              <a:spLocks noChangeAspect="1"/>
            </p:cNvSpPr>
            <p:nvPr/>
          </p:nvSpPr>
          <p:spPr bwMode="auto">
            <a:xfrm>
              <a:off x="1436" y="2155"/>
              <a:ext cx="372" cy="111"/>
            </a:xfrm>
            <a:custGeom>
              <a:avLst/>
              <a:gdLst>
                <a:gd name="T0" fmla="*/ 371 w 372"/>
                <a:gd name="T1" fmla="*/ 0 h 111"/>
                <a:gd name="T2" fmla="*/ 299 w 372"/>
                <a:gd name="T3" fmla="*/ 21 h 111"/>
                <a:gd name="T4" fmla="*/ 218 w 372"/>
                <a:gd name="T5" fmla="*/ 37 h 111"/>
                <a:gd name="T6" fmla="*/ 126 w 372"/>
                <a:gd name="T7" fmla="*/ 65 h 111"/>
                <a:gd name="T8" fmla="*/ 52 w 372"/>
                <a:gd name="T9" fmla="*/ 89 h 111"/>
                <a:gd name="T10" fmla="*/ 0 w 372"/>
                <a:gd name="T11" fmla="*/ 110 h 111"/>
                <a:gd name="T12" fmla="*/ 0 60000 65536"/>
                <a:gd name="T13" fmla="*/ 0 60000 65536"/>
                <a:gd name="T14" fmla="*/ 0 60000 65536"/>
                <a:gd name="T15" fmla="*/ 0 60000 65536"/>
                <a:gd name="T16" fmla="*/ 0 60000 65536"/>
                <a:gd name="T17" fmla="*/ 0 60000 65536"/>
                <a:gd name="T18" fmla="*/ 0 w 372"/>
                <a:gd name="T19" fmla="*/ 0 h 111"/>
                <a:gd name="T20" fmla="*/ 372 w 372"/>
                <a:gd name="T21" fmla="*/ 111 h 111"/>
              </a:gdLst>
              <a:ahLst/>
              <a:cxnLst>
                <a:cxn ang="T12">
                  <a:pos x="T0" y="T1"/>
                </a:cxn>
                <a:cxn ang="T13">
                  <a:pos x="T2" y="T3"/>
                </a:cxn>
                <a:cxn ang="T14">
                  <a:pos x="T4" y="T5"/>
                </a:cxn>
                <a:cxn ang="T15">
                  <a:pos x="T6" y="T7"/>
                </a:cxn>
                <a:cxn ang="T16">
                  <a:pos x="T8" y="T9"/>
                </a:cxn>
                <a:cxn ang="T17">
                  <a:pos x="T10" y="T11"/>
                </a:cxn>
              </a:cxnLst>
              <a:rect l="T18" t="T19" r="T20" b="T21"/>
              <a:pathLst>
                <a:path w="372" h="111">
                  <a:moveTo>
                    <a:pt x="371" y="0"/>
                  </a:moveTo>
                  <a:lnTo>
                    <a:pt x="299" y="21"/>
                  </a:lnTo>
                  <a:lnTo>
                    <a:pt x="218" y="37"/>
                  </a:lnTo>
                  <a:lnTo>
                    <a:pt x="126" y="65"/>
                  </a:lnTo>
                  <a:lnTo>
                    <a:pt x="52" y="89"/>
                  </a:lnTo>
                  <a:lnTo>
                    <a:pt x="0" y="110"/>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54" name="Freeform 365">
              <a:extLst>
                <a:ext uri="{FF2B5EF4-FFF2-40B4-BE49-F238E27FC236}">
                  <a16:creationId xmlns:a16="http://schemas.microsoft.com/office/drawing/2014/main" id="{516E1BCB-98EF-430B-8690-861D7095F605}"/>
                </a:ext>
              </a:extLst>
            </p:cNvPr>
            <p:cNvSpPr>
              <a:spLocks noChangeAspect="1"/>
            </p:cNvSpPr>
            <p:nvPr/>
          </p:nvSpPr>
          <p:spPr bwMode="auto">
            <a:xfrm>
              <a:off x="1294" y="2274"/>
              <a:ext cx="114" cy="19"/>
            </a:xfrm>
            <a:custGeom>
              <a:avLst/>
              <a:gdLst>
                <a:gd name="T0" fmla="*/ 107 w 114"/>
                <a:gd name="T1" fmla="*/ 0 h 19"/>
                <a:gd name="T2" fmla="*/ 65 w 114"/>
                <a:gd name="T3" fmla="*/ 3 h 19"/>
                <a:gd name="T4" fmla="*/ 53 w 114"/>
                <a:gd name="T5" fmla="*/ 8 h 19"/>
                <a:gd name="T6" fmla="*/ 0 w 114"/>
                <a:gd name="T7" fmla="*/ 12 h 19"/>
                <a:gd name="T8" fmla="*/ 48 w 114"/>
                <a:gd name="T9" fmla="*/ 10 h 19"/>
                <a:gd name="T10" fmla="*/ 69 w 114"/>
                <a:gd name="T11" fmla="*/ 14 h 19"/>
                <a:gd name="T12" fmla="*/ 70 w 114"/>
                <a:gd name="T13" fmla="*/ 3 h 19"/>
                <a:gd name="T14" fmla="*/ 69 w 114"/>
                <a:gd name="T15" fmla="*/ 14 h 19"/>
                <a:gd name="T16" fmla="*/ 108 w 114"/>
                <a:gd name="T17" fmla="*/ 18 h 19"/>
                <a:gd name="T18" fmla="*/ 112 w 114"/>
                <a:gd name="T19" fmla="*/ 14 h 19"/>
                <a:gd name="T20" fmla="*/ 113 w 114"/>
                <a:gd name="T21" fmla="*/ 8 h 19"/>
                <a:gd name="T22" fmla="*/ 111 w 114"/>
                <a:gd name="T23" fmla="*/ 2 h 1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14"/>
                <a:gd name="T37" fmla="*/ 0 h 19"/>
                <a:gd name="T38" fmla="*/ 114 w 114"/>
                <a:gd name="T39" fmla="*/ 19 h 1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14" h="19">
                  <a:moveTo>
                    <a:pt x="107" y="0"/>
                  </a:moveTo>
                  <a:lnTo>
                    <a:pt x="65" y="3"/>
                  </a:lnTo>
                  <a:lnTo>
                    <a:pt x="53" y="8"/>
                  </a:lnTo>
                  <a:lnTo>
                    <a:pt x="0" y="12"/>
                  </a:lnTo>
                  <a:lnTo>
                    <a:pt x="48" y="10"/>
                  </a:lnTo>
                  <a:lnTo>
                    <a:pt x="69" y="14"/>
                  </a:lnTo>
                  <a:lnTo>
                    <a:pt x="70" y="3"/>
                  </a:lnTo>
                  <a:lnTo>
                    <a:pt x="69" y="14"/>
                  </a:lnTo>
                  <a:lnTo>
                    <a:pt x="108" y="18"/>
                  </a:lnTo>
                  <a:lnTo>
                    <a:pt x="112" y="14"/>
                  </a:lnTo>
                  <a:lnTo>
                    <a:pt x="113" y="8"/>
                  </a:lnTo>
                  <a:lnTo>
                    <a:pt x="111" y="2"/>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55" name="Freeform 366">
              <a:extLst>
                <a:ext uri="{FF2B5EF4-FFF2-40B4-BE49-F238E27FC236}">
                  <a16:creationId xmlns:a16="http://schemas.microsoft.com/office/drawing/2014/main" id="{955DA694-956C-44C3-B444-0BBD135D088C}"/>
                </a:ext>
              </a:extLst>
            </p:cNvPr>
            <p:cNvSpPr>
              <a:spLocks noChangeAspect="1"/>
            </p:cNvSpPr>
            <p:nvPr/>
          </p:nvSpPr>
          <p:spPr bwMode="auto">
            <a:xfrm>
              <a:off x="2064" y="2328"/>
              <a:ext cx="296" cy="31"/>
            </a:xfrm>
            <a:custGeom>
              <a:avLst/>
              <a:gdLst>
                <a:gd name="T0" fmla="*/ 295 w 296"/>
                <a:gd name="T1" fmla="*/ 28 h 31"/>
                <a:gd name="T2" fmla="*/ 200 w 296"/>
                <a:gd name="T3" fmla="*/ 24 h 31"/>
                <a:gd name="T4" fmla="*/ 82 w 296"/>
                <a:gd name="T5" fmla="*/ 11 h 31"/>
                <a:gd name="T6" fmla="*/ 39 w 296"/>
                <a:gd name="T7" fmla="*/ 7 h 31"/>
                <a:gd name="T8" fmla="*/ 20 w 296"/>
                <a:gd name="T9" fmla="*/ 0 h 31"/>
                <a:gd name="T10" fmla="*/ 26 w 296"/>
                <a:gd name="T11" fmla="*/ 9 h 31"/>
                <a:gd name="T12" fmla="*/ 18 w 296"/>
                <a:gd name="T13" fmla="*/ 12 h 31"/>
                <a:gd name="T14" fmla="*/ 0 w 296"/>
                <a:gd name="T15" fmla="*/ 14 h 31"/>
                <a:gd name="T16" fmla="*/ 97 w 296"/>
                <a:gd name="T17" fmla="*/ 19 h 31"/>
                <a:gd name="T18" fmla="*/ 226 w 296"/>
                <a:gd name="T19" fmla="*/ 28 h 31"/>
                <a:gd name="T20" fmla="*/ 290 w 296"/>
                <a:gd name="T21" fmla="*/ 30 h 31"/>
                <a:gd name="T22" fmla="*/ 295 w 296"/>
                <a:gd name="T23" fmla="*/ 28 h 3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96"/>
                <a:gd name="T37" fmla="*/ 0 h 31"/>
                <a:gd name="T38" fmla="*/ 296 w 296"/>
                <a:gd name="T39" fmla="*/ 31 h 3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96" h="31">
                  <a:moveTo>
                    <a:pt x="295" y="28"/>
                  </a:moveTo>
                  <a:lnTo>
                    <a:pt x="200" y="24"/>
                  </a:lnTo>
                  <a:lnTo>
                    <a:pt x="82" y="11"/>
                  </a:lnTo>
                  <a:lnTo>
                    <a:pt x="39" y="7"/>
                  </a:lnTo>
                  <a:lnTo>
                    <a:pt x="20" y="0"/>
                  </a:lnTo>
                  <a:lnTo>
                    <a:pt x="26" y="9"/>
                  </a:lnTo>
                  <a:lnTo>
                    <a:pt x="18" y="12"/>
                  </a:lnTo>
                  <a:lnTo>
                    <a:pt x="0" y="14"/>
                  </a:lnTo>
                  <a:lnTo>
                    <a:pt x="97" y="19"/>
                  </a:lnTo>
                  <a:lnTo>
                    <a:pt x="226" y="28"/>
                  </a:lnTo>
                  <a:lnTo>
                    <a:pt x="290" y="30"/>
                  </a:lnTo>
                  <a:lnTo>
                    <a:pt x="295" y="28"/>
                  </a:lnTo>
                </a:path>
              </a:pathLst>
            </a:custGeom>
            <a:solidFill>
              <a:srgbClr val="00000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756" name="Freeform 367">
              <a:extLst>
                <a:ext uri="{FF2B5EF4-FFF2-40B4-BE49-F238E27FC236}">
                  <a16:creationId xmlns:a16="http://schemas.microsoft.com/office/drawing/2014/main" id="{E63F58F3-31F8-4FD2-8DEE-87B84F40AD9A}"/>
                </a:ext>
              </a:extLst>
            </p:cNvPr>
            <p:cNvSpPr>
              <a:spLocks noChangeAspect="1"/>
            </p:cNvSpPr>
            <p:nvPr/>
          </p:nvSpPr>
          <p:spPr bwMode="auto">
            <a:xfrm>
              <a:off x="2286" y="1879"/>
              <a:ext cx="690" cy="264"/>
            </a:xfrm>
            <a:custGeom>
              <a:avLst/>
              <a:gdLst>
                <a:gd name="T0" fmla="*/ 54 w 690"/>
                <a:gd name="T1" fmla="*/ 103 h 264"/>
                <a:gd name="T2" fmla="*/ 0 w 690"/>
                <a:gd name="T3" fmla="*/ 8 h 264"/>
                <a:gd name="T4" fmla="*/ 40 w 690"/>
                <a:gd name="T5" fmla="*/ 0 h 264"/>
                <a:gd name="T6" fmla="*/ 98 w 690"/>
                <a:gd name="T7" fmla="*/ 6 h 264"/>
                <a:gd name="T8" fmla="*/ 173 w 690"/>
                <a:gd name="T9" fmla="*/ 14 h 264"/>
                <a:gd name="T10" fmla="*/ 689 w 690"/>
                <a:gd name="T11" fmla="*/ 263 h 264"/>
                <a:gd name="T12" fmla="*/ 0 60000 65536"/>
                <a:gd name="T13" fmla="*/ 0 60000 65536"/>
                <a:gd name="T14" fmla="*/ 0 60000 65536"/>
                <a:gd name="T15" fmla="*/ 0 60000 65536"/>
                <a:gd name="T16" fmla="*/ 0 60000 65536"/>
                <a:gd name="T17" fmla="*/ 0 60000 65536"/>
                <a:gd name="T18" fmla="*/ 0 w 690"/>
                <a:gd name="T19" fmla="*/ 0 h 264"/>
                <a:gd name="T20" fmla="*/ 690 w 690"/>
                <a:gd name="T21" fmla="*/ 264 h 264"/>
              </a:gdLst>
              <a:ahLst/>
              <a:cxnLst>
                <a:cxn ang="T12">
                  <a:pos x="T0" y="T1"/>
                </a:cxn>
                <a:cxn ang="T13">
                  <a:pos x="T2" y="T3"/>
                </a:cxn>
                <a:cxn ang="T14">
                  <a:pos x="T4" y="T5"/>
                </a:cxn>
                <a:cxn ang="T15">
                  <a:pos x="T6" y="T7"/>
                </a:cxn>
                <a:cxn ang="T16">
                  <a:pos x="T8" y="T9"/>
                </a:cxn>
                <a:cxn ang="T17">
                  <a:pos x="T10" y="T11"/>
                </a:cxn>
              </a:cxnLst>
              <a:rect l="T18" t="T19" r="T20" b="T21"/>
              <a:pathLst>
                <a:path w="690" h="264">
                  <a:moveTo>
                    <a:pt x="54" y="103"/>
                  </a:moveTo>
                  <a:lnTo>
                    <a:pt x="0" y="8"/>
                  </a:lnTo>
                  <a:lnTo>
                    <a:pt x="40" y="0"/>
                  </a:lnTo>
                  <a:lnTo>
                    <a:pt x="98" y="6"/>
                  </a:lnTo>
                  <a:lnTo>
                    <a:pt x="173" y="14"/>
                  </a:lnTo>
                  <a:lnTo>
                    <a:pt x="689" y="263"/>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57" name="Freeform 368">
              <a:extLst>
                <a:ext uri="{FF2B5EF4-FFF2-40B4-BE49-F238E27FC236}">
                  <a16:creationId xmlns:a16="http://schemas.microsoft.com/office/drawing/2014/main" id="{9D207A52-7B3B-4D4E-BFAC-3231A39E98DC}"/>
                </a:ext>
              </a:extLst>
            </p:cNvPr>
            <p:cNvSpPr>
              <a:spLocks noChangeAspect="1"/>
            </p:cNvSpPr>
            <p:nvPr/>
          </p:nvSpPr>
          <p:spPr bwMode="auto">
            <a:xfrm>
              <a:off x="2420" y="1889"/>
              <a:ext cx="458" cy="239"/>
            </a:xfrm>
            <a:custGeom>
              <a:avLst/>
              <a:gdLst>
                <a:gd name="T0" fmla="*/ 0 w 458"/>
                <a:gd name="T1" fmla="*/ 0 h 239"/>
                <a:gd name="T2" fmla="*/ 428 w 458"/>
                <a:gd name="T3" fmla="*/ 230 h 239"/>
                <a:gd name="T4" fmla="*/ 457 w 458"/>
                <a:gd name="T5" fmla="*/ 238 h 239"/>
                <a:gd name="T6" fmla="*/ 201 w 458"/>
                <a:gd name="T7" fmla="*/ 112 h 239"/>
                <a:gd name="T8" fmla="*/ 258 w 458"/>
                <a:gd name="T9" fmla="*/ 118 h 239"/>
                <a:gd name="T10" fmla="*/ 0 60000 65536"/>
                <a:gd name="T11" fmla="*/ 0 60000 65536"/>
                <a:gd name="T12" fmla="*/ 0 60000 65536"/>
                <a:gd name="T13" fmla="*/ 0 60000 65536"/>
                <a:gd name="T14" fmla="*/ 0 60000 65536"/>
                <a:gd name="T15" fmla="*/ 0 w 458"/>
                <a:gd name="T16" fmla="*/ 0 h 239"/>
                <a:gd name="T17" fmla="*/ 458 w 458"/>
                <a:gd name="T18" fmla="*/ 239 h 239"/>
              </a:gdLst>
              <a:ahLst/>
              <a:cxnLst>
                <a:cxn ang="T10">
                  <a:pos x="T0" y="T1"/>
                </a:cxn>
                <a:cxn ang="T11">
                  <a:pos x="T2" y="T3"/>
                </a:cxn>
                <a:cxn ang="T12">
                  <a:pos x="T4" y="T5"/>
                </a:cxn>
                <a:cxn ang="T13">
                  <a:pos x="T6" y="T7"/>
                </a:cxn>
                <a:cxn ang="T14">
                  <a:pos x="T8" y="T9"/>
                </a:cxn>
              </a:cxnLst>
              <a:rect l="T15" t="T16" r="T17" b="T18"/>
              <a:pathLst>
                <a:path w="458" h="239">
                  <a:moveTo>
                    <a:pt x="0" y="0"/>
                  </a:moveTo>
                  <a:lnTo>
                    <a:pt x="428" y="230"/>
                  </a:lnTo>
                  <a:lnTo>
                    <a:pt x="457" y="238"/>
                  </a:lnTo>
                  <a:lnTo>
                    <a:pt x="201" y="112"/>
                  </a:lnTo>
                  <a:lnTo>
                    <a:pt x="258" y="118"/>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58" name="Line 369">
              <a:extLst>
                <a:ext uri="{FF2B5EF4-FFF2-40B4-BE49-F238E27FC236}">
                  <a16:creationId xmlns:a16="http://schemas.microsoft.com/office/drawing/2014/main" id="{290806E8-0F9E-4A23-AF26-3F2742A9E19C}"/>
                </a:ext>
              </a:extLst>
            </p:cNvPr>
            <p:cNvSpPr>
              <a:spLocks noChangeAspect="1" noChangeShapeType="1"/>
            </p:cNvSpPr>
            <p:nvPr/>
          </p:nvSpPr>
          <p:spPr bwMode="auto">
            <a:xfrm>
              <a:off x="2319" y="1883"/>
              <a:ext cx="104" cy="115"/>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759" name="Line 370">
              <a:extLst>
                <a:ext uri="{FF2B5EF4-FFF2-40B4-BE49-F238E27FC236}">
                  <a16:creationId xmlns:a16="http://schemas.microsoft.com/office/drawing/2014/main" id="{CCFA09A9-9418-462E-8901-943ADAD81EA9}"/>
                </a:ext>
              </a:extLst>
            </p:cNvPr>
            <p:cNvSpPr>
              <a:spLocks noChangeAspect="1" noChangeShapeType="1"/>
            </p:cNvSpPr>
            <p:nvPr/>
          </p:nvSpPr>
          <p:spPr bwMode="auto">
            <a:xfrm>
              <a:off x="2332" y="1880"/>
              <a:ext cx="115" cy="128"/>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760" name="Freeform 371">
              <a:extLst>
                <a:ext uri="{FF2B5EF4-FFF2-40B4-BE49-F238E27FC236}">
                  <a16:creationId xmlns:a16="http://schemas.microsoft.com/office/drawing/2014/main" id="{583AC072-6473-4942-9769-1B292AE776A0}"/>
                </a:ext>
              </a:extLst>
            </p:cNvPr>
            <p:cNvSpPr>
              <a:spLocks noChangeAspect="1"/>
            </p:cNvSpPr>
            <p:nvPr/>
          </p:nvSpPr>
          <p:spPr bwMode="auto">
            <a:xfrm>
              <a:off x="4120" y="2889"/>
              <a:ext cx="446" cy="50"/>
            </a:xfrm>
            <a:custGeom>
              <a:avLst/>
              <a:gdLst>
                <a:gd name="T0" fmla="*/ 0 w 446"/>
                <a:gd name="T1" fmla="*/ 29 h 50"/>
                <a:gd name="T2" fmla="*/ 12 w 446"/>
                <a:gd name="T3" fmla="*/ 34 h 50"/>
                <a:gd name="T4" fmla="*/ 25 w 446"/>
                <a:gd name="T5" fmla="*/ 43 h 50"/>
                <a:gd name="T6" fmla="*/ 445 w 446"/>
                <a:gd name="T7" fmla="*/ 0 h 50"/>
                <a:gd name="T8" fmla="*/ 445 w 446"/>
                <a:gd name="T9" fmla="*/ 7 h 50"/>
                <a:gd name="T10" fmla="*/ 444 w 446"/>
                <a:gd name="T11" fmla="*/ 13 h 50"/>
                <a:gd name="T12" fmla="*/ 68 w 446"/>
                <a:gd name="T13" fmla="*/ 47 h 50"/>
                <a:gd name="T14" fmla="*/ 25 w 446"/>
                <a:gd name="T15" fmla="*/ 49 h 50"/>
                <a:gd name="T16" fmla="*/ 11 w 446"/>
                <a:gd name="T17" fmla="*/ 41 h 50"/>
                <a:gd name="T18" fmla="*/ 4 w 446"/>
                <a:gd name="T19" fmla="*/ 40 h 50"/>
                <a:gd name="T20" fmla="*/ 0 w 446"/>
                <a:gd name="T21" fmla="*/ 29 h 5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46"/>
                <a:gd name="T34" fmla="*/ 0 h 50"/>
                <a:gd name="T35" fmla="*/ 446 w 446"/>
                <a:gd name="T36" fmla="*/ 50 h 5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46" h="50">
                  <a:moveTo>
                    <a:pt x="0" y="29"/>
                  </a:moveTo>
                  <a:lnTo>
                    <a:pt x="12" y="34"/>
                  </a:lnTo>
                  <a:lnTo>
                    <a:pt x="25" y="43"/>
                  </a:lnTo>
                  <a:lnTo>
                    <a:pt x="445" y="0"/>
                  </a:lnTo>
                  <a:lnTo>
                    <a:pt x="445" y="7"/>
                  </a:lnTo>
                  <a:lnTo>
                    <a:pt x="444" y="13"/>
                  </a:lnTo>
                  <a:lnTo>
                    <a:pt x="68" y="47"/>
                  </a:lnTo>
                  <a:lnTo>
                    <a:pt x="25" y="49"/>
                  </a:lnTo>
                  <a:lnTo>
                    <a:pt x="11" y="41"/>
                  </a:lnTo>
                  <a:lnTo>
                    <a:pt x="4" y="40"/>
                  </a:lnTo>
                  <a:lnTo>
                    <a:pt x="0" y="29"/>
                  </a:lnTo>
                </a:path>
              </a:pathLst>
            </a:custGeom>
            <a:solidFill>
              <a:srgbClr val="00000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761" name="Freeform 372">
              <a:extLst>
                <a:ext uri="{FF2B5EF4-FFF2-40B4-BE49-F238E27FC236}">
                  <a16:creationId xmlns:a16="http://schemas.microsoft.com/office/drawing/2014/main" id="{72DC3006-2A1E-4DF0-B7FE-C6EDDE471471}"/>
                </a:ext>
              </a:extLst>
            </p:cNvPr>
            <p:cNvSpPr>
              <a:spLocks noChangeAspect="1"/>
            </p:cNvSpPr>
            <p:nvPr/>
          </p:nvSpPr>
          <p:spPr bwMode="auto">
            <a:xfrm>
              <a:off x="4185" y="2871"/>
              <a:ext cx="273" cy="29"/>
            </a:xfrm>
            <a:custGeom>
              <a:avLst/>
              <a:gdLst>
                <a:gd name="T0" fmla="*/ 0 w 273"/>
                <a:gd name="T1" fmla="*/ 28 h 29"/>
                <a:gd name="T2" fmla="*/ 21 w 273"/>
                <a:gd name="T3" fmla="*/ 19 h 29"/>
                <a:gd name="T4" fmla="*/ 272 w 273"/>
                <a:gd name="T5" fmla="*/ 0 h 29"/>
                <a:gd name="T6" fmla="*/ 0 60000 65536"/>
                <a:gd name="T7" fmla="*/ 0 60000 65536"/>
                <a:gd name="T8" fmla="*/ 0 60000 65536"/>
                <a:gd name="T9" fmla="*/ 0 w 273"/>
                <a:gd name="T10" fmla="*/ 0 h 29"/>
                <a:gd name="T11" fmla="*/ 273 w 273"/>
                <a:gd name="T12" fmla="*/ 29 h 29"/>
              </a:gdLst>
              <a:ahLst/>
              <a:cxnLst>
                <a:cxn ang="T6">
                  <a:pos x="T0" y="T1"/>
                </a:cxn>
                <a:cxn ang="T7">
                  <a:pos x="T2" y="T3"/>
                </a:cxn>
                <a:cxn ang="T8">
                  <a:pos x="T4" y="T5"/>
                </a:cxn>
              </a:cxnLst>
              <a:rect l="T9" t="T10" r="T11" b="T12"/>
              <a:pathLst>
                <a:path w="273" h="29">
                  <a:moveTo>
                    <a:pt x="0" y="28"/>
                  </a:moveTo>
                  <a:lnTo>
                    <a:pt x="21" y="19"/>
                  </a:lnTo>
                  <a:lnTo>
                    <a:pt x="272" y="0"/>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62" name="Freeform 373">
              <a:extLst>
                <a:ext uri="{FF2B5EF4-FFF2-40B4-BE49-F238E27FC236}">
                  <a16:creationId xmlns:a16="http://schemas.microsoft.com/office/drawing/2014/main" id="{300E3065-6EFA-4085-A8FB-A4CFCD0C654C}"/>
                </a:ext>
              </a:extLst>
            </p:cNvPr>
            <p:cNvSpPr>
              <a:spLocks noChangeAspect="1"/>
            </p:cNvSpPr>
            <p:nvPr/>
          </p:nvSpPr>
          <p:spPr bwMode="auto">
            <a:xfrm>
              <a:off x="4108" y="2816"/>
              <a:ext cx="438" cy="113"/>
            </a:xfrm>
            <a:custGeom>
              <a:avLst/>
              <a:gdLst>
                <a:gd name="T0" fmla="*/ 0 w 438"/>
                <a:gd name="T1" fmla="*/ 112 h 113"/>
                <a:gd name="T2" fmla="*/ 9 w 438"/>
                <a:gd name="T3" fmla="*/ 98 h 113"/>
                <a:gd name="T4" fmla="*/ 21 w 438"/>
                <a:gd name="T5" fmla="*/ 96 h 113"/>
                <a:gd name="T6" fmla="*/ 437 w 438"/>
                <a:gd name="T7" fmla="*/ 52 h 113"/>
                <a:gd name="T8" fmla="*/ 430 w 438"/>
                <a:gd name="T9" fmla="*/ 0 h 113"/>
                <a:gd name="T10" fmla="*/ 366 w 438"/>
                <a:gd name="T11" fmla="*/ 2 h 113"/>
                <a:gd name="T12" fmla="*/ 353 w 438"/>
                <a:gd name="T13" fmla="*/ 59 h 113"/>
                <a:gd name="T14" fmla="*/ 0 60000 65536"/>
                <a:gd name="T15" fmla="*/ 0 60000 65536"/>
                <a:gd name="T16" fmla="*/ 0 60000 65536"/>
                <a:gd name="T17" fmla="*/ 0 60000 65536"/>
                <a:gd name="T18" fmla="*/ 0 60000 65536"/>
                <a:gd name="T19" fmla="*/ 0 60000 65536"/>
                <a:gd name="T20" fmla="*/ 0 60000 65536"/>
                <a:gd name="T21" fmla="*/ 0 w 438"/>
                <a:gd name="T22" fmla="*/ 0 h 113"/>
                <a:gd name="T23" fmla="*/ 438 w 438"/>
                <a:gd name="T24" fmla="*/ 113 h 1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38" h="113">
                  <a:moveTo>
                    <a:pt x="0" y="112"/>
                  </a:moveTo>
                  <a:lnTo>
                    <a:pt x="9" y="98"/>
                  </a:lnTo>
                  <a:lnTo>
                    <a:pt x="21" y="96"/>
                  </a:lnTo>
                  <a:lnTo>
                    <a:pt x="437" y="52"/>
                  </a:lnTo>
                  <a:lnTo>
                    <a:pt x="430" y="0"/>
                  </a:lnTo>
                  <a:lnTo>
                    <a:pt x="366" y="2"/>
                  </a:lnTo>
                  <a:lnTo>
                    <a:pt x="353" y="59"/>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63" name="Freeform 374">
              <a:extLst>
                <a:ext uri="{FF2B5EF4-FFF2-40B4-BE49-F238E27FC236}">
                  <a16:creationId xmlns:a16="http://schemas.microsoft.com/office/drawing/2014/main" id="{49F8A402-E982-4DA1-94AF-D064363EF132}"/>
                </a:ext>
              </a:extLst>
            </p:cNvPr>
            <p:cNvSpPr>
              <a:spLocks noChangeAspect="1"/>
            </p:cNvSpPr>
            <p:nvPr/>
          </p:nvSpPr>
          <p:spPr bwMode="auto">
            <a:xfrm>
              <a:off x="4518" y="2818"/>
              <a:ext cx="21" cy="18"/>
            </a:xfrm>
            <a:custGeom>
              <a:avLst/>
              <a:gdLst>
                <a:gd name="T0" fmla="*/ 0 w 21"/>
                <a:gd name="T1" fmla="*/ 0 h 18"/>
                <a:gd name="T2" fmla="*/ 4 w 21"/>
                <a:gd name="T3" fmla="*/ 16 h 18"/>
                <a:gd name="T4" fmla="*/ 20 w 21"/>
                <a:gd name="T5" fmla="*/ 17 h 18"/>
                <a:gd name="T6" fmla="*/ 0 60000 65536"/>
                <a:gd name="T7" fmla="*/ 0 60000 65536"/>
                <a:gd name="T8" fmla="*/ 0 60000 65536"/>
                <a:gd name="T9" fmla="*/ 0 w 21"/>
                <a:gd name="T10" fmla="*/ 0 h 18"/>
                <a:gd name="T11" fmla="*/ 21 w 21"/>
                <a:gd name="T12" fmla="*/ 18 h 18"/>
              </a:gdLst>
              <a:ahLst/>
              <a:cxnLst>
                <a:cxn ang="T6">
                  <a:pos x="T0" y="T1"/>
                </a:cxn>
                <a:cxn ang="T7">
                  <a:pos x="T2" y="T3"/>
                </a:cxn>
                <a:cxn ang="T8">
                  <a:pos x="T4" y="T5"/>
                </a:cxn>
              </a:cxnLst>
              <a:rect l="T9" t="T10" r="T11" b="T12"/>
              <a:pathLst>
                <a:path w="21" h="18">
                  <a:moveTo>
                    <a:pt x="0" y="0"/>
                  </a:moveTo>
                  <a:lnTo>
                    <a:pt x="4" y="16"/>
                  </a:lnTo>
                  <a:lnTo>
                    <a:pt x="20" y="17"/>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64" name="Freeform 375">
              <a:extLst>
                <a:ext uri="{FF2B5EF4-FFF2-40B4-BE49-F238E27FC236}">
                  <a16:creationId xmlns:a16="http://schemas.microsoft.com/office/drawing/2014/main" id="{6CA577B7-AAE6-4D2C-8BB8-2A8691ACD257}"/>
                </a:ext>
              </a:extLst>
            </p:cNvPr>
            <p:cNvSpPr>
              <a:spLocks noChangeAspect="1"/>
            </p:cNvSpPr>
            <p:nvPr/>
          </p:nvSpPr>
          <p:spPr bwMode="auto">
            <a:xfrm>
              <a:off x="4108" y="2904"/>
              <a:ext cx="446" cy="39"/>
            </a:xfrm>
            <a:custGeom>
              <a:avLst/>
              <a:gdLst>
                <a:gd name="T0" fmla="*/ 0 w 446"/>
                <a:gd name="T1" fmla="*/ 24 h 39"/>
                <a:gd name="T2" fmla="*/ 4 w 446"/>
                <a:gd name="T3" fmla="*/ 29 h 39"/>
                <a:gd name="T4" fmla="*/ 20 w 446"/>
                <a:gd name="T5" fmla="*/ 38 h 39"/>
                <a:gd name="T6" fmla="*/ 60 w 446"/>
                <a:gd name="T7" fmla="*/ 35 h 39"/>
                <a:gd name="T8" fmla="*/ 445 w 446"/>
                <a:gd name="T9" fmla="*/ 0 h 39"/>
                <a:gd name="T10" fmla="*/ 0 60000 65536"/>
                <a:gd name="T11" fmla="*/ 0 60000 65536"/>
                <a:gd name="T12" fmla="*/ 0 60000 65536"/>
                <a:gd name="T13" fmla="*/ 0 60000 65536"/>
                <a:gd name="T14" fmla="*/ 0 60000 65536"/>
                <a:gd name="T15" fmla="*/ 0 w 446"/>
                <a:gd name="T16" fmla="*/ 0 h 39"/>
                <a:gd name="T17" fmla="*/ 446 w 446"/>
                <a:gd name="T18" fmla="*/ 39 h 39"/>
              </a:gdLst>
              <a:ahLst/>
              <a:cxnLst>
                <a:cxn ang="T10">
                  <a:pos x="T0" y="T1"/>
                </a:cxn>
                <a:cxn ang="T11">
                  <a:pos x="T2" y="T3"/>
                </a:cxn>
                <a:cxn ang="T12">
                  <a:pos x="T4" y="T5"/>
                </a:cxn>
                <a:cxn ang="T13">
                  <a:pos x="T6" y="T7"/>
                </a:cxn>
                <a:cxn ang="T14">
                  <a:pos x="T8" y="T9"/>
                </a:cxn>
              </a:cxnLst>
              <a:rect l="T15" t="T16" r="T17" b="T18"/>
              <a:pathLst>
                <a:path w="446" h="39">
                  <a:moveTo>
                    <a:pt x="0" y="24"/>
                  </a:moveTo>
                  <a:lnTo>
                    <a:pt x="4" y="29"/>
                  </a:lnTo>
                  <a:lnTo>
                    <a:pt x="20" y="38"/>
                  </a:lnTo>
                  <a:lnTo>
                    <a:pt x="60" y="35"/>
                  </a:lnTo>
                  <a:lnTo>
                    <a:pt x="445" y="0"/>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65" name="Freeform 376">
              <a:extLst>
                <a:ext uri="{FF2B5EF4-FFF2-40B4-BE49-F238E27FC236}">
                  <a16:creationId xmlns:a16="http://schemas.microsoft.com/office/drawing/2014/main" id="{F61A540B-9EA3-46FC-8ACC-ED4EE33C6F78}"/>
                </a:ext>
              </a:extLst>
            </p:cNvPr>
            <p:cNvSpPr>
              <a:spLocks noChangeAspect="1"/>
            </p:cNvSpPr>
            <p:nvPr/>
          </p:nvSpPr>
          <p:spPr bwMode="auto">
            <a:xfrm>
              <a:off x="4486" y="2853"/>
              <a:ext cx="106" cy="62"/>
            </a:xfrm>
            <a:custGeom>
              <a:avLst/>
              <a:gdLst>
                <a:gd name="T0" fmla="*/ 0 w 106"/>
                <a:gd name="T1" fmla="*/ 29 h 62"/>
                <a:gd name="T2" fmla="*/ 51 w 106"/>
                <a:gd name="T3" fmla="*/ 2 h 62"/>
                <a:gd name="T4" fmla="*/ 105 w 106"/>
                <a:gd name="T5" fmla="*/ 0 h 62"/>
                <a:gd name="T6" fmla="*/ 81 w 106"/>
                <a:gd name="T7" fmla="*/ 24 h 62"/>
                <a:gd name="T8" fmla="*/ 82 w 106"/>
                <a:gd name="T9" fmla="*/ 27 h 62"/>
                <a:gd name="T10" fmla="*/ 84 w 106"/>
                <a:gd name="T11" fmla="*/ 34 h 62"/>
                <a:gd name="T12" fmla="*/ 80 w 106"/>
                <a:gd name="T13" fmla="*/ 45 h 62"/>
                <a:gd name="T14" fmla="*/ 85 w 106"/>
                <a:gd name="T15" fmla="*/ 61 h 62"/>
                <a:gd name="T16" fmla="*/ 43 w 106"/>
                <a:gd name="T17" fmla="*/ 48 h 62"/>
                <a:gd name="T18" fmla="*/ 0 w 106"/>
                <a:gd name="T19" fmla="*/ 32 h 62"/>
                <a:gd name="T20" fmla="*/ 0 w 106"/>
                <a:gd name="T21" fmla="*/ 29 h 6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06"/>
                <a:gd name="T34" fmla="*/ 0 h 62"/>
                <a:gd name="T35" fmla="*/ 106 w 106"/>
                <a:gd name="T36" fmla="*/ 62 h 6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06" h="62">
                  <a:moveTo>
                    <a:pt x="0" y="29"/>
                  </a:moveTo>
                  <a:lnTo>
                    <a:pt x="51" y="2"/>
                  </a:lnTo>
                  <a:lnTo>
                    <a:pt x="105" y="0"/>
                  </a:lnTo>
                  <a:lnTo>
                    <a:pt x="81" y="24"/>
                  </a:lnTo>
                  <a:lnTo>
                    <a:pt x="82" y="27"/>
                  </a:lnTo>
                  <a:lnTo>
                    <a:pt x="84" y="34"/>
                  </a:lnTo>
                  <a:lnTo>
                    <a:pt x="80" y="45"/>
                  </a:lnTo>
                  <a:lnTo>
                    <a:pt x="85" y="61"/>
                  </a:lnTo>
                  <a:lnTo>
                    <a:pt x="43" y="48"/>
                  </a:lnTo>
                  <a:lnTo>
                    <a:pt x="0" y="32"/>
                  </a:lnTo>
                  <a:lnTo>
                    <a:pt x="0" y="29"/>
                  </a:lnTo>
                </a:path>
              </a:pathLst>
            </a:custGeom>
            <a:solidFill>
              <a:srgbClr val="00000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766" name="Freeform 377">
              <a:extLst>
                <a:ext uri="{FF2B5EF4-FFF2-40B4-BE49-F238E27FC236}">
                  <a16:creationId xmlns:a16="http://schemas.microsoft.com/office/drawing/2014/main" id="{0F04A74F-5870-403F-BC64-BBD2B846D4F2}"/>
                </a:ext>
              </a:extLst>
            </p:cNvPr>
            <p:cNvSpPr>
              <a:spLocks noChangeAspect="1"/>
            </p:cNvSpPr>
            <p:nvPr/>
          </p:nvSpPr>
          <p:spPr bwMode="auto">
            <a:xfrm>
              <a:off x="4154" y="2852"/>
              <a:ext cx="34" cy="57"/>
            </a:xfrm>
            <a:custGeom>
              <a:avLst/>
              <a:gdLst>
                <a:gd name="T0" fmla="*/ 0 w 34"/>
                <a:gd name="T1" fmla="*/ 56 h 57"/>
                <a:gd name="T2" fmla="*/ 16 w 34"/>
                <a:gd name="T3" fmla="*/ 16 h 57"/>
                <a:gd name="T4" fmla="*/ 13 w 34"/>
                <a:gd name="T5" fmla="*/ 0 h 57"/>
                <a:gd name="T6" fmla="*/ 20 w 34"/>
                <a:gd name="T7" fmla="*/ 1 h 57"/>
                <a:gd name="T8" fmla="*/ 33 w 34"/>
                <a:gd name="T9" fmla="*/ 53 h 57"/>
                <a:gd name="T10" fmla="*/ 0 60000 65536"/>
                <a:gd name="T11" fmla="*/ 0 60000 65536"/>
                <a:gd name="T12" fmla="*/ 0 60000 65536"/>
                <a:gd name="T13" fmla="*/ 0 60000 65536"/>
                <a:gd name="T14" fmla="*/ 0 60000 65536"/>
                <a:gd name="T15" fmla="*/ 0 w 34"/>
                <a:gd name="T16" fmla="*/ 0 h 57"/>
                <a:gd name="T17" fmla="*/ 34 w 34"/>
                <a:gd name="T18" fmla="*/ 57 h 57"/>
              </a:gdLst>
              <a:ahLst/>
              <a:cxnLst>
                <a:cxn ang="T10">
                  <a:pos x="T0" y="T1"/>
                </a:cxn>
                <a:cxn ang="T11">
                  <a:pos x="T2" y="T3"/>
                </a:cxn>
                <a:cxn ang="T12">
                  <a:pos x="T4" y="T5"/>
                </a:cxn>
                <a:cxn ang="T13">
                  <a:pos x="T6" y="T7"/>
                </a:cxn>
                <a:cxn ang="T14">
                  <a:pos x="T8" y="T9"/>
                </a:cxn>
              </a:cxnLst>
              <a:rect l="T15" t="T16" r="T17" b="T18"/>
              <a:pathLst>
                <a:path w="34" h="57">
                  <a:moveTo>
                    <a:pt x="0" y="56"/>
                  </a:moveTo>
                  <a:lnTo>
                    <a:pt x="16" y="16"/>
                  </a:lnTo>
                  <a:lnTo>
                    <a:pt x="13" y="0"/>
                  </a:lnTo>
                  <a:lnTo>
                    <a:pt x="20" y="1"/>
                  </a:lnTo>
                  <a:lnTo>
                    <a:pt x="33" y="53"/>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67" name="Freeform 378">
              <a:extLst>
                <a:ext uri="{FF2B5EF4-FFF2-40B4-BE49-F238E27FC236}">
                  <a16:creationId xmlns:a16="http://schemas.microsoft.com/office/drawing/2014/main" id="{D72805B8-5B37-496D-999E-874263DE145E}"/>
                </a:ext>
              </a:extLst>
            </p:cNvPr>
            <p:cNvSpPr>
              <a:spLocks noChangeAspect="1"/>
            </p:cNvSpPr>
            <p:nvPr/>
          </p:nvSpPr>
          <p:spPr bwMode="auto">
            <a:xfrm>
              <a:off x="4167" y="2937"/>
              <a:ext cx="51" cy="50"/>
            </a:xfrm>
            <a:custGeom>
              <a:avLst/>
              <a:gdLst>
                <a:gd name="T0" fmla="*/ 0 w 51"/>
                <a:gd name="T1" fmla="*/ 2 h 50"/>
                <a:gd name="T2" fmla="*/ 39 w 51"/>
                <a:gd name="T3" fmla="*/ 35 h 50"/>
                <a:gd name="T4" fmla="*/ 45 w 51"/>
                <a:gd name="T5" fmla="*/ 48 h 50"/>
                <a:gd name="T6" fmla="*/ 50 w 51"/>
                <a:gd name="T7" fmla="*/ 49 h 50"/>
                <a:gd name="T8" fmla="*/ 33 w 51"/>
                <a:gd name="T9" fmla="*/ 0 h 50"/>
                <a:gd name="T10" fmla="*/ 0 60000 65536"/>
                <a:gd name="T11" fmla="*/ 0 60000 65536"/>
                <a:gd name="T12" fmla="*/ 0 60000 65536"/>
                <a:gd name="T13" fmla="*/ 0 60000 65536"/>
                <a:gd name="T14" fmla="*/ 0 60000 65536"/>
                <a:gd name="T15" fmla="*/ 0 w 51"/>
                <a:gd name="T16" fmla="*/ 0 h 50"/>
                <a:gd name="T17" fmla="*/ 51 w 51"/>
                <a:gd name="T18" fmla="*/ 50 h 50"/>
              </a:gdLst>
              <a:ahLst/>
              <a:cxnLst>
                <a:cxn ang="T10">
                  <a:pos x="T0" y="T1"/>
                </a:cxn>
                <a:cxn ang="T11">
                  <a:pos x="T2" y="T3"/>
                </a:cxn>
                <a:cxn ang="T12">
                  <a:pos x="T4" y="T5"/>
                </a:cxn>
                <a:cxn ang="T13">
                  <a:pos x="T6" y="T7"/>
                </a:cxn>
                <a:cxn ang="T14">
                  <a:pos x="T8" y="T9"/>
                </a:cxn>
              </a:cxnLst>
              <a:rect l="T15" t="T16" r="T17" b="T18"/>
              <a:pathLst>
                <a:path w="51" h="50">
                  <a:moveTo>
                    <a:pt x="0" y="2"/>
                  </a:moveTo>
                  <a:lnTo>
                    <a:pt x="39" y="35"/>
                  </a:lnTo>
                  <a:lnTo>
                    <a:pt x="45" y="48"/>
                  </a:lnTo>
                  <a:lnTo>
                    <a:pt x="50" y="49"/>
                  </a:lnTo>
                  <a:lnTo>
                    <a:pt x="33" y="0"/>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68" name="Freeform 379">
              <a:extLst>
                <a:ext uri="{FF2B5EF4-FFF2-40B4-BE49-F238E27FC236}">
                  <a16:creationId xmlns:a16="http://schemas.microsoft.com/office/drawing/2014/main" id="{16072E51-8D73-4558-98AE-E3F8D431495A}"/>
                </a:ext>
              </a:extLst>
            </p:cNvPr>
            <p:cNvSpPr>
              <a:spLocks noChangeAspect="1"/>
            </p:cNvSpPr>
            <p:nvPr/>
          </p:nvSpPr>
          <p:spPr bwMode="auto">
            <a:xfrm>
              <a:off x="4241" y="2901"/>
              <a:ext cx="17" cy="29"/>
            </a:xfrm>
            <a:custGeom>
              <a:avLst/>
              <a:gdLst>
                <a:gd name="T0" fmla="*/ 0 w 17"/>
                <a:gd name="T1" fmla="*/ 0 h 29"/>
                <a:gd name="T2" fmla="*/ 10 w 17"/>
                <a:gd name="T3" fmla="*/ 8 h 29"/>
                <a:gd name="T4" fmla="*/ 13 w 17"/>
                <a:gd name="T5" fmla="*/ 17 h 29"/>
                <a:gd name="T6" fmla="*/ 16 w 17"/>
                <a:gd name="T7" fmla="*/ 28 h 29"/>
                <a:gd name="T8" fmla="*/ 0 60000 65536"/>
                <a:gd name="T9" fmla="*/ 0 60000 65536"/>
                <a:gd name="T10" fmla="*/ 0 60000 65536"/>
                <a:gd name="T11" fmla="*/ 0 60000 65536"/>
                <a:gd name="T12" fmla="*/ 0 w 17"/>
                <a:gd name="T13" fmla="*/ 0 h 29"/>
                <a:gd name="T14" fmla="*/ 17 w 17"/>
                <a:gd name="T15" fmla="*/ 29 h 29"/>
              </a:gdLst>
              <a:ahLst/>
              <a:cxnLst>
                <a:cxn ang="T8">
                  <a:pos x="T0" y="T1"/>
                </a:cxn>
                <a:cxn ang="T9">
                  <a:pos x="T2" y="T3"/>
                </a:cxn>
                <a:cxn ang="T10">
                  <a:pos x="T4" y="T5"/>
                </a:cxn>
                <a:cxn ang="T11">
                  <a:pos x="T6" y="T7"/>
                </a:cxn>
              </a:cxnLst>
              <a:rect l="T12" t="T13" r="T14" b="T15"/>
              <a:pathLst>
                <a:path w="17" h="29">
                  <a:moveTo>
                    <a:pt x="0" y="0"/>
                  </a:moveTo>
                  <a:lnTo>
                    <a:pt x="10" y="8"/>
                  </a:lnTo>
                  <a:lnTo>
                    <a:pt x="13" y="17"/>
                  </a:lnTo>
                  <a:lnTo>
                    <a:pt x="16" y="28"/>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69" name="Freeform 380">
              <a:extLst>
                <a:ext uri="{FF2B5EF4-FFF2-40B4-BE49-F238E27FC236}">
                  <a16:creationId xmlns:a16="http://schemas.microsoft.com/office/drawing/2014/main" id="{3C25733F-1D20-467D-B4B9-3DC6B77E500F}"/>
                </a:ext>
              </a:extLst>
            </p:cNvPr>
            <p:cNvSpPr>
              <a:spLocks noChangeAspect="1"/>
            </p:cNvSpPr>
            <p:nvPr/>
          </p:nvSpPr>
          <p:spPr bwMode="auto">
            <a:xfrm>
              <a:off x="4277" y="2897"/>
              <a:ext cx="17" cy="30"/>
            </a:xfrm>
            <a:custGeom>
              <a:avLst/>
              <a:gdLst>
                <a:gd name="T0" fmla="*/ 0 w 17"/>
                <a:gd name="T1" fmla="*/ 0 h 30"/>
                <a:gd name="T2" fmla="*/ 16 w 17"/>
                <a:gd name="T3" fmla="*/ 13 h 30"/>
                <a:gd name="T4" fmla="*/ 13 w 17"/>
                <a:gd name="T5" fmla="*/ 20 h 30"/>
                <a:gd name="T6" fmla="*/ 10 w 17"/>
                <a:gd name="T7" fmla="*/ 29 h 30"/>
                <a:gd name="T8" fmla="*/ 0 60000 65536"/>
                <a:gd name="T9" fmla="*/ 0 60000 65536"/>
                <a:gd name="T10" fmla="*/ 0 60000 65536"/>
                <a:gd name="T11" fmla="*/ 0 60000 65536"/>
                <a:gd name="T12" fmla="*/ 0 w 17"/>
                <a:gd name="T13" fmla="*/ 0 h 30"/>
                <a:gd name="T14" fmla="*/ 17 w 17"/>
                <a:gd name="T15" fmla="*/ 30 h 30"/>
              </a:gdLst>
              <a:ahLst/>
              <a:cxnLst>
                <a:cxn ang="T8">
                  <a:pos x="T0" y="T1"/>
                </a:cxn>
                <a:cxn ang="T9">
                  <a:pos x="T2" y="T3"/>
                </a:cxn>
                <a:cxn ang="T10">
                  <a:pos x="T4" y="T5"/>
                </a:cxn>
                <a:cxn ang="T11">
                  <a:pos x="T6" y="T7"/>
                </a:cxn>
              </a:cxnLst>
              <a:rect l="T12" t="T13" r="T14" b="T15"/>
              <a:pathLst>
                <a:path w="17" h="30">
                  <a:moveTo>
                    <a:pt x="0" y="0"/>
                  </a:moveTo>
                  <a:lnTo>
                    <a:pt x="16" y="13"/>
                  </a:lnTo>
                  <a:lnTo>
                    <a:pt x="13" y="20"/>
                  </a:lnTo>
                  <a:lnTo>
                    <a:pt x="10" y="29"/>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70" name="Freeform 381">
              <a:extLst>
                <a:ext uri="{FF2B5EF4-FFF2-40B4-BE49-F238E27FC236}">
                  <a16:creationId xmlns:a16="http://schemas.microsoft.com/office/drawing/2014/main" id="{402D9765-EE37-4CD9-8CA4-00D2D69AFD3E}"/>
                </a:ext>
              </a:extLst>
            </p:cNvPr>
            <p:cNvSpPr>
              <a:spLocks noChangeAspect="1"/>
            </p:cNvSpPr>
            <p:nvPr/>
          </p:nvSpPr>
          <p:spPr bwMode="auto">
            <a:xfrm>
              <a:off x="4316" y="2895"/>
              <a:ext cx="17" cy="28"/>
            </a:xfrm>
            <a:custGeom>
              <a:avLst/>
              <a:gdLst>
                <a:gd name="T0" fmla="*/ 0 w 17"/>
                <a:gd name="T1" fmla="*/ 0 h 28"/>
                <a:gd name="T2" fmla="*/ 16 w 17"/>
                <a:gd name="T3" fmla="*/ 13 h 28"/>
                <a:gd name="T4" fmla="*/ 13 w 17"/>
                <a:gd name="T5" fmla="*/ 20 h 28"/>
                <a:gd name="T6" fmla="*/ 10 w 17"/>
                <a:gd name="T7" fmla="*/ 27 h 28"/>
                <a:gd name="T8" fmla="*/ 0 60000 65536"/>
                <a:gd name="T9" fmla="*/ 0 60000 65536"/>
                <a:gd name="T10" fmla="*/ 0 60000 65536"/>
                <a:gd name="T11" fmla="*/ 0 60000 65536"/>
                <a:gd name="T12" fmla="*/ 0 w 17"/>
                <a:gd name="T13" fmla="*/ 0 h 28"/>
                <a:gd name="T14" fmla="*/ 17 w 17"/>
                <a:gd name="T15" fmla="*/ 28 h 28"/>
              </a:gdLst>
              <a:ahLst/>
              <a:cxnLst>
                <a:cxn ang="T8">
                  <a:pos x="T0" y="T1"/>
                </a:cxn>
                <a:cxn ang="T9">
                  <a:pos x="T2" y="T3"/>
                </a:cxn>
                <a:cxn ang="T10">
                  <a:pos x="T4" y="T5"/>
                </a:cxn>
                <a:cxn ang="T11">
                  <a:pos x="T6" y="T7"/>
                </a:cxn>
              </a:cxnLst>
              <a:rect l="T12" t="T13" r="T14" b="T15"/>
              <a:pathLst>
                <a:path w="17" h="28">
                  <a:moveTo>
                    <a:pt x="0" y="0"/>
                  </a:moveTo>
                  <a:lnTo>
                    <a:pt x="16" y="13"/>
                  </a:lnTo>
                  <a:lnTo>
                    <a:pt x="13" y="20"/>
                  </a:lnTo>
                  <a:lnTo>
                    <a:pt x="10" y="27"/>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71" name="Freeform 382">
              <a:extLst>
                <a:ext uri="{FF2B5EF4-FFF2-40B4-BE49-F238E27FC236}">
                  <a16:creationId xmlns:a16="http://schemas.microsoft.com/office/drawing/2014/main" id="{206CE79C-FAF4-4759-B0BB-CFB7895290BD}"/>
                </a:ext>
              </a:extLst>
            </p:cNvPr>
            <p:cNvSpPr>
              <a:spLocks noChangeAspect="1"/>
            </p:cNvSpPr>
            <p:nvPr/>
          </p:nvSpPr>
          <p:spPr bwMode="auto">
            <a:xfrm>
              <a:off x="4413" y="2885"/>
              <a:ext cx="21" cy="26"/>
            </a:xfrm>
            <a:custGeom>
              <a:avLst/>
              <a:gdLst>
                <a:gd name="T0" fmla="*/ 0 w 21"/>
                <a:gd name="T1" fmla="*/ 2 h 26"/>
                <a:gd name="T2" fmla="*/ 4 w 21"/>
                <a:gd name="T3" fmla="*/ 12 h 26"/>
                <a:gd name="T4" fmla="*/ 5 w 21"/>
                <a:gd name="T5" fmla="*/ 22 h 26"/>
                <a:gd name="T6" fmla="*/ 2 w 21"/>
                <a:gd name="T7" fmla="*/ 25 h 26"/>
                <a:gd name="T8" fmla="*/ 18 w 21"/>
                <a:gd name="T9" fmla="*/ 25 h 26"/>
                <a:gd name="T10" fmla="*/ 19 w 21"/>
                <a:gd name="T11" fmla="*/ 11 h 26"/>
                <a:gd name="T12" fmla="*/ 20 w 21"/>
                <a:gd name="T13" fmla="*/ 4 h 26"/>
                <a:gd name="T14" fmla="*/ 16 w 21"/>
                <a:gd name="T15" fmla="*/ 0 h 26"/>
                <a:gd name="T16" fmla="*/ 0 60000 65536"/>
                <a:gd name="T17" fmla="*/ 0 60000 65536"/>
                <a:gd name="T18" fmla="*/ 0 60000 65536"/>
                <a:gd name="T19" fmla="*/ 0 60000 65536"/>
                <a:gd name="T20" fmla="*/ 0 60000 65536"/>
                <a:gd name="T21" fmla="*/ 0 60000 65536"/>
                <a:gd name="T22" fmla="*/ 0 60000 65536"/>
                <a:gd name="T23" fmla="*/ 0 60000 65536"/>
                <a:gd name="T24" fmla="*/ 0 w 21"/>
                <a:gd name="T25" fmla="*/ 0 h 26"/>
                <a:gd name="T26" fmla="*/ 21 w 21"/>
                <a:gd name="T27" fmla="*/ 26 h 2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 h="26">
                  <a:moveTo>
                    <a:pt x="0" y="2"/>
                  </a:moveTo>
                  <a:lnTo>
                    <a:pt x="4" y="12"/>
                  </a:lnTo>
                  <a:lnTo>
                    <a:pt x="5" y="22"/>
                  </a:lnTo>
                  <a:lnTo>
                    <a:pt x="2" y="25"/>
                  </a:lnTo>
                  <a:lnTo>
                    <a:pt x="18" y="25"/>
                  </a:lnTo>
                  <a:lnTo>
                    <a:pt x="19" y="11"/>
                  </a:lnTo>
                  <a:lnTo>
                    <a:pt x="20" y="4"/>
                  </a:lnTo>
                  <a:lnTo>
                    <a:pt x="16" y="0"/>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72" name="Freeform 383">
              <a:extLst>
                <a:ext uri="{FF2B5EF4-FFF2-40B4-BE49-F238E27FC236}">
                  <a16:creationId xmlns:a16="http://schemas.microsoft.com/office/drawing/2014/main" id="{39E00DD3-7DD7-41BC-AF2D-8B2D9FB62C16}"/>
                </a:ext>
              </a:extLst>
            </p:cNvPr>
            <p:cNvSpPr>
              <a:spLocks noChangeAspect="1"/>
            </p:cNvSpPr>
            <p:nvPr/>
          </p:nvSpPr>
          <p:spPr bwMode="auto">
            <a:xfrm>
              <a:off x="4109" y="2917"/>
              <a:ext cx="17" cy="17"/>
            </a:xfrm>
            <a:custGeom>
              <a:avLst/>
              <a:gdLst>
                <a:gd name="T0" fmla="*/ 9 w 17"/>
                <a:gd name="T1" fmla="*/ 0 h 17"/>
                <a:gd name="T2" fmla="*/ 12 w 17"/>
                <a:gd name="T3" fmla="*/ 5 h 17"/>
                <a:gd name="T4" fmla="*/ 16 w 17"/>
                <a:gd name="T5" fmla="*/ 10 h 17"/>
                <a:gd name="T6" fmla="*/ 14 w 17"/>
                <a:gd name="T7" fmla="*/ 12 h 17"/>
                <a:gd name="T8" fmla="*/ 9 w 17"/>
                <a:gd name="T9" fmla="*/ 16 h 17"/>
                <a:gd name="T10" fmla="*/ 1 w 17"/>
                <a:gd name="T11" fmla="*/ 13 h 17"/>
                <a:gd name="T12" fmla="*/ 0 w 17"/>
                <a:gd name="T13" fmla="*/ 9 h 17"/>
                <a:gd name="T14" fmla="*/ 3 w 17"/>
                <a:gd name="T15" fmla="*/ 6 h 17"/>
                <a:gd name="T16" fmla="*/ 4 w 17"/>
                <a:gd name="T17" fmla="*/ 2 h 17"/>
                <a:gd name="T18" fmla="*/ 9 w 17"/>
                <a:gd name="T19" fmla="*/ 0 h 1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7"/>
                <a:gd name="T31" fmla="*/ 0 h 17"/>
                <a:gd name="T32" fmla="*/ 17 w 17"/>
                <a:gd name="T33" fmla="*/ 17 h 1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7" h="17">
                  <a:moveTo>
                    <a:pt x="9" y="0"/>
                  </a:moveTo>
                  <a:lnTo>
                    <a:pt x="12" y="5"/>
                  </a:lnTo>
                  <a:lnTo>
                    <a:pt x="16" y="10"/>
                  </a:lnTo>
                  <a:lnTo>
                    <a:pt x="14" y="12"/>
                  </a:lnTo>
                  <a:lnTo>
                    <a:pt x="9" y="16"/>
                  </a:lnTo>
                  <a:lnTo>
                    <a:pt x="1" y="13"/>
                  </a:lnTo>
                  <a:lnTo>
                    <a:pt x="0" y="9"/>
                  </a:lnTo>
                  <a:lnTo>
                    <a:pt x="3" y="6"/>
                  </a:lnTo>
                  <a:lnTo>
                    <a:pt x="4" y="2"/>
                  </a:lnTo>
                  <a:lnTo>
                    <a:pt x="9" y="0"/>
                  </a:lnTo>
                </a:path>
              </a:pathLst>
            </a:custGeom>
            <a:solidFill>
              <a:srgbClr val="00000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773" name="Freeform 384">
              <a:extLst>
                <a:ext uri="{FF2B5EF4-FFF2-40B4-BE49-F238E27FC236}">
                  <a16:creationId xmlns:a16="http://schemas.microsoft.com/office/drawing/2014/main" id="{F898D76A-275B-4E13-B6C1-4AD16FEF75C8}"/>
                </a:ext>
              </a:extLst>
            </p:cNvPr>
            <p:cNvSpPr>
              <a:spLocks noChangeAspect="1"/>
            </p:cNvSpPr>
            <p:nvPr/>
          </p:nvSpPr>
          <p:spPr bwMode="auto">
            <a:xfrm>
              <a:off x="4122" y="2892"/>
              <a:ext cx="428" cy="47"/>
            </a:xfrm>
            <a:custGeom>
              <a:avLst/>
              <a:gdLst>
                <a:gd name="T0" fmla="*/ 0 w 428"/>
                <a:gd name="T1" fmla="*/ 41 h 47"/>
                <a:gd name="T2" fmla="*/ 20 w 428"/>
                <a:gd name="T3" fmla="*/ 40 h 47"/>
                <a:gd name="T4" fmla="*/ 404 w 428"/>
                <a:gd name="T5" fmla="*/ 0 h 47"/>
                <a:gd name="T6" fmla="*/ 427 w 428"/>
                <a:gd name="T7" fmla="*/ 11 h 47"/>
                <a:gd name="T8" fmla="*/ 100 w 428"/>
                <a:gd name="T9" fmla="*/ 41 h 47"/>
                <a:gd name="T10" fmla="*/ 43 w 428"/>
                <a:gd name="T11" fmla="*/ 43 h 47"/>
                <a:gd name="T12" fmla="*/ 20 w 428"/>
                <a:gd name="T13" fmla="*/ 45 h 47"/>
                <a:gd name="T14" fmla="*/ 4 w 428"/>
                <a:gd name="T15" fmla="*/ 46 h 47"/>
                <a:gd name="T16" fmla="*/ 0 w 428"/>
                <a:gd name="T17" fmla="*/ 43 h 47"/>
                <a:gd name="T18" fmla="*/ 0 w 428"/>
                <a:gd name="T19" fmla="*/ 41 h 4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28"/>
                <a:gd name="T31" fmla="*/ 0 h 47"/>
                <a:gd name="T32" fmla="*/ 428 w 428"/>
                <a:gd name="T33" fmla="*/ 47 h 4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28" h="47">
                  <a:moveTo>
                    <a:pt x="0" y="41"/>
                  </a:moveTo>
                  <a:lnTo>
                    <a:pt x="20" y="40"/>
                  </a:lnTo>
                  <a:lnTo>
                    <a:pt x="404" y="0"/>
                  </a:lnTo>
                  <a:lnTo>
                    <a:pt x="427" y="11"/>
                  </a:lnTo>
                  <a:lnTo>
                    <a:pt x="100" y="41"/>
                  </a:lnTo>
                  <a:lnTo>
                    <a:pt x="43" y="43"/>
                  </a:lnTo>
                  <a:lnTo>
                    <a:pt x="20" y="45"/>
                  </a:lnTo>
                  <a:lnTo>
                    <a:pt x="4" y="46"/>
                  </a:lnTo>
                  <a:lnTo>
                    <a:pt x="0" y="43"/>
                  </a:lnTo>
                  <a:lnTo>
                    <a:pt x="0" y="41"/>
                  </a:lnTo>
                </a:path>
              </a:pathLst>
            </a:custGeom>
            <a:solidFill>
              <a:srgbClr val="00000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774" name="Freeform 385">
              <a:extLst>
                <a:ext uri="{FF2B5EF4-FFF2-40B4-BE49-F238E27FC236}">
                  <a16:creationId xmlns:a16="http://schemas.microsoft.com/office/drawing/2014/main" id="{F68BB088-A1E5-4B36-B3A1-010D348F6DE2}"/>
                </a:ext>
              </a:extLst>
            </p:cNvPr>
            <p:cNvSpPr>
              <a:spLocks noChangeAspect="1"/>
            </p:cNvSpPr>
            <p:nvPr/>
          </p:nvSpPr>
          <p:spPr bwMode="auto">
            <a:xfrm>
              <a:off x="4472" y="2908"/>
              <a:ext cx="117" cy="54"/>
            </a:xfrm>
            <a:custGeom>
              <a:avLst/>
              <a:gdLst>
                <a:gd name="T0" fmla="*/ 0 w 117"/>
                <a:gd name="T1" fmla="*/ 3 h 54"/>
                <a:gd name="T2" fmla="*/ 57 w 117"/>
                <a:gd name="T3" fmla="*/ 53 h 54"/>
                <a:gd name="T4" fmla="*/ 116 w 117"/>
                <a:gd name="T5" fmla="*/ 50 h 54"/>
                <a:gd name="T6" fmla="*/ 94 w 117"/>
                <a:gd name="T7" fmla="*/ 0 h 54"/>
                <a:gd name="T8" fmla="*/ 0 60000 65536"/>
                <a:gd name="T9" fmla="*/ 0 60000 65536"/>
                <a:gd name="T10" fmla="*/ 0 60000 65536"/>
                <a:gd name="T11" fmla="*/ 0 60000 65536"/>
                <a:gd name="T12" fmla="*/ 0 w 117"/>
                <a:gd name="T13" fmla="*/ 0 h 54"/>
                <a:gd name="T14" fmla="*/ 117 w 117"/>
                <a:gd name="T15" fmla="*/ 54 h 54"/>
              </a:gdLst>
              <a:ahLst/>
              <a:cxnLst>
                <a:cxn ang="T8">
                  <a:pos x="T0" y="T1"/>
                </a:cxn>
                <a:cxn ang="T9">
                  <a:pos x="T2" y="T3"/>
                </a:cxn>
                <a:cxn ang="T10">
                  <a:pos x="T4" y="T5"/>
                </a:cxn>
                <a:cxn ang="T11">
                  <a:pos x="T6" y="T7"/>
                </a:cxn>
              </a:cxnLst>
              <a:rect l="T12" t="T13" r="T14" b="T15"/>
              <a:pathLst>
                <a:path w="117" h="54">
                  <a:moveTo>
                    <a:pt x="0" y="3"/>
                  </a:moveTo>
                  <a:lnTo>
                    <a:pt x="57" y="53"/>
                  </a:lnTo>
                  <a:lnTo>
                    <a:pt x="116" y="50"/>
                  </a:lnTo>
                  <a:lnTo>
                    <a:pt x="94" y="0"/>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75" name="Freeform 386">
              <a:extLst>
                <a:ext uri="{FF2B5EF4-FFF2-40B4-BE49-F238E27FC236}">
                  <a16:creationId xmlns:a16="http://schemas.microsoft.com/office/drawing/2014/main" id="{D7CF3669-6884-4170-B060-82CF98899BE1}"/>
                </a:ext>
              </a:extLst>
            </p:cNvPr>
            <p:cNvSpPr>
              <a:spLocks noChangeAspect="1"/>
            </p:cNvSpPr>
            <p:nvPr/>
          </p:nvSpPr>
          <p:spPr bwMode="auto">
            <a:xfrm>
              <a:off x="4567" y="2944"/>
              <a:ext cx="18" cy="17"/>
            </a:xfrm>
            <a:custGeom>
              <a:avLst/>
              <a:gdLst>
                <a:gd name="T0" fmla="*/ 6 w 18"/>
                <a:gd name="T1" fmla="*/ 16 h 17"/>
                <a:gd name="T2" fmla="*/ 0 w 18"/>
                <a:gd name="T3" fmla="*/ 3 h 17"/>
                <a:gd name="T4" fmla="*/ 17 w 18"/>
                <a:gd name="T5" fmla="*/ 0 h 17"/>
                <a:gd name="T6" fmla="*/ 0 60000 65536"/>
                <a:gd name="T7" fmla="*/ 0 60000 65536"/>
                <a:gd name="T8" fmla="*/ 0 60000 65536"/>
                <a:gd name="T9" fmla="*/ 0 w 18"/>
                <a:gd name="T10" fmla="*/ 0 h 17"/>
                <a:gd name="T11" fmla="*/ 18 w 18"/>
                <a:gd name="T12" fmla="*/ 17 h 17"/>
              </a:gdLst>
              <a:ahLst/>
              <a:cxnLst>
                <a:cxn ang="T6">
                  <a:pos x="T0" y="T1"/>
                </a:cxn>
                <a:cxn ang="T7">
                  <a:pos x="T2" y="T3"/>
                </a:cxn>
                <a:cxn ang="T8">
                  <a:pos x="T4" y="T5"/>
                </a:cxn>
              </a:cxnLst>
              <a:rect l="T9" t="T10" r="T11" b="T12"/>
              <a:pathLst>
                <a:path w="18" h="17">
                  <a:moveTo>
                    <a:pt x="6" y="16"/>
                  </a:moveTo>
                  <a:lnTo>
                    <a:pt x="0" y="3"/>
                  </a:lnTo>
                  <a:lnTo>
                    <a:pt x="17" y="0"/>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76" name="Freeform 387">
              <a:extLst>
                <a:ext uri="{FF2B5EF4-FFF2-40B4-BE49-F238E27FC236}">
                  <a16:creationId xmlns:a16="http://schemas.microsoft.com/office/drawing/2014/main" id="{AC238F81-4F0E-4B11-B955-D7AE6371AE37}"/>
                </a:ext>
              </a:extLst>
            </p:cNvPr>
            <p:cNvSpPr>
              <a:spLocks noChangeAspect="1"/>
            </p:cNvSpPr>
            <p:nvPr/>
          </p:nvSpPr>
          <p:spPr bwMode="auto">
            <a:xfrm>
              <a:off x="2065" y="1857"/>
              <a:ext cx="410" cy="38"/>
            </a:xfrm>
            <a:custGeom>
              <a:avLst/>
              <a:gdLst>
                <a:gd name="T0" fmla="*/ 223 w 410"/>
                <a:gd name="T1" fmla="*/ 33 h 38"/>
                <a:gd name="T2" fmla="*/ 143 w 410"/>
                <a:gd name="T3" fmla="*/ 29 h 38"/>
                <a:gd name="T4" fmla="*/ 77 w 410"/>
                <a:gd name="T5" fmla="*/ 15 h 38"/>
                <a:gd name="T6" fmla="*/ 11 w 410"/>
                <a:gd name="T7" fmla="*/ 15 h 38"/>
                <a:gd name="T8" fmla="*/ 0 w 410"/>
                <a:gd name="T9" fmla="*/ 0 h 38"/>
                <a:gd name="T10" fmla="*/ 78 w 410"/>
                <a:gd name="T11" fmla="*/ 3 h 38"/>
                <a:gd name="T12" fmla="*/ 77 w 410"/>
                <a:gd name="T13" fmla="*/ 15 h 38"/>
                <a:gd name="T14" fmla="*/ 77 w 410"/>
                <a:gd name="T15" fmla="*/ 8 h 38"/>
                <a:gd name="T16" fmla="*/ 152 w 410"/>
                <a:gd name="T17" fmla="*/ 10 h 38"/>
                <a:gd name="T18" fmla="*/ 308 w 410"/>
                <a:gd name="T19" fmla="*/ 19 h 38"/>
                <a:gd name="T20" fmla="*/ 402 w 410"/>
                <a:gd name="T21" fmla="*/ 25 h 38"/>
                <a:gd name="T22" fmla="*/ 409 w 410"/>
                <a:gd name="T23" fmla="*/ 29 h 38"/>
                <a:gd name="T24" fmla="*/ 401 w 410"/>
                <a:gd name="T25" fmla="*/ 37 h 3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10"/>
                <a:gd name="T40" fmla="*/ 0 h 38"/>
                <a:gd name="T41" fmla="*/ 410 w 410"/>
                <a:gd name="T42" fmla="*/ 38 h 3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10" h="38">
                  <a:moveTo>
                    <a:pt x="223" y="33"/>
                  </a:moveTo>
                  <a:lnTo>
                    <a:pt x="143" y="29"/>
                  </a:lnTo>
                  <a:lnTo>
                    <a:pt x="77" y="15"/>
                  </a:lnTo>
                  <a:lnTo>
                    <a:pt x="11" y="15"/>
                  </a:lnTo>
                  <a:lnTo>
                    <a:pt x="0" y="0"/>
                  </a:lnTo>
                  <a:lnTo>
                    <a:pt x="78" y="3"/>
                  </a:lnTo>
                  <a:lnTo>
                    <a:pt x="77" y="15"/>
                  </a:lnTo>
                  <a:lnTo>
                    <a:pt x="77" y="8"/>
                  </a:lnTo>
                  <a:lnTo>
                    <a:pt x="152" y="10"/>
                  </a:lnTo>
                  <a:lnTo>
                    <a:pt x="308" y="19"/>
                  </a:lnTo>
                  <a:lnTo>
                    <a:pt x="402" y="25"/>
                  </a:lnTo>
                  <a:lnTo>
                    <a:pt x="409" y="29"/>
                  </a:lnTo>
                  <a:lnTo>
                    <a:pt x="401" y="37"/>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77" name="Freeform 388">
              <a:extLst>
                <a:ext uri="{FF2B5EF4-FFF2-40B4-BE49-F238E27FC236}">
                  <a16:creationId xmlns:a16="http://schemas.microsoft.com/office/drawing/2014/main" id="{7A931448-1710-4E08-B21E-023E7C9F552A}"/>
                </a:ext>
              </a:extLst>
            </p:cNvPr>
            <p:cNvSpPr>
              <a:spLocks noChangeAspect="1"/>
            </p:cNvSpPr>
            <p:nvPr/>
          </p:nvSpPr>
          <p:spPr bwMode="auto">
            <a:xfrm>
              <a:off x="1993" y="1828"/>
              <a:ext cx="431" cy="19"/>
            </a:xfrm>
            <a:custGeom>
              <a:avLst/>
              <a:gdLst>
                <a:gd name="T0" fmla="*/ 0 w 431"/>
                <a:gd name="T1" fmla="*/ 18 h 19"/>
                <a:gd name="T2" fmla="*/ 2 w 431"/>
                <a:gd name="T3" fmla="*/ 14 h 19"/>
                <a:gd name="T4" fmla="*/ 13 w 431"/>
                <a:gd name="T5" fmla="*/ 7 h 19"/>
                <a:gd name="T6" fmla="*/ 26 w 431"/>
                <a:gd name="T7" fmla="*/ 2 h 19"/>
                <a:gd name="T8" fmla="*/ 46 w 431"/>
                <a:gd name="T9" fmla="*/ 0 h 19"/>
                <a:gd name="T10" fmla="*/ 430 w 431"/>
                <a:gd name="T11" fmla="*/ 11 h 19"/>
                <a:gd name="T12" fmla="*/ 0 60000 65536"/>
                <a:gd name="T13" fmla="*/ 0 60000 65536"/>
                <a:gd name="T14" fmla="*/ 0 60000 65536"/>
                <a:gd name="T15" fmla="*/ 0 60000 65536"/>
                <a:gd name="T16" fmla="*/ 0 60000 65536"/>
                <a:gd name="T17" fmla="*/ 0 60000 65536"/>
                <a:gd name="T18" fmla="*/ 0 w 431"/>
                <a:gd name="T19" fmla="*/ 0 h 19"/>
                <a:gd name="T20" fmla="*/ 431 w 431"/>
                <a:gd name="T21" fmla="*/ 19 h 19"/>
              </a:gdLst>
              <a:ahLst/>
              <a:cxnLst>
                <a:cxn ang="T12">
                  <a:pos x="T0" y="T1"/>
                </a:cxn>
                <a:cxn ang="T13">
                  <a:pos x="T2" y="T3"/>
                </a:cxn>
                <a:cxn ang="T14">
                  <a:pos x="T4" y="T5"/>
                </a:cxn>
                <a:cxn ang="T15">
                  <a:pos x="T6" y="T7"/>
                </a:cxn>
                <a:cxn ang="T16">
                  <a:pos x="T8" y="T9"/>
                </a:cxn>
                <a:cxn ang="T17">
                  <a:pos x="T10" y="T11"/>
                </a:cxn>
              </a:cxnLst>
              <a:rect l="T18" t="T19" r="T20" b="T21"/>
              <a:pathLst>
                <a:path w="431" h="19">
                  <a:moveTo>
                    <a:pt x="0" y="18"/>
                  </a:moveTo>
                  <a:lnTo>
                    <a:pt x="2" y="14"/>
                  </a:lnTo>
                  <a:lnTo>
                    <a:pt x="13" y="7"/>
                  </a:lnTo>
                  <a:lnTo>
                    <a:pt x="26" y="2"/>
                  </a:lnTo>
                  <a:lnTo>
                    <a:pt x="46" y="0"/>
                  </a:lnTo>
                  <a:lnTo>
                    <a:pt x="430" y="11"/>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78" name="Freeform 389">
              <a:extLst>
                <a:ext uri="{FF2B5EF4-FFF2-40B4-BE49-F238E27FC236}">
                  <a16:creationId xmlns:a16="http://schemas.microsoft.com/office/drawing/2014/main" id="{C6BF4E01-2231-47DC-98F9-EC22E211121F}"/>
                </a:ext>
              </a:extLst>
            </p:cNvPr>
            <p:cNvSpPr>
              <a:spLocks noChangeAspect="1"/>
            </p:cNvSpPr>
            <p:nvPr/>
          </p:nvSpPr>
          <p:spPr bwMode="auto">
            <a:xfrm>
              <a:off x="2361" y="1785"/>
              <a:ext cx="85" cy="52"/>
            </a:xfrm>
            <a:custGeom>
              <a:avLst/>
              <a:gdLst>
                <a:gd name="T0" fmla="*/ 0 w 85"/>
                <a:gd name="T1" fmla="*/ 51 h 52"/>
                <a:gd name="T2" fmla="*/ 18 w 85"/>
                <a:gd name="T3" fmla="*/ 0 h 52"/>
                <a:gd name="T4" fmla="*/ 78 w 85"/>
                <a:gd name="T5" fmla="*/ 7 h 52"/>
                <a:gd name="T6" fmla="*/ 84 w 85"/>
                <a:gd name="T7" fmla="*/ 49 h 52"/>
                <a:gd name="T8" fmla="*/ 0 60000 65536"/>
                <a:gd name="T9" fmla="*/ 0 60000 65536"/>
                <a:gd name="T10" fmla="*/ 0 60000 65536"/>
                <a:gd name="T11" fmla="*/ 0 60000 65536"/>
                <a:gd name="T12" fmla="*/ 0 w 85"/>
                <a:gd name="T13" fmla="*/ 0 h 52"/>
                <a:gd name="T14" fmla="*/ 85 w 85"/>
                <a:gd name="T15" fmla="*/ 52 h 52"/>
              </a:gdLst>
              <a:ahLst/>
              <a:cxnLst>
                <a:cxn ang="T8">
                  <a:pos x="T0" y="T1"/>
                </a:cxn>
                <a:cxn ang="T9">
                  <a:pos x="T2" y="T3"/>
                </a:cxn>
                <a:cxn ang="T10">
                  <a:pos x="T4" y="T5"/>
                </a:cxn>
                <a:cxn ang="T11">
                  <a:pos x="T6" y="T7"/>
                </a:cxn>
              </a:cxnLst>
              <a:rect l="T12" t="T13" r="T14" b="T15"/>
              <a:pathLst>
                <a:path w="85" h="52">
                  <a:moveTo>
                    <a:pt x="0" y="51"/>
                  </a:moveTo>
                  <a:lnTo>
                    <a:pt x="18" y="0"/>
                  </a:lnTo>
                  <a:lnTo>
                    <a:pt x="78" y="7"/>
                  </a:lnTo>
                  <a:lnTo>
                    <a:pt x="84" y="49"/>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79" name="Freeform 390">
              <a:extLst>
                <a:ext uri="{FF2B5EF4-FFF2-40B4-BE49-F238E27FC236}">
                  <a16:creationId xmlns:a16="http://schemas.microsoft.com/office/drawing/2014/main" id="{55FA358B-A5A5-47DF-9BD8-C2FFD5FAAC01}"/>
                </a:ext>
              </a:extLst>
            </p:cNvPr>
            <p:cNvSpPr>
              <a:spLocks noChangeAspect="1"/>
            </p:cNvSpPr>
            <p:nvPr/>
          </p:nvSpPr>
          <p:spPr bwMode="auto">
            <a:xfrm>
              <a:off x="2421" y="1790"/>
              <a:ext cx="20" cy="17"/>
            </a:xfrm>
            <a:custGeom>
              <a:avLst/>
              <a:gdLst>
                <a:gd name="T0" fmla="*/ 0 w 20"/>
                <a:gd name="T1" fmla="*/ 0 h 17"/>
                <a:gd name="T2" fmla="*/ 2 w 20"/>
                <a:gd name="T3" fmla="*/ 14 h 17"/>
                <a:gd name="T4" fmla="*/ 19 w 20"/>
                <a:gd name="T5" fmla="*/ 16 h 17"/>
                <a:gd name="T6" fmla="*/ 0 60000 65536"/>
                <a:gd name="T7" fmla="*/ 0 60000 65536"/>
                <a:gd name="T8" fmla="*/ 0 60000 65536"/>
                <a:gd name="T9" fmla="*/ 0 w 20"/>
                <a:gd name="T10" fmla="*/ 0 h 17"/>
                <a:gd name="T11" fmla="*/ 20 w 20"/>
                <a:gd name="T12" fmla="*/ 17 h 17"/>
              </a:gdLst>
              <a:ahLst/>
              <a:cxnLst>
                <a:cxn ang="T6">
                  <a:pos x="T0" y="T1"/>
                </a:cxn>
                <a:cxn ang="T7">
                  <a:pos x="T2" y="T3"/>
                </a:cxn>
                <a:cxn ang="T8">
                  <a:pos x="T4" y="T5"/>
                </a:cxn>
              </a:cxnLst>
              <a:rect l="T9" t="T10" r="T11" b="T12"/>
              <a:pathLst>
                <a:path w="20" h="17">
                  <a:moveTo>
                    <a:pt x="0" y="0"/>
                  </a:moveTo>
                  <a:lnTo>
                    <a:pt x="2" y="14"/>
                  </a:lnTo>
                  <a:lnTo>
                    <a:pt x="19" y="16"/>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80" name="Freeform 391">
              <a:extLst>
                <a:ext uri="{FF2B5EF4-FFF2-40B4-BE49-F238E27FC236}">
                  <a16:creationId xmlns:a16="http://schemas.microsoft.com/office/drawing/2014/main" id="{88AABEA7-97F8-4C48-85FE-DB367AEE798B}"/>
                </a:ext>
              </a:extLst>
            </p:cNvPr>
            <p:cNvSpPr>
              <a:spLocks noChangeAspect="1"/>
            </p:cNvSpPr>
            <p:nvPr/>
          </p:nvSpPr>
          <p:spPr bwMode="auto">
            <a:xfrm>
              <a:off x="2371" y="1823"/>
              <a:ext cx="115" cy="51"/>
            </a:xfrm>
            <a:custGeom>
              <a:avLst/>
              <a:gdLst>
                <a:gd name="T0" fmla="*/ 0 w 115"/>
                <a:gd name="T1" fmla="*/ 23 h 51"/>
                <a:gd name="T2" fmla="*/ 59 w 115"/>
                <a:gd name="T3" fmla="*/ 0 h 51"/>
                <a:gd name="T4" fmla="*/ 114 w 115"/>
                <a:gd name="T5" fmla="*/ 2 h 51"/>
                <a:gd name="T6" fmla="*/ 97 w 115"/>
                <a:gd name="T7" fmla="*/ 22 h 51"/>
                <a:gd name="T8" fmla="*/ 98 w 115"/>
                <a:gd name="T9" fmla="*/ 28 h 51"/>
                <a:gd name="T10" fmla="*/ 98 w 115"/>
                <a:gd name="T11" fmla="*/ 34 h 51"/>
                <a:gd name="T12" fmla="*/ 99 w 115"/>
                <a:gd name="T13" fmla="*/ 38 h 51"/>
                <a:gd name="T14" fmla="*/ 95 w 115"/>
                <a:gd name="T15" fmla="*/ 44 h 51"/>
                <a:gd name="T16" fmla="*/ 92 w 115"/>
                <a:gd name="T17" fmla="*/ 50 h 51"/>
                <a:gd name="T18" fmla="*/ 79 w 115"/>
                <a:gd name="T19" fmla="*/ 47 h 51"/>
                <a:gd name="T20" fmla="*/ 55 w 115"/>
                <a:gd name="T21" fmla="*/ 40 h 51"/>
                <a:gd name="T22" fmla="*/ 26 w 115"/>
                <a:gd name="T23" fmla="*/ 32 h 51"/>
                <a:gd name="T24" fmla="*/ 11 w 115"/>
                <a:gd name="T25" fmla="*/ 31 h 51"/>
                <a:gd name="T26" fmla="*/ 3 w 115"/>
                <a:gd name="T27" fmla="*/ 28 h 51"/>
                <a:gd name="T28" fmla="*/ 2 w 115"/>
                <a:gd name="T29" fmla="*/ 25 h 51"/>
                <a:gd name="T30" fmla="*/ 0 w 115"/>
                <a:gd name="T31" fmla="*/ 23 h 5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15"/>
                <a:gd name="T49" fmla="*/ 0 h 51"/>
                <a:gd name="T50" fmla="*/ 115 w 115"/>
                <a:gd name="T51" fmla="*/ 51 h 5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15" h="51">
                  <a:moveTo>
                    <a:pt x="0" y="23"/>
                  </a:moveTo>
                  <a:lnTo>
                    <a:pt x="59" y="0"/>
                  </a:lnTo>
                  <a:lnTo>
                    <a:pt x="114" y="2"/>
                  </a:lnTo>
                  <a:lnTo>
                    <a:pt x="97" y="22"/>
                  </a:lnTo>
                  <a:lnTo>
                    <a:pt x="98" y="28"/>
                  </a:lnTo>
                  <a:lnTo>
                    <a:pt x="98" y="34"/>
                  </a:lnTo>
                  <a:lnTo>
                    <a:pt x="99" y="38"/>
                  </a:lnTo>
                  <a:lnTo>
                    <a:pt x="95" y="44"/>
                  </a:lnTo>
                  <a:lnTo>
                    <a:pt x="92" y="50"/>
                  </a:lnTo>
                  <a:lnTo>
                    <a:pt x="79" y="47"/>
                  </a:lnTo>
                  <a:lnTo>
                    <a:pt x="55" y="40"/>
                  </a:lnTo>
                  <a:lnTo>
                    <a:pt x="26" y="32"/>
                  </a:lnTo>
                  <a:lnTo>
                    <a:pt x="11" y="31"/>
                  </a:lnTo>
                  <a:lnTo>
                    <a:pt x="3" y="28"/>
                  </a:lnTo>
                  <a:lnTo>
                    <a:pt x="2" y="25"/>
                  </a:lnTo>
                  <a:lnTo>
                    <a:pt x="0" y="23"/>
                  </a:lnTo>
                </a:path>
              </a:pathLst>
            </a:custGeom>
            <a:solidFill>
              <a:srgbClr val="00000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781" name="Freeform 392">
              <a:extLst>
                <a:ext uri="{FF2B5EF4-FFF2-40B4-BE49-F238E27FC236}">
                  <a16:creationId xmlns:a16="http://schemas.microsoft.com/office/drawing/2014/main" id="{7BAEECB5-5F9B-4F79-94B6-65A79DD4C426}"/>
                </a:ext>
              </a:extLst>
            </p:cNvPr>
            <p:cNvSpPr>
              <a:spLocks noChangeAspect="1"/>
            </p:cNvSpPr>
            <p:nvPr/>
          </p:nvSpPr>
          <p:spPr bwMode="auto">
            <a:xfrm>
              <a:off x="1991" y="1846"/>
              <a:ext cx="79" cy="18"/>
            </a:xfrm>
            <a:custGeom>
              <a:avLst/>
              <a:gdLst>
                <a:gd name="T0" fmla="*/ 0 w 79"/>
                <a:gd name="T1" fmla="*/ 0 h 18"/>
                <a:gd name="T2" fmla="*/ 8 w 79"/>
                <a:gd name="T3" fmla="*/ 9 h 18"/>
                <a:gd name="T4" fmla="*/ 21 w 79"/>
                <a:gd name="T5" fmla="*/ 13 h 18"/>
                <a:gd name="T6" fmla="*/ 55 w 79"/>
                <a:gd name="T7" fmla="*/ 14 h 18"/>
                <a:gd name="T8" fmla="*/ 78 w 79"/>
                <a:gd name="T9" fmla="*/ 17 h 18"/>
                <a:gd name="T10" fmla="*/ 0 60000 65536"/>
                <a:gd name="T11" fmla="*/ 0 60000 65536"/>
                <a:gd name="T12" fmla="*/ 0 60000 65536"/>
                <a:gd name="T13" fmla="*/ 0 60000 65536"/>
                <a:gd name="T14" fmla="*/ 0 60000 65536"/>
                <a:gd name="T15" fmla="*/ 0 w 79"/>
                <a:gd name="T16" fmla="*/ 0 h 18"/>
                <a:gd name="T17" fmla="*/ 79 w 79"/>
                <a:gd name="T18" fmla="*/ 18 h 18"/>
              </a:gdLst>
              <a:ahLst/>
              <a:cxnLst>
                <a:cxn ang="T10">
                  <a:pos x="T0" y="T1"/>
                </a:cxn>
                <a:cxn ang="T11">
                  <a:pos x="T2" y="T3"/>
                </a:cxn>
                <a:cxn ang="T12">
                  <a:pos x="T4" y="T5"/>
                </a:cxn>
                <a:cxn ang="T13">
                  <a:pos x="T6" y="T7"/>
                </a:cxn>
                <a:cxn ang="T14">
                  <a:pos x="T8" y="T9"/>
                </a:cxn>
              </a:cxnLst>
              <a:rect l="T15" t="T16" r="T17" b="T18"/>
              <a:pathLst>
                <a:path w="79" h="18">
                  <a:moveTo>
                    <a:pt x="0" y="0"/>
                  </a:moveTo>
                  <a:lnTo>
                    <a:pt x="8" y="9"/>
                  </a:lnTo>
                  <a:lnTo>
                    <a:pt x="21" y="13"/>
                  </a:lnTo>
                  <a:lnTo>
                    <a:pt x="55" y="14"/>
                  </a:lnTo>
                  <a:lnTo>
                    <a:pt x="78" y="17"/>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82" name="Freeform 393">
              <a:extLst>
                <a:ext uri="{FF2B5EF4-FFF2-40B4-BE49-F238E27FC236}">
                  <a16:creationId xmlns:a16="http://schemas.microsoft.com/office/drawing/2014/main" id="{5A8A6B59-CC63-4AC8-900B-B0D441C1DC76}"/>
                </a:ext>
              </a:extLst>
            </p:cNvPr>
            <p:cNvSpPr>
              <a:spLocks noChangeAspect="1"/>
            </p:cNvSpPr>
            <p:nvPr/>
          </p:nvSpPr>
          <p:spPr bwMode="auto">
            <a:xfrm>
              <a:off x="2024" y="1813"/>
              <a:ext cx="75" cy="73"/>
            </a:xfrm>
            <a:custGeom>
              <a:avLst/>
              <a:gdLst>
                <a:gd name="T0" fmla="*/ 21 w 75"/>
                <a:gd name="T1" fmla="*/ 25 h 73"/>
                <a:gd name="T2" fmla="*/ 58 w 75"/>
                <a:gd name="T3" fmla="*/ 8 h 73"/>
                <a:gd name="T4" fmla="*/ 67 w 75"/>
                <a:gd name="T5" fmla="*/ 0 h 73"/>
                <a:gd name="T6" fmla="*/ 74 w 75"/>
                <a:gd name="T7" fmla="*/ 1 h 73"/>
                <a:gd name="T8" fmla="*/ 53 w 75"/>
                <a:gd name="T9" fmla="*/ 31 h 73"/>
                <a:gd name="T10" fmla="*/ 40 w 75"/>
                <a:gd name="T11" fmla="*/ 29 h 73"/>
                <a:gd name="T12" fmla="*/ 39 w 75"/>
                <a:gd name="T13" fmla="*/ 36 h 73"/>
                <a:gd name="T14" fmla="*/ 46 w 75"/>
                <a:gd name="T15" fmla="*/ 42 h 73"/>
                <a:gd name="T16" fmla="*/ 44 w 75"/>
                <a:gd name="T17" fmla="*/ 42 h 73"/>
                <a:gd name="T18" fmla="*/ 45 w 75"/>
                <a:gd name="T19" fmla="*/ 49 h 73"/>
                <a:gd name="T20" fmla="*/ 51 w 75"/>
                <a:gd name="T21" fmla="*/ 52 h 73"/>
                <a:gd name="T22" fmla="*/ 60 w 75"/>
                <a:gd name="T23" fmla="*/ 72 h 73"/>
                <a:gd name="T24" fmla="*/ 52 w 75"/>
                <a:gd name="T25" fmla="*/ 69 h 73"/>
                <a:gd name="T26" fmla="*/ 45 w 75"/>
                <a:gd name="T27" fmla="*/ 64 h 73"/>
                <a:gd name="T28" fmla="*/ 20 w 75"/>
                <a:gd name="T29" fmla="*/ 51 h 73"/>
                <a:gd name="T30" fmla="*/ 5 w 75"/>
                <a:gd name="T31" fmla="*/ 57 h 73"/>
                <a:gd name="T32" fmla="*/ 0 w 75"/>
                <a:gd name="T33" fmla="*/ 56 h 73"/>
                <a:gd name="T34" fmla="*/ 6 w 75"/>
                <a:gd name="T35" fmla="*/ 42 h 73"/>
                <a:gd name="T36" fmla="*/ 20 w 75"/>
                <a:gd name="T37" fmla="*/ 39 h 73"/>
                <a:gd name="T38" fmla="*/ 27 w 75"/>
                <a:gd name="T39" fmla="*/ 33 h 73"/>
                <a:gd name="T40" fmla="*/ 23 w 75"/>
                <a:gd name="T41" fmla="*/ 28 h 73"/>
                <a:gd name="T42" fmla="*/ 21 w 75"/>
                <a:gd name="T43" fmla="*/ 27 h 73"/>
                <a:gd name="T44" fmla="*/ 21 w 75"/>
                <a:gd name="T45" fmla="*/ 25 h 73"/>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75"/>
                <a:gd name="T70" fmla="*/ 0 h 73"/>
                <a:gd name="T71" fmla="*/ 75 w 75"/>
                <a:gd name="T72" fmla="*/ 73 h 73"/>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75" h="73">
                  <a:moveTo>
                    <a:pt x="21" y="25"/>
                  </a:moveTo>
                  <a:lnTo>
                    <a:pt x="58" y="8"/>
                  </a:lnTo>
                  <a:lnTo>
                    <a:pt x="67" y="0"/>
                  </a:lnTo>
                  <a:lnTo>
                    <a:pt x="74" y="1"/>
                  </a:lnTo>
                  <a:lnTo>
                    <a:pt x="53" y="31"/>
                  </a:lnTo>
                  <a:lnTo>
                    <a:pt x="40" y="29"/>
                  </a:lnTo>
                  <a:lnTo>
                    <a:pt x="39" y="36"/>
                  </a:lnTo>
                  <a:lnTo>
                    <a:pt x="46" y="42"/>
                  </a:lnTo>
                  <a:lnTo>
                    <a:pt x="44" y="42"/>
                  </a:lnTo>
                  <a:lnTo>
                    <a:pt x="45" y="49"/>
                  </a:lnTo>
                  <a:lnTo>
                    <a:pt x="51" y="52"/>
                  </a:lnTo>
                  <a:lnTo>
                    <a:pt x="60" y="72"/>
                  </a:lnTo>
                  <a:lnTo>
                    <a:pt x="52" y="69"/>
                  </a:lnTo>
                  <a:lnTo>
                    <a:pt x="45" y="64"/>
                  </a:lnTo>
                  <a:lnTo>
                    <a:pt x="20" y="51"/>
                  </a:lnTo>
                  <a:lnTo>
                    <a:pt x="5" y="57"/>
                  </a:lnTo>
                  <a:lnTo>
                    <a:pt x="0" y="56"/>
                  </a:lnTo>
                  <a:lnTo>
                    <a:pt x="6" y="42"/>
                  </a:lnTo>
                  <a:lnTo>
                    <a:pt x="20" y="39"/>
                  </a:lnTo>
                  <a:lnTo>
                    <a:pt x="27" y="33"/>
                  </a:lnTo>
                  <a:lnTo>
                    <a:pt x="23" y="28"/>
                  </a:lnTo>
                  <a:lnTo>
                    <a:pt x="21" y="27"/>
                  </a:lnTo>
                  <a:lnTo>
                    <a:pt x="21" y="25"/>
                  </a:lnTo>
                </a:path>
              </a:pathLst>
            </a:custGeom>
            <a:solidFill>
              <a:srgbClr val="00000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783" name="Freeform 394">
              <a:extLst>
                <a:ext uri="{FF2B5EF4-FFF2-40B4-BE49-F238E27FC236}">
                  <a16:creationId xmlns:a16="http://schemas.microsoft.com/office/drawing/2014/main" id="{E0E566DA-57A3-4AAF-BEBC-14466C95B764}"/>
                </a:ext>
              </a:extLst>
            </p:cNvPr>
            <p:cNvSpPr>
              <a:spLocks noChangeAspect="1"/>
            </p:cNvSpPr>
            <p:nvPr/>
          </p:nvSpPr>
          <p:spPr bwMode="auto">
            <a:xfrm>
              <a:off x="2061" y="1851"/>
              <a:ext cx="386" cy="18"/>
            </a:xfrm>
            <a:custGeom>
              <a:avLst/>
              <a:gdLst>
                <a:gd name="T0" fmla="*/ 0 w 386"/>
                <a:gd name="T1" fmla="*/ 0 h 18"/>
                <a:gd name="T2" fmla="*/ 267 w 386"/>
                <a:gd name="T3" fmla="*/ 5 h 18"/>
                <a:gd name="T4" fmla="*/ 271 w 386"/>
                <a:gd name="T5" fmla="*/ 14 h 18"/>
                <a:gd name="T6" fmla="*/ 310 w 386"/>
                <a:gd name="T7" fmla="*/ 17 h 18"/>
                <a:gd name="T8" fmla="*/ 304 w 386"/>
                <a:gd name="T9" fmla="*/ 9 h 18"/>
                <a:gd name="T10" fmla="*/ 385 w 386"/>
                <a:gd name="T11" fmla="*/ 12 h 18"/>
                <a:gd name="T12" fmla="*/ 0 60000 65536"/>
                <a:gd name="T13" fmla="*/ 0 60000 65536"/>
                <a:gd name="T14" fmla="*/ 0 60000 65536"/>
                <a:gd name="T15" fmla="*/ 0 60000 65536"/>
                <a:gd name="T16" fmla="*/ 0 60000 65536"/>
                <a:gd name="T17" fmla="*/ 0 60000 65536"/>
                <a:gd name="T18" fmla="*/ 0 w 386"/>
                <a:gd name="T19" fmla="*/ 0 h 18"/>
                <a:gd name="T20" fmla="*/ 386 w 386"/>
                <a:gd name="T21" fmla="*/ 18 h 18"/>
              </a:gdLst>
              <a:ahLst/>
              <a:cxnLst>
                <a:cxn ang="T12">
                  <a:pos x="T0" y="T1"/>
                </a:cxn>
                <a:cxn ang="T13">
                  <a:pos x="T2" y="T3"/>
                </a:cxn>
                <a:cxn ang="T14">
                  <a:pos x="T4" y="T5"/>
                </a:cxn>
                <a:cxn ang="T15">
                  <a:pos x="T6" y="T7"/>
                </a:cxn>
                <a:cxn ang="T16">
                  <a:pos x="T8" y="T9"/>
                </a:cxn>
                <a:cxn ang="T17">
                  <a:pos x="T10" y="T11"/>
                </a:cxn>
              </a:cxnLst>
              <a:rect l="T18" t="T19" r="T20" b="T21"/>
              <a:pathLst>
                <a:path w="386" h="18">
                  <a:moveTo>
                    <a:pt x="0" y="0"/>
                  </a:moveTo>
                  <a:lnTo>
                    <a:pt x="267" y="5"/>
                  </a:lnTo>
                  <a:lnTo>
                    <a:pt x="271" y="14"/>
                  </a:lnTo>
                  <a:lnTo>
                    <a:pt x="310" y="17"/>
                  </a:lnTo>
                  <a:lnTo>
                    <a:pt x="304" y="9"/>
                  </a:lnTo>
                  <a:lnTo>
                    <a:pt x="385" y="12"/>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84" name="Freeform 395">
              <a:extLst>
                <a:ext uri="{FF2B5EF4-FFF2-40B4-BE49-F238E27FC236}">
                  <a16:creationId xmlns:a16="http://schemas.microsoft.com/office/drawing/2014/main" id="{09CD518D-F407-4CE8-84CA-9B38BEDE23E6}"/>
                </a:ext>
              </a:extLst>
            </p:cNvPr>
            <p:cNvSpPr>
              <a:spLocks noChangeAspect="1"/>
            </p:cNvSpPr>
            <p:nvPr/>
          </p:nvSpPr>
          <p:spPr bwMode="auto">
            <a:xfrm>
              <a:off x="2107" y="1828"/>
              <a:ext cx="17" cy="23"/>
            </a:xfrm>
            <a:custGeom>
              <a:avLst/>
              <a:gdLst>
                <a:gd name="T0" fmla="*/ 0 w 17"/>
                <a:gd name="T1" fmla="*/ 0 h 23"/>
                <a:gd name="T2" fmla="*/ 8 w 17"/>
                <a:gd name="T3" fmla="*/ 7 h 23"/>
                <a:gd name="T4" fmla="*/ 16 w 17"/>
                <a:gd name="T5" fmla="*/ 13 h 23"/>
                <a:gd name="T6" fmla="*/ 14 w 17"/>
                <a:gd name="T7" fmla="*/ 22 h 23"/>
                <a:gd name="T8" fmla="*/ 0 60000 65536"/>
                <a:gd name="T9" fmla="*/ 0 60000 65536"/>
                <a:gd name="T10" fmla="*/ 0 60000 65536"/>
                <a:gd name="T11" fmla="*/ 0 60000 65536"/>
                <a:gd name="T12" fmla="*/ 0 w 17"/>
                <a:gd name="T13" fmla="*/ 0 h 23"/>
                <a:gd name="T14" fmla="*/ 17 w 17"/>
                <a:gd name="T15" fmla="*/ 23 h 23"/>
              </a:gdLst>
              <a:ahLst/>
              <a:cxnLst>
                <a:cxn ang="T8">
                  <a:pos x="T0" y="T1"/>
                </a:cxn>
                <a:cxn ang="T9">
                  <a:pos x="T2" y="T3"/>
                </a:cxn>
                <a:cxn ang="T10">
                  <a:pos x="T4" y="T5"/>
                </a:cxn>
                <a:cxn ang="T11">
                  <a:pos x="T6" y="T7"/>
                </a:cxn>
              </a:cxnLst>
              <a:rect l="T12" t="T13" r="T14" b="T15"/>
              <a:pathLst>
                <a:path w="17" h="23">
                  <a:moveTo>
                    <a:pt x="0" y="0"/>
                  </a:moveTo>
                  <a:lnTo>
                    <a:pt x="8" y="7"/>
                  </a:lnTo>
                  <a:lnTo>
                    <a:pt x="16" y="13"/>
                  </a:lnTo>
                  <a:lnTo>
                    <a:pt x="14" y="22"/>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85" name="Freeform 396">
              <a:extLst>
                <a:ext uri="{FF2B5EF4-FFF2-40B4-BE49-F238E27FC236}">
                  <a16:creationId xmlns:a16="http://schemas.microsoft.com/office/drawing/2014/main" id="{0FB4257F-ECE0-4AA4-B642-61268A710A9B}"/>
                </a:ext>
              </a:extLst>
            </p:cNvPr>
            <p:cNvSpPr>
              <a:spLocks noChangeAspect="1"/>
            </p:cNvSpPr>
            <p:nvPr/>
          </p:nvSpPr>
          <p:spPr bwMode="auto">
            <a:xfrm>
              <a:off x="2155" y="1829"/>
              <a:ext cx="17" cy="21"/>
            </a:xfrm>
            <a:custGeom>
              <a:avLst/>
              <a:gdLst>
                <a:gd name="T0" fmla="*/ 0 w 17"/>
                <a:gd name="T1" fmla="*/ 0 h 21"/>
                <a:gd name="T2" fmla="*/ 16 w 17"/>
                <a:gd name="T3" fmla="*/ 7 h 21"/>
                <a:gd name="T4" fmla="*/ 12 w 17"/>
                <a:gd name="T5" fmla="*/ 11 h 21"/>
                <a:gd name="T6" fmla="*/ 8 w 17"/>
                <a:gd name="T7" fmla="*/ 20 h 21"/>
                <a:gd name="T8" fmla="*/ 0 60000 65536"/>
                <a:gd name="T9" fmla="*/ 0 60000 65536"/>
                <a:gd name="T10" fmla="*/ 0 60000 65536"/>
                <a:gd name="T11" fmla="*/ 0 60000 65536"/>
                <a:gd name="T12" fmla="*/ 0 w 17"/>
                <a:gd name="T13" fmla="*/ 0 h 21"/>
                <a:gd name="T14" fmla="*/ 17 w 17"/>
                <a:gd name="T15" fmla="*/ 21 h 21"/>
              </a:gdLst>
              <a:ahLst/>
              <a:cxnLst>
                <a:cxn ang="T8">
                  <a:pos x="T0" y="T1"/>
                </a:cxn>
                <a:cxn ang="T9">
                  <a:pos x="T2" y="T3"/>
                </a:cxn>
                <a:cxn ang="T10">
                  <a:pos x="T4" y="T5"/>
                </a:cxn>
                <a:cxn ang="T11">
                  <a:pos x="T6" y="T7"/>
                </a:cxn>
              </a:cxnLst>
              <a:rect l="T12" t="T13" r="T14" b="T15"/>
              <a:pathLst>
                <a:path w="17" h="21">
                  <a:moveTo>
                    <a:pt x="0" y="0"/>
                  </a:moveTo>
                  <a:lnTo>
                    <a:pt x="16" y="7"/>
                  </a:lnTo>
                  <a:lnTo>
                    <a:pt x="12" y="11"/>
                  </a:lnTo>
                  <a:lnTo>
                    <a:pt x="8" y="20"/>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86" name="Freeform 397">
              <a:extLst>
                <a:ext uri="{FF2B5EF4-FFF2-40B4-BE49-F238E27FC236}">
                  <a16:creationId xmlns:a16="http://schemas.microsoft.com/office/drawing/2014/main" id="{DEA5B354-5943-4277-AF17-DB8BC1D752ED}"/>
                </a:ext>
              </a:extLst>
            </p:cNvPr>
            <p:cNvSpPr>
              <a:spLocks noChangeAspect="1"/>
            </p:cNvSpPr>
            <p:nvPr/>
          </p:nvSpPr>
          <p:spPr bwMode="auto">
            <a:xfrm>
              <a:off x="2199" y="1831"/>
              <a:ext cx="17" cy="21"/>
            </a:xfrm>
            <a:custGeom>
              <a:avLst/>
              <a:gdLst>
                <a:gd name="T0" fmla="*/ 8 w 17"/>
                <a:gd name="T1" fmla="*/ 0 h 21"/>
                <a:gd name="T2" fmla="*/ 16 w 17"/>
                <a:gd name="T3" fmla="*/ 8 h 21"/>
                <a:gd name="T4" fmla="*/ 12 w 17"/>
                <a:gd name="T5" fmla="*/ 14 h 21"/>
                <a:gd name="T6" fmla="*/ 0 w 17"/>
                <a:gd name="T7" fmla="*/ 20 h 21"/>
                <a:gd name="T8" fmla="*/ 0 60000 65536"/>
                <a:gd name="T9" fmla="*/ 0 60000 65536"/>
                <a:gd name="T10" fmla="*/ 0 60000 65536"/>
                <a:gd name="T11" fmla="*/ 0 60000 65536"/>
                <a:gd name="T12" fmla="*/ 0 w 17"/>
                <a:gd name="T13" fmla="*/ 0 h 21"/>
                <a:gd name="T14" fmla="*/ 17 w 17"/>
                <a:gd name="T15" fmla="*/ 21 h 21"/>
              </a:gdLst>
              <a:ahLst/>
              <a:cxnLst>
                <a:cxn ang="T8">
                  <a:pos x="T0" y="T1"/>
                </a:cxn>
                <a:cxn ang="T9">
                  <a:pos x="T2" y="T3"/>
                </a:cxn>
                <a:cxn ang="T10">
                  <a:pos x="T4" y="T5"/>
                </a:cxn>
                <a:cxn ang="T11">
                  <a:pos x="T6" y="T7"/>
                </a:cxn>
              </a:cxnLst>
              <a:rect l="T12" t="T13" r="T14" b="T15"/>
              <a:pathLst>
                <a:path w="17" h="21">
                  <a:moveTo>
                    <a:pt x="8" y="0"/>
                  </a:moveTo>
                  <a:lnTo>
                    <a:pt x="16" y="8"/>
                  </a:lnTo>
                  <a:lnTo>
                    <a:pt x="12" y="14"/>
                  </a:lnTo>
                  <a:lnTo>
                    <a:pt x="0" y="20"/>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87" name="Freeform 398">
              <a:extLst>
                <a:ext uri="{FF2B5EF4-FFF2-40B4-BE49-F238E27FC236}">
                  <a16:creationId xmlns:a16="http://schemas.microsoft.com/office/drawing/2014/main" id="{274BD659-CBF4-49A8-8EC8-B60691C52115}"/>
                </a:ext>
              </a:extLst>
            </p:cNvPr>
            <p:cNvSpPr>
              <a:spLocks noChangeAspect="1"/>
            </p:cNvSpPr>
            <p:nvPr/>
          </p:nvSpPr>
          <p:spPr bwMode="auto">
            <a:xfrm>
              <a:off x="1995" y="2128"/>
              <a:ext cx="479" cy="30"/>
            </a:xfrm>
            <a:custGeom>
              <a:avLst/>
              <a:gdLst>
                <a:gd name="T0" fmla="*/ 0 w 479"/>
                <a:gd name="T1" fmla="*/ 0 h 30"/>
                <a:gd name="T2" fmla="*/ 182 w 479"/>
                <a:gd name="T3" fmla="*/ 29 h 30"/>
                <a:gd name="T4" fmla="*/ 478 w 479"/>
                <a:gd name="T5" fmla="*/ 9 h 30"/>
                <a:gd name="T6" fmla="*/ 0 60000 65536"/>
                <a:gd name="T7" fmla="*/ 0 60000 65536"/>
                <a:gd name="T8" fmla="*/ 0 60000 65536"/>
                <a:gd name="T9" fmla="*/ 0 w 479"/>
                <a:gd name="T10" fmla="*/ 0 h 30"/>
                <a:gd name="T11" fmla="*/ 479 w 479"/>
                <a:gd name="T12" fmla="*/ 30 h 30"/>
              </a:gdLst>
              <a:ahLst/>
              <a:cxnLst>
                <a:cxn ang="T6">
                  <a:pos x="T0" y="T1"/>
                </a:cxn>
                <a:cxn ang="T7">
                  <a:pos x="T2" y="T3"/>
                </a:cxn>
                <a:cxn ang="T8">
                  <a:pos x="T4" y="T5"/>
                </a:cxn>
              </a:cxnLst>
              <a:rect l="T9" t="T10" r="T11" b="T12"/>
              <a:pathLst>
                <a:path w="479" h="30">
                  <a:moveTo>
                    <a:pt x="0" y="0"/>
                  </a:moveTo>
                  <a:lnTo>
                    <a:pt x="182" y="29"/>
                  </a:lnTo>
                  <a:lnTo>
                    <a:pt x="478" y="9"/>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88" name="Freeform 399">
              <a:extLst>
                <a:ext uri="{FF2B5EF4-FFF2-40B4-BE49-F238E27FC236}">
                  <a16:creationId xmlns:a16="http://schemas.microsoft.com/office/drawing/2014/main" id="{77305011-F1B4-441D-A640-4E71324C022C}"/>
                </a:ext>
              </a:extLst>
            </p:cNvPr>
            <p:cNvSpPr>
              <a:spLocks noChangeAspect="1"/>
            </p:cNvSpPr>
            <p:nvPr/>
          </p:nvSpPr>
          <p:spPr bwMode="auto">
            <a:xfrm>
              <a:off x="2354" y="2216"/>
              <a:ext cx="106" cy="35"/>
            </a:xfrm>
            <a:custGeom>
              <a:avLst/>
              <a:gdLst>
                <a:gd name="T0" fmla="*/ 0 w 106"/>
                <a:gd name="T1" fmla="*/ 0 h 35"/>
                <a:gd name="T2" fmla="*/ 6 w 106"/>
                <a:gd name="T3" fmla="*/ 32 h 35"/>
                <a:gd name="T4" fmla="*/ 105 w 106"/>
                <a:gd name="T5" fmla="*/ 34 h 35"/>
                <a:gd name="T6" fmla="*/ 97 w 106"/>
                <a:gd name="T7" fmla="*/ 4 h 35"/>
                <a:gd name="T8" fmla="*/ 0 w 106"/>
                <a:gd name="T9" fmla="*/ 0 h 35"/>
                <a:gd name="T10" fmla="*/ 0 60000 65536"/>
                <a:gd name="T11" fmla="*/ 0 60000 65536"/>
                <a:gd name="T12" fmla="*/ 0 60000 65536"/>
                <a:gd name="T13" fmla="*/ 0 60000 65536"/>
                <a:gd name="T14" fmla="*/ 0 60000 65536"/>
                <a:gd name="T15" fmla="*/ 0 w 106"/>
                <a:gd name="T16" fmla="*/ 0 h 35"/>
                <a:gd name="T17" fmla="*/ 106 w 106"/>
                <a:gd name="T18" fmla="*/ 35 h 35"/>
              </a:gdLst>
              <a:ahLst/>
              <a:cxnLst>
                <a:cxn ang="T10">
                  <a:pos x="T0" y="T1"/>
                </a:cxn>
                <a:cxn ang="T11">
                  <a:pos x="T2" y="T3"/>
                </a:cxn>
                <a:cxn ang="T12">
                  <a:pos x="T4" y="T5"/>
                </a:cxn>
                <a:cxn ang="T13">
                  <a:pos x="T6" y="T7"/>
                </a:cxn>
                <a:cxn ang="T14">
                  <a:pos x="T8" y="T9"/>
                </a:cxn>
              </a:cxnLst>
              <a:rect l="T15" t="T16" r="T17" b="T18"/>
              <a:pathLst>
                <a:path w="106" h="35">
                  <a:moveTo>
                    <a:pt x="0" y="0"/>
                  </a:moveTo>
                  <a:lnTo>
                    <a:pt x="6" y="32"/>
                  </a:lnTo>
                  <a:lnTo>
                    <a:pt x="105" y="34"/>
                  </a:lnTo>
                  <a:lnTo>
                    <a:pt x="97" y="4"/>
                  </a:lnTo>
                  <a:lnTo>
                    <a:pt x="0" y="0"/>
                  </a:lnTo>
                </a:path>
              </a:pathLst>
            </a:custGeom>
            <a:solidFill>
              <a:srgbClr val="00000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789" name="Freeform 400">
              <a:extLst>
                <a:ext uri="{FF2B5EF4-FFF2-40B4-BE49-F238E27FC236}">
                  <a16:creationId xmlns:a16="http://schemas.microsoft.com/office/drawing/2014/main" id="{E667CCCE-68C3-40FE-80D0-4ADA22ED7D17}"/>
                </a:ext>
              </a:extLst>
            </p:cNvPr>
            <p:cNvSpPr>
              <a:spLocks noChangeAspect="1"/>
            </p:cNvSpPr>
            <p:nvPr/>
          </p:nvSpPr>
          <p:spPr bwMode="auto">
            <a:xfrm>
              <a:off x="2252" y="2271"/>
              <a:ext cx="110" cy="37"/>
            </a:xfrm>
            <a:custGeom>
              <a:avLst/>
              <a:gdLst>
                <a:gd name="T0" fmla="*/ 0 w 110"/>
                <a:gd name="T1" fmla="*/ 0 h 37"/>
                <a:gd name="T2" fmla="*/ 6 w 110"/>
                <a:gd name="T3" fmla="*/ 29 h 37"/>
                <a:gd name="T4" fmla="*/ 109 w 110"/>
                <a:gd name="T5" fmla="*/ 36 h 37"/>
                <a:gd name="T6" fmla="*/ 106 w 110"/>
                <a:gd name="T7" fmla="*/ 3 h 37"/>
                <a:gd name="T8" fmla="*/ 0 w 110"/>
                <a:gd name="T9" fmla="*/ 0 h 37"/>
                <a:gd name="T10" fmla="*/ 0 60000 65536"/>
                <a:gd name="T11" fmla="*/ 0 60000 65536"/>
                <a:gd name="T12" fmla="*/ 0 60000 65536"/>
                <a:gd name="T13" fmla="*/ 0 60000 65536"/>
                <a:gd name="T14" fmla="*/ 0 60000 65536"/>
                <a:gd name="T15" fmla="*/ 0 w 110"/>
                <a:gd name="T16" fmla="*/ 0 h 37"/>
                <a:gd name="T17" fmla="*/ 110 w 110"/>
                <a:gd name="T18" fmla="*/ 37 h 37"/>
              </a:gdLst>
              <a:ahLst/>
              <a:cxnLst>
                <a:cxn ang="T10">
                  <a:pos x="T0" y="T1"/>
                </a:cxn>
                <a:cxn ang="T11">
                  <a:pos x="T2" y="T3"/>
                </a:cxn>
                <a:cxn ang="T12">
                  <a:pos x="T4" y="T5"/>
                </a:cxn>
                <a:cxn ang="T13">
                  <a:pos x="T6" y="T7"/>
                </a:cxn>
                <a:cxn ang="T14">
                  <a:pos x="T8" y="T9"/>
                </a:cxn>
              </a:cxnLst>
              <a:rect l="T15" t="T16" r="T17" b="T18"/>
              <a:pathLst>
                <a:path w="110" h="37">
                  <a:moveTo>
                    <a:pt x="0" y="0"/>
                  </a:moveTo>
                  <a:lnTo>
                    <a:pt x="6" y="29"/>
                  </a:lnTo>
                  <a:lnTo>
                    <a:pt x="109" y="36"/>
                  </a:lnTo>
                  <a:lnTo>
                    <a:pt x="106" y="3"/>
                  </a:lnTo>
                  <a:lnTo>
                    <a:pt x="0" y="0"/>
                  </a:lnTo>
                </a:path>
              </a:pathLst>
            </a:custGeom>
            <a:solidFill>
              <a:srgbClr val="00000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sp>
          <p:nvSpPr>
            <p:cNvPr id="15790" name="Freeform 401">
              <a:extLst>
                <a:ext uri="{FF2B5EF4-FFF2-40B4-BE49-F238E27FC236}">
                  <a16:creationId xmlns:a16="http://schemas.microsoft.com/office/drawing/2014/main" id="{A5687153-72B1-4231-93AA-C636A109A773}"/>
                </a:ext>
              </a:extLst>
            </p:cNvPr>
            <p:cNvSpPr>
              <a:spLocks noChangeAspect="1"/>
            </p:cNvSpPr>
            <p:nvPr/>
          </p:nvSpPr>
          <p:spPr bwMode="auto">
            <a:xfrm>
              <a:off x="2036" y="1789"/>
              <a:ext cx="38" cy="39"/>
            </a:xfrm>
            <a:custGeom>
              <a:avLst/>
              <a:gdLst>
                <a:gd name="T0" fmla="*/ 0 w 38"/>
                <a:gd name="T1" fmla="*/ 36 h 39"/>
                <a:gd name="T2" fmla="*/ 31 w 38"/>
                <a:gd name="T3" fmla="*/ 7 h 39"/>
                <a:gd name="T4" fmla="*/ 31 w 38"/>
                <a:gd name="T5" fmla="*/ 0 h 39"/>
                <a:gd name="T6" fmla="*/ 37 w 38"/>
                <a:gd name="T7" fmla="*/ 4 h 39"/>
                <a:gd name="T8" fmla="*/ 34 w 38"/>
                <a:gd name="T9" fmla="*/ 38 h 39"/>
                <a:gd name="T10" fmla="*/ 0 60000 65536"/>
                <a:gd name="T11" fmla="*/ 0 60000 65536"/>
                <a:gd name="T12" fmla="*/ 0 60000 65536"/>
                <a:gd name="T13" fmla="*/ 0 60000 65536"/>
                <a:gd name="T14" fmla="*/ 0 60000 65536"/>
                <a:gd name="T15" fmla="*/ 0 w 38"/>
                <a:gd name="T16" fmla="*/ 0 h 39"/>
                <a:gd name="T17" fmla="*/ 38 w 38"/>
                <a:gd name="T18" fmla="*/ 39 h 39"/>
              </a:gdLst>
              <a:ahLst/>
              <a:cxnLst>
                <a:cxn ang="T10">
                  <a:pos x="T0" y="T1"/>
                </a:cxn>
                <a:cxn ang="T11">
                  <a:pos x="T2" y="T3"/>
                </a:cxn>
                <a:cxn ang="T12">
                  <a:pos x="T4" y="T5"/>
                </a:cxn>
                <a:cxn ang="T13">
                  <a:pos x="T6" y="T7"/>
                </a:cxn>
                <a:cxn ang="T14">
                  <a:pos x="T8" y="T9"/>
                </a:cxn>
              </a:cxnLst>
              <a:rect l="T15" t="T16" r="T17" b="T18"/>
              <a:pathLst>
                <a:path w="38" h="39">
                  <a:moveTo>
                    <a:pt x="0" y="36"/>
                  </a:moveTo>
                  <a:lnTo>
                    <a:pt x="31" y="7"/>
                  </a:lnTo>
                  <a:lnTo>
                    <a:pt x="31" y="0"/>
                  </a:lnTo>
                  <a:lnTo>
                    <a:pt x="37" y="4"/>
                  </a:lnTo>
                  <a:lnTo>
                    <a:pt x="34" y="38"/>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91" name="Freeform 402">
              <a:extLst>
                <a:ext uri="{FF2B5EF4-FFF2-40B4-BE49-F238E27FC236}">
                  <a16:creationId xmlns:a16="http://schemas.microsoft.com/office/drawing/2014/main" id="{01ADBE43-EEE7-413E-94BB-8FAE47A2108B}"/>
                </a:ext>
              </a:extLst>
            </p:cNvPr>
            <p:cNvSpPr>
              <a:spLocks noChangeAspect="1"/>
            </p:cNvSpPr>
            <p:nvPr/>
          </p:nvSpPr>
          <p:spPr bwMode="auto">
            <a:xfrm>
              <a:off x="2299" y="1832"/>
              <a:ext cx="18" cy="23"/>
            </a:xfrm>
            <a:custGeom>
              <a:avLst/>
              <a:gdLst>
                <a:gd name="T0" fmla="*/ 0 w 18"/>
                <a:gd name="T1" fmla="*/ 0 h 23"/>
                <a:gd name="T2" fmla="*/ 3 w 18"/>
                <a:gd name="T3" fmla="*/ 7 h 23"/>
                <a:gd name="T4" fmla="*/ 5 w 18"/>
                <a:gd name="T5" fmla="*/ 16 h 23"/>
                <a:gd name="T6" fmla="*/ 1 w 18"/>
                <a:gd name="T7" fmla="*/ 22 h 23"/>
                <a:gd name="T8" fmla="*/ 14 w 18"/>
                <a:gd name="T9" fmla="*/ 21 h 23"/>
                <a:gd name="T10" fmla="*/ 15 w 18"/>
                <a:gd name="T11" fmla="*/ 14 h 23"/>
                <a:gd name="T12" fmla="*/ 17 w 18"/>
                <a:gd name="T13" fmla="*/ 8 h 23"/>
                <a:gd name="T14" fmla="*/ 15 w 18"/>
                <a:gd name="T15" fmla="*/ 1 h 23"/>
                <a:gd name="T16" fmla="*/ 0 60000 65536"/>
                <a:gd name="T17" fmla="*/ 0 60000 65536"/>
                <a:gd name="T18" fmla="*/ 0 60000 65536"/>
                <a:gd name="T19" fmla="*/ 0 60000 65536"/>
                <a:gd name="T20" fmla="*/ 0 60000 65536"/>
                <a:gd name="T21" fmla="*/ 0 60000 65536"/>
                <a:gd name="T22" fmla="*/ 0 60000 65536"/>
                <a:gd name="T23" fmla="*/ 0 60000 65536"/>
                <a:gd name="T24" fmla="*/ 0 w 18"/>
                <a:gd name="T25" fmla="*/ 0 h 23"/>
                <a:gd name="T26" fmla="*/ 18 w 18"/>
                <a:gd name="T27" fmla="*/ 23 h 2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 h="23">
                  <a:moveTo>
                    <a:pt x="0" y="0"/>
                  </a:moveTo>
                  <a:lnTo>
                    <a:pt x="3" y="7"/>
                  </a:lnTo>
                  <a:lnTo>
                    <a:pt x="5" y="16"/>
                  </a:lnTo>
                  <a:lnTo>
                    <a:pt x="1" y="22"/>
                  </a:lnTo>
                  <a:lnTo>
                    <a:pt x="14" y="21"/>
                  </a:lnTo>
                  <a:lnTo>
                    <a:pt x="15" y="14"/>
                  </a:lnTo>
                  <a:lnTo>
                    <a:pt x="17" y="8"/>
                  </a:lnTo>
                  <a:lnTo>
                    <a:pt x="15" y="1"/>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92" name="Freeform 403">
              <a:extLst>
                <a:ext uri="{FF2B5EF4-FFF2-40B4-BE49-F238E27FC236}">
                  <a16:creationId xmlns:a16="http://schemas.microsoft.com/office/drawing/2014/main" id="{A7BE6633-5CB3-45B9-A987-2710E1185ECA}"/>
                </a:ext>
              </a:extLst>
            </p:cNvPr>
            <p:cNvSpPr>
              <a:spLocks noChangeAspect="1"/>
            </p:cNvSpPr>
            <p:nvPr/>
          </p:nvSpPr>
          <p:spPr bwMode="auto">
            <a:xfrm>
              <a:off x="1991" y="1842"/>
              <a:ext cx="47" cy="18"/>
            </a:xfrm>
            <a:custGeom>
              <a:avLst/>
              <a:gdLst>
                <a:gd name="T0" fmla="*/ 6 w 47"/>
                <a:gd name="T1" fmla="*/ 0 h 18"/>
                <a:gd name="T2" fmla="*/ 17 w 47"/>
                <a:gd name="T3" fmla="*/ 7 h 18"/>
                <a:gd name="T4" fmla="*/ 46 w 47"/>
                <a:gd name="T5" fmla="*/ 17 h 18"/>
                <a:gd name="T6" fmla="*/ 17 w 47"/>
                <a:gd name="T7" fmla="*/ 13 h 18"/>
                <a:gd name="T8" fmla="*/ 5 w 47"/>
                <a:gd name="T9" fmla="*/ 9 h 18"/>
                <a:gd name="T10" fmla="*/ 0 w 47"/>
                <a:gd name="T11" fmla="*/ 6 h 18"/>
                <a:gd name="T12" fmla="*/ 4 w 47"/>
                <a:gd name="T13" fmla="*/ 0 h 18"/>
                <a:gd name="T14" fmla="*/ 6 w 47"/>
                <a:gd name="T15" fmla="*/ 0 h 18"/>
                <a:gd name="T16" fmla="*/ 0 60000 65536"/>
                <a:gd name="T17" fmla="*/ 0 60000 65536"/>
                <a:gd name="T18" fmla="*/ 0 60000 65536"/>
                <a:gd name="T19" fmla="*/ 0 60000 65536"/>
                <a:gd name="T20" fmla="*/ 0 60000 65536"/>
                <a:gd name="T21" fmla="*/ 0 60000 65536"/>
                <a:gd name="T22" fmla="*/ 0 60000 65536"/>
                <a:gd name="T23" fmla="*/ 0 60000 65536"/>
                <a:gd name="T24" fmla="*/ 0 w 47"/>
                <a:gd name="T25" fmla="*/ 0 h 18"/>
                <a:gd name="T26" fmla="*/ 47 w 47"/>
                <a:gd name="T27" fmla="*/ 18 h 1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7" h="18">
                  <a:moveTo>
                    <a:pt x="6" y="0"/>
                  </a:moveTo>
                  <a:lnTo>
                    <a:pt x="17" y="7"/>
                  </a:lnTo>
                  <a:lnTo>
                    <a:pt x="46" y="17"/>
                  </a:lnTo>
                  <a:lnTo>
                    <a:pt x="17" y="13"/>
                  </a:lnTo>
                  <a:lnTo>
                    <a:pt x="5" y="9"/>
                  </a:lnTo>
                  <a:lnTo>
                    <a:pt x="0" y="6"/>
                  </a:lnTo>
                  <a:lnTo>
                    <a:pt x="4" y="0"/>
                  </a:lnTo>
                  <a:lnTo>
                    <a:pt x="6" y="0"/>
                  </a:lnTo>
                </a:path>
              </a:pathLst>
            </a:custGeom>
            <a:solidFill>
              <a:srgbClr val="000000"/>
            </a:soli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endParaRPr lang="en-US"/>
            </a:p>
          </p:txBody>
        </p:sp>
      </p:grpSp>
      <p:sp>
        <p:nvSpPr>
          <p:cNvPr id="396692" name="Rectangle 404">
            <a:extLst>
              <a:ext uri="{FF2B5EF4-FFF2-40B4-BE49-F238E27FC236}">
                <a16:creationId xmlns:a16="http://schemas.microsoft.com/office/drawing/2014/main" id="{6A242D4D-A9E4-44EB-9CBE-9C9FC53195A8}"/>
              </a:ext>
            </a:extLst>
          </p:cNvPr>
          <p:cNvSpPr>
            <a:spLocks noChangeArrowheads="1"/>
          </p:cNvSpPr>
          <p:nvPr/>
        </p:nvSpPr>
        <p:spPr bwMode="auto">
          <a:xfrm>
            <a:off x="7327900" y="2976563"/>
            <a:ext cx="611188" cy="441325"/>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1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500">
                <a:solidFill>
                  <a:schemeClr val="tx1"/>
                </a:solidFill>
                <a:latin typeface="Arial" panose="020B0604020202020204" pitchFamily="34" charset="0"/>
              </a:defRPr>
            </a:lvl4pPr>
            <a:lvl5pPr marL="2057400" indent="-228600">
              <a:spcBef>
                <a:spcPct val="20000"/>
              </a:spcBef>
              <a:buChar char="»"/>
              <a:defRPr sz="1500">
                <a:solidFill>
                  <a:schemeClr val="tx1"/>
                </a:solidFill>
                <a:latin typeface="Arial" panose="020B0604020202020204" pitchFamily="34" charset="0"/>
              </a:defRPr>
            </a:lvl5pPr>
            <a:lvl6pPr marL="2514600" indent="-228600" fontAlgn="base">
              <a:spcBef>
                <a:spcPct val="20000"/>
              </a:spcBef>
              <a:spcAft>
                <a:spcPct val="0"/>
              </a:spcAft>
              <a:buChar char="»"/>
              <a:defRPr sz="1500">
                <a:solidFill>
                  <a:schemeClr val="tx1"/>
                </a:solidFill>
                <a:latin typeface="Arial" panose="020B0604020202020204" pitchFamily="34" charset="0"/>
              </a:defRPr>
            </a:lvl6pPr>
            <a:lvl7pPr marL="2971800" indent="-228600" fontAlgn="base">
              <a:spcBef>
                <a:spcPct val="20000"/>
              </a:spcBef>
              <a:spcAft>
                <a:spcPct val="0"/>
              </a:spcAft>
              <a:buChar char="»"/>
              <a:defRPr sz="1500">
                <a:solidFill>
                  <a:schemeClr val="tx1"/>
                </a:solidFill>
                <a:latin typeface="Arial" panose="020B0604020202020204" pitchFamily="34" charset="0"/>
              </a:defRPr>
            </a:lvl7pPr>
            <a:lvl8pPr marL="3429000" indent="-228600" fontAlgn="base">
              <a:spcBef>
                <a:spcPct val="20000"/>
              </a:spcBef>
              <a:spcAft>
                <a:spcPct val="0"/>
              </a:spcAft>
              <a:buChar char="»"/>
              <a:defRPr sz="1500">
                <a:solidFill>
                  <a:schemeClr val="tx1"/>
                </a:solidFill>
                <a:latin typeface="Arial" panose="020B0604020202020204" pitchFamily="34" charset="0"/>
              </a:defRPr>
            </a:lvl8pPr>
            <a:lvl9pPr marL="3886200" indent="-228600" fontAlgn="base">
              <a:spcBef>
                <a:spcPct val="20000"/>
              </a:spcBef>
              <a:spcAft>
                <a:spcPct val="0"/>
              </a:spcAft>
              <a:buChar char="»"/>
              <a:defRPr sz="1500">
                <a:solidFill>
                  <a:schemeClr val="tx1"/>
                </a:solidFill>
                <a:latin typeface="Arial" panose="020B0604020202020204" pitchFamily="34" charset="0"/>
              </a:defRPr>
            </a:lvl9pPr>
          </a:lstStyle>
          <a:p>
            <a:pPr algn="ctr">
              <a:lnSpc>
                <a:spcPct val="90000"/>
              </a:lnSpc>
              <a:spcBef>
                <a:spcPct val="0"/>
              </a:spcBef>
              <a:buFontTx/>
              <a:buNone/>
            </a:pPr>
            <a:r>
              <a:rPr lang="en-US" altLang="en-US" sz="1200" b="1">
                <a:solidFill>
                  <a:srgbClr val="000000"/>
                </a:solidFill>
                <a:latin typeface="Cambria" panose="02040503050406030204" pitchFamily="18" charset="0"/>
              </a:rPr>
              <a:t>SADL</a:t>
            </a:r>
          </a:p>
          <a:p>
            <a:pPr algn="ctr">
              <a:lnSpc>
                <a:spcPct val="90000"/>
              </a:lnSpc>
              <a:spcBef>
                <a:spcPct val="0"/>
              </a:spcBef>
              <a:buFontTx/>
              <a:buNone/>
            </a:pPr>
            <a:r>
              <a:rPr lang="en-US" altLang="en-US" sz="1200" b="1">
                <a:solidFill>
                  <a:srgbClr val="000000"/>
                </a:solidFill>
                <a:latin typeface="Cambria" panose="02040503050406030204" pitchFamily="18" charset="0"/>
              </a:rPr>
              <a:t>Radio</a:t>
            </a:r>
          </a:p>
        </p:txBody>
      </p:sp>
      <p:sp>
        <p:nvSpPr>
          <p:cNvPr id="396693" name="Text Box 405">
            <a:extLst>
              <a:ext uri="{FF2B5EF4-FFF2-40B4-BE49-F238E27FC236}">
                <a16:creationId xmlns:a16="http://schemas.microsoft.com/office/drawing/2014/main" id="{A9B64A88-4B7D-4873-A365-9913E609AD64}"/>
              </a:ext>
            </a:extLst>
          </p:cNvPr>
          <p:cNvSpPr txBox="1">
            <a:spLocks noChangeArrowheads="1"/>
          </p:cNvSpPr>
          <p:nvPr/>
        </p:nvSpPr>
        <p:spPr bwMode="auto">
          <a:xfrm>
            <a:off x="5094288" y="5360988"/>
            <a:ext cx="581025" cy="441325"/>
          </a:xfrm>
          <a:prstGeom prst="rect">
            <a:avLst/>
          </a:prstGeom>
          <a:noFill/>
          <a:ln w="1905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1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500">
                <a:solidFill>
                  <a:schemeClr val="tx1"/>
                </a:solidFill>
                <a:latin typeface="Arial" panose="020B0604020202020204" pitchFamily="34" charset="0"/>
              </a:defRPr>
            </a:lvl4pPr>
            <a:lvl5pPr marL="2057400" indent="-228600">
              <a:spcBef>
                <a:spcPct val="20000"/>
              </a:spcBef>
              <a:buChar char="»"/>
              <a:defRPr sz="1500">
                <a:solidFill>
                  <a:schemeClr val="tx1"/>
                </a:solidFill>
                <a:latin typeface="Arial" panose="020B0604020202020204" pitchFamily="34" charset="0"/>
              </a:defRPr>
            </a:lvl5pPr>
            <a:lvl6pPr marL="2514600" indent="-228600" fontAlgn="base">
              <a:spcBef>
                <a:spcPct val="20000"/>
              </a:spcBef>
              <a:spcAft>
                <a:spcPct val="0"/>
              </a:spcAft>
              <a:buChar char="»"/>
              <a:defRPr sz="1500">
                <a:solidFill>
                  <a:schemeClr val="tx1"/>
                </a:solidFill>
                <a:latin typeface="Arial" panose="020B0604020202020204" pitchFamily="34" charset="0"/>
              </a:defRPr>
            </a:lvl6pPr>
            <a:lvl7pPr marL="2971800" indent="-228600" fontAlgn="base">
              <a:spcBef>
                <a:spcPct val="20000"/>
              </a:spcBef>
              <a:spcAft>
                <a:spcPct val="0"/>
              </a:spcAft>
              <a:buChar char="»"/>
              <a:defRPr sz="1500">
                <a:solidFill>
                  <a:schemeClr val="tx1"/>
                </a:solidFill>
                <a:latin typeface="Arial" panose="020B0604020202020204" pitchFamily="34" charset="0"/>
              </a:defRPr>
            </a:lvl7pPr>
            <a:lvl8pPr marL="3429000" indent="-228600" fontAlgn="base">
              <a:spcBef>
                <a:spcPct val="20000"/>
              </a:spcBef>
              <a:spcAft>
                <a:spcPct val="0"/>
              </a:spcAft>
              <a:buChar char="»"/>
              <a:defRPr sz="1500">
                <a:solidFill>
                  <a:schemeClr val="tx1"/>
                </a:solidFill>
                <a:latin typeface="Arial" panose="020B0604020202020204" pitchFamily="34" charset="0"/>
              </a:defRPr>
            </a:lvl8pPr>
            <a:lvl9pPr marL="3886200" indent="-228600" fontAlgn="base">
              <a:spcBef>
                <a:spcPct val="20000"/>
              </a:spcBef>
              <a:spcAft>
                <a:spcPct val="0"/>
              </a:spcAft>
              <a:buChar char="»"/>
              <a:defRPr sz="1500">
                <a:solidFill>
                  <a:schemeClr val="tx1"/>
                </a:solidFill>
                <a:latin typeface="Arial" panose="020B0604020202020204" pitchFamily="34" charset="0"/>
              </a:defRPr>
            </a:lvl9pPr>
          </a:lstStyle>
          <a:p>
            <a:pPr algn="ctr">
              <a:lnSpc>
                <a:spcPct val="90000"/>
              </a:lnSpc>
              <a:spcBef>
                <a:spcPct val="0"/>
              </a:spcBef>
              <a:buFontTx/>
              <a:buNone/>
            </a:pPr>
            <a:r>
              <a:rPr lang="en-US" altLang="en-US" sz="1200">
                <a:solidFill>
                  <a:srgbClr val="000000"/>
                </a:solidFill>
                <a:latin typeface="Cambria" panose="02040503050406030204" pitchFamily="18" charset="0"/>
              </a:rPr>
              <a:t>SADL</a:t>
            </a:r>
          </a:p>
          <a:p>
            <a:pPr algn="ctr">
              <a:lnSpc>
                <a:spcPct val="90000"/>
              </a:lnSpc>
              <a:spcBef>
                <a:spcPct val="0"/>
              </a:spcBef>
              <a:buFontTx/>
              <a:buNone/>
            </a:pPr>
            <a:r>
              <a:rPr lang="en-US" altLang="en-US" sz="1200">
                <a:solidFill>
                  <a:srgbClr val="000000"/>
                </a:solidFill>
                <a:latin typeface="Cambria" panose="02040503050406030204" pitchFamily="18" charset="0"/>
              </a:rPr>
              <a:t>Radio</a:t>
            </a:r>
          </a:p>
        </p:txBody>
      </p:sp>
      <p:sp>
        <p:nvSpPr>
          <p:cNvPr id="396694" name="Rectangle 406">
            <a:extLst>
              <a:ext uri="{FF2B5EF4-FFF2-40B4-BE49-F238E27FC236}">
                <a16:creationId xmlns:a16="http://schemas.microsoft.com/office/drawing/2014/main" id="{FCD6C2AD-828B-47E1-925C-86B279904B01}"/>
              </a:ext>
            </a:extLst>
          </p:cNvPr>
          <p:cNvSpPr>
            <a:spLocks noChangeArrowheads="1"/>
          </p:cNvSpPr>
          <p:nvPr/>
        </p:nvSpPr>
        <p:spPr bwMode="auto">
          <a:xfrm>
            <a:off x="4970463" y="4157663"/>
            <a:ext cx="854075" cy="441325"/>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1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500">
                <a:solidFill>
                  <a:schemeClr val="tx1"/>
                </a:solidFill>
                <a:latin typeface="Arial" panose="020B0604020202020204" pitchFamily="34" charset="0"/>
              </a:defRPr>
            </a:lvl4pPr>
            <a:lvl5pPr marL="2057400" indent="-228600">
              <a:spcBef>
                <a:spcPct val="20000"/>
              </a:spcBef>
              <a:buChar char="»"/>
              <a:defRPr sz="1500">
                <a:solidFill>
                  <a:schemeClr val="tx1"/>
                </a:solidFill>
                <a:latin typeface="Arial" panose="020B0604020202020204" pitchFamily="34" charset="0"/>
              </a:defRPr>
            </a:lvl5pPr>
            <a:lvl6pPr marL="2514600" indent="-228600" fontAlgn="base">
              <a:spcBef>
                <a:spcPct val="20000"/>
              </a:spcBef>
              <a:spcAft>
                <a:spcPct val="0"/>
              </a:spcAft>
              <a:buChar char="»"/>
              <a:defRPr sz="1500">
                <a:solidFill>
                  <a:schemeClr val="tx1"/>
                </a:solidFill>
                <a:latin typeface="Arial" panose="020B0604020202020204" pitchFamily="34" charset="0"/>
              </a:defRPr>
            </a:lvl6pPr>
            <a:lvl7pPr marL="2971800" indent="-228600" fontAlgn="base">
              <a:spcBef>
                <a:spcPct val="20000"/>
              </a:spcBef>
              <a:spcAft>
                <a:spcPct val="0"/>
              </a:spcAft>
              <a:buChar char="»"/>
              <a:defRPr sz="1500">
                <a:solidFill>
                  <a:schemeClr val="tx1"/>
                </a:solidFill>
                <a:latin typeface="Arial" panose="020B0604020202020204" pitchFamily="34" charset="0"/>
              </a:defRPr>
            </a:lvl7pPr>
            <a:lvl8pPr marL="3429000" indent="-228600" fontAlgn="base">
              <a:spcBef>
                <a:spcPct val="20000"/>
              </a:spcBef>
              <a:spcAft>
                <a:spcPct val="0"/>
              </a:spcAft>
              <a:buChar char="»"/>
              <a:defRPr sz="1500">
                <a:solidFill>
                  <a:schemeClr val="tx1"/>
                </a:solidFill>
                <a:latin typeface="Arial" panose="020B0604020202020204" pitchFamily="34" charset="0"/>
              </a:defRPr>
            </a:lvl8pPr>
            <a:lvl9pPr marL="3886200" indent="-228600" fontAlgn="base">
              <a:spcBef>
                <a:spcPct val="20000"/>
              </a:spcBef>
              <a:spcAft>
                <a:spcPct val="0"/>
              </a:spcAft>
              <a:buChar char="»"/>
              <a:defRPr sz="1500">
                <a:solidFill>
                  <a:schemeClr val="tx1"/>
                </a:solidFill>
                <a:latin typeface="Arial" panose="020B0604020202020204" pitchFamily="34" charset="0"/>
              </a:defRPr>
            </a:lvl9pPr>
          </a:lstStyle>
          <a:p>
            <a:pPr algn="ctr">
              <a:lnSpc>
                <a:spcPct val="90000"/>
              </a:lnSpc>
              <a:spcBef>
                <a:spcPct val="0"/>
              </a:spcBef>
              <a:buFontTx/>
              <a:buNone/>
            </a:pPr>
            <a:r>
              <a:rPr lang="en-US" altLang="en-US" sz="1200" b="1">
                <a:solidFill>
                  <a:srgbClr val="000000"/>
                </a:solidFill>
                <a:latin typeface="Cambria" panose="02040503050406030204" pitchFamily="18" charset="0"/>
              </a:rPr>
              <a:t>Link 16</a:t>
            </a:r>
          </a:p>
          <a:p>
            <a:pPr algn="ctr">
              <a:lnSpc>
                <a:spcPct val="90000"/>
              </a:lnSpc>
              <a:spcBef>
                <a:spcPct val="0"/>
              </a:spcBef>
              <a:buFontTx/>
              <a:buNone/>
            </a:pPr>
            <a:r>
              <a:rPr lang="en-US" altLang="en-US" sz="1200" b="1">
                <a:solidFill>
                  <a:srgbClr val="000000"/>
                </a:solidFill>
                <a:latin typeface="Cambria" panose="02040503050406030204" pitchFamily="18" charset="0"/>
              </a:rPr>
              <a:t>Terminal</a:t>
            </a:r>
          </a:p>
        </p:txBody>
      </p:sp>
      <p:sp>
        <p:nvSpPr>
          <p:cNvPr id="396695" name="Text Box 407">
            <a:extLst>
              <a:ext uri="{FF2B5EF4-FFF2-40B4-BE49-F238E27FC236}">
                <a16:creationId xmlns:a16="http://schemas.microsoft.com/office/drawing/2014/main" id="{4A7F4935-72F3-4864-8BB1-DB0F11E268D7}"/>
              </a:ext>
            </a:extLst>
          </p:cNvPr>
          <p:cNvSpPr txBox="1">
            <a:spLocks noChangeArrowheads="1"/>
          </p:cNvSpPr>
          <p:nvPr/>
        </p:nvSpPr>
        <p:spPr bwMode="auto">
          <a:xfrm>
            <a:off x="4813181" y="4784725"/>
            <a:ext cx="1085969" cy="258532"/>
          </a:xfrm>
          <a:prstGeom prst="rect">
            <a:avLst/>
          </a:prstGeom>
          <a:noFill/>
          <a:ln w="1905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square" lIns="91440" tIns="45720" rIns="91440" bIns="45720" anchor="t">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1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500">
                <a:solidFill>
                  <a:schemeClr val="tx1"/>
                </a:solidFill>
                <a:latin typeface="Arial" panose="020B0604020202020204" pitchFamily="34" charset="0"/>
              </a:defRPr>
            </a:lvl4pPr>
            <a:lvl5pPr marL="2057400" indent="-228600">
              <a:spcBef>
                <a:spcPct val="20000"/>
              </a:spcBef>
              <a:buChar char="»"/>
              <a:defRPr sz="1500">
                <a:solidFill>
                  <a:schemeClr val="tx1"/>
                </a:solidFill>
                <a:latin typeface="Arial" panose="020B0604020202020204" pitchFamily="34" charset="0"/>
              </a:defRPr>
            </a:lvl5pPr>
            <a:lvl6pPr marL="2514600" indent="-228600" fontAlgn="base">
              <a:spcBef>
                <a:spcPct val="20000"/>
              </a:spcBef>
              <a:spcAft>
                <a:spcPct val="0"/>
              </a:spcAft>
              <a:buChar char="»"/>
              <a:defRPr sz="1500">
                <a:solidFill>
                  <a:schemeClr val="tx1"/>
                </a:solidFill>
                <a:latin typeface="Arial" panose="020B0604020202020204" pitchFamily="34" charset="0"/>
              </a:defRPr>
            </a:lvl6pPr>
            <a:lvl7pPr marL="2971800" indent="-228600" fontAlgn="base">
              <a:spcBef>
                <a:spcPct val="20000"/>
              </a:spcBef>
              <a:spcAft>
                <a:spcPct val="0"/>
              </a:spcAft>
              <a:buChar char="»"/>
              <a:defRPr sz="1500">
                <a:solidFill>
                  <a:schemeClr val="tx1"/>
                </a:solidFill>
                <a:latin typeface="Arial" panose="020B0604020202020204" pitchFamily="34" charset="0"/>
              </a:defRPr>
            </a:lvl7pPr>
            <a:lvl8pPr marL="3429000" indent="-228600" fontAlgn="base">
              <a:spcBef>
                <a:spcPct val="20000"/>
              </a:spcBef>
              <a:spcAft>
                <a:spcPct val="0"/>
              </a:spcAft>
              <a:buChar char="»"/>
              <a:defRPr sz="1500">
                <a:solidFill>
                  <a:schemeClr val="tx1"/>
                </a:solidFill>
                <a:latin typeface="Arial" panose="020B0604020202020204" pitchFamily="34" charset="0"/>
              </a:defRPr>
            </a:lvl8pPr>
            <a:lvl9pPr marL="3886200" indent="-228600" fontAlgn="base">
              <a:spcBef>
                <a:spcPct val="20000"/>
              </a:spcBef>
              <a:spcAft>
                <a:spcPct val="0"/>
              </a:spcAft>
              <a:buChar char="»"/>
              <a:defRPr sz="1500">
                <a:solidFill>
                  <a:schemeClr val="tx1"/>
                </a:solidFill>
                <a:latin typeface="Arial" panose="020B0604020202020204" pitchFamily="34" charset="0"/>
              </a:defRPr>
            </a:lvl9pPr>
          </a:lstStyle>
          <a:p>
            <a:pPr algn="ctr">
              <a:lnSpc>
                <a:spcPct val="90000"/>
              </a:lnSpc>
              <a:spcBef>
                <a:spcPct val="0"/>
              </a:spcBef>
              <a:buFontTx/>
              <a:buNone/>
            </a:pPr>
            <a:r>
              <a:rPr lang="en-US" altLang="en-US" sz="1200" b="1">
                <a:solidFill>
                  <a:srgbClr val="000000"/>
                </a:solidFill>
                <a:latin typeface="Cambria" panose="02040503050406030204" pitchFamily="18" charset="0"/>
              </a:rPr>
              <a:t>Gateway</a:t>
            </a:r>
          </a:p>
        </p:txBody>
      </p:sp>
      <p:sp>
        <p:nvSpPr>
          <p:cNvPr id="396696" name="Line 408">
            <a:extLst>
              <a:ext uri="{FF2B5EF4-FFF2-40B4-BE49-F238E27FC236}">
                <a16:creationId xmlns:a16="http://schemas.microsoft.com/office/drawing/2014/main" id="{6FF8D195-2009-4E39-91E9-F32260FDE8B6}"/>
              </a:ext>
            </a:extLst>
          </p:cNvPr>
          <p:cNvSpPr>
            <a:spLocks noChangeShapeType="1"/>
          </p:cNvSpPr>
          <p:nvPr/>
        </p:nvSpPr>
        <p:spPr bwMode="auto">
          <a:xfrm>
            <a:off x="5354638" y="5216525"/>
            <a:ext cx="0" cy="149225"/>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96697" name="Line 409">
            <a:extLst>
              <a:ext uri="{FF2B5EF4-FFF2-40B4-BE49-F238E27FC236}">
                <a16:creationId xmlns:a16="http://schemas.microsoft.com/office/drawing/2014/main" id="{ABD2D487-01FC-462E-B5A8-D46CFF5EE693}"/>
              </a:ext>
            </a:extLst>
          </p:cNvPr>
          <p:cNvSpPr>
            <a:spLocks noChangeShapeType="1"/>
          </p:cNvSpPr>
          <p:nvPr/>
        </p:nvSpPr>
        <p:spPr bwMode="auto">
          <a:xfrm>
            <a:off x="5354638" y="4575175"/>
            <a:ext cx="0" cy="19685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cxnSp>
        <p:nvCxnSpPr>
          <p:cNvPr id="396698" name="AutoShape 410">
            <a:extLst>
              <a:ext uri="{FF2B5EF4-FFF2-40B4-BE49-F238E27FC236}">
                <a16:creationId xmlns:a16="http://schemas.microsoft.com/office/drawing/2014/main" id="{6D4DAFB4-9490-48EC-878D-E22F1985CED4}"/>
              </a:ext>
            </a:extLst>
          </p:cNvPr>
          <p:cNvCxnSpPr>
            <a:cxnSpLocks noChangeShapeType="1"/>
            <a:endCxn id="396694" idx="0"/>
          </p:cNvCxnSpPr>
          <p:nvPr/>
        </p:nvCxnSpPr>
        <p:spPr bwMode="auto">
          <a:xfrm rot="16200000" flipH="1">
            <a:off x="4817269" y="3567907"/>
            <a:ext cx="755650" cy="404812"/>
          </a:xfrm>
          <a:prstGeom prst="bentConnector3">
            <a:avLst>
              <a:gd name="adj1" fmla="val -59810"/>
            </a:avLst>
          </a:prstGeom>
          <a:noFill/>
          <a:ln w="12700">
            <a:solidFill>
              <a:schemeClr val="tx1"/>
            </a:solidFill>
            <a:miter lim="800000"/>
            <a:headEnd/>
            <a:tailEnd type="triangle" w="med" len="med"/>
          </a:ln>
          <a:extLst>
            <a:ext uri="{909E8E84-426E-40DD-AFC4-6F175D3DCCD1}">
              <a14:hiddenFill xmlns:a14="http://schemas.microsoft.com/office/drawing/2010/main">
                <a:noFill/>
              </a14:hiddenFill>
            </a:ext>
          </a:extLst>
        </p:spPr>
      </p:cxnSp>
      <p:sp>
        <p:nvSpPr>
          <p:cNvPr id="396699" name="Line 411">
            <a:extLst>
              <a:ext uri="{FF2B5EF4-FFF2-40B4-BE49-F238E27FC236}">
                <a16:creationId xmlns:a16="http://schemas.microsoft.com/office/drawing/2014/main" id="{FBBA25C8-F49B-4A03-959F-C4511BDD6590}"/>
              </a:ext>
            </a:extLst>
          </p:cNvPr>
          <p:cNvSpPr>
            <a:spLocks noChangeShapeType="1"/>
          </p:cNvSpPr>
          <p:nvPr/>
        </p:nvSpPr>
        <p:spPr bwMode="auto">
          <a:xfrm>
            <a:off x="5380038" y="5799138"/>
            <a:ext cx="0" cy="185737"/>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cxnSp>
        <p:nvCxnSpPr>
          <p:cNvPr id="396700" name="AutoShape 412">
            <a:extLst>
              <a:ext uri="{FF2B5EF4-FFF2-40B4-BE49-F238E27FC236}">
                <a16:creationId xmlns:a16="http://schemas.microsoft.com/office/drawing/2014/main" id="{9E2BA83B-7375-4079-A12B-B586BC8D5FAE}"/>
              </a:ext>
            </a:extLst>
          </p:cNvPr>
          <p:cNvCxnSpPr>
            <a:cxnSpLocks noChangeShapeType="1"/>
            <a:stCxn id="396692" idx="0"/>
            <a:endCxn id="396338" idx="2"/>
          </p:cNvCxnSpPr>
          <p:nvPr/>
        </p:nvCxnSpPr>
        <p:spPr bwMode="auto">
          <a:xfrm rot="16200000" flipV="1">
            <a:off x="7278124" y="2621193"/>
            <a:ext cx="387521" cy="323220"/>
          </a:xfrm>
          <a:prstGeom prst="bentConnector3">
            <a:avLst>
              <a:gd name="adj1" fmla="val 50000"/>
            </a:avLst>
          </a:prstGeom>
          <a:noFill/>
          <a:ln w="12700">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396701" name="AutoShape 413">
            <a:extLst>
              <a:ext uri="{FF2B5EF4-FFF2-40B4-BE49-F238E27FC236}">
                <a16:creationId xmlns:a16="http://schemas.microsoft.com/office/drawing/2014/main" id="{48F47054-E0D0-4CD6-B92F-7DB8458E81C1}"/>
              </a:ext>
            </a:extLst>
          </p:cNvPr>
          <p:cNvCxnSpPr>
            <a:cxnSpLocks noChangeShapeType="1"/>
            <a:stCxn id="396345" idx="3"/>
          </p:cNvCxnSpPr>
          <p:nvPr/>
        </p:nvCxnSpPr>
        <p:spPr bwMode="auto">
          <a:xfrm flipV="1">
            <a:off x="3892970" y="8402159"/>
            <a:ext cx="1564587" cy="1509354"/>
          </a:xfrm>
          <a:prstGeom prst="bentConnector3">
            <a:avLst>
              <a:gd name="adj1" fmla="val 50000"/>
            </a:avLst>
          </a:prstGeom>
          <a:noFill/>
          <a:ln w="12700">
            <a:solidFill>
              <a:schemeClr val="tx1"/>
            </a:solidFill>
            <a:miter lim="800000"/>
            <a:headEnd/>
            <a:tailEnd type="triangle" w="med" len="med"/>
          </a:ln>
          <a:extLst>
            <a:ext uri="{909E8E84-426E-40DD-AFC4-6F175D3DCCD1}">
              <a14:hiddenFill xmlns:a14="http://schemas.microsoft.com/office/drawing/2010/main">
                <a:noFill/>
              </a14:hiddenFill>
            </a:ext>
          </a:extLst>
        </p:spPr>
      </p:cxnSp>
      <p:sp>
        <p:nvSpPr>
          <p:cNvPr id="396704" name="Line 416">
            <a:extLst>
              <a:ext uri="{FF2B5EF4-FFF2-40B4-BE49-F238E27FC236}">
                <a16:creationId xmlns:a16="http://schemas.microsoft.com/office/drawing/2014/main" id="{018B0FBE-9D01-4ED0-86D0-30BF7ECA3F7D}"/>
              </a:ext>
            </a:extLst>
          </p:cNvPr>
          <p:cNvSpPr>
            <a:spLocks noChangeShapeType="1"/>
          </p:cNvSpPr>
          <p:nvPr/>
        </p:nvSpPr>
        <p:spPr bwMode="auto">
          <a:xfrm flipH="1" flipV="1">
            <a:off x="6221413" y="1406525"/>
            <a:ext cx="482600" cy="185738"/>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96705" name="Line 417">
            <a:extLst>
              <a:ext uri="{FF2B5EF4-FFF2-40B4-BE49-F238E27FC236}">
                <a16:creationId xmlns:a16="http://schemas.microsoft.com/office/drawing/2014/main" id="{9E32C494-3246-4E1B-9D90-05782532BDC2}"/>
              </a:ext>
            </a:extLst>
          </p:cNvPr>
          <p:cNvSpPr>
            <a:spLocks noChangeShapeType="1"/>
          </p:cNvSpPr>
          <p:nvPr/>
        </p:nvSpPr>
        <p:spPr bwMode="auto">
          <a:xfrm flipH="1">
            <a:off x="6223000" y="1789113"/>
            <a:ext cx="531813" cy="64452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4" name="Group 418">
            <a:extLst>
              <a:ext uri="{FF2B5EF4-FFF2-40B4-BE49-F238E27FC236}">
                <a16:creationId xmlns:a16="http://schemas.microsoft.com/office/drawing/2014/main" id="{1FC8C8F7-6A83-447F-95AB-C8C7D56EAA3F}"/>
              </a:ext>
            </a:extLst>
          </p:cNvPr>
          <p:cNvGrpSpPr>
            <a:grpSpLocks/>
          </p:cNvGrpSpPr>
          <p:nvPr/>
        </p:nvGrpSpPr>
        <p:grpSpPr bwMode="auto">
          <a:xfrm>
            <a:off x="5113338" y="1417638"/>
            <a:ext cx="1122362" cy="1052512"/>
            <a:chOff x="2809" y="880"/>
            <a:chExt cx="1236" cy="1158"/>
          </a:xfrm>
        </p:grpSpPr>
        <p:pic>
          <p:nvPicPr>
            <p:cNvPr id="15448" name="Picture 419" descr="image21">
              <a:extLst>
                <a:ext uri="{FF2B5EF4-FFF2-40B4-BE49-F238E27FC236}">
                  <a16:creationId xmlns:a16="http://schemas.microsoft.com/office/drawing/2014/main" id="{04E7C707-4C18-4C5D-ACF4-4DF0A4D2F77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09" y="880"/>
              <a:ext cx="1236" cy="1158"/>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15449" name="Text Box 420">
              <a:extLst>
                <a:ext uri="{FF2B5EF4-FFF2-40B4-BE49-F238E27FC236}">
                  <a16:creationId xmlns:a16="http://schemas.microsoft.com/office/drawing/2014/main" id="{D5D42B28-D0DC-425D-9813-3AB4B0007B3F}"/>
                </a:ext>
              </a:extLst>
            </p:cNvPr>
            <p:cNvSpPr txBox="1">
              <a:spLocks noChangeAspect="1" noChangeArrowheads="1"/>
            </p:cNvSpPr>
            <p:nvPr/>
          </p:nvSpPr>
          <p:spPr bwMode="auto">
            <a:xfrm>
              <a:off x="3219" y="1274"/>
              <a:ext cx="56" cy="56"/>
            </a:xfrm>
            <a:prstGeom prst="rect">
              <a:avLst/>
            </a:prstGeom>
            <a:solidFill>
              <a:srgbClr val="DDDDDD"/>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nchorCtr="1"/>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1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500">
                  <a:solidFill>
                    <a:schemeClr val="tx1"/>
                  </a:solidFill>
                  <a:latin typeface="Arial" panose="020B0604020202020204" pitchFamily="34" charset="0"/>
                </a:defRPr>
              </a:lvl4pPr>
              <a:lvl5pPr marL="2057400" indent="-228600">
                <a:spcBef>
                  <a:spcPct val="20000"/>
                </a:spcBef>
                <a:buChar char="»"/>
                <a:defRPr sz="1500">
                  <a:solidFill>
                    <a:schemeClr val="tx1"/>
                  </a:solidFill>
                  <a:latin typeface="Arial" panose="020B0604020202020204" pitchFamily="34" charset="0"/>
                </a:defRPr>
              </a:lvl5pPr>
              <a:lvl6pPr marL="2514600" indent="-228600" fontAlgn="base">
                <a:spcBef>
                  <a:spcPct val="20000"/>
                </a:spcBef>
                <a:spcAft>
                  <a:spcPct val="0"/>
                </a:spcAft>
                <a:buChar char="»"/>
                <a:defRPr sz="1500">
                  <a:solidFill>
                    <a:schemeClr val="tx1"/>
                  </a:solidFill>
                  <a:latin typeface="Arial" panose="020B0604020202020204" pitchFamily="34" charset="0"/>
                </a:defRPr>
              </a:lvl6pPr>
              <a:lvl7pPr marL="2971800" indent="-228600" fontAlgn="base">
                <a:spcBef>
                  <a:spcPct val="20000"/>
                </a:spcBef>
                <a:spcAft>
                  <a:spcPct val="0"/>
                </a:spcAft>
                <a:buChar char="»"/>
                <a:defRPr sz="1500">
                  <a:solidFill>
                    <a:schemeClr val="tx1"/>
                  </a:solidFill>
                  <a:latin typeface="Arial" panose="020B0604020202020204" pitchFamily="34" charset="0"/>
                </a:defRPr>
              </a:lvl7pPr>
              <a:lvl8pPr marL="3429000" indent="-228600" fontAlgn="base">
                <a:spcBef>
                  <a:spcPct val="20000"/>
                </a:spcBef>
                <a:spcAft>
                  <a:spcPct val="0"/>
                </a:spcAft>
                <a:buChar char="»"/>
                <a:defRPr sz="1500">
                  <a:solidFill>
                    <a:schemeClr val="tx1"/>
                  </a:solidFill>
                  <a:latin typeface="Arial" panose="020B0604020202020204" pitchFamily="34" charset="0"/>
                </a:defRPr>
              </a:lvl8pPr>
              <a:lvl9pPr marL="3886200" indent="-228600" fontAlgn="base">
                <a:spcBef>
                  <a:spcPct val="20000"/>
                </a:spcBef>
                <a:spcAft>
                  <a:spcPct val="0"/>
                </a:spcAft>
                <a:buChar char="»"/>
                <a:defRPr sz="1500">
                  <a:solidFill>
                    <a:schemeClr val="tx1"/>
                  </a:solidFill>
                  <a:latin typeface="Arial" panose="020B0604020202020204" pitchFamily="34" charset="0"/>
                </a:defRPr>
              </a:lvl9pPr>
            </a:lstStyle>
            <a:p>
              <a:pPr>
                <a:spcBef>
                  <a:spcPct val="0"/>
                </a:spcBef>
              </a:pPr>
              <a:r>
                <a:rPr lang="en-US" altLang="en-US" sz="600">
                  <a:solidFill>
                    <a:srgbClr val="000000"/>
                  </a:solidFill>
                  <a:latin typeface="Cambria" panose="02040503050406030204" pitchFamily="18" charset="0"/>
                </a:rPr>
                <a:t>H</a:t>
              </a:r>
            </a:p>
          </p:txBody>
        </p:sp>
      </p:grpSp>
      <p:cxnSp>
        <p:nvCxnSpPr>
          <p:cNvPr id="396709" name="AutoShape 421">
            <a:extLst>
              <a:ext uri="{FF2B5EF4-FFF2-40B4-BE49-F238E27FC236}">
                <a16:creationId xmlns:a16="http://schemas.microsoft.com/office/drawing/2014/main" id="{702338FC-3F27-4E14-A46D-074AE056ECA9}"/>
              </a:ext>
            </a:extLst>
          </p:cNvPr>
          <p:cNvCxnSpPr>
            <a:cxnSpLocks noChangeShapeType="1"/>
          </p:cNvCxnSpPr>
          <p:nvPr/>
        </p:nvCxnSpPr>
        <p:spPr bwMode="auto">
          <a:xfrm rot="5400000" flipH="1" flipV="1">
            <a:off x="6014244" y="4217194"/>
            <a:ext cx="1108075" cy="2401887"/>
          </a:xfrm>
          <a:prstGeom prst="bentConnector4">
            <a:avLst>
              <a:gd name="adj1" fmla="val -20486"/>
              <a:gd name="adj2" fmla="val 86449"/>
            </a:avLst>
          </a:prstGeom>
          <a:noFill/>
          <a:ln w="12700">
            <a:solidFill>
              <a:schemeClr val="tx1"/>
            </a:solidFill>
            <a:miter lim="800000"/>
            <a:headEnd/>
            <a:tailEnd type="triangle" w="med" len="med"/>
          </a:ln>
          <a:extLst>
            <a:ext uri="{909E8E84-426E-40DD-AFC4-6F175D3DCCD1}">
              <a14:hiddenFill xmlns:a14="http://schemas.microsoft.com/office/drawing/2010/main">
                <a:noFill/>
              </a14:hiddenFill>
            </a:ext>
          </a:extLst>
        </p:spPr>
      </p:cxnSp>
      <p:sp>
        <p:nvSpPr>
          <p:cNvPr id="396710" name="AutoShape 422">
            <a:extLst>
              <a:ext uri="{FF2B5EF4-FFF2-40B4-BE49-F238E27FC236}">
                <a16:creationId xmlns:a16="http://schemas.microsoft.com/office/drawing/2014/main" id="{288EA475-A76E-4F9D-BE33-79FF280EB747}"/>
              </a:ext>
            </a:extLst>
          </p:cNvPr>
          <p:cNvSpPr>
            <a:spLocks/>
          </p:cNvSpPr>
          <p:nvPr/>
        </p:nvSpPr>
        <p:spPr bwMode="auto">
          <a:xfrm>
            <a:off x="4252913" y="1406525"/>
            <a:ext cx="717550" cy="520700"/>
          </a:xfrm>
          <a:prstGeom prst="borderCallout2">
            <a:avLst>
              <a:gd name="adj1" fmla="val 22222"/>
              <a:gd name="adj2" fmla="val 110620"/>
              <a:gd name="adj3" fmla="val 22222"/>
              <a:gd name="adj4" fmla="val 148671"/>
              <a:gd name="adj5" fmla="val 67282"/>
              <a:gd name="adj6" fmla="val 173449"/>
            </a:avLst>
          </a:prstGeom>
          <a:noFill/>
          <a:ln w="19050">
            <a:solidFill>
              <a:schemeClr val="tx1"/>
            </a:solidFill>
            <a:miter lim="800000"/>
            <a:headEnd/>
            <a:tailEnd type="triangle" w="sm" len="sm"/>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1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500">
                <a:solidFill>
                  <a:schemeClr val="tx1"/>
                </a:solidFill>
                <a:latin typeface="Arial" panose="020B0604020202020204" pitchFamily="34" charset="0"/>
              </a:defRPr>
            </a:lvl4pPr>
            <a:lvl5pPr marL="2057400" indent="-228600">
              <a:spcBef>
                <a:spcPct val="20000"/>
              </a:spcBef>
              <a:buChar char="»"/>
              <a:defRPr sz="1500">
                <a:solidFill>
                  <a:schemeClr val="tx1"/>
                </a:solidFill>
                <a:latin typeface="Arial" panose="020B0604020202020204" pitchFamily="34" charset="0"/>
              </a:defRPr>
            </a:lvl5pPr>
            <a:lvl6pPr marL="2514600" indent="-228600" fontAlgn="base">
              <a:spcBef>
                <a:spcPct val="20000"/>
              </a:spcBef>
              <a:spcAft>
                <a:spcPct val="0"/>
              </a:spcAft>
              <a:buChar char="»"/>
              <a:defRPr sz="1500">
                <a:solidFill>
                  <a:schemeClr val="tx1"/>
                </a:solidFill>
                <a:latin typeface="Arial" panose="020B0604020202020204" pitchFamily="34" charset="0"/>
              </a:defRPr>
            </a:lvl6pPr>
            <a:lvl7pPr marL="2971800" indent="-228600" fontAlgn="base">
              <a:spcBef>
                <a:spcPct val="20000"/>
              </a:spcBef>
              <a:spcAft>
                <a:spcPct val="0"/>
              </a:spcAft>
              <a:buChar char="»"/>
              <a:defRPr sz="1500">
                <a:solidFill>
                  <a:schemeClr val="tx1"/>
                </a:solidFill>
                <a:latin typeface="Arial" panose="020B0604020202020204" pitchFamily="34" charset="0"/>
              </a:defRPr>
            </a:lvl7pPr>
            <a:lvl8pPr marL="3429000" indent="-228600" fontAlgn="base">
              <a:spcBef>
                <a:spcPct val="20000"/>
              </a:spcBef>
              <a:spcAft>
                <a:spcPct val="0"/>
              </a:spcAft>
              <a:buChar char="»"/>
              <a:defRPr sz="1500">
                <a:solidFill>
                  <a:schemeClr val="tx1"/>
                </a:solidFill>
                <a:latin typeface="Arial" panose="020B0604020202020204" pitchFamily="34" charset="0"/>
              </a:defRPr>
            </a:lvl8pPr>
            <a:lvl9pPr marL="3886200" indent="-228600" fontAlgn="base">
              <a:spcBef>
                <a:spcPct val="20000"/>
              </a:spcBef>
              <a:spcAft>
                <a:spcPct val="0"/>
              </a:spcAft>
              <a:buChar char="»"/>
              <a:defRPr sz="1500">
                <a:solidFill>
                  <a:schemeClr val="tx1"/>
                </a:solidFill>
                <a:latin typeface="Arial" panose="020B0604020202020204" pitchFamily="34" charset="0"/>
              </a:defRPr>
            </a:lvl9pPr>
          </a:lstStyle>
          <a:p>
            <a:pPr algn="ctr">
              <a:spcBef>
                <a:spcPct val="0"/>
              </a:spcBef>
              <a:buFontTx/>
              <a:buNone/>
            </a:pPr>
            <a:r>
              <a:rPr lang="en-US" altLang="en-US" sz="900" b="1">
                <a:solidFill>
                  <a:srgbClr val="000000"/>
                </a:solidFill>
                <a:latin typeface="Cambria" panose="02040503050406030204" pitchFamily="18" charset="0"/>
              </a:rPr>
              <a:t>Link 16</a:t>
            </a:r>
          </a:p>
          <a:p>
            <a:pPr algn="ctr">
              <a:spcBef>
                <a:spcPct val="0"/>
              </a:spcBef>
              <a:buFontTx/>
              <a:buNone/>
            </a:pPr>
            <a:r>
              <a:rPr lang="en-US" altLang="en-US" sz="900" b="1">
                <a:solidFill>
                  <a:srgbClr val="000000"/>
                </a:solidFill>
                <a:latin typeface="Cambria" panose="02040503050406030204" pitchFamily="18" charset="0"/>
              </a:rPr>
              <a:t>Hostile Air Track</a:t>
            </a:r>
          </a:p>
        </p:txBody>
      </p:sp>
      <p:sp>
        <p:nvSpPr>
          <p:cNvPr id="15397" name="Text Box 423">
            <a:extLst>
              <a:ext uri="{FF2B5EF4-FFF2-40B4-BE49-F238E27FC236}">
                <a16:creationId xmlns:a16="http://schemas.microsoft.com/office/drawing/2014/main" id="{2D139289-ACC6-4A72-9E1D-B5955341DF41}"/>
              </a:ext>
            </a:extLst>
          </p:cNvPr>
          <p:cNvSpPr txBox="1">
            <a:spLocks noChangeArrowheads="1"/>
          </p:cNvSpPr>
          <p:nvPr/>
        </p:nvSpPr>
        <p:spPr bwMode="auto">
          <a:xfrm>
            <a:off x="6865938" y="1201738"/>
            <a:ext cx="13811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1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500">
                <a:solidFill>
                  <a:schemeClr val="tx1"/>
                </a:solidFill>
                <a:latin typeface="Arial" panose="020B0604020202020204" pitchFamily="34" charset="0"/>
              </a:defRPr>
            </a:lvl4pPr>
            <a:lvl5pPr marL="2057400" indent="-228600">
              <a:spcBef>
                <a:spcPct val="20000"/>
              </a:spcBef>
              <a:buChar char="»"/>
              <a:defRPr sz="1500">
                <a:solidFill>
                  <a:schemeClr val="tx1"/>
                </a:solidFill>
                <a:latin typeface="Arial" panose="020B0604020202020204" pitchFamily="34" charset="0"/>
              </a:defRPr>
            </a:lvl5pPr>
            <a:lvl6pPr marL="2514600" indent="-228600" fontAlgn="base">
              <a:spcBef>
                <a:spcPct val="20000"/>
              </a:spcBef>
              <a:spcAft>
                <a:spcPct val="0"/>
              </a:spcAft>
              <a:buChar char="»"/>
              <a:defRPr sz="1500">
                <a:solidFill>
                  <a:schemeClr val="tx1"/>
                </a:solidFill>
                <a:latin typeface="Arial" panose="020B0604020202020204" pitchFamily="34" charset="0"/>
              </a:defRPr>
            </a:lvl6pPr>
            <a:lvl7pPr marL="2971800" indent="-228600" fontAlgn="base">
              <a:spcBef>
                <a:spcPct val="20000"/>
              </a:spcBef>
              <a:spcAft>
                <a:spcPct val="0"/>
              </a:spcAft>
              <a:buChar char="»"/>
              <a:defRPr sz="1500">
                <a:solidFill>
                  <a:schemeClr val="tx1"/>
                </a:solidFill>
                <a:latin typeface="Arial" panose="020B0604020202020204" pitchFamily="34" charset="0"/>
              </a:defRPr>
            </a:lvl7pPr>
            <a:lvl8pPr marL="3429000" indent="-228600" fontAlgn="base">
              <a:spcBef>
                <a:spcPct val="20000"/>
              </a:spcBef>
              <a:spcAft>
                <a:spcPct val="0"/>
              </a:spcAft>
              <a:buChar char="»"/>
              <a:defRPr sz="1500">
                <a:solidFill>
                  <a:schemeClr val="tx1"/>
                </a:solidFill>
                <a:latin typeface="Arial" panose="020B0604020202020204" pitchFamily="34" charset="0"/>
              </a:defRPr>
            </a:lvl8pPr>
            <a:lvl9pPr marL="3886200" indent="-228600" fontAlgn="base">
              <a:spcBef>
                <a:spcPct val="20000"/>
              </a:spcBef>
              <a:spcAft>
                <a:spcPct val="0"/>
              </a:spcAft>
              <a:buChar char="»"/>
              <a:defRPr sz="1500">
                <a:solidFill>
                  <a:schemeClr val="tx1"/>
                </a:solidFill>
                <a:latin typeface="Arial" panose="020B0604020202020204" pitchFamily="34" charset="0"/>
              </a:defRPr>
            </a:lvl9pPr>
          </a:lstStyle>
          <a:p>
            <a:pPr algn="ctr">
              <a:spcBef>
                <a:spcPct val="0"/>
              </a:spcBef>
              <a:buFontTx/>
              <a:buNone/>
            </a:pPr>
            <a:r>
              <a:rPr lang="en-US" altLang="en-US" sz="1400" b="1">
                <a:solidFill>
                  <a:srgbClr val="000000"/>
                </a:solidFill>
                <a:latin typeface="Cambria" panose="02040503050406030204" pitchFamily="18" charset="0"/>
              </a:rPr>
              <a:t>SADL Platform</a:t>
            </a:r>
            <a:endParaRPr lang="en-US" altLang="en-US" b="1">
              <a:solidFill>
                <a:srgbClr val="000000"/>
              </a:solidFill>
              <a:latin typeface="Cambria" panose="02040503050406030204" pitchFamily="18" charset="0"/>
            </a:endParaRPr>
          </a:p>
        </p:txBody>
      </p:sp>
      <p:sp>
        <p:nvSpPr>
          <p:cNvPr id="15398" name="Text Box 424">
            <a:extLst>
              <a:ext uri="{FF2B5EF4-FFF2-40B4-BE49-F238E27FC236}">
                <a16:creationId xmlns:a16="http://schemas.microsoft.com/office/drawing/2014/main" id="{94E4EF08-33BC-48AD-A1FE-79C1B26C359D}"/>
              </a:ext>
            </a:extLst>
          </p:cNvPr>
          <p:cNvSpPr txBox="1">
            <a:spLocks noChangeArrowheads="1"/>
          </p:cNvSpPr>
          <p:nvPr/>
        </p:nvSpPr>
        <p:spPr bwMode="auto">
          <a:xfrm>
            <a:off x="1463675" y="1504950"/>
            <a:ext cx="15668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1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500">
                <a:solidFill>
                  <a:schemeClr val="tx1"/>
                </a:solidFill>
                <a:latin typeface="Arial" panose="020B0604020202020204" pitchFamily="34" charset="0"/>
              </a:defRPr>
            </a:lvl4pPr>
            <a:lvl5pPr marL="2057400" indent="-228600">
              <a:spcBef>
                <a:spcPct val="20000"/>
              </a:spcBef>
              <a:buChar char="»"/>
              <a:defRPr sz="1500">
                <a:solidFill>
                  <a:schemeClr val="tx1"/>
                </a:solidFill>
                <a:latin typeface="Arial" panose="020B0604020202020204" pitchFamily="34" charset="0"/>
              </a:defRPr>
            </a:lvl5pPr>
            <a:lvl6pPr marL="2514600" indent="-228600" fontAlgn="base">
              <a:spcBef>
                <a:spcPct val="20000"/>
              </a:spcBef>
              <a:spcAft>
                <a:spcPct val="0"/>
              </a:spcAft>
              <a:buChar char="»"/>
              <a:defRPr sz="1500">
                <a:solidFill>
                  <a:schemeClr val="tx1"/>
                </a:solidFill>
                <a:latin typeface="Arial" panose="020B0604020202020204" pitchFamily="34" charset="0"/>
              </a:defRPr>
            </a:lvl6pPr>
            <a:lvl7pPr marL="2971800" indent="-228600" fontAlgn="base">
              <a:spcBef>
                <a:spcPct val="20000"/>
              </a:spcBef>
              <a:spcAft>
                <a:spcPct val="0"/>
              </a:spcAft>
              <a:buChar char="»"/>
              <a:defRPr sz="1500">
                <a:solidFill>
                  <a:schemeClr val="tx1"/>
                </a:solidFill>
                <a:latin typeface="Arial" panose="020B0604020202020204" pitchFamily="34" charset="0"/>
              </a:defRPr>
            </a:lvl7pPr>
            <a:lvl8pPr marL="3429000" indent="-228600" fontAlgn="base">
              <a:spcBef>
                <a:spcPct val="20000"/>
              </a:spcBef>
              <a:spcAft>
                <a:spcPct val="0"/>
              </a:spcAft>
              <a:buChar char="»"/>
              <a:defRPr sz="1500">
                <a:solidFill>
                  <a:schemeClr val="tx1"/>
                </a:solidFill>
                <a:latin typeface="Arial" panose="020B0604020202020204" pitchFamily="34" charset="0"/>
              </a:defRPr>
            </a:lvl8pPr>
            <a:lvl9pPr marL="3886200" indent="-228600" fontAlgn="base">
              <a:spcBef>
                <a:spcPct val="20000"/>
              </a:spcBef>
              <a:spcAft>
                <a:spcPct val="0"/>
              </a:spcAft>
              <a:buChar char="»"/>
              <a:defRPr sz="1500">
                <a:solidFill>
                  <a:schemeClr val="tx1"/>
                </a:solidFill>
                <a:latin typeface="Arial" panose="020B0604020202020204" pitchFamily="34" charset="0"/>
              </a:defRPr>
            </a:lvl9pPr>
          </a:lstStyle>
          <a:p>
            <a:pPr algn="ctr">
              <a:spcBef>
                <a:spcPct val="0"/>
              </a:spcBef>
              <a:buFontTx/>
              <a:buNone/>
            </a:pPr>
            <a:r>
              <a:rPr lang="en-US" altLang="en-US" sz="1400" b="1">
                <a:solidFill>
                  <a:srgbClr val="000000"/>
                </a:solidFill>
                <a:latin typeface="Cambria" panose="02040503050406030204" pitchFamily="18" charset="0"/>
              </a:rPr>
              <a:t>Link 16 Platform</a:t>
            </a:r>
            <a:endParaRPr lang="en-US" altLang="en-US" b="1">
              <a:solidFill>
                <a:srgbClr val="000000"/>
              </a:solidFill>
              <a:latin typeface="Cambria" panose="02040503050406030204" pitchFamily="18" charset="0"/>
            </a:endParaRPr>
          </a:p>
        </p:txBody>
      </p:sp>
      <p:cxnSp>
        <p:nvCxnSpPr>
          <p:cNvPr id="396713" name="AutoShape 425">
            <a:extLst>
              <a:ext uri="{FF2B5EF4-FFF2-40B4-BE49-F238E27FC236}">
                <a16:creationId xmlns:a16="http://schemas.microsoft.com/office/drawing/2014/main" id="{CE49C259-6D8A-4F8F-8C83-344A934733D1}"/>
              </a:ext>
            </a:extLst>
          </p:cNvPr>
          <p:cNvCxnSpPr>
            <a:cxnSpLocks noChangeShapeType="1"/>
            <a:endCxn id="396692" idx="2"/>
          </p:cNvCxnSpPr>
          <p:nvPr/>
        </p:nvCxnSpPr>
        <p:spPr bwMode="auto">
          <a:xfrm flipH="1" flipV="1">
            <a:off x="7634288" y="3427413"/>
            <a:ext cx="1270000" cy="1522412"/>
          </a:xfrm>
          <a:prstGeom prst="bentConnector4">
            <a:avLst>
              <a:gd name="adj1" fmla="val -17875"/>
              <a:gd name="adj2" fmla="val 60273"/>
            </a:avLst>
          </a:prstGeom>
          <a:noFill/>
          <a:ln w="12700">
            <a:solidFill>
              <a:schemeClr val="tx1"/>
            </a:solidFill>
            <a:miter lim="800000"/>
            <a:headEnd/>
            <a:tailEnd type="triangle" w="med" len="med"/>
          </a:ln>
          <a:extLst>
            <a:ext uri="{909E8E84-426E-40DD-AFC4-6F175D3DCCD1}">
              <a14:hiddenFill xmlns:a14="http://schemas.microsoft.com/office/drawing/2010/main">
                <a:noFill/>
              </a14:hiddenFill>
            </a:ext>
          </a:extLst>
        </p:spPr>
      </p:cxnSp>
      <p:grpSp>
        <p:nvGrpSpPr>
          <p:cNvPr id="5" name="Group 426">
            <a:extLst>
              <a:ext uri="{FF2B5EF4-FFF2-40B4-BE49-F238E27FC236}">
                <a16:creationId xmlns:a16="http://schemas.microsoft.com/office/drawing/2014/main" id="{63C72CE7-6EEF-4600-9D77-0CBCAFD8BAB5}"/>
              </a:ext>
            </a:extLst>
          </p:cNvPr>
          <p:cNvGrpSpPr>
            <a:grpSpLocks/>
          </p:cNvGrpSpPr>
          <p:nvPr/>
        </p:nvGrpSpPr>
        <p:grpSpPr bwMode="auto">
          <a:xfrm>
            <a:off x="7729268" y="4623549"/>
            <a:ext cx="1074738" cy="484187"/>
            <a:chOff x="4890" y="3097"/>
            <a:chExt cx="677" cy="305"/>
          </a:xfrm>
        </p:grpSpPr>
        <p:sp>
          <p:nvSpPr>
            <p:cNvPr id="8236" name="Rectangle 427">
              <a:extLst>
                <a:ext uri="{FF2B5EF4-FFF2-40B4-BE49-F238E27FC236}">
                  <a16:creationId xmlns:a16="http://schemas.microsoft.com/office/drawing/2014/main" id="{30C079AA-DBD3-417A-9DBF-F00834DE1D06}"/>
                </a:ext>
              </a:extLst>
            </p:cNvPr>
            <p:cNvSpPr>
              <a:spLocks noChangeArrowheads="1"/>
            </p:cNvSpPr>
            <p:nvPr/>
          </p:nvSpPr>
          <p:spPr bwMode="auto">
            <a:xfrm>
              <a:off x="4896" y="3203"/>
              <a:ext cx="569" cy="194"/>
            </a:xfrm>
            <a:prstGeom prst="rect">
              <a:avLst/>
            </a:prstGeom>
            <a:ln>
              <a:headEnd/>
              <a:tailEnd/>
            </a:ln>
          </p:spPr>
          <p:style>
            <a:lnRef idx="1">
              <a:schemeClr val="dk1"/>
            </a:lnRef>
            <a:fillRef idx="2">
              <a:schemeClr val="dk1"/>
            </a:fillRef>
            <a:effectRef idx="1">
              <a:schemeClr val="dk1"/>
            </a:effectRef>
            <a:fontRef idx="minor">
              <a:schemeClr val="dk1"/>
            </a:fontRef>
          </p:style>
          <p:txBody>
            <a:bodyPr wrap="none" anchor="ctr">
              <a:flatTx/>
            </a:bodyPr>
            <a:lstStyle/>
            <a:p>
              <a:pPr algn="ctr">
                <a:defRPr/>
              </a:pPr>
              <a:r>
                <a:rPr lang="en-US" sz="1200" b="1">
                  <a:solidFill>
                    <a:prstClr val="black"/>
                  </a:solidFill>
                </a:rPr>
                <a:t>SADL Net</a:t>
              </a:r>
            </a:p>
          </p:txBody>
        </p:sp>
        <p:grpSp>
          <p:nvGrpSpPr>
            <p:cNvPr id="15404" name="Line 428">
              <a:extLst>
                <a:ext uri="{FF2B5EF4-FFF2-40B4-BE49-F238E27FC236}">
                  <a16:creationId xmlns:a16="http://schemas.microsoft.com/office/drawing/2014/main" id="{B0801255-64E3-4B3D-A426-201C5D114CF0}"/>
                </a:ext>
              </a:extLst>
            </p:cNvPr>
            <p:cNvGrpSpPr>
              <a:grpSpLocks/>
            </p:cNvGrpSpPr>
            <p:nvPr/>
          </p:nvGrpSpPr>
          <p:grpSpPr bwMode="auto">
            <a:xfrm>
              <a:off x="4769" y="2853"/>
              <a:ext cx="369" cy="484"/>
              <a:chOff x="7571232" y="4529328"/>
              <a:chExt cx="585216" cy="768096"/>
            </a:xfrm>
          </p:grpSpPr>
          <p:pic>
            <p:nvPicPr>
              <p:cNvPr id="15446" name="Line 428">
                <a:extLst>
                  <a:ext uri="{FF2B5EF4-FFF2-40B4-BE49-F238E27FC236}">
                    <a16:creationId xmlns:a16="http://schemas.microsoft.com/office/drawing/2014/main" id="{37E2F635-E85B-4AF3-9B3F-07D73DAEEFAE}"/>
                  </a:ext>
                </a:extLst>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71232" y="4529328"/>
                <a:ext cx="585216" cy="768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447" name="Text Box 52">
                <a:extLst>
                  <a:ext uri="{FF2B5EF4-FFF2-40B4-BE49-F238E27FC236}">
                    <a16:creationId xmlns:a16="http://schemas.microsoft.com/office/drawing/2014/main" id="{E734C4AF-8E7F-404B-A76C-A82239A1E743}"/>
                  </a:ext>
                </a:extLst>
              </p:cNvPr>
              <p:cNvSpPr txBox="1">
                <a:spLocks noChangeArrowheads="1" noChangeShapeType="1"/>
              </p:cNvSpPr>
              <p:nvPr/>
            </p:nvSpPr>
            <p:spPr bwMode="auto">
              <a:xfrm rot="10800000">
                <a:off x="7772400" y="5080000"/>
                <a:ext cx="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10800000" wrap="none" anchor="ct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1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500">
                    <a:solidFill>
                      <a:schemeClr val="tx1"/>
                    </a:solidFill>
                    <a:latin typeface="Arial" panose="020B0604020202020204" pitchFamily="34" charset="0"/>
                  </a:defRPr>
                </a:lvl4pPr>
                <a:lvl5pPr marL="2057400" indent="-228600">
                  <a:spcBef>
                    <a:spcPct val="20000"/>
                  </a:spcBef>
                  <a:buChar char="»"/>
                  <a:defRPr sz="1500">
                    <a:solidFill>
                      <a:schemeClr val="tx1"/>
                    </a:solidFill>
                    <a:latin typeface="Arial" panose="020B0604020202020204" pitchFamily="34" charset="0"/>
                  </a:defRPr>
                </a:lvl5pPr>
                <a:lvl6pPr marL="2514600" indent="-228600" fontAlgn="base">
                  <a:spcBef>
                    <a:spcPct val="20000"/>
                  </a:spcBef>
                  <a:spcAft>
                    <a:spcPct val="0"/>
                  </a:spcAft>
                  <a:buChar char="»"/>
                  <a:defRPr sz="1500">
                    <a:solidFill>
                      <a:schemeClr val="tx1"/>
                    </a:solidFill>
                    <a:latin typeface="Arial" panose="020B0604020202020204" pitchFamily="34" charset="0"/>
                  </a:defRPr>
                </a:lvl6pPr>
                <a:lvl7pPr marL="2971800" indent="-228600" fontAlgn="base">
                  <a:spcBef>
                    <a:spcPct val="20000"/>
                  </a:spcBef>
                  <a:spcAft>
                    <a:spcPct val="0"/>
                  </a:spcAft>
                  <a:buChar char="»"/>
                  <a:defRPr sz="1500">
                    <a:solidFill>
                      <a:schemeClr val="tx1"/>
                    </a:solidFill>
                    <a:latin typeface="Arial" panose="020B0604020202020204" pitchFamily="34" charset="0"/>
                  </a:defRPr>
                </a:lvl7pPr>
                <a:lvl8pPr marL="3429000" indent="-228600" fontAlgn="base">
                  <a:spcBef>
                    <a:spcPct val="20000"/>
                  </a:spcBef>
                  <a:spcAft>
                    <a:spcPct val="0"/>
                  </a:spcAft>
                  <a:buChar char="»"/>
                  <a:defRPr sz="1500">
                    <a:solidFill>
                      <a:schemeClr val="tx1"/>
                    </a:solidFill>
                    <a:latin typeface="Arial" panose="020B0604020202020204" pitchFamily="34" charset="0"/>
                  </a:defRPr>
                </a:lvl8pPr>
                <a:lvl9pPr marL="3886200" indent="-228600" fontAlgn="base">
                  <a:spcBef>
                    <a:spcPct val="20000"/>
                  </a:spcBef>
                  <a:spcAft>
                    <a:spcPct val="0"/>
                  </a:spcAft>
                  <a:buChar char="»"/>
                  <a:defRPr sz="1500">
                    <a:solidFill>
                      <a:schemeClr val="tx1"/>
                    </a:solidFill>
                    <a:latin typeface="Arial" panose="020B0604020202020204" pitchFamily="34" charset="0"/>
                  </a:defRPr>
                </a:lvl9pPr>
              </a:lstStyle>
              <a:p>
                <a:pPr eaLnBrk="1" hangingPunct="1">
                  <a:spcBef>
                    <a:spcPct val="0"/>
                  </a:spcBef>
                </a:pPr>
                <a:endParaRPr lang="en-CA" altLang="en-US">
                  <a:solidFill>
                    <a:srgbClr val="000000"/>
                  </a:solidFill>
                  <a:latin typeface="Cambria" panose="02040503050406030204" pitchFamily="18" charset="0"/>
                </a:endParaRPr>
              </a:p>
            </p:txBody>
          </p:sp>
        </p:grpSp>
        <p:sp>
          <p:nvSpPr>
            <p:cNvPr id="8238" name="Line 429">
              <a:extLst>
                <a:ext uri="{FF2B5EF4-FFF2-40B4-BE49-F238E27FC236}">
                  <a16:creationId xmlns:a16="http://schemas.microsoft.com/office/drawing/2014/main" id="{7416BD78-5855-498F-832E-F96DAECE6E76}"/>
                </a:ext>
              </a:extLst>
            </p:cNvPr>
            <p:cNvSpPr>
              <a:spLocks noChangeShapeType="1"/>
            </p:cNvSpPr>
            <p:nvPr/>
          </p:nvSpPr>
          <p:spPr bwMode="auto">
            <a:xfrm>
              <a:off x="4890" y="3398"/>
              <a:ext cx="573" cy="0"/>
            </a:xfrm>
            <a:prstGeom prst="line">
              <a:avLst/>
            </a:prstGeom>
            <a:ln>
              <a:headEnd/>
              <a:tailEnd/>
            </a:ln>
          </p:spPr>
          <p:style>
            <a:lnRef idx="1">
              <a:schemeClr val="dk1"/>
            </a:lnRef>
            <a:fillRef idx="2">
              <a:schemeClr val="dk1"/>
            </a:fillRef>
            <a:effectRef idx="1">
              <a:schemeClr val="dk1"/>
            </a:effectRef>
            <a:fontRef idx="minor">
              <a:schemeClr val="dk1"/>
            </a:fontRef>
          </p:style>
          <p:txBody>
            <a:bodyPr wrap="none" anchor="ctr"/>
            <a:lstStyle/>
            <a:p>
              <a:pPr eaLnBrk="1" hangingPunct="1">
                <a:buFontTx/>
                <a:buChar char="•"/>
                <a:defRPr/>
              </a:pPr>
              <a:endParaRPr lang="en-US" sz="2400">
                <a:solidFill>
                  <a:prstClr val="black"/>
                </a:solidFill>
              </a:endParaRPr>
            </a:p>
          </p:txBody>
        </p:sp>
        <p:grpSp>
          <p:nvGrpSpPr>
            <p:cNvPr id="15406" name="Group 430">
              <a:extLst>
                <a:ext uri="{FF2B5EF4-FFF2-40B4-BE49-F238E27FC236}">
                  <a16:creationId xmlns:a16="http://schemas.microsoft.com/office/drawing/2014/main" id="{6B8120E0-78C1-409E-AEE4-5C4B7143E1CD}"/>
                </a:ext>
              </a:extLst>
            </p:cNvPr>
            <p:cNvGrpSpPr>
              <a:grpSpLocks/>
            </p:cNvGrpSpPr>
            <p:nvPr/>
          </p:nvGrpSpPr>
          <p:grpSpPr bwMode="auto">
            <a:xfrm>
              <a:off x="4923" y="3097"/>
              <a:ext cx="644" cy="305"/>
              <a:chOff x="4923" y="3097"/>
              <a:chExt cx="644" cy="305"/>
            </a:xfrm>
          </p:grpSpPr>
          <p:grpSp>
            <p:nvGrpSpPr>
              <p:cNvPr id="15407" name="Line 431">
                <a:extLst>
                  <a:ext uri="{FF2B5EF4-FFF2-40B4-BE49-F238E27FC236}">
                    <a16:creationId xmlns:a16="http://schemas.microsoft.com/office/drawing/2014/main" id="{BE6C5BFF-FBA6-45B7-ACFA-BD130A971D4C}"/>
                  </a:ext>
                </a:extLst>
              </p:cNvPr>
              <p:cNvGrpSpPr>
                <a:grpSpLocks/>
              </p:cNvGrpSpPr>
              <p:nvPr/>
            </p:nvGrpSpPr>
            <p:grpSpPr bwMode="auto">
              <a:xfrm>
                <a:off x="4873" y="2853"/>
                <a:ext cx="361" cy="480"/>
                <a:chOff x="7735824" y="4529328"/>
                <a:chExt cx="573024" cy="762000"/>
              </a:xfrm>
            </p:grpSpPr>
            <p:pic>
              <p:nvPicPr>
                <p:cNvPr id="15444" name="Line 431">
                  <a:extLst>
                    <a:ext uri="{FF2B5EF4-FFF2-40B4-BE49-F238E27FC236}">
                      <a16:creationId xmlns:a16="http://schemas.microsoft.com/office/drawing/2014/main" id="{47A4B975-D604-415A-9F58-A8BF9EFBD4A3}"/>
                    </a:ext>
                  </a:extLst>
                </p:cNvPr>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35824" y="4529328"/>
                  <a:ext cx="573024"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445" name="Text Box 59">
                  <a:extLst>
                    <a:ext uri="{FF2B5EF4-FFF2-40B4-BE49-F238E27FC236}">
                      <a16:creationId xmlns:a16="http://schemas.microsoft.com/office/drawing/2014/main" id="{4ED7469F-674C-4DB8-89E5-4AA57A12B16C}"/>
                    </a:ext>
                  </a:extLst>
                </p:cNvPr>
                <p:cNvSpPr txBox="1">
                  <a:spLocks noChangeArrowheads="1" noChangeShapeType="1"/>
                </p:cNvSpPr>
                <p:nvPr/>
              </p:nvSpPr>
              <p:spPr bwMode="auto">
                <a:xfrm rot="10800000">
                  <a:off x="7940676" y="5078412"/>
                  <a:ext cx="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10800000" wrap="none" anchor="ct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1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500">
                      <a:solidFill>
                        <a:schemeClr val="tx1"/>
                      </a:solidFill>
                      <a:latin typeface="Arial" panose="020B0604020202020204" pitchFamily="34" charset="0"/>
                    </a:defRPr>
                  </a:lvl4pPr>
                  <a:lvl5pPr marL="2057400" indent="-228600">
                    <a:spcBef>
                      <a:spcPct val="20000"/>
                    </a:spcBef>
                    <a:buChar char="»"/>
                    <a:defRPr sz="1500">
                      <a:solidFill>
                        <a:schemeClr val="tx1"/>
                      </a:solidFill>
                      <a:latin typeface="Arial" panose="020B0604020202020204" pitchFamily="34" charset="0"/>
                    </a:defRPr>
                  </a:lvl5pPr>
                  <a:lvl6pPr marL="2514600" indent="-228600" fontAlgn="base">
                    <a:spcBef>
                      <a:spcPct val="20000"/>
                    </a:spcBef>
                    <a:spcAft>
                      <a:spcPct val="0"/>
                    </a:spcAft>
                    <a:buChar char="»"/>
                    <a:defRPr sz="1500">
                      <a:solidFill>
                        <a:schemeClr val="tx1"/>
                      </a:solidFill>
                      <a:latin typeface="Arial" panose="020B0604020202020204" pitchFamily="34" charset="0"/>
                    </a:defRPr>
                  </a:lvl6pPr>
                  <a:lvl7pPr marL="2971800" indent="-228600" fontAlgn="base">
                    <a:spcBef>
                      <a:spcPct val="20000"/>
                    </a:spcBef>
                    <a:spcAft>
                      <a:spcPct val="0"/>
                    </a:spcAft>
                    <a:buChar char="»"/>
                    <a:defRPr sz="1500">
                      <a:solidFill>
                        <a:schemeClr val="tx1"/>
                      </a:solidFill>
                      <a:latin typeface="Arial" panose="020B0604020202020204" pitchFamily="34" charset="0"/>
                    </a:defRPr>
                  </a:lvl7pPr>
                  <a:lvl8pPr marL="3429000" indent="-228600" fontAlgn="base">
                    <a:spcBef>
                      <a:spcPct val="20000"/>
                    </a:spcBef>
                    <a:spcAft>
                      <a:spcPct val="0"/>
                    </a:spcAft>
                    <a:buChar char="»"/>
                    <a:defRPr sz="1500">
                      <a:solidFill>
                        <a:schemeClr val="tx1"/>
                      </a:solidFill>
                      <a:latin typeface="Arial" panose="020B0604020202020204" pitchFamily="34" charset="0"/>
                    </a:defRPr>
                  </a:lvl8pPr>
                  <a:lvl9pPr marL="3886200" indent="-228600" fontAlgn="base">
                    <a:spcBef>
                      <a:spcPct val="20000"/>
                    </a:spcBef>
                    <a:spcAft>
                      <a:spcPct val="0"/>
                    </a:spcAft>
                    <a:buChar char="»"/>
                    <a:defRPr sz="1500">
                      <a:solidFill>
                        <a:schemeClr val="tx1"/>
                      </a:solidFill>
                      <a:latin typeface="Arial" panose="020B0604020202020204" pitchFamily="34" charset="0"/>
                    </a:defRPr>
                  </a:lvl9pPr>
                </a:lstStyle>
                <a:p>
                  <a:pPr eaLnBrk="1" hangingPunct="1">
                    <a:spcBef>
                      <a:spcPct val="0"/>
                    </a:spcBef>
                  </a:pPr>
                  <a:endParaRPr lang="en-CA" altLang="en-US">
                    <a:solidFill>
                      <a:srgbClr val="000000"/>
                    </a:solidFill>
                    <a:latin typeface="Cambria" panose="02040503050406030204" pitchFamily="18" charset="0"/>
                  </a:endParaRPr>
                </a:p>
              </p:txBody>
            </p:sp>
          </p:grpSp>
          <p:grpSp>
            <p:nvGrpSpPr>
              <p:cNvPr id="15408" name="Line 432">
                <a:extLst>
                  <a:ext uri="{FF2B5EF4-FFF2-40B4-BE49-F238E27FC236}">
                    <a16:creationId xmlns:a16="http://schemas.microsoft.com/office/drawing/2014/main" id="{2DB32C17-CD08-461D-96C5-57E7E14230D2}"/>
                  </a:ext>
                </a:extLst>
              </p:cNvPr>
              <p:cNvGrpSpPr>
                <a:grpSpLocks/>
              </p:cNvGrpSpPr>
              <p:nvPr/>
            </p:nvGrpSpPr>
            <p:grpSpPr bwMode="auto">
              <a:xfrm>
                <a:off x="4969" y="2853"/>
                <a:ext cx="357" cy="480"/>
                <a:chOff x="7888224" y="4529328"/>
                <a:chExt cx="566928" cy="762000"/>
              </a:xfrm>
            </p:grpSpPr>
            <p:pic>
              <p:nvPicPr>
                <p:cNvPr id="15442" name="Line 432">
                  <a:extLst>
                    <a:ext uri="{FF2B5EF4-FFF2-40B4-BE49-F238E27FC236}">
                      <a16:creationId xmlns:a16="http://schemas.microsoft.com/office/drawing/2014/main" id="{BE9C204B-84CC-44E6-85B3-835A580899AC}"/>
                    </a:ext>
                  </a:extLst>
                </p:cNvPr>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888224" y="4529328"/>
                  <a:ext cx="566928"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443" name="Text Box 62">
                  <a:extLst>
                    <a:ext uri="{FF2B5EF4-FFF2-40B4-BE49-F238E27FC236}">
                      <a16:creationId xmlns:a16="http://schemas.microsoft.com/office/drawing/2014/main" id="{BE9680D7-821C-4FC2-AF8C-6931D0982822}"/>
                    </a:ext>
                  </a:extLst>
                </p:cNvPr>
                <p:cNvSpPr txBox="1">
                  <a:spLocks noChangeArrowheads="1" noChangeShapeType="1"/>
                </p:cNvSpPr>
                <p:nvPr/>
              </p:nvSpPr>
              <p:spPr bwMode="auto">
                <a:xfrm rot="10800000">
                  <a:off x="8088313" y="5078412"/>
                  <a:ext cx="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10800000" wrap="none" anchor="ct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1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500">
                      <a:solidFill>
                        <a:schemeClr val="tx1"/>
                      </a:solidFill>
                      <a:latin typeface="Arial" panose="020B0604020202020204" pitchFamily="34" charset="0"/>
                    </a:defRPr>
                  </a:lvl4pPr>
                  <a:lvl5pPr marL="2057400" indent="-228600">
                    <a:spcBef>
                      <a:spcPct val="20000"/>
                    </a:spcBef>
                    <a:buChar char="»"/>
                    <a:defRPr sz="1500">
                      <a:solidFill>
                        <a:schemeClr val="tx1"/>
                      </a:solidFill>
                      <a:latin typeface="Arial" panose="020B0604020202020204" pitchFamily="34" charset="0"/>
                    </a:defRPr>
                  </a:lvl5pPr>
                  <a:lvl6pPr marL="2514600" indent="-228600" fontAlgn="base">
                    <a:spcBef>
                      <a:spcPct val="20000"/>
                    </a:spcBef>
                    <a:spcAft>
                      <a:spcPct val="0"/>
                    </a:spcAft>
                    <a:buChar char="»"/>
                    <a:defRPr sz="1500">
                      <a:solidFill>
                        <a:schemeClr val="tx1"/>
                      </a:solidFill>
                      <a:latin typeface="Arial" panose="020B0604020202020204" pitchFamily="34" charset="0"/>
                    </a:defRPr>
                  </a:lvl6pPr>
                  <a:lvl7pPr marL="2971800" indent="-228600" fontAlgn="base">
                    <a:spcBef>
                      <a:spcPct val="20000"/>
                    </a:spcBef>
                    <a:spcAft>
                      <a:spcPct val="0"/>
                    </a:spcAft>
                    <a:buChar char="»"/>
                    <a:defRPr sz="1500">
                      <a:solidFill>
                        <a:schemeClr val="tx1"/>
                      </a:solidFill>
                      <a:latin typeface="Arial" panose="020B0604020202020204" pitchFamily="34" charset="0"/>
                    </a:defRPr>
                  </a:lvl7pPr>
                  <a:lvl8pPr marL="3429000" indent="-228600" fontAlgn="base">
                    <a:spcBef>
                      <a:spcPct val="20000"/>
                    </a:spcBef>
                    <a:spcAft>
                      <a:spcPct val="0"/>
                    </a:spcAft>
                    <a:buChar char="»"/>
                    <a:defRPr sz="1500">
                      <a:solidFill>
                        <a:schemeClr val="tx1"/>
                      </a:solidFill>
                      <a:latin typeface="Arial" panose="020B0604020202020204" pitchFamily="34" charset="0"/>
                    </a:defRPr>
                  </a:lvl8pPr>
                  <a:lvl9pPr marL="3886200" indent="-228600" fontAlgn="base">
                    <a:spcBef>
                      <a:spcPct val="20000"/>
                    </a:spcBef>
                    <a:spcAft>
                      <a:spcPct val="0"/>
                    </a:spcAft>
                    <a:buChar char="»"/>
                    <a:defRPr sz="1500">
                      <a:solidFill>
                        <a:schemeClr val="tx1"/>
                      </a:solidFill>
                      <a:latin typeface="Arial" panose="020B0604020202020204" pitchFamily="34" charset="0"/>
                    </a:defRPr>
                  </a:lvl9pPr>
                </a:lstStyle>
                <a:p>
                  <a:pPr eaLnBrk="1" hangingPunct="1">
                    <a:spcBef>
                      <a:spcPct val="0"/>
                    </a:spcBef>
                  </a:pPr>
                  <a:endParaRPr lang="en-CA" altLang="en-US">
                    <a:solidFill>
                      <a:srgbClr val="000000"/>
                    </a:solidFill>
                    <a:latin typeface="Cambria" panose="02040503050406030204" pitchFamily="18" charset="0"/>
                  </a:endParaRPr>
                </a:p>
              </p:txBody>
            </p:sp>
          </p:grpSp>
          <p:grpSp>
            <p:nvGrpSpPr>
              <p:cNvPr id="15409" name="Line 433">
                <a:extLst>
                  <a:ext uri="{FF2B5EF4-FFF2-40B4-BE49-F238E27FC236}">
                    <a16:creationId xmlns:a16="http://schemas.microsoft.com/office/drawing/2014/main" id="{F4D85263-727B-41AD-9EB2-C18B5905444D}"/>
                  </a:ext>
                </a:extLst>
              </p:cNvPr>
              <p:cNvGrpSpPr>
                <a:grpSpLocks/>
              </p:cNvGrpSpPr>
              <p:nvPr/>
            </p:nvGrpSpPr>
            <p:grpSpPr bwMode="auto">
              <a:xfrm>
                <a:off x="5061" y="2853"/>
                <a:ext cx="361" cy="480"/>
                <a:chOff x="8034528" y="4529328"/>
                <a:chExt cx="573024" cy="762000"/>
              </a:xfrm>
            </p:grpSpPr>
            <p:pic>
              <p:nvPicPr>
                <p:cNvPr id="15440" name="Line 433">
                  <a:extLst>
                    <a:ext uri="{FF2B5EF4-FFF2-40B4-BE49-F238E27FC236}">
                      <a16:creationId xmlns:a16="http://schemas.microsoft.com/office/drawing/2014/main" id="{5FBFD77C-9533-49DC-8104-6D71A5B110F4}"/>
                    </a:ext>
                  </a:extLst>
                </p:cNvPr>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034528" y="4529328"/>
                  <a:ext cx="573024"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441" name="Text Box 65">
                  <a:extLst>
                    <a:ext uri="{FF2B5EF4-FFF2-40B4-BE49-F238E27FC236}">
                      <a16:creationId xmlns:a16="http://schemas.microsoft.com/office/drawing/2014/main" id="{43B0B1AC-0F44-4AC3-A54A-3BD719A13EAD}"/>
                    </a:ext>
                  </a:extLst>
                </p:cNvPr>
                <p:cNvSpPr txBox="1">
                  <a:spLocks noChangeArrowheads="1" noChangeShapeType="1"/>
                </p:cNvSpPr>
                <p:nvPr/>
              </p:nvSpPr>
              <p:spPr bwMode="auto">
                <a:xfrm rot="10800000">
                  <a:off x="8235951" y="5076825"/>
                  <a:ext cx="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10800000" wrap="none" anchor="ct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1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500">
                      <a:solidFill>
                        <a:schemeClr val="tx1"/>
                      </a:solidFill>
                      <a:latin typeface="Arial" panose="020B0604020202020204" pitchFamily="34" charset="0"/>
                    </a:defRPr>
                  </a:lvl4pPr>
                  <a:lvl5pPr marL="2057400" indent="-228600">
                    <a:spcBef>
                      <a:spcPct val="20000"/>
                    </a:spcBef>
                    <a:buChar char="»"/>
                    <a:defRPr sz="1500">
                      <a:solidFill>
                        <a:schemeClr val="tx1"/>
                      </a:solidFill>
                      <a:latin typeface="Arial" panose="020B0604020202020204" pitchFamily="34" charset="0"/>
                    </a:defRPr>
                  </a:lvl5pPr>
                  <a:lvl6pPr marL="2514600" indent="-228600" fontAlgn="base">
                    <a:spcBef>
                      <a:spcPct val="20000"/>
                    </a:spcBef>
                    <a:spcAft>
                      <a:spcPct val="0"/>
                    </a:spcAft>
                    <a:buChar char="»"/>
                    <a:defRPr sz="1500">
                      <a:solidFill>
                        <a:schemeClr val="tx1"/>
                      </a:solidFill>
                      <a:latin typeface="Arial" panose="020B0604020202020204" pitchFamily="34" charset="0"/>
                    </a:defRPr>
                  </a:lvl6pPr>
                  <a:lvl7pPr marL="2971800" indent="-228600" fontAlgn="base">
                    <a:spcBef>
                      <a:spcPct val="20000"/>
                    </a:spcBef>
                    <a:spcAft>
                      <a:spcPct val="0"/>
                    </a:spcAft>
                    <a:buChar char="»"/>
                    <a:defRPr sz="1500">
                      <a:solidFill>
                        <a:schemeClr val="tx1"/>
                      </a:solidFill>
                      <a:latin typeface="Arial" panose="020B0604020202020204" pitchFamily="34" charset="0"/>
                    </a:defRPr>
                  </a:lvl7pPr>
                  <a:lvl8pPr marL="3429000" indent="-228600" fontAlgn="base">
                    <a:spcBef>
                      <a:spcPct val="20000"/>
                    </a:spcBef>
                    <a:spcAft>
                      <a:spcPct val="0"/>
                    </a:spcAft>
                    <a:buChar char="»"/>
                    <a:defRPr sz="1500">
                      <a:solidFill>
                        <a:schemeClr val="tx1"/>
                      </a:solidFill>
                      <a:latin typeface="Arial" panose="020B0604020202020204" pitchFamily="34" charset="0"/>
                    </a:defRPr>
                  </a:lvl8pPr>
                  <a:lvl9pPr marL="3886200" indent="-228600" fontAlgn="base">
                    <a:spcBef>
                      <a:spcPct val="20000"/>
                    </a:spcBef>
                    <a:spcAft>
                      <a:spcPct val="0"/>
                    </a:spcAft>
                    <a:buChar char="»"/>
                    <a:defRPr sz="1500">
                      <a:solidFill>
                        <a:schemeClr val="tx1"/>
                      </a:solidFill>
                      <a:latin typeface="Arial" panose="020B0604020202020204" pitchFamily="34" charset="0"/>
                    </a:defRPr>
                  </a:lvl9pPr>
                </a:lstStyle>
                <a:p>
                  <a:pPr eaLnBrk="1" hangingPunct="1">
                    <a:spcBef>
                      <a:spcPct val="0"/>
                    </a:spcBef>
                  </a:pPr>
                  <a:endParaRPr lang="en-CA" altLang="en-US">
                    <a:solidFill>
                      <a:srgbClr val="000000"/>
                    </a:solidFill>
                    <a:latin typeface="Cambria" panose="02040503050406030204" pitchFamily="18" charset="0"/>
                  </a:endParaRPr>
                </a:p>
              </p:txBody>
            </p:sp>
          </p:grpSp>
          <p:grpSp>
            <p:nvGrpSpPr>
              <p:cNvPr id="15410" name="Line 434">
                <a:extLst>
                  <a:ext uri="{FF2B5EF4-FFF2-40B4-BE49-F238E27FC236}">
                    <a16:creationId xmlns:a16="http://schemas.microsoft.com/office/drawing/2014/main" id="{18A6AAC5-45AE-4631-9B90-795CD555A1E6}"/>
                  </a:ext>
                </a:extLst>
              </p:cNvPr>
              <p:cNvGrpSpPr>
                <a:grpSpLocks/>
              </p:cNvGrpSpPr>
              <p:nvPr/>
            </p:nvGrpSpPr>
            <p:grpSpPr bwMode="auto">
              <a:xfrm>
                <a:off x="5153" y="2853"/>
                <a:ext cx="361" cy="480"/>
                <a:chOff x="8180832" y="4529328"/>
                <a:chExt cx="573024" cy="762000"/>
              </a:xfrm>
            </p:grpSpPr>
            <p:pic>
              <p:nvPicPr>
                <p:cNvPr id="15438" name="Line 434">
                  <a:extLst>
                    <a:ext uri="{FF2B5EF4-FFF2-40B4-BE49-F238E27FC236}">
                      <a16:creationId xmlns:a16="http://schemas.microsoft.com/office/drawing/2014/main" id="{1B9667B5-EF67-4A7B-A0C9-140B7A775570}"/>
                    </a:ext>
                  </a:extLst>
                </p:cNvPr>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180832" y="4529328"/>
                  <a:ext cx="573024"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439" name="Text Box 68">
                  <a:extLst>
                    <a:ext uri="{FF2B5EF4-FFF2-40B4-BE49-F238E27FC236}">
                      <a16:creationId xmlns:a16="http://schemas.microsoft.com/office/drawing/2014/main" id="{DE9DBAC4-6283-483C-AA01-00FCF2E70215}"/>
                    </a:ext>
                  </a:extLst>
                </p:cNvPr>
                <p:cNvSpPr txBox="1">
                  <a:spLocks noChangeArrowheads="1" noChangeShapeType="1"/>
                </p:cNvSpPr>
                <p:nvPr/>
              </p:nvSpPr>
              <p:spPr bwMode="auto">
                <a:xfrm rot="10800000">
                  <a:off x="8383588" y="5078412"/>
                  <a:ext cx="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10800000" wrap="none" anchor="ct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1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500">
                      <a:solidFill>
                        <a:schemeClr val="tx1"/>
                      </a:solidFill>
                      <a:latin typeface="Arial" panose="020B0604020202020204" pitchFamily="34" charset="0"/>
                    </a:defRPr>
                  </a:lvl4pPr>
                  <a:lvl5pPr marL="2057400" indent="-228600">
                    <a:spcBef>
                      <a:spcPct val="20000"/>
                    </a:spcBef>
                    <a:buChar char="»"/>
                    <a:defRPr sz="1500">
                      <a:solidFill>
                        <a:schemeClr val="tx1"/>
                      </a:solidFill>
                      <a:latin typeface="Arial" panose="020B0604020202020204" pitchFamily="34" charset="0"/>
                    </a:defRPr>
                  </a:lvl5pPr>
                  <a:lvl6pPr marL="2514600" indent="-228600" fontAlgn="base">
                    <a:spcBef>
                      <a:spcPct val="20000"/>
                    </a:spcBef>
                    <a:spcAft>
                      <a:spcPct val="0"/>
                    </a:spcAft>
                    <a:buChar char="»"/>
                    <a:defRPr sz="1500">
                      <a:solidFill>
                        <a:schemeClr val="tx1"/>
                      </a:solidFill>
                      <a:latin typeface="Arial" panose="020B0604020202020204" pitchFamily="34" charset="0"/>
                    </a:defRPr>
                  </a:lvl6pPr>
                  <a:lvl7pPr marL="2971800" indent="-228600" fontAlgn="base">
                    <a:spcBef>
                      <a:spcPct val="20000"/>
                    </a:spcBef>
                    <a:spcAft>
                      <a:spcPct val="0"/>
                    </a:spcAft>
                    <a:buChar char="»"/>
                    <a:defRPr sz="1500">
                      <a:solidFill>
                        <a:schemeClr val="tx1"/>
                      </a:solidFill>
                      <a:latin typeface="Arial" panose="020B0604020202020204" pitchFamily="34" charset="0"/>
                    </a:defRPr>
                  </a:lvl7pPr>
                  <a:lvl8pPr marL="3429000" indent="-228600" fontAlgn="base">
                    <a:spcBef>
                      <a:spcPct val="20000"/>
                    </a:spcBef>
                    <a:spcAft>
                      <a:spcPct val="0"/>
                    </a:spcAft>
                    <a:buChar char="»"/>
                    <a:defRPr sz="1500">
                      <a:solidFill>
                        <a:schemeClr val="tx1"/>
                      </a:solidFill>
                      <a:latin typeface="Arial" panose="020B0604020202020204" pitchFamily="34" charset="0"/>
                    </a:defRPr>
                  </a:lvl8pPr>
                  <a:lvl9pPr marL="3886200" indent="-228600" fontAlgn="base">
                    <a:spcBef>
                      <a:spcPct val="20000"/>
                    </a:spcBef>
                    <a:spcAft>
                      <a:spcPct val="0"/>
                    </a:spcAft>
                    <a:buChar char="»"/>
                    <a:defRPr sz="1500">
                      <a:solidFill>
                        <a:schemeClr val="tx1"/>
                      </a:solidFill>
                      <a:latin typeface="Arial" panose="020B0604020202020204" pitchFamily="34" charset="0"/>
                    </a:defRPr>
                  </a:lvl9pPr>
                </a:lstStyle>
                <a:p>
                  <a:pPr eaLnBrk="1" hangingPunct="1">
                    <a:spcBef>
                      <a:spcPct val="0"/>
                    </a:spcBef>
                  </a:pPr>
                  <a:endParaRPr lang="en-CA" altLang="en-US">
                    <a:solidFill>
                      <a:srgbClr val="000000"/>
                    </a:solidFill>
                    <a:latin typeface="Cambria" panose="02040503050406030204" pitchFamily="18" charset="0"/>
                  </a:endParaRPr>
                </a:p>
              </p:txBody>
            </p:sp>
          </p:grpSp>
          <p:grpSp>
            <p:nvGrpSpPr>
              <p:cNvPr id="15411" name="Line 435">
                <a:extLst>
                  <a:ext uri="{FF2B5EF4-FFF2-40B4-BE49-F238E27FC236}">
                    <a16:creationId xmlns:a16="http://schemas.microsoft.com/office/drawing/2014/main" id="{A1C4D06C-64D3-493A-B4B1-EA2A81241429}"/>
                  </a:ext>
                </a:extLst>
              </p:cNvPr>
              <p:cNvGrpSpPr>
                <a:grpSpLocks/>
              </p:cNvGrpSpPr>
              <p:nvPr/>
            </p:nvGrpSpPr>
            <p:grpSpPr bwMode="auto">
              <a:xfrm>
                <a:off x="5245" y="2853"/>
                <a:ext cx="361" cy="480"/>
                <a:chOff x="8327136" y="4529328"/>
                <a:chExt cx="573024" cy="762000"/>
              </a:xfrm>
            </p:grpSpPr>
            <p:pic>
              <p:nvPicPr>
                <p:cNvPr id="15436" name="Line 435">
                  <a:extLst>
                    <a:ext uri="{FF2B5EF4-FFF2-40B4-BE49-F238E27FC236}">
                      <a16:creationId xmlns:a16="http://schemas.microsoft.com/office/drawing/2014/main" id="{9A297720-0CF7-44B6-8CA7-3FBB80A34696}"/>
                    </a:ext>
                  </a:extLst>
                </p:cNvPr>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327136" y="4529328"/>
                  <a:ext cx="573024"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437" name="Text Box 71">
                  <a:extLst>
                    <a:ext uri="{FF2B5EF4-FFF2-40B4-BE49-F238E27FC236}">
                      <a16:creationId xmlns:a16="http://schemas.microsoft.com/office/drawing/2014/main" id="{3F8C06BF-CB5E-4460-95C3-F027C53257C4}"/>
                    </a:ext>
                  </a:extLst>
                </p:cNvPr>
                <p:cNvSpPr txBox="1">
                  <a:spLocks noChangeArrowheads="1" noChangeShapeType="1"/>
                </p:cNvSpPr>
                <p:nvPr/>
              </p:nvSpPr>
              <p:spPr bwMode="auto">
                <a:xfrm rot="10800000">
                  <a:off x="8531226" y="5076825"/>
                  <a:ext cx="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10800000" wrap="none" anchor="ct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1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500">
                      <a:solidFill>
                        <a:schemeClr val="tx1"/>
                      </a:solidFill>
                      <a:latin typeface="Arial" panose="020B0604020202020204" pitchFamily="34" charset="0"/>
                    </a:defRPr>
                  </a:lvl4pPr>
                  <a:lvl5pPr marL="2057400" indent="-228600">
                    <a:spcBef>
                      <a:spcPct val="20000"/>
                    </a:spcBef>
                    <a:buChar char="»"/>
                    <a:defRPr sz="1500">
                      <a:solidFill>
                        <a:schemeClr val="tx1"/>
                      </a:solidFill>
                      <a:latin typeface="Arial" panose="020B0604020202020204" pitchFamily="34" charset="0"/>
                    </a:defRPr>
                  </a:lvl5pPr>
                  <a:lvl6pPr marL="2514600" indent="-228600" fontAlgn="base">
                    <a:spcBef>
                      <a:spcPct val="20000"/>
                    </a:spcBef>
                    <a:spcAft>
                      <a:spcPct val="0"/>
                    </a:spcAft>
                    <a:buChar char="»"/>
                    <a:defRPr sz="1500">
                      <a:solidFill>
                        <a:schemeClr val="tx1"/>
                      </a:solidFill>
                      <a:latin typeface="Arial" panose="020B0604020202020204" pitchFamily="34" charset="0"/>
                    </a:defRPr>
                  </a:lvl6pPr>
                  <a:lvl7pPr marL="2971800" indent="-228600" fontAlgn="base">
                    <a:spcBef>
                      <a:spcPct val="20000"/>
                    </a:spcBef>
                    <a:spcAft>
                      <a:spcPct val="0"/>
                    </a:spcAft>
                    <a:buChar char="»"/>
                    <a:defRPr sz="1500">
                      <a:solidFill>
                        <a:schemeClr val="tx1"/>
                      </a:solidFill>
                      <a:latin typeface="Arial" panose="020B0604020202020204" pitchFamily="34" charset="0"/>
                    </a:defRPr>
                  </a:lvl7pPr>
                  <a:lvl8pPr marL="3429000" indent="-228600" fontAlgn="base">
                    <a:spcBef>
                      <a:spcPct val="20000"/>
                    </a:spcBef>
                    <a:spcAft>
                      <a:spcPct val="0"/>
                    </a:spcAft>
                    <a:buChar char="»"/>
                    <a:defRPr sz="1500">
                      <a:solidFill>
                        <a:schemeClr val="tx1"/>
                      </a:solidFill>
                      <a:latin typeface="Arial" panose="020B0604020202020204" pitchFamily="34" charset="0"/>
                    </a:defRPr>
                  </a:lvl8pPr>
                  <a:lvl9pPr marL="3886200" indent="-228600" fontAlgn="base">
                    <a:spcBef>
                      <a:spcPct val="20000"/>
                    </a:spcBef>
                    <a:spcAft>
                      <a:spcPct val="0"/>
                    </a:spcAft>
                    <a:buChar char="»"/>
                    <a:defRPr sz="1500">
                      <a:solidFill>
                        <a:schemeClr val="tx1"/>
                      </a:solidFill>
                      <a:latin typeface="Arial" panose="020B0604020202020204" pitchFamily="34" charset="0"/>
                    </a:defRPr>
                  </a:lvl9pPr>
                </a:lstStyle>
                <a:p>
                  <a:pPr eaLnBrk="1" hangingPunct="1">
                    <a:spcBef>
                      <a:spcPct val="0"/>
                    </a:spcBef>
                  </a:pPr>
                  <a:endParaRPr lang="en-CA" altLang="en-US">
                    <a:solidFill>
                      <a:srgbClr val="000000"/>
                    </a:solidFill>
                    <a:latin typeface="Cambria" panose="02040503050406030204" pitchFamily="18" charset="0"/>
                  </a:endParaRPr>
                </a:p>
              </p:txBody>
            </p:sp>
          </p:grpSp>
          <p:grpSp>
            <p:nvGrpSpPr>
              <p:cNvPr id="15412" name="Line 436">
                <a:extLst>
                  <a:ext uri="{FF2B5EF4-FFF2-40B4-BE49-F238E27FC236}">
                    <a16:creationId xmlns:a16="http://schemas.microsoft.com/office/drawing/2014/main" id="{2BEF62A3-7072-460C-8CE7-D476A09CCD76}"/>
                  </a:ext>
                </a:extLst>
              </p:cNvPr>
              <p:cNvGrpSpPr>
                <a:grpSpLocks/>
              </p:cNvGrpSpPr>
              <p:nvPr/>
            </p:nvGrpSpPr>
            <p:grpSpPr bwMode="auto">
              <a:xfrm>
                <a:off x="5338" y="2853"/>
                <a:ext cx="361" cy="480"/>
                <a:chOff x="8473440" y="4529328"/>
                <a:chExt cx="573024" cy="762000"/>
              </a:xfrm>
            </p:grpSpPr>
            <p:pic>
              <p:nvPicPr>
                <p:cNvPr id="15434" name="Line 436">
                  <a:extLst>
                    <a:ext uri="{FF2B5EF4-FFF2-40B4-BE49-F238E27FC236}">
                      <a16:creationId xmlns:a16="http://schemas.microsoft.com/office/drawing/2014/main" id="{8FD12452-11D0-46AD-947A-F2EB8AA7B2DC}"/>
                    </a:ext>
                  </a:extLst>
                </p:cNvPr>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473440" y="4529328"/>
                  <a:ext cx="573024"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435" name="Text Box 74">
                  <a:extLst>
                    <a:ext uri="{FF2B5EF4-FFF2-40B4-BE49-F238E27FC236}">
                      <a16:creationId xmlns:a16="http://schemas.microsoft.com/office/drawing/2014/main" id="{B5ECFE7C-BCBE-4560-8A95-386E913F5195}"/>
                    </a:ext>
                  </a:extLst>
                </p:cNvPr>
                <p:cNvSpPr txBox="1">
                  <a:spLocks noChangeArrowheads="1" noChangeShapeType="1"/>
                </p:cNvSpPr>
                <p:nvPr/>
              </p:nvSpPr>
              <p:spPr bwMode="auto">
                <a:xfrm rot="10800000">
                  <a:off x="8678863" y="5078412"/>
                  <a:ext cx="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10800000" wrap="none" anchor="ct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1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500">
                      <a:solidFill>
                        <a:schemeClr val="tx1"/>
                      </a:solidFill>
                      <a:latin typeface="Arial" panose="020B0604020202020204" pitchFamily="34" charset="0"/>
                    </a:defRPr>
                  </a:lvl4pPr>
                  <a:lvl5pPr marL="2057400" indent="-228600">
                    <a:spcBef>
                      <a:spcPct val="20000"/>
                    </a:spcBef>
                    <a:buChar char="»"/>
                    <a:defRPr sz="1500">
                      <a:solidFill>
                        <a:schemeClr val="tx1"/>
                      </a:solidFill>
                      <a:latin typeface="Arial" panose="020B0604020202020204" pitchFamily="34" charset="0"/>
                    </a:defRPr>
                  </a:lvl5pPr>
                  <a:lvl6pPr marL="2514600" indent="-228600" fontAlgn="base">
                    <a:spcBef>
                      <a:spcPct val="20000"/>
                    </a:spcBef>
                    <a:spcAft>
                      <a:spcPct val="0"/>
                    </a:spcAft>
                    <a:buChar char="»"/>
                    <a:defRPr sz="1500">
                      <a:solidFill>
                        <a:schemeClr val="tx1"/>
                      </a:solidFill>
                      <a:latin typeface="Arial" panose="020B0604020202020204" pitchFamily="34" charset="0"/>
                    </a:defRPr>
                  </a:lvl6pPr>
                  <a:lvl7pPr marL="2971800" indent="-228600" fontAlgn="base">
                    <a:spcBef>
                      <a:spcPct val="20000"/>
                    </a:spcBef>
                    <a:spcAft>
                      <a:spcPct val="0"/>
                    </a:spcAft>
                    <a:buChar char="»"/>
                    <a:defRPr sz="1500">
                      <a:solidFill>
                        <a:schemeClr val="tx1"/>
                      </a:solidFill>
                      <a:latin typeface="Arial" panose="020B0604020202020204" pitchFamily="34" charset="0"/>
                    </a:defRPr>
                  </a:lvl7pPr>
                  <a:lvl8pPr marL="3429000" indent="-228600" fontAlgn="base">
                    <a:spcBef>
                      <a:spcPct val="20000"/>
                    </a:spcBef>
                    <a:spcAft>
                      <a:spcPct val="0"/>
                    </a:spcAft>
                    <a:buChar char="»"/>
                    <a:defRPr sz="1500">
                      <a:solidFill>
                        <a:schemeClr val="tx1"/>
                      </a:solidFill>
                      <a:latin typeface="Arial" panose="020B0604020202020204" pitchFamily="34" charset="0"/>
                    </a:defRPr>
                  </a:lvl8pPr>
                  <a:lvl9pPr marL="3886200" indent="-228600" fontAlgn="base">
                    <a:spcBef>
                      <a:spcPct val="20000"/>
                    </a:spcBef>
                    <a:spcAft>
                      <a:spcPct val="0"/>
                    </a:spcAft>
                    <a:buChar char="»"/>
                    <a:defRPr sz="1500">
                      <a:solidFill>
                        <a:schemeClr val="tx1"/>
                      </a:solidFill>
                      <a:latin typeface="Arial" panose="020B0604020202020204" pitchFamily="34" charset="0"/>
                    </a:defRPr>
                  </a:lvl9pPr>
                </a:lstStyle>
                <a:p>
                  <a:pPr eaLnBrk="1" hangingPunct="1">
                    <a:spcBef>
                      <a:spcPct val="0"/>
                    </a:spcBef>
                  </a:pPr>
                  <a:endParaRPr lang="en-CA" altLang="en-US">
                    <a:solidFill>
                      <a:srgbClr val="000000"/>
                    </a:solidFill>
                    <a:latin typeface="Cambria" panose="02040503050406030204" pitchFamily="18" charset="0"/>
                  </a:endParaRPr>
                </a:p>
              </p:txBody>
            </p:sp>
          </p:grpSp>
          <p:sp>
            <p:nvSpPr>
              <p:cNvPr id="8246" name="Line 437">
                <a:extLst>
                  <a:ext uri="{FF2B5EF4-FFF2-40B4-BE49-F238E27FC236}">
                    <a16:creationId xmlns:a16="http://schemas.microsoft.com/office/drawing/2014/main" id="{E0C8D2E9-CA49-491D-BF57-2F085D9C06B4}"/>
                  </a:ext>
                </a:extLst>
              </p:cNvPr>
              <p:cNvSpPr>
                <a:spLocks noChangeShapeType="1"/>
              </p:cNvSpPr>
              <p:nvPr/>
            </p:nvSpPr>
            <p:spPr bwMode="auto">
              <a:xfrm>
                <a:off x="4923" y="3225"/>
                <a:ext cx="573" cy="0"/>
              </a:xfrm>
              <a:prstGeom prst="line">
                <a:avLst/>
              </a:prstGeom>
              <a:ln>
                <a:headEnd/>
                <a:tailEnd/>
              </a:ln>
            </p:spPr>
            <p:style>
              <a:lnRef idx="1">
                <a:schemeClr val="dk1"/>
              </a:lnRef>
              <a:fillRef idx="2">
                <a:schemeClr val="dk1"/>
              </a:fillRef>
              <a:effectRef idx="1">
                <a:schemeClr val="dk1"/>
              </a:effectRef>
              <a:fontRef idx="minor">
                <a:schemeClr val="dk1"/>
              </a:fontRef>
            </p:style>
            <p:txBody>
              <a:bodyPr wrap="none" anchor="ctr"/>
              <a:lstStyle/>
              <a:p>
                <a:pPr eaLnBrk="1" hangingPunct="1">
                  <a:defRPr/>
                </a:pPr>
                <a:endParaRPr lang="en-US" sz="2400">
                  <a:solidFill>
                    <a:prstClr val="black"/>
                  </a:solidFill>
                </a:endParaRPr>
              </a:p>
            </p:txBody>
          </p:sp>
          <p:sp>
            <p:nvSpPr>
              <p:cNvPr id="8247" name="Line 438">
                <a:extLst>
                  <a:ext uri="{FF2B5EF4-FFF2-40B4-BE49-F238E27FC236}">
                    <a16:creationId xmlns:a16="http://schemas.microsoft.com/office/drawing/2014/main" id="{5247E7A9-1AA1-4A1C-BD2C-F56AB96B4494}"/>
                  </a:ext>
                </a:extLst>
              </p:cNvPr>
              <p:cNvSpPr>
                <a:spLocks noChangeShapeType="1"/>
              </p:cNvSpPr>
              <p:nvPr/>
            </p:nvSpPr>
            <p:spPr bwMode="auto">
              <a:xfrm>
                <a:off x="4953" y="3349"/>
                <a:ext cx="573" cy="0"/>
              </a:xfrm>
              <a:prstGeom prst="line">
                <a:avLst/>
              </a:prstGeom>
              <a:ln>
                <a:headEnd/>
                <a:tailEnd/>
              </a:ln>
            </p:spPr>
            <p:style>
              <a:lnRef idx="1">
                <a:schemeClr val="dk1"/>
              </a:lnRef>
              <a:fillRef idx="2">
                <a:schemeClr val="dk1"/>
              </a:fillRef>
              <a:effectRef idx="1">
                <a:schemeClr val="dk1"/>
              </a:effectRef>
              <a:fontRef idx="minor">
                <a:schemeClr val="dk1"/>
              </a:fontRef>
            </p:style>
            <p:txBody>
              <a:bodyPr wrap="none" anchor="ctr"/>
              <a:lstStyle/>
              <a:p>
                <a:pPr eaLnBrk="1" hangingPunct="1">
                  <a:buFontTx/>
                  <a:buChar char="•"/>
                  <a:defRPr/>
                </a:pPr>
                <a:endParaRPr lang="en-US" sz="2400">
                  <a:solidFill>
                    <a:prstClr val="black"/>
                  </a:solidFill>
                </a:endParaRPr>
              </a:p>
            </p:txBody>
          </p:sp>
          <p:sp>
            <p:nvSpPr>
              <p:cNvPr id="8248" name="Line 439">
                <a:extLst>
                  <a:ext uri="{FF2B5EF4-FFF2-40B4-BE49-F238E27FC236}">
                    <a16:creationId xmlns:a16="http://schemas.microsoft.com/office/drawing/2014/main" id="{29B3B74E-B00A-44EF-A350-C510C494E31D}"/>
                  </a:ext>
                </a:extLst>
              </p:cNvPr>
              <p:cNvSpPr>
                <a:spLocks noChangeShapeType="1"/>
              </p:cNvSpPr>
              <p:nvPr/>
            </p:nvSpPr>
            <p:spPr bwMode="auto">
              <a:xfrm>
                <a:off x="4986" y="3099"/>
                <a:ext cx="567" cy="3"/>
              </a:xfrm>
              <a:prstGeom prst="line">
                <a:avLst/>
              </a:prstGeom>
              <a:ln>
                <a:headEnd/>
                <a:tailEnd/>
              </a:ln>
            </p:spPr>
            <p:style>
              <a:lnRef idx="1">
                <a:schemeClr val="dk1"/>
              </a:lnRef>
              <a:fillRef idx="2">
                <a:schemeClr val="dk1"/>
              </a:fillRef>
              <a:effectRef idx="1">
                <a:schemeClr val="dk1"/>
              </a:effectRef>
              <a:fontRef idx="minor">
                <a:schemeClr val="dk1"/>
              </a:fontRef>
            </p:style>
            <p:txBody>
              <a:bodyPr wrap="none" anchor="ctr"/>
              <a:lstStyle/>
              <a:p>
                <a:pPr eaLnBrk="1" hangingPunct="1">
                  <a:buFontTx/>
                  <a:buChar char="•"/>
                  <a:defRPr/>
                </a:pPr>
                <a:endParaRPr lang="en-US" sz="2400">
                  <a:solidFill>
                    <a:prstClr val="black"/>
                  </a:solidFill>
                </a:endParaRPr>
              </a:p>
            </p:txBody>
          </p:sp>
          <p:sp>
            <p:nvSpPr>
              <p:cNvPr id="8249" name="Line 440">
                <a:extLst>
                  <a:ext uri="{FF2B5EF4-FFF2-40B4-BE49-F238E27FC236}">
                    <a16:creationId xmlns:a16="http://schemas.microsoft.com/office/drawing/2014/main" id="{4513887B-1860-40FB-BF63-7B1F5625539D}"/>
                  </a:ext>
                </a:extLst>
              </p:cNvPr>
              <p:cNvSpPr>
                <a:spLocks noChangeShapeType="1"/>
              </p:cNvSpPr>
              <p:nvPr/>
            </p:nvSpPr>
            <p:spPr bwMode="auto">
              <a:xfrm>
                <a:off x="4968" y="3322"/>
                <a:ext cx="573" cy="0"/>
              </a:xfrm>
              <a:prstGeom prst="line">
                <a:avLst/>
              </a:prstGeom>
              <a:ln>
                <a:headEnd/>
                <a:tailEnd/>
              </a:ln>
            </p:spPr>
            <p:style>
              <a:lnRef idx="1">
                <a:schemeClr val="dk1"/>
              </a:lnRef>
              <a:fillRef idx="2">
                <a:schemeClr val="dk1"/>
              </a:fillRef>
              <a:effectRef idx="1">
                <a:schemeClr val="dk1"/>
              </a:effectRef>
              <a:fontRef idx="minor">
                <a:schemeClr val="dk1"/>
              </a:fontRef>
            </p:style>
            <p:txBody>
              <a:bodyPr wrap="none" anchor="ctr"/>
              <a:lstStyle/>
              <a:p>
                <a:pPr eaLnBrk="1" hangingPunct="1">
                  <a:buFontTx/>
                  <a:buChar char="•"/>
                  <a:defRPr/>
                </a:pPr>
                <a:endParaRPr lang="en-US" sz="2400">
                  <a:solidFill>
                    <a:prstClr val="black"/>
                  </a:solidFill>
                </a:endParaRPr>
              </a:p>
            </p:txBody>
          </p:sp>
          <p:sp>
            <p:nvSpPr>
              <p:cNvPr id="8250" name="Line 441">
                <a:extLst>
                  <a:ext uri="{FF2B5EF4-FFF2-40B4-BE49-F238E27FC236}">
                    <a16:creationId xmlns:a16="http://schemas.microsoft.com/office/drawing/2014/main" id="{F8A23F56-FE82-415D-AA1A-4A8373627C68}"/>
                  </a:ext>
                </a:extLst>
              </p:cNvPr>
              <p:cNvSpPr>
                <a:spLocks noChangeShapeType="1"/>
              </p:cNvSpPr>
              <p:nvPr/>
            </p:nvSpPr>
            <p:spPr bwMode="auto">
              <a:xfrm>
                <a:off x="5548" y="3204"/>
                <a:ext cx="0" cy="198"/>
              </a:xfrm>
              <a:prstGeom prst="line">
                <a:avLst/>
              </a:prstGeom>
              <a:ln>
                <a:headEnd/>
                <a:tailEnd/>
              </a:ln>
            </p:spPr>
            <p:style>
              <a:lnRef idx="1">
                <a:schemeClr val="dk1"/>
              </a:lnRef>
              <a:fillRef idx="2">
                <a:schemeClr val="dk1"/>
              </a:fillRef>
              <a:effectRef idx="1">
                <a:schemeClr val="dk1"/>
              </a:effectRef>
              <a:fontRef idx="minor">
                <a:schemeClr val="dk1"/>
              </a:fontRef>
            </p:style>
            <p:txBody>
              <a:bodyPr wrap="none" anchor="ctr"/>
              <a:lstStyle/>
              <a:p>
                <a:pPr eaLnBrk="1" hangingPunct="1">
                  <a:buFontTx/>
                  <a:buChar char="•"/>
                  <a:defRPr/>
                </a:pPr>
                <a:endParaRPr lang="en-US" sz="2400">
                  <a:solidFill>
                    <a:prstClr val="black"/>
                  </a:solidFill>
                </a:endParaRPr>
              </a:p>
            </p:txBody>
          </p:sp>
          <p:sp>
            <p:nvSpPr>
              <p:cNvPr id="8251" name="Line 442">
                <a:extLst>
                  <a:ext uri="{FF2B5EF4-FFF2-40B4-BE49-F238E27FC236}">
                    <a16:creationId xmlns:a16="http://schemas.microsoft.com/office/drawing/2014/main" id="{8799C814-D075-4958-B024-626BD22A6C99}"/>
                  </a:ext>
                </a:extLst>
              </p:cNvPr>
              <p:cNvSpPr>
                <a:spLocks noChangeShapeType="1"/>
              </p:cNvSpPr>
              <p:nvPr/>
            </p:nvSpPr>
            <p:spPr bwMode="auto">
              <a:xfrm>
                <a:off x="5581" y="3175"/>
                <a:ext cx="0" cy="198"/>
              </a:xfrm>
              <a:prstGeom prst="line">
                <a:avLst/>
              </a:prstGeom>
              <a:ln>
                <a:headEnd/>
                <a:tailEnd/>
              </a:ln>
            </p:spPr>
            <p:style>
              <a:lnRef idx="1">
                <a:schemeClr val="dk1"/>
              </a:lnRef>
              <a:fillRef idx="2">
                <a:schemeClr val="dk1"/>
              </a:fillRef>
              <a:effectRef idx="1">
                <a:schemeClr val="dk1"/>
              </a:effectRef>
              <a:fontRef idx="minor">
                <a:schemeClr val="dk1"/>
              </a:fontRef>
            </p:style>
            <p:txBody>
              <a:bodyPr wrap="none" anchor="ctr"/>
              <a:lstStyle/>
              <a:p>
                <a:pPr eaLnBrk="1" hangingPunct="1">
                  <a:buFontTx/>
                  <a:buChar char="•"/>
                  <a:defRPr/>
                </a:pPr>
                <a:endParaRPr lang="en-US" sz="2400">
                  <a:solidFill>
                    <a:prstClr val="black"/>
                  </a:solidFill>
                </a:endParaRPr>
              </a:p>
            </p:txBody>
          </p:sp>
          <p:sp>
            <p:nvSpPr>
              <p:cNvPr id="8252" name="Line 443">
                <a:extLst>
                  <a:ext uri="{FF2B5EF4-FFF2-40B4-BE49-F238E27FC236}">
                    <a16:creationId xmlns:a16="http://schemas.microsoft.com/office/drawing/2014/main" id="{4749BE93-E9CB-47FD-9123-93160E7DE0F5}"/>
                  </a:ext>
                </a:extLst>
              </p:cNvPr>
              <p:cNvSpPr>
                <a:spLocks noChangeShapeType="1"/>
              </p:cNvSpPr>
              <p:nvPr/>
            </p:nvSpPr>
            <p:spPr bwMode="auto">
              <a:xfrm>
                <a:off x="5604" y="3148"/>
                <a:ext cx="0" cy="198"/>
              </a:xfrm>
              <a:prstGeom prst="line">
                <a:avLst/>
              </a:prstGeom>
              <a:ln>
                <a:headEnd/>
                <a:tailEnd/>
              </a:ln>
            </p:spPr>
            <p:style>
              <a:lnRef idx="1">
                <a:schemeClr val="dk1"/>
              </a:lnRef>
              <a:fillRef idx="2">
                <a:schemeClr val="dk1"/>
              </a:fillRef>
              <a:effectRef idx="1">
                <a:schemeClr val="dk1"/>
              </a:effectRef>
              <a:fontRef idx="minor">
                <a:schemeClr val="dk1"/>
              </a:fontRef>
            </p:style>
            <p:txBody>
              <a:bodyPr wrap="none" anchor="ctr"/>
              <a:lstStyle/>
              <a:p>
                <a:pPr eaLnBrk="1" hangingPunct="1">
                  <a:buFontTx/>
                  <a:buChar char="•"/>
                  <a:defRPr/>
                </a:pPr>
                <a:endParaRPr lang="en-US" sz="2400">
                  <a:solidFill>
                    <a:prstClr val="black"/>
                  </a:solidFill>
                </a:endParaRPr>
              </a:p>
            </p:txBody>
          </p:sp>
          <p:sp>
            <p:nvSpPr>
              <p:cNvPr id="8253" name="Line 444">
                <a:extLst>
                  <a:ext uri="{FF2B5EF4-FFF2-40B4-BE49-F238E27FC236}">
                    <a16:creationId xmlns:a16="http://schemas.microsoft.com/office/drawing/2014/main" id="{070F01E5-6325-4AF9-98CD-D4FBE6163DB2}"/>
                  </a:ext>
                </a:extLst>
              </p:cNvPr>
              <p:cNvSpPr>
                <a:spLocks noChangeShapeType="1"/>
              </p:cNvSpPr>
              <p:nvPr/>
            </p:nvSpPr>
            <p:spPr bwMode="auto">
              <a:xfrm>
                <a:off x="5623" y="3127"/>
                <a:ext cx="0" cy="198"/>
              </a:xfrm>
              <a:prstGeom prst="line">
                <a:avLst/>
              </a:prstGeom>
              <a:ln>
                <a:headEnd/>
                <a:tailEnd/>
              </a:ln>
            </p:spPr>
            <p:style>
              <a:lnRef idx="1">
                <a:schemeClr val="dk1"/>
              </a:lnRef>
              <a:fillRef idx="2">
                <a:schemeClr val="dk1"/>
              </a:fillRef>
              <a:effectRef idx="1">
                <a:schemeClr val="dk1"/>
              </a:effectRef>
              <a:fontRef idx="minor">
                <a:schemeClr val="dk1"/>
              </a:fontRef>
            </p:style>
            <p:txBody>
              <a:bodyPr wrap="none" anchor="ctr"/>
              <a:lstStyle/>
              <a:p>
                <a:pPr eaLnBrk="1" hangingPunct="1">
                  <a:buFontTx/>
                  <a:buChar char="•"/>
                  <a:defRPr/>
                </a:pPr>
                <a:endParaRPr lang="en-US" sz="2400">
                  <a:solidFill>
                    <a:prstClr val="black"/>
                  </a:solidFill>
                </a:endParaRPr>
              </a:p>
            </p:txBody>
          </p:sp>
          <p:sp>
            <p:nvSpPr>
              <p:cNvPr id="8254" name="Line 445">
                <a:extLst>
                  <a:ext uri="{FF2B5EF4-FFF2-40B4-BE49-F238E27FC236}">
                    <a16:creationId xmlns:a16="http://schemas.microsoft.com/office/drawing/2014/main" id="{CC3CF36A-1C34-4EB4-893A-ED516856A001}"/>
                  </a:ext>
                </a:extLst>
              </p:cNvPr>
              <p:cNvSpPr>
                <a:spLocks noChangeShapeType="1"/>
              </p:cNvSpPr>
              <p:nvPr/>
            </p:nvSpPr>
            <p:spPr bwMode="auto">
              <a:xfrm>
                <a:off x="5650" y="3102"/>
                <a:ext cx="0" cy="198"/>
              </a:xfrm>
              <a:prstGeom prst="line">
                <a:avLst/>
              </a:prstGeom>
              <a:ln>
                <a:headEnd/>
                <a:tailEnd/>
              </a:ln>
            </p:spPr>
            <p:style>
              <a:lnRef idx="1">
                <a:schemeClr val="dk1"/>
              </a:lnRef>
              <a:fillRef idx="2">
                <a:schemeClr val="dk1"/>
              </a:fillRef>
              <a:effectRef idx="1">
                <a:schemeClr val="dk1"/>
              </a:effectRef>
              <a:fontRef idx="minor">
                <a:schemeClr val="dk1"/>
              </a:fontRef>
            </p:style>
            <p:txBody>
              <a:bodyPr wrap="none" anchor="ctr"/>
              <a:lstStyle/>
              <a:p>
                <a:pPr eaLnBrk="1" hangingPunct="1">
                  <a:buFontTx/>
                  <a:buChar char="•"/>
                  <a:defRPr/>
                </a:pPr>
                <a:endParaRPr lang="en-US" sz="2400">
                  <a:solidFill>
                    <a:prstClr val="black"/>
                  </a:solidFill>
                </a:endParaRPr>
              </a:p>
            </p:txBody>
          </p:sp>
          <p:grpSp>
            <p:nvGrpSpPr>
              <p:cNvPr id="15422" name="Line 446">
                <a:extLst>
                  <a:ext uri="{FF2B5EF4-FFF2-40B4-BE49-F238E27FC236}">
                    <a16:creationId xmlns:a16="http://schemas.microsoft.com/office/drawing/2014/main" id="{68B8F4D3-1064-4E73-B116-2028CA7F5826}"/>
                  </a:ext>
                </a:extLst>
              </p:cNvPr>
              <p:cNvGrpSpPr>
                <a:grpSpLocks/>
              </p:cNvGrpSpPr>
              <p:nvPr/>
            </p:nvGrpSpPr>
            <p:grpSpPr bwMode="auto">
              <a:xfrm>
                <a:off x="5334" y="3053"/>
                <a:ext cx="365" cy="480"/>
                <a:chOff x="8467344" y="4846320"/>
                <a:chExt cx="579120" cy="762000"/>
              </a:xfrm>
            </p:grpSpPr>
            <p:pic>
              <p:nvPicPr>
                <p:cNvPr id="15432" name="Line 446">
                  <a:extLst>
                    <a:ext uri="{FF2B5EF4-FFF2-40B4-BE49-F238E27FC236}">
                      <a16:creationId xmlns:a16="http://schemas.microsoft.com/office/drawing/2014/main" id="{89255A7E-281D-4326-8543-55D25ED92B2B}"/>
                    </a:ext>
                  </a:extLst>
                </p:cNvPr>
                <p:cNvPicPr>
                  <a:picLocks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467344" y="4846320"/>
                  <a:ext cx="57912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433" name="Text Box 104">
                  <a:extLst>
                    <a:ext uri="{FF2B5EF4-FFF2-40B4-BE49-F238E27FC236}">
                      <a16:creationId xmlns:a16="http://schemas.microsoft.com/office/drawing/2014/main" id="{68210A88-DB69-443C-8675-335D56E47857}"/>
                    </a:ext>
                  </a:extLst>
                </p:cNvPr>
                <p:cNvSpPr txBox="1">
                  <a:spLocks noChangeArrowheads="1" noChangeShapeType="1"/>
                </p:cNvSpPr>
                <p:nvPr/>
              </p:nvSpPr>
              <p:spPr bwMode="auto">
                <a:xfrm rot="10800000">
                  <a:off x="8672513" y="5394325"/>
                  <a:ext cx="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10800000" wrap="none" anchor="ct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1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500">
                      <a:solidFill>
                        <a:schemeClr val="tx1"/>
                      </a:solidFill>
                      <a:latin typeface="Arial" panose="020B0604020202020204" pitchFamily="34" charset="0"/>
                    </a:defRPr>
                  </a:lvl4pPr>
                  <a:lvl5pPr marL="2057400" indent="-228600">
                    <a:spcBef>
                      <a:spcPct val="20000"/>
                    </a:spcBef>
                    <a:buChar char="»"/>
                    <a:defRPr sz="1500">
                      <a:solidFill>
                        <a:schemeClr val="tx1"/>
                      </a:solidFill>
                      <a:latin typeface="Arial" panose="020B0604020202020204" pitchFamily="34" charset="0"/>
                    </a:defRPr>
                  </a:lvl5pPr>
                  <a:lvl6pPr marL="2514600" indent="-228600" fontAlgn="base">
                    <a:spcBef>
                      <a:spcPct val="20000"/>
                    </a:spcBef>
                    <a:spcAft>
                      <a:spcPct val="0"/>
                    </a:spcAft>
                    <a:buChar char="»"/>
                    <a:defRPr sz="1500">
                      <a:solidFill>
                        <a:schemeClr val="tx1"/>
                      </a:solidFill>
                      <a:latin typeface="Arial" panose="020B0604020202020204" pitchFamily="34" charset="0"/>
                    </a:defRPr>
                  </a:lvl6pPr>
                  <a:lvl7pPr marL="2971800" indent="-228600" fontAlgn="base">
                    <a:spcBef>
                      <a:spcPct val="20000"/>
                    </a:spcBef>
                    <a:spcAft>
                      <a:spcPct val="0"/>
                    </a:spcAft>
                    <a:buChar char="»"/>
                    <a:defRPr sz="1500">
                      <a:solidFill>
                        <a:schemeClr val="tx1"/>
                      </a:solidFill>
                      <a:latin typeface="Arial" panose="020B0604020202020204" pitchFamily="34" charset="0"/>
                    </a:defRPr>
                  </a:lvl7pPr>
                  <a:lvl8pPr marL="3429000" indent="-228600" fontAlgn="base">
                    <a:spcBef>
                      <a:spcPct val="20000"/>
                    </a:spcBef>
                    <a:spcAft>
                      <a:spcPct val="0"/>
                    </a:spcAft>
                    <a:buChar char="»"/>
                    <a:defRPr sz="1500">
                      <a:solidFill>
                        <a:schemeClr val="tx1"/>
                      </a:solidFill>
                      <a:latin typeface="Arial" panose="020B0604020202020204" pitchFamily="34" charset="0"/>
                    </a:defRPr>
                  </a:lvl8pPr>
                  <a:lvl9pPr marL="3886200" indent="-228600" fontAlgn="base">
                    <a:spcBef>
                      <a:spcPct val="20000"/>
                    </a:spcBef>
                    <a:spcAft>
                      <a:spcPct val="0"/>
                    </a:spcAft>
                    <a:buChar char="»"/>
                    <a:defRPr sz="1500">
                      <a:solidFill>
                        <a:schemeClr val="tx1"/>
                      </a:solidFill>
                      <a:latin typeface="Arial" panose="020B0604020202020204" pitchFamily="34" charset="0"/>
                    </a:defRPr>
                  </a:lvl9pPr>
                </a:lstStyle>
                <a:p>
                  <a:pPr eaLnBrk="1" hangingPunct="1">
                    <a:spcBef>
                      <a:spcPct val="0"/>
                    </a:spcBef>
                  </a:pPr>
                  <a:endParaRPr lang="en-CA" altLang="en-US">
                    <a:solidFill>
                      <a:srgbClr val="000000"/>
                    </a:solidFill>
                    <a:latin typeface="Cambria" panose="02040503050406030204" pitchFamily="18" charset="0"/>
                  </a:endParaRPr>
                </a:p>
              </p:txBody>
            </p:sp>
          </p:grpSp>
          <p:grpSp>
            <p:nvGrpSpPr>
              <p:cNvPr id="15423" name="Line 447">
                <a:extLst>
                  <a:ext uri="{FF2B5EF4-FFF2-40B4-BE49-F238E27FC236}">
                    <a16:creationId xmlns:a16="http://schemas.microsoft.com/office/drawing/2014/main" id="{500103DD-0C55-4ECD-91FC-EFAE1113838D}"/>
                  </a:ext>
                </a:extLst>
              </p:cNvPr>
              <p:cNvGrpSpPr>
                <a:grpSpLocks/>
              </p:cNvGrpSpPr>
              <p:nvPr/>
            </p:nvGrpSpPr>
            <p:grpSpPr bwMode="auto">
              <a:xfrm>
                <a:off x="5338" y="3003"/>
                <a:ext cx="365" cy="484"/>
                <a:chOff x="8473440" y="4767072"/>
                <a:chExt cx="579120" cy="768096"/>
              </a:xfrm>
            </p:grpSpPr>
            <p:pic>
              <p:nvPicPr>
                <p:cNvPr id="15430" name="Line 447">
                  <a:extLst>
                    <a:ext uri="{FF2B5EF4-FFF2-40B4-BE49-F238E27FC236}">
                      <a16:creationId xmlns:a16="http://schemas.microsoft.com/office/drawing/2014/main" id="{B656B62C-C05A-4263-AC6A-75CCE06D5A82}"/>
                    </a:ext>
                  </a:extLst>
                </p:cNvPr>
                <p:cNvPicPr>
                  <a:picLocks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473440" y="4767072"/>
                  <a:ext cx="579120" cy="768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431" name="Text Box 107">
                  <a:extLst>
                    <a:ext uri="{FF2B5EF4-FFF2-40B4-BE49-F238E27FC236}">
                      <a16:creationId xmlns:a16="http://schemas.microsoft.com/office/drawing/2014/main" id="{CD687111-614D-4AB8-826D-4B1D870EA7F3}"/>
                    </a:ext>
                  </a:extLst>
                </p:cNvPr>
                <p:cNvSpPr txBox="1">
                  <a:spLocks noChangeArrowheads="1" noChangeShapeType="1"/>
                </p:cNvSpPr>
                <p:nvPr/>
              </p:nvSpPr>
              <p:spPr bwMode="auto">
                <a:xfrm rot="10800000">
                  <a:off x="8675688" y="5318125"/>
                  <a:ext cx="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10800000" wrap="none" anchor="ct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1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500">
                      <a:solidFill>
                        <a:schemeClr val="tx1"/>
                      </a:solidFill>
                      <a:latin typeface="Arial" panose="020B0604020202020204" pitchFamily="34" charset="0"/>
                    </a:defRPr>
                  </a:lvl4pPr>
                  <a:lvl5pPr marL="2057400" indent="-228600">
                    <a:spcBef>
                      <a:spcPct val="20000"/>
                    </a:spcBef>
                    <a:buChar char="»"/>
                    <a:defRPr sz="1500">
                      <a:solidFill>
                        <a:schemeClr val="tx1"/>
                      </a:solidFill>
                      <a:latin typeface="Arial" panose="020B0604020202020204" pitchFamily="34" charset="0"/>
                    </a:defRPr>
                  </a:lvl5pPr>
                  <a:lvl6pPr marL="2514600" indent="-228600" fontAlgn="base">
                    <a:spcBef>
                      <a:spcPct val="20000"/>
                    </a:spcBef>
                    <a:spcAft>
                      <a:spcPct val="0"/>
                    </a:spcAft>
                    <a:buChar char="»"/>
                    <a:defRPr sz="1500">
                      <a:solidFill>
                        <a:schemeClr val="tx1"/>
                      </a:solidFill>
                      <a:latin typeface="Arial" panose="020B0604020202020204" pitchFamily="34" charset="0"/>
                    </a:defRPr>
                  </a:lvl6pPr>
                  <a:lvl7pPr marL="2971800" indent="-228600" fontAlgn="base">
                    <a:spcBef>
                      <a:spcPct val="20000"/>
                    </a:spcBef>
                    <a:spcAft>
                      <a:spcPct val="0"/>
                    </a:spcAft>
                    <a:buChar char="»"/>
                    <a:defRPr sz="1500">
                      <a:solidFill>
                        <a:schemeClr val="tx1"/>
                      </a:solidFill>
                      <a:latin typeface="Arial" panose="020B0604020202020204" pitchFamily="34" charset="0"/>
                    </a:defRPr>
                  </a:lvl7pPr>
                  <a:lvl8pPr marL="3429000" indent="-228600" fontAlgn="base">
                    <a:spcBef>
                      <a:spcPct val="20000"/>
                    </a:spcBef>
                    <a:spcAft>
                      <a:spcPct val="0"/>
                    </a:spcAft>
                    <a:buChar char="»"/>
                    <a:defRPr sz="1500">
                      <a:solidFill>
                        <a:schemeClr val="tx1"/>
                      </a:solidFill>
                      <a:latin typeface="Arial" panose="020B0604020202020204" pitchFamily="34" charset="0"/>
                    </a:defRPr>
                  </a:lvl8pPr>
                  <a:lvl9pPr marL="3886200" indent="-228600" fontAlgn="base">
                    <a:spcBef>
                      <a:spcPct val="20000"/>
                    </a:spcBef>
                    <a:spcAft>
                      <a:spcPct val="0"/>
                    </a:spcAft>
                    <a:buChar char="»"/>
                    <a:defRPr sz="1500">
                      <a:solidFill>
                        <a:schemeClr val="tx1"/>
                      </a:solidFill>
                      <a:latin typeface="Arial" panose="020B0604020202020204" pitchFamily="34" charset="0"/>
                    </a:defRPr>
                  </a:lvl9pPr>
                </a:lstStyle>
                <a:p>
                  <a:pPr eaLnBrk="1" hangingPunct="1">
                    <a:spcBef>
                      <a:spcPct val="0"/>
                    </a:spcBef>
                  </a:pPr>
                  <a:endParaRPr lang="en-CA" altLang="en-US">
                    <a:solidFill>
                      <a:srgbClr val="000000"/>
                    </a:solidFill>
                    <a:latin typeface="Cambria" panose="02040503050406030204" pitchFamily="18" charset="0"/>
                  </a:endParaRPr>
                </a:p>
              </p:txBody>
            </p:sp>
          </p:grpSp>
          <p:grpSp>
            <p:nvGrpSpPr>
              <p:cNvPr id="15424" name="Line 448">
                <a:extLst>
                  <a:ext uri="{FF2B5EF4-FFF2-40B4-BE49-F238E27FC236}">
                    <a16:creationId xmlns:a16="http://schemas.microsoft.com/office/drawing/2014/main" id="{1C35809D-9DF9-4BBB-AF93-F54BEA897791}"/>
                  </a:ext>
                </a:extLst>
              </p:cNvPr>
              <p:cNvGrpSpPr>
                <a:grpSpLocks/>
              </p:cNvGrpSpPr>
              <p:nvPr/>
            </p:nvGrpSpPr>
            <p:grpSpPr bwMode="auto">
              <a:xfrm>
                <a:off x="5334" y="2953"/>
                <a:ext cx="365" cy="484"/>
                <a:chOff x="8467344" y="4687824"/>
                <a:chExt cx="579120" cy="768096"/>
              </a:xfrm>
            </p:grpSpPr>
            <p:pic>
              <p:nvPicPr>
                <p:cNvPr id="15428" name="Line 448">
                  <a:extLst>
                    <a:ext uri="{FF2B5EF4-FFF2-40B4-BE49-F238E27FC236}">
                      <a16:creationId xmlns:a16="http://schemas.microsoft.com/office/drawing/2014/main" id="{B18E3815-7C7B-445C-8625-124874E6E821}"/>
                    </a:ext>
                  </a:extLst>
                </p:cNvPr>
                <p:cNvPicPr>
                  <a:picLocks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467344" y="4687824"/>
                  <a:ext cx="579120" cy="768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429" name="Text Box 110">
                  <a:extLst>
                    <a:ext uri="{FF2B5EF4-FFF2-40B4-BE49-F238E27FC236}">
                      <a16:creationId xmlns:a16="http://schemas.microsoft.com/office/drawing/2014/main" id="{1CE24EC1-5B0C-4768-A87D-F26B8AB0D73B}"/>
                    </a:ext>
                  </a:extLst>
                </p:cNvPr>
                <p:cNvSpPr txBox="1">
                  <a:spLocks noChangeArrowheads="1" noChangeShapeType="1"/>
                </p:cNvSpPr>
                <p:nvPr/>
              </p:nvSpPr>
              <p:spPr bwMode="auto">
                <a:xfrm rot="10800000">
                  <a:off x="8670926" y="5238750"/>
                  <a:ext cx="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10800000" wrap="none" anchor="ct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1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500">
                      <a:solidFill>
                        <a:schemeClr val="tx1"/>
                      </a:solidFill>
                      <a:latin typeface="Arial" panose="020B0604020202020204" pitchFamily="34" charset="0"/>
                    </a:defRPr>
                  </a:lvl4pPr>
                  <a:lvl5pPr marL="2057400" indent="-228600">
                    <a:spcBef>
                      <a:spcPct val="20000"/>
                    </a:spcBef>
                    <a:buChar char="»"/>
                    <a:defRPr sz="1500">
                      <a:solidFill>
                        <a:schemeClr val="tx1"/>
                      </a:solidFill>
                      <a:latin typeface="Arial" panose="020B0604020202020204" pitchFamily="34" charset="0"/>
                    </a:defRPr>
                  </a:lvl5pPr>
                  <a:lvl6pPr marL="2514600" indent="-228600" fontAlgn="base">
                    <a:spcBef>
                      <a:spcPct val="20000"/>
                    </a:spcBef>
                    <a:spcAft>
                      <a:spcPct val="0"/>
                    </a:spcAft>
                    <a:buChar char="»"/>
                    <a:defRPr sz="1500">
                      <a:solidFill>
                        <a:schemeClr val="tx1"/>
                      </a:solidFill>
                      <a:latin typeface="Arial" panose="020B0604020202020204" pitchFamily="34" charset="0"/>
                    </a:defRPr>
                  </a:lvl6pPr>
                  <a:lvl7pPr marL="2971800" indent="-228600" fontAlgn="base">
                    <a:spcBef>
                      <a:spcPct val="20000"/>
                    </a:spcBef>
                    <a:spcAft>
                      <a:spcPct val="0"/>
                    </a:spcAft>
                    <a:buChar char="»"/>
                    <a:defRPr sz="1500">
                      <a:solidFill>
                        <a:schemeClr val="tx1"/>
                      </a:solidFill>
                      <a:latin typeface="Arial" panose="020B0604020202020204" pitchFamily="34" charset="0"/>
                    </a:defRPr>
                  </a:lvl7pPr>
                  <a:lvl8pPr marL="3429000" indent="-228600" fontAlgn="base">
                    <a:spcBef>
                      <a:spcPct val="20000"/>
                    </a:spcBef>
                    <a:spcAft>
                      <a:spcPct val="0"/>
                    </a:spcAft>
                    <a:buChar char="»"/>
                    <a:defRPr sz="1500">
                      <a:solidFill>
                        <a:schemeClr val="tx1"/>
                      </a:solidFill>
                      <a:latin typeface="Arial" panose="020B0604020202020204" pitchFamily="34" charset="0"/>
                    </a:defRPr>
                  </a:lvl8pPr>
                  <a:lvl9pPr marL="3886200" indent="-228600" fontAlgn="base">
                    <a:spcBef>
                      <a:spcPct val="20000"/>
                    </a:spcBef>
                    <a:spcAft>
                      <a:spcPct val="0"/>
                    </a:spcAft>
                    <a:buChar char="»"/>
                    <a:defRPr sz="1500">
                      <a:solidFill>
                        <a:schemeClr val="tx1"/>
                      </a:solidFill>
                      <a:latin typeface="Arial" panose="020B0604020202020204" pitchFamily="34" charset="0"/>
                    </a:defRPr>
                  </a:lvl9pPr>
                </a:lstStyle>
                <a:p>
                  <a:pPr eaLnBrk="1" hangingPunct="1">
                    <a:spcBef>
                      <a:spcPct val="0"/>
                    </a:spcBef>
                  </a:pPr>
                  <a:endParaRPr lang="en-CA" altLang="en-US">
                    <a:solidFill>
                      <a:srgbClr val="000000"/>
                    </a:solidFill>
                    <a:latin typeface="Cambria" panose="02040503050406030204" pitchFamily="18" charset="0"/>
                  </a:endParaRPr>
                </a:p>
              </p:txBody>
            </p:sp>
          </p:grpSp>
          <p:grpSp>
            <p:nvGrpSpPr>
              <p:cNvPr id="15425" name="Line 449">
                <a:extLst>
                  <a:ext uri="{FF2B5EF4-FFF2-40B4-BE49-F238E27FC236}">
                    <a16:creationId xmlns:a16="http://schemas.microsoft.com/office/drawing/2014/main" id="{86CC891F-DB6E-4150-9AE5-E4C0B78E5493}"/>
                  </a:ext>
                </a:extLst>
              </p:cNvPr>
              <p:cNvGrpSpPr>
                <a:grpSpLocks/>
              </p:cNvGrpSpPr>
              <p:nvPr/>
            </p:nvGrpSpPr>
            <p:grpSpPr bwMode="auto">
              <a:xfrm>
                <a:off x="5334" y="2899"/>
                <a:ext cx="369" cy="484"/>
                <a:chOff x="8467344" y="4602480"/>
                <a:chExt cx="585216" cy="768096"/>
              </a:xfrm>
            </p:grpSpPr>
            <p:pic>
              <p:nvPicPr>
                <p:cNvPr id="15426" name="Line 449">
                  <a:extLst>
                    <a:ext uri="{FF2B5EF4-FFF2-40B4-BE49-F238E27FC236}">
                      <a16:creationId xmlns:a16="http://schemas.microsoft.com/office/drawing/2014/main" id="{6AB655C3-D65C-4D28-8BB4-E94BDE270D09}"/>
                    </a:ext>
                  </a:extLst>
                </p:cNvPr>
                <p:cNvPicPr>
                  <a:picLocks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467344" y="4602480"/>
                  <a:ext cx="585216" cy="768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427" name="Text Box 113">
                  <a:extLst>
                    <a:ext uri="{FF2B5EF4-FFF2-40B4-BE49-F238E27FC236}">
                      <a16:creationId xmlns:a16="http://schemas.microsoft.com/office/drawing/2014/main" id="{3EF4699B-D0F7-4A94-9FC5-7699AD8BF068}"/>
                    </a:ext>
                  </a:extLst>
                </p:cNvPr>
                <p:cNvSpPr txBox="1">
                  <a:spLocks noChangeArrowheads="1" noChangeShapeType="1"/>
                </p:cNvSpPr>
                <p:nvPr/>
              </p:nvSpPr>
              <p:spPr bwMode="auto">
                <a:xfrm rot="10800000">
                  <a:off x="8672513" y="5154612"/>
                  <a:ext cx="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10800000" wrap="none" anchor="ct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1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500">
                      <a:solidFill>
                        <a:schemeClr val="tx1"/>
                      </a:solidFill>
                      <a:latin typeface="Arial" panose="020B0604020202020204" pitchFamily="34" charset="0"/>
                    </a:defRPr>
                  </a:lvl4pPr>
                  <a:lvl5pPr marL="2057400" indent="-228600">
                    <a:spcBef>
                      <a:spcPct val="20000"/>
                    </a:spcBef>
                    <a:buChar char="»"/>
                    <a:defRPr sz="1500">
                      <a:solidFill>
                        <a:schemeClr val="tx1"/>
                      </a:solidFill>
                      <a:latin typeface="Arial" panose="020B0604020202020204" pitchFamily="34" charset="0"/>
                    </a:defRPr>
                  </a:lvl5pPr>
                  <a:lvl6pPr marL="2514600" indent="-228600" fontAlgn="base">
                    <a:spcBef>
                      <a:spcPct val="20000"/>
                    </a:spcBef>
                    <a:spcAft>
                      <a:spcPct val="0"/>
                    </a:spcAft>
                    <a:buChar char="»"/>
                    <a:defRPr sz="1500">
                      <a:solidFill>
                        <a:schemeClr val="tx1"/>
                      </a:solidFill>
                      <a:latin typeface="Arial" panose="020B0604020202020204" pitchFamily="34" charset="0"/>
                    </a:defRPr>
                  </a:lvl6pPr>
                  <a:lvl7pPr marL="2971800" indent="-228600" fontAlgn="base">
                    <a:spcBef>
                      <a:spcPct val="20000"/>
                    </a:spcBef>
                    <a:spcAft>
                      <a:spcPct val="0"/>
                    </a:spcAft>
                    <a:buChar char="»"/>
                    <a:defRPr sz="1500">
                      <a:solidFill>
                        <a:schemeClr val="tx1"/>
                      </a:solidFill>
                      <a:latin typeface="Arial" panose="020B0604020202020204" pitchFamily="34" charset="0"/>
                    </a:defRPr>
                  </a:lvl7pPr>
                  <a:lvl8pPr marL="3429000" indent="-228600" fontAlgn="base">
                    <a:spcBef>
                      <a:spcPct val="20000"/>
                    </a:spcBef>
                    <a:spcAft>
                      <a:spcPct val="0"/>
                    </a:spcAft>
                    <a:buChar char="»"/>
                    <a:defRPr sz="1500">
                      <a:solidFill>
                        <a:schemeClr val="tx1"/>
                      </a:solidFill>
                      <a:latin typeface="Arial" panose="020B0604020202020204" pitchFamily="34" charset="0"/>
                    </a:defRPr>
                  </a:lvl8pPr>
                  <a:lvl9pPr marL="3886200" indent="-228600" fontAlgn="base">
                    <a:spcBef>
                      <a:spcPct val="20000"/>
                    </a:spcBef>
                    <a:spcAft>
                      <a:spcPct val="0"/>
                    </a:spcAft>
                    <a:buChar char="»"/>
                    <a:defRPr sz="1500">
                      <a:solidFill>
                        <a:schemeClr val="tx1"/>
                      </a:solidFill>
                      <a:latin typeface="Arial" panose="020B0604020202020204" pitchFamily="34" charset="0"/>
                    </a:defRPr>
                  </a:lvl9pPr>
                </a:lstStyle>
                <a:p>
                  <a:pPr eaLnBrk="1" hangingPunct="1">
                    <a:spcBef>
                      <a:spcPct val="0"/>
                    </a:spcBef>
                  </a:pPr>
                  <a:endParaRPr lang="en-CA" altLang="en-US">
                    <a:solidFill>
                      <a:srgbClr val="000000"/>
                    </a:solidFill>
                    <a:latin typeface="Cambria" panose="02040503050406030204" pitchFamily="18" charset="0"/>
                  </a:endParaRPr>
                </a:p>
              </p:txBody>
            </p:sp>
          </p:grpSp>
        </p:grpSp>
      </p:grpSp>
      <p:pic>
        <p:nvPicPr>
          <p:cNvPr id="455" name="Picture 562" descr="AVS659N_MiG 29 cameo hot angle">
            <a:extLst>
              <a:ext uri="{FF2B5EF4-FFF2-40B4-BE49-F238E27FC236}">
                <a16:creationId xmlns:a16="http://schemas.microsoft.com/office/drawing/2014/main" id="{5EE55A52-1E9F-4A5D-B2BB-8966DE1C1964}"/>
              </a:ext>
            </a:extLst>
          </p:cNvPr>
          <p:cNvPicPr>
            <a:picLocks noChangeAspect="1" noChangeArrowheads="1"/>
          </p:cNvPicPr>
          <p:nvPr/>
        </p:nvPicPr>
        <p:blipFill>
          <a:blip r:embed="rId12">
            <a:clrChange>
              <a:clrFrom>
                <a:srgbClr val="FFFFFF"/>
              </a:clrFrom>
              <a:clrTo>
                <a:srgbClr val="FFFFFF">
                  <a:alpha val="0"/>
                </a:srgbClr>
              </a:clrTo>
            </a:clrChange>
            <a:lum bright="24000"/>
            <a:extLst>
              <a:ext uri="{28A0092B-C50C-407E-A947-70E740481C1C}">
                <a14:useLocalDpi xmlns:a14="http://schemas.microsoft.com/office/drawing/2010/main" val="0"/>
              </a:ext>
            </a:extLst>
          </a:blip>
          <a:srcRect t="6590" b="13359"/>
          <a:stretch>
            <a:fillRect/>
          </a:stretch>
        </p:blipFill>
        <p:spPr bwMode="auto">
          <a:xfrm>
            <a:off x="0" y="1114425"/>
            <a:ext cx="1254125" cy="81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 name="Connector: Elbow 2">
            <a:extLst>
              <a:ext uri="{FF2B5EF4-FFF2-40B4-BE49-F238E27FC236}">
                <a16:creationId xmlns:a16="http://schemas.microsoft.com/office/drawing/2014/main" id="{B401486D-7462-469A-82EA-A162C97C8B22}"/>
              </a:ext>
            </a:extLst>
          </p:cNvPr>
          <p:cNvCxnSpPr/>
          <p:nvPr/>
        </p:nvCxnSpPr>
        <p:spPr bwMode="auto">
          <a:xfrm flipH="1">
            <a:off x="2061714" y="3411747"/>
            <a:ext cx="1656271" cy="1639018"/>
          </a:xfrm>
          <a:prstGeom prst="bentConnector3">
            <a:avLst/>
          </a:prstGeom>
          <a:solidFill>
            <a:schemeClr val="accent1"/>
          </a:solidFill>
          <a:ln w="12700" cap="flat" cmpd="sng" algn="ctr">
            <a:solidFill>
              <a:schemeClr val="tx1"/>
            </a:solidFill>
            <a:prstDash val="solid"/>
            <a:round/>
            <a:headEnd type="triangle"/>
            <a:tailEnd type="triangle"/>
          </a:ln>
          <a:effectLst/>
        </p:spPr>
      </p:cxnSp>
      <p:cxnSp>
        <p:nvCxnSpPr>
          <p:cNvPr id="6" name="Straight Arrow Connector 5">
            <a:extLst>
              <a:ext uri="{FF2B5EF4-FFF2-40B4-BE49-F238E27FC236}">
                <a16:creationId xmlns:a16="http://schemas.microsoft.com/office/drawing/2014/main" id="{446EC1E2-80E5-44DE-B626-E326B628393D}"/>
              </a:ext>
            </a:extLst>
          </p:cNvPr>
          <p:cNvCxnSpPr/>
          <p:nvPr/>
        </p:nvCxnSpPr>
        <p:spPr bwMode="auto">
          <a:xfrm flipH="1">
            <a:off x="1479969" y="3287203"/>
            <a:ext cx="25878" cy="1500996"/>
          </a:xfrm>
          <a:prstGeom prst="straightConnector1">
            <a:avLst/>
          </a:prstGeom>
          <a:solidFill>
            <a:schemeClr val="accent1"/>
          </a:solidFill>
          <a:ln w="12700" cap="flat" cmpd="sng" algn="ctr">
            <a:solidFill>
              <a:schemeClr val="tx1"/>
            </a:solidFill>
            <a:prstDash val="solid"/>
            <a:round/>
            <a:headEnd type="triangle"/>
            <a:tailEnd type="triangle"/>
          </a:ln>
          <a:effectLst/>
        </p:spPr>
      </p:cxnSp>
      <p:sp>
        <p:nvSpPr>
          <p:cNvPr id="7" name="Rectangle 56">
            <a:extLst>
              <a:ext uri="{FF2B5EF4-FFF2-40B4-BE49-F238E27FC236}">
                <a16:creationId xmlns:a16="http://schemas.microsoft.com/office/drawing/2014/main" id="{7F831DFE-F480-46AE-98D0-BC8AADC580FB}"/>
              </a:ext>
            </a:extLst>
          </p:cNvPr>
          <p:cNvSpPr>
            <a:spLocks noChangeArrowheads="1"/>
          </p:cNvSpPr>
          <p:nvPr/>
        </p:nvSpPr>
        <p:spPr bwMode="auto">
          <a:xfrm>
            <a:off x="977872" y="5453812"/>
            <a:ext cx="1352486" cy="259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t">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1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500">
                <a:solidFill>
                  <a:schemeClr val="tx1"/>
                </a:solidFill>
                <a:latin typeface="Arial" panose="020B0604020202020204" pitchFamily="34" charset="0"/>
              </a:defRPr>
            </a:lvl4pPr>
            <a:lvl5pPr marL="2057400" indent="-228600">
              <a:spcBef>
                <a:spcPct val="20000"/>
              </a:spcBef>
              <a:buChar char="»"/>
              <a:defRPr sz="1500">
                <a:solidFill>
                  <a:schemeClr val="tx1"/>
                </a:solidFill>
                <a:latin typeface="Arial" panose="020B0604020202020204" pitchFamily="34" charset="0"/>
              </a:defRPr>
            </a:lvl5pPr>
            <a:lvl6pPr marL="2514600" indent="-228600" fontAlgn="base">
              <a:spcBef>
                <a:spcPct val="20000"/>
              </a:spcBef>
              <a:spcAft>
                <a:spcPct val="0"/>
              </a:spcAft>
              <a:buChar char="»"/>
              <a:defRPr sz="1500">
                <a:solidFill>
                  <a:schemeClr val="tx1"/>
                </a:solidFill>
                <a:latin typeface="Arial" panose="020B0604020202020204" pitchFamily="34" charset="0"/>
              </a:defRPr>
            </a:lvl6pPr>
            <a:lvl7pPr marL="2971800" indent="-228600" fontAlgn="base">
              <a:spcBef>
                <a:spcPct val="20000"/>
              </a:spcBef>
              <a:spcAft>
                <a:spcPct val="0"/>
              </a:spcAft>
              <a:buChar char="»"/>
              <a:defRPr sz="1500">
                <a:solidFill>
                  <a:schemeClr val="tx1"/>
                </a:solidFill>
                <a:latin typeface="Arial" panose="020B0604020202020204" pitchFamily="34" charset="0"/>
              </a:defRPr>
            </a:lvl7pPr>
            <a:lvl8pPr marL="3429000" indent="-228600" fontAlgn="base">
              <a:spcBef>
                <a:spcPct val="20000"/>
              </a:spcBef>
              <a:spcAft>
                <a:spcPct val="0"/>
              </a:spcAft>
              <a:buChar char="»"/>
              <a:defRPr sz="1500">
                <a:solidFill>
                  <a:schemeClr val="tx1"/>
                </a:solidFill>
                <a:latin typeface="Arial" panose="020B0604020202020204" pitchFamily="34" charset="0"/>
              </a:defRPr>
            </a:lvl8pPr>
            <a:lvl9pPr marL="3886200" indent="-228600" fontAlgn="base">
              <a:spcBef>
                <a:spcPct val="20000"/>
              </a:spcBef>
              <a:spcAft>
                <a:spcPct val="0"/>
              </a:spcAft>
              <a:buChar char="»"/>
              <a:defRPr sz="1500">
                <a:solidFill>
                  <a:schemeClr val="tx1"/>
                </a:solidFill>
                <a:latin typeface="Arial" panose="020B0604020202020204" pitchFamily="34" charset="0"/>
              </a:defRPr>
            </a:lvl9pPr>
          </a:lstStyle>
          <a:p>
            <a:pPr algn="ctr">
              <a:lnSpc>
                <a:spcPct val="90000"/>
              </a:lnSpc>
              <a:spcBef>
                <a:spcPct val="0"/>
              </a:spcBef>
              <a:buNone/>
            </a:pPr>
            <a:r>
              <a:rPr lang="en-US" altLang="en-US" sz="1200" b="1">
                <a:solidFill>
                  <a:srgbClr val="000000"/>
                </a:solidFill>
                <a:latin typeface="Cambria"/>
              </a:rPr>
              <a:t>J-Series Message</a:t>
            </a:r>
            <a:endParaRPr lang="en-US"/>
          </a:p>
        </p:txBody>
      </p:sp>
      <p:sp>
        <p:nvSpPr>
          <p:cNvPr id="8" name="Rectangle 56">
            <a:extLst>
              <a:ext uri="{FF2B5EF4-FFF2-40B4-BE49-F238E27FC236}">
                <a16:creationId xmlns:a16="http://schemas.microsoft.com/office/drawing/2014/main" id="{028AFA25-CD50-4D75-B374-E2BC30829BC1}"/>
              </a:ext>
            </a:extLst>
          </p:cNvPr>
          <p:cNvSpPr>
            <a:spLocks noChangeArrowheads="1"/>
          </p:cNvSpPr>
          <p:nvPr/>
        </p:nvSpPr>
        <p:spPr bwMode="auto">
          <a:xfrm>
            <a:off x="5860423" y="4246114"/>
            <a:ext cx="1352486" cy="259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t">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1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500">
                <a:solidFill>
                  <a:schemeClr val="tx1"/>
                </a:solidFill>
                <a:latin typeface="Arial" panose="020B0604020202020204" pitchFamily="34" charset="0"/>
              </a:defRPr>
            </a:lvl4pPr>
            <a:lvl5pPr marL="2057400" indent="-228600">
              <a:spcBef>
                <a:spcPct val="20000"/>
              </a:spcBef>
              <a:buChar char="»"/>
              <a:defRPr sz="1500">
                <a:solidFill>
                  <a:schemeClr val="tx1"/>
                </a:solidFill>
                <a:latin typeface="Arial" panose="020B0604020202020204" pitchFamily="34" charset="0"/>
              </a:defRPr>
            </a:lvl5pPr>
            <a:lvl6pPr marL="2514600" indent="-228600" fontAlgn="base">
              <a:spcBef>
                <a:spcPct val="20000"/>
              </a:spcBef>
              <a:spcAft>
                <a:spcPct val="0"/>
              </a:spcAft>
              <a:buChar char="»"/>
              <a:defRPr sz="1500">
                <a:solidFill>
                  <a:schemeClr val="tx1"/>
                </a:solidFill>
                <a:latin typeface="Arial" panose="020B0604020202020204" pitchFamily="34" charset="0"/>
              </a:defRPr>
            </a:lvl6pPr>
            <a:lvl7pPr marL="2971800" indent="-228600" fontAlgn="base">
              <a:spcBef>
                <a:spcPct val="20000"/>
              </a:spcBef>
              <a:spcAft>
                <a:spcPct val="0"/>
              </a:spcAft>
              <a:buChar char="»"/>
              <a:defRPr sz="1500">
                <a:solidFill>
                  <a:schemeClr val="tx1"/>
                </a:solidFill>
                <a:latin typeface="Arial" panose="020B0604020202020204" pitchFamily="34" charset="0"/>
              </a:defRPr>
            </a:lvl7pPr>
            <a:lvl8pPr marL="3429000" indent="-228600" fontAlgn="base">
              <a:spcBef>
                <a:spcPct val="20000"/>
              </a:spcBef>
              <a:spcAft>
                <a:spcPct val="0"/>
              </a:spcAft>
              <a:buChar char="»"/>
              <a:defRPr sz="1500">
                <a:solidFill>
                  <a:schemeClr val="tx1"/>
                </a:solidFill>
                <a:latin typeface="Arial" panose="020B0604020202020204" pitchFamily="34" charset="0"/>
              </a:defRPr>
            </a:lvl8pPr>
            <a:lvl9pPr marL="3886200" indent="-228600" fontAlgn="base">
              <a:spcBef>
                <a:spcPct val="20000"/>
              </a:spcBef>
              <a:spcAft>
                <a:spcPct val="0"/>
              </a:spcAft>
              <a:buChar char="»"/>
              <a:defRPr sz="1500">
                <a:solidFill>
                  <a:schemeClr val="tx1"/>
                </a:solidFill>
                <a:latin typeface="Arial" panose="020B0604020202020204" pitchFamily="34" charset="0"/>
              </a:defRPr>
            </a:lvl9pPr>
          </a:lstStyle>
          <a:p>
            <a:pPr algn="ctr">
              <a:lnSpc>
                <a:spcPct val="90000"/>
              </a:lnSpc>
              <a:spcBef>
                <a:spcPct val="0"/>
              </a:spcBef>
              <a:buNone/>
            </a:pPr>
            <a:r>
              <a:rPr lang="en-US" altLang="en-US" sz="1200" b="1">
                <a:solidFill>
                  <a:srgbClr val="000000"/>
                </a:solidFill>
                <a:latin typeface="Cambria"/>
              </a:rPr>
              <a:t>J-Series Message</a:t>
            </a:r>
            <a:endParaRPr lang="en-US"/>
          </a:p>
        </p:txBody>
      </p:sp>
      <p:sp>
        <p:nvSpPr>
          <p:cNvPr id="9" name="Rectangle 56">
            <a:extLst>
              <a:ext uri="{FF2B5EF4-FFF2-40B4-BE49-F238E27FC236}">
                <a16:creationId xmlns:a16="http://schemas.microsoft.com/office/drawing/2014/main" id="{CEB57287-4DBE-4421-A87E-E5455D0F4E6A}"/>
              </a:ext>
            </a:extLst>
          </p:cNvPr>
          <p:cNvSpPr>
            <a:spLocks noChangeArrowheads="1"/>
          </p:cNvSpPr>
          <p:nvPr/>
        </p:nvSpPr>
        <p:spPr bwMode="auto">
          <a:xfrm>
            <a:off x="5644994" y="5453812"/>
            <a:ext cx="1403782" cy="259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t">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1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500">
                <a:solidFill>
                  <a:schemeClr val="tx1"/>
                </a:solidFill>
                <a:latin typeface="Arial" panose="020B0604020202020204" pitchFamily="34" charset="0"/>
              </a:defRPr>
            </a:lvl4pPr>
            <a:lvl5pPr marL="2057400" indent="-228600">
              <a:spcBef>
                <a:spcPct val="20000"/>
              </a:spcBef>
              <a:buChar char="»"/>
              <a:defRPr sz="1500">
                <a:solidFill>
                  <a:schemeClr val="tx1"/>
                </a:solidFill>
                <a:latin typeface="Arial" panose="020B0604020202020204" pitchFamily="34" charset="0"/>
              </a:defRPr>
            </a:lvl5pPr>
            <a:lvl6pPr marL="2514600" indent="-228600" fontAlgn="base">
              <a:spcBef>
                <a:spcPct val="20000"/>
              </a:spcBef>
              <a:spcAft>
                <a:spcPct val="0"/>
              </a:spcAft>
              <a:buChar char="»"/>
              <a:defRPr sz="1500">
                <a:solidFill>
                  <a:schemeClr val="tx1"/>
                </a:solidFill>
                <a:latin typeface="Arial" panose="020B0604020202020204" pitchFamily="34" charset="0"/>
              </a:defRPr>
            </a:lvl6pPr>
            <a:lvl7pPr marL="2971800" indent="-228600" fontAlgn="base">
              <a:spcBef>
                <a:spcPct val="20000"/>
              </a:spcBef>
              <a:spcAft>
                <a:spcPct val="0"/>
              </a:spcAft>
              <a:buChar char="»"/>
              <a:defRPr sz="1500">
                <a:solidFill>
                  <a:schemeClr val="tx1"/>
                </a:solidFill>
                <a:latin typeface="Arial" panose="020B0604020202020204" pitchFamily="34" charset="0"/>
              </a:defRPr>
            </a:lvl7pPr>
            <a:lvl8pPr marL="3429000" indent="-228600" fontAlgn="base">
              <a:spcBef>
                <a:spcPct val="20000"/>
              </a:spcBef>
              <a:spcAft>
                <a:spcPct val="0"/>
              </a:spcAft>
              <a:buChar char="»"/>
              <a:defRPr sz="1500">
                <a:solidFill>
                  <a:schemeClr val="tx1"/>
                </a:solidFill>
                <a:latin typeface="Arial" panose="020B0604020202020204" pitchFamily="34" charset="0"/>
              </a:defRPr>
            </a:lvl8pPr>
            <a:lvl9pPr marL="3886200" indent="-228600" fontAlgn="base">
              <a:spcBef>
                <a:spcPct val="20000"/>
              </a:spcBef>
              <a:spcAft>
                <a:spcPct val="0"/>
              </a:spcAft>
              <a:buChar char="»"/>
              <a:defRPr sz="1500">
                <a:solidFill>
                  <a:schemeClr val="tx1"/>
                </a:solidFill>
                <a:latin typeface="Arial" panose="020B0604020202020204" pitchFamily="34" charset="0"/>
              </a:defRPr>
            </a:lvl9pPr>
          </a:lstStyle>
          <a:p>
            <a:pPr algn="ctr">
              <a:lnSpc>
                <a:spcPct val="90000"/>
              </a:lnSpc>
              <a:spcBef>
                <a:spcPct val="0"/>
              </a:spcBef>
              <a:buNone/>
            </a:pPr>
            <a:r>
              <a:rPr lang="en-US" altLang="en-US" sz="1200" b="1">
                <a:solidFill>
                  <a:srgbClr val="000000"/>
                </a:solidFill>
                <a:latin typeface="Cambria"/>
              </a:rPr>
              <a:t>K-Series Message</a:t>
            </a:r>
            <a:endParaRPr lang="en-US"/>
          </a:p>
        </p:txBody>
      </p:sp>
      <p:sp>
        <p:nvSpPr>
          <p:cNvPr id="10" name="Rectangle 56">
            <a:extLst>
              <a:ext uri="{FF2B5EF4-FFF2-40B4-BE49-F238E27FC236}">
                <a16:creationId xmlns:a16="http://schemas.microsoft.com/office/drawing/2014/main" id="{B79852A3-3393-4200-A63F-F09D32DF3995}"/>
              </a:ext>
            </a:extLst>
          </p:cNvPr>
          <p:cNvSpPr>
            <a:spLocks noChangeArrowheads="1"/>
          </p:cNvSpPr>
          <p:nvPr/>
        </p:nvSpPr>
        <p:spPr bwMode="auto">
          <a:xfrm>
            <a:off x="5810130" y="4789578"/>
            <a:ext cx="1522083" cy="259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t">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1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500">
                <a:solidFill>
                  <a:schemeClr val="tx1"/>
                </a:solidFill>
                <a:latin typeface="Arial" panose="020B0604020202020204" pitchFamily="34" charset="0"/>
              </a:defRPr>
            </a:lvl4pPr>
            <a:lvl5pPr marL="2057400" indent="-228600">
              <a:spcBef>
                <a:spcPct val="20000"/>
              </a:spcBef>
              <a:buChar char="»"/>
              <a:defRPr sz="1500">
                <a:solidFill>
                  <a:schemeClr val="tx1"/>
                </a:solidFill>
                <a:latin typeface="Arial" panose="020B0604020202020204" pitchFamily="34" charset="0"/>
              </a:defRPr>
            </a:lvl5pPr>
            <a:lvl6pPr marL="2514600" indent="-228600" fontAlgn="base">
              <a:spcBef>
                <a:spcPct val="20000"/>
              </a:spcBef>
              <a:spcAft>
                <a:spcPct val="0"/>
              </a:spcAft>
              <a:buChar char="»"/>
              <a:defRPr sz="1500">
                <a:solidFill>
                  <a:schemeClr val="tx1"/>
                </a:solidFill>
                <a:latin typeface="Arial" panose="020B0604020202020204" pitchFamily="34" charset="0"/>
              </a:defRPr>
            </a:lvl6pPr>
            <a:lvl7pPr marL="2971800" indent="-228600" fontAlgn="base">
              <a:spcBef>
                <a:spcPct val="20000"/>
              </a:spcBef>
              <a:spcAft>
                <a:spcPct val="0"/>
              </a:spcAft>
              <a:buChar char="»"/>
              <a:defRPr sz="1500">
                <a:solidFill>
                  <a:schemeClr val="tx1"/>
                </a:solidFill>
                <a:latin typeface="Arial" panose="020B0604020202020204" pitchFamily="34" charset="0"/>
              </a:defRPr>
            </a:lvl7pPr>
            <a:lvl8pPr marL="3429000" indent="-228600" fontAlgn="base">
              <a:spcBef>
                <a:spcPct val="20000"/>
              </a:spcBef>
              <a:spcAft>
                <a:spcPct val="0"/>
              </a:spcAft>
              <a:buChar char="»"/>
              <a:defRPr sz="1500">
                <a:solidFill>
                  <a:schemeClr val="tx1"/>
                </a:solidFill>
                <a:latin typeface="Arial" panose="020B0604020202020204" pitchFamily="34" charset="0"/>
              </a:defRPr>
            </a:lvl8pPr>
            <a:lvl9pPr marL="3886200" indent="-228600" fontAlgn="base">
              <a:spcBef>
                <a:spcPct val="20000"/>
              </a:spcBef>
              <a:spcAft>
                <a:spcPct val="0"/>
              </a:spcAft>
              <a:buChar char="»"/>
              <a:defRPr sz="1500">
                <a:solidFill>
                  <a:schemeClr val="tx1"/>
                </a:solidFill>
                <a:latin typeface="Arial" panose="020B0604020202020204" pitchFamily="34" charset="0"/>
              </a:defRPr>
            </a:lvl9pPr>
          </a:lstStyle>
          <a:p>
            <a:pPr algn="ctr">
              <a:lnSpc>
                <a:spcPct val="90000"/>
              </a:lnSpc>
              <a:spcBef>
                <a:spcPct val="0"/>
              </a:spcBef>
              <a:buNone/>
            </a:pPr>
            <a:r>
              <a:rPr lang="en-US" altLang="en-US" sz="1200" b="1">
                <a:solidFill>
                  <a:srgbClr val="000000"/>
                </a:solidFill>
                <a:latin typeface="Cambria"/>
              </a:rPr>
              <a:t>Forwarding Occurs</a:t>
            </a: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fill="hold" nodeType="withEffect">
                                  <p:stCondLst>
                                    <p:cond delay="0"/>
                                  </p:stCondLst>
                                  <p:childTnLst>
                                    <p:set>
                                      <p:cBhvr>
                                        <p:cTn id="6" dur="1" fill="hold">
                                          <p:stCondLst>
                                            <p:cond delay="0"/>
                                          </p:stCondLst>
                                        </p:cTn>
                                        <p:tgtEl>
                                          <p:spTgt spid="396701"/>
                                        </p:tgtEl>
                                        <p:attrNameLst>
                                          <p:attrName>style.visibility</p:attrName>
                                        </p:attrNameLst>
                                      </p:cBhvr>
                                      <p:to>
                                        <p:strVal val="visible"/>
                                      </p:to>
                                    </p:set>
                                    <p:animEffect transition="in" filter="wipe(left)">
                                      <p:cBhvr>
                                        <p:cTn id="7" dur="500"/>
                                        <p:tgtEl>
                                          <p:spTgt spid="3967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BF95A124-0704-4CE0-AC6D-364FEAE496CA}"/>
              </a:ext>
            </a:extLst>
          </p:cNvPr>
          <p:cNvSpPr/>
          <p:nvPr/>
        </p:nvSpPr>
        <p:spPr bwMode="auto">
          <a:xfrm>
            <a:off x="2656936" y="5137030"/>
            <a:ext cx="4425350" cy="1449238"/>
          </a:xfrm>
          <a:prstGeom prst="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1" hangingPunct="1"/>
            <a:r>
              <a:rPr lang="en-US" sz="1200">
                <a:latin typeface="Arial"/>
                <a:cs typeface="Arial"/>
              </a:rPr>
              <a:t>Ground Station</a:t>
            </a:r>
            <a:endParaRPr kumimoji="0" lang="en-US" sz="1200" b="0" i="0" u="none" strike="noStrike" cap="none" normalizeH="0" baseline="0">
              <a:ln>
                <a:noFill/>
              </a:ln>
              <a:effectLst/>
              <a:latin typeface="Arial" charset="0"/>
            </a:endParaRPr>
          </a:p>
        </p:txBody>
      </p:sp>
      <p:sp>
        <p:nvSpPr>
          <p:cNvPr id="19458" name="Title 5">
            <a:extLst>
              <a:ext uri="{FF2B5EF4-FFF2-40B4-BE49-F238E27FC236}">
                <a16:creationId xmlns:a16="http://schemas.microsoft.com/office/drawing/2014/main" id="{F81F8BC8-0B25-4232-9543-E98C6FF7642F}"/>
              </a:ext>
            </a:extLst>
          </p:cNvPr>
          <p:cNvSpPr>
            <a:spLocks noGrp="1"/>
          </p:cNvSpPr>
          <p:nvPr>
            <p:ph type="title"/>
          </p:nvPr>
        </p:nvSpPr>
        <p:spPr>
          <a:xfrm>
            <a:off x="2307772" y="2354"/>
            <a:ext cx="5112755" cy="1143000"/>
          </a:xfrm>
        </p:spPr>
        <p:txBody>
          <a:bodyPr/>
          <a:lstStyle/>
          <a:p>
            <a:r>
              <a:rPr lang="en-US" altLang="en-US" dirty="0">
                <a:solidFill>
                  <a:schemeClr val="accent6"/>
                </a:solidFill>
              </a:rPr>
              <a:t>Routers and Re-Transmitters</a:t>
            </a:r>
            <a:endParaRPr lang="en-US" altLang="en-US" dirty="0">
              <a:solidFill>
                <a:schemeClr val="accent6"/>
              </a:solidFill>
              <a:cs typeface="Arial"/>
            </a:endParaRPr>
          </a:p>
        </p:txBody>
      </p:sp>
      <p:sp>
        <p:nvSpPr>
          <p:cNvPr id="19459" name="Rectangle 5">
            <a:extLst>
              <a:ext uri="{FF2B5EF4-FFF2-40B4-BE49-F238E27FC236}">
                <a16:creationId xmlns:a16="http://schemas.microsoft.com/office/drawing/2014/main" id="{6058B770-0131-4D3D-91A7-01F863A60B28}"/>
              </a:ext>
            </a:extLst>
          </p:cNvPr>
          <p:cNvSpPr>
            <a:spLocks noGrp="1" noChangeArrowheads="1"/>
          </p:cNvSpPr>
          <p:nvPr>
            <p:ph idx="1"/>
          </p:nvPr>
        </p:nvSpPr>
        <p:spPr/>
        <p:txBody>
          <a:bodyPr/>
          <a:lstStyle/>
          <a:p>
            <a:r>
              <a:rPr lang="en-US" altLang="en-US" sz="2000" dirty="0"/>
              <a:t>Routers move similar data across different mediums</a:t>
            </a:r>
            <a:endParaRPr lang="en-US" sz="2000" dirty="0">
              <a:cs typeface="Arial"/>
            </a:endParaRPr>
          </a:p>
          <a:p>
            <a:pPr marL="556895" lvl="1" indent="-213995">
              <a:buFont typeface="Wingdings"/>
              <a:buChar char="§"/>
            </a:pPr>
            <a:r>
              <a:rPr lang="en-US" altLang="en-US" sz="2000" dirty="0">
                <a:cs typeface="Arial"/>
              </a:rPr>
              <a:t>Link 11A -&gt; Link 11B is an example, as it remains M-Series</a:t>
            </a:r>
            <a:endParaRPr lang="en-US" sz="2000" dirty="0">
              <a:cs typeface="Arial"/>
            </a:endParaRPr>
          </a:p>
          <a:p>
            <a:pPr marL="556895" lvl="1" indent="-213995">
              <a:buFont typeface="Wingdings"/>
              <a:buChar char="§"/>
            </a:pPr>
            <a:r>
              <a:rPr lang="en-US" sz="2000" dirty="0">
                <a:cs typeface="Arial"/>
              </a:rPr>
              <a:t>Link 16 -&gt; JREAP is another example, as it remains J-Series</a:t>
            </a:r>
          </a:p>
          <a:p>
            <a:pPr marL="0" indent="0">
              <a:buNone/>
            </a:pPr>
            <a:r>
              <a:rPr lang="en-US" altLang="en-US" sz="2000" dirty="0"/>
              <a:t>  </a:t>
            </a:r>
            <a:endParaRPr lang="en-US" altLang="en-US" sz="2000" dirty="0">
              <a:cs typeface="Arial"/>
            </a:endParaRPr>
          </a:p>
          <a:p>
            <a:r>
              <a:rPr lang="en-US" altLang="en-US" sz="2000" dirty="0" err="1"/>
              <a:t>Retransmitters</a:t>
            </a:r>
            <a:r>
              <a:rPr lang="en-US" altLang="en-US" sz="2000" dirty="0"/>
              <a:t> move similar data across similar mediums</a:t>
            </a:r>
            <a:endParaRPr lang="en-US" altLang="en-US" sz="2000" dirty="0">
              <a:cs typeface="Arial"/>
            </a:endParaRPr>
          </a:p>
          <a:p>
            <a:pPr marL="556895" lvl="1" indent="-213995">
              <a:buFont typeface="Wingdings"/>
              <a:buChar char="§"/>
            </a:pPr>
            <a:r>
              <a:rPr lang="en-US" altLang="en-US" sz="2000" dirty="0">
                <a:cs typeface="Arial"/>
              </a:rPr>
              <a:t>Bridging two Link 16 RF networks using two Link 16 terminals is an example</a:t>
            </a:r>
          </a:p>
        </p:txBody>
      </p:sp>
      <p:sp>
        <p:nvSpPr>
          <p:cNvPr id="2" name="Text Box 34">
            <a:extLst>
              <a:ext uri="{FF2B5EF4-FFF2-40B4-BE49-F238E27FC236}">
                <a16:creationId xmlns:a16="http://schemas.microsoft.com/office/drawing/2014/main" id="{7010120B-1804-4C44-B0DE-E811DC29DFC7}"/>
              </a:ext>
            </a:extLst>
          </p:cNvPr>
          <p:cNvSpPr txBox="1">
            <a:spLocks noChangeArrowheads="1"/>
          </p:cNvSpPr>
          <p:nvPr/>
        </p:nvSpPr>
        <p:spPr bwMode="auto">
          <a:xfrm>
            <a:off x="1017107" y="4563746"/>
            <a:ext cx="944489" cy="276999"/>
          </a:xfrm>
          <a:prstGeom prst="rect">
            <a:avLst/>
          </a:prstGeom>
          <a:ln>
            <a:headEnd/>
            <a:tailEnd/>
          </a:ln>
        </p:spPr>
        <p:style>
          <a:lnRef idx="1">
            <a:schemeClr val="dk1"/>
          </a:lnRef>
          <a:fillRef idx="2">
            <a:schemeClr val="dk1"/>
          </a:fillRef>
          <a:effectRef idx="1">
            <a:schemeClr val="dk1"/>
          </a:effectRef>
          <a:fontRef idx="minor">
            <a:schemeClr val="dk1"/>
          </a:fontRef>
        </p:style>
        <p:txBody>
          <a:bodyPr wrap="none" lIns="91440" tIns="45720" rIns="91440" bIns="45720" anchor="t">
            <a:spAutoFit/>
          </a:bodyPr>
          <a:lstStyle/>
          <a:p>
            <a:pPr marL="342900" indent="-342900" algn="ctr">
              <a:spcBef>
                <a:spcPct val="20000"/>
              </a:spcBef>
              <a:defRPr/>
            </a:pPr>
            <a:r>
              <a:rPr lang="en-US" sz="1200" b="1">
                <a:cs typeface="Arial"/>
              </a:rPr>
              <a:t>E-3 Sentry</a:t>
            </a:r>
          </a:p>
        </p:txBody>
      </p:sp>
      <p:sp>
        <p:nvSpPr>
          <p:cNvPr id="8" name="Text Box 34">
            <a:extLst>
              <a:ext uri="{FF2B5EF4-FFF2-40B4-BE49-F238E27FC236}">
                <a16:creationId xmlns:a16="http://schemas.microsoft.com/office/drawing/2014/main" id="{A47424E1-E080-4ECA-AF5F-6608021A35AD}"/>
              </a:ext>
            </a:extLst>
          </p:cNvPr>
          <p:cNvSpPr txBox="1">
            <a:spLocks noChangeArrowheads="1"/>
          </p:cNvSpPr>
          <p:nvPr/>
        </p:nvSpPr>
        <p:spPr bwMode="auto">
          <a:xfrm>
            <a:off x="7929673" y="4589625"/>
            <a:ext cx="723208" cy="276999"/>
          </a:xfrm>
          <a:prstGeom prst="rect">
            <a:avLst/>
          </a:prstGeom>
          <a:ln>
            <a:headEnd/>
            <a:tailEnd/>
          </a:ln>
        </p:spPr>
        <p:style>
          <a:lnRef idx="1">
            <a:schemeClr val="dk1"/>
          </a:lnRef>
          <a:fillRef idx="2">
            <a:schemeClr val="dk1"/>
          </a:fillRef>
          <a:effectRef idx="1">
            <a:schemeClr val="dk1"/>
          </a:effectRef>
          <a:fontRef idx="minor">
            <a:schemeClr val="dk1"/>
          </a:fontRef>
        </p:style>
        <p:txBody>
          <a:bodyPr wrap="square" lIns="91440" tIns="45720" rIns="91440" bIns="45720" anchor="t">
            <a:spAutoFit/>
          </a:bodyPr>
          <a:lstStyle/>
          <a:p>
            <a:pPr marL="342900" indent="-342900" algn="ctr">
              <a:spcBef>
                <a:spcPct val="20000"/>
              </a:spcBef>
              <a:defRPr/>
            </a:pPr>
            <a:r>
              <a:rPr lang="en-US" sz="1200" b="1">
                <a:cs typeface="Arial"/>
              </a:rPr>
              <a:t>CF-18</a:t>
            </a:r>
          </a:p>
        </p:txBody>
      </p:sp>
      <p:grpSp>
        <p:nvGrpSpPr>
          <p:cNvPr id="3" name="Group 2">
            <a:extLst>
              <a:ext uri="{FF2B5EF4-FFF2-40B4-BE49-F238E27FC236}">
                <a16:creationId xmlns:a16="http://schemas.microsoft.com/office/drawing/2014/main" id="{A414093E-F7D7-4E62-A7BA-339BDE6CD66F}"/>
              </a:ext>
            </a:extLst>
          </p:cNvPr>
          <p:cNvGrpSpPr>
            <a:grpSpLocks noChangeAspect="1"/>
          </p:cNvGrpSpPr>
          <p:nvPr/>
        </p:nvGrpSpPr>
        <p:grpSpPr bwMode="auto">
          <a:xfrm>
            <a:off x="935127" y="5524051"/>
            <a:ext cx="1176338" cy="555625"/>
            <a:chOff x="1822" y="2063"/>
            <a:chExt cx="818" cy="386"/>
          </a:xfrm>
          <a:noFill/>
        </p:grpSpPr>
        <p:sp>
          <p:nvSpPr>
            <p:cNvPr id="10" name="Freeform 3">
              <a:extLst>
                <a:ext uri="{FF2B5EF4-FFF2-40B4-BE49-F238E27FC236}">
                  <a16:creationId xmlns:a16="http://schemas.microsoft.com/office/drawing/2014/main" id="{FA6F2888-E5B4-432A-AF0A-8F1A4A3C23DC}"/>
                </a:ext>
              </a:extLst>
            </p:cNvPr>
            <p:cNvSpPr>
              <a:spLocks noChangeAspect="1"/>
            </p:cNvSpPr>
            <p:nvPr/>
          </p:nvSpPr>
          <p:spPr bwMode="auto">
            <a:xfrm>
              <a:off x="1824" y="2063"/>
              <a:ext cx="816" cy="193"/>
            </a:xfrm>
            <a:custGeom>
              <a:avLst/>
              <a:gdLst>
                <a:gd name="T0" fmla="*/ 0 w 816"/>
                <a:gd name="T1" fmla="*/ 117 h 193"/>
                <a:gd name="T2" fmla="*/ 3 w 816"/>
                <a:gd name="T3" fmla="*/ 142 h 193"/>
                <a:gd name="T4" fmla="*/ 15 w 816"/>
                <a:gd name="T5" fmla="*/ 157 h 193"/>
                <a:gd name="T6" fmla="*/ 33 w 816"/>
                <a:gd name="T7" fmla="*/ 168 h 193"/>
                <a:gd name="T8" fmla="*/ 53 w 816"/>
                <a:gd name="T9" fmla="*/ 181 h 193"/>
                <a:gd name="T10" fmla="*/ 69 w 816"/>
                <a:gd name="T11" fmla="*/ 187 h 193"/>
                <a:gd name="T12" fmla="*/ 83 w 816"/>
                <a:gd name="T13" fmla="*/ 193 h 193"/>
                <a:gd name="T14" fmla="*/ 99 w 816"/>
                <a:gd name="T15" fmla="*/ 189 h 193"/>
                <a:gd name="T16" fmla="*/ 132 w 816"/>
                <a:gd name="T17" fmla="*/ 177 h 193"/>
                <a:gd name="T18" fmla="*/ 156 w 816"/>
                <a:gd name="T19" fmla="*/ 169 h 193"/>
                <a:gd name="T20" fmla="*/ 206 w 816"/>
                <a:gd name="T21" fmla="*/ 159 h 193"/>
                <a:gd name="T22" fmla="*/ 255 w 816"/>
                <a:gd name="T23" fmla="*/ 153 h 193"/>
                <a:gd name="T24" fmla="*/ 303 w 816"/>
                <a:gd name="T25" fmla="*/ 147 h 193"/>
                <a:gd name="T26" fmla="*/ 348 w 816"/>
                <a:gd name="T27" fmla="*/ 145 h 193"/>
                <a:gd name="T28" fmla="*/ 398 w 816"/>
                <a:gd name="T29" fmla="*/ 144 h 193"/>
                <a:gd name="T30" fmla="*/ 444 w 816"/>
                <a:gd name="T31" fmla="*/ 144 h 193"/>
                <a:gd name="T32" fmla="*/ 494 w 816"/>
                <a:gd name="T33" fmla="*/ 145 h 193"/>
                <a:gd name="T34" fmla="*/ 545 w 816"/>
                <a:gd name="T35" fmla="*/ 153 h 193"/>
                <a:gd name="T36" fmla="*/ 561 w 816"/>
                <a:gd name="T37" fmla="*/ 154 h 193"/>
                <a:gd name="T38" fmla="*/ 588 w 816"/>
                <a:gd name="T39" fmla="*/ 156 h 193"/>
                <a:gd name="T40" fmla="*/ 638 w 816"/>
                <a:gd name="T41" fmla="*/ 162 h 193"/>
                <a:gd name="T42" fmla="*/ 683 w 816"/>
                <a:gd name="T43" fmla="*/ 174 h 193"/>
                <a:gd name="T44" fmla="*/ 705 w 816"/>
                <a:gd name="T45" fmla="*/ 181 h 193"/>
                <a:gd name="T46" fmla="*/ 728 w 816"/>
                <a:gd name="T47" fmla="*/ 190 h 193"/>
                <a:gd name="T48" fmla="*/ 758 w 816"/>
                <a:gd name="T49" fmla="*/ 184 h 193"/>
                <a:gd name="T50" fmla="*/ 777 w 816"/>
                <a:gd name="T51" fmla="*/ 169 h 193"/>
                <a:gd name="T52" fmla="*/ 801 w 816"/>
                <a:gd name="T53" fmla="*/ 153 h 193"/>
                <a:gd name="T54" fmla="*/ 816 w 816"/>
                <a:gd name="T55" fmla="*/ 133 h 193"/>
                <a:gd name="T56" fmla="*/ 816 w 816"/>
                <a:gd name="T57" fmla="*/ 120 h 193"/>
                <a:gd name="T58" fmla="*/ 812 w 816"/>
                <a:gd name="T59" fmla="*/ 106 h 193"/>
                <a:gd name="T60" fmla="*/ 807 w 816"/>
                <a:gd name="T61" fmla="*/ 97 h 193"/>
                <a:gd name="T62" fmla="*/ 797 w 816"/>
                <a:gd name="T63" fmla="*/ 84 h 193"/>
                <a:gd name="T64" fmla="*/ 783 w 816"/>
                <a:gd name="T65" fmla="*/ 76 h 193"/>
                <a:gd name="T66" fmla="*/ 767 w 816"/>
                <a:gd name="T67" fmla="*/ 63 h 193"/>
                <a:gd name="T68" fmla="*/ 747 w 816"/>
                <a:gd name="T69" fmla="*/ 57 h 193"/>
                <a:gd name="T70" fmla="*/ 708 w 816"/>
                <a:gd name="T71" fmla="*/ 39 h 193"/>
                <a:gd name="T72" fmla="*/ 644 w 816"/>
                <a:gd name="T73" fmla="*/ 22 h 193"/>
                <a:gd name="T74" fmla="*/ 591 w 816"/>
                <a:gd name="T75" fmla="*/ 15 h 193"/>
                <a:gd name="T76" fmla="*/ 528 w 816"/>
                <a:gd name="T77" fmla="*/ 4 h 193"/>
                <a:gd name="T78" fmla="*/ 465 w 816"/>
                <a:gd name="T79" fmla="*/ 3 h 193"/>
                <a:gd name="T80" fmla="*/ 398 w 816"/>
                <a:gd name="T81" fmla="*/ 0 h 193"/>
                <a:gd name="T82" fmla="*/ 339 w 816"/>
                <a:gd name="T83" fmla="*/ 4 h 193"/>
                <a:gd name="T84" fmla="*/ 320 w 816"/>
                <a:gd name="T85" fmla="*/ 3 h 193"/>
                <a:gd name="T86" fmla="*/ 293 w 816"/>
                <a:gd name="T87" fmla="*/ 4 h 193"/>
                <a:gd name="T88" fmla="*/ 257 w 816"/>
                <a:gd name="T89" fmla="*/ 10 h 193"/>
                <a:gd name="T90" fmla="*/ 227 w 816"/>
                <a:gd name="T91" fmla="*/ 12 h 193"/>
                <a:gd name="T92" fmla="*/ 200 w 816"/>
                <a:gd name="T93" fmla="*/ 19 h 193"/>
                <a:gd name="T94" fmla="*/ 162 w 816"/>
                <a:gd name="T95" fmla="*/ 27 h 193"/>
                <a:gd name="T96" fmla="*/ 137 w 816"/>
                <a:gd name="T97" fmla="*/ 28 h 193"/>
                <a:gd name="T98" fmla="*/ 108 w 816"/>
                <a:gd name="T99" fmla="*/ 40 h 193"/>
                <a:gd name="T100" fmla="*/ 92 w 816"/>
                <a:gd name="T101" fmla="*/ 42 h 193"/>
                <a:gd name="T102" fmla="*/ 78 w 816"/>
                <a:gd name="T103" fmla="*/ 49 h 193"/>
                <a:gd name="T104" fmla="*/ 69 w 816"/>
                <a:gd name="T105" fmla="*/ 54 h 193"/>
                <a:gd name="T106" fmla="*/ 36 w 816"/>
                <a:gd name="T107" fmla="*/ 70 h 193"/>
                <a:gd name="T108" fmla="*/ 15 w 816"/>
                <a:gd name="T109" fmla="*/ 88 h 193"/>
                <a:gd name="T110" fmla="*/ 6 w 816"/>
                <a:gd name="T111" fmla="*/ 100 h 193"/>
                <a:gd name="T112" fmla="*/ 0 w 816"/>
                <a:gd name="T113" fmla="*/ 117 h 19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16"/>
                <a:gd name="T172" fmla="*/ 0 h 193"/>
                <a:gd name="T173" fmla="*/ 816 w 816"/>
                <a:gd name="T174" fmla="*/ 193 h 19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16" h="193">
                  <a:moveTo>
                    <a:pt x="0" y="117"/>
                  </a:moveTo>
                  <a:lnTo>
                    <a:pt x="3" y="142"/>
                  </a:lnTo>
                  <a:lnTo>
                    <a:pt x="15" y="157"/>
                  </a:lnTo>
                  <a:lnTo>
                    <a:pt x="33" y="168"/>
                  </a:lnTo>
                  <a:lnTo>
                    <a:pt x="53" y="181"/>
                  </a:lnTo>
                  <a:lnTo>
                    <a:pt x="69" y="187"/>
                  </a:lnTo>
                  <a:lnTo>
                    <a:pt x="83" y="193"/>
                  </a:lnTo>
                  <a:lnTo>
                    <a:pt x="99" y="189"/>
                  </a:lnTo>
                  <a:lnTo>
                    <a:pt x="132" y="177"/>
                  </a:lnTo>
                  <a:lnTo>
                    <a:pt x="156" y="169"/>
                  </a:lnTo>
                  <a:lnTo>
                    <a:pt x="206" y="159"/>
                  </a:lnTo>
                  <a:lnTo>
                    <a:pt x="255" y="153"/>
                  </a:lnTo>
                  <a:lnTo>
                    <a:pt x="303" y="147"/>
                  </a:lnTo>
                  <a:lnTo>
                    <a:pt x="348" y="145"/>
                  </a:lnTo>
                  <a:lnTo>
                    <a:pt x="398" y="144"/>
                  </a:lnTo>
                  <a:lnTo>
                    <a:pt x="444" y="144"/>
                  </a:lnTo>
                  <a:lnTo>
                    <a:pt x="494" y="145"/>
                  </a:lnTo>
                  <a:lnTo>
                    <a:pt x="545" y="153"/>
                  </a:lnTo>
                  <a:lnTo>
                    <a:pt x="561" y="154"/>
                  </a:lnTo>
                  <a:lnTo>
                    <a:pt x="588" y="156"/>
                  </a:lnTo>
                  <a:lnTo>
                    <a:pt x="638" y="162"/>
                  </a:lnTo>
                  <a:lnTo>
                    <a:pt x="683" y="174"/>
                  </a:lnTo>
                  <a:lnTo>
                    <a:pt x="705" y="181"/>
                  </a:lnTo>
                  <a:lnTo>
                    <a:pt x="728" y="190"/>
                  </a:lnTo>
                  <a:lnTo>
                    <a:pt x="758" y="184"/>
                  </a:lnTo>
                  <a:lnTo>
                    <a:pt x="777" y="169"/>
                  </a:lnTo>
                  <a:lnTo>
                    <a:pt x="801" y="153"/>
                  </a:lnTo>
                  <a:lnTo>
                    <a:pt x="816" y="133"/>
                  </a:lnTo>
                  <a:lnTo>
                    <a:pt x="816" y="120"/>
                  </a:lnTo>
                  <a:lnTo>
                    <a:pt x="812" y="106"/>
                  </a:lnTo>
                  <a:lnTo>
                    <a:pt x="807" y="97"/>
                  </a:lnTo>
                  <a:lnTo>
                    <a:pt x="797" y="84"/>
                  </a:lnTo>
                  <a:lnTo>
                    <a:pt x="783" y="76"/>
                  </a:lnTo>
                  <a:lnTo>
                    <a:pt x="767" y="63"/>
                  </a:lnTo>
                  <a:lnTo>
                    <a:pt x="747" y="57"/>
                  </a:lnTo>
                  <a:lnTo>
                    <a:pt x="708" y="39"/>
                  </a:lnTo>
                  <a:lnTo>
                    <a:pt x="644" y="22"/>
                  </a:lnTo>
                  <a:lnTo>
                    <a:pt x="591" y="15"/>
                  </a:lnTo>
                  <a:lnTo>
                    <a:pt x="528" y="4"/>
                  </a:lnTo>
                  <a:lnTo>
                    <a:pt x="465" y="3"/>
                  </a:lnTo>
                  <a:lnTo>
                    <a:pt x="398" y="0"/>
                  </a:lnTo>
                  <a:lnTo>
                    <a:pt x="339" y="4"/>
                  </a:lnTo>
                  <a:lnTo>
                    <a:pt x="320" y="3"/>
                  </a:lnTo>
                  <a:lnTo>
                    <a:pt x="293" y="4"/>
                  </a:lnTo>
                  <a:lnTo>
                    <a:pt x="257" y="10"/>
                  </a:lnTo>
                  <a:lnTo>
                    <a:pt x="227" y="12"/>
                  </a:lnTo>
                  <a:lnTo>
                    <a:pt x="200" y="19"/>
                  </a:lnTo>
                  <a:lnTo>
                    <a:pt x="162" y="27"/>
                  </a:lnTo>
                  <a:lnTo>
                    <a:pt x="137" y="28"/>
                  </a:lnTo>
                  <a:lnTo>
                    <a:pt x="108" y="40"/>
                  </a:lnTo>
                  <a:lnTo>
                    <a:pt x="92" y="42"/>
                  </a:lnTo>
                  <a:lnTo>
                    <a:pt x="78" y="49"/>
                  </a:lnTo>
                  <a:lnTo>
                    <a:pt x="69" y="54"/>
                  </a:lnTo>
                  <a:lnTo>
                    <a:pt x="36" y="70"/>
                  </a:lnTo>
                  <a:lnTo>
                    <a:pt x="15" y="88"/>
                  </a:lnTo>
                  <a:lnTo>
                    <a:pt x="6" y="100"/>
                  </a:lnTo>
                  <a:lnTo>
                    <a:pt x="0" y="117"/>
                  </a:lnTo>
                  <a:close/>
                </a:path>
              </a:pathLst>
            </a:custGeom>
            <a:grpFill/>
            <a:ln w="12700">
              <a:solidFill>
                <a:schemeClr val="tx1"/>
              </a:solidFill>
              <a:round/>
              <a:headEnd/>
              <a:tailEnd/>
            </a:ln>
          </p:spPr>
          <p:txBody>
            <a:bodyPr wrap="none" anchor="ctr"/>
            <a:lstStyle/>
            <a:p>
              <a:pPr eaLnBrk="1" hangingPunct="1">
                <a:buFontTx/>
                <a:buChar char="•"/>
                <a:defRPr/>
              </a:pPr>
              <a:endParaRPr lang="en-US" sz="2400">
                <a:solidFill>
                  <a:srgbClr val="000000"/>
                </a:solidFill>
                <a:latin typeface="Cambria"/>
              </a:endParaRPr>
            </a:p>
          </p:txBody>
        </p:sp>
        <p:sp>
          <p:nvSpPr>
            <p:cNvPr id="11" name="Line 4">
              <a:extLst>
                <a:ext uri="{FF2B5EF4-FFF2-40B4-BE49-F238E27FC236}">
                  <a16:creationId xmlns:a16="http://schemas.microsoft.com/office/drawing/2014/main" id="{E5C160BE-EF3D-4DF7-A086-9FE9E6771896}"/>
                </a:ext>
              </a:extLst>
            </p:cNvPr>
            <p:cNvSpPr>
              <a:spLocks noChangeAspect="1" noChangeShapeType="1"/>
            </p:cNvSpPr>
            <p:nvPr/>
          </p:nvSpPr>
          <p:spPr bwMode="auto">
            <a:xfrm flipV="1">
              <a:off x="1872" y="2244"/>
              <a:ext cx="0" cy="134"/>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12" name="Oval 5">
              <a:extLst>
                <a:ext uri="{FF2B5EF4-FFF2-40B4-BE49-F238E27FC236}">
                  <a16:creationId xmlns:a16="http://schemas.microsoft.com/office/drawing/2014/main" id="{B1B47592-5821-45C6-A438-B6391B67BDBB}"/>
                </a:ext>
              </a:extLst>
            </p:cNvPr>
            <p:cNvSpPr>
              <a:spLocks noChangeAspect="1" noChangeArrowheads="1"/>
            </p:cNvSpPr>
            <p:nvPr/>
          </p:nvSpPr>
          <p:spPr bwMode="auto">
            <a:xfrm>
              <a:off x="1824" y="2208"/>
              <a:ext cx="816" cy="240"/>
            </a:xfrm>
            <a:prstGeom prst="ellips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13" name="Freeform 6">
              <a:extLst>
                <a:ext uri="{FF2B5EF4-FFF2-40B4-BE49-F238E27FC236}">
                  <a16:creationId xmlns:a16="http://schemas.microsoft.com/office/drawing/2014/main" id="{F404F5EE-2479-4F24-9052-DE05AF8F9B59}"/>
                </a:ext>
              </a:extLst>
            </p:cNvPr>
            <p:cNvSpPr>
              <a:spLocks noChangeAspect="1"/>
            </p:cNvSpPr>
            <p:nvPr/>
          </p:nvSpPr>
          <p:spPr bwMode="auto">
            <a:xfrm>
              <a:off x="1822" y="2194"/>
              <a:ext cx="816" cy="251"/>
            </a:xfrm>
            <a:custGeom>
              <a:avLst/>
              <a:gdLst>
                <a:gd name="T0" fmla="*/ 0 w 816"/>
                <a:gd name="T1" fmla="*/ 5 h 251"/>
                <a:gd name="T2" fmla="*/ 30 w 816"/>
                <a:gd name="T3" fmla="*/ 35 h 251"/>
                <a:gd name="T4" fmla="*/ 49 w 816"/>
                <a:gd name="T5" fmla="*/ 47 h 251"/>
                <a:gd name="T6" fmla="*/ 91 w 816"/>
                <a:gd name="T7" fmla="*/ 65 h 251"/>
                <a:gd name="T8" fmla="*/ 145 w 816"/>
                <a:gd name="T9" fmla="*/ 80 h 251"/>
                <a:gd name="T10" fmla="*/ 193 w 816"/>
                <a:gd name="T11" fmla="*/ 90 h 251"/>
                <a:gd name="T12" fmla="*/ 241 w 816"/>
                <a:gd name="T13" fmla="*/ 98 h 251"/>
                <a:gd name="T14" fmla="*/ 291 w 816"/>
                <a:gd name="T15" fmla="*/ 105 h 251"/>
                <a:gd name="T16" fmla="*/ 334 w 816"/>
                <a:gd name="T17" fmla="*/ 105 h 251"/>
                <a:gd name="T18" fmla="*/ 382 w 816"/>
                <a:gd name="T19" fmla="*/ 108 h 251"/>
                <a:gd name="T20" fmla="*/ 435 w 816"/>
                <a:gd name="T21" fmla="*/ 107 h 251"/>
                <a:gd name="T22" fmla="*/ 484 w 816"/>
                <a:gd name="T23" fmla="*/ 105 h 251"/>
                <a:gd name="T24" fmla="*/ 528 w 816"/>
                <a:gd name="T25" fmla="*/ 105 h 251"/>
                <a:gd name="T26" fmla="*/ 579 w 816"/>
                <a:gd name="T27" fmla="*/ 96 h 251"/>
                <a:gd name="T28" fmla="*/ 622 w 816"/>
                <a:gd name="T29" fmla="*/ 90 h 251"/>
                <a:gd name="T30" fmla="*/ 672 w 816"/>
                <a:gd name="T31" fmla="*/ 78 h 251"/>
                <a:gd name="T32" fmla="*/ 718 w 816"/>
                <a:gd name="T33" fmla="*/ 68 h 251"/>
                <a:gd name="T34" fmla="*/ 768 w 816"/>
                <a:gd name="T35" fmla="*/ 45 h 251"/>
                <a:gd name="T36" fmla="*/ 792 w 816"/>
                <a:gd name="T37" fmla="*/ 29 h 251"/>
                <a:gd name="T38" fmla="*/ 816 w 816"/>
                <a:gd name="T39" fmla="*/ 0 h 251"/>
                <a:gd name="T40" fmla="*/ 816 w 816"/>
                <a:gd name="T41" fmla="*/ 138 h 251"/>
                <a:gd name="T42" fmla="*/ 798 w 816"/>
                <a:gd name="T43" fmla="*/ 170 h 251"/>
                <a:gd name="T44" fmla="*/ 771 w 816"/>
                <a:gd name="T45" fmla="*/ 188 h 251"/>
                <a:gd name="T46" fmla="*/ 717 w 816"/>
                <a:gd name="T47" fmla="*/ 210 h 251"/>
                <a:gd name="T48" fmla="*/ 673 w 816"/>
                <a:gd name="T49" fmla="*/ 222 h 251"/>
                <a:gd name="T50" fmla="*/ 624 w 816"/>
                <a:gd name="T51" fmla="*/ 234 h 251"/>
                <a:gd name="T52" fmla="*/ 582 w 816"/>
                <a:gd name="T53" fmla="*/ 239 h 251"/>
                <a:gd name="T54" fmla="*/ 525 w 816"/>
                <a:gd name="T55" fmla="*/ 245 h 251"/>
                <a:gd name="T56" fmla="*/ 483 w 816"/>
                <a:gd name="T57" fmla="*/ 249 h 251"/>
                <a:gd name="T58" fmla="*/ 427 w 816"/>
                <a:gd name="T59" fmla="*/ 251 h 251"/>
                <a:gd name="T60" fmla="*/ 384 w 816"/>
                <a:gd name="T61" fmla="*/ 251 h 251"/>
                <a:gd name="T62" fmla="*/ 330 w 816"/>
                <a:gd name="T63" fmla="*/ 249 h 251"/>
                <a:gd name="T64" fmla="*/ 285 w 816"/>
                <a:gd name="T65" fmla="*/ 248 h 251"/>
                <a:gd name="T66" fmla="*/ 232 w 816"/>
                <a:gd name="T67" fmla="*/ 240 h 251"/>
                <a:gd name="T68" fmla="*/ 193 w 816"/>
                <a:gd name="T69" fmla="*/ 231 h 251"/>
                <a:gd name="T70" fmla="*/ 136 w 816"/>
                <a:gd name="T71" fmla="*/ 222 h 251"/>
                <a:gd name="T72" fmla="*/ 84 w 816"/>
                <a:gd name="T73" fmla="*/ 204 h 251"/>
                <a:gd name="T74" fmla="*/ 42 w 816"/>
                <a:gd name="T75" fmla="*/ 185 h 251"/>
                <a:gd name="T76" fmla="*/ 19 w 816"/>
                <a:gd name="T77" fmla="*/ 167 h 251"/>
                <a:gd name="T78" fmla="*/ 0 w 816"/>
                <a:gd name="T79" fmla="*/ 140 h 251"/>
                <a:gd name="T80" fmla="*/ 0 w 816"/>
                <a:gd name="T81" fmla="*/ 5 h 25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816"/>
                <a:gd name="T124" fmla="*/ 0 h 251"/>
                <a:gd name="T125" fmla="*/ 816 w 816"/>
                <a:gd name="T126" fmla="*/ 251 h 25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816" h="251">
                  <a:moveTo>
                    <a:pt x="0" y="5"/>
                  </a:moveTo>
                  <a:lnTo>
                    <a:pt x="30" y="35"/>
                  </a:lnTo>
                  <a:lnTo>
                    <a:pt x="49" y="47"/>
                  </a:lnTo>
                  <a:lnTo>
                    <a:pt x="91" y="65"/>
                  </a:lnTo>
                  <a:lnTo>
                    <a:pt x="145" y="80"/>
                  </a:lnTo>
                  <a:lnTo>
                    <a:pt x="193" y="90"/>
                  </a:lnTo>
                  <a:lnTo>
                    <a:pt x="241" y="98"/>
                  </a:lnTo>
                  <a:lnTo>
                    <a:pt x="291" y="105"/>
                  </a:lnTo>
                  <a:lnTo>
                    <a:pt x="334" y="105"/>
                  </a:lnTo>
                  <a:lnTo>
                    <a:pt x="382" y="108"/>
                  </a:lnTo>
                  <a:lnTo>
                    <a:pt x="435" y="107"/>
                  </a:lnTo>
                  <a:lnTo>
                    <a:pt x="484" y="105"/>
                  </a:lnTo>
                  <a:lnTo>
                    <a:pt x="528" y="105"/>
                  </a:lnTo>
                  <a:lnTo>
                    <a:pt x="579" y="96"/>
                  </a:lnTo>
                  <a:lnTo>
                    <a:pt x="622" y="90"/>
                  </a:lnTo>
                  <a:lnTo>
                    <a:pt x="672" y="78"/>
                  </a:lnTo>
                  <a:lnTo>
                    <a:pt x="718" y="68"/>
                  </a:lnTo>
                  <a:lnTo>
                    <a:pt x="768" y="45"/>
                  </a:lnTo>
                  <a:lnTo>
                    <a:pt x="792" y="29"/>
                  </a:lnTo>
                  <a:lnTo>
                    <a:pt x="816" y="0"/>
                  </a:lnTo>
                  <a:lnTo>
                    <a:pt x="816" y="138"/>
                  </a:lnTo>
                  <a:lnTo>
                    <a:pt x="798" y="170"/>
                  </a:lnTo>
                  <a:lnTo>
                    <a:pt x="771" y="188"/>
                  </a:lnTo>
                  <a:lnTo>
                    <a:pt x="717" y="210"/>
                  </a:lnTo>
                  <a:lnTo>
                    <a:pt x="673" y="222"/>
                  </a:lnTo>
                  <a:lnTo>
                    <a:pt x="624" y="234"/>
                  </a:lnTo>
                  <a:lnTo>
                    <a:pt x="582" y="239"/>
                  </a:lnTo>
                  <a:lnTo>
                    <a:pt x="525" y="245"/>
                  </a:lnTo>
                  <a:lnTo>
                    <a:pt x="483" y="249"/>
                  </a:lnTo>
                  <a:lnTo>
                    <a:pt x="427" y="251"/>
                  </a:lnTo>
                  <a:lnTo>
                    <a:pt x="384" y="251"/>
                  </a:lnTo>
                  <a:lnTo>
                    <a:pt x="330" y="249"/>
                  </a:lnTo>
                  <a:lnTo>
                    <a:pt x="285" y="248"/>
                  </a:lnTo>
                  <a:lnTo>
                    <a:pt x="232" y="240"/>
                  </a:lnTo>
                  <a:lnTo>
                    <a:pt x="193" y="231"/>
                  </a:lnTo>
                  <a:lnTo>
                    <a:pt x="136" y="222"/>
                  </a:lnTo>
                  <a:lnTo>
                    <a:pt x="84" y="204"/>
                  </a:lnTo>
                  <a:lnTo>
                    <a:pt x="42" y="185"/>
                  </a:lnTo>
                  <a:lnTo>
                    <a:pt x="19" y="167"/>
                  </a:lnTo>
                  <a:lnTo>
                    <a:pt x="0" y="140"/>
                  </a:lnTo>
                  <a:lnTo>
                    <a:pt x="0" y="5"/>
                  </a:lnTo>
                  <a:close/>
                </a:path>
              </a:pathLst>
            </a:custGeom>
            <a:grpFill/>
            <a:ln w="12700">
              <a:solidFill>
                <a:schemeClr val="tx1"/>
              </a:solidFill>
              <a:round/>
              <a:headEnd/>
              <a:tailEnd/>
            </a:ln>
          </p:spPr>
          <p:txBody>
            <a:bodyPr wrap="none" anchor="ctr"/>
            <a:lstStyle/>
            <a:p>
              <a:pPr eaLnBrk="1" hangingPunct="1">
                <a:buFontTx/>
                <a:buChar char="•"/>
                <a:defRPr/>
              </a:pPr>
              <a:endParaRPr lang="en-US" sz="2400">
                <a:solidFill>
                  <a:srgbClr val="000000"/>
                </a:solidFill>
                <a:latin typeface="Cambria"/>
              </a:endParaRPr>
            </a:p>
          </p:txBody>
        </p:sp>
        <p:sp>
          <p:nvSpPr>
            <p:cNvPr id="14" name="Oval 7">
              <a:extLst>
                <a:ext uri="{FF2B5EF4-FFF2-40B4-BE49-F238E27FC236}">
                  <a16:creationId xmlns:a16="http://schemas.microsoft.com/office/drawing/2014/main" id="{BF685850-4EB7-4E98-A564-DBF109A9D11A}"/>
                </a:ext>
              </a:extLst>
            </p:cNvPr>
            <p:cNvSpPr>
              <a:spLocks noChangeAspect="1" noChangeArrowheads="1"/>
            </p:cNvSpPr>
            <p:nvPr/>
          </p:nvSpPr>
          <p:spPr bwMode="auto">
            <a:xfrm>
              <a:off x="1824" y="2064"/>
              <a:ext cx="816" cy="240"/>
            </a:xfrm>
            <a:prstGeom prst="ellipse">
              <a:avLst/>
            </a:prstGeom>
            <a:grpFill/>
            <a:ln w="2540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15" name="Line 8">
              <a:extLst>
                <a:ext uri="{FF2B5EF4-FFF2-40B4-BE49-F238E27FC236}">
                  <a16:creationId xmlns:a16="http://schemas.microsoft.com/office/drawing/2014/main" id="{8CBF17DA-354A-453D-803E-DA62061331BD}"/>
                </a:ext>
              </a:extLst>
            </p:cNvPr>
            <p:cNvSpPr>
              <a:spLocks noChangeAspect="1" noChangeShapeType="1"/>
            </p:cNvSpPr>
            <p:nvPr/>
          </p:nvSpPr>
          <p:spPr bwMode="auto">
            <a:xfrm flipV="1">
              <a:off x="1824" y="2183"/>
              <a:ext cx="0" cy="155"/>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16" name="Line 9">
              <a:extLst>
                <a:ext uri="{FF2B5EF4-FFF2-40B4-BE49-F238E27FC236}">
                  <a16:creationId xmlns:a16="http://schemas.microsoft.com/office/drawing/2014/main" id="{C00D95A7-EA4F-4C61-A0E1-75322D5F61E1}"/>
                </a:ext>
              </a:extLst>
            </p:cNvPr>
            <p:cNvSpPr>
              <a:spLocks noChangeAspect="1" noChangeShapeType="1"/>
            </p:cNvSpPr>
            <p:nvPr/>
          </p:nvSpPr>
          <p:spPr bwMode="auto">
            <a:xfrm flipV="1">
              <a:off x="1872" y="2244"/>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17" name="Line 10">
              <a:extLst>
                <a:ext uri="{FF2B5EF4-FFF2-40B4-BE49-F238E27FC236}">
                  <a16:creationId xmlns:a16="http://schemas.microsoft.com/office/drawing/2014/main" id="{72368A6E-A684-48D5-9E6A-3B99572E9E7B}"/>
                </a:ext>
              </a:extLst>
            </p:cNvPr>
            <p:cNvSpPr>
              <a:spLocks noChangeAspect="1" noChangeShapeType="1"/>
            </p:cNvSpPr>
            <p:nvPr/>
          </p:nvSpPr>
          <p:spPr bwMode="auto">
            <a:xfrm flipV="1">
              <a:off x="1968" y="2276"/>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18" name="Line 11">
              <a:extLst>
                <a:ext uri="{FF2B5EF4-FFF2-40B4-BE49-F238E27FC236}">
                  <a16:creationId xmlns:a16="http://schemas.microsoft.com/office/drawing/2014/main" id="{47F65000-890D-475A-9610-322ED4F510E4}"/>
                </a:ext>
              </a:extLst>
            </p:cNvPr>
            <p:cNvSpPr>
              <a:spLocks noChangeAspect="1" noChangeShapeType="1"/>
            </p:cNvSpPr>
            <p:nvPr/>
          </p:nvSpPr>
          <p:spPr bwMode="auto">
            <a:xfrm flipV="1">
              <a:off x="2016" y="2285"/>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19" name="Line 12">
              <a:extLst>
                <a:ext uri="{FF2B5EF4-FFF2-40B4-BE49-F238E27FC236}">
                  <a16:creationId xmlns:a16="http://schemas.microsoft.com/office/drawing/2014/main" id="{B94AC755-3834-4729-A0FE-DCB34D71DDEC}"/>
                </a:ext>
              </a:extLst>
            </p:cNvPr>
            <p:cNvSpPr>
              <a:spLocks noChangeAspect="1" noChangeShapeType="1"/>
            </p:cNvSpPr>
            <p:nvPr/>
          </p:nvSpPr>
          <p:spPr bwMode="auto">
            <a:xfrm flipV="1">
              <a:off x="2064" y="2294"/>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20" name="Line 13">
              <a:extLst>
                <a:ext uri="{FF2B5EF4-FFF2-40B4-BE49-F238E27FC236}">
                  <a16:creationId xmlns:a16="http://schemas.microsoft.com/office/drawing/2014/main" id="{7A3594A3-1F0B-4FE5-A20B-267CCAD6167A}"/>
                </a:ext>
              </a:extLst>
            </p:cNvPr>
            <p:cNvSpPr>
              <a:spLocks noChangeAspect="1" noChangeShapeType="1"/>
            </p:cNvSpPr>
            <p:nvPr/>
          </p:nvSpPr>
          <p:spPr bwMode="auto">
            <a:xfrm flipV="1">
              <a:off x="2112" y="2299"/>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21" name="Line 14">
              <a:extLst>
                <a:ext uri="{FF2B5EF4-FFF2-40B4-BE49-F238E27FC236}">
                  <a16:creationId xmlns:a16="http://schemas.microsoft.com/office/drawing/2014/main" id="{94CF47E6-C21D-41BB-AE0E-CA5F99D0E468}"/>
                </a:ext>
              </a:extLst>
            </p:cNvPr>
            <p:cNvSpPr>
              <a:spLocks noChangeAspect="1" noChangeShapeType="1"/>
            </p:cNvSpPr>
            <p:nvPr/>
          </p:nvSpPr>
          <p:spPr bwMode="auto">
            <a:xfrm flipV="1">
              <a:off x="2160" y="2303"/>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22" name="Line 15">
              <a:extLst>
                <a:ext uri="{FF2B5EF4-FFF2-40B4-BE49-F238E27FC236}">
                  <a16:creationId xmlns:a16="http://schemas.microsoft.com/office/drawing/2014/main" id="{0C49A809-4464-4E81-8979-FFDB14160C77}"/>
                </a:ext>
              </a:extLst>
            </p:cNvPr>
            <p:cNvSpPr>
              <a:spLocks noChangeAspect="1" noChangeShapeType="1"/>
            </p:cNvSpPr>
            <p:nvPr/>
          </p:nvSpPr>
          <p:spPr bwMode="auto">
            <a:xfrm flipV="1">
              <a:off x="2208" y="2302"/>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23" name="Line 16">
              <a:extLst>
                <a:ext uri="{FF2B5EF4-FFF2-40B4-BE49-F238E27FC236}">
                  <a16:creationId xmlns:a16="http://schemas.microsoft.com/office/drawing/2014/main" id="{CC94CEC2-6F77-4F0B-ACAD-E894660D9033}"/>
                </a:ext>
              </a:extLst>
            </p:cNvPr>
            <p:cNvSpPr>
              <a:spLocks noChangeAspect="1" noChangeShapeType="1"/>
            </p:cNvSpPr>
            <p:nvPr/>
          </p:nvSpPr>
          <p:spPr bwMode="auto">
            <a:xfrm flipV="1">
              <a:off x="2256" y="2306"/>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24" name="Line 17">
              <a:extLst>
                <a:ext uri="{FF2B5EF4-FFF2-40B4-BE49-F238E27FC236}">
                  <a16:creationId xmlns:a16="http://schemas.microsoft.com/office/drawing/2014/main" id="{13B8A593-C608-4D18-AD3F-202A3C111077}"/>
                </a:ext>
              </a:extLst>
            </p:cNvPr>
            <p:cNvSpPr>
              <a:spLocks noChangeAspect="1" noChangeShapeType="1"/>
            </p:cNvSpPr>
            <p:nvPr/>
          </p:nvSpPr>
          <p:spPr bwMode="auto">
            <a:xfrm flipV="1">
              <a:off x="2304" y="2303"/>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25" name="Line 18">
              <a:extLst>
                <a:ext uri="{FF2B5EF4-FFF2-40B4-BE49-F238E27FC236}">
                  <a16:creationId xmlns:a16="http://schemas.microsoft.com/office/drawing/2014/main" id="{7829C4A2-5306-43C2-8A6B-37EB41026179}"/>
                </a:ext>
              </a:extLst>
            </p:cNvPr>
            <p:cNvSpPr>
              <a:spLocks noChangeAspect="1" noChangeShapeType="1"/>
            </p:cNvSpPr>
            <p:nvPr/>
          </p:nvSpPr>
          <p:spPr bwMode="auto">
            <a:xfrm flipV="1">
              <a:off x="2352" y="2299"/>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26" name="Line 19">
              <a:extLst>
                <a:ext uri="{FF2B5EF4-FFF2-40B4-BE49-F238E27FC236}">
                  <a16:creationId xmlns:a16="http://schemas.microsoft.com/office/drawing/2014/main" id="{24F5407A-5863-48C9-AEC5-92C8B6015C5E}"/>
                </a:ext>
              </a:extLst>
            </p:cNvPr>
            <p:cNvSpPr>
              <a:spLocks noChangeAspect="1" noChangeShapeType="1"/>
            </p:cNvSpPr>
            <p:nvPr/>
          </p:nvSpPr>
          <p:spPr bwMode="auto">
            <a:xfrm flipV="1">
              <a:off x="2400" y="2291"/>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27" name="Line 20">
              <a:extLst>
                <a:ext uri="{FF2B5EF4-FFF2-40B4-BE49-F238E27FC236}">
                  <a16:creationId xmlns:a16="http://schemas.microsoft.com/office/drawing/2014/main" id="{28C232C6-F09E-4227-8371-EF0A4EBAC00A}"/>
                </a:ext>
              </a:extLst>
            </p:cNvPr>
            <p:cNvSpPr>
              <a:spLocks noChangeAspect="1" noChangeShapeType="1"/>
            </p:cNvSpPr>
            <p:nvPr/>
          </p:nvSpPr>
          <p:spPr bwMode="auto">
            <a:xfrm flipV="1">
              <a:off x="2448" y="2286"/>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28" name="Line 21">
              <a:extLst>
                <a:ext uri="{FF2B5EF4-FFF2-40B4-BE49-F238E27FC236}">
                  <a16:creationId xmlns:a16="http://schemas.microsoft.com/office/drawing/2014/main" id="{B8B05D30-A2DE-45C8-983D-5FD2910D8178}"/>
                </a:ext>
              </a:extLst>
            </p:cNvPr>
            <p:cNvSpPr>
              <a:spLocks noChangeAspect="1" noChangeShapeType="1"/>
            </p:cNvSpPr>
            <p:nvPr/>
          </p:nvSpPr>
          <p:spPr bwMode="auto">
            <a:xfrm flipV="1">
              <a:off x="2496" y="2275"/>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29" name="Line 22">
              <a:extLst>
                <a:ext uri="{FF2B5EF4-FFF2-40B4-BE49-F238E27FC236}">
                  <a16:creationId xmlns:a16="http://schemas.microsoft.com/office/drawing/2014/main" id="{50379D63-3F20-4CE9-B915-47999CE00D83}"/>
                </a:ext>
              </a:extLst>
            </p:cNvPr>
            <p:cNvSpPr>
              <a:spLocks noChangeAspect="1" noChangeShapeType="1"/>
            </p:cNvSpPr>
            <p:nvPr/>
          </p:nvSpPr>
          <p:spPr bwMode="auto">
            <a:xfrm flipV="1">
              <a:off x="2544" y="2263"/>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30" name="Line 23">
              <a:extLst>
                <a:ext uri="{FF2B5EF4-FFF2-40B4-BE49-F238E27FC236}">
                  <a16:creationId xmlns:a16="http://schemas.microsoft.com/office/drawing/2014/main" id="{DD20C842-2437-4A7E-A204-11CBB60C852A}"/>
                </a:ext>
              </a:extLst>
            </p:cNvPr>
            <p:cNvSpPr>
              <a:spLocks noChangeAspect="1" noChangeShapeType="1"/>
            </p:cNvSpPr>
            <p:nvPr/>
          </p:nvSpPr>
          <p:spPr bwMode="auto">
            <a:xfrm flipV="1">
              <a:off x="2592" y="2241"/>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31" name="Line 24">
              <a:extLst>
                <a:ext uri="{FF2B5EF4-FFF2-40B4-BE49-F238E27FC236}">
                  <a16:creationId xmlns:a16="http://schemas.microsoft.com/office/drawing/2014/main" id="{D6B70D01-0A2C-4398-B8EE-D8DF889C7EC5}"/>
                </a:ext>
              </a:extLst>
            </p:cNvPr>
            <p:cNvSpPr>
              <a:spLocks noChangeAspect="1" noChangeShapeType="1"/>
            </p:cNvSpPr>
            <p:nvPr/>
          </p:nvSpPr>
          <p:spPr bwMode="auto">
            <a:xfrm flipV="1">
              <a:off x="1885" y="2122"/>
              <a:ext cx="0" cy="122"/>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32" name="Line 25">
              <a:extLst>
                <a:ext uri="{FF2B5EF4-FFF2-40B4-BE49-F238E27FC236}">
                  <a16:creationId xmlns:a16="http://schemas.microsoft.com/office/drawing/2014/main" id="{71E10788-8992-4938-9CA8-AC78A852F9BD}"/>
                </a:ext>
              </a:extLst>
            </p:cNvPr>
            <p:cNvSpPr>
              <a:spLocks noChangeAspect="1" noChangeShapeType="1"/>
            </p:cNvSpPr>
            <p:nvPr/>
          </p:nvSpPr>
          <p:spPr bwMode="auto">
            <a:xfrm flipV="1">
              <a:off x="1933" y="2101"/>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33" name="Line 26">
              <a:extLst>
                <a:ext uri="{FF2B5EF4-FFF2-40B4-BE49-F238E27FC236}">
                  <a16:creationId xmlns:a16="http://schemas.microsoft.com/office/drawing/2014/main" id="{3A6C0D87-FFC5-467C-B75C-77498C686224}"/>
                </a:ext>
              </a:extLst>
            </p:cNvPr>
            <p:cNvSpPr>
              <a:spLocks noChangeAspect="1" noChangeShapeType="1"/>
            </p:cNvSpPr>
            <p:nvPr/>
          </p:nvSpPr>
          <p:spPr bwMode="auto">
            <a:xfrm flipV="1">
              <a:off x="1981" y="2091"/>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34" name="Line 27">
              <a:extLst>
                <a:ext uri="{FF2B5EF4-FFF2-40B4-BE49-F238E27FC236}">
                  <a16:creationId xmlns:a16="http://schemas.microsoft.com/office/drawing/2014/main" id="{3B3FD0BD-472F-4714-B983-E66B7F3483CD}"/>
                </a:ext>
              </a:extLst>
            </p:cNvPr>
            <p:cNvSpPr>
              <a:spLocks noChangeAspect="1" noChangeShapeType="1"/>
            </p:cNvSpPr>
            <p:nvPr/>
          </p:nvSpPr>
          <p:spPr bwMode="auto">
            <a:xfrm flipV="1">
              <a:off x="2029" y="2078"/>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35" name="Line 28">
              <a:extLst>
                <a:ext uri="{FF2B5EF4-FFF2-40B4-BE49-F238E27FC236}">
                  <a16:creationId xmlns:a16="http://schemas.microsoft.com/office/drawing/2014/main" id="{EEBA50BC-D933-441E-B7AB-512B6E6CBC53}"/>
                </a:ext>
              </a:extLst>
            </p:cNvPr>
            <p:cNvSpPr>
              <a:spLocks noChangeAspect="1" noChangeShapeType="1"/>
            </p:cNvSpPr>
            <p:nvPr/>
          </p:nvSpPr>
          <p:spPr bwMode="auto">
            <a:xfrm flipV="1">
              <a:off x="2077" y="2073"/>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36" name="Line 29">
              <a:extLst>
                <a:ext uri="{FF2B5EF4-FFF2-40B4-BE49-F238E27FC236}">
                  <a16:creationId xmlns:a16="http://schemas.microsoft.com/office/drawing/2014/main" id="{3408A519-E535-48E3-951E-E289ED722482}"/>
                </a:ext>
              </a:extLst>
            </p:cNvPr>
            <p:cNvSpPr>
              <a:spLocks noChangeAspect="1" noChangeShapeType="1"/>
            </p:cNvSpPr>
            <p:nvPr/>
          </p:nvSpPr>
          <p:spPr bwMode="auto">
            <a:xfrm flipV="1">
              <a:off x="2125" y="2069"/>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37" name="Line 30">
              <a:extLst>
                <a:ext uri="{FF2B5EF4-FFF2-40B4-BE49-F238E27FC236}">
                  <a16:creationId xmlns:a16="http://schemas.microsoft.com/office/drawing/2014/main" id="{966CAACC-5250-41F8-B795-A49038C1DF7B}"/>
                </a:ext>
              </a:extLst>
            </p:cNvPr>
            <p:cNvSpPr>
              <a:spLocks noChangeAspect="1" noChangeShapeType="1"/>
            </p:cNvSpPr>
            <p:nvPr/>
          </p:nvSpPr>
          <p:spPr bwMode="auto">
            <a:xfrm flipV="1">
              <a:off x="2173" y="2064"/>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38" name="Line 31">
              <a:extLst>
                <a:ext uri="{FF2B5EF4-FFF2-40B4-BE49-F238E27FC236}">
                  <a16:creationId xmlns:a16="http://schemas.microsoft.com/office/drawing/2014/main" id="{E7A6B6F0-E4C5-4DEE-872F-124B68B05129}"/>
                </a:ext>
              </a:extLst>
            </p:cNvPr>
            <p:cNvSpPr>
              <a:spLocks noChangeAspect="1" noChangeShapeType="1"/>
            </p:cNvSpPr>
            <p:nvPr/>
          </p:nvSpPr>
          <p:spPr bwMode="auto">
            <a:xfrm flipV="1">
              <a:off x="2221" y="2063"/>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39" name="Line 32">
              <a:extLst>
                <a:ext uri="{FF2B5EF4-FFF2-40B4-BE49-F238E27FC236}">
                  <a16:creationId xmlns:a16="http://schemas.microsoft.com/office/drawing/2014/main" id="{4A27F588-1618-4C98-877D-59D55564162A}"/>
                </a:ext>
              </a:extLst>
            </p:cNvPr>
            <p:cNvSpPr>
              <a:spLocks noChangeAspect="1" noChangeShapeType="1"/>
            </p:cNvSpPr>
            <p:nvPr/>
          </p:nvSpPr>
          <p:spPr bwMode="auto">
            <a:xfrm flipV="1">
              <a:off x="2269" y="2067"/>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40" name="Line 33">
              <a:extLst>
                <a:ext uri="{FF2B5EF4-FFF2-40B4-BE49-F238E27FC236}">
                  <a16:creationId xmlns:a16="http://schemas.microsoft.com/office/drawing/2014/main" id="{7DAE7FA2-8503-4BDD-8ED9-8D9924DF3650}"/>
                </a:ext>
              </a:extLst>
            </p:cNvPr>
            <p:cNvSpPr>
              <a:spLocks noChangeAspect="1" noChangeShapeType="1"/>
            </p:cNvSpPr>
            <p:nvPr/>
          </p:nvSpPr>
          <p:spPr bwMode="auto">
            <a:xfrm flipV="1">
              <a:off x="2317" y="2064"/>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41" name="Line 34">
              <a:extLst>
                <a:ext uri="{FF2B5EF4-FFF2-40B4-BE49-F238E27FC236}">
                  <a16:creationId xmlns:a16="http://schemas.microsoft.com/office/drawing/2014/main" id="{B9DF2D87-2E2F-488A-A6CC-1F121028EA8A}"/>
                </a:ext>
              </a:extLst>
            </p:cNvPr>
            <p:cNvSpPr>
              <a:spLocks noChangeAspect="1" noChangeShapeType="1"/>
            </p:cNvSpPr>
            <p:nvPr/>
          </p:nvSpPr>
          <p:spPr bwMode="auto">
            <a:xfrm flipV="1">
              <a:off x="2368" y="2071"/>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42" name="Line 35">
              <a:extLst>
                <a:ext uri="{FF2B5EF4-FFF2-40B4-BE49-F238E27FC236}">
                  <a16:creationId xmlns:a16="http://schemas.microsoft.com/office/drawing/2014/main" id="{96D1AA61-0374-4165-9E10-6FB0245BCE5C}"/>
                </a:ext>
              </a:extLst>
            </p:cNvPr>
            <p:cNvSpPr>
              <a:spLocks noChangeAspect="1" noChangeShapeType="1"/>
            </p:cNvSpPr>
            <p:nvPr/>
          </p:nvSpPr>
          <p:spPr bwMode="auto">
            <a:xfrm flipV="1">
              <a:off x="2413" y="2076"/>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43" name="Line 36">
              <a:extLst>
                <a:ext uri="{FF2B5EF4-FFF2-40B4-BE49-F238E27FC236}">
                  <a16:creationId xmlns:a16="http://schemas.microsoft.com/office/drawing/2014/main" id="{E9797439-944E-4529-82C1-E54EDD89CDDA}"/>
                </a:ext>
              </a:extLst>
            </p:cNvPr>
            <p:cNvSpPr>
              <a:spLocks noChangeAspect="1" noChangeShapeType="1"/>
            </p:cNvSpPr>
            <p:nvPr/>
          </p:nvSpPr>
          <p:spPr bwMode="auto">
            <a:xfrm flipV="1">
              <a:off x="2461" y="2084"/>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44" name="Line 37">
              <a:extLst>
                <a:ext uri="{FF2B5EF4-FFF2-40B4-BE49-F238E27FC236}">
                  <a16:creationId xmlns:a16="http://schemas.microsoft.com/office/drawing/2014/main" id="{3A65477C-070E-4392-AB0E-FF653B008D43}"/>
                </a:ext>
              </a:extLst>
            </p:cNvPr>
            <p:cNvSpPr>
              <a:spLocks noChangeAspect="1" noChangeShapeType="1"/>
            </p:cNvSpPr>
            <p:nvPr/>
          </p:nvSpPr>
          <p:spPr bwMode="auto">
            <a:xfrm flipV="1">
              <a:off x="2509" y="2093"/>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45" name="Line 38">
              <a:extLst>
                <a:ext uri="{FF2B5EF4-FFF2-40B4-BE49-F238E27FC236}">
                  <a16:creationId xmlns:a16="http://schemas.microsoft.com/office/drawing/2014/main" id="{D727937C-7C73-4A2A-A707-7AAF434C3706}"/>
                </a:ext>
              </a:extLst>
            </p:cNvPr>
            <p:cNvSpPr>
              <a:spLocks noChangeAspect="1" noChangeShapeType="1"/>
            </p:cNvSpPr>
            <p:nvPr/>
          </p:nvSpPr>
          <p:spPr bwMode="auto">
            <a:xfrm flipV="1">
              <a:off x="2557" y="2111"/>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46" name="Line 39">
              <a:extLst>
                <a:ext uri="{FF2B5EF4-FFF2-40B4-BE49-F238E27FC236}">
                  <a16:creationId xmlns:a16="http://schemas.microsoft.com/office/drawing/2014/main" id="{01BD34AE-C3B1-4C70-9C0E-DBA3A4DCFA67}"/>
                </a:ext>
              </a:extLst>
            </p:cNvPr>
            <p:cNvSpPr>
              <a:spLocks noChangeAspect="1" noChangeShapeType="1"/>
            </p:cNvSpPr>
            <p:nvPr/>
          </p:nvSpPr>
          <p:spPr bwMode="auto">
            <a:xfrm flipV="1">
              <a:off x="2605" y="2137"/>
              <a:ext cx="0" cy="95"/>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47" name="Line 40">
              <a:extLst>
                <a:ext uri="{FF2B5EF4-FFF2-40B4-BE49-F238E27FC236}">
                  <a16:creationId xmlns:a16="http://schemas.microsoft.com/office/drawing/2014/main" id="{6386EDC7-2C0F-41AF-A73B-CC2209D76620}"/>
                </a:ext>
              </a:extLst>
            </p:cNvPr>
            <p:cNvSpPr>
              <a:spLocks noChangeAspect="1" noChangeShapeType="1"/>
            </p:cNvSpPr>
            <p:nvPr/>
          </p:nvSpPr>
          <p:spPr bwMode="auto">
            <a:xfrm flipV="1">
              <a:off x="1923" y="2264"/>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48" name="Arc 41">
              <a:extLst>
                <a:ext uri="{FF2B5EF4-FFF2-40B4-BE49-F238E27FC236}">
                  <a16:creationId xmlns:a16="http://schemas.microsoft.com/office/drawing/2014/main" id="{5B4BA324-BBC7-491C-B61A-08533FCA40E8}"/>
                </a:ext>
              </a:extLst>
            </p:cNvPr>
            <p:cNvSpPr>
              <a:spLocks noChangeAspect="1"/>
            </p:cNvSpPr>
            <p:nvPr/>
          </p:nvSpPr>
          <p:spPr bwMode="auto">
            <a:xfrm flipH="1" flipV="1">
              <a:off x="1823" y="2318"/>
              <a:ext cx="404" cy="129"/>
            </a:xfrm>
            <a:custGeom>
              <a:avLst/>
              <a:gdLst>
                <a:gd name="T0" fmla="*/ 0 w 24278"/>
                <a:gd name="T1" fmla="*/ 0 h 21600"/>
                <a:gd name="T2" fmla="*/ 7 w 24278"/>
                <a:gd name="T3" fmla="*/ 1 h 21600"/>
                <a:gd name="T4" fmla="*/ 1 w 24278"/>
                <a:gd name="T5" fmla="*/ 1 h 21600"/>
                <a:gd name="T6" fmla="*/ 0 60000 65536"/>
                <a:gd name="T7" fmla="*/ 0 60000 65536"/>
                <a:gd name="T8" fmla="*/ 0 60000 65536"/>
                <a:gd name="T9" fmla="*/ 0 w 24278"/>
                <a:gd name="T10" fmla="*/ 0 h 21600"/>
                <a:gd name="T11" fmla="*/ 24278 w 24278"/>
                <a:gd name="T12" fmla="*/ 21600 h 21600"/>
              </a:gdLst>
              <a:ahLst/>
              <a:cxnLst>
                <a:cxn ang="T6">
                  <a:pos x="T0" y="T1"/>
                </a:cxn>
                <a:cxn ang="T7">
                  <a:pos x="T2" y="T3"/>
                </a:cxn>
                <a:cxn ang="T8">
                  <a:pos x="T4" y="T5"/>
                </a:cxn>
              </a:cxnLst>
              <a:rect l="T9" t="T10" r="T11" b="T12"/>
              <a:pathLst>
                <a:path w="24278" h="21600" fill="none" extrusionOk="0">
                  <a:moveTo>
                    <a:pt x="-1" y="173"/>
                  </a:moveTo>
                  <a:cubicBezTo>
                    <a:pt x="906" y="57"/>
                    <a:pt x="1818" y="-1"/>
                    <a:pt x="2732" y="0"/>
                  </a:cubicBezTo>
                  <a:cubicBezTo>
                    <a:pt x="14071" y="0"/>
                    <a:pt x="23480" y="8768"/>
                    <a:pt x="24278" y="20079"/>
                  </a:cubicBezTo>
                </a:path>
                <a:path w="24278" h="21600" stroke="0" extrusionOk="0">
                  <a:moveTo>
                    <a:pt x="-1" y="173"/>
                  </a:moveTo>
                  <a:cubicBezTo>
                    <a:pt x="906" y="57"/>
                    <a:pt x="1818" y="-1"/>
                    <a:pt x="2732" y="0"/>
                  </a:cubicBezTo>
                  <a:cubicBezTo>
                    <a:pt x="14071" y="0"/>
                    <a:pt x="23480" y="8768"/>
                    <a:pt x="24278" y="20079"/>
                  </a:cubicBezTo>
                  <a:lnTo>
                    <a:pt x="2732" y="21600"/>
                  </a:lnTo>
                  <a:close/>
                </a:path>
              </a:pathLst>
            </a:custGeom>
            <a:grpFill/>
            <a:ln w="15875">
              <a:solidFill>
                <a:schemeClr val="tx1"/>
              </a:solidFill>
              <a:round/>
              <a:headEnd/>
              <a:tailEnd/>
            </a:ln>
          </p:spPr>
          <p:txBody>
            <a:bodyPr wrap="none" anchor="ctr"/>
            <a:lstStyle/>
            <a:p>
              <a:pPr eaLnBrk="1" hangingPunct="1">
                <a:buFontTx/>
                <a:buChar char="•"/>
                <a:defRPr/>
              </a:pPr>
              <a:endParaRPr lang="en-US" sz="2400">
                <a:solidFill>
                  <a:srgbClr val="000000"/>
                </a:solidFill>
                <a:latin typeface="Cambria"/>
              </a:endParaRPr>
            </a:p>
          </p:txBody>
        </p:sp>
        <p:sp>
          <p:nvSpPr>
            <p:cNvPr id="49" name="Arc 42">
              <a:extLst>
                <a:ext uri="{FF2B5EF4-FFF2-40B4-BE49-F238E27FC236}">
                  <a16:creationId xmlns:a16="http://schemas.microsoft.com/office/drawing/2014/main" id="{78754D52-541A-4B1E-A932-B3600AC3CEDC}"/>
                </a:ext>
              </a:extLst>
            </p:cNvPr>
            <p:cNvSpPr>
              <a:spLocks noChangeAspect="1"/>
            </p:cNvSpPr>
            <p:nvPr/>
          </p:nvSpPr>
          <p:spPr bwMode="auto">
            <a:xfrm flipV="1">
              <a:off x="2220" y="2318"/>
              <a:ext cx="415" cy="129"/>
            </a:xfrm>
            <a:custGeom>
              <a:avLst/>
              <a:gdLst>
                <a:gd name="T0" fmla="*/ 0 w 24452"/>
                <a:gd name="T1" fmla="*/ 0 h 21600"/>
                <a:gd name="T2" fmla="*/ 7 w 24452"/>
                <a:gd name="T3" fmla="*/ 1 h 21600"/>
                <a:gd name="T4" fmla="*/ 1 w 24452"/>
                <a:gd name="T5" fmla="*/ 1 h 21600"/>
                <a:gd name="T6" fmla="*/ 0 60000 65536"/>
                <a:gd name="T7" fmla="*/ 0 60000 65536"/>
                <a:gd name="T8" fmla="*/ 0 60000 65536"/>
                <a:gd name="T9" fmla="*/ 0 w 24452"/>
                <a:gd name="T10" fmla="*/ 0 h 21600"/>
                <a:gd name="T11" fmla="*/ 24452 w 24452"/>
                <a:gd name="T12" fmla="*/ 21600 h 21600"/>
              </a:gdLst>
              <a:ahLst/>
              <a:cxnLst>
                <a:cxn ang="T6">
                  <a:pos x="T0" y="T1"/>
                </a:cxn>
                <a:cxn ang="T7">
                  <a:pos x="T2" y="T3"/>
                </a:cxn>
                <a:cxn ang="T8">
                  <a:pos x="T4" y="T5"/>
                </a:cxn>
              </a:cxnLst>
              <a:rect l="T9" t="T10" r="T11" b="T12"/>
              <a:pathLst>
                <a:path w="24452" h="21600" fill="none" extrusionOk="0">
                  <a:moveTo>
                    <a:pt x="0" y="294"/>
                  </a:moveTo>
                  <a:cubicBezTo>
                    <a:pt x="1174" y="98"/>
                    <a:pt x="2362" y="-1"/>
                    <a:pt x="3553" y="0"/>
                  </a:cubicBezTo>
                  <a:cubicBezTo>
                    <a:pt x="13380" y="0"/>
                    <a:pt x="21968" y="6633"/>
                    <a:pt x="24452" y="16141"/>
                  </a:cubicBezTo>
                </a:path>
                <a:path w="24452" h="21600" stroke="0" extrusionOk="0">
                  <a:moveTo>
                    <a:pt x="0" y="294"/>
                  </a:moveTo>
                  <a:cubicBezTo>
                    <a:pt x="1174" y="98"/>
                    <a:pt x="2362" y="-1"/>
                    <a:pt x="3553" y="0"/>
                  </a:cubicBezTo>
                  <a:cubicBezTo>
                    <a:pt x="13380" y="0"/>
                    <a:pt x="21968" y="6633"/>
                    <a:pt x="24452" y="16141"/>
                  </a:cubicBezTo>
                  <a:lnTo>
                    <a:pt x="3553" y="21600"/>
                  </a:lnTo>
                  <a:close/>
                </a:path>
              </a:pathLst>
            </a:custGeom>
            <a:grpFill/>
            <a:ln w="15875">
              <a:solidFill>
                <a:schemeClr val="tx1"/>
              </a:solidFill>
              <a:round/>
              <a:headEnd/>
              <a:tailEnd/>
            </a:ln>
          </p:spPr>
          <p:txBody>
            <a:bodyPr wrap="none" anchor="ctr"/>
            <a:lstStyle/>
            <a:p>
              <a:pPr eaLnBrk="1" hangingPunct="1">
                <a:buFontTx/>
                <a:buChar char="•"/>
                <a:defRPr/>
              </a:pPr>
              <a:endParaRPr lang="en-US" sz="2400">
                <a:solidFill>
                  <a:srgbClr val="000000"/>
                </a:solidFill>
                <a:latin typeface="Cambria"/>
              </a:endParaRPr>
            </a:p>
          </p:txBody>
        </p:sp>
        <p:sp>
          <p:nvSpPr>
            <p:cNvPr id="50" name="Line 43">
              <a:extLst>
                <a:ext uri="{FF2B5EF4-FFF2-40B4-BE49-F238E27FC236}">
                  <a16:creationId xmlns:a16="http://schemas.microsoft.com/office/drawing/2014/main" id="{CE9B5693-35D4-4965-AD0F-853EFFC1AAE9}"/>
                </a:ext>
              </a:extLst>
            </p:cNvPr>
            <p:cNvSpPr>
              <a:spLocks noChangeAspect="1" noChangeShapeType="1"/>
            </p:cNvSpPr>
            <p:nvPr/>
          </p:nvSpPr>
          <p:spPr bwMode="auto">
            <a:xfrm flipV="1">
              <a:off x="2640" y="2184"/>
              <a:ext cx="0" cy="155"/>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grpSp>
      <p:grpSp>
        <p:nvGrpSpPr>
          <p:cNvPr id="52" name="Group 51">
            <a:extLst>
              <a:ext uri="{FF2B5EF4-FFF2-40B4-BE49-F238E27FC236}">
                <a16:creationId xmlns:a16="http://schemas.microsoft.com/office/drawing/2014/main" id="{C8DF0AC9-6DBB-4C7D-BB6C-9DED8EACEAC0}"/>
              </a:ext>
            </a:extLst>
          </p:cNvPr>
          <p:cNvGrpSpPr>
            <a:grpSpLocks noChangeAspect="1"/>
          </p:cNvGrpSpPr>
          <p:nvPr/>
        </p:nvGrpSpPr>
        <p:grpSpPr bwMode="auto">
          <a:xfrm>
            <a:off x="7655105" y="5506798"/>
            <a:ext cx="1176338" cy="555625"/>
            <a:chOff x="1822" y="2063"/>
            <a:chExt cx="818" cy="386"/>
          </a:xfrm>
          <a:noFill/>
        </p:grpSpPr>
        <p:sp>
          <p:nvSpPr>
            <p:cNvPr id="53" name="Freeform 3">
              <a:extLst>
                <a:ext uri="{FF2B5EF4-FFF2-40B4-BE49-F238E27FC236}">
                  <a16:creationId xmlns:a16="http://schemas.microsoft.com/office/drawing/2014/main" id="{080F6105-6F68-49F7-9F6E-14B544A50768}"/>
                </a:ext>
              </a:extLst>
            </p:cNvPr>
            <p:cNvSpPr>
              <a:spLocks noChangeAspect="1"/>
            </p:cNvSpPr>
            <p:nvPr/>
          </p:nvSpPr>
          <p:spPr bwMode="auto">
            <a:xfrm>
              <a:off x="1824" y="2063"/>
              <a:ext cx="816" cy="193"/>
            </a:xfrm>
            <a:custGeom>
              <a:avLst/>
              <a:gdLst>
                <a:gd name="T0" fmla="*/ 0 w 816"/>
                <a:gd name="T1" fmla="*/ 117 h 193"/>
                <a:gd name="T2" fmla="*/ 3 w 816"/>
                <a:gd name="T3" fmla="*/ 142 h 193"/>
                <a:gd name="T4" fmla="*/ 15 w 816"/>
                <a:gd name="T5" fmla="*/ 157 h 193"/>
                <a:gd name="T6" fmla="*/ 33 w 816"/>
                <a:gd name="T7" fmla="*/ 168 h 193"/>
                <a:gd name="T8" fmla="*/ 53 w 816"/>
                <a:gd name="T9" fmla="*/ 181 h 193"/>
                <a:gd name="T10" fmla="*/ 69 w 816"/>
                <a:gd name="T11" fmla="*/ 187 h 193"/>
                <a:gd name="T12" fmla="*/ 83 w 816"/>
                <a:gd name="T13" fmla="*/ 193 h 193"/>
                <a:gd name="T14" fmla="*/ 99 w 816"/>
                <a:gd name="T15" fmla="*/ 189 h 193"/>
                <a:gd name="T16" fmla="*/ 132 w 816"/>
                <a:gd name="T17" fmla="*/ 177 h 193"/>
                <a:gd name="T18" fmla="*/ 156 w 816"/>
                <a:gd name="T19" fmla="*/ 169 h 193"/>
                <a:gd name="T20" fmla="*/ 206 w 816"/>
                <a:gd name="T21" fmla="*/ 159 h 193"/>
                <a:gd name="T22" fmla="*/ 255 w 816"/>
                <a:gd name="T23" fmla="*/ 153 h 193"/>
                <a:gd name="T24" fmla="*/ 303 w 816"/>
                <a:gd name="T25" fmla="*/ 147 h 193"/>
                <a:gd name="T26" fmla="*/ 348 w 816"/>
                <a:gd name="T27" fmla="*/ 145 h 193"/>
                <a:gd name="T28" fmla="*/ 398 w 816"/>
                <a:gd name="T29" fmla="*/ 144 h 193"/>
                <a:gd name="T30" fmla="*/ 444 w 816"/>
                <a:gd name="T31" fmla="*/ 144 h 193"/>
                <a:gd name="T32" fmla="*/ 494 w 816"/>
                <a:gd name="T33" fmla="*/ 145 h 193"/>
                <a:gd name="T34" fmla="*/ 545 w 816"/>
                <a:gd name="T35" fmla="*/ 153 h 193"/>
                <a:gd name="T36" fmla="*/ 561 w 816"/>
                <a:gd name="T37" fmla="*/ 154 h 193"/>
                <a:gd name="T38" fmla="*/ 588 w 816"/>
                <a:gd name="T39" fmla="*/ 156 h 193"/>
                <a:gd name="T40" fmla="*/ 638 w 816"/>
                <a:gd name="T41" fmla="*/ 162 h 193"/>
                <a:gd name="T42" fmla="*/ 683 w 816"/>
                <a:gd name="T43" fmla="*/ 174 h 193"/>
                <a:gd name="T44" fmla="*/ 705 w 816"/>
                <a:gd name="T45" fmla="*/ 181 h 193"/>
                <a:gd name="T46" fmla="*/ 728 w 816"/>
                <a:gd name="T47" fmla="*/ 190 h 193"/>
                <a:gd name="T48" fmla="*/ 758 w 816"/>
                <a:gd name="T49" fmla="*/ 184 h 193"/>
                <a:gd name="T50" fmla="*/ 777 w 816"/>
                <a:gd name="T51" fmla="*/ 169 h 193"/>
                <a:gd name="T52" fmla="*/ 801 w 816"/>
                <a:gd name="T53" fmla="*/ 153 h 193"/>
                <a:gd name="T54" fmla="*/ 816 w 816"/>
                <a:gd name="T55" fmla="*/ 133 h 193"/>
                <a:gd name="T56" fmla="*/ 816 w 816"/>
                <a:gd name="T57" fmla="*/ 120 h 193"/>
                <a:gd name="T58" fmla="*/ 812 w 816"/>
                <a:gd name="T59" fmla="*/ 106 h 193"/>
                <a:gd name="T60" fmla="*/ 807 w 816"/>
                <a:gd name="T61" fmla="*/ 97 h 193"/>
                <a:gd name="T62" fmla="*/ 797 w 816"/>
                <a:gd name="T63" fmla="*/ 84 h 193"/>
                <a:gd name="T64" fmla="*/ 783 w 816"/>
                <a:gd name="T65" fmla="*/ 76 h 193"/>
                <a:gd name="T66" fmla="*/ 767 w 816"/>
                <a:gd name="T67" fmla="*/ 63 h 193"/>
                <a:gd name="T68" fmla="*/ 747 w 816"/>
                <a:gd name="T69" fmla="*/ 57 h 193"/>
                <a:gd name="T70" fmla="*/ 708 w 816"/>
                <a:gd name="T71" fmla="*/ 39 h 193"/>
                <a:gd name="T72" fmla="*/ 644 w 816"/>
                <a:gd name="T73" fmla="*/ 22 h 193"/>
                <a:gd name="T74" fmla="*/ 591 w 816"/>
                <a:gd name="T75" fmla="*/ 15 h 193"/>
                <a:gd name="T76" fmla="*/ 528 w 816"/>
                <a:gd name="T77" fmla="*/ 4 h 193"/>
                <a:gd name="T78" fmla="*/ 465 w 816"/>
                <a:gd name="T79" fmla="*/ 3 h 193"/>
                <a:gd name="T80" fmla="*/ 398 w 816"/>
                <a:gd name="T81" fmla="*/ 0 h 193"/>
                <a:gd name="T82" fmla="*/ 339 w 816"/>
                <a:gd name="T83" fmla="*/ 4 h 193"/>
                <a:gd name="T84" fmla="*/ 320 w 816"/>
                <a:gd name="T85" fmla="*/ 3 h 193"/>
                <a:gd name="T86" fmla="*/ 293 w 816"/>
                <a:gd name="T87" fmla="*/ 4 h 193"/>
                <a:gd name="T88" fmla="*/ 257 w 816"/>
                <a:gd name="T89" fmla="*/ 10 h 193"/>
                <a:gd name="T90" fmla="*/ 227 w 816"/>
                <a:gd name="T91" fmla="*/ 12 h 193"/>
                <a:gd name="T92" fmla="*/ 200 w 816"/>
                <a:gd name="T93" fmla="*/ 19 h 193"/>
                <a:gd name="T94" fmla="*/ 162 w 816"/>
                <a:gd name="T95" fmla="*/ 27 h 193"/>
                <a:gd name="T96" fmla="*/ 137 w 816"/>
                <a:gd name="T97" fmla="*/ 28 h 193"/>
                <a:gd name="T98" fmla="*/ 108 w 816"/>
                <a:gd name="T99" fmla="*/ 40 h 193"/>
                <a:gd name="T100" fmla="*/ 92 w 816"/>
                <a:gd name="T101" fmla="*/ 42 h 193"/>
                <a:gd name="T102" fmla="*/ 78 w 816"/>
                <a:gd name="T103" fmla="*/ 49 h 193"/>
                <a:gd name="T104" fmla="*/ 69 w 816"/>
                <a:gd name="T105" fmla="*/ 54 h 193"/>
                <a:gd name="T106" fmla="*/ 36 w 816"/>
                <a:gd name="T107" fmla="*/ 70 h 193"/>
                <a:gd name="T108" fmla="*/ 15 w 816"/>
                <a:gd name="T109" fmla="*/ 88 h 193"/>
                <a:gd name="T110" fmla="*/ 6 w 816"/>
                <a:gd name="T111" fmla="*/ 100 h 193"/>
                <a:gd name="T112" fmla="*/ 0 w 816"/>
                <a:gd name="T113" fmla="*/ 117 h 19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16"/>
                <a:gd name="T172" fmla="*/ 0 h 193"/>
                <a:gd name="T173" fmla="*/ 816 w 816"/>
                <a:gd name="T174" fmla="*/ 193 h 19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16" h="193">
                  <a:moveTo>
                    <a:pt x="0" y="117"/>
                  </a:moveTo>
                  <a:lnTo>
                    <a:pt x="3" y="142"/>
                  </a:lnTo>
                  <a:lnTo>
                    <a:pt x="15" y="157"/>
                  </a:lnTo>
                  <a:lnTo>
                    <a:pt x="33" y="168"/>
                  </a:lnTo>
                  <a:lnTo>
                    <a:pt x="53" y="181"/>
                  </a:lnTo>
                  <a:lnTo>
                    <a:pt x="69" y="187"/>
                  </a:lnTo>
                  <a:lnTo>
                    <a:pt x="83" y="193"/>
                  </a:lnTo>
                  <a:lnTo>
                    <a:pt x="99" y="189"/>
                  </a:lnTo>
                  <a:lnTo>
                    <a:pt x="132" y="177"/>
                  </a:lnTo>
                  <a:lnTo>
                    <a:pt x="156" y="169"/>
                  </a:lnTo>
                  <a:lnTo>
                    <a:pt x="206" y="159"/>
                  </a:lnTo>
                  <a:lnTo>
                    <a:pt x="255" y="153"/>
                  </a:lnTo>
                  <a:lnTo>
                    <a:pt x="303" y="147"/>
                  </a:lnTo>
                  <a:lnTo>
                    <a:pt x="348" y="145"/>
                  </a:lnTo>
                  <a:lnTo>
                    <a:pt x="398" y="144"/>
                  </a:lnTo>
                  <a:lnTo>
                    <a:pt x="444" y="144"/>
                  </a:lnTo>
                  <a:lnTo>
                    <a:pt x="494" y="145"/>
                  </a:lnTo>
                  <a:lnTo>
                    <a:pt x="545" y="153"/>
                  </a:lnTo>
                  <a:lnTo>
                    <a:pt x="561" y="154"/>
                  </a:lnTo>
                  <a:lnTo>
                    <a:pt x="588" y="156"/>
                  </a:lnTo>
                  <a:lnTo>
                    <a:pt x="638" y="162"/>
                  </a:lnTo>
                  <a:lnTo>
                    <a:pt x="683" y="174"/>
                  </a:lnTo>
                  <a:lnTo>
                    <a:pt x="705" y="181"/>
                  </a:lnTo>
                  <a:lnTo>
                    <a:pt x="728" y="190"/>
                  </a:lnTo>
                  <a:lnTo>
                    <a:pt x="758" y="184"/>
                  </a:lnTo>
                  <a:lnTo>
                    <a:pt x="777" y="169"/>
                  </a:lnTo>
                  <a:lnTo>
                    <a:pt x="801" y="153"/>
                  </a:lnTo>
                  <a:lnTo>
                    <a:pt x="816" y="133"/>
                  </a:lnTo>
                  <a:lnTo>
                    <a:pt x="816" y="120"/>
                  </a:lnTo>
                  <a:lnTo>
                    <a:pt x="812" y="106"/>
                  </a:lnTo>
                  <a:lnTo>
                    <a:pt x="807" y="97"/>
                  </a:lnTo>
                  <a:lnTo>
                    <a:pt x="797" y="84"/>
                  </a:lnTo>
                  <a:lnTo>
                    <a:pt x="783" y="76"/>
                  </a:lnTo>
                  <a:lnTo>
                    <a:pt x="767" y="63"/>
                  </a:lnTo>
                  <a:lnTo>
                    <a:pt x="747" y="57"/>
                  </a:lnTo>
                  <a:lnTo>
                    <a:pt x="708" y="39"/>
                  </a:lnTo>
                  <a:lnTo>
                    <a:pt x="644" y="22"/>
                  </a:lnTo>
                  <a:lnTo>
                    <a:pt x="591" y="15"/>
                  </a:lnTo>
                  <a:lnTo>
                    <a:pt x="528" y="4"/>
                  </a:lnTo>
                  <a:lnTo>
                    <a:pt x="465" y="3"/>
                  </a:lnTo>
                  <a:lnTo>
                    <a:pt x="398" y="0"/>
                  </a:lnTo>
                  <a:lnTo>
                    <a:pt x="339" y="4"/>
                  </a:lnTo>
                  <a:lnTo>
                    <a:pt x="320" y="3"/>
                  </a:lnTo>
                  <a:lnTo>
                    <a:pt x="293" y="4"/>
                  </a:lnTo>
                  <a:lnTo>
                    <a:pt x="257" y="10"/>
                  </a:lnTo>
                  <a:lnTo>
                    <a:pt x="227" y="12"/>
                  </a:lnTo>
                  <a:lnTo>
                    <a:pt x="200" y="19"/>
                  </a:lnTo>
                  <a:lnTo>
                    <a:pt x="162" y="27"/>
                  </a:lnTo>
                  <a:lnTo>
                    <a:pt x="137" y="28"/>
                  </a:lnTo>
                  <a:lnTo>
                    <a:pt x="108" y="40"/>
                  </a:lnTo>
                  <a:lnTo>
                    <a:pt x="92" y="42"/>
                  </a:lnTo>
                  <a:lnTo>
                    <a:pt x="78" y="49"/>
                  </a:lnTo>
                  <a:lnTo>
                    <a:pt x="69" y="54"/>
                  </a:lnTo>
                  <a:lnTo>
                    <a:pt x="36" y="70"/>
                  </a:lnTo>
                  <a:lnTo>
                    <a:pt x="15" y="88"/>
                  </a:lnTo>
                  <a:lnTo>
                    <a:pt x="6" y="100"/>
                  </a:lnTo>
                  <a:lnTo>
                    <a:pt x="0" y="117"/>
                  </a:lnTo>
                  <a:close/>
                </a:path>
              </a:pathLst>
            </a:custGeom>
            <a:grpFill/>
            <a:ln w="12700">
              <a:solidFill>
                <a:schemeClr val="tx1"/>
              </a:solidFill>
              <a:round/>
              <a:headEnd/>
              <a:tailEnd/>
            </a:ln>
          </p:spPr>
          <p:txBody>
            <a:bodyPr wrap="none" anchor="ctr"/>
            <a:lstStyle/>
            <a:p>
              <a:pPr eaLnBrk="1" hangingPunct="1">
                <a:buFontTx/>
                <a:buChar char="•"/>
                <a:defRPr/>
              </a:pPr>
              <a:endParaRPr lang="en-US" sz="2400">
                <a:solidFill>
                  <a:srgbClr val="000000"/>
                </a:solidFill>
                <a:latin typeface="Cambria"/>
              </a:endParaRPr>
            </a:p>
          </p:txBody>
        </p:sp>
        <p:sp>
          <p:nvSpPr>
            <p:cNvPr id="54" name="Line 4">
              <a:extLst>
                <a:ext uri="{FF2B5EF4-FFF2-40B4-BE49-F238E27FC236}">
                  <a16:creationId xmlns:a16="http://schemas.microsoft.com/office/drawing/2014/main" id="{7F4F3F5F-12E2-423D-8930-74D4A166CFDE}"/>
                </a:ext>
              </a:extLst>
            </p:cNvPr>
            <p:cNvSpPr>
              <a:spLocks noChangeAspect="1" noChangeShapeType="1"/>
            </p:cNvSpPr>
            <p:nvPr/>
          </p:nvSpPr>
          <p:spPr bwMode="auto">
            <a:xfrm flipV="1">
              <a:off x="1872" y="2244"/>
              <a:ext cx="0" cy="134"/>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55" name="Oval 5">
              <a:extLst>
                <a:ext uri="{FF2B5EF4-FFF2-40B4-BE49-F238E27FC236}">
                  <a16:creationId xmlns:a16="http://schemas.microsoft.com/office/drawing/2014/main" id="{39AD4E9D-30C0-4F70-8BE4-9317B212955D}"/>
                </a:ext>
              </a:extLst>
            </p:cNvPr>
            <p:cNvSpPr>
              <a:spLocks noChangeAspect="1" noChangeArrowheads="1"/>
            </p:cNvSpPr>
            <p:nvPr/>
          </p:nvSpPr>
          <p:spPr bwMode="auto">
            <a:xfrm>
              <a:off x="1824" y="2208"/>
              <a:ext cx="816" cy="240"/>
            </a:xfrm>
            <a:prstGeom prst="ellips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56" name="Freeform 6">
              <a:extLst>
                <a:ext uri="{FF2B5EF4-FFF2-40B4-BE49-F238E27FC236}">
                  <a16:creationId xmlns:a16="http://schemas.microsoft.com/office/drawing/2014/main" id="{6D625C2E-74EC-478C-937E-A50717C0AC39}"/>
                </a:ext>
              </a:extLst>
            </p:cNvPr>
            <p:cNvSpPr>
              <a:spLocks noChangeAspect="1"/>
            </p:cNvSpPr>
            <p:nvPr/>
          </p:nvSpPr>
          <p:spPr bwMode="auto">
            <a:xfrm>
              <a:off x="1822" y="2194"/>
              <a:ext cx="816" cy="251"/>
            </a:xfrm>
            <a:custGeom>
              <a:avLst/>
              <a:gdLst>
                <a:gd name="T0" fmla="*/ 0 w 816"/>
                <a:gd name="T1" fmla="*/ 5 h 251"/>
                <a:gd name="T2" fmla="*/ 30 w 816"/>
                <a:gd name="T3" fmla="*/ 35 h 251"/>
                <a:gd name="T4" fmla="*/ 49 w 816"/>
                <a:gd name="T5" fmla="*/ 47 h 251"/>
                <a:gd name="T6" fmla="*/ 91 w 816"/>
                <a:gd name="T7" fmla="*/ 65 h 251"/>
                <a:gd name="T8" fmla="*/ 145 w 816"/>
                <a:gd name="T9" fmla="*/ 80 h 251"/>
                <a:gd name="T10" fmla="*/ 193 w 816"/>
                <a:gd name="T11" fmla="*/ 90 h 251"/>
                <a:gd name="T12" fmla="*/ 241 w 816"/>
                <a:gd name="T13" fmla="*/ 98 h 251"/>
                <a:gd name="T14" fmla="*/ 291 w 816"/>
                <a:gd name="T15" fmla="*/ 105 h 251"/>
                <a:gd name="T16" fmla="*/ 334 w 816"/>
                <a:gd name="T17" fmla="*/ 105 h 251"/>
                <a:gd name="T18" fmla="*/ 382 w 816"/>
                <a:gd name="T19" fmla="*/ 108 h 251"/>
                <a:gd name="T20" fmla="*/ 435 w 816"/>
                <a:gd name="T21" fmla="*/ 107 h 251"/>
                <a:gd name="T22" fmla="*/ 484 w 816"/>
                <a:gd name="T23" fmla="*/ 105 h 251"/>
                <a:gd name="T24" fmla="*/ 528 w 816"/>
                <a:gd name="T25" fmla="*/ 105 h 251"/>
                <a:gd name="T26" fmla="*/ 579 w 816"/>
                <a:gd name="T27" fmla="*/ 96 h 251"/>
                <a:gd name="T28" fmla="*/ 622 w 816"/>
                <a:gd name="T29" fmla="*/ 90 h 251"/>
                <a:gd name="T30" fmla="*/ 672 w 816"/>
                <a:gd name="T31" fmla="*/ 78 h 251"/>
                <a:gd name="T32" fmla="*/ 718 w 816"/>
                <a:gd name="T33" fmla="*/ 68 h 251"/>
                <a:gd name="T34" fmla="*/ 768 w 816"/>
                <a:gd name="T35" fmla="*/ 45 h 251"/>
                <a:gd name="T36" fmla="*/ 792 w 816"/>
                <a:gd name="T37" fmla="*/ 29 h 251"/>
                <a:gd name="T38" fmla="*/ 816 w 816"/>
                <a:gd name="T39" fmla="*/ 0 h 251"/>
                <a:gd name="T40" fmla="*/ 816 w 816"/>
                <a:gd name="T41" fmla="*/ 138 h 251"/>
                <a:gd name="T42" fmla="*/ 798 w 816"/>
                <a:gd name="T43" fmla="*/ 170 h 251"/>
                <a:gd name="T44" fmla="*/ 771 w 816"/>
                <a:gd name="T45" fmla="*/ 188 h 251"/>
                <a:gd name="T46" fmla="*/ 717 w 816"/>
                <a:gd name="T47" fmla="*/ 210 h 251"/>
                <a:gd name="T48" fmla="*/ 673 w 816"/>
                <a:gd name="T49" fmla="*/ 222 h 251"/>
                <a:gd name="T50" fmla="*/ 624 w 816"/>
                <a:gd name="T51" fmla="*/ 234 h 251"/>
                <a:gd name="T52" fmla="*/ 582 w 816"/>
                <a:gd name="T53" fmla="*/ 239 h 251"/>
                <a:gd name="T54" fmla="*/ 525 w 816"/>
                <a:gd name="T55" fmla="*/ 245 h 251"/>
                <a:gd name="T56" fmla="*/ 483 w 816"/>
                <a:gd name="T57" fmla="*/ 249 h 251"/>
                <a:gd name="T58" fmla="*/ 427 w 816"/>
                <a:gd name="T59" fmla="*/ 251 h 251"/>
                <a:gd name="T60" fmla="*/ 384 w 816"/>
                <a:gd name="T61" fmla="*/ 251 h 251"/>
                <a:gd name="T62" fmla="*/ 330 w 816"/>
                <a:gd name="T63" fmla="*/ 249 h 251"/>
                <a:gd name="T64" fmla="*/ 285 w 816"/>
                <a:gd name="T65" fmla="*/ 248 h 251"/>
                <a:gd name="T66" fmla="*/ 232 w 816"/>
                <a:gd name="T67" fmla="*/ 240 h 251"/>
                <a:gd name="T68" fmla="*/ 193 w 816"/>
                <a:gd name="T69" fmla="*/ 231 h 251"/>
                <a:gd name="T70" fmla="*/ 136 w 816"/>
                <a:gd name="T71" fmla="*/ 222 h 251"/>
                <a:gd name="T72" fmla="*/ 84 w 816"/>
                <a:gd name="T73" fmla="*/ 204 h 251"/>
                <a:gd name="T74" fmla="*/ 42 w 816"/>
                <a:gd name="T75" fmla="*/ 185 h 251"/>
                <a:gd name="T76" fmla="*/ 19 w 816"/>
                <a:gd name="T77" fmla="*/ 167 h 251"/>
                <a:gd name="T78" fmla="*/ 0 w 816"/>
                <a:gd name="T79" fmla="*/ 140 h 251"/>
                <a:gd name="T80" fmla="*/ 0 w 816"/>
                <a:gd name="T81" fmla="*/ 5 h 25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816"/>
                <a:gd name="T124" fmla="*/ 0 h 251"/>
                <a:gd name="T125" fmla="*/ 816 w 816"/>
                <a:gd name="T126" fmla="*/ 251 h 25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816" h="251">
                  <a:moveTo>
                    <a:pt x="0" y="5"/>
                  </a:moveTo>
                  <a:lnTo>
                    <a:pt x="30" y="35"/>
                  </a:lnTo>
                  <a:lnTo>
                    <a:pt x="49" y="47"/>
                  </a:lnTo>
                  <a:lnTo>
                    <a:pt x="91" y="65"/>
                  </a:lnTo>
                  <a:lnTo>
                    <a:pt x="145" y="80"/>
                  </a:lnTo>
                  <a:lnTo>
                    <a:pt x="193" y="90"/>
                  </a:lnTo>
                  <a:lnTo>
                    <a:pt x="241" y="98"/>
                  </a:lnTo>
                  <a:lnTo>
                    <a:pt x="291" y="105"/>
                  </a:lnTo>
                  <a:lnTo>
                    <a:pt x="334" y="105"/>
                  </a:lnTo>
                  <a:lnTo>
                    <a:pt x="382" y="108"/>
                  </a:lnTo>
                  <a:lnTo>
                    <a:pt x="435" y="107"/>
                  </a:lnTo>
                  <a:lnTo>
                    <a:pt x="484" y="105"/>
                  </a:lnTo>
                  <a:lnTo>
                    <a:pt x="528" y="105"/>
                  </a:lnTo>
                  <a:lnTo>
                    <a:pt x="579" y="96"/>
                  </a:lnTo>
                  <a:lnTo>
                    <a:pt x="622" y="90"/>
                  </a:lnTo>
                  <a:lnTo>
                    <a:pt x="672" y="78"/>
                  </a:lnTo>
                  <a:lnTo>
                    <a:pt x="718" y="68"/>
                  </a:lnTo>
                  <a:lnTo>
                    <a:pt x="768" y="45"/>
                  </a:lnTo>
                  <a:lnTo>
                    <a:pt x="792" y="29"/>
                  </a:lnTo>
                  <a:lnTo>
                    <a:pt x="816" y="0"/>
                  </a:lnTo>
                  <a:lnTo>
                    <a:pt x="816" y="138"/>
                  </a:lnTo>
                  <a:lnTo>
                    <a:pt x="798" y="170"/>
                  </a:lnTo>
                  <a:lnTo>
                    <a:pt x="771" y="188"/>
                  </a:lnTo>
                  <a:lnTo>
                    <a:pt x="717" y="210"/>
                  </a:lnTo>
                  <a:lnTo>
                    <a:pt x="673" y="222"/>
                  </a:lnTo>
                  <a:lnTo>
                    <a:pt x="624" y="234"/>
                  </a:lnTo>
                  <a:lnTo>
                    <a:pt x="582" y="239"/>
                  </a:lnTo>
                  <a:lnTo>
                    <a:pt x="525" y="245"/>
                  </a:lnTo>
                  <a:lnTo>
                    <a:pt x="483" y="249"/>
                  </a:lnTo>
                  <a:lnTo>
                    <a:pt x="427" y="251"/>
                  </a:lnTo>
                  <a:lnTo>
                    <a:pt x="384" y="251"/>
                  </a:lnTo>
                  <a:lnTo>
                    <a:pt x="330" y="249"/>
                  </a:lnTo>
                  <a:lnTo>
                    <a:pt x="285" y="248"/>
                  </a:lnTo>
                  <a:lnTo>
                    <a:pt x="232" y="240"/>
                  </a:lnTo>
                  <a:lnTo>
                    <a:pt x="193" y="231"/>
                  </a:lnTo>
                  <a:lnTo>
                    <a:pt x="136" y="222"/>
                  </a:lnTo>
                  <a:lnTo>
                    <a:pt x="84" y="204"/>
                  </a:lnTo>
                  <a:lnTo>
                    <a:pt x="42" y="185"/>
                  </a:lnTo>
                  <a:lnTo>
                    <a:pt x="19" y="167"/>
                  </a:lnTo>
                  <a:lnTo>
                    <a:pt x="0" y="140"/>
                  </a:lnTo>
                  <a:lnTo>
                    <a:pt x="0" y="5"/>
                  </a:lnTo>
                  <a:close/>
                </a:path>
              </a:pathLst>
            </a:custGeom>
            <a:grpFill/>
            <a:ln w="12700">
              <a:solidFill>
                <a:schemeClr val="tx1"/>
              </a:solidFill>
              <a:round/>
              <a:headEnd/>
              <a:tailEnd/>
            </a:ln>
          </p:spPr>
          <p:txBody>
            <a:bodyPr wrap="none" anchor="ctr"/>
            <a:lstStyle/>
            <a:p>
              <a:pPr eaLnBrk="1" hangingPunct="1">
                <a:buFontTx/>
                <a:buChar char="•"/>
                <a:defRPr/>
              </a:pPr>
              <a:endParaRPr lang="en-US" sz="2400">
                <a:solidFill>
                  <a:srgbClr val="000000"/>
                </a:solidFill>
                <a:latin typeface="Cambria"/>
              </a:endParaRPr>
            </a:p>
          </p:txBody>
        </p:sp>
        <p:sp>
          <p:nvSpPr>
            <p:cNvPr id="57" name="Oval 7">
              <a:extLst>
                <a:ext uri="{FF2B5EF4-FFF2-40B4-BE49-F238E27FC236}">
                  <a16:creationId xmlns:a16="http://schemas.microsoft.com/office/drawing/2014/main" id="{A961DF7E-8A04-4356-8C81-7321E77CD6BC}"/>
                </a:ext>
              </a:extLst>
            </p:cNvPr>
            <p:cNvSpPr>
              <a:spLocks noChangeAspect="1" noChangeArrowheads="1"/>
            </p:cNvSpPr>
            <p:nvPr/>
          </p:nvSpPr>
          <p:spPr bwMode="auto">
            <a:xfrm>
              <a:off x="1824" y="2064"/>
              <a:ext cx="816" cy="240"/>
            </a:xfrm>
            <a:prstGeom prst="ellipse">
              <a:avLst/>
            </a:prstGeom>
            <a:grpFill/>
            <a:ln w="2540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58" name="Line 8">
              <a:extLst>
                <a:ext uri="{FF2B5EF4-FFF2-40B4-BE49-F238E27FC236}">
                  <a16:creationId xmlns:a16="http://schemas.microsoft.com/office/drawing/2014/main" id="{CC01EAFC-54E9-4AB1-9AAA-5550B03C64EA}"/>
                </a:ext>
              </a:extLst>
            </p:cNvPr>
            <p:cNvSpPr>
              <a:spLocks noChangeAspect="1" noChangeShapeType="1"/>
            </p:cNvSpPr>
            <p:nvPr/>
          </p:nvSpPr>
          <p:spPr bwMode="auto">
            <a:xfrm flipV="1">
              <a:off x="1824" y="2183"/>
              <a:ext cx="0" cy="155"/>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59" name="Line 9">
              <a:extLst>
                <a:ext uri="{FF2B5EF4-FFF2-40B4-BE49-F238E27FC236}">
                  <a16:creationId xmlns:a16="http://schemas.microsoft.com/office/drawing/2014/main" id="{AEC4E253-6990-453D-890C-304732C937DC}"/>
                </a:ext>
              </a:extLst>
            </p:cNvPr>
            <p:cNvSpPr>
              <a:spLocks noChangeAspect="1" noChangeShapeType="1"/>
            </p:cNvSpPr>
            <p:nvPr/>
          </p:nvSpPr>
          <p:spPr bwMode="auto">
            <a:xfrm flipV="1">
              <a:off x="1872" y="2244"/>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60" name="Line 10">
              <a:extLst>
                <a:ext uri="{FF2B5EF4-FFF2-40B4-BE49-F238E27FC236}">
                  <a16:creationId xmlns:a16="http://schemas.microsoft.com/office/drawing/2014/main" id="{6F1E5385-8D44-4BED-B112-002282791427}"/>
                </a:ext>
              </a:extLst>
            </p:cNvPr>
            <p:cNvSpPr>
              <a:spLocks noChangeAspect="1" noChangeShapeType="1"/>
            </p:cNvSpPr>
            <p:nvPr/>
          </p:nvSpPr>
          <p:spPr bwMode="auto">
            <a:xfrm flipV="1">
              <a:off x="1968" y="2276"/>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61" name="Line 11">
              <a:extLst>
                <a:ext uri="{FF2B5EF4-FFF2-40B4-BE49-F238E27FC236}">
                  <a16:creationId xmlns:a16="http://schemas.microsoft.com/office/drawing/2014/main" id="{DF0B03A7-12CA-4D32-9C02-8A8812504E7C}"/>
                </a:ext>
              </a:extLst>
            </p:cNvPr>
            <p:cNvSpPr>
              <a:spLocks noChangeAspect="1" noChangeShapeType="1"/>
            </p:cNvSpPr>
            <p:nvPr/>
          </p:nvSpPr>
          <p:spPr bwMode="auto">
            <a:xfrm flipV="1">
              <a:off x="2016" y="2285"/>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62" name="Line 12">
              <a:extLst>
                <a:ext uri="{FF2B5EF4-FFF2-40B4-BE49-F238E27FC236}">
                  <a16:creationId xmlns:a16="http://schemas.microsoft.com/office/drawing/2014/main" id="{FAFB8D32-F1B9-4A1D-8BC6-F300BE0A3C14}"/>
                </a:ext>
              </a:extLst>
            </p:cNvPr>
            <p:cNvSpPr>
              <a:spLocks noChangeAspect="1" noChangeShapeType="1"/>
            </p:cNvSpPr>
            <p:nvPr/>
          </p:nvSpPr>
          <p:spPr bwMode="auto">
            <a:xfrm flipV="1">
              <a:off x="2064" y="2294"/>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63" name="Line 13">
              <a:extLst>
                <a:ext uri="{FF2B5EF4-FFF2-40B4-BE49-F238E27FC236}">
                  <a16:creationId xmlns:a16="http://schemas.microsoft.com/office/drawing/2014/main" id="{E8185ADB-B885-4B0D-8EF9-93C2BE671246}"/>
                </a:ext>
              </a:extLst>
            </p:cNvPr>
            <p:cNvSpPr>
              <a:spLocks noChangeAspect="1" noChangeShapeType="1"/>
            </p:cNvSpPr>
            <p:nvPr/>
          </p:nvSpPr>
          <p:spPr bwMode="auto">
            <a:xfrm flipV="1">
              <a:off x="2112" y="2299"/>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64" name="Line 14">
              <a:extLst>
                <a:ext uri="{FF2B5EF4-FFF2-40B4-BE49-F238E27FC236}">
                  <a16:creationId xmlns:a16="http://schemas.microsoft.com/office/drawing/2014/main" id="{1751E19E-D41A-44B7-99D7-C0F698A8F1D3}"/>
                </a:ext>
              </a:extLst>
            </p:cNvPr>
            <p:cNvSpPr>
              <a:spLocks noChangeAspect="1" noChangeShapeType="1"/>
            </p:cNvSpPr>
            <p:nvPr/>
          </p:nvSpPr>
          <p:spPr bwMode="auto">
            <a:xfrm flipV="1">
              <a:off x="2160" y="2303"/>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65" name="Line 15">
              <a:extLst>
                <a:ext uri="{FF2B5EF4-FFF2-40B4-BE49-F238E27FC236}">
                  <a16:creationId xmlns:a16="http://schemas.microsoft.com/office/drawing/2014/main" id="{CB223E34-4E19-4943-9A47-E934674BF715}"/>
                </a:ext>
              </a:extLst>
            </p:cNvPr>
            <p:cNvSpPr>
              <a:spLocks noChangeAspect="1" noChangeShapeType="1"/>
            </p:cNvSpPr>
            <p:nvPr/>
          </p:nvSpPr>
          <p:spPr bwMode="auto">
            <a:xfrm flipV="1">
              <a:off x="2208" y="2302"/>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66" name="Line 16">
              <a:extLst>
                <a:ext uri="{FF2B5EF4-FFF2-40B4-BE49-F238E27FC236}">
                  <a16:creationId xmlns:a16="http://schemas.microsoft.com/office/drawing/2014/main" id="{F2949C24-99F5-4370-9439-B588D95AA144}"/>
                </a:ext>
              </a:extLst>
            </p:cNvPr>
            <p:cNvSpPr>
              <a:spLocks noChangeAspect="1" noChangeShapeType="1"/>
            </p:cNvSpPr>
            <p:nvPr/>
          </p:nvSpPr>
          <p:spPr bwMode="auto">
            <a:xfrm flipV="1">
              <a:off x="2256" y="2306"/>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67" name="Line 17">
              <a:extLst>
                <a:ext uri="{FF2B5EF4-FFF2-40B4-BE49-F238E27FC236}">
                  <a16:creationId xmlns:a16="http://schemas.microsoft.com/office/drawing/2014/main" id="{6378C332-80EC-48FC-8DCE-732AF653B096}"/>
                </a:ext>
              </a:extLst>
            </p:cNvPr>
            <p:cNvSpPr>
              <a:spLocks noChangeAspect="1" noChangeShapeType="1"/>
            </p:cNvSpPr>
            <p:nvPr/>
          </p:nvSpPr>
          <p:spPr bwMode="auto">
            <a:xfrm flipV="1">
              <a:off x="2304" y="2303"/>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68" name="Line 18">
              <a:extLst>
                <a:ext uri="{FF2B5EF4-FFF2-40B4-BE49-F238E27FC236}">
                  <a16:creationId xmlns:a16="http://schemas.microsoft.com/office/drawing/2014/main" id="{C9D25639-D37B-458D-9D05-7D5E35BBABA3}"/>
                </a:ext>
              </a:extLst>
            </p:cNvPr>
            <p:cNvSpPr>
              <a:spLocks noChangeAspect="1" noChangeShapeType="1"/>
            </p:cNvSpPr>
            <p:nvPr/>
          </p:nvSpPr>
          <p:spPr bwMode="auto">
            <a:xfrm flipV="1">
              <a:off x="2352" y="2299"/>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69" name="Line 19">
              <a:extLst>
                <a:ext uri="{FF2B5EF4-FFF2-40B4-BE49-F238E27FC236}">
                  <a16:creationId xmlns:a16="http://schemas.microsoft.com/office/drawing/2014/main" id="{0DD316AD-857F-412D-AE50-99F4F5990EBE}"/>
                </a:ext>
              </a:extLst>
            </p:cNvPr>
            <p:cNvSpPr>
              <a:spLocks noChangeAspect="1" noChangeShapeType="1"/>
            </p:cNvSpPr>
            <p:nvPr/>
          </p:nvSpPr>
          <p:spPr bwMode="auto">
            <a:xfrm flipV="1">
              <a:off x="2400" y="2291"/>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70" name="Line 20">
              <a:extLst>
                <a:ext uri="{FF2B5EF4-FFF2-40B4-BE49-F238E27FC236}">
                  <a16:creationId xmlns:a16="http://schemas.microsoft.com/office/drawing/2014/main" id="{33DBAC8E-1A22-42E7-A927-0ECBDFA75933}"/>
                </a:ext>
              </a:extLst>
            </p:cNvPr>
            <p:cNvSpPr>
              <a:spLocks noChangeAspect="1" noChangeShapeType="1"/>
            </p:cNvSpPr>
            <p:nvPr/>
          </p:nvSpPr>
          <p:spPr bwMode="auto">
            <a:xfrm flipV="1">
              <a:off x="2448" y="2286"/>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71" name="Line 21">
              <a:extLst>
                <a:ext uri="{FF2B5EF4-FFF2-40B4-BE49-F238E27FC236}">
                  <a16:creationId xmlns:a16="http://schemas.microsoft.com/office/drawing/2014/main" id="{85B38E17-C7DD-4ADB-BA9D-345C46BE6B2E}"/>
                </a:ext>
              </a:extLst>
            </p:cNvPr>
            <p:cNvSpPr>
              <a:spLocks noChangeAspect="1" noChangeShapeType="1"/>
            </p:cNvSpPr>
            <p:nvPr/>
          </p:nvSpPr>
          <p:spPr bwMode="auto">
            <a:xfrm flipV="1">
              <a:off x="2496" y="2275"/>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72" name="Line 22">
              <a:extLst>
                <a:ext uri="{FF2B5EF4-FFF2-40B4-BE49-F238E27FC236}">
                  <a16:creationId xmlns:a16="http://schemas.microsoft.com/office/drawing/2014/main" id="{4240D7DD-CC53-41D4-8019-4172829F055C}"/>
                </a:ext>
              </a:extLst>
            </p:cNvPr>
            <p:cNvSpPr>
              <a:spLocks noChangeAspect="1" noChangeShapeType="1"/>
            </p:cNvSpPr>
            <p:nvPr/>
          </p:nvSpPr>
          <p:spPr bwMode="auto">
            <a:xfrm flipV="1">
              <a:off x="2544" y="2263"/>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73" name="Line 23">
              <a:extLst>
                <a:ext uri="{FF2B5EF4-FFF2-40B4-BE49-F238E27FC236}">
                  <a16:creationId xmlns:a16="http://schemas.microsoft.com/office/drawing/2014/main" id="{1EB5ADA6-74D6-4651-96BC-637C434F71EE}"/>
                </a:ext>
              </a:extLst>
            </p:cNvPr>
            <p:cNvSpPr>
              <a:spLocks noChangeAspect="1" noChangeShapeType="1"/>
            </p:cNvSpPr>
            <p:nvPr/>
          </p:nvSpPr>
          <p:spPr bwMode="auto">
            <a:xfrm flipV="1">
              <a:off x="2592" y="2241"/>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74" name="Line 24">
              <a:extLst>
                <a:ext uri="{FF2B5EF4-FFF2-40B4-BE49-F238E27FC236}">
                  <a16:creationId xmlns:a16="http://schemas.microsoft.com/office/drawing/2014/main" id="{E4D6BE9D-AC6B-4C8A-81F2-DBCE00A7F6BF}"/>
                </a:ext>
              </a:extLst>
            </p:cNvPr>
            <p:cNvSpPr>
              <a:spLocks noChangeAspect="1" noChangeShapeType="1"/>
            </p:cNvSpPr>
            <p:nvPr/>
          </p:nvSpPr>
          <p:spPr bwMode="auto">
            <a:xfrm flipV="1">
              <a:off x="1885" y="2122"/>
              <a:ext cx="0" cy="122"/>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75" name="Line 25">
              <a:extLst>
                <a:ext uri="{FF2B5EF4-FFF2-40B4-BE49-F238E27FC236}">
                  <a16:creationId xmlns:a16="http://schemas.microsoft.com/office/drawing/2014/main" id="{C2FE6D72-F414-4A58-A37D-7A7184EDCCC9}"/>
                </a:ext>
              </a:extLst>
            </p:cNvPr>
            <p:cNvSpPr>
              <a:spLocks noChangeAspect="1" noChangeShapeType="1"/>
            </p:cNvSpPr>
            <p:nvPr/>
          </p:nvSpPr>
          <p:spPr bwMode="auto">
            <a:xfrm flipV="1">
              <a:off x="1933" y="2101"/>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76" name="Line 26">
              <a:extLst>
                <a:ext uri="{FF2B5EF4-FFF2-40B4-BE49-F238E27FC236}">
                  <a16:creationId xmlns:a16="http://schemas.microsoft.com/office/drawing/2014/main" id="{BC97714F-EE31-4DD2-AF1A-BF52DA5BB393}"/>
                </a:ext>
              </a:extLst>
            </p:cNvPr>
            <p:cNvSpPr>
              <a:spLocks noChangeAspect="1" noChangeShapeType="1"/>
            </p:cNvSpPr>
            <p:nvPr/>
          </p:nvSpPr>
          <p:spPr bwMode="auto">
            <a:xfrm flipV="1">
              <a:off x="1981" y="2091"/>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77" name="Line 27">
              <a:extLst>
                <a:ext uri="{FF2B5EF4-FFF2-40B4-BE49-F238E27FC236}">
                  <a16:creationId xmlns:a16="http://schemas.microsoft.com/office/drawing/2014/main" id="{69AB932B-ED28-4FC3-B5B6-5303DB290479}"/>
                </a:ext>
              </a:extLst>
            </p:cNvPr>
            <p:cNvSpPr>
              <a:spLocks noChangeAspect="1" noChangeShapeType="1"/>
            </p:cNvSpPr>
            <p:nvPr/>
          </p:nvSpPr>
          <p:spPr bwMode="auto">
            <a:xfrm flipV="1">
              <a:off x="2029" y="2078"/>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78" name="Line 28">
              <a:extLst>
                <a:ext uri="{FF2B5EF4-FFF2-40B4-BE49-F238E27FC236}">
                  <a16:creationId xmlns:a16="http://schemas.microsoft.com/office/drawing/2014/main" id="{54D8DDBD-1583-47B7-81FF-4144D1FD78D7}"/>
                </a:ext>
              </a:extLst>
            </p:cNvPr>
            <p:cNvSpPr>
              <a:spLocks noChangeAspect="1" noChangeShapeType="1"/>
            </p:cNvSpPr>
            <p:nvPr/>
          </p:nvSpPr>
          <p:spPr bwMode="auto">
            <a:xfrm flipV="1">
              <a:off x="2077" y="2073"/>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79" name="Line 29">
              <a:extLst>
                <a:ext uri="{FF2B5EF4-FFF2-40B4-BE49-F238E27FC236}">
                  <a16:creationId xmlns:a16="http://schemas.microsoft.com/office/drawing/2014/main" id="{773E18F6-9692-435E-B3E4-C9B1AA6EBEF7}"/>
                </a:ext>
              </a:extLst>
            </p:cNvPr>
            <p:cNvSpPr>
              <a:spLocks noChangeAspect="1" noChangeShapeType="1"/>
            </p:cNvSpPr>
            <p:nvPr/>
          </p:nvSpPr>
          <p:spPr bwMode="auto">
            <a:xfrm flipV="1">
              <a:off x="2125" y="2069"/>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80" name="Line 30">
              <a:extLst>
                <a:ext uri="{FF2B5EF4-FFF2-40B4-BE49-F238E27FC236}">
                  <a16:creationId xmlns:a16="http://schemas.microsoft.com/office/drawing/2014/main" id="{77C0CFA1-8678-4EB3-AE5F-760221CEAF9D}"/>
                </a:ext>
              </a:extLst>
            </p:cNvPr>
            <p:cNvSpPr>
              <a:spLocks noChangeAspect="1" noChangeShapeType="1"/>
            </p:cNvSpPr>
            <p:nvPr/>
          </p:nvSpPr>
          <p:spPr bwMode="auto">
            <a:xfrm flipV="1">
              <a:off x="2173" y="2064"/>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81" name="Line 31">
              <a:extLst>
                <a:ext uri="{FF2B5EF4-FFF2-40B4-BE49-F238E27FC236}">
                  <a16:creationId xmlns:a16="http://schemas.microsoft.com/office/drawing/2014/main" id="{B6DE2B98-2A98-422C-A7D9-42C1421E75BD}"/>
                </a:ext>
              </a:extLst>
            </p:cNvPr>
            <p:cNvSpPr>
              <a:spLocks noChangeAspect="1" noChangeShapeType="1"/>
            </p:cNvSpPr>
            <p:nvPr/>
          </p:nvSpPr>
          <p:spPr bwMode="auto">
            <a:xfrm flipV="1">
              <a:off x="2221" y="2063"/>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82" name="Line 32">
              <a:extLst>
                <a:ext uri="{FF2B5EF4-FFF2-40B4-BE49-F238E27FC236}">
                  <a16:creationId xmlns:a16="http://schemas.microsoft.com/office/drawing/2014/main" id="{FB6FA468-57F0-4CB2-B608-4D88DD272B31}"/>
                </a:ext>
              </a:extLst>
            </p:cNvPr>
            <p:cNvSpPr>
              <a:spLocks noChangeAspect="1" noChangeShapeType="1"/>
            </p:cNvSpPr>
            <p:nvPr/>
          </p:nvSpPr>
          <p:spPr bwMode="auto">
            <a:xfrm flipV="1">
              <a:off x="2269" y="2067"/>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83" name="Line 33">
              <a:extLst>
                <a:ext uri="{FF2B5EF4-FFF2-40B4-BE49-F238E27FC236}">
                  <a16:creationId xmlns:a16="http://schemas.microsoft.com/office/drawing/2014/main" id="{8D5DE536-5BFA-4A4A-B6D4-EBA519671787}"/>
                </a:ext>
              </a:extLst>
            </p:cNvPr>
            <p:cNvSpPr>
              <a:spLocks noChangeAspect="1" noChangeShapeType="1"/>
            </p:cNvSpPr>
            <p:nvPr/>
          </p:nvSpPr>
          <p:spPr bwMode="auto">
            <a:xfrm flipV="1">
              <a:off x="2317" y="2064"/>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84" name="Line 34">
              <a:extLst>
                <a:ext uri="{FF2B5EF4-FFF2-40B4-BE49-F238E27FC236}">
                  <a16:creationId xmlns:a16="http://schemas.microsoft.com/office/drawing/2014/main" id="{D02D8CEC-5A3C-40BE-8644-BA67BC2FE2DC}"/>
                </a:ext>
              </a:extLst>
            </p:cNvPr>
            <p:cNvSpPr>
              <a:spLocks noChangeAspect="1" noChangeShapeType="1"/>
            </p:cNvSpPr>
            <p:nvPr/>
          </p:nvSpPr>
          <p:spPr bwMode="auto">
            <a:xfrm flipV="1">
              <a:off x="2368" y="2071"/>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85" name="Line 35">
              <a:extLst>
                <a:ext uri="{FF2B5EF4-FFF2-40B4-BE49-F238E27FC236}">
                  <a16:creationId xmlns:a16="http://schemas.microsoft.com/office/drawing/2014/main" id="{B28B4E79-DE17-4275-AF9F-C77BFF14008E}"/>
                </a:ext>
              </a:extLst>
            </p:cNvPr>
            <p:cNvSpPr>
              <a:spLocks noChangeAspect="1" noChangeShapeType="1"/>
            </p:cNvSpPr>
            <p:nvPr/>
          </p:nvSpPr>
          <p:spPr bwMode="auto">
            <a:xfrm flipV="1">
              <a:off x="2413" y="2076"/>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86" name="Line 36">
              <a:extLst>
                <a:ext uri="{FF2B5EF4-FFF2-40B4-BE49-F238E27FC236}">
                  <a16:creationId xmlns:a16="http://schemas.microsoft.com/office/drawing/2014/main" id="{282D0667-C9BC-4CE9-988D-96AE3C4B9600}"/>
                </a:ext>
              </a:extLst>
            </p:cNvPr>
            <p:cNvSpPr>
              <a:spLocks noChangeAspect="1" noChangeShapeType="1"/>
            </p:cNvSpPr>
            <p:nvPr/>
          </p:nvSpPr>
          <p:spPr bwMode="auto">
            <a:xfrm flipV="1">
              <a:off x="2461" y="2084"/>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87" name="Line 37">
              <a:extLst>
                <a:ext uri="{FF2B5EF4-FFF2-40B4-BE49-F238E27FC236}">
                  <a16:creationId xmlns:a16="http://schemas.microsoft.com/office/drawing/2014/main" id="{7E41116C-0AD4-4F6D-8FFB-99D76A95CFA8}"/>
                </a:ext>
              </a:extLst>
            </p:cNvPr>
            <p:cNvSpPr>
              <a:spLocks noChangeAspect="1" noChangeShapeType="1"/>
            </p:cNvSpPr>
            <p:nvPr/>
          </p:nvSpPr>
          <p:spPr bwMode="auto">
            <a:xfrm flipV="1">
              <a:off x="2509" y="2093"/>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88" name="Line 38">
              <a:extLst>
                <a:ext uri="{FF2B5EF4-FFF2-40B4-BE49-F238E27FC236}">
                  <a16:creationId xmlns:a16="http://schemas.microsoft.com/office/drawing/2014/main" id="{BDF12F9E-9566-4CF6-A7A3-54D53E8583A0}"/>
                </a:ext>
              </a:extLst>
            </p:cNvPr>
            <p:cNvSpPr>
              <a:spLocks noChangeAspect="1" noChangeShapeType="1"/>
            </p:cNvSpPr>
            <p:nvPr/>
          </p:nvSpPr>
          <p:spPr bwMode="auto">
            <a:xfrm flipV="1">
              <a:off x="2557" y="2111"/>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89" name="Line 39">
              <a:extLst>
                <a:ext uri="{FF2B5EF4-FFF2-40B4-BE49-F238E27FC236}">
                  <a16:creationId xmlns:a16="http://schemas.microsoft.com/office/drawing/2014/main" id="{784055D4-CCEF-4616-9D3D-45D6BD5455E0}"/>
                </a:ext>
              </a:extLst>
            </p:cNvPr>
            <p:cNvSpPr>
              <a:spLocks noChangeAspect="1" noChangeShapeType="1"/>
            </p:cNvSpPr>
            <p:nvPr/>
          </p:nvSpPr>
          <p:spPr bwMode="auto">
            <a:xfrm flipV="1">
              <a:off x="2605" y="2137"/>
              <a:ext cx="0" cy="95"/>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90" name="Line 40">
              <a:extLst>
                <a:ext uri="{FF2B5EF4-FFF2-40B4-BE49-F238E27FC236}">
                  <a16:creationId xmlns:a16="http://schemas.microsoft.com/office/drawing/2014/main" id="{F27D211A-3B4E-4715-B23A-25EA9EC2FD09}"/>
                </a:ext>
              </a:extLst>
            </p:cNvPr>
            <p:cNvSpPr>
              <a:spLocks noChangeAspect="1" noChangeShapeType="1"/>
            </p:cNvSpPr>
            <p:nvPr/>
          </p:nvSpPr>
          <p:spPr bwMode="auto">
            <a:xfrm flipV="1">
              <a:off x="1923" y="2264"/>
              <a:ext cx="0" cy="143"/>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sp>
          <p:nvSpPr>
            <p:cNvPr id="91" name="Arc 41">
              <a:extLst>
                <a:ext uri="{FF2B5EF4-FFF2-40B4-BE49-F238E27FC236}">
                  <a16:creationId xmlns:a16="http://schemas.microsoft.com/office/drawing/2014/main" id="{CF4F3443-2256-4B9A-8729-32785F1CF59E}"/>
                </a:ext>
              </a:extLst>
            </p:cNvPr>
            <p:cNvSpPr>
              <a:spLocks noChangeAspect="1"/>
            </p:cNvSpPr>
            <p:nvPr/>
          </p:nvSpPr>
          <p:spPr bwMode="auto">
            <a:xfrm flipH="1" flipV="1">
              <a:off x="1823" y="2318"/>
              <a:ext cx="404" cy="129"/>
            </a:xfrm>
            <a:custGeom>
              <a:avLst/>
              <a:gdLst>
                <a:gd name="T0" fmla="*/ 0 w 24278"/>
                <a:gd name="T1" fmla="*/ 0 h 21600"/>
                <a:gd name="T2" fmla="*/ 7 w 24278"/>
                <a:gd name="T3" fmla="*/ 1 h 21600"/>
                <a:gd name="T4" fmla="*/ 1 w 24278"/>
                <a:gd name="T5" fmla="*/ 1 h 21600"/>
                <a:gd name="T6" fmla="*/ 0 60000 65536"/>
                <a:gd name="T7" fmla="*/ 0 60000 65536"/>
                <a:gd name="T8" fmla="*/ 0 60000 65536"/>
                <a:gd name="T9" fmla="*/ 0 w 24278"/>
                <a:gd name="T10" fmla="*/ 0 h 21600"/>
                <a:gd name="T11" fmla="*/ 24278 w 24278"/>
                <a:gd name="T12" fmla="*/ 21600 h 21600"/>
              </a:gdLst>
              <a:ahLst/>
              <a:cxnLst>
                <a:cxn ang="T6">
                  <a:pos x="T0" y="T1"/>
                </a:cxn>
                <a:cxn ang="T7">
                  <a:pos x="T2" y="T3"/>
                </a:cxn>
                <a:cxn ang="T8">
                  <a:pos x="T4" y="T5"/>
                </a:cxn>
              </a:cxnLst>
              <a:rect l="T9" t="T10" r="T11" b="T12"/>
              <a:pathLst>
                <a:path w="24278" h="21600" fill="none" extrusionOk="0">
                  <a:moveTo>
                    <a:pt x="-1" y="173"/>
                  </a:moveTo>
                  <a:cubicBezTo>
                    <a:pt x="906" y="57"/>
                    <a:pt x="1818" y="-1"/>
                    <a:pt x="2732" y="0"/>
                  </a:cubicBezTo>
                  <a:cubicBezTo>
                    <a:pt x="14071" y="0"/>
                    <a:pt x="23480" y="8768"/>
                    <a:pt x="24278" y="20079"/>
                  </a:cubicBezTo>
                </a:path>
                <a:path w="24278" h="21600" stroke="0" extrusionOk="0">
                  <a:moveTo>
                    <a:pt x="-1" y="173"/>
                  </a:moveTo>
                  <a:cubicBezTo>
                    <a:pt x="906" y="57"/>
                    <a:pt x="1818" y="-1"/>
                    <a:pt x="2732" y="0"/>
                  </a:cubicBezTo>
                  <a:cubicBezTo>
                    <a:pt x="14071" y="0"/>
                    <a:pt x="23480" y="8768"/>
                    <a:pt x="24278" y="20079"/>
                  </a:cubicBezTo>
                  <a:lnTo>
                    <a:pt x="2732" y="21600"/>
                  </a:lnTo>
                  <a:close/>
                </a:path>
              </a:pathLst>
            </a:custGeom>
            <a:grpFill/>
            <a:ln w="15875">
              <a:solidFill>
                <a:schemeClr val="tx1"/>
              </a:solidFill>
              <a:round/>
              <a:headEnd/>
              <a:tailEnd/>
            </a:ln>
          </p:spPr>
          <p:txBody>
            <a:bodyPr wrap="none" anchor="ctr"/>
            <a:lstStyle/>
            <a:p>
              <a:pPr eaLnBrk="1" hangingPunct="1">
                <a:buFontTx/>
                <a:buChar char="•"/>
                <a:defRPr/>
              </a:pPr>
              <a:endParaRPr lang="en-US" sz="2400">
                <a:solidFill>
                  <a:srgbClr val="000000"/>
                </a:solidFill>
                <a:latin typeface="Cambria"/>
              </a:endParaRPr>
            </a:p>
          </p:txBody>
        </p:sp>
        <p:sp>
          <p:nvSpPr>
            <p:cNvPr id="92" name="Arc 42">
              <a:extLst>
                <a:ext uri="{FF2B5EF4-FFF2-40B4-BE49-F238E27FC236}">
                  <a16:creationId xmlns:a16="http://schemas.microsoft.com/office/drawing/2014/main" id="{ED460138-39D7-4C7F-B1E3-A0C23DE8096D}"/>
                </a:ext>
              </a:extLst>
            </p:cNvPr>
            <p:cNvSpPr>
              <a:spLocks noChangeAspect="1"/>
            </p:cNvSpPr>
            <p:nvPr/>
          </p:nvSpPr>
          <p:spPr bwMode="auto">
            <a:xfrm flipV="1">
              <a:off x="2220" y="2318"/>
              <a:ext cx="415" cy="129"/>
            </a:xfrm>
            <a:custGeom>
              <a:avLst/>
              <a:gdLst>
                <a:gd name="T0" fmla="*/ 0 w 24452"/>
                <a:gd name="T1" fmla="*/ 0 h 21600"/>
                <a:gd name="T2" fmla="*/ 7 w 24452"/>
                <a:gd name="T3" fmla="*/ 1 h 21600"/>
                <a:gd name="T4" fmla="*/ 1 w 24452"/>
                <a:gd name="T5" fmla="*/ 1 h 21600"/>
                <a:gd name="T6" fmla="*/ 0 60000 65536"/>
                <a:gd name="T7" fmla="*/ 0 60000 65536"/>
                <a:gd name="T8" fmla="*/ 0 60000 65536"/>
                <a:gd name="T9" fmla="*/ 0 w 24452"/>
                <a:gd name="T10" fmla="*/ 0 h 21600"/>
                <a:gd name="T11" fmla="*/ 24452 w 24452"/>
                <a:gd name="T12" fmla="*/ 21600 h 21600"/>
              </a:gdLst>
              <a:ahLst/>
              <a:cxnLst>
                <a:cxn ang="T6">
                  <a:pos x="T0" y="T1"/>
                </a:cxn>
                <a:cxn ang="T7">
                  <a:pos x="T2" y="T3"/>
                </a:cxn>
                <a:cxn ang="T8">
                  <a:pos x="T4" y="T5"/>
                </a:cxn>
              </a:cxnLst>
              <a:rect l="T9" t="T10" r="T11" b="T12"/>
              <a:pathLst>
                <a:path w="24452" h="21600" fill="none" extrusionOk="0">
                  <a:moveTo>
                    <a:pt x="0" y="294"/>
                  </a:moveTo>
                  <a:cubicBezTo>
                    <a:pt x="1174" y="98"/>
                    <a:pt x="2362" y="-1"/>
                    <a:pt x="3553" y="0"/>
                  </a:cubicBezTo>
                  <a:cubicBezTo>
                    <a:pt x="13380" y="0"/>
                    <a:pt x="21968" y="6633"/>
                    <a:pt x="24452" y="16141"/>
                  </a:cubicBezTo>
                </a:path>
                <a:path w="24452" h="21600" stroke="0" extrusionOk="0">
                  <a:moveTo>
                    <a:pt x="0" y="294"/>
                  </a:moveTo>
                  <a:cubicBezTo>
                    <a:pt x="1174" y="98"/>
                    <a:pt x="2362" y="-1"/>
                    <a:pt x="3553" y="0"/>
                  </a:cubicBezTo>
                  <a:cubicBezTo>
                    <a:pt x="13380" y="0"/>
                    <a:pt x="21968" y="6633"/>
                    <a:pt x="24452" y="16141"/>
                  </a:cubicBezTo>
                  <a:lnTo>
                    <a:pt x="3553" y="21600"/>
                  </a:lnTo>
                  <a:close/>
                </a:path>
              </a:pathLst>
            </a:custGeom>
            <a:grpFill/>
            <a:ln w="15875">
              <a:solidFill>
                <a:schemeClr val="tx1"/>
              </a:solidFill>
              <a:round/>
              <a:headEnd/>
              <a:tailEnd/>
            </a:ln>
          </p:spPr>
          <p:txBody>
            <a:bodyPr wrap="none" anchor="ctr"/>
            <a:lstStyle/>
            <a:p>
              <a:pPr eaLnBrk="1" hangingPunct="1">
                <a:buFontTx/>
                <a:buChar char="•"/>
                <a:defRPr/>
              </a:pPr>
              <a:endParaRPr lang="en-US" sz="2400">
                <a:solidFill>
                  <a:srgbClr val="000000"/>
                </a:solidFill>
                <a:latin typeface="Cambria"/>
              </a:endParaRPr>
            </a:p>
          </p:txBody>
        </p:sp>
        <p:sp>
          <p:nvSpPr>
            <p:cNvPr id="93" name="Line 43">
              <a:extLst>
                <a:ext uri="{FF2B5EF4-FFF2-40B4-BE49-F238E27FC236}">
                  <a16:creationId xmlns:a16="http://schemas.microsoft.com/office/drawing/2014/main" id="{DF3A8C21-2BE2-4D0F-88F6-7D4F2B02E220}"/>
                </a:ext>
              </a:extLst>
            </p:cNvPr>
            <p:cNvSpPr>
              <a:spLocks noChangeAspect="1" noChangeShapeType="1"/>
            </p:cNvSpPr>
            <p:nvPr/>
          </p:nvSpPr>
          <p:spPr bwMode="auto">
            <a:xfrm flipV="1">
              <a:off x="2640" y="2184"/>
              <a:ext cx="0" cy="155"/>
            </a:xfrm>
            <a:prstGeom prst="line">
              <a:avLst/>
            </a:prstGeom>
            <a:grpFill/>
            <a:ln w="19050">
              <a:solidFill>
                <a:schemeClr val="tx1"/>
              </a:solidFill>
              <a:round/>
              <a:headEnd/>
              <a:tailEnd/>
            </a:ln>
          </p:spPr>
          <p:txBody>
            <a:bodyPr/>
            <a:lstStyle/>
            <a:p>
              <a:pPr eaLnBrk="1" hangingPunct="1">
                <a:buFontTx/>
                <a:buChar char="•"/>
                <a:defRPr/>
              </a:pPr>
              <a:endParaRPr lang="en-US" sz="2400">
                <a:solidFill>
                  <a:srgbClr val="000000"/>
                </a:solidFill>
                <a:latin typeface="Cambria"/>
              </a:endParaRPr>
            </a:p>
          </p:txBody>
        </p:sp>
      </p:grpSp>
      <p:sp>
        <p:nvSpPr>
          <p:cNvPr id="6" name="Text Box 34">
            <a:extLst>
              <a:ext uri="{FF2B5EF4-FFF2-40B4-BE49-F238E27FC236}">
                <a16:creationId xmlns:a16="http://schemas.microsoft.com/office/drawing/2014/main" id="{FB8B6D35-86A4-4E34-9C7B-7C5BDD6FA3E7}"/>
              </a:ext>
            </a:extLst>
          </p:cNvPr>
          <p:cNvSpPr txBox="1">
            <a:spLocks noChangeArrowheads="1"/>
          </p:cNvSpPr>
          <p:nvPr/>
        </p:nvSpPr>
        <p:spPr bwMode="auto">
          <a:xfrm>
            <a:off x="2812299" y="5538531"/>
            <a:ext cx="942694" cy="498598"/>
          </a:xfrm>
          <a:prstGeom prst="rect">
            <a:avLst/>
          </a:prstGeom>
          <a:ln>
            <a:headEnd/>
            <a:tailEnd/>
          </a:ln>
        </p:spPr>
        <p:style>
          <a:lnRef idx="1">
            <a:schemeClr val="dk1"/>
          </a:lnRef>
          <a:fillRef idx="2">
            <a:schemeClr val="dk1"/>
          </a:fillRef>
          <a:effectRef idx="1">
            <a:schemeClr val="dk1"/>
          </a:effectRef>
          <a:fontRef idx="minor">
            <a:schemeClr val="dk1"/>
          </a:fontRef>
        </p:style>
        <p:txBody>
          <a:bodyPr wrap="none" lIns="91440" tIns="45720" rIns="91440" bIns="45720" anchor="t">
            <a:spAutoFit/>
          </a:bodyPr>
          <a:lstStyle/>
          <a:p>
            <a:pPr marL="342900" indent="-342900" algn="ctr">
              <a:spcBef>
                <a:spcPct val="20000"/>
              </a:spcBef>
              <a:defRPr/>
            </a:pPr>
            <a:r>
              <a:rPr lang="en-US" sz="1200" b="1"/>
              <a:t>Link 16 </a:t>
            </a:r>
          </a:p>
          <a:p>
            <a:pPr marL="342900" indent="-342900" algn="ctr">
              <a:spcBef>
                <a:spcPct val="20000"/>
              </a:spcBef>
              <a:defRPr/>
            </a:pPr>
            <a:r>
              <a:rPr lang="en-US" sz="1200" b="1">
                <a:cs typeface="Arial"/>
              </a:rPr>
              <a:t>Terminal 1</a:t>
            </a:r>
          </a:p>
        </p:txBody>
      </p:sp>
      <p:sp>
        <p:nvSpPr>
          <p:cNvPr id="94" name="Text Box 34">
            <a:extLst>
              <a:ext uri="{FF2B5EF4-FFF2-40B4-BE49-F238E27FC236}">
                <a16:creationId xmlns:a16="http://schemas.microsoft.com/office/drawing/2014/main" id="{9E5A4293-55DA-4D08-9FBC-2C39D93EF4F4}"/>
              </a:ext>
            </a:extLst>
          </p:cNvPr>
          <p:cNvSpPr txBox="1">
            <a:spLocks noChangeArrowheads="1"/>
          </p:cNvSpPr>
          <p:nvPr/>
        </p:nvSpPr>
        <p:spPr bwMode="auto">
          <a:xfrm>
            <a:off x="4249092" y="5504026"/>
            <a:ext cx="1243625" cy="498598"/>
          </a:xfrm>
          <a:prstGeom prst="rect">
            <a:avLst/>
          </a:prstGeom>
          <a:ln>
            <a:headEnd/>
            <a:tailEnd/>
          </a:ln>
        </p:spPr>
        <p:style>
          <a:lnRef idx="1">
            <a:schemeClr val="dk1"/>
          </a:lnRef>
          <a:fillRef idx="2">
            <a:schemeClr val="dk1"/>
          </a:fillRef>
          <a:effectRef idx="1">
            <a:schemeClr val="dk1"/>
          </a:effectRef>
          <a:fontRef idx="minor">
            <a:schemeClr val="dk1"/>
          </a:fontRef>
        </p:style>
        <p:txBody>
          <a:bodyPr wrap="square" lIns="91440" tIns="45720" rIns="91440" bIns="45720" anchor="t">
            <a:spAutoFit/>
          </a:bodyPr>
          <a:lstStyle/>
          <a:p>
            <a:pPr marL="342900" indent="-342900" algn="ctr" eaLnBrk="1" hangingPunct="1">
              <a:spcBef>
                <a:spcPct val="20000"/>
              </a:spcBef>
              <a:defRPr/>
            </a:pPr>
            <a:r>
              <a:rPr lang="en-US" sz="1200" b="1" err="1"/>
              <a:t>Retransmitter</a:t>
            </a:r>
          </a:p>
          <a:p>
            <a:pPr marL="342900" indent="-342900" algn="ctr" eaLnBrk="1" hangingPunct="1">
              <a:spcBef>
                <a:spcPct val="20000"/>
              </a:spcBef>
              <a:defRPr/>
            </a:pPr>
            <a:endParaRPr lang="en-US" sz="1200" b="1">
              <a:cs typeface="Arial"/>
            </a:endParaRPr>
          </a:p>
        </p:txBody>
      </p:sp>
      <p:sp>
        <p:nvSpPr>
          <p:cNvPr id="7" name="Text Box 34">
            <a:extLst>
              <a:ext uri="{FF2B5EF4-FFF2-40B4-BE49-F238E27FC236}">
                <a16:creationId xmlns:a16="http://schemas.microsoft.com/office/drawing/2014/main" id="{ECEAFC12-6EA8-4AEC-B426-7AFB136414F1}"/>
              </a:ext>
            </a:extLst>
          </p:cNvPr>
          <p:cNvSpPr txBox="1">
            <a:spLocks noChangeArrowheads="1"/>
          </p:cNvSpPr>
          <p:nvPr/>
        </p:nvSpPr>
        <p:spPr bwMode="auto">
          <a:xfrm>
            <a:off x="5969565" y="5538532"/>
            <a:ext cx="942694" cy="498598"/>
          </a:xfrm>
          <a:prstGeom prst="rect">
            <a:avLst/>
          </a:prstGeom>
          <a:ln>
            <a:headEnd/>
            <a:tailEnd/>
          </a:ln>
        </p:spPr>
        <p:style>
          <a:lnRef idx="1">
            <a:schemeClr val="dk1"/>
          </a:lnRef>
          <a:fillRef idx="2">
            <a:schemeClr val="dk1"/>
          </a:fillRef>
          <a:effectRef idx="1">
            <a:schemeClr val="dk1"/>
          </a:effectRef>
          <a:fontRef idx="minor">
            <a:schemeClr val="dk1"/>
          </a:fontRef>
        </p:style>
        <p:txBody>
          <a:bodyPr wrap="none" lIns="91440" tIns="45720" rIns="91440" bIns="45720" anchor="t">
            <a:spAutoFit/>
          </a:bodyPr>
          <a:lstStyle/>
          <a:p>
            <a:pPr marL="342900" indent="-342900" algn="ctr">
              <a:spcBef>
                <a:spcPct val="20000"/>
              </a:spcBef>
              <a:defRPr/>
            </a:pPr>
            <a:r>
              <a:rPr lang="en-US" sz="1200" b="1"/>
              <a:t>Link 16 </a:t>
            </a:r>
          </a:p>
          <a:p>
            <a:pPr marL="342900" indent="-342900" algn="ctr">
              <a:spcBef>
                <a:spcPct val="20000"/>
              </a:spcBef>
              <a:defRPr/>
            </a:pPr>
            <a:r>
              <a:rPr lang="en-US" sz="1200" b="1">
                <a:cs typeface="Arial"/>
              </a:rPr>
              <a:t>Terminal 2</a:t>
            </a:r>
          </a:p>
        </p:txBody>
      </p:sp>
      <p:cxnSp>
        <p:nvCxnSpPr>
          <p:cNvPr id="51" name="Straight Arrow Connector 50">
            <a:extLst>
              <a:ext uri="{FF2B5EF4-FFF2-40B4-BE49-F238E27FC236}">
                <a16:creationId xmlns:a16="http://schemas.microsoft.com/office/drawing/2014/main" id="{5FB89A6D-B5C0-4417-9DCD-9FAE61F23B73}"/>
              </a:ext>
            </a:extLst>
          </p:cNvPr>
          <p:cNvCxnSpPr/>
          <p:nvPr/>
        </p:nvCxnSpPr>
        <p:spPr bwMode="auto">
          <a:xfrm flipH="1">
            <a:off x="1523101" y="4917596"/>
            <a:ext cx="8626" cy="560717"/>
          </a:xfrm>
          <a:prstGeom prst="straightConnector1">
            <a:avLst/>
          </a:prstGeom>
          <a:solidFill>
            <a:schemeClr val="accent1"/>
          </a:solidFill>
          <a:ln w="12700" cap="flat" cmpd="sng" algn="ctr">
            <a:solidFill>
              <a:schemeClr val="tx1"/>
            </a:solidFill>
            <a:prstDash val="solid"/>
            <a:round/>
            <a:headEnd type="triangle"/>
            <a:tailEnd type="triangle"/>
          </a:ln>
          <a:effectLst/>
        </p:spPr>
      </p:cxnSp>
      <p:cxnSp>
        <p:nvCxnSpPr>
          <p:cNvPr id="98" name="Straight Arrow Connector 97">
            <a:extLst>
              <a:ext uri="{FF2B5EF4-FFF2-40B4-BE49-F238E27FC236}">
                <a16:creationId xmlns:a16="http://schemas.microsoft.com/office/drawing/2014/main" id="{727EA93B-18B4-4C5A-BB87-F9946C1A0922}"/>
              </a:ext>
            </a:extLst>
          </p:cNvPr>
          <p:cNvCxnSpPr>
            <a:cxnSpLocks/>
          </p:cNvCxnSpPr>
          <p:nvPr/>
        </p:nvCxnSpPr>
        <p:spPr bwMode="auto">
          <a:xfrm flipH="1">
            <a:off x="8286211" y="4917596"/>
            <a:ext cx="8626" cy="560717"/>
          </a:xfrm>
          <a:prstGeom prst="straightConnector1">
            <a:avLst/>
          </a:prstGeom>
          <a:solidFill>
            <a:schemeClr val="accent1"/>
          </a:solidFill>
          <a:ln w="12700" cap="flat" cmpd="sng" algn="ctr">
            <a:solidFill>
              <a:schemeClr val="tx1"/>
            </a:solidFill>
            <a:prstDash val="solid"/>
            <a:round/>
            <a:headEnd type="triangle"/>
            <a:tailEnd type="triangle"/>
          </a:ln>
          <a:effectLst/>
        </p:spPr>
      </p:cxnSp>
      <p:cxnSp>
        <p:nvCxnSpPr>
          <p:cNvPr id="99" name="Straight Arrow Connector 98">
            <a:extLst>
              <a:ext uri="{FF2B5EF4-FFF2-40B4-BE49-F238E27FC236}">
                <a16:creationId xmlns:a16="http://schemas.microsoft.com/office/drawing/2014/main" id="{3135F69B-60C3-46A0-8F5E-7D03F0C601DB}"/>
              </a:ext>
            </a:extLst>
          </p:cNvPr>
          <p:cNvCxnSpPr>
            <a:cxnSpLocks/>
          </p:cNvCxnSpPr>
          <p:nvPr/>
        </p:nvCxnSpPr>
        <p:spPr bwMode="auto">
          <a:xfrm flipH="1">
            <a:off x="2178708" y="5797489"/>
            <a:ext cx="629728" cy="1"/>
          </a:xfrm>
          <a:prstGeom prst="straightConnector1">
            <a:avLst/>
          </a:prstGeom>
          <a:solidFill>
            <a:schemeClr val="accent1"/>
          </a:solidFill>
          <a:ln w="12700" cap="flat" cmpd="sng" algn="ctr">
            <a:solidFill>
              <a:schemeClr val="tx1"/>
            </a:solidFill>
            <a:prstDash val="solid"/>
            <a:round/>
            <a:headEnd type="triangle"/>
            <a:tailEnd type="triangle"/>
          </a:ln>
          <a:effectLst/>
        </p:spPr>
      </p:cxnSp>
      <p:cxnSp>
        <p:nvCxnSpPr>
          <p:cNvPr id="100" name="Straight Arrow Connector 99">
            <a:extLst>
              <a:ext uri="{FF2B5EF4-FFF2-40B4-BE49-F238E27FC236}">
                <a16:creationId xmlns:a16="http://schemas.microsoft.com/office/drawing/2014/main" id="{F17874C8-8FF1-4B72-82F9-7DFDEB4C5177}"/>
              </a:ext>
            </a:extLst>
          </p:cNvPr>
          <p:cNvCxnSpPr>
            <a:cxnSpLocks/>
          </p:cNvCxnSpPr>
          <p:nvPr/>
        </p:nvCxnSpPr>
        <p:spPr bwMode="auto">
          <a:xfrm flipH="1">
            <a:off x="6905984" y="5797488"/>
            <a:ext cx="707365" cy="1"/>
          </a:xfrm>
          <a:prstGeom prst="straightConnector1">
            <a:avLst/>
          </a:prstGeom>
          <a:solidFill>
            <a:schemeClr val="accent1"/>
          </a:solidFill>
          <a:ln w="12700" cap="flat" cmpd="sng" algn="ctr">
            <a:solidFill>
              <a:schemeClr val="tx1"/>
            </a:solidFill>
            <a:prstDash val="solid"/>
            <a:round/>
            <a:headEnd type="triangle"/>
            <a:tailEnd type="triangle"/>
          </a:ln>
          <a:effectLst/>
        </p:spPr>
      </p:cxnSp>
      <p:cxnSp>
        <p:nvCxnSpPr>
          <p:cNvPr id="101" name="Straight Arrow Connector 100">
            <a:extLst>
              <a:ext uri="{FF2B5EF4-FFF2-40B4-BE49-F238E27FC236}">
                <a16:creationId xmlns:a16="http://schemas.microsoft.com/office/drawing/2014/main" id="{21D387E7-A064-41E2-A4E9-EA72FBEDFA06}"/>
              </a:ext>
            </a:extLst>
          </p:cNvPr>
          <p:cNvCxnSpPr>
            <a:cxnSpLocks/>
          </p:cNvCxnSpPr>
          <p:nvPr/>
        </p:nvCxnSpPr>
        <p:spPr bwMode="auto">
          <a:xfrm flipH="1">
            <a:off x="3757342" y="5754356"/>
            <a:ext cx="483079" cy="8627"/>
          </a:xfrm>
          <a:prstGeom prst="straightConnector1">
            <a:avLst/>
          </a:prstGeom>
          <a:solidFill>
            <a:schemeClr val="accent1"/>
          </a:solidFill>
          <a:ln w="12700" cap="flat" cmpd="sng" algn="ctr">
            <a:solidFill>
              <a:schemeClr val="tx1"/>
            </a:solidFill>
            <a:prstDash val="solid"/>
            <a:round/>
            <a:headEnd type="triangle"/>
            <a:tailEnd type="triangle"/>
          </a:ln>
          <a:effectLst/>
        </p:spPr>
      </p:cxnSp>
      <p:cxnSp>
        <p:nvCxnSpPr>
          <p:cNvPr id="102" name="Straight Arrow Connector 101">
            <a:extLst>
              <a:ext uri="{FF2B5EF4-FFF2-40B4-BE49-F238E27FC236}">
                <a16:creationId xmlns:a16="http://schemas.microsoft.com/office/drawing/2014/main" id="{F3AD9146-1138-473B-9470-82A1CA2FA0F6}"/>
              </a:ext>
            </a:extLst>
          </p:cNvPr>
          <p:cNvCxnSpPr>
            <a:cxnSpLocks/>
          </p:cNvCxnSpPr>
          <p:nvPr/>
        </p:nvCxnSpPr>
        <p:spPr bwMode="auto">
          <a:xfrm flipH="1">
            <a:off x="5491251" y="5702597"/>
            <a:ext cx="483079" cy="8627"/>
          </a:xfrm>
          <a:prstGeom prst="straightConnector1">
            <a:avLst/>
          </a:prstGeom>
          <a:solidFill>
            <a:schemeClr val="accent1"/>
          </a:solidFill>
          <a:ln w="12700" cap="flat" cmpd="sng" algn="ctr">
            <a:solidFill>
              <a:schemeClr val="tx1"/>
            </a:solidFill>
            <a:prstDash val="solid"/>
            <a:round/>
            <a:headEnd type="triangle"/>
            <a:tailEnd type="triangle"/>
          </a:ln>
          <a:effectLst/>
        </p:spPr>
      </p:cxn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5">
            <a:extLst>
              <a:ext uri="{FF2B5EF4-FFF2-40B4-BE49-F238E27FC236}">
                <a16:creationId xmlns:a16="http://schemas.microsoft.com/office/drawing/2014/main" id="{F81F8BC8-0B25-4232-9543-E98C6FF7642F}"/>
              </a:ext>
            </a:extLst>
          </p:cNvPr>
          <p:cNvSpPr>
            <a:spLocks noGrp="1"/>
          </p:cNvSpPr>
          <p:nvPr>
            <p:ph type="title"/>
          </p:nvPr>
        </p:nvSpPr>
        <p:spPr>
          <a:xfrm>
            <a:off x="2784389" y="2354"/>
            <a:ext cx="3047412" cy="1143000"/>
          </a:xfrm>
        </p:spPr>
        <p:txBody>
          <a:bodyPr/>
          <a:lstStyle/>
          <a:p>
            <a:r>
              <a:rPr lang="en-US" altLang="en-US" dirty="0">
                <a:solidFill>
                  <a:schemeClr val="accent6"/>
                </a:solidFill>
              </a:rPr>
              <a:t>Data Forwarders</a:t>
            </a:r>
            <a:endParaRPr lang="en-US" altLang="en-US" dirty="0">
              <a:solidFill>
                <a:schemeClr val="accent6"/>
              </a:solidFill>
              <a:cs typeface="Arial"/>
            </a:endParaRPr>
          </a:p>
        </p:txBody>
      </p:sp>
      <p:sp>
        <p:nvSpPr>
          <p:cNvPr id="19459" name="Rectangle 5">
            <a:extLst>
              <a:ext uri="{FF2B5EF4-FFF2-40B4-BE49-F238E27FC236}">
                <a16:creationId xmlns:a16="http://schemas.microsoft.com/office/drawing/2014/main" id="{6058B770-0131-4D3D-91A7-01F863A60B28}"/>
              </a:ext>
            </a:extLst>
          </p:cNvPr>
          <p:cNvSpPr>
            <a:spLocks noGrp="1" noChangeArrowheads="1"/>
          </p:cNvSpPr>
          <p:nvPr>
            <p:ph idx="1"/>
          </p:nvPr>
        </p:nvSpPr>
        <p:spPr/>
        <p:txBody>
          <a:bodyPr/>
          <a:lstStyle/>
          <a:p>
            <a:r>
              <a:rPr lang="en-US" altLang="en-US" sz="2000"/>
              <a:t>Data</a:t>
            </a:r>
            <a:r>
              <a:rPr lang="en-US" altLang="en-US" sz="2000">
                <a:cs typeface="Arial"/>
              </a:rPr>
              <a:t> Forwarders change information from one standard into another</a:t>
            </a:r>
            <a:endParaRPr lang="en-US" sz="2000">
              <a:cs typeface="Arial"/>
            </a:endParaRPr>
          </a:p>
          <a:p>
            <a:pPr marL="556895" lvl="1" indent="-213995">
              <a:buFont typeface="Wingdings"/>
              <a:buChar char="§"/>
            </a:pPr>
            <a:r>
              <a:rPr lang="en-US" altLang="en-US" sz="2000">
                <a:cs typeface="Arial"/>
              </a:rPr>
              <a:t>J-Series to M-Series</a:t>
            </a:r>
          </a:p>
          <a:p>
            <a:pPr marL="556895" lvl="1" indent="-213995">
              <a:buFont typeface="Wingdings"/>
              <a:buChar char="§"/>
            </a:pPr>
            <a:r>
              <a:rPr lang="en-US" altLang="en-US" sz="2000">
                <a:cs typeface="Arial"/>
              </a:rPr>
              <a:t>J-Series to K-Series</a:t>
            </a:r>
          </a:p>
          <a:p>
            <a:pPr marL="556895" lvl="1" indent="-213995">
              <a:buFont typeface="Wingdings"/>
              <a:buChar char="§"/>
            </a:pPr>
            <a:r>
              <a:rPr lang="en-US" altLang="en-US" sz="2000">
                <a:cs typeface="Arial"/>
              </a:rPr>
              <a:t>FJ-Series to J-Series</a:t>
            </a:r>
          </a:p>
          <a:p>
            <a:pPr marL="0" indent="0">
              <a:buNone/>
            </a:pPr>
            <a:r>
              <a:rPr lang="en-US" altLang="en-US" dirty="0"/>
              <a:t>  </a:t>
            </a:r>
            <a:endParaRPr lang="en-US" altLang="en-US" dirty="0">
              <a:cs typeface="Arial"/>
            </a:endParaRPr>
          </a:p>
          <a:p>
            <a:endParaRPr lang="en-US" altLang="en-US">
              <a:cs typeface="Arial"/>
            </a:endParaRPr>
          </a:p>
        </p:txBody>
      </p:sp>
      <p:pic>
        <p:nvPicPr>
          <p:cNvPr id="4" name="Picture 8" descr="A close up of a computer&#10;&#10;Description automatically generated">
            <a:extLst>
              <a:ext uri="{FF2B5EF4-FFF2-40B4-BE49-F238E27FC236}">
                <a16:creationId xmlns:a16="http://schemas.microsoft.com/office/drawing/2014/main" id="{DDB85254-EC65-4081-83C7-CD61330B7673}"/>
              </a:ext>
            </a:extLst>
          </p:cNvPr>
          <p:cNvPicPr>
            <a:picLocks noChangeAspect="1"/>
          </p:cNvPicPr>
          <p:nvPr/>
        </p:nvPicPr>
        <p:blipFill>
          <a:blip r:embed="rId3"/>
          <a:stretch>
            <a:fillRect/>
          </a:stretch>
        </p:blipFill>
        <p:spPr>
          <a:xfrm>
            <a:off x="3734832" y="3119093"/>
            <a:ext cx="1676400" cy="3038475"/>
          </a:xfrm>
          <a:prstGeom prst="rect">
            <a:avLst/>
          </a:prstGeom>
        </p:spPr>
      </p:pic>
      <p:sp>
        <p:nvSpPr>
          <p:cNvPr id="9" name="Text Box 57">
            <a:extLst>
              <a:ext uri="{FF2B5EF4-FFF2-40B4-BE49-F238E27FC236}">
                <a16:creationId xmlns:a16="http://schemas.microsoft.com/office/drawing/2014/main" id="{DE7B40CB-9B11-4DB4-9620-77E4A86611D1}"/>
              </a:ext>
            </a:extLst>
          </p:cNvPr>
          <p:cNvSpPr txBox="1">
            <a:spLocks noChangeArrowheads="1"/>
          </p:cNvSpPr>
          <p:nvPr/>
        </p:nvSpPr>
        <p:spPr bwMode="auto">
          <a:xfrm>
            <a:off x="1323306" y="4438820"/>
            <a:ext cx="966217" cy="258532"/>
          </a:xfrm>
          <a:prstGeom prst="rect">
            <a:avLst/>
          </a:prstGeom>
          <a:noFill/>
          <a:ln w="1905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square" lIns="91440" tIns="45720" rIns="91440" bIns="45720" anchor="t">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1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500">
                <a:solidFill>
                  <a:schemeClr val="tx1"/>
                </a:solidFill>
                <a:latin typeface="Arial" panose="020B0604020202020204" pitchFamily="34" charset="0"/>
              </a:defRPr>
            </a:lvl4pPr>
            <a:lvl5pPr marL="2057400" indent="-228600">
              <a:spcBef>
                <a:spcPct val="20000"/>
              </a:spcBef>
              <a:buChar char="»"/>
              <a:defRPr sz="1500">
                <a:solidFill>
                  <a:schemeClr val="tx1"/>
                </a:solidFill>
                <a:latin typeface="Arial" panose="020B0604020202020204" pitchFamily="34" charset="0"/>
              </a:defRPr>
            </a:lvl5pPr>
            <a:lvl6pPr marL="2514600" indent="-228600" fontAlgn="base">
              <a:spcBef>
                <a:spcPct val="20000"/>
              </a:spcBef>
              <a:spcAft>
                <a:spcPct val="0"/>
              </a:spcAft>
              <a:buChar char="»"/>
              <a:defRPr sz="1500">
                <a:solidFill>
                  <a:schemeClr val="tx1"/>
                </a:solidFill>
                <a:latin typeface="Arial" panose="020B0604020202020204" pitchFamily="34" charset="0"/>
              </a:defRPr>
            </a:lvl6pPr>
            <a:lvl7pPr marL="2971800" indent="-228600" fontAlgn="base">
              <a:spcBef>
                <a:spcPct val="20000"/>
              </a:spcBef>
              <a:spcAft>
                <a:spcPct val="0"/>
              </a:spcAft>
              <a:buChar char="»"/>
              <a:defRPr sz="1500">
                <a:solidFill>
                  <a:schemeClr val="tx1"/>
                </a:solidFill>
                <a:latin typeface="Arial" panose="020B0604020202020204" pitchFamily="34" charset="0"/>
              </a:defRPr>
            </a:lvl7pPr>
            <a:lvl8pPr marL="3429000" indent="-228600" fontAlgn="base">
              <a:spcBef>
                <a:spcPct val="20000"/>
              </a:spcBef>
              <a:spcAft>
                <a:spcPct val="0"/>
              </a:spcAft>
              <a:buChar char="»"/>
              <a:defRPr sz="1500">
                <a:solidFill>
                  <a:schemeClr val="tx1"/>
                </a:solidFill>
                <a:latin typeface="Arial" panose="020B0604020202020204" pitchFamily="34" charset="0"/>
              </a:defRPr>
            </a:lvl8pPr>
            <a:lvl9pPr marL="3886200" indent="-228600" fontAlgn="base">
              <a:spcBef>
                <a:spcPct val="20000"/>
              </a:spcBef>
              <a:spcAft>
                <a:spcPct val="0"/>
              </a:spcAft>
              <a:buChar char="»"/>
              <a:defRPr sz="1500">
                <a:solidFill>
                  <a:schemeClr val="tx1"/>
                </a:solidFill>
                <a:latin typeface="Arial" panose="020B0604020202020204" pitchFamily="34" charset="0"/>
              </a:defRPr>
            </a:lvl9pPr>
          </a:lstStyle>
          <a:p>
            <a:pPr algn="ctr">
              <a:lnSpc>
                <a:spcPct val="90000"/>
              </a:lnSpc>
              <a:spcBef>
                <a:spcPct val="0"/>
              </a:spcBef>
              <a:buNone/>
            </a:pPr>
            <a:r>
              <a:rPr lang="en-US" altLang="en-US" sz="1200" b="1">
                <a:solidFill>
                  <a:srgbClr val="000000"/>
                </a:solidFill>
                <a:latin typeface="Cambria"/>
              </a:rPr>
              <a:t>M-Series</a:t>
            </a:r>
            <a:endParaRPr lang="en-US"/>
          </a:p>
        </p:txBody>
      </p:sp>
      <p:sp>
        <p:nvSpPr>
          <p:cNvPr id="95" name="Text Box 57">
            <a:extLst>
              <a:ext uri="{FF2B5EF4-FFF2-40B4-BE49-F238E27FC236}">
                <a16:creationId xmlns:a16="http://schemas.microsoft.com/office/drawing/2014/main" id="{E67FE34B-9EF5-4182-9473-F850E3407DC9}"/>
              </a:ext>
            </a:extLst>
          </p:cNvPr>
          <p:cNvSpPr txBox="1">
            <a:spLocks noChangeArrowheads="1"/>
          </p:cNvSpPr>
          <p:nvPr/>
        </p:nvSpPr>
        <p:spPr bwMode="auto">
          <a:xfrm>
            <a:off x="6919584" y="4439819"/>
            <a:ext cx="966217" cy="258532"/>
          </a:xfrm>
          <a:prstGeom prst="rect">
            <a:avLst/>
          </a:prstGeom>
          <a:noFill/>
          <a:ln w="1905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square" lIns="91440" tIns="45720" rIns="91440" bIns="45720" anchor="t">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1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500">
                <a:solidFill>
                  <a:schemeClr val="tx1"/>
                </a:solidFill>
                <a:latin typeface="Arial" panose="020B0604020202020204" pitchFamily="34" charset="0"/>
              </a:defRPr>
            </a:lvl4pPr>
            <a:lvl5pPr marL="2057400" indent="-228600">
              <a:spcBef>
                <a:spcPct val="20000"/>
              </a:spcBef>
              <a:buChar char="»"/>
              <a:defRPr sz="1500">
                <a:solidFill>
                  <a:schemeClr val="tx1"/>
                </a:solidFill>
                <a:latin typeface="Arial" panose="020B0604020202020204" pitchFamily="34" charset="0"/>
              </a:defRPr>
            </a:lvl5pPr>
            <a:lvl6pPr marL="2514600" indent="-228600" fontAlgn="base">
              <a:spcBef>
                <a:spcPct val="20000"/>
              </a:spcBef>
              <a:spcAft>
                <a:spcPct val="0"/>
              </a:spcAft>
              <a:buChar char="»"/>
              <a:defRPr sz="1500">
                <a:solidFill>
                  <a:schemeClr val="tx1"/>
                </a:solidFill>
                <a:latin typeface="Arial" panose="020B0604020202020204" pitchFamily="34" charset="0"/>
              </a:defRPr>
            </a:lvl6pPr>
            <a:lvl7pPr marL="2971800" indent="-228600" fontAlgn="base">
              <a:spcBef>
                <a:spcPct val="20000"/>
              </a:spcBef>
              <a:spcAft>
                <a:spcPct val="0"/>
              </a:spcAft>
              <a:buChar char="»"/>
              <a:defRPr sz="1500">
                <a:solidFill>
                  <a:schemeClr val="tx1"/>
                </a:solidFill>
                <a:latin typeface="Arial" panose="020B0604020202020204" pitchFamily="34" charset="0"/>
              </a:defRPr>
            </a:lvl7pPr>
            <a:lvl8pPr marL="3429000" indent="-228600" fontAlgn="base">
              <a:spcBef>
                <a:spcPct val="20000"/>
              </a:spcBef>
              <a:spcAft>
                <a:spcPct val="0"/>
              </a:spcAft>
              <a:buChar char="»"/>
              <a:defRPr sz="1500">
                <a:solidFill>
                  <a:schemeClr val="tx1"/>
                </a:solidFill>
                <a:latin typeface="Arial" panose="020B0604020202020204" pitchFamily="34" charset="0"/>
              </a:defRPr>
            </a:lvl8pPr>
            <a:lvl9pPr marL="3886200" indent="-228600" fontAlgn="base">
              <a:spcBef>
                <a:spcPct val="20000"/>
              </a:spcBef>
              <a:spcAft>
                <a:spcPct val="0"/>
              </a:spcAft>
              <a:buChar char="»"/>
              <a:defRPr sz="1500">
                <a:solidFill>
                  <a:schemeClr val="tx1"/>
                </a:solidFill>
                <a:latin typeface="Arial" panose="020B0604020202020204" pitchFamily="34" charset="0"/>
              </a:defRPr>
            </a:lvl9pPr>
          </a:lstStyle>
          <a:p>
            <a:pPr algn="ctr">
              <a:lnSpc>
                <a:spcPct val="90000"/>
              </a:lnSpc>
              <a:spcBef>
                <a:spcPct val="0"/>
              </a:spcBef>
              <a:buFontTx/>
              <a:buNone/>
            </a:pPr>
            <a:r>
              <a:rPr lang="en-US" altLang="en-US" sz="1200" b="1">
                <a:latin typeface="Cambria"/>
              </a:rPr>
              <a:t>J-Series</a:t>
            </a:r>
          </a:p>
        </p:txBody>
      </p:sp>
      <p:cxnSp>
        <p:nvCxnSpPr>
          <p:cNvPr id="96" name="Straight Arrow Connector 95">
            <a:extLst>
              <a:ext uri="{FF2B5EF4-FFF2-40B4-BE49-F238E27FC236}">
                <a16:creationId xmlns:a16="http://schemas.microsoft.com/office/drawing/2014/main" id="{C654828D-60E8-4081-9BBF-05DF9907AF05}"/>
              </a:ext>
            </a:extLst>
          </p:cNvPr>
          <p:cNvCxnSpPr/>
          <p:nvPr/>
        </p:nvCxnSpPr>
        <p:spPr bwMode="auto">
          <a:xfrm>
            <a:off x="2447137" y="4567087"/>
            <a:ext cx="1121433" cy="0"/>
          </a:xfrm>
          <a:prstGeom prst="straightConnector1">
            <a:avLst/>
          </a:prstGeom>
          <a:solidFill>
            <a:schemeClr val="accent1"/>
          </a:solidFill>
          <a:ln w="12700" cap="flat" cmpd="sng" algn="ctr">
            <a:solidFill>
              <a:schemeClr val="tx1"/>
            </a:solidFill>
            <a:prstDash val="solid"/>
            <a:round/>
            <a:headEnd type="triangle"/>
            <a:tailEnd type="triangle"/>
          </a:ln>
          <a:effectLst/>
        </p:spPr>
      </p:cxnSp>
      <p:cxnSp>
        <p:nvCxnSpPr>
          <p:cNvPr id="106" name="Straight Arrow Connector 105">
            <a:extLst>
              <a:ext uri="{FF2B5EF4-FFF2-40B4-BE49-F238E27FC236}">
                <a16:creationId xmlns:a16="http://schemas.microsoft.com/office/drawing/2014/main" id="{1D4A8ACC-1EDB-4997-B1A3-30775C6CB572}"/>
              </a:ext>
            </a:extLst>
          </p:cNvPr>
          <p:cNvCxnSpPr>
            <a:cxnSpLocks/>
          </p:cNvCxnSpPr>
          <p:nvPr/>
        </p:nvCxnSpPr>
        <p:spPr bwMode="auto">
          <a:xfrm>
            <a:off x="5595146" y="4567687"/>
            <a:ext cx="1121433" cy="0"/>
          </a:xfrm>
          <a:prstGeom prst="straightConnector1">
            <a:avLst/>
          </a:prstGeom>
          <a:solidFill>
            <a:schemeClr val="accent1"/>
          </a:solidFill>
          <a:ln w="12700" cap="flat" cmpd="sng" algn="ctr">
            <a:solidFill>
              <a:schemeClr val="tx1"/>
            </a:solidFill>
            <a:prstDash val="solid"/>
            <a:round/>
            <a:headEnd type="triangle"/>
            <a:tailEnd type="triangle"/>
          </a:ln>
          <a:effectLst/>
        </p:spPr>
      </p:cxnSp>
      <p:sp>
        <p:nvSpPr>
          <p:cNvPr id="107" name="Text Box 57">
            <a:extLst>
              <a:ext uri="{FF2B5EF4-FFF2-40B4-BE49-F238E27FC236}">
                <a16:creationId xmlns:a16="http://schemas.microsoft.com/office/drawing/2014/main" id="{AA4716EF-BE5E-45C5-9368-FCEBFA6D10BC}"/>
              </a:ext>
            </a:extLst>
          </p:cNvPr>
          <p:cNvSpPr txBox="1">
            <a:spLocks noChangeArrowheads="1"/>
          </p:cNvSpPr>
          <p:nvPr/>
        </p:nvSpPr>
        <p:spPr bwMode="auto">
          <a:xfrm>
            <a:off x="4067272" y="2864416"/>
            <a:ext cx="966217" cy="258532"/>
          </a:xfrm>
          <a:prstGeom prst="rect">
            <a:avLst/>
          </a:prstGeom>
          <a:noFill/>
          <a:ln w="1905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square" lIns="91440" tIns="45720" rIns="91440" bIns="45720" anchor="t">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1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500">
                <a:solidFill>
                  <a:schemeClr val="tx1"/>
                </a:solidFill>
                <a:latin typeface="Arial" panose="020B0604020202020204" pitchFamily="34" charset="0"/>
              </a:defRPr>
            </a:lvl4pPr>
            <a:lvl5pPr marL="2057400" indent="-228600">
              <a:spcBef>
                <a:spcPct val="20000"/>
              </a:spcBef>
              <a:buChar char="»"/>
              <a:defRPr sz="1500">
                <a:solidFill>
                  <a:schemeClr val="tx1"/>
                </a:solidFill>
                <a:latin typeface="Arial" panose="020B0604020202020204" pitchFamily="34" charset="0"/>
              </a:defRPr>
            </a:lvl5pPr>
            <a:lvl6pPr marL="2514600" indent="-228600" fontAlgn="base">
              <a:spcBef>
                <a:spcPct val="20000"/>
              </a:spcBef>
              <a:spcAft>
                <a:spcPct val="0"/>
              </a:spcAft>
              <a:buChar char="»"/>
              <a:defRPr sz="1500">
                <a:solidFill>
                  <a:schemeClr val="tx1"/>
                </a:solidFill>
                <a:latin typeface="Arial" panose="020B0604020202020204" pitchFamily="34" charset="0"/>
              </a:defRPr>
            </a:lvl6pPr>
            <a:lvl7pPr marL="2971800" indent="-228600" fontAlgn="base">
              <a:spcBef>
                <a:spcPct val="20000"/>
              </a:spcBef>
              <a:spcAft>
                <a:spcPct val="0"/>
              </a:spcAft>
              <a:buChar char="»"/>
              <a:defRPr sz="1500">
                <a:solidFill>
                  <a:schemeClr val="tx1"/>
                </a:solidFill>
                <a:latin typeface="Arial" panose="020B0604020202020204" pitchFamily="34" charset="0"/>
              </a:defRPr>
            </a:lvl7pPr>
            <a:lvl8pPr marL="3429000" indent="-228600" fontAlgn="base">
              <a:spcBef>
                <a:spcPct val="20000"/>
              </a:spcBef>
              <a:spcAft>
                <a:spcPct val="0"/>
              </a:spcAft>
              <a:buChar char="»"/>
              <a:defRPr sz="1500">
                <a:solidFill>
                  <a:schemeClr val="tx1"/>
                </a:solidFill>
                <a:latin typeface="Arial" panose="020B0604020202020204" pitchFamily="34" charset="0"/>
              </a:defRPr>
            </a:lvl8pPr>
            <a:lvl9pPr marL="3886200" indent="-228600" fontAlgn="base">
              <a:spcBef>
                <a:spcPct val="20000"/>
              </a:spcBef>
              <a:spcAft>
                <a:spcPct val="0"/>
              </a:spcAft>
              <a:buChar char="»"/>
              <a:defRPr sz="1500">
                <a:solidFill>
                  <a:schemeClr val="tx1"/>
                </a:solidFill>
                <a:latin typeface="Arial" panose="020B0604020202020204" pitchFamily="34" charset="0"/>
              </a:defRPr>
            </a:lvl9pPr>
          </a:lstStyle>
          <a:p>
            <a:pPr algn="ctr">
              <a:lnSpc>
                <a:spcPct val="90000"/>
              </a:lnSpc>
              <a:spcBef>
                <a:spcPct val="0"/>
              </a:spcBef>
              <a:buNone/>
            </a:pPr>
            <a:r>
              <a:rPr lang="en-US" altLang="en-US" sz="1200" b="1">
                <a:solidFill>
                  <a:srgbClr val="000000"/>
                </a:solidFill>
                <a:latin typeface="Cambria"/>
              </a:rPr>
              <a:t>Forwarder</a:t>
            </a:r>
            <a:endParaRPr lang="en-US"/>
          </a:p>
        </p:txBody>
      </p:sp>
    </p:spTree>
    <p:extLst>
      <p:ext uri="{BB962C8B-B14F-4D97-AF65-F5344CB8AC3E}">
        <p14:creationId xmlns:p14="http://schemas.microsoft.com/office/powerpoint/2010/main" val="3688182284"/>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0D6143-C078-420A-A6AD-D1888FE9A613}"/>
              </a:ext>
            </a:extLst>
          </p:cNvPr>
          <p:cNvSpPr>
            <a:spLocks noGrp="1"/>
          </p:cNvSpPr>
          <p:nvPr>
            <p:ph type="ctrTitle"/>
          </p:nvPr>
        </p:nvSpPr>
        <p:spPr/>
        <p:txBody>
          <a:bodyPr/>
          <a:lstStyle/>
          <a:p>
            <a:pPr algn="ctr"/>
            <a:r>
              <a:rPr lang="en-US" dirty="0">
                <a:solidFill>
                  <a:schemeClr val="accent6"/>
                </a:solidFill>
                <a:cs typeface="Arial"/>
              </a:rPr>
              <a:t>Gateways Currently in Use in the CAF</a:t>
            </a:r>
          </a:p>
        </p:txBody>
      </p:sp>
    </p:spTree>
    <p:extLst>
      <p:ext uri="{BB962C8B-B14F-4D97-AF65-F5344CB8AC3E}">
        <p14:creationId xmlns:p14="http://schemas.microsoft.com/office/powerpoint/2010/main" val="3341183960"/>
      </p:ext>
    </p:extLst>
  </p:cSld>
  <p:clrMapOvr>
    <a:masterClrMapping/>
  </p:clrMapOvr>
</p:sld>
</file>

<file path=ppt/theme/theme1.xml><?xml version="1.0" encoding="utf-8"?>
<a:theme xmlns:a="http://schemas.openxmlformats.org/drawingml/2006/main" name="Joint_master_template">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FD Master">
  <a:themeElements>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FD 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lnDef>
  </a:objectDefaults>
  <a:extraClrSchemeLst>
    <a:extraClrScheme>
      <a:clrScheme name="CFD Master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FD Master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FD Master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FD Master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FD Master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FD Master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CF background">
  <a:themeElements>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FD 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lnDef>
  </a:objectDefaults>
  <a:extraClrSchemeLst>
    <a:extraClrScheme>
      <a:clrScheme name="CFD Master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FD Master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FD Master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FD Master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FD Master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FD Master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Unit_x0020_Name xmlns="4e4e7067-1b66-4815-83c0-e5717f015141">JTDL SWG Trg Sub-WG</Unit_x0020_Name>
    <DocumentSetDescription xmlns="http://schemas.microsoft.com/sharepoint/v3" xsi:nil="true"/>
    <_ip_UnifiedCompliancePolicyProperties xmlns="http://schemas.microsoft.com/sharepoint/v3" xsi:nil="true"/>
    <UIC xmlns="4e4e7067-1b66-4815-83c0-e5717f015141">6148</UIC>
    <Parent_Org xmlns="4e4e7067-1b66-4815-83c0-e5717f015141">IM BRANCH</Parent_Org>
    <Function xmlns="4e4e7067-1b66-4815-83c0-e5717f015141"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4.xml><?xml version="1.0" encoding="utf-8"?>
<ct:contentTypeSchema xmlns:ct="http://schemas.microsoft.com/office/2006/metadata/contentType" xmlns:ma="http://schemas.microsoft.com/office/2006/metadata/properties/metaAttributes" ct:_="" ma:_="" ma:contentTypeName="DND Document" ma:contentTypeID="0x010100010C2ADD635BB5409CEF3A212D7D66C8004BCF2733CDB1E649BBF1DCD7B11F6A0A" ma:contentTypeVersion="21" ma:contentTypeDescription="This Content Type applies the default UIC, Unit Name and Parent Org to all documents in the site." ma:contentTypeScope="" ma:versionID="14d318d5327981a8add10258c2e4be4b">
  <xsd:schema xmlns:xsd="http://www.w3.org/2001/XMLSchema" xmlns:xs="http://www.w3.org/2001/XMLSchema" xmlns:p="http://schemas.microsoft.com/office/2006/metadata/properties" xmlns:ns1="http://schemas.microsoft.com/sharepoint/v3" xmlns:ns2="4e4e7067-1b66-4815-83c0-e5717f015141" xmlns:ns3="f9c68e3b-b0b8-4bfd-804b-9cf766a9dac6" xmlns:ns4="957318fd-b9ae-4514-bc89-1e58a167728b" targetNamespace="http://schemas.microsoft.com/office/2006/metadata/properties" ma:root="true" ma:fieldsID="a3af1f80591b94aea3ba7beef0440b0c" ns1:_="" ns2:_="" ns3:_="" ns4:_="">
    <xsd:import namespace="http://schemas.microsoft.com/sharepoint/v3"/>
    <xsd:import namespace="4e4e7067-1b66-4815-83c0-e5717f015141"/>
    <xsd:import namespace="f9c68e3b-b0b8-4bfd-804b-9cf766a9dac6"/>
    <xsd:import namespace="957318fd-b9ae-4514-bc89-1e58a167728b"/>
    <xsd:element name="properties">
      <xsd:complexType>
        <xsd:sequence>
          <xsd:element name="documentManagement">
            <xsd:complexType>
              <xsd:all>
                <xsd:element ref="ns2:UIC"/>
                <xsd:element ref="ns2:Unit_x0020_Name"/>
                <xsd:element ref="ns2:Parent_Org"/>
                <xsd:element ref="ns3:_dlc_DocId" minOccurs="0"/>
                <xsd:element ref="ns3:_dlc_DocIdUrl" minOccurs="0"/>
                <xsd:element ref="ns3:_dlc_DocIdPersistId" minOccurs="0"/>
                <xsd:element ref="ns2:Function" minOccurs="0"/>
                <xsd:element ref="ns1:DocumentSetDescription" minOccurs="0"/>
                <xsd:element ref="ns4:MediaServiceMetadata" minOccurs="0"/>
                <xsd:element ref="ns4:MediaServiceFastMetadata" minOccurs="0"/>
                <xsd:element ref="ns4:MediaServiceAutoKeyPoints" minOccurs="0"/>
                <xsd:element ref="ns4:MediaServiceKeyPoints" minOccurs="0"/>
                <xsd:element ref="ns1:_ip_UnifiedCompliancePolicyProperties" minOccurs="0"/>
                <xsd:element ref="ns1:_ip_UnifiedCompliancePolicyUIAction" minOccurs="0"/>
                <xsd:element ref="ns4:MediaServiceAutoTags" minOccurs="0"/>
                <xsd:element ref="ns4:MediaServiceOCR" minOccurs="0"/>
                <xsd:element ref="ns4:MediaServiceGenerationTime" minOccurs="0"/>
                <xsd:element ref="ns4:MediaServiceEventHashCode" minOccurs="0"/>
                <xsd:element ref="ns4: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DocumentSetDescription" ma:index="15" nillable="true" ma:displayName="Description" ma:description="A description of the Document Set" ma:internalName="DocumentSetDescription">
      <xsd:simpleType>
        <xsd:restriction base="dms:Note"/>
      </xsd:simpleType>
    </xsd:element>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e4e7067-1b66-4815-83c0-e5717f015141" elementFormDefault="qualified">
    <xsd:import namespace="http://schemas.microsoft.com/office/2006/documentManagement/types"/>
    <xsd:import namespace="http://schemas.microsoft.com/office/infopath/2007/PartnerControls"/>
    <xsd:element name="UIC" ma:index="8" ma:displayName="UIC" ma:default="6148" ma:description="UIC" ma:internalName="UIC">
      <xsd:simpleType>
        <xsd:restriction base="dms:Text">
          <xsd:maxLength value="4"/>
        </xsd:restriction>
      </xsd:simpleType>
    </xsd:element>
    <xsd:element name="Unit_x0020_Name" ma:index="9" ma:displayName="Unit Name" ma:default="JTDL SWG Trg Sub-WG" ma:description="Unit Name" ma:internalName="Unit_x0020_Name">
      <xsd:simpleType>
        <xsd:restriction base="dms:Text">
          <xsd:maxLength value="255"/>
        </xsd:restriction>
      </xsd:simpleType>
    </xsd:element>
    <xsd:element name="Parent_Org" ma:index="10" ma:displayName="Parent_Org" ma:default="IM BRANCH" ma:format="Dropdown" ma:internalName="Parent_Org">
      <xsd:simpleType>
        <xsd:restriction base="dms:Choice">
          <xsd:enumeration value="O365_Admin"/>
          <xsd:enumeration value="CJOC"/>
          <xsd:enumeration value="ADM(RS)"/>
          <xsd:enumeration value="ADM(IE)"/>
          <xsd:enumeration value="ADM(Fin)"/>
          <xsd:enumeration value="ADM(S&amp;T)"/>
          <xsd:enumeration value="ADM(DIA)"/>
          <xsd:enumeration value="ADM(HR Civ)"/>
          <xsd:enumeration value="ADM(IM)"/>
          <xsd:enumeration value="ADM(Mat)"/>
          <xsd:enumeration value="ADM(PA)"/>
          <xsd:enumeration value="ADM(POL)"/>
          <xsd:enumeration value="CANSOFCOM"/>
          <xsd:enumeration value="CFINTCOM"/>
          <xsd:enumeration value="CMJ"/>
          <xsd:enumeration value="MPC"/>
          <xsd:enumeration value="Corp Sec"/>
          <xsd:enumeration value="CFHA"/>
          <xsd:enumeration value="JAG"/>
          <xsd:enumeration value="RCAF"/>
          <xsd:enumeration value="RCN"/>
          <xsd:enumeration value="SJS"/>
          <xsd:enumeration value="VCDS"/>
          <xsd:enumeration value="CA"/>
          <xsd:enumeration value="Ombudsman"/>
        </xsd:restriction>
      </xsd:simpleType>
    </xsd:element>
    <xsd:element name="Function" ma:index="14" nillable="true" ma:displayName="Function" ma:format="Dropdown" ma:internalName="Function">
      <xsd:simpleType>
        <xsd:restriction base="dms:Choice">
          <xsd:enumeration value="Acquisitions-Procurement"/>
          <xsd:enumeration value="Travel and Events"/>
          <xsd:enumeration value="Environment"/>
          <xsd:enumeration value="Finances"/>
          <xsd:enumeration value="Human Resources"/>
          <xsd:enumeration value="Information Management"/>
          <xsd:enumeration value="Information Technology"/>
          <xsd:enumeration value="Management and Oversight"/>
          <xsd:enumeration value="Materiel"/>
          <xsd:enumeration value="Military Personnel"/>
          <xsd:enumeration value="Occupational Health and Safety"/>
          <xsd:enumeration value="Public Affairs"/>
          <xsd:enumeration value="Real Property"/>
          <xsd:enumeration value="Ready Forces"/>
          <xsd:enumeration value="Operations"/>
          <xsd:enumeration value="Communications"/>
          <xsd:enumeration value="Legal Services"/>
          <xsd:enumeration value="Future Force Design"/>
          <xsd:enumeration value="Defence Team"/>
          <xsd:enumeration value="Sustainable Bases Information Technology System &amp; Infrastructure"/>
          <xsd:enumeration value="Procurement of Capabilities"/>
        </xsd:restriction>
      </xsd:simpleType>
    </xsd:element>
  </xsd:schema>
  <xsd:schema xmlns:xsd="http://www.w3.org/2001/XMLSchema" xmlns:xs="http://www.w3.org/2001/XMLSchema" xmlns:dms="http://schemas.microsoft.com/office/2006/documentManagement/types" xmlns:pc="http://schemas.microsoft.com/office/infopath/2007/PartnerControls" targetNamespace="f9c68e3b-b0b8-4bfd-804b-9cf766a9dac6" elementFormDefault="qualified">
    <xsd:import namespace="http://schemas.microsoft.com/office/2006/documentManagement/types"/>
    <xsd:import namespace="http://schemas.microsoft.com/office/infopath/2007/PartnerControls"/>
    <xsd:element name="_dlc_DocId" ma:index="11" nillable="true" ma:displayName="Document ID Value" ma:description="The value of the document ID assigned to this item."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957318fd-b9ae-4514-bc89-1e58a167728b" elementFormDefault="qualified">
    <xsd:import namespace="http://schemas.microsoft.com/office/2006/documentManagement/types"/>
    <xsd:import namespace="http://schemas.microsoft.com/office/infopath/2007/PartnerControls"/>
    <xsd:element name="MediaServiceMetadata" ma:index="16" nillable="true" ma:displayName="MediaServiceMetadata" ma:hidden="true" ma:internalName="MediaServiceMetadata" ma:readOnly="true">
      <xsd:simpleType>
        <xsd:restriction base="dms:Note"/>
      </xsd:simpleType>
    </xsd:element>
    <xsd:element name="MediaServiceFastMetadata" ma:index="17" nillable="true" ma:displayName="MediaServiceFastMetadata" ma:hidden="true" ma:internalName="MediaServiceFastMetadata" ma:readOnly="true">
      <xsd:simpleType>
        <xsd:restriction base="dms:Note"/>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AutoTags" ma:index="22" nillable="true" ma:displayName="Tags" ma:internalName="MediaServiceAutoTags" ma:readOnly="true">
      <xsd:simpleType>
        <xsd:restriction base="dms:Text"/>
      </xsd:simpleType>
    </xsd:element>
    <xsd:element name="MediaServiceOCR" ma:index="23" nillable="true" ma:displayName="Extracted Text" ma:internalName="MediaServiceOCR" ma:readOnly="true">
      <xsd:simpleType>
        <xsd:restriction base="dms:Note">
          <xsd:maxLength value="255"/>
        </xsd:restriction>
      </xsd:simpleType>
    </xsd:element>
    <xsd:element name="MediaServiceGenerationTime" ma:index="24" nillable="true" ma:displayName="MediaServiceGenerationTime" ma:hidden="true" ma:internalName="MediaServiceGenerationTime" ma:readOnly="true">
      <xsd:simpleType>
        <xsd:restriction base="dms:Text"/>
      </xsd:simpleType>
    </xsd:element>
    <xsd:element name="MediaServiceEventHashCode" ma:index="25" nillable="true" ma:displayName="MediaServiceEventHashCode" ma:hidden="true" ma:internalName="MediaServiceEventHashCode" ma:readOnly="true">
      <xsd:simpleType>
        <xsd:restriction base="dms:Text"/>
      </xsd:simpleType>
    </xsd:element>
    <xsd:element name="MediaServiceDateTaken" ma:index="2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62FD9A5-ED48-4959-8C9E-FDE9065FA592}">
  <ds:schemaRefs>
    <ds:schemaRef ds:uri="4e4e7067-1b66-4815-83c0-e5717f015141"/>
    <ds:schemaRef ds:uri="http://schemas.microsoft.com/office/2006/metadata/properties"/>
    <ds:schemaRef ds:uri="http://schemas.microsoft.com/office/infopath/2007/PartnerControls"/>
    <ds:schemaRef ds:uri="http://schemas.microsoft.com/sharepoint/v3"/>
  </ds:schemaRefs>
</ds:datastoreItem>
</file>

<file path=customXml/itemProps2.xml><?xml version="1.0" encoding="utf-8"?>
<ds:datastoreItem xmlns:ds="http://schemas.openxmlformats.org/officeDocument/2006/customXml" ds:itemID="{F4BA48CD-BB7E-4411-9B3E-67A1AAE309A6}">
  <ds:schemaRefs>
    <ds:schemaRef ds:uri="http://schemas.microsoft.com/sharepoint/v3/contenttype/forms"/>
  </ds:schemaRefs>
</ds:datastoreItem>
</file>

<file path=customXml/itemProps3.xml><?xml version="1.0" encoding="utf-8"?>
<ds:datastoreItem xmlns:ds="http://schemas.openxmlformats.org/officeDocument/2006/customXml" ds:itemID="{6F02A4F3-C062-42C4-A96B-D84F937F16E2}">
  <ds:schemaRefs>
    <ds:schemaRef ds:uri="http://schemas.microsoft.com/sharepoint/events"/>
  </ds:schemaRefs>
</ds:datastoreItem>
</file>

<file path=customXml/itemProps4.xml><?xml version="1.0" encoding="utf-8"?>
<ds:datastoreItem xmlns:ds="http://schemas.openxmlformats.org/officeDocument/2006/customXml" ds:itemID="{847D54AA-FD6D-42EE-B85B-B1F8CDFCF99A}">
  <ds:schemaRefs>
    <ds:schemaRef ds:uri="4e4e7067-1b66-4815-83c0-e5717f015141"/>
    <ds:schemaRef ds:uri="957318fd-b9ae-4514-bc89-1e58a167728b"/>
    <ds:schemaRef ds:uri="f9c68e3b-b0b8-4bfd-804b-9cf766a9dac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CO TDL Brief</Template>
  <Application>Microsoft Office PowerPoint</Application>
  <PresentationFormat>On-screen Show (4:3)</PresentationFormat>
  <Slides>15</Slides>
  <Notes>12</Notes>
  <HiddenSlides>0</HiddenSlides>
  <ScaleCrop>false</ScaleCrop>
  <HeadingPairs>
    <vt:vector size="4" baseType="variant">
      <vt:variant>
        <vt:lpstr>Theme</vt:lpstr>
      </vt:variant>
      <vt:variant>
        <vt:i4>3</vt:i4>
      </vt:variant>
      <vt:variant>
        <vt:lpstr>Slide Titles</vt:lpstr>
      </vt:variant>
      <vt:variant>
        <vt:i4>15</vt:i4>
      </vt:variant>
    </vt:vector>
  </HeadingPairs>
  <TitlesOfParts>
    <vt:vector size="18" baseType="lpstr">
      <vt:lpstr>Joint_master_template</vt:lpstr>
      <vt:lpstr>CFD Master</vt:lpstr>
      <vt:lpstr>CF background</vt:lpstr>
      <vt:lpstr>PowerPoint Presentation</vt:lpstr>
      <vt:lpstr>PowerPoint Presentation</vt:lpstr>
      <vt:lpstr>Enabling Learning Objectives </vt:lpstr>
      <vt:lpstr>Gateways</vt:lpstr>
      <vt:lpstr>Gateways</vt:lpstr>
      <vt:lpstr>Gateway Example </vt:lpstr>
      <vt:lpstr>Routers and Re-Transmitters</vt:lpstr>
      <vt:lpstr>Data Forwarders</vt:lpstr>
      <vt:lpstr>Gateways Currently in Use in the CAF</vt:lpstr>
      <vt:lpstr>Joint Range Extension (JRE)</vt:lpstr>
      <vt:lpstr>Joint Air Defense System Integrator (ADSI)</vt:lpstr>
      <vt:lpstr>Gateway Manager</vt:lpstr>
      <vt:lpstr>CRC Systems Integrator</vt:lpstr>
      <vt:lpstr>Summary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 Management</dc:title>
  <dc:creator>Quigley PO1 SM@NPTG TDCA@Halifax</dc:creator>
  <cp:revision>188</cp:revision>
  <cp:lastPrinted>1997-09-24T13:59:20Z</cp:lastPrinted>
  <dcterms:modified xsi:type="dcterms:W3CDTF">2021-02-05T20:59:18Z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0x010100010C2ADD635BB5409CEF3A212D7D66C8004BCF2733CDB1E649BBF1DCD7B11F6A0A</vt:lpwstr>
  </property>
</Properties>
</file>