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27"/>
  </p:notesMasterIdLst>
  <p:handoutMasterIdLst>
    <p:handoutMasterId r:id="rId28"/>
  </p:handoutMasterIdLst>
  <p:sldIdLst>
    <p:sldId id="258" r:id="rId6"/>
    <p:sldId id="288" r:id="rId7"/>
    <p:sldId id="267" r:id="rId8"/>
    <p:sldId id="289" r:id="rId9"/>
    <p:sldId id="308" r:id="rId10"/>
    <p:sldId id="309" r:id="rId11"/>
    <p:sldId id="316" r:id="rId12"/>
    <p:sldId id="317" r:id="rId13"/>
    <p:sldId id="318" r:id="rId14"/>
    <p:sldId id="319" r:id="rId15"/>
    <p:sldId id="320" r:id="rId16"/>
    <p:sldId id="321" r:id="rId17"/>
    <p:sldId id="322" r:id="rId18"/>
    <p:sldId id="323" r:id="rId19"/>
    <p:sldId id="324" r:id="rId20"/>
    <p:sldId id="325" r:id="rId21"/>
    <p:sldId id="326" r:id="rId22"/>
    <p:sldId id="310" r:id="rId23"/>
    <p:sldId id="327" r:id="rId24"/>
    <p:sldId id="303" r:id="rId25"/>
    <p:sldId id="307" r:id="rId26"/>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D57A41-DDBD-4E80-A6FE-FD468303EA8A}" v="3" dt="2021-02-03T16:58:20.394"/>
    <p1510:client id="{55775382-63BD-4618-8E32-C537534D89EA}" v="88" dt="2021-02-04T20:34:02.111"/>
    <p1510:client id="{783FD1DC-87BD-4F05-8B47-91A961B56A1E}" v="1" dt="2021-02-16T14:38:22.490"/>
    <p1510:client id="{A2F1F012-FA2F-4CD8-8F67-4BE4762FFD99}" v="29" dt="2021-02-03T19:22:00.492"/>
    <p1510:client id="{AFC0E71A-44C3-4C27-BB62-3A14C771FACE}" v="31" dt="2021-02-03T17:36:07.785"/>
    <p1510:client id="{C8D4BBA1-2D97-43AA-88B1-9BC831C59CCE}" v="1" dt="2021-02-04T16:17:52.108"/>
    <p1510:client id="{E016C893-9955-4B57-815F-139FB6021EC6}" v="37" dt="2021-02-05T18:49:58.760"/>
    <p1510:client id="{EB15BE45-B2DD-4E65-9B4D-B7D21A382E3D}" v="4" dt="2021-02-04T16:10:31.76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ppard MS JE@MCC RJOC(A)@Defence O365" userId="S::justin.sheppard@ecn.forces.gc.ca::046012a4-b312-4c37-863d-653c3913ec98" providerId="AD" clId="Web-{04D57A41-DDBD-4E80-A6FE-FD468303EA8A}"/>
    <pc:docChg chg="modSld">
      <pc:chgData name="Sheppard MS JE@MCC RJOC(A)@Defence O365" userId="S::justin.sheppard@ecn.forces.gc.ca::046012a4-b312-4c37-863d-653c3913ec98" providerId="AD" clId="Web-{04D57A41-DDBD-4E80-A6FE-FD468303EA8A}" dt="2021-02-03T16:58:20.394" v="1"/>
      <pc:docMkLst>
        <pc:docMk/>
      </pc:docMkLst>
      <pc:sldChg chg="delSp">
        <pc:chgData name="Sheppard MS JE@MCC RJOC(A)@Defence O365" userId="S::justin.sheppard@ecn.forces.gc.ca::046012a4-b312-4c37-863d-653c3913ec98" providerId="AD" clId="Web-{04D57A41-DDBD-4E80-A6FE-FD468303EA8A}" dt="2021-02-03T16:58:20.394" v="1"/>
        <pc:sldMkLst>
          <pc:docMk/>
          <pc:sldMk cId="0" sldId="258"/>
        </pc:sldMkLst>
        <pc:spChg chg="del">
          <ac:chgData name="Sheppard MS JE@MCC RJOC(A)@Defence O365" userId="S::justin.sheppard@ecn.forces.gc.ca::046012a4-b312-4c37-863d-653c3913ec98" providerId="AD" clId="Web-{04D57A41-DDBD-4E80-A6FE-FD468303EA8A}" dt="2021-02-03T16:58:13.316" v="0"/>
          <ac:spMkLst>
            <pc:docMk/>
            <pc:sldMk cId="0" sldId="258"/>
            <ac:spMk id="2" creationId="{00000000-0000-0000-0000-000000000000}"/>
          </ac:spMkLst>
        </pc:spChg>
        <pc:spChg chg="del">
          <ac:chgData name="Sheppard MS JE@MCC RJOC(A)@Defence O365" userId="S::justin.sheppard@ecn.forces.gc.ca::046012a4-b312-4c37-863d-653c3913ec98" providerId="AD" clId="Web-{04D57A41-DDBD-4E80-A6FE-FD468303EA8A}" dt="2021-02-03T16:58:20.394" v="1"/>
          <ac:spMkLst>
            <pc:docMk/>
            <pc:sldMk cId="0" sldId="258"/>
            <ac:spMk id="3" creationId="{00000000-0000-0000-0000-000000000000}"/>
          </ac:spMkLst>
        </pc:spChg>
      </pc:sldChg>
    </pc:docChg>
  </pc:docChgLst>
  <pc:docChgLst>
    <pc:chgData name="Roache WO GS@CTC Arty Sch@Defence O365" userId="S::greg.roache@ecn.forces.gc.ca::13fdff87-3a5c-44cc-8108-5a80a85e5494" providerId="AD" clId="Web-{EB15BE45-B2DD-4E65-9B4D-B7D21A382E3D}"/>
    <pc:docChg chg="modSld">
      <pc:chgData name="Roache WO GS@CTC Arty Sch@Defence O365" userId="S::greg.roache@ecn.forces.gc.ca::13fdff87-3a5c-44cc-8108-5a80a85e5494" providerId="AD" clId="Web-{EB15BE45-B2DD-4E65-9B4D-B7D21A382E3D}" dt="2021-02-04T16:10:58.545" v="5"/>
      <pc:docMkLst>
        <pc:docMk/>
      </pc:docMkLst>
      <pc:sldChg chg="addSp delSp modSp modNotes">
        <pc:chgData name="Roache WO GS@CTC Arty Sch@Defence O365" userId="S::greg.roache@ecn.forces.gc.ca::13fdff87-3a5c-44cc-8108-5a80a85e5494" providerId="AD" clId="Web-{EB15BE45-B2DD-4E65-9B4D-B7D21A382E3D}" dt="2021-02-04T16:10:58.545" v="5"/>
        <pc:sldMkLst>
          <pc:docMk/>
          <pc:sldMk cId="2194033351" sldId="308"/>
        </pc:sldMkLst>
        <pc:spChg chg="add del mod">
          <ac:chgData name="Roache WO GS@CTC Arty Sch@Defence O365" userId="S::greg.roache@ecn.forces.gc.ca::13fdff87-3a5c-44cc-8108-5a80a85e5494" providerId="AD" clId="Web-{EB15BE45-B2DD-4E65-9B4D-B7D21A382E3D}" dt="2021-02-04T16:10:28.263" v="3"/>
          <ac:spMkLst>
            <pc:docMk/>
            <pc:sldMk cId="2194033351" sldId="308"/>
            <ac:spMk id="4" creationId="{C34AAA98-5667-4626-BE6C-4513A70F7DE6}"/>
          </ac:spMkLst>
        </pc:spChg>
      </pc:sldChg>
    </pc:docChg>
  </pc:docChgLst>
  <pc:docChgLst>
    <pc:chgData clId="Web-{04D57A41-DDBD-4E80-A6FE-FD468303EA8A}"/>
    <pc:docChg chg="modSld">
      <pc:chgData name="" userId="" providerId="" clId="Web-{04D57A41-DDBD-4E80-A6FE-FD468303EA8A}" dt="2021-02-03T16:58:06.144" v="0" actId="1076"/>
      <pc:docMkLst>
        <pc:docMk/>
      </pc:docMkLst>
      <pc:sldChg chg="modSp">
        <pc:chgData name="" userId="" providerId="" clId="Web-{04D57A41-DDBD-4E80-A6FE-FD468303EA8A}" dt="2021-02-03T16:58:06.144" v="0" actId="1076"/>
        <pc:sldMkLst>
          <pc:docMk/>
          <pc:sldMk cId="0" sldId="258"/>
        </pc:sldMkLst>
        <pc:spChg chg="mod">
          <ac:chgData name="" userId="" providerId="" clId="Web-{04D57A41-DDBD-4E80-A6FE-FD468303EA8A}" dt="2021-02-03T16:58:06.144" v="0" actId="1076"/>
          <ac:spMkLst>
            <pc:docMk/>
            <pc:sldMk cId="0" sldId="258"/>
            <ac:spMk id="11" creationId="{4E375B69-8A08-4F5C-95BB-46ED48E1593F}"/>
          </ac:spMkLst>
        </pc:spChg>
      </pc:sldChg>
    </pc:docChg>
  </pc:docChgLst>
  <pc:docChgLst>
    <pc:chgData name="Roache WO GS@CTC Arty Sch@Defence O365" userId="S::greg.roache@ecn.forces.gc.ca::13fdff87-3a5c-44cc-8108-5a80a85e5494" providerId="AD" clId="Web-{C8D4BBA1-2D97-43AA-88B1-9BC831C59CCE}"/>
    <pc:docChg chg="modSld">
      <pc:chgData name="Roache WO GS@CTC Arty Sch@Defence O365" userId="S::greg.roache@ecn.forces.gc.ca::13fdff87-3a5c-44cc-8108-5a80a85e5494" providerId="AD" clId="Web-{C8D4BBA1-2D97-43AA-88B1-9BC831C59CCE}" dt="2021-02-04T16:17:47.451" v="115"/>
      <pc:docMkLst>
        <pc:docMk/>
      </pc:docMkLst>
      <pc:sldChg chg="modNotes">
        <pc:chgData name="Roache WO GS@CTC Arty Sch@Defence O365" userId="S::greg.roache@ecn.forces.gc.ca::13fdff87-3a5c-44cc-8108-5a80a85e5494" providerId="AD" clId="Web-{C8D4BBA1-2D97-43AA-88B1-9BC831C59CCE}" dt="2021-02-04T16:16:29.530" v="64"/>
        <pc:sldMkLst>
          <pc:docMk/>
          <pc:sldMk cId="2194033351" sldId="308"/>
        </pc:sldMkLst>
      </pc:sldChg>
      <pc:sldChg chg="modNotes">
        <pc:chgData name="Roache WO GS@CTC Arty Sch@Defence O365" userId="S::greg.roache@ecn.forces.gc.ca::13fdff87-3a5c-44cc-8108-5a80a85e5494" providerId="AD" clId="Web-{C8D4BBA1-2D97-43AA-88B1-9BC831C59CCE}" dt="2021-02-04T16:17:47.451" v="115"/>
        <pc:sldMkLst>
          <pc:docMk/>
          <pc:sldMk cId="4064174595" sldId="309"/>
        </pc:sldMkLst>
      </pc:sldChg>
    </pc:docChg>
  </pc:docChgLst>
  <pc:docChgLst>
    <pc:chgData name="Sheppard MS JE@MCC RJOC(A)@Defence O365" userId="S::justin.sheppard@ecn.forces.gc.ca::046012a4-b312-4c37-863d-653c3913ec98" providerId="AD" clId="Web-{AFC0E71A-44C3-4C27-BB62-3A14C771FACE}"/>
    <pc:docChg chg="modSld">
      <pc:chgData name="Sheppard MS JE@MCC RJOC(A)@Defence O365" userId="S::justin.sheppard@ecn.forces.gc.ca::046012a4-b312-4c37-863d-653c3913ec98" providerId="AD" clId="Web-{AFC0E71A-44C3-4C27-BB62-3A14C771FACE}" dt="2021-02-03T17:36:06.801" v="26" actId="20577"/>
      <pc:docMkLst>
        <pc:docMk/>
      </pc:docMkLst>
      <pc:sldChg chg="modSp">
        <pc:chgData name="Sheppard MS JE@MCC RJOC(A)@Defence O365" userId="S::justin.sheppard@ecn.forces.gc.ca::046012a4-b312-4c37-863d-653c3913ec98" providerId="AD" clId="Web-{AFC0E71A-44C3-4C27-BB62-3A14C771FACE}" dt="2021-02-03T17:34:24.269" v="3" actId="20577"/>
        <pc:sldMkLst>
          <pc:docMk/>
          <pc:sldMk cId="0" sldId="258"/>
        </pc:sldMkLst>
        <pc:spChg chg="mod">
          <ac:chgData name="Sheppard MS JE@MCC RJOC(A)@Defence O365" userId="S::justin.sheppard@ecn.forces.gc.ca::046012a4-b312-4c37-863d-653c3913ec98" providerId="AD" clId="Web-{AFC0E71A-44C3-4C27-BB62-3A14C771FACE}" dt="2021-02-03T17:34:17.613" v="0" actId="20577"/>
          <ac:spMkLst>
            <pc:docMk/>
            <pc:sldMk cId="0" sldId="258"/>
            <ac:spMk id="7" creationId="{00000000-0000-0000-0000-000000000000}"/>
          </ac:spMkLst>
        </pc:spChg>
        <pc:spChg chg="mod">
          <ac:chgData name="Sheppard MS JE@MCC RJOC(A)@Defence O365" userId="S::justin.sheppard@ecn.forces.gc.ca::046012a4-b312-4c37-863d-653c3913ec98" providerId="AD" clId="Web-{AFC0E71A-44C3-4C27-BB62-3A14C771FACE}" dt="2021-02-03T17:34:24.269" v="3" actId="20577"/>
          <ac:spMkLst>
            <pc:docMk/>
            <pc:sldMk cId="0" sldId="258"/>
            <ac:spMk id="11" creationId="{4E375B69-8A08-4F5C-95BB-46ED48E1593F}"/>
          </ac:spMkLst>
        </pc:spChg>
      </pc:sldChg>
      <pc:sldChg chg="modSp">
        <pc:chgData name="Sheppard MS JE@MCC RJOC(A)@Defence O365" userId="S::justin.sheppard@ecn.forces.gc.ca::046012a4-b312-4c37-863d-653c3913ec98" providerId="AD" clId="Web-{AFC0E71A-44C3-4C27-BB62-3A14C771FACE}" dt="2021-02-03T17:34:39.238" v="6" actId="20577"/>
        <pc:sldMkLst>
          <pc:docMk/>
          <pc:sldMk cId="1587703502" sldId="267"/>
        </pc:sldMkLst>
        <pc:spChg chg="mod">
          <ac:chgData name="Sheppard MS JE@MCC RJOC(A)@Defence O365" userId="S::justin.sheppard@ecn.forces.gc.ca::046012a4-b312-4c37-863d-653c3913ec98" providerId="AD" clId="Web-{AFC0E71A-44C3-4C27-BB62-3A14C771FACE}" dt="2021-02-03T17:34:39.238" v="6" actId="20577"/>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AFC0E71A-44C3-4C27-BB62-3A14C771FACE}" dt="2021-02-03T17:34:30.363" v="4" actId="20577"/>
        <pc:sldMkLst>
          <pc:docMk/>
          <pc:sldMk cId="1018954970" sldId="288"/>
        </pc:sldMkLst>
        <pc:spChg chg="mod">
          <ac:chgData name="Sheppard MS JE@MCC RJOC(A)@Defence O365" userId="S::justin.sheppard@ecn.forces.gc.ca::046012a4-b312-4c37-863d-653c3913ec98" providerId="AD" clId="Web-{AFC0E71A-44C3-4C27-BB62-3A14C771FACE}" dt="2021-02-03T17:34:30.363" v="4"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AFC0E71A-44C3-4C27-BB62-3A14C771FACE}" dt="2021-02-03T17:34:46.457" v="8" actId="20577"/>
        <pc:sldMkLst>
          <pc:docMk/>
          <pc:sldMk cId="1251806590" sldId="289"/>
        </pc:sldMkLst>
        <pc:spChg chg="mod">
          <ac:chgData name="Sheppard MS JE@MCC RJOC(A)@Defence O365" userId="S::justin.sheppard@ecn.forces.gc.ca::046012a4-b312-4c37-863d-653c3913ec98" providerId="AD" clId="Web-{AFC0E71A-44C3-4C27-BB62-3A14C771FACE}" dt="2021-02-03T17:34:46.457" v="8" actId="20577"/>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AFC0E71A-44C3-4C27-BB62-3A14C771FACE}" dt="2021-02-03T17:36:03.051" v="25" actId="20577"/>
        <pc:sldMkLst>
          <pc:docMk/>
          <pc:sldMk cId="232699226" sldId="303"/>
        </pc:sldMkLst>
        <pc:spChg chg="mod">
          <ac:chgData name="Sheppard MS JE@MCC RJOC(A)@Defence O365" userId="S::justin.sheppard@ecn.forces.gc.ca::046012a4-b312-4c37-863d-653c3913ec98" providerId="AD" clId="Web-{AFC0E71A-44C3-4C27-BB62-3A14C771FACE}" dt="2021-02-03T17:36:03.051" v="25" actId="20577"/>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AFC0E71A-44C3-4C27-BB62-3A14C771FACE}" dt="2021-02-03T17:36:06.801" v="26" actId="20577"/>
        <pc:sldMkLst>
          <pc:docMk/>
          <pc:sldMk cId="3118391297" sldId="307"/>
        </pc:sldMkLst>
        <pc:spChg chg="mod">
          <ac:chgData name="Sheppard MS JE@MCC RJOC(A)@Defence O365" userId="S::justin.sheppard@ecn.forces.gc.ca::046012a4-b312-4c37-863d-653c3913ec98" providerId="AD" clId="Web-{AFC0E71A-44C3-4C27-BB62-3A14C771FACE}" dt="2021-02-03T17:36:06.801" v="26"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AFC0E71A-44C3-4C27-BB62-3A14C771FACE}" dt="2021-02-03T17:34:49.753" v="9" actId="20577"/>
        <pc:sldMkLst>
          <pc:docMk/>
          <pc:sldMk cId="2194033351" sldId="308"/>
        </pc:sldMkLst>
        <pc:spChg chg="mod">
          <ac:chgData name="Sheppard MS JE@MCC RJOC(A)@Defence O365" userId="S::justin.sheppard@ecn.forces.gc.ca::046012a4-b312-4c37-863d-653c3913ec98" providerId="AD" clId="Web-{AFC0E71A-44C3-4C27-BB62-3A14C771FACE}" dt="2021-02-03T17:34:49.753" v="9" actId="20577"/>
          <ac:spMkLst>
            <pc:docMk/>
            <pc:sldMk cId="2194033351" sldId="308"/>
            <ac:spMk id="2" creationId="{00000000-0000-0000-0000-000000000000}"/>
          </ac:spMkLst>
        </pc:spChg>
      </pc:sldChg>
      <pc:sldChg chg="modSp">
        <pc:chgData name="Sheppard MS JE@MCC RJOC(A)@Defence O365" userId="S::justin.sheppard@ecn.forces.gc.ca::046012a4-b312-4c37-863d-653c3913ec98" providerId="AD" clId="Web-{AFC0E71A-44C3-4C27-BB62-3A14C771FACE}" dt="2021-02-03T17:34:55.191" v="10" actId="20577"/>
        <pc:sldMkLst>
          <pc:docMk/>
          <pc:sldMk cId="4064174595" sldId="309"/>
        </pc:sldMkLst>
        <pc:spChg chg="mod">
          <ac:chgData name="Sheppard MS JE@MCC RJOC(A)@Defence O365" userId="S::justin.sheppard@ecn.forces.gc.ca::046012a4-b312-4c37-863d-653c3913ec98" providerId="AD" clId="Web-{AFC0E71A-44C3-4C27-BB62-3A14C771FACE}" dt="2021-02-03T17:34:55.191" v="10" actId="20577"/>
          <ac:spMkLst>
            <pc:docMk/>
            <pc:sldMk cId="4064174595" sldId="309"/>
            <ac:spMk id="2" creationId="{00000000-0000-0000-0000-000000000000}"/>
          </ac:spMkLst>
        </pc:spChg>
      </pc:sldChg>
      <pc:sldChg chg="modSp">
        <pc:chgData name="Sheppard MS JE@MCC RJOC(A)@Defence O365" userId="S::justin.sheppard@ecn.forces.gc.ca::046012a4-b312-4c37-863d-653c3913ec98" providerId="AD" clId="Web-{AFC0E71A-44C3-4C27-BB62-3A14C771FACE}" dt="2021-02-03T17:35:50.348" v="23" actId="20577"/>
        <pc:sldMkLst>
          <pc:docMk/>
          <pc:sldMk cId="3365886166" sldId="310"/>
        </pc:sldMkLst>
        <pc:spChg chg="mod">
          <ac:chgData name="Sheppard MS JE@MCC RJOC(A)@Defence O365" userId="S::justin.sheppard@ecn.forces.gc.ca::046012a4-b312-4c37-863d-653c3913ec98" providerId="AD" clId="Web-{AFC0E71A-44C3-4C27-BB62-3A14C771FACE}" dt="2021-02-03T17:35:50.348" v="23" actId="20577"/>
          <ac:spMkLst>
            <pc:docMk/>
            <pc:sldMk cId="3365886166" sldId="310"/>
            <ac:spMk id="2" creationId="{00000000-0000-0000-0000-000000000000}"/>
          </ac:spMkLst>
        </pc:spChg>
      </pc:sldChg>
      <pc:sldChg chg="modSp">
        <pc:chgData name="Sheppard MS JE@MCC RJOC(A)@Defence O365" userId="S::justin.sheppard@ecn.forces.gc.ca::046012a4-b312-4c37-863d-653c3913ec98" providerId="AD" clId="Web-{AFC0E71A-44C3-4C27-BB62-3A14C771FACE}" dt="2021-02-03T17:34:59.550" v="11" actId="20577"/>
        <pc:sldMkLst>
          <pc:docMk/>
          <pc:sldMk cId="292711087" sldId="316"/>
        </pc:sldMkLst>
        <pc:spChg chg="mod">
          <ac:chgData name="Sheppard MS JE@MCC RJOC(A)@Defence O365" userId="S::justin.sheppard@ecn.forces.gc.ca::046012a4-b312-4c37-863d-653c3913ec98" providerId="AD" clId="Web-{AFC0E71A-44C3-4C27-BB62-3A14C771FACE}" dt="2021-02-03T17:34:59.550" v="11" actId="20577"/>
          <ac:spMkLst>
            <pc:docMk/>
            <pc:sldMk cId="292711087" sldId="316"/>
            <ac:spMk id="2" creationId="{00000000-0000-0000-0000-000000000000}"/>
          </ac:spMkLst>
        </pc:spChg>
      </pc:sldChg>
      <pc:sldChg chg="modSp">
        <pc:chgData name="Sheppard MS JE@MCC RJOC(A)@Defence O365" userId="S::justin.sheppard@ecn.forces.gc.ca::046012a4-b312-4c37-863d-653c3913ec98" providerId="AD" clId="Web-{AFC0E71A-44C3-4C27-BB62-3A14C771FACE}" dt="2021-02-03T17:35:04.410" v="12" actId="20577"/>
        <pc:sldMkLst>
          <pc:docMk/>
          <pc:sldMk cId="3584097748" sldId="317"/>
        </pc:sldMkLst>
        <pc:spChg chg="mod">
          <ac:chgData name="Sheppard MS JE@MCC RJOC(A)@Defence O365" userId="S::justin.sheppard@ecn.forces.gc.ca::046012a4-b312-4c37-863d-653c3913ec98" providerId="AD" clId="Web-{AFC0E71A-44C3-4C27-BB62-3A14C771FACE}" dt="2021-02-03T17:35:04.410" v="12" actId="20577"/>
          <ac:spMkLst>
            <pc:docMk/>
            <pc:sldMk cId="3584097748" sldId="317"/>
            <ac:spMk id="2" creationId="{00000000-0000-0000-0000-000000000000}"/>
          </ac:spMkLst>
        </pc:spChg>
      </pc:sldChg>
      <pc:sldChg chg="modSp">
        <pc:chgData name="Sheppard MS JE@MCC RJOC(A)@Defence O365" userId="S::justin.sheppard@ecn.forces.gc.ca::046012a4-b312-4c37-863d-653c3913ec98" providerId="AD" clId="Web-{AFC0E71A-44C3-4C27-BB62-3A14C771FACE}" dt="2021-02-03T17:35:09.769" v="13" actId="20577"/>
        <pc:sldMkLst>
          <pc:docMk/>
          <pc:sldMk cId="4157878694" sldId="318"/>
        </pc:sldMkLst>
        <pc:spChg chg="mod">
          <ac:chgData name="Sheppard MS JE@MCC RJOC(A)@Defence O365" userId="S::justin.sheppard@ecn.forces.gc.ca::046012a4-b312-4c37-863d-653c3913ec98" providerId="AD" clId="Web-{AFC0E71A-44C3-4C27-BB62-3A14C771FACE}" dt="2021-02-03T17:35:09.769" v="13" actId="20577"/>
          <ac:spMkLst>
            <pc:docMk/>
            <pc:sldMk cId="4157878694" sldId="318"/>
            <ac:spMk id="2" creationId="{00000000-0000-0000-0000-000000000000}"/>
          </ac:spMkLst>
        </pc:spChg>
      </pc:sldChg>
      <pc:sldChg chg="modSp">
        <pc:chgData name="Sheppard MS JE@MCC RJOC(A)@Defence O365" userId="S::justin.sheppard@ecn.forces.gc.ca::046012a4-b312-4c37-863d-653c3913ec98" providerId="AD" clId="Web-{AFC0E71A-44C3-4C27-BB62-3A14C771FACE}" dt="2021-02-03T17:35:14.847" v="14" actId="20577"/>
        <pc:sldMkLst>
          <pc:docMk/>
          <pc:sldMk cId="3381132181" sldId="319"/>
        </pc:sldMkLst>
        <pc:spChg chg="mod">
          <ac:chgData name="Sheppard MS JE@MCC RJOC(A)@Defence O365" userId="S::justin.sheppard@ecn.forces.gc.ca::046012a4-b312-4c37-863d-653c3913ec98" providerId="AD" clId="Web-{AFC0E71A-44C3-4C27-BB62-3A14C771FACE}" dt="2021-02-03T17:35:14.847" v="14" actId="20577"/>
          <ac:spMkLst>
            <pc:docMk/>
            <pc:sldMk cId="3381132181" sldId="319"/>
            <ac:spMk id="2" creationId="{00000000-0000-0000-0000-000000000000}"/>
          </ac:spMkLst>
        </pc:spChg>
      </pc:sldChg>
      <pc:sldChg chg="modSp">
        <pc:chgData name="Sheppard MS JE@MCC RJOC(A)@Defence O365" userId="S::justin.sheppard@ecn.forces.gc.ca::046012a4-b312-4c37-863d-653c3913ec98" providerId="AD" clId="Web-{AFC0E71A-44C3-4C27-BB62-3A14C771FACE}" dt="2021-02-03T17:35:20.160" v="16" actId="20577"/>
        <pc:sldMkLst>
          <pc:docMk/>
          <pc:sldMk cId="446849725" sldId="320"/>
        </pc:sldMkLst>
        <pc:spChg chg="mod">
          <ac:chgData name="Sheppard MS JE@MCC RJOC(A)@Defence O365" userId="S::justin.sheppard@ecn.forces.gc.ca::046012a4-b312-4c37-863d-653c3913ec98" providerId="AD" clId="Web-{AFC0E71A-44C3-4C27-BB62-3A14C771FACE}" dt="2021-02-03T17:35:20.160" v="16" actId="20577"/>
          <ac:spMkLst>
            <pc:docMk/>
            <pc:sldMk cId="446849725" sldId="320"/>
            <ac:spMk id="2" creationId="{00000000-0000-0000-0000-000000000000}"/>
          </ac:spMkLst>
        </pc:spChg>
      </pc:sldChg>
      <pc:sldChg chg="modSp">
        <pc:chgData name="Sheppard MS JE@MCC RJOC(A)@Defence O365" userId="S::justin.sheppard@ecn.forces.gc.ca::046012a4-b312-4c37-863d-653c3913ec98" providerId="AD" clId="Web-{AFC0E71A-44C3-4C27-BB62-3A14C771FACE}" dt="2021-02-03T17:35:22.832" v="17" actId="20577"/>
        <pc:sldMkLst>
          <pc:docMk/>
          <pc:sldMk cId="934594385" sldId="321"/>
        </pc:sldMkLst>
        <pc:spChg chg="mod">
          <ac:chgData name="Sheppard MS JE@MCC RJOC(A)@Defence O365" userId="S::justin.sheppard@ecn.forces.gc.ca::046012a4-b312-4c37-863d-653c3913ec98" providerId="AD" clId="Web-{AFC0E71A-44C3-4C27-BB62-3A14C771FACE}" dt="2021-02-03T17:35:22.832" v="17" actId="20577"/>
          <ac:spMkLst>
            <pc:docMk/>
            <pc:sldMk cId="934594385" sldId="321"/>
            <ac:spMk id="2" creationId="{00000000-0000-0000-0000-000000000000}"/>
          </ac:spMkLst>
        </pc:spChg>
      </pc:sldChg>
      <pc:sldChg chg="modSp">
        <pc:chgData name="Sheppard MS JE@MCC RJOC(A)@Defence O365" userId="S::justin.sheppard@ecn.forces.gc.ca::046012a4-b312-4c37-863d-653c3913ec98" providerId="AD" clId="Web-{AFC0E71A-44C3-4C27-BB62-3A14C771FACE}" dt="2021-02-03T17:35:26.894" v="18" actId="20577"/>
        <pc:sldMkLst>
          <pc:docMk/>
          <pc:sldMk cId="1409448830" sldId="322"/>
        </pc:sldMkLst>
        <pc:spChg chg="mod">
          <ac:chgData name="Sheppard MS JE@MCC RJOC(A)@Defence O365" userId="S::justin.sheppard@ecn.forces.gc.ca::046012a4-b312-4c37-863d-653c3913ec98" providerId="AD" clId="Web-{AFC0E71A-44C3-4C27-BB62-3A14C771FACE}" dt="2021-02-03T17:35:26.894" v="18" actId="20577"/>
          <ac:spMkLst>
            <pc:docMk/>
            <pc:sldMk cId="1409448830" sldId="322"/>
            <ac:spMk id="2" creationId="{00000000-0000-0000-0000-000000000000}"/>
          </ac:spMkLst>
        </pc:spChg>
      </pc:sldChg>
      <pc:sldChg chg="modSp">
        <pc:chgData name="Sheppard MS JE@MCC RJOC(A)@Defence O365" userId="S::justin.sheppard@ecn.forces.gc.ca::046012a4-b312-4c37-863d-653c3913ec98" providerId="AD" clId="Web-{AFC0E71A-44C3-4C27-BB62-3A14C771FACE}" dt="2021-02-03T17:35:30.691" v="19" actId="20577"/>
        <pc:sldMkLst>
          <pc:docMk/>
          <pc:sldMk cId="3702044026" sldId="323"/>
        </pc:sldMkLst>
        <pc:spChg chg="mod">
          <ac:chgData name="Sheppard MS JE@MCC RJOC(A)@Defence O365" userId="S::justin.sheppard@ecn.forces.gc.ca::046012a4-b312-4c37-863d-653c3913ec98" providerId="AD" clId="Web-{AFC0E71A-44C3-4C27-BB62-3A14C771FACE}" dt="2021-02-03T17:35:30.691" v="19" actId="20577"/>
          <ac:spMkLst>
            <pc:docMk/>
            <pc:sldMk cId="3702044026" sldId="323"/>
            <ac:spMk id="2" creationId="{00000000-0000-0000-0000-000000000000}"/>
          </ac:spMkLst>
        </pc:spChg>
      </pc:sldChg>
      <pc:sldChg chg="modSp">
        <pc:chgData name="Sheppard MS JE@MCC RJOC(A)@Defence O365" userId="S::justin.sheppard@ecn.forces.gc.ca::046012a4-b312-4c37-863d-653c3913ec98" providerId="AD" clId="Web-{AFC0E71A-44C3-4C27-BB62-3A14C771FACE}" dt="2021-02-03T17:35:36.816" v="20" actId="20577"/>
        <pc:sldMkLst>
          <pc:docMk/>
          <pc:sldMk cId="3859270301" sldId="324"/>
        </pc:sldMkLst>
        <pc:spChg chg="mod">
          <ac:chgData name="Sheppard MS JE@MCC RJOC(A)@Defence O365" userId="S::justin.sheppard@ecn.forces.gc.ca::046012a4-b312-4c37-863d-653c3913ec98" providerId="AD" clId="Web-{AFC0E71A-44C3-4C27-BB62-3A14C771FACE}" dt="2021-02-03T17:35:36.816" v="20" actId="20577"/>
          <ac:spMkLst>
            <pc:docMk/>
            <pc:sldMk cId="3859270301" sldId="324"/>
            <ac:spMk id="2" creationId="{00000000-0000-0000-0000-000000000000}"/>
          </ac:spMkLst>
        </pc:spChg>
      </pc:sldChg>
      <pc:sldChg chg="modSp">
        <pc:chgData name="Sheppard MS JE@MCC RJOC(A)@Defence O365" userId="S::justin.sheppard@ecn.forces.gc.ca::046012a4-b312-4c37-863d-653c3913ec98" providerId="AD" clId="Web-{AFC0E71A-44C3-4C27-BB62-3A14C771FACE}" dt="2021-02-03T17:35:42.347" v="21" actId="20577"/>
        <pc:sldMkLst>
          <pc:docMk/>
          <pc:sldMk cId="483212588" sldId="325"/>
        </pc:sldMkLst>
        <pc:spChg chg="mod">
          <ac:chgData name="Sheppard MS JE@MCC RJOC(A)@Defence O365" userId="S::justin.sheppard@ecn.forces.gc.ca::046012a4-b312-4c37-863d-653c3913ec98" providerId="AD" clId="Web-{AFC0E71A-44C3-4C27-BB62-3A14C771FACE}" dt="2021-02-03T17:35:42.347" v="21" actId="20577"/>
          <ac:spMkLst>
            <pc:docMk/>
            <pc:sldMk cId="483212588" sldId="325"/>
            <ac:spMk id="2" creationId="{00000000-0000-0000-0000-000000000000}"/>
          </ac:spMkLst>
        </pc:spChg>
      </pc:sldChg>
      <pc:sldChg chg="modSp">
        <pc:chgData name="Sheppard MS JE@MCC RJOC(A)@Defence O365" userId="S::justin.sheppard@ecn.forces.gc.ca::046012a4-b312-4c37-863d-653c3913ec98" providerId="AD" clId="Web-{AFC0E71A-44C3-4C27-BB62-3A14C771FACE}" dt="2021-02-03T17:35:45.847" v="22" actId="20577"/>
        <pc:sldMkLst>
          <pc:docMk/>
          <pc:sldMk cId="3937714991" sldId="326"/>
        </pc:sldMkLst>
        <pc:spChg chg="mod">
          <ac:chgData name="Sheppard MS JE@MCC RJOC(A)@Defence O365" userId="S::justin.sheppard@ecn.forces.gc.ca::046012a4-b312-4c37-863d-653c3913ec98" providerId="AD" clId="Web-{AFC0E71A-44C3-4C27-BB62-3A14C771FACE}" dt="2021-02-03T17:35:45.847" v="22" actId="20577"/>
          <ac:spMkLst>
            <pc:docMk/>
            <pc:sldMk cId="3937714991" sldId="326"/>
            <ac:spMk id="2" creationId="{00000000-0000-0000-0000-000000000000}"/>
          </ac:spMkLst>
        </pc:spChg>
      </pc:sldChg>
      <pc:sldChg chg="modSp">
        <pc:chgData name="Sheppard MS JE@MCC RJOC(A)@Defence O365" userId="S::justin.sheppard@ecn.forces.gc.ca::046012a4-b312-4c37-863d-653c3913ec98" providerId="AD" clId="Web-{AFC0E71A-44C3-4C27-BB62-3A14C771FACE}" dt="2021-02-03T17:35:57.441" v="24" actId="20577"/>
        <pc:sldMkLst>
          <pc:docMk/>
          <pc:sldMk cId="3344312750" sldId="327"/>
        </pc:sldMkLst>
        <pc:spChg chg="mod">
          <ac:chgData name="Sheppard MS JE@MCC RJOC(A)@Defence O365" userId="S::justin.sheppard@ecn.forces.gc.ca::046012a4-b312-4c37-863d-653c3913ec98" providerId="AD" clId="Web-{AFC0E71A-44C3-4C27-BB62-3A14C771FACE}" dt="2021-02-03T17:35:57.441" v="24" actId="20577"/>
          <ac:spMkLst>
            <pc:docMk/>
            <pc:sldMk cId="3344312750" sldId="327"/>
            <ac:spMk id="2" creationId="{00000000-0000-0000-0000-000000000000}"/>
          </ac:spMkLst>
        </pc:spChg>
      </pc:sldChg>
    </pc:docChg>
  </pc:docChgLst>
  <pc:docChgLst>
    <pc:chgData name="Sheppard MS JE@MCC RJOC(A)@Defence O365" userId="S::justin.sheppard@ecn.forces.gc.ca::046012a4-b312-4c37-863d-653c3913ec98" providerId="AD" clId="Web-{A2F1F012-FA2F-4CD8-8F67-4BE4762FFD99}"/>
    <pc:docChg chg="modSld">
      <pc:chgData name="Sheppard MS JE@MCC RJOC(A)@Defence O365" userId="S::justin.sheppard@ecn.forces.gc.ca::046012a4-b312-4c37-863d-653c3913ec98" providerId="AD" clId="Web-{A2F1F012-FA2F-4CD8-8F67-4BE4762FFD99}" dt="2021-02-03T19:21:59.711" v="24" actId="20577"/>
      <pc:docMkLst>
        <pc:docMk/>
      </pc:docMkLst>
      <pc:sldChg chg="modSp">
        <pc:chgData name="Sheppard MS JE@MCC RJOC(A)@Defence O365" userId="S::justin.sheppard@ecn.forces.gc.ca::046012a4-b312-4c37-863d-653c3913ec98" providerId="AD" clId="Web-{A2F1F012-FA2F-4CD8-8F67-4BE4762FFD99}" dt="2021-02-03T19:20:24.241" v="1" actId="20577"/>
        <pc:sldMkLst>
          <pc:docMk/>
          <pc:sldMk cId="0" sldId="258"/>
        </pc:sldMkLst>
        <pc:spChg chg="mod">
          <ac:chgData name="Sheppard MS JE@MCC RJOC(A)@Defence O365" userId="S::justin.sheppard@ecn.forces.gc.ca::046012a4-b312-4c37-863d-653c3913ec98" providerId="AD" clId="Web-{A2F1F012-FA2F-4CD8-8F67-4BE4762FFD99}" dt="2021-02-03T19:20:19.351" v="0" actId="20577"/>
          <ac:spMkLst>
            <pc:docMk/>
            <pc:sldMk cId="0" sldId="258"/>
            <ac:spMk id="7" creationId="{00000000-0000-0000-0000-000000000000}"/>
          </ac:spMkLst>
        </pc:spChg>
        <pc:spChg chg="mod">
          <ac:chgData name="Sheppard MS JE@MCC RJOC(A)@Defence O365" userId="S::justin.sheppard@ecn.forces.gc.ca::046012a4-b312-4c37-863d-653c3913ec98" providerId="AD" clId="Web-{A2F1F012-FA2F-4CD8-8F67-4BE4762FFD99}" dt="2021-02-03T19:20:24.241" v="1" actId="20577"/>
          <ac:spMkLst>
            <pc:docMk/>
            <pc:sldMk cId="0" sldId="258"/>
            <ac:spMk id="11" creationId="{4E375B69-8A08-4F5C-95BB-46ED48E1593F}"/>
          </ac:spMkLst>
        </pc:spChg>
      </pc:sldChg>
      <pc:sldChg chg="modSp">
        <pc:chgData name="Sheppard MS JE@MCC RJOC(A)@Defence O365" userId="S::justin.sheppard@ecn.forces.gc.ca::046012a4-b312-4c37-863d-653c3913ec98" providerId="AD" clId="Web-{A2F1F012-FA2F-4CD8-8F67-4BE4762FFD99}" dt="2021-02-03T19:20:38.491" v="4" actId="20577"/>
        <pc:sldMkLst>
          <pc:docMk/>
          <pc:sldMk cId="1587703502" sldId="267"/>
        </pc:sldMkLst>
        <pc:spChg chg="mod">
          <ac:chgData name="Sheppard MS JE@MCC RJOC(A)@Defence O365" userId="S::justin.sheppard@ecn.forces.gc.ca::046012a4-b312-4c37-863d-653c3913ec98" providerId="AD" clId="Web-{A2F1F012-FA2F-4CD8-8F67-4BE4762FFD99}" dt="2021-02-03T19:20:38.491" v="4" actId="20577"/>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A2F1F012-FA2F-4CD8-8F67-4BE4762FFD99}" dt="2021-02-03T19:20:33.335" v="3" actId="20577"/>
        <pc:sldMkLst>
          <pc:docMk/>
          <pc:sldMk cId="1018954970" sldId="288"/>
        </pc:sldMkLst>
        <pc:spChg chg="mod">
          <ac:chgData name="Sheppard MS JE@MCC RJOC(A)@Defence O365" userId="S::justin.sheppard@ecn.forces.gc.ca::046012a4-b312-4c37-863d-653c3913ec98" providerId="AD" clId="Web-{A2F1F012-FA2F-4CD8-8F67-4BE4762FFD99}" dt="2021-02-03T19:20:33.335" v="3"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A2F1F012-FA2F-4CD8-8F67-4BE4762FFD99}" dt="2021-02-03T19:20:44.116" v="5" actId="20577"/>
        <pc:sldMkLst>
          <pc:docMk/>
          <pc:sldMk cId="1251806590" sldId="289"/>
        </pc:sldMkLst>
        <pc:spChg chg="mod">
          <ac:chgData name="Sheppard MS JE@MCC RJOC(A)@Defence O365" userId="S::justin.sheppard@ecn.forces.gc.ca::046012a4-b312-4c37-863d-653c3913ec98" providerId="AD" clId="Web-{A2F1F012-FA2F-4CD8-8F67-4BE4762FFD99}" dt="2021-02-03T19:20:44.116" v="5" actId="20577"/>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A2F1F012-FA2F-4CD8-8F67-4BE4762FFD99}" dt="2021-02-03T19:21:56.132" v="23" actId="20577"/>
        <pc:sldMkLst>
          <pc:docMk/>
          <pc:sldMk cId="232699226" sldId="303"/>
        </pc:sldMkLst>
        <pc:spChg chg="mod">
          <ac:chgData name="Sheppard MS JE@MCC RJOC(A)@Defence O365" userId="S::justin.sheppard@ecn.forces.gc.ca::046012a4-b312-4c37-863d-653c3913ec98" providerId="AD" clId="Web-{A2F1F012-FA2F-4CD8-8F67-4BE4762FFD99}" dt="2021-02-03T19:21:56.132" v="23" actId="20577"/>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A2F1F012-FA2F-4CD8-8F67-4BE4762FFD99}" dt="2021-02-03T19:21:59.711" v="24" actId="20577"/>
        <pc:sldMkLst>
          <pc:docMk/>
          <pc:sldMk cId="3118391297" sldId="307"/>
        </pc:sldMkLst>
        <pc:spChg chg="mod">
          <ac:chgData name="Sheppard MS JE@MCC RJOC(A)@Defence O365" userId="S::justin.sheppard@ecn.forces.gc.ca::046012a4-b312-4c37-863d-653c3913ec98" providerId="AD" clId="Web-{A2F1F012-FA2F-4CD8-8F67-4BE4762FFD99}" dt="2021-02-03T19:21:59.711" v="24"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A2F1F012-FA2F-4CD8-8F67-4BE4762FFD99}" dt="2021-02-03T19:20:47.554" v="6" actId="20577"/>
        <pc:sldMkLst>
          <pc:docMk/>
          <pc:sldMk cId="2194033351" sldId="308"/>
        </pc:sldMkLst>
        <pc:spChg chg="mod">
          <ac:chgData name="Sheppard MS JE@MCC RJOC(A)@Defence O365" userId="S::justin.sheppard@ecn.forces.gc.ca::046012a4-b312-4c37-863d-653c3913ec98" providerId="AD" clId="Web-{A2F1F012-FA2F-4CD8-8F67-4BE4762FFD99}" dt="2021-02-03T19:20:47.554" v="6" actId="20577"/>
          <ac:spMkLst>
            <pc:docMk/>
            <pc:sldMk cId="2194033351" sldId="308"/>
            <ac:spMk id="2" creationId="{00000000-0000-0000-0000-000000000000}"/>
          </ac:spMkLst>
        </pc:spChg>
      </pc:sldChg>
      <pc:sldChg chg="modSp">
        <pc:chgData name="Sheppard MS JE@MCC RJOC(A)@Defence O365" userId="S::justin.sheppard@ecn.forces.gc.ca::046012a4-b312-4c37-863d-653c3913ec98" providerId="AD" clId="Web-{A2F1F012-FA2F-4CD8-8F67-4BE4762FFD99}" dt="2021-02-03T19:20:53.960" v="7" actId="20577"/>
        <pc:sldMkLst>
          <pc:docMk/>
          <pc:sldMk cId="4064174595" sldId="309"/>
        </pc:sldMkLst>
        <pc:spChg chg="mod">
          <ac:chgData name="Sheppard MS JE@MCC RJOC(A)@Defence O365" userId="S::justin.sheppard@ecn.forces.gc.ca::046012a4-b312-4c37-863d-653c3913ec98" providerId="AD" clId="Web-{A2F1F012-FA2F-4CD8-8F67-4BE4762FFD99}" dt="2021-02-03T19:20:53.960" v="7" actId="20577"/>
          <ac:spMkLst>
            <pc:docMk/>
            <pc:sldMk cId="4064174595" sldId="309"/>
            <ac:spMk id="2" creationId="{00000000-0000-0000-0000-000000000000}"/>
          </ac:spMkLst>
        </pc:spChg>
      </pc:sldChg>
      <pc:sldChg chg="modSp">
        <pc:chgData name="Sheppard MS JE@MCC RJOC(A)@Defence O365" userId="S::justin.sheppard@ecn.forces.gc.ca::046012a4-b312-4c37-863d-653c3913ec98" providerId="AD" clId="Web-{A2F1F012-FA2F-4CD8-8F67-4BE4762FFD99}" dt="2021-02-03T19:21:43.742" v="20" actId="20577"/>
        <pc:sldMkLst>
          <pc:docMk/>
          <pc:sldMk cId="3365886166" sldId="310"/>
        </pc:sldMkLst>
        <pc:spChg chg="mod">
          <ac:chgData name="Sheppard MS JE@MCC RJOC(A)@Defence O365" userId="S::justin.sheppard@ecn.forces.gc.ca::046012a4-b312-4c37-863d-653c3913ec98" providerId="AD" clId="Web-{A2F1F012-FA2F-4CD8-8F67-4BE4762FFD99}" dt="2021-02-03T19:21:43.742" v="20" actId="20577"/>
          <ac:spMkLst>
            <pc:docMk/>
            <pc:sldMk cId="3365886166" sldId="310"/>
            <ac:spMk id="2" creationId="{00000000-0000-0000-0000-000000000000}"/>
          </ac:spMkLst>
        </pc:spChg>
      </pc:sldChg>
      <pc:sldChg chg="modSp">
        <pc:chgData name="Sheppard MS JE@MCC RJOC(A)@Defence O365" userId="S::justin.sheppard@ecn.forces.gc.ca::046012a4-b312-4c37-863d-653c3913ec98" providerId="AD" clId="Web-{A2F1F012-FA2F-4CD8-8F67-4BE4762FFD99}" dt="2021-02-03T19:21:54.039" v="22" actId="20577"/>
        <pc:sldMkLst>
          <pc:docMk/>
          <pc:sldMk cId="2512534476" sldId="311"/>
        </pc:sldMkLst>
        <pc:spChg chg="mod">
          <ac:chgData name="Sheppard MS JE@MCC RJOC(A)@Defence O365" userId="S::justin.sheppard@ecn.forces.gc.ca::046012a4-b312-4c37-863d-653c3913ec98" providerId="AD" clId="Web-{A2F1F012-FA2F-4CD8-8F67-4BE4762FFD99}" dt="2021-02-03T19:21:54.039" v="22" actId="20577"/>
          <ac:spMkLst>
            <pc:docMk/>
            <pc:sldMk cId="2512534476" sldId="311"/>
            <ac:spMk id="4" creationId="{00000000-0000-0000-0000-000000000000}"/>
          </ac:spMkLst>
        </pc:spChg>
      </pc:sldChg>
      <pc:sldChg chg="modSp">
        <pc:chgData name="Sheppard MS JE@MCC RJOC(A)@Defence O365" userId="S::justin.sheppard@ecn.forces.gc.ca::046012a4-b312-4c37-863d-653c3913ec98" providerId="AD" clId="Web-{A2F1F012-FA2F-4CD8-8F67-4BE4762FFD99}" dt="2021-02-03T19:20:58.038" v="8" actId="20577"/>
        <pc:sldMkLst>
          <pc:docMk/>
          <pc:sldMk cId="292711087" sldId="316"/>
        </pc:sldMkLst>
        <pc:spChg chg="mod">
          <ac:chgData name="Sheppard MS JE@MCC RJOC(A)@Defence O365" userId="S::justin.sheppard@ecn.forces.gc.ca::046012a4-b312-4c37-863d-653c3913ec98" providerId="AD" clId="Web-{A2F1F012-FA2F-4CD8-8F67-4BE4762FFD99}" dt="2021-02-03T19:20:58.038" v="8" actId="20577"/>
          <ac:spMkLst>
            <pc:docMk/>
            <pc:sldMk cId="292711087" sldId="316"/>
            <ac:spMk id="2" creationId="{00000000-0000-0000-0000-000000000000}"/>
          </ac:spMkLst>
        </pc:spChg>
      </pc:sldChg>
      <pc:sldChg chg="modSp">
        <pc:chgData name="Sheppard MS JE@MCC RJOC(A)@Defence O365" userId="S::justin.sheppard@ecn.forces.gc.ca::046012a4-b312-4c37-863d-653c3913ec98" providerId="AD" clId="Web-{A2F1F012-FA2F-4CD8-8F67-4BE4762FFD99}" dt="2021-02-03T19:21:01.429" v="9" actId="20577"/>
        <pc:sldMkLst>
          <pc:docMk/>
          <pc:sldMk cId="3584097748" sldId="317"/>
        </pc:sldMkLst>
        <pc:spChg chg="mod">
          <ac:chgData name="Sheppard MS JE@MCC RJOC(A)@Defence O365" userId="S::justin.sheppard@ecn.forces.gc.ca::046012a4-b312-4c37-863d-653c3913ec98" providerId="AD" clId="Web-{A2F1F012-FA2F-4CD8-8F67-4BE4762FFD99}" dt="2021-02-03T19:21:01.429" v="9" actId="20577"/>
          <ac:spMkLst>
            <pc:docMk/>
            <pc:sldMk cId="3584097748" sldId="317"/>
            <ac:spMk id="2" creationId="{00000000-0000-0000-0000-000000000000}"/>
          </ac:spMkLst>
        </pc:spChg>
      </pc:sldChg>
      <pc:sldChg chg="modSp">
        <pc:chgData name="Sheppard MS JE@MCC RJOC(A)@Defence O365" userId="S::justin.sheppard@ecn.forces.gc.ca::046012a4-b312-4c37-863d-653c3913ec98" providerId="AD" clId="Web-{A2F1F012-FA2F-4CD8-8F67-4BE4762FFD99}" dt="2021-02-03T19:21:06.070" v="10" actId="20577"/>
        <pc:sldMkLst>
          <pc:docMk/>
          <pc:sldMk cId="4157878694" sldId="318"/>
        </pc:sldMkLst>
        <pc:spChg chg="mod">
          <ac:chgData name="Sheppard MS JE@MCC RJOC(A)@Defence O365" userId="S::justin.sheppard@ecn.forces.gc.ca::046012a4-b312-4c37-863d-653c3913ec98" providerId="AD" clId="Web-{A2F1F012-FA2F-4CD8-8F67-4BE4762FFD99}" dt="2021-02-03T19:21:06.070" v="10" actId="20577"/>
          <ac:spMkLst>
            <pc:docMk/>
            <pc:sldMk cId="4157878694" sldId="318"/>
            <ac:spMk id="2" creationId="{00000000-0000-0000-0000-000000000000}"/>
          </ac:spMkLst>
        </pc:spChg>
      </pc:sldChg>
      <pc:sldChg chg="modSp">
        <pc:chgData name="Sheppard MS JE@MCC RJOC(A)@Defence O365" userId="S::justin.sheppard@ecn.forces.gc.ca::046012a4-b312-4c37-863d-653c3913ec98" providerId="AD" clId="Web-{A2F1F012-FA2F-4CD8-8F67-4BE4762FFD99}" dt="2021-02-03T19:21:09.695" v="11" actId="20577"/>
        <pc:sldMkLst>
          <pc:docMk/>
          <pc:sldMk cId="3381132181" sldId="319"/>
        </pc:sldMkLst>
        <pc:spChg chg="mod">
          <ac:chgData name="Sheppard MS JE@MCC RJOC(A)@Defence O365" userId="S::justin.sheppard@ecn.forces.gc.ca::046012a4-b312-4c37-863d-653c3913ec98" providerId="AD" clId="Web-{A2F1F012-FA2F-4CD8-8F67-4BE4762FFD99}" dt="2021-02-03T19:21:09.695" v="11" actId="20577"/>
          <ac:spMkLst>
            <pc:docMk/>
            <pc:sldMk cId="3381132181" sldId="319"/>
            <ac:spMk id="2" creationId="{00000000-0000-0000-0000-000000000000}"/>
          </ac:spMkLst>
        </pc:spChg>
      </pc:sldChg>
      <pc:sldChg chg="modSp">
        <pc:chgData name="Sheppard MS JE@MCC RJOC(A)@Defence O365" userId="S::justin.sheppard@ecn.forces.gc.ca::046012a4-b312-4c37-863d-653c3913ec98" providerId="AD" clId="Web-{A2F1F012-FA2F-4CD8-8F67-4BE4762FFD99}" dt="2021-02-03T19:21:12.851" v="12" actId="20577"/>
        <pc:sldMkLst>
          <pc:docMk/>
          <pc:sldMk cId="446849725" sldId="320"/>
        </pc:sldMkLst>
        <pc:spChg chg="mod">
          <ac:chgData name="Sheppard MS JE@MCC RJOC(A)@Defence O365" userId="S::justin.sheppard@ecn.forces.gc.ca::046012a4-b312-4c37-863d-653c3913ec98" providerId="AD" clId="Web-{A2F1F012-FA2F-4CD8-8F67-4BE4762FFD99}" dt="2021-02-03T19:21:12.851" v="12" actId="20577"/>
          <ac:spMkLst>
            <pc:docMk/>
            <pc:sldMk cId="446849725" sldId="320"/>
            <ac:spMk id="2" creationId="{00000000-0000-0000-0000-000000000000}"/>
          </ac:spMkLst>
        </pc:spChg>
      </pc:sldChg>
      <pc:sldChg chg="modSp">
        <pc:chgData name="Sheppard MS JE@MCC RJOC(A)@Defence O365" userId="S::justin.sheppard@ecn.forces.gc.ca::046012a4-b312-4c37-863d-653c3913ec98" providerId="AD" clId="Web-{A2F1F012-FA2F-4CD8-8F67-4BE4762FFD99}" dt="2021-02-03T19:21:19.476" v="13" actId="20577"/>
        <pc:sldMkLst>
          <pc:docMk/>
          <pc:sldMk cId="934594385" sldId="321"/>
        </pc:sldMkLst>
        <pc:spChg chg="mod">
          <ac:chgData name="Sheppard MS JE@MCC RJOC(A)@Defence O365" userId="S::justin.sheppard@ecn.forces.gc.ca::046012a4-b312-4c37-863d-653c3913ec98" providerId="AD" clId="Web-{A2F1F012-FA2F-4CD8-8F67-4BE4762FFD99}" dt="2021-02-03T19:21:19.476" v="13" actId="20577"/>
          <ac:spMkLst>
            <pc:docMk/>
            <pc:sldMk cId="934594385" sldId="321"/>
            <ac:spMk id="2" creationId="{00000000-0000-0000-0000-000000000000}"/>
          </ac:spMkLst>
        </pc:spChg>
      </pc:sldChg>
      <pc:sldChg chg="modSp">
        <pc:chgData name="Sheppard MS JE@MCC RJOC(A)@Defence O365" userId="S::justin.sheppard@ecn.forces.gc.ca::046012a4-b312-4c37-863d-653c3913ec98" providerId="AD" clId="Web-{A2F1F012-FA2F-4CD8-8F67-4BE4762FFD99}" dt="2021-02-03T19:21:23.835" v="14" actId="20577"/>
        <pc:sldMkLst>
          <pc:docMk/>
          <pc:sldMk cId="1409448830" sldId="322"/>
        </pc:sldMkLst>
        <pc:spChg chg="mod">
          <ac:chgData name="Sheppard MS JE@MCC RJOC(A)@Defence O365" userId="S::justin.sheppard@ecn.forces.gc.ca::046012a4-b312-4c37-863d-653c3913ec98" providerId="AD" clId="Web-{A2F1F012-FA2F-4CD8-8F67-4BE4762FFD99}" dt="2021-02-03T19:21:23.835" v="14" actId="20577"/>
          <ac:spMkLst>
            <pc:docMk/>
            <pc:sldMk cId="1409448830" sldId="322"/>
            <ac:spMk id="2" creationId="{00000000-0000-0000-0000-000000000000}"/>
          </ac:spMkLst>
        </pc:spChg>
      </pc:sldChg>
      <pc:sldChg chg="modSp">
        <pc:chgData name="Sheppard MS JE@MCC RJOC(A)@Defence O365" userId="S::justin.sheppard@ecn.forces.gc.ca::046012a4-b312-4c37-863d-653c3913ec98" providerId="AD" clId="Web-{A2F1F012-FA2F-4CD8-8F67-4BE4762FFD99}" dt="2021-02-03T19:21:28.820" v="15" actId="20577"/>
        <pc:sldMkLst>
          <pc:docMk/>
          <pc:sldMk cId="3702044026" sldId="323"/>
        </pc:sldMkLst>
        <pc:spChg chg="mod">
          <ac:chgData name="Sheppard MS JE@MCC RJOC(A)@Defence O365" userId="S::justin.sheppard@ecn.forces.gc.ca::046012a4-b312-4c37-863d-653c3913ec98" providerId="AD" clId="Web-{A2F1F012-FA2F-4CD8-8F67-4BE4762FFD99}" dt="2021-02-03T19:21:28.820" v="15" actId="20577"/>
          <ac:spMkLst>
            <pc:docMk/>
            <pc:sldMk cId="3702044026" sldId="323"/>
            <ac:spMk id="2" creationId="{00000000-0000-0000-0000-000000000000}"/>
          </ac:spMkLst>
        </pc:spChg>
      </pc:sldChg>
      <pc:sldChg chg="modSp">
        <pc:chgData name="Sheppard MS JE@MCC RJOC(A)@Defence O365" userId="S::justin.sheppard@ecn.forces.gc.ca::046012a4-b312-4c37-863d-653c3913ec98" providerId="AD" clId="Web-{A2F1F012-FA2F-4CD8-8F67-4BE4762FFD99}" dt="2021-02-03T19:21:31.914" v="16" actId="20577"/>
        <pc:sldMkLst>
          <pc:docMk/>
          <pc:sldMk cId="3859270301" sldId="324"/>
        </pc:sldMkLst>
        <pc:spChg chg="mod">
          <ac:chgData name="Sheppard MS JE@MCC RJOC(A)@Defence O365" userId="S::justin.sheppard@ecn.forces.gc.ca::046012a4-b312-4c37-863d-653c3913ec98" providerId="AD" clId="Web-{A2F1F012-FA2F-4CD8-8F67-4BE4762FFD99}" dt="2021-02-03T19:21:31.914" v="16" actId="20577"/>
          <ac:spMkLst>
            <pc:docMk/>
            <pc:sldMk cId="3859270301" sldId="324"/>
            <ac:spMk id="2" creationId="{00000000-0000-0000-0000-000000000000}"/>
          </ac:spMkLst>
        </pc:spChg>
      </pc:sldChg>
      <pc:sldChg chg="modSp">
        <pc:chgData name="Sheppard MS JE@MCC RJOC(A)@Defence O365" userId="S::justin.sheppard@ecn.forces.gc.ca::046012a4-b312-4c37-863d-653c3913ec98" providerId="AD" clId="Web-{A2F1F012-FA2F-4CD8-8F67-4BE4762FFD99}" dt="2021-02-03T19:21:36.914" v="17" actId="20577"/>
        <pc:sldMkLst>
          <pc:docMk/>
          <pc:sldMk cId="483212588" sldId="325"/>
        </pc:sldMkLst>
        <pc:spChg chg="mod">
          <ac:chgData name="Sheppard MS JE@MCC RJOC(A)@Defence O365" userId="S::justin.sheppard@ecn.forces.gc.ca::046012a4-b312-4c37-863d-653c3913ec98" providerId="AD" clId="Web-{A2F1F012-FA2F-4CD8-8F67-4BE4762FFD99}" dt="2021-02-03T19:21:36.914" v="17" actId="20577"/>
          <ac:spMkLst>
            <pc:docMk/>
            <pc:sldMk cId="483212588" sldId="325"/>
            <ac:spMk id="2" creationId="{00000000-0000-0000-0000-000000000000}"/>
          </ac:spMkLst>
        </pc:spChg>
      </pc:sldChg>
      <pc:sldChg chg="modSp">
        <pc:chgData name="Sheppard MS JE@MCC RJOC(A)@Defence O365" userId="S::justin.sheppard@ecn.forces.gc.ca::046012a4-b312-4c37-863d-653c3913ec98" providerId="AD" clId="Web-{A2F1F012-FA2F-4CD8-8F67-4BE4762FFD99}" dt="2021-02-03T19:21:41.679" v="19" actId="20577"/>
        <pc:sldMkLst>
          <pc:docMk/>
          <pc:sldMk cId="3937714991" sldId="326"/>
        </pc:sldMkLst>
        <pc:spChg chg="mod">
          <ac:chgData name="Sheppard MS JE@MCC RJOC(A)@Defence O365" userId="S::justin.sheppard@ecn.forces.gc.ca::046012a4-b312-4c37-863d-653c3913ec98" providerId="AD" clId="Web-{A2F1F012-FA2F-4CD8-8F67-4BE4762FFD99}" dt="2021-02-03T19:21:41.679" v="19" actId="20577"/>
          <ac:spMkLst>
            <pc:docMk/>
            <pc:sldMk cId="3937714991" sldId="326"/>
            <ac:spMk id="2" creationId="{00000000-0000-0000-0000-000000000000}"/>
          </ac:spMkLst>
        </pc:spChg>
      </pc:sldChg>
      <pc:sldChg chg="modSp">
        <pc:chgData name="Sheppard MS JE@MCC RJOC(A)@Defence O365" userId="S::justin.sheppard@ecn.forces.gc.ca::046012a4-b312-4c37-863d-653c3913ec98" providerId="AD" clId="Web-{A2F1F012-FA2F-4CD8-8F67-4BE4762FFD99}" dt="2021-02-03T19:21:47.617" v="21" actId="20577"/>
        <pc:sldMkLst>
          <pc:docMk/>
          <pc:sldMk cId="3344312750" sldId="327"/>
        </pc:sldMkLst>
        <pc:spChg chg="mod">
          <ac:chgData name="Sheppard MS JE@MCC RJOC(A)@Defence O365" userId="S::justin.sheppard@ecn.forces.gc.ca::046012a4-b312-4c37-863d-653c3913ec98" providerId="AD" clId="Web-{A2F1F012-FA2F-4CD8-8F67-4BE4762FFD99}" dt="2021-02-03T19:21:47.617" v="21" actId="20577"/>
          <ac:spMkLst>
            <pc:docMk/>
            <pc:sldMk cId="3344312750" sldId="327"/>
            <ac:spMk id="2" creationId="{00000000-0000-0000-0000-000000000000}"/>
          </ac:spMkLst>
        </pc:spChg>
      </pc:sldChg>
    </pc:docChg>
  </pc:docChgLst>
  <pc:docChgLst>
    <pc:chgData name="Roache WO GS@CTC Arty Sch@Defence O365" userId="S::greg.roache@ecn.forces.gc.ca::13fdff87-3a5c-44cc-8108-5a80a85e5494" providerId="AD" clId="Web-{55775382-63BD-4618-8E32-C537534D89EA}"/>
    <pc:docChg chg="modSld">
      <pc:chgData name="Roache WO GS@CTC Arty Sch@Defence O365" userId="S::greg.roache@ecn.forces.gc.ca::13fdff87-3a5c-44cc-8108-5a80a85e5494" providerId="AD" clId="Web-{55775382-63BD-4618-8E32-C537534D89EA}" dt="2021-02-04T20:49:37.973" v="614"/>
      <pc:docMkLst>
        <pc:docMk/>
      </pc:docMkLst>
      <pc:sldChg chg="modSp">
        <pc:chgData name="Roache WO GS@CTC Arty Sch@Defence O365" userId="S::greg.roache@ecn.forces.gc.ca::13fdff87-3a5c-44cc-8108-5a80a85e5494" providerId="AD" clId="Web-{55775382-63BD-4618-8E32-C537534D89EA}" dt="2021-02-04T16:21:16.282" v="69" actId="20577"/>
        <pc:sldMkLst>
          <pc:docMk/>
          <pc:sldMk cId="3365886166" sldId="310"/>
        </pc:sldMkLst>
        <pc:spChg chg="mod">
          <ac:chgData name="Roache WO GS@CTC Arty Sch@Defence O365" userId="S::greg.roache@ecn.forces.gc.ca::13fdff87-3a5c-44cc-8108-5a80a85e5494" providerId="AD" clId="Web-{55775382-63BD-4618-8E32-C537534D89EA}" dt="2021-02-04T16:21:16.282" v="69" actId="20577"/>
          <ac:spMkLst>
            <pc:docMk/>
            <pc:sldMk cId="3365886166" sldId="310"/>
            <ac:spMk id="5" creationId="{00000000-0000-0000-0000-000000000000}"/>
          </ac:spMkLst>
        </pc:spChg>
      </pc:sldChg>
      <pc:sldChg chg="mod modShow">
        <pc:chgData name="Roache WO GS@CTC Arty Sch@Defence O365" userId="S::greg.roache@ecn.forces.gc.ca::13fdff87-3a5c-44cc-8108-5a80a85e5494" providerId="AD" clId="Web-{55775382-63BD-4618-8E32-C537534D89EA}" dt="2021-02-04T16:19:10.064" v="0"/>
        <pc:sldMkLst>
          <pc:docMk/>
          <pc:sldMk cId="292711087" sldId="316"/>
        </pc:sldMkLst>
      </pc:sldChg>
      <pc:sldChg chg="mod modShow">
        <pc:chgData name="Roache WO GS@CTC Arty Sch@Defence O365" userId="S::greg.roache@ecn.forces.gc.ca::13fdff87-3a5c-44cc-8108-5a80a85e5494" providerId="AD" clId="Web-{55775382-63BD-4618-8E32-C537534D89EA}" dt="2021-02-04T16:19:13.064" v="1"/>
        <pc:sldMkLst>
          <pc:docMk/>
          <pc:sldMk cId="3584097748" sldId="317"/>
        </pc:sldMkLst>
      </pc:sldChg>
      <pc:sldChg chg="mod modShow">
        <pc:chgData name="Roache WO GS@CTC Arty Sch@Defence O365" userId="S::greg.roache@ecn.forces.gc.ca::13fdff87-3a5c-44cc-8108-5a80a85e5494" providerId="AD" clId="Web-{55775382-63BD-4618-8E32-C537534D89EA}" dt="2021-02-04T16:19:16.111" v="2"/>
        <pc:sldMkLst>
          <pc:docMk/>
          <pc:sldMk cId="4157878694" sldId="318"/>
        </pc:sldMkLst>
      </pc:sldChg>
      <pc:sldChg chg="mod modShow">
        <pc:chgData name="Roache WO GS@CTC Arty Sch@Defence O365" userId="S::greg.roache@ecn.forces.gc.ca::13fdff87-3a5c-44cc-8108-5a80a85e5494" providerId="AD" clId="Web-{55775382-63BD-4618-8E32-C537534D89EA}" dt="2021-02-04T16:19:20.939" v="3"/>
        <pc:sldMkLst>
          <pc:docMk/>
          <pc:sldMk cId="3381132181" sldId="319"/>
        </pc:sldMkLst>
      </pc:sldChg>
      <pc:sldChg chg="mod modShow">
        <pc:chgData name="Roache WO GS@CTC Arty Sch@Defence O365" userId="S::greg.roache@ecn.forces.gc.ca::13fdff87-3a5c-44cc-8108-5a80a85e5494" providerId="AD" clId="Web-{55775382-63BD-4618-8E32-C537534D89EA}" dt="2021-02-04T16:19:22.876" v="4"/>
        <pc:sldMkLst>
          <pc:docMk/>
          <pc:sldMk cId="446849725" sldId="320"/>
        </pc:sldMkLst>
      </pc:sldChg>
      <pc:sldChg chg="mod modShow">
        <pc:chgData name="Roache WO GS@CTC Arty Sch@Defence O365" userId="S::greg.roache@ecn.forces.gc.ca::13fdff87-3a5c-44cc-8108-5a80a85e5494" providerId="AD" clId="Web-{55775382-63BD-4618-8E32-C537534D89EA}" dt="2021-02-04T16:19:25.782" v="5"/>
        <pc:sldMkLst>
          <pc:docMk/>
          <pc:sldMk cId="934594385" sldId="321"/>
        </pc:sldMkLst>
      </pc:sldChg>
      <pc:sldChg chg="mod modShow">
        <pc:chgData name="Roache WO GS@CTC Arty Sch@Defence O365" userId="S::greg.roache@ecn.forces.gc.ca::13fdff87-3a5c-44cc-8108-5a80a85e5494" providerId="AD" clId="Web-{55775382-63BD-4618-8E32-C537534D89EA}" dt="2021-02-04T16:19:28.548" v="6"/>
        <pc:sldMkLst>
          <pc:docMk/>
          <pc:sldMk cId="1409448830" sldId="322"/>
        </pc:sldMkLst>
      </pc:sldChg>
      <pc:sldChg chg="mod modShow">
        <pc:chgData name="Roache WO GS@CTC Arty Sch@Defence O365" userId="S::greg.roache@ecn.forces.gc.ca::13fdff87-3a5c-44cc-8108-5a80a85e5494" providerId="AD" clId="Web-{55775382-63BD-4618-8E32-C537534D89EA}" dt="2021-02-04T16:19:30.751" v="7"/>
        <pc:sldMkLst>
          <pc:docMk/>
          <pc:sldMk cId="3702044026" sldId="323"/>
        </pc:sldMkLst>
      </pc:sldChg>
      <pc:sldChg chg="mod modShow">
        <pc:chgData name="Roache WO GS@CTC Arty Sch@Defence O365" userId="S::greg.roache@ecn.forces.gc.ca::13fdff87-3a5c-44cc-8108-5a80a85e5494" providerId="AD" clId="Web-{55775382-63BD-4618-8E32-C537534D89EA}" dt="2021-02-04T16:19:33.329" v="8"/>
        <pc:sldMkLst>
          <pc:docMk/>
          <pc:sldMk cId="3859270301" sldId="324"/>
        </pc:sldMkLst>
      </pc:sldChg>
      <pc:sldChg chg="mod modShow">
        <pc:chgData name="Roache WO GS@CTC Arty Sch@Defence O365" userId="S::greg.roache@ecn.forces.gc.ca::13fdff87-3a5c-44cc-8108-5a80a85e5494" providerId="AD" clId="Web-{55775382-63BD-4618-8E32-C537534D89EA}" dt="2021-02-04T16:19:35.939" v="9"/>
        <pc:sldMkLst>
          <pc:docMk/>
          <pc:sldMk cId="483212588" sldId="325"/>
        </pc:sldMkLst>
      </pc:sldChg>
      <pc:sldChg chg="mod modShow">
        <pc:chgData name="Roache WO GS@CTC Arty Sch@Defence O365" userId="S::greg.roache@ecn.forces.gc.ca::13fdff87-3a5c-44cc-8108-5a80a85e5494" providerId="AD" clId="Web-{55775382-63BD-4618-8E32-C537534D89EA}" dt="2021-02-04T16:19:40.157" v="10"/>
        <pc:sldMkLst>
          <pc:docMk/>
          <pc:sldMk cId="3937714991" sldId="326"/>
        </pc:sldMkLst>
      </pc:sldChg>
      <pc:sldChg chg="addSp delSp modSp modNotes">
        <pc:chgData name="Roache WO GS@CTC Arty Sch@Defence O365" userId="S::greg.roache@ecn.forces.gc.ca::13fdff87-3a5c-44cc-8108-5a80a85e5494" providerId="AD" clId="Web-{55775382-63BD-4618-8E32-C537534D89EA}" dt="2021-02-04T20:49:37.973" v="614"/>
        <pc:sldMkLst>
          <pc:docMk/>
          <pc:sldMk cId="3344312750" sldId="327"/>
        </pc:sldMkLst>
        <pc:picChg chg="del">
          <ac:chgData name="Roache WO GS@CTC Arty Sch@Defence O365" userId="S::greg.roache@ecn.forces.gc.ca::13fdff87-3a5c-44cc-8108-5a80a85e5494" providerId="AD" clId="Web-{55775382-63BD-4618-8E32-C537534D89EA}" dt="2021-02-04T16:23:37.078" v="70"/>
          <ac:picMkLst>
            <pc:docMk/>
            <pc:sldMk cId="3344312750" sldId="327"/>
            <ac:picMk id="4" creationId="{00000000-0000-0000-0000-000000000000}"/>
          </ac:picMkLst>
        </pc:picChg>
        <pc:picChg chg="add mod">
          <ac:chgData name="Roache WO GS@CTC Arty Sch@Defence O365" userId="S::greg.roache@ecn.forces.gc.ca::13fdff87-3a5c-44cc-8108-5a80a85e5494" providerId="AD" clId="Web-{55775382-63BD-4618-8E32-C537534D89EA}" dt="2021-02-04T20:34:02.111" v="112" actId="14100"/>
          <ac:picMkLst>
            <pc:docMk/>
            <pc:sldMk cId="3344312750" sldId="327"/>
            <ac:picMk id="4" creationId="{4320AD85-69D4-41BD-A095-44287057586B}"/>
          </ac:picMkLst>
        </pc:picChg>
        <pc:picChg chg="add del mod">
          <ac:chgData name="Roache WO GS@CTC Arty Sch@Defence O365" userId="S::greg.roache@ecn.forces.gc.ca::13fdff87-3a5c-44cc-8108-5a80a85e5494" providerId="AD" clId="Web-{55775382-63BD-4618-8E32-C537534D89EA}" dt="2021-02-04T20:33:35.189" v="104"/>
          <ac:picMkLst>
            <pc:docMk/>
            <pc:sldMk cId="3344312750" sldId="327"/>
            <ac:picMk id="6" creationId="{E6544695-113C-415B-AD47-8150D3CEB86F}"/>
          </ac:picMkLst>
        </pc:picChg>
      </pc:sldChg>
    </pc:docChg>
  </pc:docChgLst>
  <pc:docChgLst>
    <pc:chgData name="Sheppard MS JE@MCC RJOC(A)@Defence O365" userId="S::justin.sheppard@ecn.forces.gc.ca::046012a4-b312-4c37-863d-653c3913ec98" providerId="AD" clId="Web-{E016C893-9955-4B57-815F-139FB6021EC6}"/>
    <pc:docChg chg="delSld modSld">
      <pc:chgData name="Sheppard MS JE@MCC RJOC(A)@Defence O365" userId="S::justin.sheppard@ecn.forces.gc.ca::046012a4-b312-4c37-863d-653c3913ec98" providerId="AD" clId="Web-{E016C893-9955-4B57-815F-139FB6021EC6}" dt="2021-02-05T18:49:58.760" v="35" actId="20577"/>
      <pc:docMkLst>
        <pc:docMk/>
      </pc:docMkLst>
      <pc:sldChg chg="modSp">
        <pc:chgData name="Sheppard MS JE@MCC RJOC(A)@Defence O365" userId="S::justin.sheppard@ecn.forces.gc.ca::046012a4-b312-4c37-863d-653c3913ec98" providerId="AD" clId="Web-{E016C893-9955-4B57-815F-139FB6021EC6}" dt="2021-02-05T18:46:41.417" v="8" actId="1076"/>
        <pc:sldMkLst>
          <pc:docMk/>
          <pc:sldMk cId="0" sldId="258"/>
        </pc:sldMkLst>
        <pc:spChg chg="mod">
          <ac:chgData name="Sheppard MS JE@MCC RJOC(A)@Defence O365" userId="S::justin.sheppard@ecn.forces.gc.ca::046012a4-b312-4c37-863d-653c3913ec98" providerId="AD" clId="Web-{E016C893-9955-4B57-815F-139FB6021EC6}" dt="2021-02-05T18:46:41.417" v="8" actId="1076"/>
          <ac:spMkLst>
            <pc:docMk/>
            <pc:sldMk cId="0" sldId="258"/>
            <ac:spMk id="7" creationId="{00000000-0000-0000-0000-000000000000}"/>
          </ac:spMkLst>
        </pc:spChg>
      </pc:sldChg>
      <pc:sldChg chg="modSp">
        <pc:chgData name="Sheppard MS JE@MCC RJOC(A)@Defence O365" userId="S::justin.sheppard@ecn.forces.gc.ca::046012a4-b312-4c37-863d-653c3913ec98" providerId="AD" clId="Web-{E016C893-9955-4B57-815F-139FB6021EC6}" dt="2021-02-05T18:47:11.591" v="11" actId="1076"/>
        <pc:sldMkLst>
          <pc:docMk/>
          <pc:sldMk cId="1587703502" sldId="267"/>
        </pc:sldMkLst>
        <pc:spChg chg="mod">
          <ac:chgData name="Sheppard MS JE@MCC RJOC(A)@Defence O365" userId="S::justin.sheppard@ecn.forces.gc.ca::046012a4-b312-4c37-863d-653c3913ec98" providerId="AD" clId="Web-{E016C893-9955-4B57-815F-139FB6021EC6}" dt="2021-02-05T18:47:04.013" v="10" actId="20577"/>
          <ac:spMkLst>
            <pc:docMk/>
            <pc:sldMk cId="1587703502" sldId="267"/>
            <ac:spMk id="4" creationId="{00000000-0000-0000-0000-000000000000}"/>
          </ac:spMkLst>
        </pc:spChg>
        <pc:spChg chg="mod">
          <ac:chgData name="Sheppard MS JE@MCC RJOC(A)@Defence O365" userId="S::justin.sheppard@ecn.forces.gc.ca::046012a4-b312-4c37-863d-653c3913ec98" providerId="AD" clId="Web-{E016C893-9955-4B57-815F-139FB6021EC6}" dt="2021-02-05T18:47:11.591" v="11" actId="1076"/>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E016C893-9955-4B57-815F-139FB6021EC6}" dt="2021-02-05T18:47:41.375" v="14" actId="20577"/>
        <pc:sldMkLst>
          <pc:docMk/>
          <pc:sldMk cId="1251806590" sldId="289"/>
        </pc:sldMkLst>
        <pc:spChg chg="mod">
          <ac:chgData name="Sheppard MS JE@MCC RJOC(A)@Defence O365" userId="S::justin.sheppard@ecn.forces.gc.ca::046012a4-b312-4c37-863d-653c3913ec98" providerId="AD" clId="Web-{E016C893-9955-4B57-815F-139FB6021EC6}" dt="2021-02-05T18:47:32.077" v="13" actId="14100"/>
          <ac:spMkLst>
            <pc:docMk/>
            <pc:sldMk cId="1251806590" sldId="289"/>
            <ac:spMk id="5" creationId="{00000000-0000-0000-0000-000000000000}"/>
          </ac:spMkLst>
        </pc:spChg>
        <pc:spChg chg="mod">
          <ac:chgData name="Sheppard MS JE@MCC RJOC(A)@Defence O365" userId="S::justin.sheppard@ecn.forces.gc.ca::046012a4-b312-4c37-863d-653c3913ec98" providerId="AD" clId="Web-{E016C893-9955-4B57-815F-139FB6021EC6}" dt="2021-02-05T18:47:41.375" v="14" actId="20577"/>
          <ac:spMkLst>
            <pc:docMk/>
            <pc:sldMk cId="1251806590" sldId="289"/>
            <ac:spMk id="6" creationId="{00000000-0000-0000-0000-000000000000}"/>
          </ac:spMkLst>
        </pc:spChg>
      </pc:sldChg>
      <pc:sldChg chg="modSp">
        <pc:chgData name="Sheppard MS JE@MCC RJOC(A)@Defence O365" userId="S::justin.sheppard@ecn.forces.gc.ca::046012a4-b312-4c37-863d-653c3913ec98" providerId="AD" clId="Web-{E016C893-9955-4B57-815F-139FB6021EC6}" dt="2021-02-05T18:49:58.760" v="35" actId="20577"/>
        <pc:sldMkLst>
          <pc:docMk/>
          <pc:sldMk cId="232699226" sldId="303"/>
        </pc:sldMkLst>
        <pc:spChg chg="mod">
          <ac:chgData name="Sheppard MS JE@MCC RJOC(A)@Defence O365" userId="S::justin.sheppard@ecn.forces.gc.ca::046012a4-b312-4c37-863d-653c3913ec98" providerId="AD" clId="Web-{E016C893-9955-4B57-815F-139FB6021EC6}" dt="2021-02-05T18:49:58.760" v="35" actId="20577"/>
          <ac:spMkLst>
            <pc:docMk/>
            <pc:sldMk cId="232699226" sldId="303"/>
            <ac:spMk id="3" creationId="{00000000-0000-0000-0000-000000000000}"/>
          </ac:spMkLst>
        </pc:spChg>
      </pc:sldChg>
      <pc:sldChg chg="modSp">
        <pc:chgData name="Sheppard MS JE@MCC RJOC(A)@Defence O365" userId="S::justin.sheppard@ecn.forces.gc.ca::046012a4-b312-4c37-863d-653c3913ec98" providerId="AD" clId="Web-{E016C893-9955-4B57-815F-139FB6021EC6}" dt="2021-02-05T18:48:00.486" v="16" actId="20577"/>
        <pc:sldMkLst>
          <pc:docMk/>
          <pc:sldMk cId="2194033351" sldId="308"/>
        </pc:sldMkLst>
        <pc:spChg chg="mod">
          <ac:chgData name="Sheppard MS JE@MCC RJOC(A)@Defence O365" userId="S::justin.sheppard@ecn.forces.gc.ca::046012a4-b312-4c37-863d-653c3913ec98" providerId="AD" clId="Web-{E016C893-9955-4B57-815F-139FB6021EC6}" dt="2021-02-05T18:48:00.486" v="16" actId="20577"/>
          <ac:spMkLst>
            <pc:docMk/>
            <pc:sldMk cId="2194033351" sldId="308"/>
            <ac:spMk id="3" creationId="{00000000-0000-0000-0000-000000000000}"/>
          </ac:spMkLst>
        </pc:spChg>
      </pc:sldChg>
      <pc:sldChg chg="modSp">
        <pc:chgData name="Sheppard MS JE@MCC RJOC(A)@Defence O365" userId="S::justin.sheppard@ecn.forces.gc.ca::046012a4-b312-4c37-863d-653c3913ec98" providerId="AD" clId="Web-{E016C893-9955-4B57-815F-139FB6021EC6}" dt="2021-02-05T18:48:07.049" v="17" actId="20577"/>
        <pc:sldMkLst>
          <pc:docMk/>
          <pc:sldMk cId="4064174595" sldId="309"/>
        </pc:sldMkLst>
        <pc:spChg chg="mod">
          <ac:chgData name="Sheppard MS JE@MCC RJOC(A)@Defence O365" userId="S::justin.sheppard@ecn.forces.gc.ca::046012a4-b312-4c37-863d-653c3913ec98" providerId="AD" clId="Web-{E016C893-9955-4B57-815F-139FB6021EC6}" dt="2021-02-05T18:48:07.049" v="17" actId="20577"/>
          <ac:spMkLst>
            <pc:docMk/>
            <pc:sldMk cId="4064174595" sldId="309"/>
            <ac:spMk id="3" creationId="{00000000-0000-0000-0000-000000000000}"/>
          </ac:spMkLst>
        </pc:spChg>
      </pc:sldChg>
      <pc:sldChg chg="modSp">
        <pc:chgData name="Sheppard MS JE@MCC RJOC(A)@Defence O365" userId="S::justin.sheppard@ecn.forces.gc.ca::046012a4-b312-4c37-863d-653c3913ec98" providerId="AD" clId="Web-{E016C893-9955-4B57-815F-139FB6021EC6}" dt="2021-02-05T18:49:33.868" v="32" actId="20577"/>
        <pc:sldMkLst>
          <pc:docMk/>
          <pc:sldMk cId="3365886166" sldId="310"/>
        </pc:sldMkLst>
        <pc:spChg chg="mod">
          <ac:chgData name="Sheppard MS JE@MCC RJOC(A)@Defence O365" userId="S::justin.sheppard@ecn.forces.gc.ca::046012a4-b312-4c37-863d-653c3913ec98" providerId="AD" clId="Web-{E016C893-9955-4B57-815F-139FB6021EC6}" dt="2021-02-05T18:49:33.868" v="32" actId="20577"/>
          <ac:spMkLst>
            <pc:docMk/>
            <pc:sldMk cId="3365886166" sldId="310"/>
            <ac:spMk id="5" creationId="{00000000-0000-0000-0000-000000000000}"/>
          </ac:spMkLst>
        </pc:spChg>
      </pc:sldChg>
      <pc:sldChg chg="del">
        <pc:chgData name="Sheppard MS JE@MCC RJOC(A)@Defence O365" userId="S::justin.sheppard@ecn.forces.gc.ca::046012a4-b312-4c37-863d-653c3913ec98" providerId="AD" clId="Web-{E016C893-9955-4B57-815F-139FB6021EC6}" dt="2021-02-05T18:49:47.197" v="33"/>
        <pc:sldMkLst>
          <pc:docMk/>
          <pc:sldMk cId="2512534476" sldId="311"/>
        </pc:sldMkLst>
      </pc:sldChg>
      <pc:sldChg chg="modSp">
        <pc:chgData name="Sheppard MS JE@MCC RJOC(A)@Defence O365" userId="S::justin.sheppard@ecn.forces.gc.ca::046012a4-b312-4c37-863d-653c3913ec98" providerId="AD" clId="Web-{E016C893-9955-4B57-815F-139FB6021EC6}" dt="2021-02-05T18:48:18.784" v="20" actId="20577"/>
        <pc:sldMkLst>
          <pc:docMk/>
          <pc:sldMk cId="292711087" sldId="316"/>
        </pc:sldMkLst>
        <pc:spChg chg="mod">
          <ac:chgData name="Sheppard MS JE@MCC RJOC(A)@Defence O365" userId="S::justin.sheppard@ecn.forces.gc.ca::046012a4-b312-4c37-863d-653c3913ec98" providerId="AD" clId="Web-{E016C893-9955-4B57-815F-139FB6021EC6}" dt="2021-02-05T18:48:18.784" v="20" actId="20577"/>
          <ac:spMkLst>
            <pc:docMk/>
            <pc:sldMk cId="292711087" sldId="316"/>
            <ac:spMk id="3" creationId="{00000000-0000-0000-0000-000000000000}"/>
          </ac:spMkLst>
        </pc:spChg>
      </pc:sldChg>
      <pc:sldChg chg="modSp">
        <pc:chgData name="Sheppard MS JE@MCC RJOC(A)@Defence O365" userId="S::justin.sheppard@ecn.forces.gc.ca::046012a4-b312-4c37-863d-653c3913ec98" providerId="AD" clId="Web-{E016C893-9955-4B57-815F-139FB6021EC6}" dt="2021-02-05T18:48:26.019" v="21" actId="20577"/>
        <pc:sldMkLst>
          <pc:docMk/>
          <pc:sldMk cId="3584097748" sldId="317"/>
        </pc:sldMkLst>
        <pc:spChg chg="mod">
          <ac:chgData name="Sheppard MS JE@MCC RJOC(A)@Defence O365" userId="S::justin.sheppard@ecn.forces.gc.ca::046012a4-b312-4c37-863d-653c3913ec98" providerId="AD" clId="Web-{E016C893-9955-4B57-815F-139FB6021EC6}" dt="2021-02-05T18:48:26.019" v="21" actId="20577"/>
          <ac:spMkLst>
            <pc:docMk/>
            <pc:sldMk cId="3584097748" sldId="317"/>
            <ac:spMk id="3" creationId="{00000000-0000-0000-0000-000000000000}"/>
          </ac:spMkLst>
        </pc:spChg>
      </pc:sldChg>
      <pc:sldChg chg="modSp">
        <pc:chgData name="Sheppard MS JE@MCC RJOC(A)@Defence O365" userId="S::justin.sheppard@ecn.forces.gc.ca::046012a4-b312-4c37-863d-653c3913ec98" providerId="AD" clId="Web-{E016C893-9955-4B57-815F-139FB6021EC6}" dt="2021-02-05T18:48:33.113" v="22" actId="20577"/>
        <pc:sldMkLst>
          <pc:docMk/>
          <pc:sldMk cId="4157878694" sldId="318"/>
        </pc:sldMkLst>
        <pc:spChg chg="mod">
          <ac:chgData name="Sheppard MS JE@MCC RJOC(A)@Defence O365" userId="S::justin.sheppard@ecn.forces.gc.ca::046012a4-b312-4c37-863d-653c3913ec98" providerId="AD" clId="Web-{E016C893-9955-4B57-815F-139FB6021EC6}" dt="2021-02-05T18:48:33.113" v="22" actId="20577"/>
          <ac:spMkLst>
            <pc:docMk/>
            <pc:sldMk cId="4157878694" sldId="318"/>
            <ac:spMk id="3" creationId="{00000000-0000-0000-0000-000000000000}"/>
          </ac:spMkLst>
        </pc:spChg>
      </pc:sldChg>
      <pc:sldChg chg="modSp">
        <pc:chgData name="Sheppard MS JE@MCC RJOC(A)@Defence O365" userId="S::justin.sheppard@ecn.forces.gc.ca::046012a4-b312-4c37-863d-653c3913ec98" providerId="AD" clId="Web-{E016C893-9955-4B57-815F-139FB6021EC6}" dt="2021-02-05T18:48:39.739" v="23" actId="20577"/>
        <pc:sldMkLst>
          <pc:docMk/>
          <pc:sldMk cId="3381132181" sldId="319"/>
        </pc:sldMkLst>
        <pc:spChg chg="mod">
          <ac:chgData name="Sheppard MS JE@MCC RJOC(A)@Defence O365" userId="S::justin.sheppard@ecn.forces.gc.ca::046012a4-b312-4c37-863d-653c3913ec98" providerId="AD" clId="Web-{E016C893-9955-4B57-815F-139FB6021EC6}" dt="2021-02-05T18:48:39.739" v="23" actId="20577"/>
          <ac:spMkLst>
            <pc:docMk/>
            <pc:sldMk cId="3381132181" sldId="319"/>
            <ac:spMk id="3" creationId="{00000000-0000-0000-0000-000000000000}"/>
          </ac:spMkLst>
        </pc:spChg>
      </pc:sldChg>
      <pc:sldChg chg="modSp">
        <pc:chgData name="Sheppard MS JE@MCC RJOC(A)@Defence O365" userId="S::justin.sheppard@ecn.forces.gc.ca::046012a4-b312-4c37-863d-653c3913ec98" providerId="AD" clId="Web-{E016C893-9955-4B57-815F-139FB6021EC6}" dt="2021-02-05T18:48:45.739" v="24" actId="20577"/>
        <pc:sldMkLst>
          <pc:docMk/>
          <pc:sldMk cId="446849725" sldId="320"/>
        </pc:sldMkLst>
        <pc:spChg chg="mod">
          <ac:chgData name="Sheppard MS JE@MCC RJOC(A)@Defence O365" userId="S::justin.sheppard@ecn.forces.gc.ca::046012a4-b312-4c37-863d-653c3913ec98" providerId="AD" clId="Web-{E016C893-9955-4B57-815F-139FB6021EC6}" dt="2021-02-05T18:48:45.739" v="24" actId="20577"/>
          <ac:spMkLst>
            <pc:docMk/>
            <pc:sldMk cId="446849725" sldId="320"/>
            <ac:spMk id="3" creationId="{00000000-0000-0000-0000-000000000000}"/>
          </ac:spMkLst>
        </pc:spChg>
      </pc:sldChg>
      <pc:sldChg chg="modSp">
        <pc:chgData name="Sheppard MS JE@MCC RJOC(A)@Defence O365" userId="S::justin.sheppard@ecn.forces.gc.ca::046012a4-b312-4c37-863d-653c3913ec98" providerId="AD" clId="Web-{E016C893-9955-4B57-815F-139FB6021EC6}" dt="2021-02-05T18:48:51.849" v="25" actId="20577"/>
        <pc:sldMkLst>
          <pc:docMk/>
          <pc:sldMk cId="934594385" sldId="321"/>
        </pc:sldMkLst>
        <pc:spChg chg="mod">
          <ac:chgData name="Sheppard MS JE@MCC RJOC(A)@Defence O365" userId="S::justin.sheppard@ecn.forces.gc.ca::046012a4-b312-4c37-863d-653c3913ec98" providerId="AD" clId="Web-{E016C893-9955-4B57-815F-139FB6021EC6}" dt="2021-02-05T18:48:51.849" v="25" actId="20577"/>
          <ac:spMkLst>
            <pc:docMk/>
            <pc:sldMk cId="934594385" sldId="321"/>
            <ac:spMk id="3" creationId="{00000000-0000-0000-0000-000000000000}"/>
          </ac:spMkLst>
        </pc:spChg>
      </pc:sldChg>
      <pc:sldChg chg="modSp">
        <pc:chgData name="Sheppard MS JE@MCC RJOC(A)@Defence O365" userId="S::justin.sheppard@ecn.forces.gc.ca::046012a4-b312-4c37-863d-653c3913ec98" providerId="AD" clId="Web-{E016C893-9955-4B57-815F-139FB6021EC6}" dt="2021-02-05T18:48:58.646" v="26" actId="20577"/>
        <pc:sldMkLst>
          <pc:docMk/>
          <pc:sldMk cId="1409448830" sldId="322"/>
        </pc:sldMkLst>
        <pc:spChg chg="mod">
          <ac:chgData name="Sheppard MS JE@MCC RJOC(A)@Defence O365" userId="S::justin.sheppard@ecn.forces.gc.ca::046012a4-b312-4c37-863d-653c3913ec98" providerId="AD" clId="Web-{E016C893-9955-4B57-815F-139FB6021EC6}" dt="2021-02-05T18:48:58.646" v="26" actId="20577"/>
          <ac:spMkLst>
            <pc:docMk/>
            <pc:sldMk cId="1409448830" sldId="322"/>
            <ac:spMk id="3" creationId="{00000000-0000-0000-0000-000000000000}"/>
          </ac:spMkLst>
        </pc:spChg>
      </pc:sldChg>
      <pc:sldChg chg="modSp">
        <pc:chgData name="Sheppard MS JE@MCC RJOC(A)@Defence O365" userId="S::justin.sheppard@ecn.forces.gc.ca::046012a4-b312-4c37-863d-653c3913ec98" providerId="AD" clId="Web-{E016C893-9955-4B57-815F-139FB6021EC6}" dt="2021-02-05T18:49:05.100" v="27" actId="20577"/>
        <pc:sldMkLst>
          <pc:docMk/>
          <pc:sldMk cId="3702044026" sldId="323"/>
        </pc:sldMkLst>
        <pc:spChg chg="mod">
          <ac:chgData name="Sheppard MS JE@MCC RJOC(A)@Defence O365" userId="S::justin.sheppard@ecn.forces.gc.ca::046012a4-b312-4c37-863d-653c3913ec98" providerId="AD" clId="Web-{E016C893-9955-4B57-815F-139FB6021EC6}" dt="2021-02-05T18:49:05.100" v="27" actId="20577"/>
          <ac:spMkLst>
            <pc:docMk/>
            <pc:sldMk cId="3702044026" sldId="323"/>
            <ac:spMk id="3" creationId="{00000000-0000-0000-0000-000000000000}"/>
          </ac:spMkLst>
        </pc:spChg>
      </pc:sldChg>
      <pc:sldChg chg="modSp">
        <pc:chgData name="Sheppard MS JE@MCC RJOC(A)@Defence O365" userId="S::justin.sheppard@ecn.forces.gc.ca::046012a4-b312-4c37-863d-653c3913ec98" providerId="AD" clId="Web-{E016C893-9955-4B57-815F-139FB6021EC6}" dt="2021-02-05T18:49:10.397" v="28" actId="20577"/>
        <pc:sldMkLst>
          <pc:docMk/>
          <pc:sldMk cId="3859270301" sldId="324"/>
        </pc:sldMkLst>
        <pc:spChg chg="mod">
          <ac:chgData name="Sheppard MS JE@MCC RJOC(A)@Defence O365" userId="S::justin.sheppard@ecn.forces.gc.ca::046012a4-b312-4c37-863d-653c3913ec98" providerId="AD" clId="Web-{E016C893-9955-4B57-815F-139FB6021EC6}" dt="2021-02-05T18:49:10.397" v="28" actId="20577"/>
          <ac:spMkLst>
            <pc:docMk/>
            <pc:sldMk cId="3859270301" sldId="324"/>
            <ac:spMk id="3" creationId="{00000000-0000-0000-0000-000000000000}"/>
          </ac:spMkLst>
        </pc:spChg>
      </pc:sldChg>
      <pc:sldChg chg="modSp">
        <pc:chgData name="Sheppard MS JE@MCC RJOC(A)@Defence O365" userId="S::justin.sheppard@ecn.forces.gc.ca::046012a4-b312-4c37-863d-653c3913ec98" providerId="AD" clId="Web-{E016C893-9955-4B57-815F-139FB6021EC6}" dt="2021-02-05T18:49:16.491" v="29" actId="20577"/>
        <pc:sldMkLst>
          <pc:docMk/>
          <pc:sldMk cId="483212588" sldId="325"/>
        </pc:sldMkLst>
        <pc:spChg chg="mod">
          <ac:chgData name="Sheppard MS JE@MCC RJOC(A)@Defence O365" userId="S::justin.sheppard@ecn.forces.gc.ca::046012a4-b312-4c37-863d-653c3913ec98" providerId="AD" clId="Web-{E016C893-9955-4B57-815F-139FB6021EC6}" dt="2021-02-05T18:49:16.491" v="29" actId="20577"/>
          <ac:spMkLst>
            <pc:docMk/>
            <pc:sldMk cId="483212588" sldId="325"/>
            <ac:spMk id="3" creationId="{00000000-0000-0000-0000-000000000000}"/>
          </ac:spMkLst>
        </pc:spChg>
      </pc:sldChg>
      <pc:sldChg chg="modSp">
        <pc:chgData name="Sheppard MS JE@MCC RJOC(A)@Defence O365" userId="S::justin.sheppard@ecn.forces.gc.ca::046012a4-b312-4c37-863d-653c3913ec98" providerId="AD" clId="Web-{E016C893-9955-4B57-815F-139FB6021EC6}" dt="2021-02-05T18:49:24.492" v="30" actId="20577"/>
        <pc:sldMkLst>
          <pc:docMk/>
          <pc:sldMk cId="3937714991" sldId="326"/>
        </pc:sldMkLst>
        <pc:spChg chg="mod">
          <ac:chgData name="Sheppard MS JE@MCC RJOC(A)@Defence O365" userId="S::justin.sheppard@ecn.forces.gc.ca::046012a4-b312-4c37-863d-653c3913ec98" providerId="AD" clId="Web-{E016C893-9955-4B57-815F-139FB6021EC6}" dt="2021-02-05T18:49:24.492" v="30" actId="20577"/>
          <ac:spMkLst>
            <pc:docMk/>
            <pc:sldMk cId="3937714991" sldId="326"/>
            <ac:spMk id="3" creationId="{00000000-0000-0000-0000-000000000000}"/>
          </ac:spMkLst>
        </pc:spChg>
      </pc:sldChg>
    </pc:docChg>
  </pc:docChgLst>
  <pc:docChgLst>
    <pc:chgData name="Roache WO GS@CTC Arty Sch@Defence O365" userId="S::greg.roache@ecn.forces.gc.ca::13fdff87-3a5c-44cc-8108-5a80a85e5494" providerId="AD" clId="Web-{783FD1DC-87BD-4F05-8B47-91A961B56A1E}"/>
    <pc:docChg chg="modSld">
      <pc:chgData name="Roache WO GS@CTC Arty Sch@Defence O365" userId="S::greg.roache@ecn.forces.gc.ca::13fdff87-3a5c-44cc-8108-5a80a85e5494" providerId="AD" clId="Web-{783FD1DC-87BD-4F05-8B47-91A961B56A1E}" dt="2021-02-16T14:38:21.709" v="161"/>
      <pc:docMkLst>
        <pc:docMk/>
      </pc:docMkLst>
      <pc:sldChg chg="modNotes">
        <pc:chgData name="Roache WO GS@CTC Arty Sch@Defence O365" userId="S::greg.roache@ecn.forces.gc.ca::13fdff87-3a5c-44cc-8108-5a80a85e5494" providerId="AD" clId="Web-{783FD1DC-87BD-4F05-8B47-91A961B56A1E}" dt="2021-02-16T14:35:48.515" v="12"/>
        <pc:sldMkLst>
          <pc:docMk/>
          <pc:sldMk cId="2194033351" sldId="308"/>
        </pc:sldMkLst>
      </pc:sldChg>
      <pc:sldChg chg="modNotes">
        <pc:chgData name="Roache WO GS@CTC Arty Sch@Defence O365" userId="S::greg.roache@ecn.forces.gc.ca::13fdff87-3a5c-44cc-8108-5a80a85e5494" providerId="AD" clId="Web-{783FD1DC-87BD-4F05-8B47-91A961B56A1E}" dt="2021-02-16T14:38:21.709" v="161"/>
        <pc:sldMkLst>
          <pc:docMk/>
          <pc:sldMk cId="4064174595" sldId="309"/>
        </pc:sldMkLst>
      </pc:sldChg>
    </pc:docChg>
  </pc:docChgLst>
  <pc:docChgLst>
    <pc:chgData name="Roache WO GS@CTC Arty Sch@Defence O365" userId="S::greg.roache@ecn.forces.gc.ca::13fdff87-3a5c-44cc-8108-5a80a85e5494" providerId="AD" clId="Web-{F512A552-4EB3-40ED-81E3-39F811BC4631}"/>
    <pc:docChg chg="modSld">
      <pc:chgData name="Roache WO GS@CTC Arty Sch@Defence O365" userId="S::greg.roache@ecn.forces.gc.ca::13fdff87-3a5c-44cc-8108-5a80a85e5494" providerId="AD" clId="Web-{F512A552-4EB3-40ED-81E3-39F811BC4631}" dt="2021-02-16T13:42:33.044" v="70"/>
      <pc:docMkLst>
        <pc:docMk/>
      </pc:docMkLst>
      <pc:sldChg chg="modNotes">
        <pc:chgData name="Roache WO GS@CTC Arty Sch@Defence O365" userId="S::greg.roache@ecn.forces.gc.ca::13fdff87-3a5c-44cc-8108-5a80a85e5494" providerId="AD" clId="Web-{F512A552-4EB3-40ED-81E3-39F811BC4631}" dt="2021-02-16T13:42:33.044" v="70"/>
        <pc:sldMkLst>
          <pc:docMk/>
          <pc:sldMk cId="2194033351" sldId="30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a:cs typeface="Arial"/>
              </a:rPr>
              <a:t>The types of K series message support the different types of ground forces operations and activities.</a:t>
            </a:r>
          </a:p>
          <a:p>
            <a:endParaRPr lang="en-US" dirty="0">
              <a:cs typeface="Arial"/>
            </a:endParaRPr>
          </a:p>
          <a:p>
            <a:r>
              <a:rPr lang="en-US" dirty="0">
                <a:latin typeface="Arial"/>
                <a:cs typeface="Arial"/>
              </a:rPr>
              <a:t>Currently most CA participants use VMF for text messages and friendly force positional data.</a:t>
            </a:r>
            <a:endParaRPr lang="en-US" dirty="0">
              <a:cs typeface="Arial"/>
            </a:endParaRPr>
          </a:p>
        </p:txBody>
      </p:sp>
      <p:sp>
        <p:nvSpPr>
          <p:cNvPr id="4" name="Slide Number Placeholder 3"/>
          <p:cNvSpPr>
            <a:spLocks noGrp="1"/>
          </p:cNvSpPr>
          <p:nvPr>
            <p:ph type="sldNum" sz="quarter" idx="5"/>
          </p:nvPr>
        </p:nvSpPr>
        <p:spPr/>
        <p:txBody>
          <a:bodyPr/>
          <a:lstStyle/>
          <a:p>
            <a:fld id="{8BFBBCA8-0C9D-4EC1-B549-96619A5E1B7E}" type="slidenum">
              <a:rPr lang="en-CA" altLang="en-US"/>
              <a:pPr/>
              <a:t>5</a:t>
            </a:fld>
            <a:endParaRPr lang="en-CA" altLang="en-US"/>
          </a:p>
        </p:txBody>
      </p:sp>
    </p:spTree>
    <p:extLst>
      <p:ext uri="{BB962C8B-B14F-4D97-AF65-F5344CB8AC3E}">
        <p14:creationId xmlns:p14="http://schemas.microsoft.com/office/powerpoint/2010/main" val="4219486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latin typeface="Arial"/>
                <a:cs typeface="Arial"/>
              </a:rPr>
              <a:t>Message types = K</a:t>
            </a:r>
            <a:r>
              <a:rPr lang="en-CA" baseline="0" dirty="0">
                <a:latin typeface="Arial"/>
                <a:cs typeface="Arial"/>
              </a:rPr>
              <a:t> series Functional areas</a:t>
            </a:r>
          </a:p>
          <a:p>
            <a:endParaRPr lang="en-CA" dirty="0">
              <a:cs typeface="Arial"/>
            </a:endParaRPr>
          </a:p>
          <a:p>
            <a:r>
              <a:rPr lang="en-CA" dirty="0">
                <a:latin typeface="Arial"/>
                <a:cs typeface="Arial"/>
              </a:rPr>
              <a:t>Each functional area have subcategories of information (i.e. fir support operations – fire mission)</a:t>
            </a:r>
            <a:endParaRPr lang="en-CA" dirty="0">
              <a:cs typeface="Arial"/>
            </a:endParaRPr>
          </a:p>
          <a:p>
            <a:endParaRPr lang="en-CA" dirty="0">
              <a:cs typeface="Arial"/>
            </a:endParaRPr>
          </a:p>
          <a:p>
            <a:r>
              <a:rPr lang="en-CA" dirty="0">
                <a:latin typeface="Arial"/>
                <a:cs typeface="Arial"/>
              </a:rPr>
              <a:t>Have the students match the message types with definitions on the board. ( K04 with the definition for example)</a:t>
            </a:r>
            <a:endParaRPr lang="en-CA" dirty="0">
              <a:cs typeface="Arial"/>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6</a:t>
            </a:fld>
            <a:endParaRPr lang="en-CA" altLang="en-US"/>
          </a:p>
        </p:txBody>
      </p:sp>
    </p:spTree>
    <p:extLst>
      <p:ext uri="{BB962C8B-B14F-4D97-AF65-F5344CB8AC3E}">
        <p14:creationId xmlns:p14="http://schemas.microsoft.com/office/powerpoint/2010/main" val="36952322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18</a:t>
            </a:fld>
            <a:endParaRPr lang="en-CA" altLang="en-US"/>
          </a:p>
        </p:txBody>
      </p:sp>
    </p:spTree>
    <p:extLst>
      <p:ext uri="{BB962C8B-B14F-4D97-AF65-F5344CB8AC3E}">
        <p14:creationId xmlns:p14="http://schemas.microsoft.com/office/powerpoint/2010/main" val="12028458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latin typeface="Arial"/>
                <a:cs typeface="Arial"/>
              </a:rPr>
              <a:t>The message description contains the message title, purpose, index numbers, DFI/DUI numbers, data field names, categories, groupings, recurrences, and field lengths.</a:t>
            </a:r>
            <a:endParaRPr lang="en-CA" dirty="0">
              <a:cs typeface="Arial"/>
            </a:endParaRPr>
          </a:p>
          <a:p>
            <a:endParaRPr lang="en-CA" dirty="0">
              <a:latin typeface="Arial"/>
              <a:cs typeface="Arial"/>
            </a:endParaRPr>
          </a:p>
          <a:p>
            <a:r>
              <a:rPr lang="en-CA">
                <a:latin typeface="Arial"/>
                <a:cs typeface="Arial"/>
              </a:rPr>
              <a:t> Message number – type of K series message (KO.1 for example)</a:t>
            </a:r>
            <a:endParaRPr lang="en-CA">
              <a:cs typeface="Arial"/>
            </a:endParaRPr>
          </a:p>
          <a:p>
            <a:endParaRPr lang="en-CA" dirty="0">
              <a:cs typeface="Arial"/>
            </a:endParaRPr>
          </a:p>
          <a:p>
            <a:r>
              <a:rPr lang="en-CA">
                <a:latin typeface="Arial"/>
                <a:cs typeface="Arial"/>
              </a:rPr>
              <a:t>Title – name of message</a:t>
            </a:r>
          </a:p>
          <a:p>
            <a:endParaRPr lang="en-CA" dirty="0">
              <a:cs typeface="Arial"/>
            </a:endParaRPr>
          </a:p>
          <a:p>
            <a:r>
              <a:rPr lang="en-CA">
                <a:latin typeface="Arial"/>
                <a:cs typeface="Arial"/>
              </a:rPr>
              <a:t>Purpose – entered by sender</a:t>
            </a:r>
          </a:p>
          <a:p>
            <a:endParaRPr lang="en-CA" dirty="0">
              <a:cs typeface="Arial"/>
            </a:endParaRPr>
          </a:p>
          <a:p>
            <a:r>
              <a:rPr lang="en-CA">
                <a:latin typeface="Arial"/>
                <a:cs typeface="Arial"/>
              </a:rPr>
              <a:t>Index number – provides a line number displaying the numerical position of each field within the message.</a:t>
            </a:r>
            <a:endParaRPr lang="en-CA" dirty="0">
              <a:cs typeface="Arial"/>
            </a:endParaRPr>
          </a:p>
          <a:p>
            <a:endParaRPr lang="en-CA" dirty="0">
              <a:cs typeface="Arial"/>
            </a:endParaRPr>
          </a:p>
          <a:p>
            <a:r>
              <a:rPr lang="en-CA">
                <a:latin typeface="Arial"/>
                <a:cs typeface="Arial"/>
              </a:rPr>
              <a:t>DFI/DUI - provides numerical reference of the message in the VMF message dictionary.</a:t>
            </a:r>
            <a:endParaRPr lang="en-CA" dirty="0">
              <a:cs typeface="Arial"/>
            </a:endParaRPr>
          </a:p>
          <a:p>
            <a:endParaRPr lang="en-CA" dirty="0">
              <a:cs typeface="Arial"/>
            </a:endParaRPr>
          </a:p>
          <a:p>
            <a:r>
              <a:rPr lang="en-CA">
                <a:latin typeface="Arial"/>
                <a:cs typeface="Arial"/>
              </a:rPr>
              <a:t>Bits – length of DUI in binary digits.</a:t>
            </a:r>
          </a:p>
          <a:p>
            <a:endParaRPr lang="en-CA" dirty="0">
              <a:cs typeface="Arial"/>
            </a:endParaRPr>
          </a:p>
          <a:p>
            <a:r>
              <a:rPr lang="en-CA">
                <a:latin typeface="Arial"/>
                <a:cs typeface="Arial"/>
              </a:rPr>
              <a:t>CAT – types of fields in the message.</a:t>
            </a:r>
            <a:endParaRPr lang="en-CA" dirty="0">
              <a:cs typeface="Arial"/>
            </a:endParaRPr>
          </a:p>
          <a:p>
            <a:endParaRPr lang="en-CA" dirty="0">
              <a:cs typeface="Arial"/>
            </a:endParaRPr>
          </a:p>
          <a:p>
            <a:r>
              <a:rPr lang="en-CA">
                <a:latin typeface="Arial"/>
                <a:cs typeface="Arial"/>
              </a:rPr>
              <a:t> Group – grouped information in the message.</a:t>
            </a:r>
            <a:endParaRPr lang="en-CA" dirty="0">
              <a:cs typeface="Arial"/>
            </a:endParaRPr>
          </a:p>
          <a:p>
            <a:endParaRPr lang="en-CA" dirty="0">
              <a:cs typeface="Arial"/>
            </a:endParaRPr>
          </a:p>
          <a:p>
            <a:r>
              <a:rPr lang="en-CA">
                <a:latin typeface="Arial"/>
                <a:cs typeface="Arial"/>
              </a:rPr>
              <a:t>Repeat codes – number of repeatable fiels in the message.</a:t>
            </a:r>
            <a:endParaRPr lang="en-CA" dirty="0">
              <a:cs typeface="Arial"/>
            </a:endParaRPr>
          </a:p>
          <a:p>
            <a:endParaRPr lang="en-CA" dirty="0">
              <a:cs typeface="Arial"/>
            </a:endParaRPr>
          </a:p>
          <a:p>
            <a:r>
              <a:rPr lang="en-CA">
                <a:latin typeface="Arial"/>
                <a:cs typeface="Arial"/>
              </a:rPr>
              <a:t>Resolution coding etc – descriptive notes or titles of fields.</a:t>
            </a:r>
            <a:endParaRPr lang="en-CA" dirty="0">
              <a:cs typeface="Arial"/>
            </a:endParaRPr>
          </a:p>
          <a:p>
            <a:endParaRPr lang="en-CA" dirty="0">
              <a:cs typeface="Arial"/>
            </a:endParaRPr>
          </a:p>
          <a:p>
            <a:endParaRPr lang="en-CA" dirty="0">
              <a:cs typeface="Arial"/>
            </a:endParaRPr>
          </a:p>
          <a:p>
            <a:endParaRPr lang="en-CA" dirty="0">
              <a:cs typeface="Arial"/>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19</a:t>
            </a:fld>
            <a:endParaRPr lang="en-CA" altLang="en-US"/>
          </a:p>
        </p:txBody>
      </p:sp>
    </p:spTree>
    <p:extLst>
      <p:ext uri="{BB962C8B-B14F-4D97-AF65-F5344CB8AC3E}">
        <p14:creationId xmlns:p14="http://schemas.microsoft.com/office/powerpoint/2010/main" val="3675744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3305433" y="337015"/>
            <a:ext cx="2438400" cy="604599"/>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EO 001.06</a:t>
            </a:r>
            <a:endParaRPr lang="en-US" altLang="en-US" sz="2800" kern="0" dirty="0">
              <a:solidFill>
                <a:schemeClr val="accent6"/>
              </a:solidFill>
              <a:cs typeface="Arial"/>
            </a:endParaRP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111885" y="3048000"/>
            <a:ext cx="5564554" cy="6096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Identify VMF Message Types</a:t>
            </a:r>
            <a:endParaRPr lang="en-US" altLang="en-US" sz="2800" kern="0">
              <a:solidFill>
                <a:schemeClr val="accent6"/>
              </a:solidFil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095500" y="-17060"/>
            <a:ext cx="4953000" cy="1143000"/>
          </a:xfrm>
        </p:spPr>
        <p:txBody>
          <a:bodyPr/>
          <a:lstStyle/>
          <a:p>
            <a:r>
              <a:rPr lang="en-US" sz="2800" b="1">
                <a:solidFill>
                  <a:schemeClr val="accent6"/>
                </a:solidFill>
                <a:latin typeface="+mn-lt"/>
              </a:rPr>
              <a:t>K Series Message Types</a:t>
            </a:r>
            <a:endParaRPr lang="en-CA" sz="2800">
              <a:solidFill>
                <a:schemeClr val="accent6"/>
              </a:solidFill>
              <a:latin typeface="+mn-lt"/>
              <a:cs typeface="Arial"/>
            </a:endParaRPr>
          </a:p>
        </p:txBody>
      </p:sp>
      <p:sp>
        <p:nvSpPr>
          <p:cNvPr id="3" name="Content Placeholder 2"/>
          <p:cNvSpPr>
            <a:spLocks noGrp="1"/>
          </p:cNvSpPr>
          <p:nvPr>
            <p:ph idx="1"/>
          </p:nvPr>
        </p:nvSpPr>
        <p:spPr>
          <a:xfrm>
            <a:off x="21040" y="1129352"/>
            <a:ext cx="9144000" cy="4966648"/>
          </a:xfrm>
        </p:spPr>
        <p:txBody>
          <a:bodyPr/>
          <a:lstStyle/>
          <a:p>
            <a:r>
              <a:rPr lang="en-CA" sz="2000" dirty="0"/>
              <a:t>K03 – AIR OPERATIONS</a:t>
            </a:r>
            <a:endParaRPr lang="en-CA" sz="2000" dirty="0">
              <a:cs typeface="Arial"/>
            </a:endParaRPr>
          </a:p>
          <a:p>
            <a:endParaRPr lang="en-CA" sz="2000" dirty="0">
              <a:cs typeface="Arial"/>
            </a:endParaRPr>
          </a:p>
          <a:p>
            <a:r>
              <a:rPr lang="en-CA" sz="2000" dirty="0"/>
              <a:t>The messages in the air operations VMF functional area are those messages that support the tactical functions of offensive counter air operations, close air support, air interdiction, air reconnaissance and surveillance, electronic warfare, airlift, aerial refueling, combat search and rescue, aeromedical evacuation, and weather services.  The functional area also includes the apportionment, allocation, and tasking of air assets; the control of </a:t>
            </a:r>
            <a:r>
              <a:rPr lang="en-CA" sz="2000" dirty="0" err="1"/>
              <a:t>enroute</a:t>
            </a:r>
            <a:r>
              <a:rPr lang="en-CA" sz="2000" dirty="0"/>
              <a:t> air traffic; and the coordination, control, and assessment of air operations.  </a:t>
            </a:r>
            <a:endParaRPr lang="en-CA" sz="2000" dirty="0">
              <a:cs typeface="Arial"/>
            </a:endParaRPr>
          </a:p>
        </p:txBody>
      </p:sp>
    </p:spTree>
    <p:extLst>
      <p:ext uri="{BB962C8B-B14F-4D97-AF65-F5344CB8AC3E}">
        <p14:creationId xmlns:p14="http://schemas.microsoft.com/office/powerpoint/2010/main" val="3381132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095500" y="-17060"/>
            <a:ext cx="4953000" cy="1143000"/>
          </a:xfrm>
        </p:spPr>
        <p:txBody>
          <a:bodyPr/>
          <a:lstStyle/>
          <a:p>
            <a:r>
              <a:rPr lang="en-US" sz="2800" b="1">
                <a:solidFill>
                  <a:schemeClr val="accent6"/>
                </a:solidFill>
                <a:latin typeface="+mn-lt"/>
              </a:rPr>
              <a:t>K Series Message Types</a:t>
            </a:r>
            <a:endParaRPr lang="en-CA" sz="2800">
              <a:solidFill>
                <a:schemeClr val="accent6"/>
              </a:solidFill>
              <a:latin typeface="+mn-lt"/>
              <a:cs typeface="Arial"/>
            </a:endParaRPr>
          </a:p>
        </p:txBody>
      </p:sp>
      <p:sp>
        <p:nvSpPr>
          <p:cNvPr id="3" name="Content Placeholder 2"/>
          <p:cNvSpPr>
            <a:spLocks noGrp="1"/>
          </p:cNvSpPr>
          <p:nvPr>
            <p:ph idx="1"/>
          </p:nvPr>
        </p:nvSpPr>
        <p:spPr>
          <a:xfrm>
            <a:off x="21040" y="1129352"/>
            <a:ext cx="9144000" cy="4966648"/>
          </a:xfrm>
        </p:spPr>
        <p:txBody>
          <a:bodyPr/>
          <a:lstStyle/>
          <a:p>
            <a:r>
              <a:rPr lang="en-CA" sz="2000" dirty="0"/>
              <a:t>K04 – INTELLIGENCE OPERATIONS</a:t>
            </a:r>
            <a:endParaRPr lang="en-CA" sz="2000" dirty="0">
              <a:cs typeface="Arial"/>
            </a:endParaRPr>
          </a:p>
          <a:p>
            <a:endParaRPr lang="en-CA" sz="2000" dirty="0">
              <a:cs typeface="Arial"/>
            </a:endParaRPr>
          </a:p>
          <a:p>
            <a:r>
              <a:rPr lang="en-CA" sz="2000" dirty="0"/>
              <a:t>The messages in the intelligence operations VMF functional area support the planning and direction of intelligence operations, collection, processing, production, integration, analysis, interpretation, and dissemination of information regarding the status, capabilities, and intentions of enemy forces and their supporting facilities.  Weather and geographical features are also included in the messages used to support intelligence operations.  </a:t>
            </a:r>
            <a:endParaRPr lang="en-CA" sz="2000" dirty="0">
              <a:cs typeface="Arial"/>
            </a:endParaRPr>
          </a:p>
        </p:txBody>
      </p:sp>
    </p:spTree>
    <p:extLst>
      <p:ext uri="{BB962C8B-B14F-4D97-AF65-F5344CB8AC3E}">
        <p14:creationId xmlns:p14="http://schemas.microsoft.com/office/powerpoint/2010/main" val="446849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095500" y="-17060"/>
            <a:ext cx="4953000" cy="1143000"/>
          </a:xfrm>
        </p:spPr>
        <p:txBody>
          <a:bodyPr/>
          <a:lstStyle/>
          <a:p>
            <a:r>
              <a:rPr lang="en-US" sz="2800" b="1">
                <a:solidFill>
                  <a:schemeClr val="accent6"/>
                </a:solidFill>
                <a:latin typeface="+mn-lt"/>
              </a:rPr>
              <a:t>K Series Message Types</a:t>
            </a:r>
            <a:endParaRPr lang="en-CA" sz="2800">
              <a:solidFill>
                <a:schemeClr val="accent6"/>
              </a:solidFill>
              <a:latin typeface="+mn-lt"/>
            </a:endParaRPr>
          </a:p>
        </p:txBody>
      </p:sp>
      <p:sp>
        <p:nvSpPr>
          <p:cNvPr id="3" name="Content Placeholder 2"/>
          <p:cNvSpPr>
            <a:spLocks noGrp="1"/>
          </p:cNvSpPr>
          <p:nvPr>
            <p:ph idx="1"/>
          </p:nvPr>
        </p:nvSpPr>
        <p:spPr>
          <a:xfrm>
            <a:off x="21040" y="1129352"/>
            <a:ext cx="9144000" cy="4966648"/>
          </a:xfrm>
        </p:spPr>
        <p:txBody>
          <a:bodyPr/>
          <a:lstStyle/>
          <a:p>
            <a:r>
              <a:rPr lang="en-CA" sz="2000" dirty="0"/>
              <a:t>K05 – LAND COMBAT OPERATIONS</a:t>
            </a:r>
            <a:endParaRPr lang="en-CA" sz="2000" dirty="0">
              <a:cs typeface="Arial"/>
            </a:endParaRPr>
          </a:p>
          <a:p>
            <a:endParaRPr lang="en-CA" sz="2000" dirty="0">
              <a:cs typeface="Arial"/>
            </a:endParaRPr>
          </a:p>
          <a:p>
            <a:r>
              <a:rPr lang="en-CA" sz="2000" dirty="0"/>
              <a:t>The messages included in the land combat operations VMF functional area support the coordination and control of land combat operations, and planning and control tactical employment of ground units and Army aviation units.  The functional area also includes maneuver, communications support, deception, electronic warfare, land minefield/mine laying, helicopter air assault, nuclear, biological, and chemical (NBC) warfare, and civil affairs.</a:t>
            </a:r>
            <a:r>
              <a:rPr lang="en-CA" sz="2400" dirty="0"/>
              <a:t> </a:t>
            </a:r>
            <a:endParaRPr lang="en-CA" sz="2400" dirty="0">
              <a:cs typeface="Arial"/>
            </a:endParaRPr>
          </a:p>
        </p:txBody>
      </p:sp>
    </p:spTree>
    <p:extLst>
      <p:ext uri="{BB962C8B-B14F-4D97-AF65-F5344CB8AC3E}">
        <p14:creationId xmlns:p14="http://schemas.microsoft.com/office/powerpoint/2010/main" val="9345943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095500" y="-17060"/>
            <a:ext cx="4953000" cy="1143000"/>
          </a:xfrm>
        </p:spPr>
        <p:txBody>
          <a:bodyPr/>
          <a:lstStyle/>
          <a:p>
            <a:r>
              <a:rPr lang="en-US" sz="2800" b="1">
                <a:solidFill>
                  <a:schemeClr val="accent6"/>
                </a:solidFill>
                <a:latin typeface="+mn-lt"/>
              </a:rPr>
              <a:t>K Series Message Types</a:t>
            </a:r>
            <a:endParaRPr lang="en-CA" sz="2800">
              <a:solidFill>
                <a:schemeClr val="accent6"/>
              </a:solidFill>
              <a:latin typeface="+mn-lt"/>
              <a:cs typeface="Arial"/>
            </a:endParaRPr>
          </a:p>
        </p:txBody>
      </p:sp>
      <p:sp>
        <p:nvSpPr>
          <p:cNvPr id="3" name="Content Placeholder 2"/>
          <p:cNvSpPr>
            <a:spLocks noGrp="1"/>
          </p:cNvSpPr>
          <p:nvPr>
            <p:ph idx="1"/>
          </p:nvPr>
        </p:nvSpPr>
        <p:spPr>
          <a:xfrm>
            <a:off x="21040" y="1129352"/>
            <a:ext cx="9144000" cy="4966648"/>
          </a:xfrm>
        </p:spPr>
        <p:txBody>
          <a:bodyPr/>
          <a:lstStyle/>
          <a:p>
            <a:r>
              <a:rPr lang="en-CA" sz="2000" dirty="0"/>
              <a:t>K06 – MARITIME OPERATIONS</a:t>
            </a:r>
            <a:endParaRPr lang="en-CA" sz="2000" dirty="0">
              <a:cs typeface="Arial"/>
            </a:endParaRPr>
          </a:p>
          <a:p>
            <a:endParaRPr lang="en-CA" sz="2000" dirty="0">
              <a:cs typeface="Arial"/>
            </a:endParaRPr>
          </a:p>
          <a:p>
            <a:r>
              <a:rPr lang="en-CA" sz="2000" dirty="0"/>
              <a:t>Messages in the maritime operations VMF functional area support such activities as amphibious operations, convoy operations, naval control and protection of shipping, maritime interdiction, anti-surface warfare, mine warfare, coastal, and riverine operations, electronic warfare, combat search and rescue, and antisubmarine warfare.</a:t>
            </a:r>
            <a:r>
              <a:rPr lang="en-CA" sz="2400" dirty="0"/>
              <a:t> </a:t>
            </a:r>
            <a:endParaRPr lang="en-CA" sz="2400" dirty="0">
              <a:cs typeface="Arial"/>
            </a:endParaRPr>
          </a:p>
        </p:txBody>
      </p:sp>
    </p:spTree>
    <p:extLst>
      <p:ext uri="{BB962C8B-B14F-4D97-AF65-F5344CB8AC3E}">
        <p14:creationId xmlns:p14="http://schemas.microsoft.com/office/powerpoint/2010/main" val="1409448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095500" y="-17060"/>
            <a:ext cx="4953000" cy="1143000"/>
          </a:xfrm>
        </p:spPr>
        <p:txBody>
          <a:bodyPr/>
          <a:lstStyle/>
          <a:p>
            <a:r>
              <a:rPr lang="en-US" sz="2800" b="1">
                <a:solidFill>
                  <a:schemeClr val="accent6"/>
                </a:solidFill>
                <a:latin typeface="+mn-lt"/>
              </a:rPr>
              <a:t>K Series Message Types</a:t>
            </a:r>
            <a:endParaRPr lang="en-CA" sz="2800">
              <a:solidFill>
                <a:schemeClr val="accent6"/>
              </a:solidFill>
              <a:latin typeface="+mn-lt"/>
            </a:endParaRPr>
          </a:p>
        </p:txBody>
      </p:sp>
      <p:sp>
        <p:nvSpPr>
          <p:cNvPr id="3" name="Content Placeholder 2"/>
          <p:cNvSpPr>
            <a:spLocks noGrp="1"/>
          </p:cNvSpPr>
          <p:nvPr>
            <p:ph idx="1"/>
          </p:nvPr>
        </p:nvSpPr>
        <p:spPr>
          <a:xfrm>
            <a:off x="21040" y="1129352"/>
            <a:ext cx="9144000" cy="4966648"/>
          </a:xfrm>
        </p:spPr>
        <p:txBody>
          <a:bodyPr/>
          <a:lstStyle/>
          <a:p>
            <a:r>
              <a:rPr lang="en-CA" sz="2000" dirty="0"/>
              <a:t>K07 – MARITIME OPERATIONS</a:t>
            </a:r>
            <a:endParaRPr lang="en-CA" sz="2000" dirty="0">
              <a:cs typeface="Arial"/>
            </a:endParaRPr>
          </a:p>
          <a:p>
            <a:endParaRPr lang="en-CA" sz="2000" dirty="0">
              <a:cs typeface="Arial"/>
            </a:endParaRPr>
          </a:p>
          <a:p>
            <a:r>
              <a:rPr lang="en-CA" sz="2000" dirty="0"/>
              <a:t>Messages in the combat service support VMF functional area support the movement and maintenance of forces including the acquisition, movement, storage, distribution, maintenance, evacuation, and disposition of supplies and material.  Combat service support also includes the acquisition, movement, evacuation, hospitalization, and status of personnel; acquisition or construction, maintenance, operation, and disposition of facilities; and the acquisition and furnishing of services.  The functional area covers logistics support, health services, personnel services, non-combat engineering, and explosive ordinance disposal. </a:t>
            </a:r>
            <a:endParaRPr lang="en-CA" sz="2000" dirty="0">
              <a:cs typeface="Arial"/>
            </a:endParaRPr>
          </a:p>
        </p:txBody>
      </p:sp>
    </p:spTree>
    <p:extLst>
      <p:ext uri="{BB962C8B-B14F-4D97-AF65-F5344CB8AC3E}">
        <p14:creationId xmlns:p14="http://schemas.microsoft.com/office/powerpoint/2010/main" val="37020440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095500" y="-17060"/>
            <a:ext cx="4953000" cy="1143000"/>
          </a:xfrm>
        </p:spPr>
        <p:txBody>
          <a:bodyPr/>
          <a:lstStyle/>
          <a:p>
            <a:r>
              <a:rPr lang="en-US" sz="2800" b="1">
                <a:solidFill>
                  <a:schemeClr val="accent6"/>
                </a:solidFill>
                <a:latin typeface="+mn-lt"/>
              </a:rPr>
              <a:t>K Series Message Types</a:t>
            </a:r>
            <a:endParaRPr lang="en-CA" sz="2800">
              <a:solidFill>
                <a:schemeClr val="accent6"/>
              </a:solidFill>
              <a:latin typeface="+mn-lt"/>
              <a:cs typeface="Arial"/>
            </a:endParaRPr>
          </a:p>
        </p:txBody>
      </p:sp>
      <p:sp>
        <p:nvSpPr>
          <p:cNvPr id="3" name="Content Placeholder 2"/>
          <p:cNvSpPr>
            <a:spLocks noGrp="1"/>
          </p:cNvSpPr>
          <p:nvPr>
            <p:ph idx="1"/>
          </p:nvPr>
        </p:nvSpPr>
        <p:spPr>
          <a:xfrm>
            <a:off x="21040" y="1129352"/>
            <a:ext cx="9144000" cy="4966648"/>
          </a:xfrm>
        </p:spPr>
        <p:txBody>
          <a:bodyPr/>
          <a:lstStyle/>
          <a:p>
            <a:r>
              <a:rPr lang="en-CA" sz="2000" dirty="0"/>
              <a:t>K08 – SOF OPERATIONS</a:t>
            </a:r>
            <a:endParaRPr lang="en-CA" sz="2000" dirty="0">
              <a:cs typeface="Arial"/>
            </a:endParaRPr>
          </a:p>
          <a:p>
            <a:endParaRPr lang="en-CA" sz="2000" dirty="0">
              <a:cs typeface="Arial"/>
            </a:endParaRPr>
          </a:p>
          <a:p>
            <a:r>
              <a:rPr lang="en-CA" sz="2000" dirty="0"/>
              <a:t>Messages to support the special operations VMF functional area pertain to operations conducted by specially trained, equipped, and organized DoD forces against strategic or tactical targets in pursuit of national military, political, economic, or psychological objectives.  The functional area includes foreign internal defense and development, unconventional warfare, direct action, counter terrorism, psychological operations, and civil affairs.</a:t>
            </a:r>
            <a:r>
              <a:rPr lang="en-CA" sz="2400" dirty="0"/>
              <a:t> </a:t>
            </a:r>
            <a:endParaRPr lang="en-CA" sz="2400" dirty="0">
              <a:cs typeface="Arial"/>
            </a:endParaRPr>
          </a:p>
        </p:txBody>
      </p:sp>
    </p:spTree>
    <p:extLst>
      <p:ext uri="{BB962C8B-B14F-4D97-AF65-F5344CB8AC3E}">
        <p14:creationId xmlns:p14="http://schemas.microsoft.com/office/powerpoint/2010/main" val="38592703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095500" y="-17060"/>
            <a:ext cx="4953000" cy="1143000"/>
          </a:xfrm>
        </p:spPr>
        <p:txBody>
          <a:bodyPr/>
          <a:lstStyle/>
          <a:p>
            <a:r>
              <a:rPr lang="en-US" sz="2800" b="1">
                <a:solidFill>
                  <a:schemeClr val="accent6"/>
                </a:solidFill>
                <a:latin typeface="+mn-lt"/>
              </a:rPr>
              <a:t>K Series Message Types</a:t>
            </a:r>
            <a:endParaRPr lang="en-CA" sz="2800">
              <a:solidFill>
                <a:schemeClr val="accent6"/>
              </a:solidFill>
              <a:latin typeface="+mn-lt"/>
            </a:endParaRPr>
          </a:p>
        </p:txBody>
      </p:sp>
      <p:sp>
        <p:nvSpPr>
          <p:cNvPr id="3" name="Content Placeholder 2"/>
          <p:cNvSpPr>
            <a:spLocks noGrp="1"/>
          </p:cNvSpPr>
          <p:nvPr>
            <p:ph idx="1"/>
          </p:nvPr>
        </p:nvSpPr>
        <p:spPr>
          <a:xfrm>
            <a:off x="21040" y="1129352"/>
            <a:ext cx="9144000" cy="4966648"/>
          </a:xfrm>
        </p:spPr>
        <p:txBody>
          <a:bodyPr/>
          <a:lstStyle/>
          <a:p>
            <a:r>
              <a:rPr lang="en-CA" sz="2000" dirty="0"/>
              <a:t>K09 – SOF OPERATIONS</a:t>
            </a:r>
            <a:endParaRPr lang="en-CA" sz="2000" dirty="0">
              <a:cs typeface="Arial"/>
            </a:endParaRPr>
          </a:p>
          <a:p>
            <a:endParaRPr lang="en-CA" sz="2000" dirty="0">
              <a:cs typeface="Arial"/>
            </a:endParaRPr>
          </a:p>
          <a:p>
            <a:r>
              <a:rPr lang="en-CA" sz="2000" dirty="0"/>
              <a:t>Messages in the joint task force operations control VMF functional area support the coordination and control of all forces assigned and attached to and in a joint force. </a:t>
            </a:r>
            <a:endParaRPr lang="en-CA" sz="2000" dirty="0">
              <a:cs typeface="Arial"/>
            </a:endParaRPr>
          </a:p>
        </p:txBody>
      </p:sp>
    </p:spTree>
    <p:extLst>
      <p:ext uri="{BB962C8B-B14F-4D97-AF65-F5344CB8AC3E}">
        <p14:creationId xmlns:p14="http://schemas.microsoft.com/office/powerpoint/2010/main" val="4832125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095500" y="-17060"/>
            <a:ext cx="4953000" cy="1143000"/>
          </a:xfrm>
        </p:spPr>
        <p:txBody>
          <a:bodyPr/>
          <a:lstStyle/>
          <a:p>
            <a:r>
              <a:rPr lang="en-US" sz="2800" b="1">
                <a:solidFill>
                  <a:schemeClr val="accent6"/>
                </a:solidFill>
                <a:latin typeface="+mn-lt"/>
              </a:rPr>
              <a:t>K Series Message Types</a:t>
            </a:r>
            <a:endParaRPr lang="en-CA" sz="2800">
              <a:solidFill>
                <a:schemeClr val="accent6"/>
              </a:solidFill>
              <a:latin typeface="+mn-lt"/>
              <a:cs typeface="Arial"/>
            </a:endParaRPr>
          </a:p>
        </p:txBody>
      </p:sp>
      <p:sp>
        <p:nvSpPr>
          <p:cNvPr id="3" name="Content Placeholder 2"/>
          <p:cNvSpPr>
            <a:spLocks noGrp="1"/>
          </p:cNvSpPr>
          <p:nvPr>
            <p:ph idx="1"/>
          </p:nvPr>
        </p:nvSpPr>
        <p:spPr>
          <a:xfrm>
            <a:off x="21040" y="1129352"/>
            <a:ext cx="9144000" cy="4966648"/>
          </a:xfrm>
        </p:spPr>
        <p:txBody>
          <a:bodyPr/>
          <a:lstStyle/>
          <a:p>
            <a:r>
              <a:rPr lang="en-CA" sz="2000" dirty="0"/>
              <a:t>K10 – AIR DEFENCE/AIRSPACE COORD OPERATIONS</a:t>
            </a:r>
            <a:endParaRPr lang="en-CA" sz="2000" dirty="0">
              <a:cs typeface="Arial"/>
            </a:endParaRPr>
          </a:p>
          <a:p>
            <a:r>
              <a:rPr lang="en-CA" sz="2000" dirty="0"/>
              <a:t>Messages in the air defense/airspace control VMF functional area support all defensive measures designed to destroy attacking aircraft, missiles, and ballistic missiles or to nullify or reduce the effectiveness of such attack.  These measures include air defense use of aircraft, missiles, air defense artillery, non-air defense weapons in an active air defense role, and electronic countermeasures (ECM) and electronic counter-counter measures (ECCM).  The functional area also includes passive air defense such as the use of cover, concealment, dispersion, and protective construction.  Airspace control is the provision in a combat zone of services to increase operational effectiveness of ground, surface, and air operations by promoting the safe, efficient, and flexible use of airspace.</a:t>
            </a:r>
            <a:r>
              <a:rPr lang="en-CA" sz="2400" dirty="0"/>
              <a:t> </a:t>
            </a:r>
            <a:endParaRPr lang="en-CA" sz="2400" dirty="0">
              <a:cs typeface="Arial"/>
            </a:endParaRPr>
          </a:p>
        </p:txBody>
      </p:sp>
    </p:spTree>
    <p:extLst>
      <p:ext uri="{BB962C8B-B14F-4D97-AF65-F5344CB8AC3E}">
        <p14:creationId xmlns:p14="http://schemas.microsoft.com/office/powerpoint/2010/main" val="39377149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5500" y="37531"/>
            <a:ext cx="4953000" cy="1143000"/>
          </a:xfrm>
        </p:spPr>
        <p:txBody>
          <a:bodyPr/>
          <a:lstStyle/>
          <a:p>
            <a:r>
              <a:rPr lang="en-US" altLang="en-US" sz="2800" b="1">
                <a:solidFill>
                  <a:schemeClr val="accent6"/>
                </a:solidFill>
                <a:latin typeface="+mn-lt"/>
              </a:rPr>
              <a:t>K Series Message Example</a:t>
            </a:r>
            <a:endParaRPr lang="en-CA" sz="2800">
              <a:solidFill>
                <a:schemeClr val="accent6"/>
              </a:solidFill>
              <a:latin typeface="+mn-lt"/>
              <a:cs typeface="Arial"/>
            </a:endParaRPr>
          </a:p>
        </p:txBody>
      </p:sp>
      <p:sp>
        <p:nvSpPr>
          <p:cNvPr id="3" name="Content Placeholder 2"/>
          <p:cNvSpPr>
            <a:spLocks noGrp="1"/>
          </p:cNvSpPr>
          <p:nvPr>
            <p:ph idx="1"/>
          </p:nvPr>
        </p:nvSpPr>
        <p:spPr>
          <a:xfrm>
            <a:off x="0" y="1197591"/>
            <a:ext cx="9144000" cy="4343400"/>
          </a:xfrm>
        </p:spPr>
        <p:txBody>
          <a:bodyPr/>
          <a:lstStyle/>
          <a:p>
            <a:pPr marL="0" indent="0">
              <a:buNone/>
            </a:pPr>
            <a:r>
              <a:rPr lang="en-CA" sz="2400"/>
              <a:t> </a:t>
            </a:r>
          </a:p>
          <a:p>
            <a:pPr marL="0" indent="0">
              <a:buNone/>
            </a:pPr>
            <a:r>
              <a:rPr lang="en-CA" sz="2400"/>
              <a:t> </a:t>
            </a:r>
          </a:p>
          <a:p>
            <a:pPr marL="0" indent="0">
              <a:buNone/>
            </a:pPr>
            <a:r>
              <a:rPr lang="en-CA" sz="2400"/>
              <a:t> </a:t>
            </a:r>
          </a:p>
          <a:p>
            <a:pPr marL="0" indent="0">
              <a:buNone/>
            </a:pPr>
            <a:r>
              <a:rPr lang="en-CA" sz="2400"/>
              <a:t> </a:t>
            </a:r>
          </a:p>
          <a:p>
            <a:pPr marL="0" indent="0">
              <a:buNone/>
            </a:pPr>
            <a:r>
              <a:rPr lang="en-CA" sz="2400"/>
              <a:t> </a:t>
            </a:r>
          </a:p>
        </p:txBody>
      </p:sp>
      <p:sp>
        <p:nvSpPr>
          <p:cNvPr id="5" name="Content Placeholder 2"/>
          <p:cNvSpPr txBox="1">
            <a:spLocks/>
          </p:cNvSpPr>
          <p:nvPr/>
        </p:nvSpPr>
        <p:spPr bwMode="auto">
          <a:xfrm>
            <a:off x="21040" y="1129352"/>
            <a:ext cx="9144000" cy="496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CA" sz="2000" b="0" kern="0" dirty="0"/>
              <a:t>K02.1</a:t>
            </a:r>
            <a:endParaRPr lang="en-CA" sz="2000" b="0" kern="0" dirty="0">
              <a:cs typeface="Arial"/>
            </a:endParaRPr>
          </a:p>
          <a:p>
            <a:endParaRPr lang="en-CA" sz="2000" b="0" kern="0" dirty="0">
              <a:cs typeface="Arial"/>
            </a:endParaRPr>
          </a:p>
          <a:p>
            <a:r>
              <a:rPr lang="en-CA" sz="2000" b="0" kern="0" dirty="0"/>
              <a:t>K = Type of K Series Message</a:t>
            </a:r>
            <a:endParaRPr lang="en-CA" sz="2000" b="0" kern="0" dirty="0">
              <a:cs typeface="Arial"/>
            </a:endParaRPr>
          </a:p>
          <a:p>
            <a:endParaRPr lang="en-CA" sz="2000" b="0" kern="0" dirty="0">
              <a:cs typeface="Arial"/>
            </a:endParaRPr>
          </a:p>
          <a:p>
            <a:r>
              <a:rPr lang="en-CA" sz="2000" b="0" kern="0" dirty="0"/>
              <a:t>02 = Fire Support Operations</a:t>
            </a:r>
            <a:endParaRPr lang="en-CA" sz="2000" b="0" kern="0" dirty="0">
              <a:cs typeface="Arial"/>
            </a:endParaRPr>
          </a:p>
          <a:p>
            <a:endParaRPr lang="en-CA" sz="2000" b="0" kern="0" dirty="0">
              <a:cs typeface="Arial"/>
            </a:endParaRPr>
          </a:p>
          <a:p>
            <a:r>
              <a:rPr lang="en-CA" sz="2000" b="0" kern="0" dirty="0"/>
              <a:t>.1 = Check Fire Message</a:t>
            </a:r>
            <a:endParaRPr lang="en-CA" sz="2000" b="0" kern="0" dirty="0">
              <a:cs typeface="Arial"/>
            </a:endParaRPr>
          </a:p>
          <a:p>
            <a:endParaRPr lang="en-CA" sz="2000" b="0" kern="0" dirty="0">
              <a:cs typeface="Arial"/>
            </a:endParaRPr>
          </a:p>
          <a:p>
            <a:r>
              <a:rPr lang="en-CA" sz="2000" b="0" kern="0" dirty="0"/>
              <a:t>K Series Messages have a defined information format, the length of each message is not. Only required information is sent, not packeted.</a:t>
            </a:r>
            <a:endParaRPr lang="en-CA" sz="2000" b="0" kern="0" dirty="0">
              <a:cs typeface="Arial"/>
            </a:endParaRPr>
          </a:p>
        </p:txBody>
      </p:sp>
    </p:spTree>
    <p:extLst>
      <p:ext uri="{BB962C8B-B14F-4D97-AF65-F5344CB8AC3E}">
        <p14:creationId xmlns:p14="http://schemas.microsoft.com/office/powerpoint/2010/main" val="33658861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5500" y="37531"/>
            <a:ext cx="4953000" cy="1143000"/>
          </a:xfrm>
        </p:spPr>
        <p:txBody>
          <a:bodyPr/>
          <a:lstStyle/>
          <a:p>
            <a:r>
              <a:rPr lang="en-US" altLang="en-US" sz="2800" b="1">
                <a:solidFill>
                  <a:schemeClr val="accent6"/>
                </a:solidFill>
                <a:latin typeface="+mn-lt"/>
              </a:rPr>
              <a:t>VMF Message Example</a:t>
            </a:r>
            <a:endParaRPr lang="en-CA" sz="2800">
              <a:solidFill>
                <a:schemeClr val="accent6"/>
              </a:solidFill>
              <a:latin typeface="+mn-lt"/>
              <a:cs typeface="Arial"/>
            </a:endParaRPr>
          </a:p>
        </p:txBody>
      </p:sp>
      <p:sp>
        <p:nvSpPr>
          <p:cNvPr id="3" name="Content Placeholder 2"/>
          <p:cNvSpPr>
            <a:spLocks noGrp="1"/>
          </p:cNvSpPr>
          <p:nvPr>
            <p:ph idx="1"/>
          </p:nvPr>
        </p:nvSpPr>
        <p:spPr>
          <a:xfrm>
            <a:off x="0" y="1197591"/>
            <a:ext cx="9144000" cy="4343400"/>
          </a:xfrm>
        </p:spPr>
        <p:txBody>
          <a:bodyPr/>
          <a:lstStyle/>
          <a:p>
            <a:pPr marL="0" indent="0">
              <a:buNone/>
            </a:pPr>
            <a:r>
              <a:rPr lang="en-CA" sz="2400"/>
              <a:t> </a:t>
            </a:r>
          </a:p>
          <a:p>
            <a:pPr marL="0" indent="0">
              <a:buNone/>
            </a:pPr>
            <a:r>
              <a:rPr lang="en-CA" sz="2400"/>
              <a:t> </a:t>
            </a:r>
          </a:p>
          <a:p>
            <a:pPr marL="0" indent="0">
              <a:buNone/>
            </a:pPr>
            <a:r>
              <a:rPr lang="en-CA" sz="2400"/>
              <a:t> </a:t>
            </a:r>
          </a:p>
          <a:p>
            <a:pPr marL="0" indent="0">
              <a:buNone/>
            </a:pPr>
            <a:r>
              <a:rPr lang="en-CA" sz="2400"/>
              <a:t> </a:t>
            </a:r>
          </a:p>
          <a:p>
            <a:pPr marL="0" indent="0">
              <a:buNone/>
            </a:pPr>
            <a:r>
              <a:rPr lang="en-CA" sz="2400"/>
              <a:t> </a:t>
            </a:r>
          </a:p>
        </p:txBody>
      </p:sp>
      <p:sp>
        <p:nvSpPr>
          <p:cNvPr id="5" name="Content Placeholder 2"/>
          <p:cNvSpPr txBox="1">
            <a:spLocks/>
          </p:cNvSpPr>
          <p:nvPr/>
        </p:nvSpPr>
        <p:spPr bwMode="auto">
          <a:xfrm>
            <a:off x="7961" y="1066800"/>
            <a:ext cx="9144000" cy="496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endParaRPr lang="en-CA" sz="1400" b="0" kern="0"/>
          </a:p>
        </p:txBody>
      </p:sp>
      <p:pic>
        <p:nvPicPr>
          <p:cNvPr id="4" name="Picture 6" descr="Graphical user interface, application, table&#10;&#10;Description automatically generated">
            <a:extLst>
              <a:ext uri="{FF2B5EF4-FFF2-40B4-BE49-F238E27FC236}">
                <a16:creationId xmlns:a16="http://schemas.microsoft.com/office/drawing/2014/main" id="{4320AD85-69D4-41BD-A095-44287057586B}"/>
              </a:ext>
            </a:extLst>
          </p:cNvPr>
          <p:cNvPicPr>
            <a:picLocks noChangeAspect="1"/>
          </p:cNvPicPr>
          <p:nvPr/>
        </p:nvPicPr>
        <p:blipFill>
          <a:blip r:embed="rId3"/>
          <a:stretch>
            <a:fillRect/>
          </a:stretch>
        </p:blipFill>
        <p:spPr>
          <a:xfrm>
            <a:off x="-77638" y="1203662"/>
            <a:ext cx="9313653" cy="4925128"/>
          </a:xfrm>
          <a:prstGeom prst="rect">
            <a:avLst/>
          </a:prstGeom>
        </p:spPr>
      </p:pic>
    </p:spTree>
    <p:extLst>
      <p:ext uri="{BB962C8B-B14F-4D97-AF65-F5344CB8AC3E}">
        <p14:creationId xmlns:p14="http://schemas.microsoft.com/office/powerpoint/2010/main" val="3344312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a:solidFill>
                  <a:schemeClr val="accent6"/>
                </a:solidFill>
                <a:latin typeface="Arial"/>
                <a:cs typeface="Arial"/>
              </a:rPr>
              <a:t>This brief is</a:t>
            </a:r>
            <a:endParaRPr lang="en-CA" sz="6600">
              <a:solidFill>
                <a:schemeClr val="accent6"/>
              </a:solidFill>
              <a:latin typeface="Arial"/>
              <a:cs typeface="Arial"/>
            </a:endParaRPr>
          </a:p>
          <a:p>
            <a:r>
              <a:rPr lang="en-CA" sz="6600">
                <a:solidFill>
                  <a:schemeClr val="accent6"/>
                </a:solidFill>
                <a:latin typeface="Arial"/>
                <a:cs typeface="Arial"/>
              </a:rPr>
              <a:t>UNCLASSIFIED</a:t>
            </a:r>
            <a:r>
              <a:rPr lang="en-CA" sz="6600">
                <a:solidFill>
                  <a:srgbClr val="002060"/>
                </a:solidFill>
                <a:latin typeface="Arial"/>
                <a:cs typeface="Arial"/>
              </a:rPr>
              <a:t> </a:t>
            </a:r>
            <a:endParaRPr lang="en-CA" sz="6600">
              <a:solidFill>
                <a:srgbClr val="002060"/>
              </a:solidFill>
              <a:cs typeface="Arial"/>
            </a:endParaRPr>
          </a:p>
        </p:txBody>
      </p:sp>
    </p:spTree>
    <p:extLst>
      <p:ext uri="{BB962C8B-B14F-4D97-AF65-F5344CB8AC3E}">
        <p14:creationId xmlns:p14="http://schemas.microsoft.com/office/powerpoint/2010/main" val="10189549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143000" y="460583"/>
            <a:ext cx="701040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Confirmation Questions</a:t>
            </a:r>
            <a:endParaRPr lang="en-US" altLang="en-US" sz="2800" kern="0">
              <a:solidFill>
                <a:schemeClr val="accent6"/>
              </a:solidFill>
              <a:cs typeface="Arial"/>
            </a:endParaRPr>
          </a:p>
        </p:txBody>
      </p:sp>
      <p:sp>
        <p:nvSpPr>
          <p:cNvPr id="3" name="Content Placeholder 2"/>
          <p:cNvSpPr>
            <a:spLocks noGrp="1"/>
          </p:cNvSpPr>
          <p:nvPr>
            <p:ph idx="1"/>
          </p:nvPr>
        </p:nvSpPr>
        <p:spPr>
          <a:xfrm>
            <a:off x="0" y="1600200"/>
            <a:ext cx="9144000" cy="4343400"/>
          </a:xfrm>
        </p:spPr>
        <p:txBody>
          <a:bodyPr/>
          <a:lstStyle/>
          <a:p>
            <a:r>
              <a:rPr lang="en-CA" sz="2000" dirty="0"/>
              <a:t>What are K Series messages?</a:t>
            </a:r>
            <a:endParaRPr lang="en-CA" sz="2000" dirty="0">
              <a:cs typeface="Arial"/>
            </a:endParaRPr>
          </a:p>
          <a:p>
            <a:endParaRPr lang="en-CA" sz="2000" dirty="0">
              <a:cs typeface="Arial"/>
            </a:endParaRPr>
          </a:p>
          <a:p>
            <a:r>
              <a:rPr lang="en-CA" sz="2000" dirty="0"/>
              <a:t>What are the different types of K Series messages?</a:t>
            </a:r>
            <a:endParaRPr lang="en-CA" sz="2000" dirty="0">
              <a:cs typeface="Arial"/>
            </a:endParaRPr>
          </a:p>
          <a:p>
            <a:endParaRPr lang="en-CA" sz="2000" dirty="0">
              <a:cs typeface="Arial"/>
            </a:endParaRPr>
          </a:p>
          <a:p>
            <a:r>
              <a:rPr lang="en-CA" sz="2000" dirty="0"/>
              <a:t>Are K Series Messages Fixed Format?</a:t>
            </a:r>
            <a:endParaRPr lang="en-CA" sz="2000" dirty="0">
              <a:cs typeface="Arial"/>
            </a:endParaRPr>
          </a:p>
          <a:p>
            <a:pPr marL="0" indent="0">
              <a:buNone/>
            </a:pPr>
            <a:endParaRPr lang="en-CA" sz="2800" dirty="0">
              <a:cs typeface="Arial"/>
            </a:endParaRPr>
          </a:p>
        </p:txBody>
      </p:sp>
    </p:spTree>
    <p:extLst>
      <p:ext uri="{BB962C8B-B14F-4D97-AF65-F5344CB8AC3E}">
        <p14:creationId xmlns:p14="http://schemas.microsoft.com/office/powerpoint/2010/main" val="2326992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707886"/>
          </a:xfrm>
          <a:prstGeom prst="rect">
            <a:avLst/>
          </a:prstGeom>
          <a:noFill/>
        </p:spPr>
        <p:txBody>
          <a:bodyPr wrap="square" lIns="91440" tIns="45720" rIns="91440" bIns="45720" rtlCol="0" anchor="t">
            <a:spAutoFit/>
          </a:bodyPr>
          <a:lstStyle/>
          <a:p>
            <a:pPr algn="ctr"/>
            <a:r>
              <a:rPr lang="en-CA" sz="4000" dirty="0">
                <a:solidFill>
                  <a:schemeClr val="accent6"/>
                </a:solidFill>
                <a:latin typeface="Arial"/>
                <a:cs typeface="Arial"/>
              </a:rPr>
              <a:t>QUESTIONS?</a:t>
            </a:r>
          </a:p>
        </p:txBody>
      </p:sp>
    </p:spTree>
    <p:extLst>
      <p:ext uri="{BB962C8B-B14F-4D97-AF65-F5344CB8AC3E}">
        <p14:creationId xmlns:p14="http://schemas.microsoft.com/office/powerpoint/2010/main" val="3118391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28259" y="310537"/>
            <a:ext cx="701040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OVERVIEW</a:t>
            </a:r>
            <a:endParaRPr lang="en-US" altLang="en-US" sz="2800" kern="0">
              <a:solidFill>
                <a:schemeClr val="accent6"/>
              </a:solidFill>
              <a:cs typeface="Arial"/>
            </a:endParaRPr>
          </a:p>
        </p:txBody>
      </p:sp>
      <p:sp>
        <p:nvSpPr>
          <p:cNvPr id="4" name="Content Placeholder 2"/>
          <p:cNvSpPr>
            <a:spLocks noGrp="1"/>
          </p:cNvSpPr>
          <p:nvPr>
            <p:ph idx="1"/>
          </p:nvPr>
        </p:nvSpPr>
        <p:spPr>
          <a:xfrm>
            <a:off x="0" y="1600200"/>
            <a:ext cx="9144000" cy="4343400"/>
          </a:xfrm>
        </p:spPr>
        <p:txBody>
          <a:bodyPr/>
          <a:lstStyle/>
          <a:p>
            <a:r>
              <a:rPr lang="en-CA" sz="2000" dirty="0"/>
              <a:t>K Series Message</a:t>
            </a:r>
            <a:endParaRPr lang="en-CA" sz="2000" dirty="0">
              <a:cs typeface="Arial"/>
            </a:endParaRPr>
          </a:p>
          <a:p>
            <a:endParaRPr lang="en-CA" sz="2000" dirty="0">
              <a:cs typeface="Arial"/>
            </a:endParaRPr>
          </a:p>
          <a:p>
            <a:r>
              <a:rPr lang="en-CA" sz="2000" dirty="0"/>
              <a:t>K Series Functional Area Messages</a:t>
            </a:r>
            <a:endParaRPr lang="en-CA" sz="2000" dirty="0">
              <a:cs typeface="Arial"/>
            </a:endParaRPr>
          </a:p>
          <a:p>
            <a:endParaRPr lang="en-CA" sz="2000" dirty="0">
              <a:cs typeface="Arial"/>
            </a:endParaRPr>
          </a:p>
          <a:p>
            <a:r>
              <a:rPr lang="en-CA" sz="2000" dirty="0"/>
              <a:t>Variable Message Format Structure </a:t>
            </a:r>
            <a:endParaRPr lang="en-CA" sz="2000" dirty="0">
              <a:cs typeface="Arial"/>
            </a:endParaRPr>
          </a:p>
          <a:p>
            <a:pPr marL="0" indent="0">
              <a:buNone/>
            </a:pPr>
            <a:endParaRPr lang="en-CA" sz="2800" dirty="0">
              <a:cs typeface="Arial"/>
            </a:endParaRPr>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72390" y="292884"/>
            <a:ext cx="693979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References</a:t>
            </a:r>
            <a:endParaRPr lang="en-US" altLang="en-US" sz="2800" kern="0">
              <a:solidFill>
                <a:schemeClr val="accent6"/>
              </a:solidFill>
              <a:cs typeface="Arial"/>
            </a:endParaRPr>
          </a:p>
        </p:txBody>
      </p:sp>
      <p:sp>
        <p:nvSpPr>
          <p:cNvPr id="6" name="Content Placeholder 2"/>
          <p:cNvSpPr>
            <a:spLocks noGrp="1"/>
          </p:cNvSpPr>
          <p:nvPr>
            <p:ph idx="1"/>
          </p:nvPr>
        </p:nvSpPr>
        <p:spPr>
          <a:xfrm>
            <a:off x="0" y="1600200"/>
            <a:ext cx="9144000" cy="4343400"/>
          </a:xfrm>
        </p:spPr>
        <p:txBody>
          <a:bodyPr/>
          <a:lstStyle/>
          <a:p>
            <a:r>
              <a:rPr lang="en-CA" sz="2000" dirty="0"/>
              <a:t>MILSTD 6017A</a:t>
            </a:r>
            <a:endParaRPr lang="en-CA" sz="2000" dirty="0">
              <a:cs typeface="Arial"/>
            </a:endParaRPr>
          </a:p>
          <a:p>
            <a:endParaRPr lang="en-CA" sz="2000" dirty="0">
              <a:cs typeface="Arial"/>
            </a:endParaRPr>
          </a:p>
          <a:p>
            <a:r>
              <a:rPr lang="en-CA" sz="2000" dirty="0"/>
              <a:t>STANAG 5519</a:t>
            </a:r>
            <a:endParaRPr lang="en-CA" sz="2000" dirty="0">
              <a:cs typeface="Arial"/>
            </a:endParaRPr>
          </a:p>
          <a:p>
            <a:endParaRPr lang="en-CA" sz="2000" dirty="0">
              <a:cs typeface="Arial"/>
            </a:endParaRPr>
          </a:p>
          <a:p>
            <a:r>
              <a:rPr lang="en-CA" sz="2000" dirty="0"/>
              <a:t>WWW.</a:t>
            </a:r>
            <a:endParaRPr lang="en-CA" sz="2000" dirty="0">
              <a:cs typeface="Arial"/>
            </a:endParaRPr>
          </a:p>
          <a:p>
            <a:pPr marL="0" indent="0">
              <a:buNone/>
            </a:pPr>
            <a:endParaRPr lang="en-CA" sz="2000" dirty="0">
              <a:cs typeface="Arial"/>
            </a:endParaRPr>
          </a:p>
          <a:p>
            <a:r>
              <a:rPr lang="en-CA" sz="2000" dirty="0"/>
              <a:t>MIL-STD-188-220</a:t>
            </a:r>
            <a:endParaRPr lang="en-CA" sz="2000" dirty="0">
              <a:cs typeface="Arial"/>
            </a:endParaRPr>
          </a:p>
          <a:p>
            <a:endParaRPr lang="en-CA" sz="2000" dirty="0">
              <a:cs typeface="Arial"/>
            </a:endParaRPr>
          </a:p>
          <a:p>
            <a:r>
              <a:rPr lang="en-CA" sz="2000" dirty="0"/>
              <a:t>Understanding Voice and Data Link Networking</a:t>
            </a:r>
            <a:endParaRPr lang="en-CA" sz="2000" dirty="0">
              <a:cs typeface="Arial"/>
            </a:endParaRPr>
          </a:p>
          <a:p>
            <a:pPr marL="0" indent="0">
              <a:buNone/>
            </a:pPr>
            <a:endParaRPr lang="en-CA" sz="2400"/>
          </a:p>
        </p:txBody>
      </p:sp>
    </p:spTree>
    <p:extLst>
      <p:ext uri="{BB962C8B-B14F-4D97-AF65-F5344CB8AC3E}">
        <p14:creationId xmlns:p14="http://schemas.microsoft.com/office/powerpoint/2010/main" val="1251806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2050" y="10236"/>
            <a:ext cx="7010400" cy="1143000"/>
          </a:xfrm>
        </p:spPr>
        <p:txBody>
          <a:bodyPr/>
          <a:lstStyle/>
          <a:p>
            <a:pPr algn="ctr" eaLnBrk="1" hangingPunct="1"/>
            <a:r>
              <a:rPr lang="en-US" altLang="en-US" sz="2800" b="1">
                <a:solidFill>
                  <a:schemeClr val="accent6"/>
                </a:solidFill>
                <a:latin typeface="+mn-lt"/>
              </a:rPr>
              <a:t>K Series Message Definition</a:t>
            </a:r>
            <a:endParaRPr lang="en-US" altLang="en-US" sz="2800" b="1">
              <a:solidFill>
                <a:schemeClr val="accent6"/>
              </a:solidFill>
              <a:latin typeface="+mn-lt"/>
              <a:cs typeface="Arial"/>
            </a:endParaRPr>
          </a:p>
        </p:txBody>
      </p:sp>
      <p:sp>
        <p:nvSpPr>
          <p:cNvPr id="3" name="Content Placeholder 2"/>
          <p:cNvSpPr>
            <a:spLocks noGrp="1"/>
          </p:cNvSpPr>
          <p:nvPr>
            <p:ph idx="1"/>
          </p:nvPr>
        </p:nvSpPr>
        <p:spPr/>
        <p:txBody>
          <a:bodyPr/>
          <a:lstStyle/>
          <a:p>
            <a:r>
              <a:rPr lang="en-CA" sz="2000" dirty="0"/>
              <a:t>K-series binary variable message format is medium independent. The VMF message format used is a bit-oriented digital information standard incorporating a variable message length and providing a common means of exchanging data among combat units at different organizational levels. </a:t>
            </a:r>
            <a:endParaRPr lang="en-CA" sz="2000">
              <a:cs typeface="Aria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3600" y="3581400"/>
            <a:ext cx="4876800" cy="2599944"/>
          </a:xfrm>
          <a:prstGeom prst="rect">
            <a:avLst/>
          </a:prstGeom>
        </p:spPr>
      </p:pic>
    </p:spTree>
    <p:extLst>
      <p:ext uri="{BB962C8B-B14F-4D97-AF65-F5344CB8AC3E}">
        <p14:creationId xmlns:p14="http://schemas.microsoft.com/office/powerpoint/2010/main" val="2194033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5500" y="-17060"/>
            <a:ext cx="4953000" cy="1143000"/>
          </a:xfrm>
        </p:spPr>
        <p:txBody>
          <a:bodyPr/>
          <a:lstStyle/>
          <a:p>
            <a:r>
              <a:rPr lang="en-US" sz="2800" b="1">
                <a:solidFill>
                  <a:schemeClr val="accent6"/>
                </a:solidFill>
                <a:latin typeface="+mn-lt"/>
              </a:rPr>
              <a:t>K Series Message Types</a:t>
            </a:r>
            <a:endParaRPr lang="en-CA" sz="2800">
              <a:solidFill>
                <a:schemeClr val="accent6"/>
              </a:solidFill>
              <a:latin typeface="+mn-lt"/>
              <a:cs typeface="Arial"/>
            </a:endParaRPr>
          </a:p>
        </p:txBody>
      </p:sp>
      <p:sp>
        <p:nvSpPr>
          <p:cNvPr id="3" name="Content Placeholder 2"/>
          <p:cNvSpPr>
            <a:spLocks noGrp="1"/>
          </p:cNvSpPr>
          <p:nvPr>
            <p:ph idx="1"/>
          </p:nvPr>
        </p:nvSpPr>
        <p:spPr>
          <a:xfrm>
            <a:off x="21040" y="1129352"/>
            <a:ext cx="9144000" cy="4966648"/>
          </a:xfrm>
        </p:spPr>
        <p:txBody>
          <a:bodyPr/>
          <a:lstStyle/>
          <a:p>
            <a:r>
              <a:rPr lang="en-CA" sz="2000" dirty="0"/>
              <a:t>K00 - NETWORK CONTROL  </a:t>
            </a:r>
            <a:endParaRPr lang="en-CA" sz="2000" dirty="0">
              <a:cs typeface="Arial"/>
            </a:endParaRPr>
          </a:p>
          <a:p>
            <a:r>
              <a:rPr lang="en-CA" sz="2000" dirty="0"/>
              <a:t>K01 - GENERAL INFORMATION EXCHANGE  </a:t>
            </a:r>
            <a:endParaRPr lang="en-CA" sz="2000" dirty="0">
              <a:cs typeface="Arial"/>
            </a:endParaRPr>
          </a:p>
          <a:p>
            <a:r>
              <a:rPr lang="en-CA" sz="2000" dirty="0"/>
              <a:t>K02 - FIRE SUPPORT OPERATIONS  </a:t>
            </a:r>
            <a:endParaRPr lang="en-CA" sz="2000" dirty="0">
              <a:cs typeface="Arial"/>
            </a:endParaRPr>
          </a:p>
          <a:p>
            <a:r>
              <a:rPr lang="en-CA" sz="2000" dirty="0"/>
              <a:t>K03 - AIR OPERATIONS  </a:t>
            </a:r>
            <a:endParaRPr lang="en-CA" sz="2000" dirty="0">
              <a:cs typeface="Arial"/>
            </a:endParaRPr>
          </a:p>
          <a:p>
            <a:r>
              <a:rPr lang="en-CA" sz="2000" dirty="0"/>
              <a:t>K04 - INTELLIGENCE OPERATIONS  </a:t>
            </a:r>
            <a:endParaRPr lang="en-CA" sz="2000" dirty="0">
              <a:cs typeface="Arial"/>
            </a:endParaRPr>
          </a:p>
          <a:p>
            <a:r>
              <a:rPr lang="en-CA" sz="2000" dirty="0"/>
              <a:t>K05 - LAND COMBAT OPERATIONS  </a:t>
            </a:r>
            <a:endParaRPr lang="en-CA" sz="2000" dirty="0">
              <a:cs typeface="Arial"/>
            </a:endParaRPr>
          </a:p>
          <a:p>
            <a:r>
              <a:rPr lang="en-CA" sz="2000" dirty="0"/>
              <a:t>K06 - MARITIME OPERATIONS  </a:t>
            </a:r>
            <a:endParaRPr lang="en-CA" sz="2000" dirty="0">
              <a:cs typeface="Arial"/>
            </a:endParaRPr>
          </a:p>
          <a:p>
            <a:r>
              <a:rPr lang="en-CA" sz="2000" dirty="0"/>
              <a:t>K07 - COMBAT SERVICE SUPPORT </a:t>
            </a:r>
            <a:endParaRPr lang="en-CA" sz="2000" dirty="0">
              <a:cs typeface="Arial"/>
            </a:endParaRPr>
          </a:p>
          <a:p>
            <a:r>
              <a:rPr lang="en-CA" sz="2000" dirty="0"/>
              <a:t>K08 - SPECIAL OPERATIONS  </a:t>
            </a:r>
            <a:endParaRPr lang="en-CA" sz="2000" dirty="0">
              <a:cs typeface="Arial"/>
            </a:endParaRPr>
          </a:p>
          <a:p>
            <a:r>
              <a:rPr lang="en-CA" sz="2000" dirty="0"/>
              <a:t>K09 - JOINT TASK FORCE (JTF) OPERATIONS CONTROL</a:t>
            </a:r>
            <a:endParaRPr lang="en-CA" sz="2000" dirty="0">
              <a:cs typeface="Arial"/>
            </a:endParaRPr>
          </a:p>
          <a:p>
            <a:r>
              <a:rPr lang="en-CA" sz="2000" dirty="0"/>
              <a:t>K10 - AIR DEFENSE/AIR SPACE CONTROL</a:t>
            </a:r>
            <a:endParaRPr lang="en-CA" sz="2000" dirty="0">
              <a:cs typeface="Arial"/>
            </a:endParaRPr>
          </a:p>
        </p:txBody>
      </p:sp>
    </p:spTree>
    <p:extLst>
      <p:ext uri="{BB962C8B-B14F-4D97-AF65-F5344CB8AC3E}">
        <p14:creationId xmlns:p14="http://schemas.microsoft.com/office/powerpoint/2010/main" val="40641745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095500" y="-17060"/>
            <a:ext cx="4953000" cy="1143000"/>
          </a:xfrm>
        </p:spPr>
        <p:txBody>
          <a:bodyPr/>
          <a:lstStyle/>
          <a:p>
            <a:r>
              <a:rPr lang="en-US" sz="2800" b="1">
                <a:solidFill>
                  <a:schemeClr val="accent6"/>
                </a:solidFill>
                <a:latin typeface="+mn-lt"/>
              </a:rPr>
              <a:t>K Series Message Types</a:t>
            </a:r>
            <a:endParaRPr lang="en-CA" sz="2800">
              <a:solidFill>
                <a:schemeClr val="accent6"/>
              </a:solidFill>
              <a:latin typeface="+mn-lt"/>
              <a:cs typeface="Arial"/>
            </a:endParaRPr>
          </a:p>
        </p:txBody>
      </p:sp>
      <p:sp>
        <p:nvSpPr>
          <p:cNvPr id="3" name="Content Placeholder 2"/>
          <p:cNvSpPr>
            <a:spLocks noGrp="1"/>
          </p:cNvSpPr>
          <p:nvPr>
            <p:ph idx="1"/>
          </p:nvPr>
        </p:nvSpPr>
        <p:spPr>
          <a:xfrm>
            <a:off x="21040" y="1129352"/>
            <a:ext cx="9144000" cy="4966648"/>
          </a:xfrm>
        </p:spPr>
        <p:txBody>
          <a:bodyPr/>
          <a:lstStyle/>
          <a:p>
            <a:r>
              <a:rPr lang="en-CA" sz="2000" dirty="0"/>
              <a:t>K00 - NETWORK CONTROL</a:t>
            </a:r>
            <a:endParaRPr lang="en-CA" sz="2000" dirty="0">
              <a:cs typeface="Arial"/>
            </a:endParaRPr>
          </a:p>
          <a:p>
            <a:endParaRPr lang="en-CA" sz="2000" dirty="0">
              <a:cs typeface="Arial"/>
            </a:endParaRPr>
          </a:p>
          <a:p>
            <a:r>
              <a:rPr lang="en-CA" sz="2000" dirty="0"/>
              <a:t>Network Control messages support the establishment and maintenance of the digital data links, or "networks", that use the VMF messages. </a:t>
            </a:r>
            <a:endParaRPr lang="en-CA" sz="2000" dirty="0">
              <a:cs typeface="Arial"/>
            </a:endParaRPr>
          </a:p>
          <a:p>
            <a:pPr marL="0" indent="0">
              <a:buNone/>
            </a:pPr>
            <a:endParaRPr lang="en-CA" sz="2000">
              <a:cs typeface="Arial"/>
            </a:endParaRPr>
          </a:p>
          <a:p>
            <a:r>
              <a:rPr lang="en-CA" sz="2000" dirty="0"/>
              <a:t>The term "network" may be interpreted as a collection of connected systems (i.e., single channel radios, satellites, personal communication systems (PCSs)), switching systems, local or wide area networks (LANs or WANs), and tactical intranets used singularly or in a variety of combinations.   </a:t>
            </a:r>
            <a:endParaRPr lang="en-CA" sz="2000" dirty="0">
              <a:cs typeface="Arial"/>
            </a:endParaRPr>
          </a:p>
        </p:txBody>
      </p:sp>
    </p:spTree>
    <p:extLst>
      <p:ext uri="{BB962C8B-B14F-4D97-AF65-F5344CB8AC3E}">
        <p14:creationId xmlns:p14="http://schemas.microsoft.com/office/powerpoint/2010/main" val="292711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095500" y="-17060"/>
            <a:ext cx="4953000" cy="1143000"/>
          </a:xfrm>
        </p:spPr>
        <p:txBody>
          <a:bodyPr/>
          <a:lstStyle/>
          <a:p>
            <a:r>
              <a:rPr lang="en-US" sz="2800" b="1">
                <a:solidFill>
                  <a:schemeClr val="accent6"/>
                </a:solidFill>
                <a:latin typeface="+mn-lt"/>
              </a:rPr>
              <a:t>K Series Message Types</a:t>
            </a:r>
            <a:endParaRPr lang="en-CA" sz="2800">
              <a:solidFill>
                <a:schemeClr val="accent6"/>
              </a:solidFill>
              <a:latin typeface="+mn-lt"/>
              <a:cs typeface="Arial"/>
            </a:endParaRPr>
          </a:p>
        </p:txBody>
      </p:sp>
      <p:sp>
        <p:nvSpPr>
          <p:cNvPr id="3" name="Content Placeholder 2"/>
          <p:cNvSpPr>
            <a:spLocks noGrp="1"/>
          </p:cNvSpPr>
          <p:nvPr>
            <p:ph idx="1"/>
          </p:nvPr>
        </p:nvSpPr>
        <p:spPr>
          <a:xfrm>
            <a:off x="21040" y="1129352"/>
            <a:ext cx="9144000" cy="4966648"/>
          </a:xfrm>
        </p:spPr>
        <p:txBody>
          <a:bodyPr/>
          <a:lstStyle/>
          <a:p>
            <a:r>
              <a:rPr lang="en-CA" sz="2000" dirty="0"/>
              <a:t>K01 – GENERAL INFORMATION EXCHANGE</a:t>
            </a:r>
            <a:endParaRPr lang="en-CA" sz="2000" dirty="0">
              <a:cs typeface="Arial"/>
            </a:endParaRPr>
          </a:p>
          <a:p>
            <a:endParaRPr lang="en-CA" sz="2000" dirty="0">
              <a:cs typeface="Arial"/>
            </a:endParaRPr>
          </a:p>
          <a:p>
            <a:r>
              <a:rPr lang="en-CA" sz="2000" dirty="0"/>
              <a:t>General Information Exchange messages pertain to information that is common to more than one of the VMF functional areas or does not fit into any of the joint functional areas.  Common use messages and the free text message are included in this functional area. </a:t>
            </a:r>
            <a:endParaRPr lang="en-CA" sz="2000" dirty="0">
              <a:cs typeface="Arial"/>
            </a:endParaRPr>
          </a:p>
        </p:txBody>
      </p:sp>
    </p:spTree>
    <p:extLst>
      <p:ext uri="{BB962C8B-B14F-4D97-AF65-F5344CB8AC3E}">
        <p14:creationId xmlns:p14="http://schemas.microsoft.com/office/powerpoint/2010/main" val="3584097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095500" y="-17060"/>
            <a:ext cx="4953000" cy="1143000"/>
          </a:xfrm>
        </p:spPr>
        <p:txBody>
          <a:bodyPr/>
          <a:lstStyle/>
          <a:p>
            <a:r>
              <a:rPr lang="en-US" sz="2800" b="1">
                <a:solidFill>
                  <a:schemeClr val="accent6"/>
                </a:solidFill>
                <a:latin typeface="+mn-lt"/>
              </a:rPr>
              <a:t>K Series Message Types</a:t>
            </a:r>
            <a:endParaRPr lang="en-CA" sz="2800">
              <a:solidFill>
                <a:schemeClr val="accent6"/>
              </a:solidFill>
              <a:latin typeface="+mn-lt"/>
              <a:cs typeface="Arial"/>
            </a:endParaRPr>
          </a:p>
        </p:txBody>
      </p:sp>
      <p:sp>
        <p:nvSpPr>
          <p:cNvPr id="3" name="Content Placeholder 2"/>
          <p:cNvSpPr>
            <a:spLocks noGrp="1"/>
          </p:cNvSpPr>
          <p:nvPr>
            <p:ph idx="1"/>
          </p:nvPr>
        </p:nvSpPr>
        <p:spPr>
          <a:xfrm>
            <a:off x="21040" y="1129352"/>
            <a:ext cx="9144000" cy="4966648"/>
          </a:xfrm>
        </p:spPr>
        <p:txBody>
          <a:bodyPr/>
          <a:lstStyle/>
          <a:p>
            <a:r>
              <a:rPr lang="en-CA" sz="2000" dirty="0"/>
              <a:t>K02 – FIRE SUPPORT OPERATIONS</a:t>
            </a:r>
            <a:endParaRPr lang="en-CA" sz="2000" dirty="0">
              <a:cs typeface="Arial"/>
            </a:endParaRPr>
          </a:p>
          <a:p>
            <a:endParaRPr lang="en-CA" sz="2000" dirty="0">
              <a:cs typeface="Arial"/>
            </a:endParaRPr>
          </a:p>
          <a:p>
            <a:r>
              <a:rPr lang="en-CA" sz="2000" dirty="0"/>
              <a:t>Fire support operations include direct and indirect surface-to-surface artillery (SSA) and mortar fire, naval surface fire support (NSFS), close air support (CAS), and assault support.  The functions of fire support are technical fire control, tactical fire control, fire support coordination, fire planning, target intelligence, survey data, meteorological data, support and sustainment, and fire unit status. </a:t>
            </a:r>
            <a:endParaRPr lang="en-CA" sz="2000" dirty="0">
              <a:cs typeface="Arial"/>
            </a:endParaRPr>
          </a:p>
        </p:txBody>
      </p:sp>
    </p:spTree>
    <p:extLst>
      <p:ext uri="{BB962C8B-B14F-4D97-AF65-F5344CB8AC3E}">
        <p14:creationId xmlns:p14="http://schemas.microsoft.com/office/powerpoint/2010/main" val="4157878694"/>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43F5FDE-CBFA-4824-89C3-0BE53112A811}">
  <ds:schemaRefs>
    <ds:schemaRef ds:uri="http://schemas.microsoft.com/sharepoint/v3/contenttype/forms"/>
  </ds:schemaRefs>
</ds:datastoreItem>
</file>

<file path=customXml/itemProps2.xml><?xml version="1.0" encoding="utf-8"?>
<ds:datastoreItem xmlns:ds="http://schemas.openxmlformats.org/officeDocument/2006/customXml" ds:itemID="{3BD28AB8-2528-465C-81EF-CDFD686B5ABA}">
  <ds:schemaRefs>
    <ds:schemaRef ds:uri="4e4e7067-1b66-4815-83c0-e5717f015141"/>
    <ds:schemaRef ds:uri="c849b990-5f49-4754-9b71-10ab8b44beb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BFD9029B-837A-4252-8B44-E677F1BE4D31}">
  <ds:schemaRefs>
    <ds:schemaRef ds:uri="http://schemas.microsoft.com/sharepoint/events"/>
  </ds:schemaRefs>
</ds:datastoreItem>
</file>

<file path=customXml/itemProps4.xml><?xml version="1.0" encoding="utf-8"?>
<ds:datastoreItem xmlns:ds="http://schemas.openxmlformats.org/officeDocument/2006/customXml" ds:itemID="{D2F67570-1379-4A64-A02F-6A0A09EF8BD3}">
  <ds:schemaRefs>
    <ds:schemaRef ds:uri="4e4e7067-1b66-4815-83c0-e5717f015141"/>
    <ds:schemaRef ds:uri="957318fd-b9ae-4514-bc89-1e58a167728b"/>
    <ds:schemaRef ds:uri="f9c68e3b-b0b8-4bfd-804b-9cf766a9da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21</Slides>
  <Notes>4</Notes>
  <HiddenSlides>11</HiddenSlide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CF background</vt:lpstr>
      <vt:lpstr>PowerPoint Presentation</vt:lpstr>
      <vt:lpstr>PowerPoint Presentation</vt:lpstr>
      <vt:lpstr>PowerPoint Presentation</vt:lpstr>
      <vt:lpstr>PowerPoint Presentation</vt:lpstr>
      <vt:lpstr>K Series Message Definition</vt:lpstr>
      <vt:lpstr>K Series Message Types</vt:lpstr>
      <vt:lpstr>K Series Message Types</vt:lpstr>
      <vt:lpstr>K Series Message Types</vt:lpstr>
      <vt:lpstr>K Series Message Types</vt:lpstr>
      <vt:lpstr>K Series Message Types</vt:lpstr>
      <vt:lpstr>K Series Message Types</vt:lpstr>
      <vt:lpstr>K Series Message Types</vt:lpstr>
      <vt:lpstr>K Series Message Types</vt:lpstr>
      <vt:lpstr>K Series Message Types</vt:lpstr>
      <vt:lpstr>K Series Message Types</vt:lpstr>
      <vt:lpstr>K Series Message Types</vt:lpstr>
      <vt:lpstr>K Series Message Types</vt:lpstr>
      <vt:lpstr>K Series Message Example</vt:lpstr>
      <vt:lpstr>VMF Message Example</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revision>153</cp:revision>
  <dcterms:created xsi:type="dcterms:W3CDTF">2011-01-05T13:27:31Z</dcterms:created>
  <dcterms:modified xsi:type="dcterms:W3CDTF">2021-02-16T14:38:25Z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