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23"/>
  </p:notesMasterIdLst>
  <p:handoutMasterIdLst>
    <p:handoutMasterId r:id="rId24"/>
  </p:handoutMasterIdLst>
  <p:sldIdLst>
    <p:sldId id="258" r:id="rId6"/>
    <p:sldId id="288" r:id="rId7"/>
    <p:sldId id="267" r:id="rId8"/>
    <p:sldId id="331" r:id="rId9"/>
    <p:sldId id="311" r:id="rId10"/>
    <p:sldId id="309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2" r:id="rId20"/>
    <p:sldId id="332" r:id="rId21"/>
    <p:sldId id="307" r:id="rId22"/>
  </p:sldIdLst>
  <p:sldSz cx="9144000" cy="6858000" type="screen4x3"/>
  <p:notesSz cx="6985000" cy="9271000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FF98"/>
    <a:srgbClr val="FF9900"/>
    <a:srgbClr val="FF5050"/>
    <a:srgbClr val="FFFF99"/>
    <a:srgbClr val="99FF99"/>
    <a:srgbClr val="0000FF"/>
    <a:srgbClr val="00E063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FE6657-F2F6-4539-84FE-A01A3B765F93}" v="250" dt="2021-02-10T16:33:47.574"/>
    <p1510:client id="{4B208B02-D060-4419-A720-442C03CADD80}" v="12" dt="2021-04-13T13:49:12.473"/>
    <p1510:client id="{DDE12D58-968B-4734-86AE-14933FE15E05}" v="92" dt="2021-02-11T16:06:20.5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727" autoAdjust="0"/>
    <p:restoredTop sz="73801" autoAdjust="0"/>
  </p:normalViewPr>
  <p:slideViewPr>
    <p:cSldViewPr>
      <p:cViewPr varScale="1">
        <p:scale>
          <a:sx n="84" d="100"/>
          <a:sy n="84" d="100"/>
        </p:scale>
        <p:origin x="19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8FE6657-F2F6-4539-84FE-A01A3B765F93}"/>
    <pc:docChg chg="modSld">
      <pc:chgData name="" userId="" providerId="" clId="Web-{18FE6657-F2F6-4539-84FE-A01A3B765F93}" dt="2021-02-10T16:08:31.061" v="1" actId="20577"/>
      <pc:docMkLst>
        <pc:docMk/>
      </pc:docMkLst>
      <pc:sldChg chg="modSp">
        <pc:chgData name="" userId="" providerId="" clId="Web-{18FE6657-F2F6-4539-84FE-A01A3B765F93}" dt="2021-02-10T16:08:31.061" v="1" actId="20577"/>
        <pc:sldMkLst>
          <pc:docMk/>
          <pc:sldMk cId="0" sldId="258"/>
        </pc:sldMkLst>
        <pc:spChg chg="mod">
          <ac:chgData name="" userId="" providerId="" clId="Web-{18FE6657-F2F6-4539-84FE-A01A3B765F93}" dt="2021-02-10T16:08:31.061" v="1" actId="20577"/>
          <ac:spMkLst>
            <pc:docMk/>
            <pc:sldMk cId="0" sldId="258"/>
            <ac:spMk id="7" creationId="{00000000-0000-0000-0000-000000000000}"/>
          </ac:spMkLst>
        </pc:spChg>
      </pc:sldChg>
    </pc:docChg>
  </pc:docChgLst>
  <pc:docChgLst>
    <pc:chgData clId="Web-{DDE12D58-968B-4734-86AE-14933FE15E05}"/>
    <pc:docChg chg="modSld">
      <pc:chgData name="" userId="" providerId="" clId="Web-{DDE12D58-968B-4734-86AE-14933FE15E05}" dt="2021-02-11T15:59:29.022" v="1" actId="14100"/>
      <pc:docMkLst>
        <pc:docMk/>
      </pc:docMkLst>
      <pc:sldChg chg="modSp">
        <pc:chgData name="" userId="" providerId="" clId="Web-{DDE12D58-968B-4734-86AE-14933FE15E05}" dt="2021-02-11T15:59:29.022" v="1" actId="14100"/>
        <pc:sldMkLst>
          <pc:docMk/>
          <pc:sldMk cId="0" sldId="258"/>
        </pc:sldMkLst>
        <pc:spChg chg="mod">
          <ac:chgData name="" userId="" providerId="" clId="Web-{DDE12D58-968B-4734-86AE-14933FE15E05}" dt="2021-02-11T15:59:29.022" v="1" actId="14100"/>
          <ac:spMkLst>
            <pc:docMk/>
            <pc:sldMk cId="0" sldId="258"/>
            <ac:spMk id="7" creationId="{00000000-0000-0000-0000-000000000000}"/>
          </ac:spMkLst>
        </pc:spChg>
      </pc:sldChg>
    </pc:docChg>
  </pc:docChgLst>
  <pc:docChgLst>
    <pc:chgData name="Clifford MWO A@1 Cdn Air Div HQ@Defence365" userId="S::andreena.clifford@ecn.forces.gc.ca::8c0599c3-9f04-4168-af0f-913c553b88cb" providerId="AD" clId="Web-{4B208B02-D060-4419-A720-442C03CADD80}"/>
    <pc:docChg chg="modSld">
      <pc:chgData name="Clifford MWO A@1 Cdn Air Div HQ@Defence365" userId="S::andreena.clifford@ecn.forces.gc.ca::8c0599c3-9f04-4168-af0f-913c553b88cb" providerId="AD" clId="Web-{4B208B02-D060-4419-A720-442C03CADD80}" dt="2021-04-13T13:49:12.473" v="11" actId="14100"/>
      <pc:docMkLst>
        <pc:docMk/>
      </pc:docMkLst>
      <pc:sldChg chg="modSp">
        <pc:chgData name="Clifford MWO A@1 Cdn Air Div HQ@Defence365" userId="S::andreena.clifford@ecn.forces.gc.ca::8c0599c3-9f04-4168-af0f-913c553b88cb" providerId="AD" clId="Web-{4B208B02-D060-4419-A720-442C03CADD80}" dt="2021-04-13T13:48:09.409" v="0" actId="14100"/>
        <pc:sldMkLst>
          <pc:docMk/>
          <pc:sldMk cId="2374275874" sldId="309"/>
        </pc:sldMkLst>
        <pc:picChg chg="mod">
          <ac:chgData name="Clifford MWO A@1 Cdn Air Div HQ@Defence365" userId="S::andreena.clifford@ecn.forces.gc.ca::8c0599c3-9f04-4168-af0f-913c553b88cb" providerId="AD" clId="Web-{4B208B02-D060-4419-A720-442C03CADD80}" dt="2021-04-13T13:48:09.409" v="0" actId="14100"/>
          <ac:picMkLst>
            <pc:docMk/>
            <pc:sldMk cId="2374275874" sldId="309"/>
            <ac:picMk id="3" creationId="{5B38423A-C57C-46BC-B0FA-2BA504414166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4B208B02-D060-4419-A720-442C03CADD80}" dt="2021-04-13T13:48:18.581" v="1" actId="14100"/>
        <pc:sldMkLst>
          <pc:docMk/>
          <pc:sldMk cId="1411052059" sldId="313"/>
        </pc:sldMkLst>
        <pc:picChg chg="mod">
          <ac:chgData name="Clifford MWO A@1 Cdn Air Div HQ@Defence365" userId="S::andreena.clifford@ecn.forces.gc.ca::8c0599c3-9f04-4168-af0f-913c553b88cb" providerId="AD" clId="Web-{4B208B02-D060-4419-A720-442C03CADD80}" dt="2021-04-13T13:48:18.581" v="1" actId="14100"/>
          <ac:picMkLst>
            <pc:docMk/>
            <pc:sldMk cId="1411052059" sldId="313"/>
            <ac:picMk id="4" creationId="{7ACA3C22-E565-4B9C-B673-CF8B866F35C7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4B208B02-D060-4419-A720-442C03CADD80}" dt="2021-04-13T13:48:30.019" v="2" actId="14100"/>
        <pc:sldMkLst>
          <pc:docMk/>
          <pc:sldMk cId="462752003" sldId="314"/>
        </pc:sldMkLst>
        <pc:picChg chg="mod">
          <ac:chgData name="Clifford MWO A@1 Cdn Air Div HQ@Defence365" userId="S::andreena.clifford@ecn.forces.gc.ca::8c0599c3-9f04-4168-af0f-913c553b88cb" providerId="AD" clId="Web-{4B208B02-D060-4419-A720-442C03CADD80}" dt="2021-04-13T13:48:30.019" v="2" actId="14100"/>
          <ac:picMkLst>
            <pc:docMk/>
            <pc:sldMk cId="462752003" sldId="314"/>
            <ac:picMk id="4" creationId="{27030DDF-979B-47B0-9791-7C80DFDAE921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4B208B02-D060-4419-A720-442C03CADD80}" dt="2021-04-13T13:48:34.488" v="3" actId="14100"/>
        <pc:sldMkLst>
          <pc:docMk/>
          <pc:sldMk cId="13245686" sldId="315"/>
        </pc:sldMkLst>
        <pc:picChg chg="mod">
          <ac:chgData name="Clifford MWO A@1 Cdn Air Div HQ@Defence365" userId="S::andreena.clifford@ecn.forces.gc.ca::8c0599c3-9f04-4168-af0f-913c553b88cb" providerId="AD" clId="Web-{4B208B02-D060-4419-A720-442C03CADD80}" dt="2021-04-13T13:48:34.488" v="3" actId="14100"/>
          <ac:picMkLst>
            <pc:docMk/>
            <pc:sldMk cId="13245686" sldId="315"/>
            <ac:picMk id="4" creationId="{D97EAF13-E654-423B-8807-964E73810F5A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4B208B02-D060-4419-A720-442C03CADD80}" dt="2021-04-13T13:48:41.925" v="5" actId="14100"/>
        <pc:sldMkLst>
          <pc:docMk/>
          <pc:sldMk cId="3936535068" sldId="316"/>
        </pc:sldMkLst>
        <pc:picChg chg="mod">
          <ac:chgData name="Clifford MWO A@1 Cdn Air Div HQ@Defence365" userId="S::andreena.clifford@ecn.forces.gc.ca::8c0599c3-9f04-4168-af0f-913c553b88cb" providerId="AD" clId="Web-{4B208B02-D060-4419-A720-442C03CADD80}" dt="2021-04-13T13:48:41.925" v="5" actId="14100"/>
          <ac:picMkLst>
            <pc:docMk/>
            <pc:sldMk cId="3936535068" sldId="316"/>
            <ac:picMk id="4" creationId="{04232552-5619-4658-9C6E-5C0ADB745F5C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4B208B02-D060-4419-A720-442C03CADD80}" dt="2021-04-13T13:48:53.847" v="7" actId="14100"/>
        <pc:sldMkLst>
          <pc:docMk/>
          <pc:sldMk cId="3716535999" sldId="318"/>
        </pc:sldMkLst>
        <pc:picChg chg="mod">
          <ac:chgData name="Clifford MWO A@1 Cdn Air Div HQ@Defence365" userId="S::andreena.clifford@ecn.forces.gc.ca::8c0599c3-9f04-4168-af0f-913c553b88cb" providerId="AD" clId="Web-{4B208B02-D060-4419-A720-442C03CADD80}" dt="2021-04-13T13:48:53.847" v="7" actId="14100"/>
          <ac:picMkLst>
            <pc:docMk/>
            <pc:sldMk cId="3716535999" sldId="318"/>
            <ac:picMk id="4" creationId="{7D1CA708-0911-4ECE-9BE4-23E5D05F12F4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4B208B02-D060-4419-A720-442C03CADD80}" dt="2021-04-13T13:49:00.332" v="8" actId="14100"/>
        <pc:sldMkLst>
          <pc:docMk/>
          <pc:sldMk cId="1386778787" sldId="319"/>
        </pc:sldMkLst>
        <pc:picChg chg="mod">
          <ac:chgData name="Clifford MWO A@1 Cdn Air Div HQ@Defence365" userId="S::andreena.clifford@ecn.forces.gc.ca::8c0599c3-9f04-4168-af0f-913c553b88cb" providerId="AD" clId="Web-{4B208B02-D060-4419-A720-442C03CADD80}" dt="2021-04-13T13:49:00.332" v="8" actId="14100"/>
          <ac:picMkLst>
            <pc:docMk/>
            <pc:sldMk cId="1386778787" sldId="319"/>
            <ac:picMk id="4" creationId="{F561D6F0-92DE-400F-A596-C272533BA1E6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4B208B02-D060-4419-A720-442C03CADD80}" dt="2021-04-13T13:49:04.895" v="9" actId="14100"/>
        <pc:sldMkLst>
          <pc:docMk/>
          <pc:sldMk cId="1475064512" sldId="320"/>
        </pc:sldMkLst>
        <pc:picChg chg="mod">
          <ac:chgData name="Clifford MWO A@1 Cdn Air Div HQ@Defence365" userId="S::andreena.clifford@ecn.forces.gc.ca::8c0599c3-9f04-4168-af0f-913c553b88cb" providerId="AD" clId="Web-{4B208B02-D060-4419-A720-442C03CADD80}" dt="2021-04-13T13:49:04.895" v="9" actId="14100"/>
          <ac:picMkLst>
            <pc:docMk/>
            <pc:sldMk cId="1475064512" sldId="320"/>
            <ac:picMk id="4" creationId="{7596EB2F-D9F5-40CF-8DFB-B5881BB22BC6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4B208B02-D060-4419-A720-442C03CADD80}" dt="2021-04-13T13:49:12.473" v="11" actId="14100"/>
        <pc:sldMkLst>
          <pc:docMk/>
          <pc:sldMk cId="877797004" sldId="322"/>
        </pc:sldMkLst>
        <pc:picChg chg="mod">
          <ac:chgData name="Clifford MWO A@1 Cdn Air Div HQ@Defence365" userId="S::andreena.clifford@ecn.forces.gc.ca::8c0599c3-9f04-4168-af0f-913c553b88cb" providerId="AD" clId="Web-{4B208B02-D060-4419-A720-442C03CADD80}" dt="2021-04-13T13:49:12.473" v="11" actId="14100"/>
          <ac:picMkLst>
            <pc:docMk/>
            <pc:sldMk cId="877797004" sldId="322"/>
            <ac:picMk id="4" creationId="{0B2C94E3-3EFF-4BBB-BA89-E30021351DF0}"/>
          </ac:picMkLst>
        </pc:picChg>
      </pc:sldChg>
    </pc:docChg>
  </pc:docChgLst>
  <pc:docChgLst>
    <pc:chgData name="Sheppard MS JE@MCC RJOC(A)@Defence O365" userId="S::justin.sheppard@ecn.forces.gc.ca::046012a4-b312-4c37-863d-653c3913ec98" providerId="AD" clId="Web-{18FE6657-F2F6-4539-84FE-A01A3B765F93}"/>
    <pc:docChg chg="modSld">
      <pc:chgData name="Sheppard MS JE@MCC RJOC(A)@Defence O365" userId="S::justin.sheppard@ecn.forces.gc.ca::046012a4-b312-4c37-863d-653c3913ec98" providerId="AD" clId="Web-{18FE6657-F2F6-4539-84FE-A01A3B765F93}" dt="2021-02-10T16:33:47.058" v="182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18FE6657-F2F6-4539-84FE-A01A3B765F93}" dt="2021-02-10T16:09:03.420" v="6" actId="1076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08:56.795" v="5" actId="14100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8FE6657-F2F6-4539-84FE-A01A3B765F93}" dt="2021-02-10T16:09:03.420" v="6" actId="1076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14:01.732" v="89" actId="1076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11:14.014" v="54" actId="20577"/>
          <ac:spMkLst>
            <pc:docMk/>
            <pc:sldMk cId="1587703502" sldId="267"/>
            <ac:spMk id="2" creationId="{FF75AC96-87A7-4B3B-855F-6BE6FC6405CD}"/>
          </ac:spMkLst>
        </pc:spChg>
        <pc:spChg chg="mod">
          <ac:chgData name="Sheppard MS JE@MCC RJOC(A)@Defence O365" userId="S::justin.sheppard@ecn.forces.gc.ca::046012a4-b312-4c37-863d-653c3913ec98" providerId="AD" clId="Web-{18FE6657-F2F6-4539-84FE-A01A3B765F93}" dt="2021-02-10T16:14:01.732" v="89" actId="1076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09:13.639" v="7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09:13.639" v="7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33:47.058" v="182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33:47.058" v="182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15:22.763" v="104" actId="20577"/>
        <pc:sldMkLst>
          <pc:docMk/>
          <pc:sldMk cId="2374275874" sldId="309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15:22.763" v="104" actId="20577"/>
          <ac:spMkLst>
            <pc:docMk/>
            <pc:sldMk cId="2374275874" sldId="30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14:33.545" v="96" actId="14100"/>
        <pc:sldMkLst>
          <pc:docMk/>
          <pc:sldMk cId="3061772521" sldId="311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14:33.545" v="96" actId="14100"/>
          <ac:spMkLst>
            <pc:docMk/>
            <pc:sldMk cId="3061772521" sldId="311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15:40.654" v="108" actId="14100"/>
        <pc:sldMkLst>
          <pc:docMk/>
          <pc:sldMk cId="1411052059" sldId="313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15:40.654" v="108" actId="14100"/>
          <ac:spMkLst>
            <pc:docMk/>
            <pc:sldMk cId="1411052059" sldId="31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16:12.263" v="114" actId="14100"/>
        <pc:sldMkLst>
          <pc:docMk/>
          <pc:sldMk cId="462752003" sldId="314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16:12.263" v="114" actId="14100"/>
          <ac:spMkLst>
            <pc:docMk/>
            <pc:sldMk cId="462752003" sldId="314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16:41.560" v="121" actId="14100"/>
        <pc:sldMkLst>
          <pc:docMk/>
          <pc:sldMk cId="13245686" sldId="315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16:41.560" v="121" actId="14100"/>
          <ac:spMkLst>
            <pc:docMk/>
            <pc:sldMk cId="13245686" sldId="315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33:37.074" v="181" actId="1076"/>
        <pc:sldMkLst>
          <pc:docMk/>
          <pc:sldMk cId="1386778787" sldId="319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33:37.074" v="181" actId="1076"/>
          <ac:spMkLst>
            <pc:docMk/>
            <pc:sldMk cId="1386778787" sldId="31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33:09.793" v="173" actId="1076"/>
        <pc:sldMkLst>
          <pc:docMk/>
          <pc:sldMk cId="1475064512" sldId="320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33:09.793" v="173" actId="1076"/>
          <ac:spMkLst>
            <pc:docMk/>
            <pc:sldMk cId="1475064512" sldId="320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32:53.855" v="171" actId="14100"/>
        <pc:sldMkLst>
          <pc:docMk/>
          <pc:sldMk cId="877797004" sldId="322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32:53.855" v="171" actId="14100"/>
          <ac:spMkLst>
            <pc:docMk/>
            <pc:sldMk cId="877797004" sldId="322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13:44.998" v="86" actId="20577"/>
        <pc:sldMkLst>
          <pc:docMk/>
          <pc:sldMk cId="2360854478" sldId="331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13:05.560" v="75" actId="20577"/>
          <ac:spMkLst>
            <pc:docMk/>
            <pc:sldMk cId="2360854478" sldId="331"/>
            <ac:spMk id="2" creationId="{FF75AC96-87A7-4B3B-855F-6BE6FC6405CD}"/>
          </ac:spMkLst>
        </pc:spChg>
        <pc:spChg chg="mod">
          <ac:chgData name="Sheppard MS JE@MCC RJOC(A)@Defence O365" userId="S::justin.sheppard@ecn.forces.gc.ca::046012a4-b312-4c37-863d-653c3913ec98" providerId="AD" clId="Web-{18FE6657-F2F6-4539-84FE-A01A3B765F93}" dt="2021-02-10T16:13:44.998" v="86" actId="20577"/>
          <ac:spMkLst>
            <pc:docMk/>
            <pc:sldMk cId="2360854478" sldId="331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18FE6657-F2F6-4539-84FE-A01A3B765F93}" dt="2021-02-10T16:12:40.732" v="70" actId="1076"/>
          <ac:picMkLst>
            <pc:docMk/>
            <pc:sldMk cId="2360854478" sldId="331"/>
            <ac:picMk id="3" creationId="{BA45ABC5-7D32-41DB-8BCF-4C31AD324607}"/>
          </ac:picMkLst>
        </pc:picChg>
      </pc:sldChg>
      <pc:sldChg chg="modSp">
        <pc:chgData name="Sheppard MS JE@MCC RJOC(A)@Defence O365" userId="S::justin.sheppard@ecn.forces.gc.ca::046012a4-b312-4c37-863d-653c3913ec98" providerId="AD" clId="Web-{18FE6657-F2F6-4539-84FE-A01A3B765F93}" dt="2021-02-10T16:31:39.621" v="159" actId="20577"/>
        <pc:sldMkLst>
          <pc:docMk/>
          <pc:sldMk cId="598405343" sldId="332"/>
        </pc:sldMkLst>
        <pc:spChg chg="mod">
          <ac:chgData name="Sheppard MS JE@MCC RJOC(A)@Defence O365" userId="S::justin.sheppard@ecn.forces.gc.ca::046012a4-b312-4c37-863d-653c3913ec98" providerId="AD" clId="Web-{18FE6657-F2F6-4539-84FE-A01A3B765F93}" dt="2021-02-10T16:31:39.621" v="159" actId="20577"/>
          <ac:spMkLst>
            <pc:docMk/>
            <pc:sldMk cId="598405343" sldId="332"/>
            <ac:spMk id="2" creationId="{F3A92152-89A5-499D-9EF8-8D00DE05B207}"/>
          </ac:spMkLst>
        </pc:spChg>
        <pc:spChg chg="mod">
          <ac:chgData name="Sheppard MS JE@MCC RJOC(A)@Defence O365" userId="S::justin.sheppard@ecn.forces.gc.ca::046012a4-b312-4c37-863d-653c3913ec98" providerId="AD" clId="Web-{18FE6657-F2F6-4539-84FE-A01A3B765F93}" dt="2021-02-10T16:30:44.871" v="129" actId="14100"/>
          <ac:spMkLst>
            <pc:docMk/>
            <pc:sldMk cId="598405343" sldId="332"/>
            <ac:spMk id="5" creationId="{00000000-0000-0000-0000-000000000000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DDE12D58-968B-4734-86AE-14933FE15E05}"/>
    <pc:docChg chg="modSld">
      <pc:chgData name="Sheppard MS JE@MCC RJOC(A)@Defence O365" userId="S::justin.sheppard@ecn.forces.gc.ca::046012a4-b312-4c37-863d-653c3913ec98" providerId="AD" clId="Web-{DDE12D58-968B-4734-86AE-14933FE15E05}" dt="2021-02-11T16:06:20.586" v="87" actId="14100"/>
      <pc:docMkLst>
        <pc:docMk/>
      </pc:docMkLst>
      <pc:sldChg chg="modSp">
        <pc:chgData name="Sheppard MS JE@MCC RJOC(A)@Defence O365" userId="S::justin.sheppard@ecn.forces.gc.ca::046012a4-b312-4c37-863d-653c3913ec98" providerId="AD" clId="Web-{DDE12D58-968B-4734-86AE-14933FE15E05}" dt="2021-02-11T15:59:37.632" v="2" actId="14100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5:59:37.632" v="2" actId="14100"/>
          <ac:spMkLst>
            <pc:docMk/>
            <pc:sldMk cId="0" sldId="258"/>
            <ac:spMk id="7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0:10.710" v="7" actId="14100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0:10.710" v="7" actId="14100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0:53.429" v="18" actId="14100"/>
        <pc:sldMkLst>
          <pc:docMk/>
          <pc:sldMk cId="2374275874" sldId="309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0:53.429" v="18" actId="14100"/>
          <ac:spMkLst>
            <pc:docMk/>
            <pc:sldMk cId="2374275874" sldId="30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0:35.195" v="14" actId="14100"/>
        <pc:sldMkLst>
          <pc:docMk/>
          <pc:sldMk cId="3061772521" sldId="311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0:35.195" v="14" actId="14100"/>
          <ac:spMkLst>
            <pc:docMk/>
            <pc:sldMk cId="3061772521" sldId="311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1:22.382" v="24" actId="14100"/>
        <pc:sldMkLst>
          <pc:docMk/>
          <pc:sldMk cId="1411052059" sldId="313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1:22.382" v="24" actId="14100"/>
          <ac:spMkLst>
            <pc:docMk/>
            <pc:sldMk cId="1411052059" sldId="31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1:50.289" v="30" actId="14100"/>
        <pc:sldMkLst>
          <pc:docMk/>
          <pc:sldMk cId="462752003" sldId="314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1:50.289" v="30" actId="14100"/>
          <ac:spMkLst>
            <pc:docMk/>
            <pc:sldMk cId="462752003" sldId="314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2:11.179" v="35" actId="14100"/>
        <pc:sldMkLst>
          <pc:docMk/>
          <pc:sldMk cId="13245686" sldId="315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2:11.179" v="35" actId="14100"/>
          <ac:spMkLst>
            <pc:docMk/>
            <pc:sldMk cId="13245686" sldId="315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2:45.961" v="43" actId="20577"/>
        <pc:sldMkLst>
          <pc:docMk/>
          <pc:sldMk cId="3936535068" sldId="316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2:45.961" v="43" actId="20577"/>
          <ac:spMkLst>
            <pc:docMk/>
            <pc:sldMk cId="3936535068" sldId="316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3:12.648" v="49" actId="14100"/>
        <pc:sldMkLst>
          <pc:docMk/>
          <pc:sldMk cId="3182271637" sldId="317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3:12.648" v="49" actId="14100"/>
          <ac:spMkLst>
            <pc:docMk/>
            <pc:sldMk cId="3182271637" sldId="31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4:46.820" v="70" actId="14100"/>
        <pc:sldMkLst>
          <pc:docMk/>
          <pc:sldMk cId="3716535999" sldId="318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4:46.820" v="70" actId="14100"/>
          <ac:spMkLst>
            <pc:docMk/>
            <pc:sldMk cId="3716535999" sldId="318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4:32.649" v="69" actId="14100"/>
        <pc:sldMkLst>
          <pc:docMk/>
          <pc:sldMk cId="1386778787" sldId="319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4:32.649" v="69" actId="14100"/>
          <ac:spMkLst>
            <pc:docMk/>
            <pc:sldMk cId="1386778787" sldId="31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5:22.852" v="75" actId="14100"/>
        <pc:sldMkLst>
          <pc:docMk/>
          <pc:sldMk cId="1475064512" sldId="320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5:22.852" v="75" actId="14100"/>
          <ac:spMkLst>
            <pc:docMk/>
            <pc:sldMk cId="1475064512" sldId="320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5:46.461" v="81" actId="14100"/>
        <pc:sldMkLst>
          <pc:docMk/>
          <pc:sldMk cId="877797004" sldId="322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5:46.461" v="81" actId="14100"/>
          <ac:spMkLst>
            <pc:docMk/>
            <pc:sldMk cId="877797004" sldId="322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0:22.257" v="11" actId="14100"/>
        <pc:sldMkLst>
          <pc:docMk/>
          <pc:sldMk cId="2360854478" sldId="331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0:22.257" v="11" actId="14100"/>
          <ac:spMkLst>
            <pc:docMk/>
            <pc:sldMk cId="2360854478" sldId="331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DDE12D58-968B-4734-86AE-14933FE15E05}" dt="2021-02-11T16:06:20.586" v="87" actId="14100"/>
        <pc:sldMkLst>
          <pc:docMk/>
          <pc:sldMk cId="598405343" sldId="332"/>
        </pc:sldMkLst>
        <pc:spChg chg="mod">
          <ac:chgData name="Sheppard MS JE@MCC RJOC(A)@Defence O365" userId="S::justin.sheppard@ecn.forces.gc.ca::046012a4-b312-4c37-863d-653c3913ec98" providerId="AD" clId="Web-{DDE12D58-968B-4734-86AE-14933FE15E05}" dt="2021-02-11T16:06:20.586" v="87" actId="14100"/>
          <ac:spMkLst>
            <pc:docMk/>
            <pc:sldMk cId="598405343" sldId="332"/>
            <ac:spMk id="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84B9AB2-1206-4832-85A8-7CD47150356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716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8BFBBCA8-0C9D-4EC1-B549-96619A5E1B7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70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834455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NETWORK CYCLE STRUCTURE 	Provides information about the LINK 22 network structure.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CONDITIONAL SETID for OTL. (NNCS) IS REQUIRED IF FIELD 4 IN (NNET) EQUALS "DLP", OTHERWISE IT IS PROHIBITED. And the example will be NNCS/-/-/-//.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TOTAL LINK 22 TX SLOTS: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total number of transmission (TX) slots in the Operational Network Cycle Structure (ONCS) of a LINK 22 network, for example: "256".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UNIT LINK 22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Specifies the unit LINK 22 address or special interrupt slot address</a:t>
            </a: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unit LINK 22 address, for example: "00125". Enter "INT:" followed by the special interrupt slot address, for example: "INT:00000".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TX SLOT SIZE: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L22 MINI SLOTS. Enter the LINK 22 transmission (TX) slot size expressed in mini slots, for example: "32". Range is 2 through 32.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12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272337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BANDWIDTH REQUIREMENT: Provides information about the LINK 22 bandwidth requirement.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CONDITIONAL SETID for OTL. (NUBWR) IS REQUIRED IF FIELD 4 IN (NNET) EQUALS "DLP", OTHERWISE IT IS PROHIBITED. 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ONCS EFFICIENCY 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Operational Network Cycle Structure (ONCS) efficiency, for example: "75". range [75 through 100].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ONCS ACCESS DELAY TOLERANCE: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Operational Network Cycle Structure (ONCS) access delay tolerance, for example: "0". 0=No tolerance, 1=Low tolerance, 2= Medium tolerance, 4= High tolerance.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UNIT LINK 22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octal track number assigned to the LINK 22 unit, for example: "00776".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CHANNEL CAPACITY NEED: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unit's channel capacity need index indicator, for example: "1". Choices go from 0=Ultra Low to 7= Ultra High.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CHANNEL ACCESS DELAY 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unit's maximum channel access delay index requirement, for example: "1". 	Range goes from 0=unlimited to 5=high update rate.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66081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CRYPTO VARIABLE LOGICAL LABEL INDICATOR 	Provides information about the LINK 22 network cryptographic resource description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A MANDATORY SETID for OTL.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CVLL INDICATOR: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Crypto Variable Logical Label (CVLL) indicator, for example: "127". range [1 through 127]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KEY USE START TIME: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date-time group of the expected or estimated key use start time, for example: "051516ZJUN2005”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854025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MISSION AREA SUBNETWORK 	Provides information about the LINK 22 mission area subnetwork. 	</a:t>
            </a:r>
          </a:p>
          <a:p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MASN IDENTIFIER: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Mission Area Sub Network (MASN) identifier, for example: "21". range [9 through 31]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MASN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group identifier address for the Mission Area Sub Network (MASN), for example: "00164".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MASN NAME: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Mission Area Sub Network (MASN) name, for example: "ASW BARRIER".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MASN UNIT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unit number assigned to the mission area sub network unit, for example: "00175".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686117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Your references are as follows: </a:t>
            </a:r>
          </a:p>
          <a:p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altLang="en-US" sz="1200" kern="0" dirty="0"/>
              <a:t>APP 11 (D)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200" kern="0" dirty="0"/>
              <a:t>ADAPT 33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200" kern="0" dirty="0"/>
              <a:t>STANAG 5522</a:t>
            </a:r>
            <a:endParaRPr lang="en-CA" sz="1200" dirty="0"/>
          </a:p>
          <a:p>
            <a:endParaRPr lang="en-CA" dirty="0"/>
          </a:p>
          <a:p>
            <a:r>
              <a:rPr lang="en-CA" dirty="0"/>
              <a:t>The main one for dissecting and extracting Link22 tactical data will be APP 11 (D) 1, MRN #N017, Version 5.2</a:t>
            </a:r>
          </a:p>
          <a:p>
            <a:endParaRPr lang="en-CA" dirty="0"/>
          </a:p>
          <a:p>
            <a:r>
              <a:rPr lang="en-CA" dirty="0"/>
              <a:t>This document will be supplied to you as we proceed through the various SETIDs used for creating and entering in the correct data in correct format: while also more important for this class, being able to break down these same SETID with ease.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994070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 eaLnBrk="1" hangingPunct="1">
              <a:buFont typeface="Arial" panose="020B0604020202020204" pitchFamily="34" charset="0"/>
              <a:buChar char="•"/>
            </a:pPr>
            <a:r>
              <a:rPr lang="en-CA" dirty="0"/>
              <a:t>This is the list of the 11 Link 22 SETID Descriptors we will be covering for this lesson which focuses on e</a:t>
            </a:r>
            <a:r>
              <a:rPr lang="en-CA" altLang="en-US" sz="1200" kern="0" dirty="0">
                <a:solidFill>
                  <a:schemeClr val="accent2">
                    <a:lumMod val="75000"/>
                  </a:schemeClr>
                </a:solidFill>
              </a:rPr>
              <a:t>xtracting Link 22 Super Network &amp; Network Parameters </a:t>
            </a: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from an OTL.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en-US" sz="12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(Instructor to review name and Format Name Sets)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en-US" sz="12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These IDSETs are either Mandatory (M), Conditional (C), or Operational )(O).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If mandatory the IDSET must be included in the completed OTL.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If conditional then this SETID is required due to a data variable entered in a mandatory SETID field.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If Operationally Determined then SETID required for this Mission/Exercise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31327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SUPER NETWORK INFORMATION:  Provides information about the LINK 22 super network.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a mandatory SETID for OTL.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SUPER NETWORK IDENTIFIER: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identifier assigned to the LINK 22 super network, for example: "SACLAN07B".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SNMU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track number assigned to the Super Network Management Unit (SNMU), for example: "01000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STANDBY SNMU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track number assigned to the stand-by super network management unit, for example: "01001".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SUPER NETWORK OST: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date time group for the Operational Start Time (OST) of the LINK 22 super network, for example: "142359ZJUN2005".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NUMBER OF LINK 22 NETWORKS: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number of LINK 22 networks assigned to the super network, for example: "8".  Range is 1-8.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NUMBER OF LINK 22 UNITS: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number of LINK 22 units assigned to the super network and its assigned LINK 22 networks, for example: "120". Range 2 through 125.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LOWEST LINK 22 ADDRESS 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lowest LINK 22 address allocatable for this super network, for example: "20". Range 1 through 124.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Of note Canada does not operate in a Super network environment, only a single network at a time.  This may change in the future as Link 22 becomes more operational.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6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596547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16 AND LINK 22 CRYPTOGRAPHIC DATA: Reports Multi-functional Information Distribution System (MIDS) LINK 16 and LINK 22 unique cryptographical data. Meaning this SETID is used for both, hence why it starts with a J.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a mandatory SETID for OTL.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CRYPTOVARIABLE LOGICAL LABEL (CVLL):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16 Crypto Variable Logical Label (CVLL), for example: "127". Range 1 through 127.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KEY SHORT TITLE:  E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nter the crypto key short title associated with the CVLL, for example: "AKZT3180A1".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ENCRYPTION KEY SHORT TITLE: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encryption key short title, for example: "AKZT3183A1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SECURE DATA UNIT (SDU) LOCATION NUMBER: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Secure Data Unit (SDU) location number for the CVLL, for example: "45". And 67 both for SDU for use in example.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7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961261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FORCE FILTERS : Assigns the force-level active filter(s).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An Operationally Determined SETID for OTL.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FILTER IDENTIFIER NUMBER: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transmit/forward filter number, for example: "FAB28".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In this example FAB stands for “DATA FORWARDING FILTER FOR DATA FORWARDED FROM LINK 16 TO LINK 11 AND LINK 11B”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Currently there is no designation for Link 22 other then: “TRANSMIT FILTER FOR ALL LINKS IN A MULTI LINK INTERFACE”  which is M.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8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422374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NILE NETWORK INFORMATION: Provides information about the LINK 22 network.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A MANDATORY SETID for OTL.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a mandatory SETID for OTL.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NETWORK IDENTIFIER: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network identifier, for example: "7". Range is 1-8.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NETWORK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address for the network (LINK 22 network group identifier address), for example: "00172".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NMU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address for the Network Management Unit (NMU), for example: "00174".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STANDBY NMU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address for the stand-by Network Management Unit (NMU), for example: "00175".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 NCS PROVIDER: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NETWORK CYCLE STRUCTURE: Enter the Operational Network Cycle Structure (ONCS) provider, for example: "DLP".  Choices are DLP or SNC.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DLP - DATA LINK PROCESSOR: The network management unit´s data link processor (DLP) supplies the operational network cycle structure for the link 22 network. 	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SNC - SYSTEM NETWORK CONTROLLER: The network management unit´s system network controller (SNC) calculates the best operational network cycle structure based on available communication parameters and (if enabled) probing results.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DTDMA INDICATOR: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"DTDMA:" followed by the indicator of whether the Dynamic Time Division Multiple Access (DTDMA) is enabled or disabled, for example: "DTDMA:ENABLED”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LINK-LEVEL COMSEC INTEGRITY INDICATOR: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"DIVS:" followed by the indicator of whether the LINK 22 network link-level COMSEC data integrity verification service is enabled or disabled, for example: "DIVS:DISABLED".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9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931945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NETWORK PARTICIPANTS: Provides information about the LINK 22 network participants.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A MANDATORY SETID for OTL.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UNIT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Enter the LINK 22 octal track number assigned to the LINK 22 unit, for example: "01001". 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	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10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5101318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NETWORK MEDIA PARAMETER SETTINGS: Provides information about the LINK 22 network media parameter settings.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A MANDATORY SETID for OTL.</a:t>
            </a:r>
          </a:p>
          <a:p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NETWORK MEDIA TYPE: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network media type, for example: "UHFEPM". Choices are HFFF/HFEPM/UHFFF/UHFEPM.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FRAGMENTATION RATE: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indicator of the fragmentation rate in a LINK 22 network, which specifies the number of coding frames in each network packet, for all participants of the LINK 22 network, for example: "1". Choices are 1-3, default is 1.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PRIMARY FREQUENCY: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Specifies the primary frequency range or plan designator</a:t>
            </a: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radio frequency, for example: "122.1GHZ".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SECONDARY FREQUENCY: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Specifies the secondary frequency range or plan designator.  Enter the radio frequency, for example: "122.1GHZ".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HF LINK 22 HOP SET: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Specifies the HF HOPSET designator in one of the following ways:  Enter the indicator for a HF HOPSET used in a LINK 22 network, for example: "N13E7FF".  N = HF,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UHF LINK 22 HOP SET: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Specifies the UHF HOPSET designator in one of the following ways:  Enter the indicator for a UHF HOPSET used in a LINK 22 network, for example: "A123E0A". A = UHF.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INITIALIZATION MODE: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initialization mode for the LINK 22 network, for example: "PROBE“ or “SHORT” 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NETWORK START TIME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"NST:" followed by the date time group for the Network Start Time (NST) of the LINK 22 network, for example: "NST:161500ZJUN2005".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PROBING START TIME: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"PST:" followed by the date time group for the LINK 22 network Probing Start Time (PST), for example: "PST:152045ZJUN2005".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MEDIA SETTING NUMBER: 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Media Setting Number (MSN) associated with a network media type to a LINK 22 network, for example: "UHFEPM1".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There are a lot of parameters in this SETID that require certain fields depending on where/or if data entered in other fields.  Here are the restrictions: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FIELD 3 IN SET ^ (NNMEPARS) IS REQUIRED IF FIELD 1 IN SET ^ (NNMEPARS) EQUALS "HFFF" OR "UHFFF", OTHERWISE IT IS PROHIBITED.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FIELD 4 IN SET ^ (NNMEPARS) IS PROHIBITED IF FIELD 3 IN SET ^ (NNMEPARS) DOES NOT OCCUR.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FIELD 5 IN SET ^ (NNMEPARS) IS REQUIRED IF FIELD 1 IN SET ^ (NNMEPARS) EQUALS "HFEPM", OTHERWISE IT IS PROHIBITED.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FIELD 6 IN SET ^ (NNMEPARS) IS REQUIRED IF FIELD 1 IN SET ^ (NNMEPARS) EQUALS "UHFEPM", OTHERWISE IT IS PROHIBITED.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FIELD 8 IN SET ^ (NNMEPARS) IS REQUIRED IF FIELD 7 IN SET ^ (NNMEPARS) EQUALS "SHORT", OTHERWISE IT IS PROHIBITED.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FIELD 9 IN SET ^ (NNMEPARS) IS REQUIRED IF FIELD 7 IN SET ^ (NNMEPARS) EQUALS "PROBE", OTHERWISE IT IS PROHIBITED.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11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164276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3587873" y="345842"/>
            <a:ext cx="1970609" cy="410422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EO 002.03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4E375B69-8A08-4F5C-95BB-46ED48E1593F}"/>
              </a:ext>
            </a:extLst>
          </p:cNvPr>
          <p:cNvSpPr txBox="1">
            <a:spLocks/>
          </p:cNvSpPr>
          <p:nvPr/>
        </p:nvSpPr>
        <p:spPr>
          <a:xfrm>
            <a:off x="-1954" y="2700540"/>
            <a:ext cx="5564554" cy="1371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CA" altLang="en-US" sz="2800" kern="0" dirty="0">
                <a:solidFill>
                  <a:schemeClr val="accent2">
                    <a:lumMod val="75000"/>
                  </a:schemeClr>
                </a:solidFill>
              </a:rPr>
              <a:t>Extract Link 22 Super Network &amp; Network Parameters</a:t>
            </a:r>
          </a:p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from OTL</a:t>
            </a:r>
          </a:p>
          <a:p>
            <a:pPr algn="ctr" eaLnBrk="1" hangingPunct="1"/>
            <a:endParaRPr lang="en-US" altLang="en-US" sz="280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346591" y="367113"/>
            <a:ext cx="7107489" cy="40159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NILE NETWORK PARTICIPANTS - NNETPART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920401-4BCA-4616-AFB3-791F8B8311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00" t="23333" r="42500" b="63334"/>
          <a:stretch/>
        </p:blipFill>
        <p:spPr>
          <a:xfrm>
            <a:off x="558800" y="1603583"/>
            <a:ext cx="8026400" cy="1504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232552-5619-4658-9C6E-5C0ADB745F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667" t="49990" r="50000" b="46548"/>
          <a:stretch/>
        </p:blipFill>
        <p:spPr>
          <a:xfrm>
            <a:off x="558800" y="3745658"/>
            <a:ext cx="3612602" cy="37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6535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411172" y="366583"/>
            <a:ext cx="7389928" cy="40159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NILE NETWORK MEDIA PARAMETER SETTINGS - NNMEPARS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2EDC48-7D81-4667-AF78-0D503E87ED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23" t="24706" r="23235" b="42353"/>
          <a:stretch/>
        </p:blipFill>
        <p:spPr>
          <a:xfrm>
            <a:off x="495300" y="1371600"/>
            <a:ext cx="8305800" cy="2534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BED971-AE45-4544-A310-EA9F39BAD5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029" t="77934" r="29540" b="17764"/>
          <a:stretch/>
        </p:blipFill>
        <p:spPr>
          <a:xfrm>
            <a:off x="495300" y="4190999"/>
            <a:ext cx="8305800" cy="567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82271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434856" y="351726"/>
            <a:ext cx="6277820" cy="410421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NILE NETWORK CYCLE STRUCTURE - NNCS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61AA8F-E05E-40CB-9CD1-4E9FABED20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33" t="23333" r="35834" b="60371"/>
          <a:stretch/>
        </p:blipFill>
        <p:spPr>
          <a:xfrm>
            <a:off x="571500" y="1447800"/>
            <a:ext cx="8001000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1CA708-0911-4ECE-9BE4-23E5D05F12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80" t="69235" r="51865" b="27798"/>
          <a:stretch/>
        </p:blipFill>
        <p:spPr>
          <a:xfrm>
            <a:off x="574219" y="3581401"/>
            <a:ext cx="3059709" cy="352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16535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223085" y="375409"/>
            <a:ext cx="4706747" cy="392769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NILE UNIT BANDWIDTH REQUIREMENT - NUBWR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8C5B7A-ACA9-4715-931C-D464D41EC9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00" t="23333" r="27500" b="57408"/>
          <a:stretch/>
        </p:blipFill>
        <p:spPr>
          <a:xfrm>
            <a:off x="316523" y="1447800"/>
            <a:ext cx="8510954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61D6F0-92DE-400F-A596-C272533BA1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730" t="78155" r="50814" b="18410"/>
          <a:stretch/>
        </p:blipFill>
        <p:spPr>
          <a:xfrm>
            <a:off x="316523" y="3741420"/>
            <a:ext cx="3005570" cy="371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86778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470161" y="363347"/>
            <a:ext cx="6586739" cy="40159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NILE CRYPTO VARIABLE LOGIC LABEL INDICATOR - NCRYPLST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BAED66-4DA4-4B6B-8D15-9D2B9DC93E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00" t="23333" r="46667" b="61852"/>
          <a:stretch/>
        </p:blipFill>
        <p:spPr>
          <a:xfrm>
            <a:off x="647353" y="1603583"/>
            <a:ext cx="7849293" cy="1825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96EB2F-D9F5-40CF-8DFB-B5881BB22B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33" t="57168" r="47500" b="39487"/>
          <a:stretch/>
        </p:blipFill>
        <p:spPr>
          <a:xfrm>
            <a:off x="647353" y="3886200"/>
            <a:ext cx="3158642" cy="303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75064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140954" y="348255"/>
            <a:ext cx="5050972" cy="410421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NILE MISSION AREA SUBNETWORK - NMASN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E47237-C1C0-4010-BDD5-AA58444F63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00" t="23333" r="33334" b="58889"/>
          <a:stretch/>
        </p:blipFill>
        <p:spPr>
          <a:xfrm>
            <a:off x="637125" y="1588343"/>
            <a:ext cx="7869749" cy="1600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2C94E3-3EFF-4BBB-BA89-E30021351D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66" t="70759" r="41667" b="25803"/>
          <a:stretch/>
        </p:blipFill>
        <p:spPr>
          <a:xfrm>
            <a:off x="637125" y="3688079"/>
            <a:ext cx="5117057" cy="414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77797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475764" y="363494"/>
            <a:ext cx="4238957" cy="40159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Confirmation Questions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A92152-89A5-499D-9EF8-8D00DE05B207}"/>
              </a:ext>
            </a:extLst>
          </p:cNvPr>
          <p:cNvSpPr txBox="1"/>
          <p:nvPr/>
        </p:nvSpPr>
        <p:spPr>
          <a:xfrm>
            <a:off x="-4559" y="1242148"/>
            <a:ext cx="9137821" cy="22467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Conduct 002.03.02 - Extract NILE Link 22 Super Network &amp; Network Parameters for Mission Planning Sheet exercise utilizing the following resources:</a:t>
            </a:r>
            <a:endParaRPr lang="en-US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CA" sz="2000" b="0" dirty="0">
              <a:latin typeface="Arial"/>
              <a:cs typeface="Arial"/>
            </a:endParaRPr>
          </a:p>
          <a:p>
            <a:pPr marL="1257300" lvl="2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LO 002.03.01 lesson plan</a:t>
            </a:r>
          </a:p>
          <a:p>
            <a:pPr marL="1257300" lvl="2" indent="-3429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1257300" lvl="2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APP11 (D) OTL Break down.</a:t>
            </a:r>
          </a:p>
        </p:txBody>
      </p:sp>
    </p:spTree>
    <p:extLst>
      <p:ext uri="{BB962C8B-B14F-4D97-AF65-F5344CB8AC3E}">
        <p14:creationId xmlns:p14="http://schemas.microsoft.com/office/powerpoint/2010/main" val="598405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057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839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2800" dirty="0">
                <a:solidFill>
                  <a:schemeClr val="accent6"/>
                </a:solidFill>
                <a:latin typeface="Arial"/>
                <a:cs typeface="Arial"/>
              </a:rPr>
              <a:t>This brief is</a:t>
            </a:r>
            <a:endParaRPr lang="en-CA" sz="6600" dirty="0">
              <a:solidFill>
                <a:schemeClr val="accent6"/>
              </a:solidFill>
              <a:latin typeface="Arial"/>
              <a:cs typeface="Arial"/>
            </a:endParaRPr>
          </a:p>
          <a:p>
            <a:r>
              <a:rPr lang="en-CA" sz="6600" dirty="0">
                <a:solidFill>
                  <a:schemeClr val="accent6"/>
                </a:solidFill>
                <a:latin typeface="Arial"/>
                <a:cs typeface="Arial"/>
              </a:rPr>
              <a:t>UNCLASSIFIED </a:t>
            </a:r>
            <a:endParaRPr lang="en-CA" sz="6600" dirty="0">
              <a:solidFill>
                <a:schemeClr val="accent6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95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316893" y="363495"/>
            <a:ext cx="4521396" cy="40159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Overview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75AC96-87A7-4B3B-855F-6BE6FC6405CD}"/>
              </a:ext>
            </a:extLst>
          </p:cNvPr>
          <p:cNvSpPr txBox="1"/>
          <p:nvPr/>
        </p:nvSpPr>
        <p:spPr>
          <a:xfrm>
            <a:off x="2161" y="1295400"/>
            <a:ext cx="9142720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altLang="en-US" sz="2000" b="0" kern="0" dirty="0">
                <a:latin typeface="Arial"/>
                <a:cs typeface="Arial"/>
              </a:rPr>
              <a:t>References</a:t>
            </a:r>
            <a:endParaRPr lang="en-CA" altLang="en-US" sz="2000" b="0" kern="0">
              <a:latin typeface="Arial"/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CA" altLang="en-US" sz="2000" b="0" kern="0" dirty="0">
                <a:latin typeface="Arial"/>
                <a:cs typeface="Arial"/>
              </a:rPr>
              <a:t>SETID Descriptors List</a:t>
            </a:r>
            <a:endParaRPr lang="en-CA" altLang="en-US" sz="2000" b="0" kern="0">
              <a:latin typeface="Arial"/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US" altLang="en-US" sz="2000" b="0" kern="0" dirty="0">
                <a:latin typeface="Arial"/>
                <a:cs typeface="Arial"/>
              </a:rPr>
              <a:t>Link 22 Super Network</a:t>
            </a:r>
            <a:endParaRPr lang="en-US" altLang="en-US" sz="2000" b="0" kern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US" altLang="en-US" sz="2000" b="0" kern="0" dirty="0">
                <a:latin typeface="Arial"/>
                <a:cs typeface="Arial"/>
              </a:rPr>
              <a:t>NILE Super Network Info </a:t>
            </a:r>
            <a:r>
              <a:rPr lang="en-US" altLang="en-US" sz="2000" b="0" kern="0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- </a:t>
            </a:r>
            <a:r>
              <a:rPr lang="en-CA" sz="2000" b="0" dirty="0">
                <a:latin typeface="Arial"/>
                <a:cs typeface="Arial"/>
              </a:rPr>
              <a:t>NSNET</a:t>
            </a:r>
            <a:endParaRPr lang="en-CA" sz="2000" b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Joint Cryptographic Data - JCRYPDAT</a:t>
            </a:r>
            <a:endParaRPr lang="en-CA" sz="2000" b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FORCE FILTER</a:t>
            </a:r>
            <a:endParaRPr lang="en-CA" sz="2000" b="0">
              <a:latin typeface="Arial"/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en-US" sz="2000" b="0" kern="0" dirty="0">
                <a:latin typeface="Arial"/>
                <a:cs typeface="Arial"/>
              </a:rPr>
              <a:t>Link 22 Network</a:t>
            </a:r>
            <a:endParaRPr lang="en-US" altLang="en-US" sz="2000" b="0" kern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NILE Network Info - NNET</a:t>
            </a:r>
            <a:endParaRPr lang="en-CA" sz="2000" b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NILE Network Participants - NNETPART</a:t>
            </a:r>
            <a:endParaRPr lang="en-CA" sz="2000" b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NILE Network Media Parameters &amp; Settings - NNMEPARS</a:t>
            </a:r>
            <a:endParaRPr lang="en-CA" sz="2000" b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NILE Network Cycle Structures - NNCS</a:t>
            </a:r>
            <a:endParaRPr lang="en-CA" sz="2000" b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NILE Unit Bandwidth Requirements - NUBWR</a:t>
            </a:r>
            <a:endParaRPr lang="en-CA" sz="2000" b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NILE Crypto Variable Logic Label Indicator - CRYPLST</a:t>
            </a:r>
            <a:endParaRPr lang="en-CA" sz="2000" b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NILE Mission Area Sub Network - NMASN</a:t>
            </a:r>
            <a:endParaRPr lang="en-CA" sz="2000" b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770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334546" y="372320"/>
            <a:ext cx="4468437" cy="38394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References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75AC96-87A7-4B3B-855F-6BE6FC6405CD}"/>
              </a:ext>
            </a:extLst>
          </p:cNvPr>
          <p:cNvSpPr txBox="1"/>
          <p:nvPr/>
        </p:nvSpPr>
        <p:spPr>
          <a:xfrm>
            <a:off x="2161" y="1397957"/>
            <a:ext cx="9141249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altLang="en-US" sz="2000" b="0" kern="0" dirty="0">
                <a:latin typeface="Arial"/>
                <a:cs typeface="Arial"/>
              </a:rPr>
              <a:t>APP 11 (D)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altLang="en-US" sz="2000" b="0" kern="0" dirty="0">
              <a:latin typeface="Arial"/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kern="0" dirty="0">
                <a:latin typeface="Arial"/>
                <a:cs typeface="Arial"/>
              </a:rPr>
              <a:t>ADAPT 33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sz="2000" b="0" kern="0" dirty="0">
              <a:latin typeface="Arial"/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kern="0" dirty="0">
                <a:latin typeface="Arial"/>
                <a:cs typeface="Arial"/>
              </a:rPr>
              <a:t>STANAG 5522</a:t>
            </a:r>
            <a:endParaRPr lang="en-CA" sz="2000" b="0"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ABC5-7D32-41DB-8BCF-4C31AD324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12" t="14511" r="14167" b="5555"/>
          <a:stretch/>
        </p:blipFill>
        <p:spPr>
          <a:xfrm>
            <a:off x="2514599" y="1476927"/>
            <a:ext cx="4114801" cy="2696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60854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899425" y="363494"/>
            <a:ext cx="3356331" cy="41924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CA" sz="2800" dirty="0">
                <a:solidFill>
                  <a:schemeClr val="accent6"/>
                </a:solidFill>
              </a:rPr>
              <a:t>SETID Descriptors</a:t>
            </a:r>
            <a:endParaRPr lang="en-CA" sz="280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4A680F-7121-4B4B-84B0-3A1D3A14AF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33" t="29260" r="16666" b="17407"/>
          <a:stretch/>
        </p:blipFill>
        <p:spPr>
          <a:xfrm>
            <a:off x="876300" y="1295400"/>
            <a:ext cx="7391400" cy="3285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DF3EA6-1DA7-4BC0-837E-692C0447BC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833" t="17407" r="17500" b="69259"/>
          <a:stretch/>
        </p:blipFill>
        <p:spPr>
          <a:xfrm>
            <a:off x="876300" y="4729484"/>
            <a:ext cx="7405476" cy="833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D1D598-746C-4601-BECE-86F051FF25A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069" t="28514" r="47777" b="69018"/>
          <a:stretch/>
        </p:blipFill>
        <p:spPr>
          <a:xfrm>
            <a:off x="1295400" y="5791200"/>
            <a:ext cx="6324600" cy="38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61772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935596" y="363347"/>
            <a:ext cx="5695289" cy="410422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NILE SUPER NETWORK INFO -NSNET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4EE270-6622-4831-B7D7-2C04587C0B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13" t="15364" r="24117" b="58039"/>
          <a:stretch/>
        </p:blipFill>
        <p:spPr>
          <a:xfrm>
            <a:off x="535399" y="1603583"/>
            <a:ext cx="8225601" cy="2179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38423A-C57C-46BC-B0FA-2BA5044141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439" t="33241" r="40591" b="62885"/>
          <a:stretch/>
        </p:blipFill>
        <p:spPr>
          <a:xfrm>
            <a:off x="535398" y="4191000"/>
            <a:ext cx="4808467" cy="426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74275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937952" y="345651"/>
            <a:ext cx="5757072" cy="419249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JOINT CRYPTOGRAPHIC DATA - JCRYPDAT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B6BA33-8FD4-4B74-A558-7D06C90775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33" t="23333" r="34167" b="58889"/>
          <a:stretch/>
        </p:blipFill>
        <p:spPr>
          <a:xfrm>
            <a:off x="674784" y="1576913"/>
            <a:ext cx="7946831" cy="1673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CA3C22-E565-4B9C-B673-CF8B866F35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450" t="69083" r="44327" b="27735"/>
          <a:stretch/>
        </p:blipFill>
        <p:spPr>
          <a:xfrm>
            <a:off x="674784" y="3638550"/>
            <a:ext cx="3453932" cy="316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11052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946580" y="334412"/>
            <a:ext cx="5262802" cy="4369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FORCE FILTER - FORCEFLTR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BE9E7D-EACD-4508-8733-341059D742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00" t="23333" r="42500" b="63334"/>
          <a:stretch/>
        </p:blipFill>
        <p:spPr>
          <a:xfrm>
            <a:off x="584200" y="1603583"/>
            <a:ext cx="7975600" cy="1495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030DDF-979B-47B0-9791-7C80DFDAE9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08" t="49574" r="51643" b="46788"/>
          <a:stretch/>
        </p:blipFill>
        <p:spPr>
          <a:xfrm>
            <a:off x="583908" y="3607216"/>
            <a:ext cx="3016300" cy="363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62752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994144" y="372173"/>
            <a:ext cx="5165713" cy="40159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NILE NETWORK INFO - NNET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101317-2293-4207-A89C-A1125C2324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81" t="24324" r="22683" b="50965"/>
          <a:stretch/>
        </p:blipFill>
        <p:spPr>
          <a:xfrm>
            <a:off x="642937" y="1524000"/>
            <a:ext cx="7858125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7EAF13-E654-423B-8807-964E73810F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631" t="49852" r="36478" b="47102"/>
          <a:stretch/>
        </p:blipFill>
        <p:spPr>
          <a:xfrm>
            <a:off x="643227" y="3886200"/>
            <a:ext cx="4029379" cy="235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245686"/>
      </p:ext>
    </p:extLst>
  </p:cSld>
  <p:clrMapOvr>
    <a:masterClrMapping/>
  </p:clrMapOvr>
</p:sld>
</file>

<file path=ppt/theme/theme1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43F5FDE-CBFA-4824-89C3-0BE53112A8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EE6C45-71FC-4A37-BC73-D2B233C1C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e4e7067-1b66-4815-83c0-e5717f015141"/>
    <ds:schemaRef ds:uri="f9c68e3b-b0b8-4bfd-804b-9cf766a9dac6"/>
    <ds:schemaRef ds:uri="957318fd-b9ae-4514-bc89-1e58a16772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BD28AB8-2528-465C-81EF-CDFD686B5ABA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c849b990-5f49-4754-9b71-10ab8b44beb8"/>
    <ds:schemaRef ds:uri="http://purl.org/dc/dcmitype/"/>
    <ds:schemaRef ds:uri="http://schemas.microsoft.com/sharepoint/v3"/>
    <ds:schemaRef ds:uri="4e4e7067-1b66-4815-83c0-e5717f015141"/>
  </ds:schemaRefs>
</ds:datastoreItem>
</file>

<file path=customXml/itemProps4.xml><?xml version="1.0" encoding="utf-8"?>
<ds:datastoreItem xmlns:ds="http://schemas.openxmlformats.org/officeDocument/2006/customXml" ds:itemID="{AE423E77-3070-4536-B40C-BB967DFB3CA1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10913</TotalTime>
  <Words>2395</Words>
  <Application>Microsoft Office PowerPoint</Application>
  <PresentationFormat>On-screen Show (4:3)</PresentationFormat>
  <Paragraphs>193</Paragraphs>
  <Slides>17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CF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DGIFD - Notes</dc:title>
  <dc:creator>DGIFD</dc:creator>
  <cp:lastModifiedBy>James Jimmo</cp:lastModifiedBy>
  <cp:revision>392</cp:revision>
  <dcterms:created xsi:type="dcterms:W3CDTF">2011-01-05T13:27:31Z</dcterms:created>
  <dcterms:modified xsi:type="dcterms:W3CDTF">2021-04-13T13:49:21Z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000800ce050000000000010243100207f6000400038000</vt:lpwstr>
  </property>
  <property fmtid="{D5CDD505-2E9C-101B-9397-08002B2CF9AE}" pid="3" name="ContentTypeId">
    <vt:lpwstr>0x010100010C2ADD635BB5409CEF3A212D7D66C8004BCF2733CDB1E649BBF1DCD7B11F6A0A</vt:lpwstr>
  </property>
</Properties>
</file>