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21"/>
  </p:notesMasterIdLst>
  <p:handoutMasterIdLst>
    <p:handoutMasterId r:id="rId22"/>
  </p:handoutMasterIdLst>
  <p:sldIdLst>
    <p:sldId id="258" r:id="rId6"/>
    <p:sldId id="288" r:id="rId7"/>
    <p:sldId id="267" r:id="rId8"/>
    <p:sldId id="289" r:id="rId9"/>
    <p:sldId id="308" r:id="rId10"/>
    <p:sldId id="318" r:id="rId11"/>
    <p:sldId id="322" r:id="rId12"/>
    <p:sldId id="309" r:id="rId13"/>
    <p:sldId id="323" r:id="rId14"/>
    <p:sldId id="310" r:id="rId15"/>
    <p:sldId id="325" r:id="rId16"/>
    <p:sldId id="327" r:id="rId17"/>
    <p:sldId id="329" r:id="rId18"/>
    <p:sldId id="303" r:id="rId19"/>
    <p:sldId id="307" r:id="rId20"/>
  </p:sldIdLst>
  <p:sldSz cx="9144000" cy="6858000" type="screen4x3"/>
  <p:notesSz cx="6985000" cy="9271000"/>
  <p:defaultTextStyle>
    <a:defPPr>
      <a:defRPr lang="en-CA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FF98"/>
    <a:srgbClr val="FF9900"/>
    <a:srgbClr val="FF5050"/>
    <a:srgbClr val="FFFF99"/>
    <a:srgbClr val="99FF99"/>
    <a:srgbClr val="0000FF"/>
    <a:srgbClr val="00E063"/>
    <a:srgbClr val="99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3FBCA9-057C-4D5E-830F-D536694D2EB7}" v="4" dt="2021-02-04T16:11:53.386"/>
    <p1510:client id="{1F225F3E-17E2-4491-9253-BD97EA3D0E65}" v="4" dt="2021-02-03T16:57:40.261"/>
    <p1510:client id="{38B0E1D6-55B8-478A-AF31-65B473EBF5F8}" v="63" dt="2021-02-08T16:21:02.113"/>
    <p1510:client id="{478F5B35-A8DC-4B3B-AB51-AA727CECC304}" v="88" dt="2021-02-04T15:45:02.883"/>
    <p1510:client id="{B8C3E5C8-E317-49F3-BF24-79BA28833028}" v="20" dt="2021-02-03T19:19:50.807"/>
    <p1510:client id="{ECE3F4A9-0E4B-4451-8063-6BB07B6E0D30}" v="22" dt="2021-02-03T17:33:53.2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4937" autoAdjust="0"/>
  </p:normalViewPr>
  <p:slideViewPr>
    <p:cSldViewPr snapToGrid="0">
      <p:cViewPr varScale="1">
        <p:scale>
          <a:sx n="41" d="100"/>
          <a:sy n="41" d="100"/>
        </p:scale>
        <p:origin x="222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ppard MS JE@MCC RJOC(A)@Defence O365" userId="S::justin.sheppard@ecn.forces.gc.ca::046012a4-b312-4c37-863d-653c3913ec98" providerId="AD" clId="Web-{B8C3E5C8-E317-49F3-BF24-79BA28833028}"/>
    <pc:docChg chg="modSld">
      <pc:chgData name="Sheppard MS JE@MCC RJOC(A)@Defence O365" userId="S::justin.sheppard@ecn.forces.gc.ca::046012a4-b312-4c37-863d-653c3913ec98" providerId="AD" clId="Web-{B8C3E5C8-E317-49F3-BF24-79BA28833028}" dt="2021-02-03T19:19:50.807" v="16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B8C3E5C8-E317-49F3-BF24-79BA28833028}" dt="2021-02-03T19:19:01.260" v="4" actId="20577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8:44.244" v="2" actId="20577"/>
          <ac:spMkLst>
            <pc:docMk/>
            <pc:sldMk cId="0" sldId="258"/>
            <ac:spMk id="7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B8C3E5C8-E317-49F3-BF24-79BA28833028}" dt="2021-02-03T19:19:01.260" v="4" actId="20577"/>
          <ac:spMkLst>
            <pc:docMk/>
            <pc:sldMk cId="0" sldId="258"/>
            <ac:spMk id="11" creationId="{4E375B69-8A08-4F5C-95BB-46ED48E1593F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12.963" v="6" actId="20577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12.963" v="6" actId="20577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07.479" v="5" actId="20577"/>
        <pc:sldMkLst>
          <pc:docMk/>
          <pc:sldMk cId="1018954970" sldId="288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07.479" v="5" actId="20577"/>
          <ac:spMkLst>
            <pc:docMk/>
            <pc:sldMk cId="1018954970" sldId="288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15.432" v="7" actId="20577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15.432" v="7" actId="20577"/>
          <ac:spMkLst>
            <pc:docMk/>
            <pc:sldMk cId="1251806590" sldId="28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47.573" v="15" actId="20577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47.573" v="15" actId="20577"/>
          <ac:spMkLst>
            <pc:docMk/>
            <pc:sldMk cId="232699226" sldId="30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50.807" v="16" actId="20577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50.807" v="16" actId="20577"/>
          <ac:spMkLst>
            <pc:docMk/>
            <pc:sldMk cId="3118391297" sldId="307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18.166" v="8" actId="20577"/>
        <pc:sldMkLst>
          <pc:docMk/>
          <pc:sldMk cId="2194033351" sldId="308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18.166" v="8" actId="20577"/>
          <ac:spMkLst>
            <pc:docMk/>
            <pc:sldMk cId="2194033351" sldId="308"/>
            <ac:spMk id="2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21.666" v="9" actId="20577"/>
        <pc:sldMkLst>
          <pc:docMk/>
          <pc:sldMk cId="4064174595" sldId="309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21.666" v="9" actId="20577"/>
          <ac:spMkLst>
            <pc:docMk/>
            <pc:sldMk cId="4064174595" sldId="309"/>
            <ac:spMk id="2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25.588" v="10" actId="20577"/>
        <pc:sldMkLst>
          <pc:docMk/>
          <pc:sldMk cId="3365886166" sldId="310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25.588" v="10" actId="20577"/>
          <ac:spMkLst>
            <pc:docMk/>
            <pc:sldMk cId="3365886166" sldId="310"/>
            <ac:spMk id="2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29.104" v="11" actId="20577"/>
        <pc:sldMkLst>
          <pc:docMk/>
          <pc:sldMk cId="2512534476" sldId="311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29.104" v="11" actId="20577"/>
          <ac:spMkLst>
            <pc:docMk/>
            <pc:sldMk cId="2512534476" sldId="311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33.713" v="12" actId="20577"/>
        <pc:sldMkLst>
          <pc:docMk/>
          <pc:sldMk cId="514748872" sldId="313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33.713" v="12" actId="20577"/>
          <ac:spMkLst>
            <pc:docMk/>
            <pc:sldMk cId="514748872" sldId="313"/>
            <ac:spMk id="2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40.807" v="14" actId="20577"/>
        <pc:sldMkLst>
          <pc:docMk/>
          <pc:sldMk cId="3565837402" sldId="314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40.807" v="14" actId="20577"/>
          <ac:spMkLst>
            <pc:docMk/>
            <pc:sldMk cId="3565837402" sldId="314"/>
            <ac:spMk id="2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B8C3E5C8-E317-49F3-BF24-79BA28833028}" dt="2021-02-03T19:19:38.026" v="13" actId="20577"/>
        <pc:sldMkLst>
          <pc:docMk/>
          <pc:sldMk cId="2382736725" sldId="315"/>
        </pc:sldMkLst>
        <pc:spChg chg="mod">
          <ac:chgData name="Sheppard MS JE@MCC RJOC(A)@Defence O365" userId="S::justin.sheppard@ecn.forces.gc.ca::046012a4-b312-4c37-863d-653c3913ec98" providerId="AD" clId="Web-{B8C3E5C8-E317-49F3-BF24-79BA28833028}" dt="2021-02-03T19:19:38.026" v="13" actId="20577"/>
          <ac:spMkLst>
            <pc:docMk/>
            <pc:sldMk cId="2382736725" sldId="315"/>
            <ac:spMk id="4" creationId="{00000000-0000-0000-0000-000000000000}"/>
          </ac:spMkLst>
        </pc:spChg>
      </pc:sldChg>
    </pc:docChg>
  </pc:docChgLst>
  <pc:docChgLst>
    <pc:chgData clId="Web-{1F225F3E-17E2-4491-9253-BD97EA3D0E65}"/>
    <pc:docChg chg="modSld">
      <pc:chgData name="" userId="" providerId="" clId="Web-{1F225F3E-17E2-4491-9253-BD97EA3D0E65}" dt="2021-02-03T16:57:28.761" v="1" actId="1076"/>
      <pc:docMkLst>
        <pc:docMk/>
      </pc:docMkLst>
      <pc:sldChg chg="modSp">
        <pc:chgData name="" userId="" providerId="" clId="Web-{1F225F3E-17E2-4491-9253-BD97EA3D0E65}" dt="2021-02-03T16:57:28.761" v="1" actId="1076"/>
        <pc:sldMkLst>
          <pc:docMk/>
          <pc:sldMk cId="0" sldId="258"/>
        </pc:sldMkLst>
        <pc:spChg chg="mod">
          <ac:chgData name="" userId="" providerId="" clId="Web-{1F225F3E-17E2-4491-9253-BD97EA3D0E65}" dt="2021-02-03T16:57:28.761" v="1" actId="1076"/>
          <ac:spMkLst>
            <pc:docMk/>
            <pc:sldMk cId="0" sldId="258"/>
            <ac:spMk id="2" creationId="{00000000-0000-0000-0000-000000000000}"/>
          </ac:spMkLst>
        </pc:spChg>
        <pc:spChg chg="mod">
          <ac:chgData name="" userId="" providerId="" clId="Web-{1F225F3E-17E2-4491-9253-BD97EA3D0E65}" dt="2021-02-03T16:57:23.089" v="0" actId="1076"/>
          <ac:spMkLst>
            <pc:docMk/>
            <pc:sldMk cId="0" sldId="258"/>
            <ac:spMk id="11" creationId="{4E375B69-8A08-4F5C-95BB-46ED48E1593F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ECE3F4A9-0E4B-4451-8063-6BB07B6E0D30}"/>
    <pc:docChg chg="modSld">
      <pc:chgData name="Sheppard MS JE@MCC RJOC(A)@Defence O365" userId="S::justin.sheppard@ecn.forces.gc.ca::046012a4-b312-4c37-863d-653c3913ec98" providerId="AD" clId="Web-{ECE3F4A9-0E4B-4451-8063-6BB07B6E0D30}" dt="2021-02-03T17:33:53.029" v="17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ECE3F4A9-0E4B-4451-8063-6BB07B6E0D30}" dt="2021-02-03T17:31:51.793" v="3" actId="20577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ECE3F4A9-0E4B-4451-8063-6BB07B6E0D30}" dt="2021-02-03T17:31:21.949" v="1" actId="20577"/>
          <ac:spMkLst>
            <pc:docMk/>
            <pc:sldMk cId="0" sldId="258"/>
            <ac:spMk id="7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ECE3F4A9-0E4B-4451-8063-6BB07B6E0D30}" dt="2021-02-03T17:31:51.793" v="3" actId="20577"/>
          <ac:spMkLst>
            <pc:docMk/>
            <pc:sldMk cId="0" sldId="258"/>
            <ac:spMk id="11" creationId="{4E375B69-8A08-4F5C-95BB-46ED48E1593F}"/>
          </ac:spMkLst>
        </pc:spChg>
      </pc:sldChg>
      <pc:sldChg chg="modSp">
        <pc:chgData name="Sheppard MS JE@MCC RJOC(A)@Defence O365" userId="S::justin.sheppard@ecn.forces.gc.ca::046012a4-b312-4c37-863d-653c3913ec98" providerId="AD" clId="Web-{ECE3F4A9-0E4B-4451-8063-6BB07B6E0D30}" dt="2021-02-03T17:32:06.465" v="5" actId="20577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ECE3F4A9-0E4B-4451-8063-6BB07B6E0D30}" dt="2021-02-03T17:32:06.465" v="5" actId="20577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ECE3F4A9-0E4B-4451-8063-6BB07B6E0D30}" dt="2021-02-03T17:31:58.262" v="4" actId="20577"/>
        <pc:sldMkLst>
          <pc:docMk/>
          <pc:sldMk cId="1018954970" sldId="288"/>
        </pc:sldMkLst>
        <pc:spChg chg="mod">
          <ac:chgData name="Sheppard MS JE@MCC RJOC(A)@Defence O365" userId="S::justin.sheppard@ecn.forces.gc.ca::046012a4-b312-4c37-863d-653c3913ec98" providerId="AD" clId="Web-{ECE3F4A9-0E4B-4451-8063-6BB07B6E0D30}" dt="2021-02-03T17:31:58.262" v="4" actId="20577"/>
          <ac:spMkLst>
            <pc:docMk/>
            <pc:sldMk cId="1018954970" sldId="288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ECE3F4A9-0E4B-4451-8063-6BB07B6E0D30}" dt="2021-02-03T17:32:10.387" v="6" actId="20577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ECE3F4A9-0E4B-4451-8063-6BB07B6E0D30}" dt="2021-02-03T17:32:10.387" v="6" actId="20577"/>
          <ac:spMkLst>
            <pc:docMk/>
            <pc:sldMk cId="1251806590" sldId="28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ECE3F4A9-0E4B-4451-8063-6BB07B6E0D30}" dt="2021-02-03T17:33:45.419" v="14" actId="20577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ECE3F4A9-0E4B-4451-8063-6BB07B6E0D30}" dt="2021-02-03T17:33:45.419" v="14" actId="20577"/>
          <ac:spMkLst>
            <pc:docMk/>
            <pc:sldMk cId="232699226" sldId="30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ECE3F4A9-0E4B-4451-8063-6BB07B6E0D30}" dt="2021-02-03T17:33:53.029" v="17" actId="20577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ECE3F4A9-0E4B-4451-8063-6BB07B6E0D30}" dt="2021-02-03T17:33:53.029" v="17" actId="20577"/>
          <ac:spMkLst>
            <pc:docMk/>
            <pc:sldMk cId="3118391297" sldId="307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ECE3F4A9-0E4B-4451-8063-6BB07B6E0D30}" dt="2021-02-03T17:33:03.403" v="9" actId="20577"/>
        <pc:sldMkLst>
          <pc:docMk/>
          <pc:sldMk cId="2194033351" sldId="308"/>
        </pc:sldMkLst>
        <pc:spChg chg="mod">
          <ac:chgData name="Sheppard MS JE@MCC RJOC(A)@Defence O365" userId="S::justin.sheppard@ecn.forces.gc.ca::046012a4-b312-4c37-863d-653c3913ec98" providerId="AD" clId="Web-{ECE3F4A9-0E4B-4451-8063-6BB07B6E0D30}" dt="2021-02-03T17:33:03.403" v="9" actId="20577"/>
          <ac:spMkLst>
            <pc:docMk/>
            <pc:sldMk cId="2194033351" sldId="308"/>
            <ac:spMk id="2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ECE3F4A9-0E4B-4451-8063-6BB07B6E0D30}" dt="2021-02-03T17:33:27.904" v="11" actId="20577"/>
        <pc:sldMkLst>
          <pc:docMk/>
          <pc:sldMk cId="4064174595" sldId="309"/>
        </pc:sldMkLst>
        <pc:spChg chg="mod">
          <ac:chgData name="Sheppard MS JE@MCC RJOC(A)@Defence O365" userId="S::justin.sheppard@ecn.forces.gc.ca::046012a4-b312-4c37-863d-653c3913ec98" providerId="AD" clId="Web-{ECE3F4A9-0E4B-4451-8063-6BB07B6E0D30}" dt="2021-02-03T17:33:27.904" v="11" actId="20577"/>
          <ac:spMkLst>
            <pc:docMk/>
            <pc:sldMk cId="4064174595" sldId="309"/>
            <ac:spMk id="2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ECE3F4A9-0E4B-4451-8063-6BB07B6E0D30}" dt="2021-02-03T17:33:19.872" v="10" actId="20577"/>
        <pc:sldMkLst>
          <pc:docMk/>
          <pc:sldMk cId="3365886166" sldId="310"/>
        </pc:sldMkLst>
        <pc:spChg chg="mod">
          <ac:chgData name="Sheppard MS JE@MCC RJOC(A)@Defence O365" userId="S::justin.sheppard@ecn.forces.gc.ca::046012a4-b312-4c37-863d-653c3913ec98" providerId="AD" clId="Web-{ECE3F4A9-0E4B-4451-8063-6BB07B6E0D30}" dt="2021-02-03T17:33:19.872" v="10" actId="20577"/>
          <ac:spMkLst>
            <pc:docMk/>
            <pc:sldMk cId="3365886166" sldId="310"/>
            <ac:spMk id="2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ECE3F4A9-0E4B-4451-8063-6BB07B6E0D30}" dt="2021-02-03T17:33:34.372" v="12" actId="20577"/>
        <pc:sldMkLst>
          <pc:docMk/>
          <pc:sldMk cId="514748872" sldId="313"/>
        </pc:sldMkLst>
        <pc:spChg chg="mod">
          <ac:chgData name="Sheppard MS JE@MCC RJOC(A)@Defence O365" userId="S::justin.sheppard@ecn.forces.gc.ca::046012a4-b312-4c37-863d-653c3913ec98" providerId="AD" clId="Web-{ECE3F4A9-0E4B-4451-8063-6BB07B6E0D30}" dt="2021-02-03T17:33:34.372" v="12" actId="20577"/>
          <ac:spMkLst>
            <pc:docMk/>
            <pc:sldMk cId="514748872" sldId="313"/>
            <ac:spMk id="2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ECE3F4A9-0E4B-4451-8063-6BB07B6E0D30}" dt="2021-02-03T17:33:38.747" v="13" actId="20577"/>
        <pc:sldMkLst>
          <pc:docMk/>
          <pc:sldMk cId="3565837402" sldId="314"/>
        </pc:sldMkLst>
        <pc:spChg chg="mod">
          <ac:chgData name="Sheppard MS JE@MCC RJOC(A)@Defence O365" userId="S::justin.sheppard@ecn.forces.gc.ca::046012a4-b312-4c37-863d-653c3913ec98" providerId="AD" clId="Web-{ECE3F4A9-0E4B-4451-8063-6BB07B6E0D30}" dt="2021-02-03T17:33:38.747" v="13" actId="20577"/>
          <ac:spMkLst>
            <pc:docMk/>
            <pc:sldMk cId="3565837402" sldId="314"/>
            <ac:spMk id="2" creationId="{00000000-0000-0000-0000-000000000000}"/>
          </ac:spMkLst>
        </pc:spChg>
      </pc:sldChg>
    </pc:docChg>
  </pc:docChgLst>
  <pc:docChgLst>
    <pc:chgData name="Quigley PO1 SM@NPTG TDCA@Defence O365" userId="S::shawn.quigley@ecn.forces.gc.ca::04763a05-7aa1-40ee-aeae-eaa30ae41e74" providerId="AD" clId="Web-{985D83E8-93CB-A386-8303-A1925BC2E8B0}"/>
    <pc:docChg chg="modSld">
      <pc:chgData name="Quigley PO1 SM@NPTG TDCA@Defence O365" userId="S::shawn.quigley@ecn.forces.gc.ca::04763a05-7aa1-40ee-aeae-eaa30ae41e74" providerId="AD" clId="Web-{985D83E8-93CB-A386-8303-A1925BC2E8B0}" dt="2021-02-03T19:16:03.794" v="1"/>
      <pc:docMkLst>
        <pc:docMk/>
      </pc:docMkLst>
      <pc:sldChg chg="modNotes">
        <pc:chgData name="Quigley PO1 SM@NPTG TDCA@Defence O365" userId="S::shawn.quigley@ecn.forces.gc.ca::04763a05-7aa1-40ee-aeae-eaa30ae41e74" providerId="AD" clId="Web-{985D83E8-93CB-A386-8303-A1925BC2E8B0}" dt="2021-02-03T19:16:03.794" v="1"/>
        <pc:sldMkLst>
          <pc:docMk/>
          <pc:sldMk cId="514748872" sldId="313"/>
        </pc:sldMkLst>
      </pc:sldChg>
    </pc:docChg>
  </pc:docChgLst>
  <pc:docChgLst>
    <pc:chgData name="Roache WO GS@CTC Arty Sch@Defence O365" userId="S::greg.roache@ecn.forces.gc.ca::13fdff87-3a5c-44cc-8108-5a80a85e5494" providerId="AD" clId="Web-{1D3FBCA9-057C-4D5E-830F-D536694D2EB7}"/>
    <pc:docChg chg="modSld">
      <pc:chgData name="Roache WO GS@CTC Arty Sch@Defence O365" userId="S::greg.roache@ecn.forces.gc.ca::13fdff87-3a5c-44cc-8108-5a80a85e5494" providerId="AD" clId="Web-{1D3FBCA9-057C-4D5E-830F-D536694D2EB7}" dt="2021-02-04T16:12:30.248" v="13"/>
      <pc:docMkLst>
        <pc:docMk/>
      </pc:docMkLst>
      <pc:sldChg chg="addSp delSp modSp modNotes">
        <pc:chgData name="Roache WO GS@CTC Arty Sch@Defence O365" userId="S::greg.roache@ecn.forces.gc.ca::13fdff87-3a5c-44cc-8108-5a80a85e5494" providerId="AD" clId="Web-{1D3FBCA9-057C-4D5E-830F-D536694D2EB7}" dt="2021-02-04T16:12:30.248" v="13"/>
        <pc:sldMkLst>
          <pc:docMk/>
          <pc:sldMk cId="2194033351" sldId="308"/>
        </pc:sldMkLst>
        <pc:spChg chg="add del mod">
          <ac:chgData name="Roache WO GS@CTC Arty Sch@Defence O365" userId="S::greg.roache@ecn.forces.gc.ca::13fdff87-3a5c-44cc-8108-5a80a85e5494" providerId="AD" clId="Web-{1D3FBCA9-057C-4D5E-830F-D536694D2EB7}" dt="2021-02-04T16:11:51.277" v="5"/>
          <ac:spMkLst>
            <pc:docMk/>
            <pc:sldMk cId="2194033351" sldId="308"/>
            <ac:spMk id="5" creationId="{03A4EAAC-BB8C-4CA0-B318-78094B61D34A}"/>
          </ac:spMkLst>
        </pc:spChg>
      </pc:sldChg>
    </pc:docChg>
  </pc:docChgLst>
  <pc:docChgLst>
    <pc:chgData name="Roache WO GS@CTC Arty Sch@Defence O365" userId="S::greg.roache@ecn.forces.gc.ca::13fdff87-3a5c-44cc-8108-5a80a85e5494" providerId="AD" clId="Web-{478F5B35-A8DC-4B3B-AB51-AA727CECC304}"/>
    <pc:docChg chg="modSld">
      <pc:chgData name="Roache WO GS@CTC Arty Sch@Defence O365" userId="S::greg.roache@ecn.forces.gc.ca::13fdff87-3a5c-44cc-8108-5a80a85e5494" providerId="AD" clId="Web-{478F5B35-A8DC-4B3B-AB51-AA727CECC304}" dt="2021-02-04T16:02:09.862" v="690"/>
      <pc:docMkLst>
        <pc:docMk/>
      </pc:docMkLst>
      <pc:sldChg chg="modSp modNotes">
        <pc:chgData name="Roache WO GS@CTC Arty Sch@Defence O365" userId="S::greg.roache@ecn.forces.gc.ca::13fdff87-3a5c-44cc-8108-5a80a85e5494" providerId="AD" clId="Web-{478F5B35-A8DC-4B3B-AB51-AA727CECC304}" dt="2021-02-04T16:02:09.862" v="690"/>
        <pc:sldMkLst>
          <pc:docMk/>
          <pc:sldMk cId="232699226" sldId="303"/>
        </pc:sldMkLst>
        <pc:spChg chg="mod">
          <ac:chgData name="Roache WO GS@CTC Arty Sch@Defence O365" userId="S::greg.roache@ecn.forces.gc.ca::13fdff87-3a5c-44cc-8108-5a80a85e5494" providerId="AD" clId="Web-{478F5B35-A8DC-4B3B-AB51-AA727CECC304}" dt="2021-02-04T15:45:02.883" v="646" actId="20577"/>
          <ac:spMkLst>
            <pc:docMk/>
            <pc:sldMk cId="232699226" sldId="303"/>
            <ac:spMk id="3" creationId="{00000000-0000-0000-0000-000000000000}"/>
          </ac:spMkLst>
        </pc:spChg>
      </pc:sldChg>
      <pc:sldChg chg="modNotes">
        <pc:chgData name="Roache WO GS@CTC Arty Sch@Defence O365" userId="S::greg.roache@ecn.forces.gc.ca::13fdff87-3a5c-44cc-8108-5a80a85e5494" providerId="AD" clId="Web-{478F5B35-A8DC-4B3B-AB51-AA727CECC304}" dt="2021-02-04T13:45:48.891" v="93"/>
        <pc:sldMkLst>
          <pc:docMk/>
          <pc:sldMk cId="2194033351" sldId="308"/>
        </pc:sldMkLst>
      </pc:sldChg>
      <pc:sldChg chg="modSp">
        <pc:chgData name="Roache WO GS@CTC Arty Sch@Defence O365" userId="S::greg.roache@ecn.forces.gc.ca::13fdff87-3a5c-44cc-8108-5a80a85e5494" providerId="AD" clId="Web-{478F5B35-A8DC-4B3B-AB51-AA727CECC304}" dt="2021-02-04T14:38:55.588" v="117" actId="20577"/>
        <pc:sldMkLst>
          <pc:docMk/>
          <pc:sldMk cId="4064174595" sldId="309"/>
        </pc:sldMkLst>
        <pc:spChg chg="mod">
          <ac:chgData name="Roache WO GS@CTC Arty Sch@Defence O365" userId="S::greg.roache@ecn.forces.gc.ca::13fdff87-3a5c-44cc-8108-5a80a85e5494" providerId="AD" clId="Web-{478F5B35-A8DC-4B3B-AB51-AA727CECC304}" dt="2021-02-04T14:38:55.588" v="117" actId="20577"/>
          <ac:spMkLst>
            <pc:docMk/>
            <pc:sldMk cId="4064174595" sldId="309"/>
            <ac:spMk id="3" creationId="{00000000-0000-0000-0000-000000000000}"/>
          </ac:spMkLst>
        </pc:spChg>
      </pc:sldChg>
      <pc:sldChg chg="modSp modNotes">
        <pc:chgData name="Roache WO GS@CTC Arty Sch@Defence O365" userId="S::greg.roache@ecn.forces.gc.ca::13fdff87-3a5c-44cc-8108-5a80a85e5494" providerId="AD" clId="Web-{478F5B35-A8DC-4B3B-AB51-AA727CECC304}" dt="2021-02-04T14:47:42.467" v="188"/>
        <pc:sldMkLst>
          <pc:docMk/>
          <pc:sldMk cId="3365886166" sldId="310"/>
        </pc:sldMkLst>
        <pc:spChg chg="mod">
          <ac:chgData name="Roache WO GS@CTC Arty Sch@Defence O365" userId="S::greg.roache@ecn.forces.gc.ca::13fdff87-3a5c-44cc-8108-5a80a85e5494" providerId="AD" clId="Web-{478F5B35-A8DC-4B3B-AB51-AA727CECC304}" dt="2021-02-04T14:42:30.715" v="165" actId="20577"/>
          <ac:spMkLst>
            <pc:docMk/>
            <pc:sldMk cId="3365886166" sldId="310"/>
            <ac:spMk id="3" creationId="{00000000-0000-0000-0000-000000000000}"/>
          </ac:spMkLst>
        </pc:spChg>
      </pc:sldChg>
      <pc:sldChg chg="modSp modNotes">
        <pc:chgData name="Roache WO GS@CTC Arty Sch@Defence O365" userId="S::greg.roache@ecn.forces.gc.ca::13fdff87-3a5c-44cc-8108-5a80a85e5494" providerId="AD" clId="Web-{478F5B35-A8DC-4B3B-AB51-AA727CECC304}" dt="2021-02-04T15:33:32.427" v="334"/>
        <pc:sldMkLst>
          <pc:docMk/>
          <pc:sldMk cId="514748872" sldId="313"/>
        </pc:sldMkLst>
        <pc:spChg chg="mod">
          <ac:chgData name="Roache WO GS@CTC Arty Sch@Defence O365" userId="S::greg.roache@ecn.forces.gc.ca::13fdff87-3a5c-44cc-8108-5a80a85e5494" providerId="AD" clId="Web-{478F5B35-A8DC-4B3B-AB51-AA727CECC304}" dt="2021-02-04T15:27:55.159" v="191" actId="20577"/>
          <ac:spMkLst>
            <pc:docMk/>
            <pc:sldMk cId="514748872" sldId="313"/>
            <ac:spMk id="3" creationId="{00000000-0000-0000-0000-000000000000}"/>
          </ac:spMkLst>
        </pc:spChg>
        <pc:picChg chg="mod">
          <ac:chgData name="Roache WO GS@CTC Arty Sch@Defence O365" userId="S::greg.roache@ecn.forces.gc.ca::13fdff87-3a5c-44cc-8108-5a80a85e5494" providerId="AD" clId="Web-{478F5B35-A8DC-4B3B-AB51-AA727CECC304}" dt="2021-02-04T15:27:46.362" v="189" actId="1076"/>
          <ac:picMkLst>
            <pc:docMk/>
            <pc:sldMk cId="514748872" sldId="313"/>
            <ac:picMk id="6" creationId="{00000000-0000-0000-0000-000000000000}"/>
          </ac:picMkLst>
        </pc:picChg>
      </pc:sldChg>
      <pc:sldChg chg="modSp modNotes">
        <pc:chgData name="Roache WO GS@CTC Arty Sch@Defence O365" userId="S::greg.roache@ecn.forces.gc.ca::13fdff87-3a5c-44cc-8108-5a80a85e5494" providerId="AD" clId="Web-{478F5B35-A8DC-4B3B-AB51-AA727CECC304}" dt="2021-02-04T15:43:28.102" v="644"/>
        <pc:sldMkLst>
          <pc:docMk/>
          <pc:sldMk cId="3565837402" sldId="314"/>
        </pc:sldMkLst>
        <pc:spChg chg="mod">
          <ac:chgData name="Roache WO GS@CTC Arty Sch@Defence O365" userId="S::greg.roache@ecn.forces.gc.ca::13fdff87-3a5c-44cc-8108-5a80a85e5494" providerId="AD" clId="Web-{478F5B35-A8DC-4B3B-AB51-AA727CECC304}" dt="2021-02-04T15:34:10.224" v="345" actId="20577"/>
          <ac:spMkLst>
            <pc:docMk/>
            <pc:sldMk cId="3565837402" sldId="314"/>
            <ac:spMk id="3" creationId="{00000000-0000-0000-0000-000000000000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38B0E1D6-55B8-478A-AF31-65B473EBF5F8}"/>
    <pc:docChg chg="delSld modSld">
      <pc:chgData name="Sheppard MS JE@MCC RJOC(A)@Defence O365" userId="S::justin.sheppard@ecn.forces.gc.ca::046012a4-b312-4c37-863d-653c3913ec98" providerId="AD" clId="Web-{38B0E1D6-55B8-478A-AF31-65B473EBF5F8}" dt="2021-02-08T16:21:02.113" v="60" actId="1076"/>
      <pc:docMkLst>
        <pc:docMk/>
      </pc:docMkLst>
      <pc:sldChg chg="modSp">
        <pc:chgData name="Sheppard MS JE@MCC RJOC(A)@Defence O365" userId="S::justin.sheppard@ecn.forces.gc.ca::046012a4-b312-4c37-863d-653c3913ec98" providerId="AD" clId="Web-{38B0E1D6-55B8-478A-AF31-65B473EBF5F8}" dt="2021-02-08T16:14:39.619" v="6" actId="1076"/>
        <pc:sldMkLst>
          <pc:docMk/>
          <pc:sldMk cId="0" sldId="258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14:33.806" v="5" actId="1076"/>
          <ac:spMkLst>
            <pc:docMk/>
            <pc:sldMk cId="0" sldId="258"/>
            <ac:spMk id="7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38B0E1D6-55B8-478A-AF31-65B473EBF5F8}" dt="2021-02-08T16:14:39.619" v="6" actId="1076"/>
          <ac:spMkLst>
            <pc:docMk/>
            <pc:sldMk cId="0" sldId="258"/>
            <ac:spMk id="11" creationId="{4E375B69-8A08-4F5C-95BB-46ED48E1593F}"/>
          </ac:spMkLst>
        </pc:spChg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15:30.372" v="20" actId="20577"/>
        <pc:sldMkLst>
          <pc:docMk/>
          <pc:sldMk cId="1587703502" sldId="267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14:48.151" v="7" actId="20577"/>
          <ac:spMkLst>
            <pc:docMk/>
            <pc:sldMk cId="1587703502" sldId="267"/>
            <ac:spMk id="4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38B0E1D6-55B8-478A-AF31-65B473EBF5F8}" dt="2021-02-08T16:15:30.372" v="20" actId="20577"/>
          <ac:spMkLst>
            <pc:docMk/>
            <pc:sldMk cId="1587703502" sldId="267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15:16.793" v="13" actId="1076"/>
        <pc:sldMkLst>
          <pc:docMk/>
          <pc:sldMk cId="1251806590" sldId="289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15:16.793" v="13" actId="1076"/>
          <ac:spMkLst>
            <pc:docMk/>
            <pc:sldMk cId="1251806590" sldId="289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20:50.144" v="59" actId="1076"/>
        <pc:sldMkLst>
          <pc:docMk/>
          <pc:sldMk cId="232699226" sldId="303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20:50.144" v="59" actId="1076"/>
          <ac:spMkLst>
            <pc:docMk/>
            <pc:sldMk cId="232699226" sldId="303"/>
            <ac:spMk id="5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21:02.113" v="60" actId="1076"/>
        <pc:sldMkLst>
          <pc:docMk/>
          <pc:sldMk cId="3118391297" sldId="307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21:02.113" v="60" actId="1076"/>
          <ac:spMkLst>
            <pc:docMk/>
            <pc:sldMk cId="3118391297" sldId="307"/>
            <ac:spMk id="4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16:08.406" v="24" actId="1076"/>
        <pc:sldMkLst>
          <pc:docMk/>
          <pc:sldMk cId="2194033351" sldId="308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16:08.406" v="24" actId="1076"/>
          <ac:spMkLst>
            <pc:docMk/>
            <pc:sldMk cId="2194033351" sldId="308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38B0E1D6-55B8-478A-AF31-65B473EBF5F8}" dt="2021-02-08T16:15:54.436" v="23" actId="20577"/>
          <ac:spMkLst>
            <pc:docMk/>
            <pc:sldMk cId="2194033351" sldId="308"/>
            <ac:spMk id="3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17:35.474" v="38" actId="20577"/>
        <pc:sldMkLst>
          <pc:docMk/>
          <pc:sldMk cId="4064174595" sldId="309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17:31.411" v="37" actId="1076"/>
          <ac:spMkLst>
            <pc:docMk/>
            <pc:sldMk cId="4064174595" sldId="309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38B0E1D6-55B8-478A-AF31-65B473EBF5F8}" dt="2021-02-08T16:17:35.474" v="38" actId="20577"/>
          <ac:spMkLst>
            <pc:docMk/>
            <pc:sldMk cId="4064174595" sldId="309"/>
            <ac:spMk id="3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18:16.618" v="45" actId="20577"/>
        <pc:sldMkLst>
          <pc:docMk/>
          <pc:sldMk cId="3365886166" sldId="310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18:12.696" v="44" actId="1076"/>
          <ac:spMkLst>
            <pc:docMk/>
            <pc:sldMk cId="3365886166" sldId="310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38B0E1D6-55B8-478A-AF31-65B473EBF5F8}" dt="2021-02-08T16:18:16.618" v="45" actId="20577"/>
          <ac:spMkLst>
            <pc:docMk/>
            <pc:sldMk cId="3365886166" sldId="310"/>
            <ac:spMk id="3" creationId="{00000000-0000-0000-0000-000000000000}"/>
          </ac:spMkLst>
        </pc:spChg>
      </pc:sldChg>
      <pc:sldChg chg="del">
        <pc:chgData name="Sheppard MS JE@MCC RJOC(A)@Defence O365" userId="S::justin.sheppard@ecn.forces.gc.ca::046012a4-b312-4c37-863d-653c3913ec98" providerId="AD" clId="Web-{38B0E1D6-55B8-478A-AF31-65B473EBF5F8}" dt="2021-02-08T16:17:04.800" v="29"/>
        <pc:sldMkLst>
          <pc:docMk/>
          <pc:sldMk cId="2512534476" sldId="311"/>
        </pc:sldMkLst>
      </pc:sldChg>
      <pc:sldChg chg="del">
        <pc:chgData name="Sheppard MS JE@MCC RJOC(A)@Defence O365" userId="S::justin.sheppard@ecn.forces.gc.ca::046012a4-b312-4c37-863d-653c3913ec98" providerId="AD" clId="Web-{38B0E1D6-55B8-478A-AF31-65B473EBF5F8}" dt="2021-02-08T16:18:04.414" v="42"/>
        <pc:sldMkLst>
          <pc:docMk/>
          <pc:sldMk cId="2382736725" sldId="315"/>
        </pc:sldMkLst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17:18.333" v="35" actId="20577"/>
        <pc:sldMkLst>
          <pc:docMk/>
          <pc:sldMk cId="299821059" sldId="318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17:18.333" v="35" actId="20577"/>
          <ac:spMkLst>
            <pc:docMk/>
            <pc:sldMk cId="299821059" sldId="318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38B0E1D6-55B8-478A-AF31-65B473EBF5F8}" dt="2021-02-08T16:16:21.751" v="25" actId="20577"/>
          <ac:spMkLst>
            <pc:docMk/>
            <pc:sldMk cId="299821059" sldId="318"/>
            <ac:spMk id="3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16:41.939" v="28" actId="1076"/>
        <pc:sldMkLst>
          <pc:docMk/>
          <pc:sldMk cId="4104970808" sldId="322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16:41.939" v="28" actId="1076"/>
          <ac:spMkLst>
            <pc:docMk/>
            <pc:sldMk cId="4104970808" sldId="322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38B0E1D6-55B8-478A-AF31-65B473EBF5F8}" dt="2021-02-08T16:16:29.095" v="26" actId="20577"/>
          <ac:spMkLst>
            <pc:docMk/>
            <pc:sldMk cId="4104970808" sldId="322"/>
            <ac:spMk id="3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17:57.304" v="41" actId="20577"/>
        <pc:sldMkLst>
          <pc:docMk/>
          <pc:sldMk cId="3218578727" sldId="323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17:50.803" v="40" actId="1076"/>
          <ac:spMkLst>
            <pc:docMk/>
            <pc:sldMk cId="3218578727" sldId="323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38B0E1D6-55B8-478A-AF31-65B473EBF5F8}" dt="2021-02-08T16:17:57.304" v="41" actId="20577"/>
          <ac:spMkLst>
            <pc:docMk/>
            <pc:sldMk cId="3218578727" sldId="323"/>
            <ac:spMk id="3" creationId="{00000000-0000-0000-0000-000000000000}"/>
          </ac:spMkLst>
        </pc:spChg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18:54.073" v="48" actId="20577"/>
        <pc:sldMkLst>
          <pc:docMk/>
          <pc:sldMk cId="2336303704" sldId="325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18:48.729" v="47" actId="1076"/>
          <ac:spMkLst>
            <pc:docMk/>
            <pc:sldMk cId="2336303704" sldId="325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38B0E1D6-55B8-478A-AF31-65B473EBF5F8}" dt="2021-02-08T16:18:54.073" v="48" actId="20577"/>
          <ac:spMkLst>
            <pc:docMk/>
            <pc:sldMk cId="2336303704" sldId="325"/>
            <ac:spMk id="3" creationId="{00000000-0000-0000-0000-000000000000}"/>
          </ac:spMkLst>
        </pc:spChg>
      </pc:sldChg>
      <pc:sldChg chg="del">
        <pc:chgData name="Sheppard MS JE@MCC RJOC(A)@Defence O365" userId="S::justin.sheppard@ecn.forces.gc.ca::046012a4-b312-4c37-863d-653c3913ec98" providerId="AD" clId="Web-{38B0E1D6-55B8-478A-AF31-65B473EBF5F8}" dt="2021-02-08T16:19:52.843" v="49"/>
        <pc:sldMkLst>
          <pc:docMk/>
          <pc:sldMk cId="1224034171" sldId="326"/>
        </pc:sldMkLst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20:10.235" v="53" actId="20577"/>
        <pc:sldMkLst>
          <pc:docMk/>
          <pc:sldMk cId="3598474452" sldId="327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20:01.390" v="51" actId="1076"/>
          <ac:spMkLst>
            <pc:docMk/>
            <pc:sldMk cId="3598474452" sldId="327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38B0E1D6-55B8-478A-AF31-65B473EBF5F8}" dt="2021-02-08T16:20:10.235" v="53" actId="20577"/>
          <ac:spMkLst>
            <pc:docMk/>
            <pc:sldMk cId="3598474452" sldId="327"/>
            <ac:spMk id="3" creationId="{00000000-0000-0000-0000-000000000000}"/>
          </ac:spMkLst>
        </pc:spChg>
      </pc:sldChg>
      <pc:sldChg chg="del">
        <pc:chgData name="Sheppard MS JE@MCC RJOC(A)@Defence O365" userId="S::justin.sheppard@ecn.forces.gc.ca::046012a4-b312-4c37-863d-653c3913ec98" providerId="AD" clId="Web-{38B0E1D6-55B8-478A-AF31-65B473EBF5F8}" dt="2021-02-08T16:20:34.611" v="57"/>
        <pc:sldMkLst>
          <pc:docMk/>
          <pc:sldMk cId="3100661607" sldId="328"/>
        </pc:sldMkLst>
      </pc:sldChg>
      <pc:sldChg chg="modSp">
        <pc:chgData name="Sheppard MS JE@MCC RJOC(A)@Defence O365" userId="S::justin.sheppard@ecn.forces.gc.ca::046012a4-b312-4c37-863d-653c3913ec98" providerId="AD" clId="Web-{38B0E1D6-55B8-478A-AF31-65B473EBF5F8}" dt="2021-02-08T16:20:27.486" v="56" actId="20577"/>
        <pc:sldMkLst>
          <pc:docMk/>
          <pc:sldMk cId="1562534567" sldId="329"/>
        </pc:sldMkLst>
        <pc:spChg chg="mod">
          <ac:chgData name="Sheppard MS JE@MCC RJOC(A)@Defence O365" userId="S::justin.sheppard@ecn.forces.gc.ca::046012a4-b312-4c37-863d-653c3913ec98" providerId="AD" clId="Web-{38B0E1D6-55B8-478A-AF31-65B473EBF5F8}" dt="2021-02-08T16:20:22.985" v="55" actId="1076"/>
          <ac:spMkLst>
            <pc:docMk/>
            <pc:sldMk cId="1562534567" sldId="329"/>
            <ac:spMk id="2" creationId="{00000000-0000-0000-0000-000000000000}"/>
          </ac:spMkLst>
        </pc:spChg>
        <pc:spChg chg="mod">
          <ac:chgData name="Sheppard MS JE@MCC RJOC(A)@Defence O365" userId="S::justin.sheppard@ecn.forces.gc.ca::046012a4-b312-4c37-863d-653c3913ec98" providerId="AD" clId="Web-{38B0E1D6-55B8-478A-AF31-65B473EBF5F8}" dt="2021-02-08T16:20:27.486" v="56" actId="20577"/>
          <ac:spMkLst>
            <pc:docMk/>
            <pc:sldMk cId="1562534567" sldId="329"/>
            <ac:spMk id="3" creationId="{00000000-0000-0000-0000-000000000000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1F225F3E-17E2-4491-9253-BD97EA3D0E65}"/>
    <pc:docChg chg="modSld">
      <pc:chgData name="Sheppard MS JE@MCC RJOC(A)@Defence O365" userId="S::justin.sheppard@ecn.forces.gc.ca::046012a4-b312-4c37-863d-653c3913ec98" providerId="AD" clId="Web-{1F225F3E-17E2-4491-9253-BD97EA3D0E65}" dt="2021-02-03T16:57:40.261" v="1"/>
      <pc:docMkLst>
        <pc:docMk/>
      </pc:docMkLst>
      <pc:sldChg chg="delSp">
        <pc:chgData name="Sheppard MS JE@MCC RJOC(A)@Defence O365" userId="S::justin.sheppard@ecn.forces.gc.ca::046012a4-b312-4c37-863d-653c3913ec98" providerId="AD" clId="Web-{1F225F3E-17E2-4491-9253-BD97EA3D0E65}" dt="2021-02-03T16:57:40.261" v="1"/>
        <pc:sldMkLst>
          <pc:docMk/>
          <pc:sldMk cId="0" sldId="258"/>
        </pc:sldMkLst>
        <pc:spChg chg="del">
          <ac:chgData name="Sheppard MS JE@MCC RJOC(A)@Defence O365" userId="S::justin.sheppard@ecn.forces.gc.ca::046012a4-b312-4c37-863d-653c3913ec98" providerId="AD" clId="Web-{1F225F3E-17E2-4491-9253-BD97EA3D0E65}" dt="2021-02-03T16:57:37.417" v="0"/>
          <ac:spMkLst>
            <pc:docMk/>
            <pc:sldMk cId="0" sldId="258"/>
            <ac:spMk id="2" creationId="{00000000-0000-0000-0000-000000000000}"/>
          </ac:spMkLst>
        </pc:spChg>
        <pc:spChg chg="del">
          <ac:chgData name="Sheppard MS JE@MCC RJOC(A)@Defence O365" userId="S::justin.sheppard@ecn.forces.gc.ca::046012a4-b312-4c37-863d-653c3913ec98" providerId="AD" clId="Web-{1F225F3E-17E2-4491-9253-BD97EA3D0E65}" dt="2021-02-03T16:57:40.261" v="1"/>
          <ac:spMkLst>
            <pc:docMk/>
            <pc:sldMk cId="0" sldId="258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284B9AB2-1206-4832-85A8-7CD471503561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19716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37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4275"/>
            <a:ext cx="30273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990" tIns="45995" rIns="91990" bIns="45995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8BFBBCA8-0C9D-4EC1-B549-96619A5E1B7E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710702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3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5804559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IJMS</a:t>
            </a:r>
            <a:r>
              <a:rPr lang="en-CA" baseline="0" dirty="0"/>
              <a:t> was implemented and used until the next generation of JTIDS terminals were fielded in the mid 1990s.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16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990788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CA" sz="1200" dirty="0"/>
              <a:t>Serial J is a proprietary serial based communication protocol developed by the MITRE defense company in support of their Multi-links Translator and Display System (MTDS).</a:t>
            </a:r>
          </a:p>
          <a:p>
            <a:pPr>
              <a:lnSpc>
                <a:spcPct val="80000"/>
              </a:lnSpc>
            </a:pPr>
            <a:endParaRPr lang="en-CA" sz="1200" dirty="0"/>
          </a:p>
          <a:p>
            <a:r>
              <a:rPr lang="en-CA" sz="1200" dirty="0"/>
              <a:t>Sat-J (or S-TADIL-J) is a communication protocol that supplements surveillance network connectivity when a JTIDS/MIDS is not available.</a:t>
            </a:r>
          </a:p>
          <a:p>
            <a:endParaRPr lang="en-CA" sz="1200" dirty="0"/>
          </a:p>
          <a:p>
            <a:r>
              <a:rPr lang="en-CA" sz="1200" dirty="0"/>
              <a:t>This protocol is optimized for the limited bandwidth available through DAMA SATCOM.</a:t>
            </a:r>
          </a:p>
          <a:p>
            <a:pPr>
              <a:lnSpc>
                <a:spcPct val="80000"/>
              </a:lnSpc>
            </a:pPr>
            <a:endParaRPr lang="en-CA" sz="1200" dirty="0"/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/>
              <a:t>Socket J is a communication protocol which allows the moving of Link 16 compatible data over a TCP/IP network.</a:t>
            </a:r>
            <a:endParaRPr lang="en-CA" sz="1200" dirty="0">
              <a:cs typeface="Arial"/>
            </a:endParaRPr>
          </a:p>
          <a:p>
            <a:pPr>
              <a:lnSpc>
                <a:spcPct val="80000"/>
              </a:lnSpc>
            </a:pPr>
            <a:endParaRPr lang="en-CA" sz="1200" dirty="0"/>
          </a:p>
          <a:p>
            <a:pPr>
              <a:lnSpc>
                <a:spcPct val="80000"/>
              </a:lnSpc>
            </a:pPr>
            <a:r>
              <a:rPr lang="en-CA" sz="1200" dirty="0"/>
              <a:t>Interim JTIDS/MIDS Message Specification (IJMS).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/>
              <a:pPr/>
              <a:t>18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01804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>
                <a:effectLst/>
              </a:rPr>
              <a:t>Increasing operational costs and system downtime.</a:t>
            </a:r>
          </a:p>
          <a:p>
            <a:endParaRPr lang="en-CA" b="1" u="none" dirty="0">
              <a:solidFill>
                <a:schemeClr val="tx1"/>
              </a:solidFill>
              <a:effectLst/>
              <a:cs typeface="Arial"/>
            </a:endParaRPr>
          </a:p>
          <a:p>
            <a:r>
              <a:rPr lang="en-CA" dirty="0">
                <a:effectLst/>
              </a:rPr>
              <a:t>Security vulnerabilities.</a:t>
            </a:r>
          </a:p>
          <a:p>
            <a:endParaRPr lang="en-CA" b="1" u="none" dirty="0">
              <a:solidFill>
                <a:schemeClr val="tx1"/>
              </a:solidFill>
              <a:effectLst/>
              <a:cs typeface="Arial"/>
            </a:endParaRPr>
          </a:p>
          <a:p>
            <a:r>
              <a:rPr lang="en-CA" dirty="0">
                <a:effectLst/>
              </a:rPr>
              <a:t>System incompatibility.</a:t>
            </a:r>
          </a:p>
          <a:p>
            <a:endParaRPr lang="en-CA" b="1" u="none" dirty="0">
              <a:solidFill>
                <a:schemeClr val="tx1"/>
              </a:solidFill>
              <a:effectLst/>
              <a:cs typeface="Arial"/>
            </a:endParaRPr>
          </a:p>
          <a:p>
            <a:r>
              <a:rPr lang="en-CA" dirty="0">
                <a:effectLst/>
              </a:rPr>
              <a:t>Less technical support.</a:t>
            </a:r>
          </a:p>
          <a:p>
            <a:endParaRPr lang="en-CA" b="1" u="none" dirty="0">
              <a:solidFill>
                <a:schemeClr val="tx1"/>
              </a:solidFill>
              <a:effectLst/>
              <a:cs typeface="Arial"/>
            </a:endParaRPr>
          </a:p>
          <a:p>
            <a:r>
              <a:rPr lang="en-CA" dirty="0">
                <a:effectLst/>
              </a:rPr>
              <a:t>Inability to provide user needs.</a:t>
            </a:r>
            <a:endParaRPr lang="en-US" b="1" u="none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/>
              <a:pPr/>
              <a:t>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333169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u="none" dirty="0">
                <a:solidFill>
                  <a:schemeClr val="tx1"/>
                </a:solidFill>
                <a:cs typeface="Arial"/>
              </a:rPr>
              <a:t>The MTDS is an older C2 Host</a:t>
            </a:r>
            <a:r>
              <a:rPr lang="en-US" b="0" u="none" baseline="0" dirty="0">
                <a:solidFill>
                  <a:schemeClr val="tx1"/>
                </a:solidFill>
                <a:cs typeface="Arial"/>
              </a:rPr>
              <a:t> software that uses commercial over the counter technology.</a:t>
            </a:r>
            <a:endParaRPr lang="en-US" b="0" u="none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/>
              <a:pPr/>
              <a:t>6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85266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 dirty="0"/>
              <a:t>You may see Serial</a:t>
            </a:r>
            <a:r>
              <a:rPr lang="en-US" altLang="en-US" sz="2400" baseline="0" dirty="0"/>
              <a:t> J in an operator selectable data link field on some C2 Host systems.</a:t>
            </a:r>
            <a:endParaRPr lang="en-US" altLang="en-US" sz="2400" dirty="0"/>
          </a:p>
          <a:p>
            <a:endParaRPr lang="en-US" altLang="en-US" sz="2400" dirty="0"/>
          </a:p>
          <a:p>
            <a:endParaRPr lang="en-US" altLang="en-US" dirty="0"/>
          </a:p>
          <a:p>
            <a:endParaRPr lang="en-US" altLang="en-US" sz="2400" dirty="0"/>
          </a:p>
          <a:p>
            <a:endParaRPr lang="en-US" b="1" u="none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FBBCA8-0C9D-4EC1-B549-96619A5E1B7E}" type="slidenum">
              <a:rPr lang="en-CA" altLang="en-US"/>
              <a:pPr/>
              <a:t>7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082361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 Initially</a:t>
            </a:r>
            <a:r>
              <a:rPr lang="en-CA" baseline="0" dirty="0"/>
              <a:t> developed for the USN.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9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909499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 Requires access to </a:t>
            </a:r>
            <a:r>
              <a:rPr lang="en-CA" dirty="0" err="1"/>
              <a:t>Satcom</a:t>
            </a:r>
            <a:r>
              <a:rPr lang="en-CA" baseline="0" dirty="0"/>
              <a:t> equipment.</a:t>
            </a:r>
          </a:p>
          <a:p>
            <a:endParaRPr lang="en-CA" baseline="0" dirty="0"/>
          </a:p>
          <a:p>
            <a:r>
              <a:rPr lang="en-CA" baseline="0" dirty="0"/>
              <a:t>Satellite access takes time and money.</a:t>
            </a:r>
          </a:p>
          <a:p>
            <a:endParaRPr lang="en-CA" baseline="0" dirty="0"/>
          </a:p>
          <a:p>
            <a:r>
              <a:rPr lang="en-CA" baseline="0" dirty="0"/>
              <a:t>Update rates are very slow.</a:t>
            </a:r>
          </a:p>
          <a:p>
            <a:endParaRPr lang="en-CA" baseline="0" dirty="0"/>
          </a:p>
          <a:p>
            <a:r>
              <a:rPr lang="en-CA" baseline="0" dirty="0"/>
              <a:t>Sat J usually requires an RS 422 serial interface connection.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10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85726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Client server oriented protocol which uses</a:t>
            </a:r>
            <a:r>
              <a:rPr lang="en-CA" baseline="0" dirty="0"/>
              <a:t> a socket based interface.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12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2028458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Information errors may occur, or information may be discarded, depending on the C2 host being used.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13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9714732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First fielded in the early 90s</a:t>
            </a:r>
            <a:r>
              <a:rPr lang="en-CA" baseline="0" dirty="0"/>
              <a:t>.</a:t>
            </a:r>
          </a:p>
          <a:p>
            <a:endParaRPr lang="en-CA" baseline="0" dirty="0"/>
          </a:p>
          <a:p>
            <a:r>
              <a:rPr lang="en-CA" baseline="0" dirty="0"/>
              <a:t>NPGs still exist for legacy platforms to transmit and receive (if required).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BBCA8-0C9D-4EC1-B549-96619A5E1B7E}" type="slidenum">
              <a:rPr lang="en-CA" altLang="en-US" smtClean="0"/>
              <a:pPr/>
              <a:t>15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821932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96557"/>
            <a:ext cx="2816119" cy="2864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1"/>
            <a:ext cx="7239000" cy="1143000"/>
          </a:xfrm>
        </p:spPr>
        <p:txBody>
          <a:bodyPr/>
          <a:lstStyle>
            <a:lvl1pPr algn="ctr">
              <a:defRPr>
                <a:solidFill>
                  <a:srgbClr val="0000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403598"/>
            <a:ext cx="5105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753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105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189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7010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12434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7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93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349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63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157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40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90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97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986088"/>
            <a:ext cx="9144000" cy="3871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4CBE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>
              <a:solidFill>
                <a:srgbClr val="000000"/>
              </a:solidFill>
            </a:endParaRPr>
          </a:p>
        </p:txBody>
      </p:sp>
      <p:pic>
        <p:nvPicPr>
          <p:cNvPr id="1027" name="Picture 3" descr="Banner Globe"/>
          <p:cNvPicPr>
            <a:picLocks noChangeAspect="1" noChangeArrowheads="1"/>
          </p:cNvPicPr>
          <p:nvPr/>
        </p:nvPicPr>
        <p:blipFill>
          <a:blip r:embed="rId1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ND-Flag-painting"/>
          <p:cNvPicPr preferRelativeResize="0"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0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3949700" y="381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4419600" y="62785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CE9499-1771-4E2C-B4E7-1163907A17B4}" type="slidenum">
              <a:rPr lang="en-CA" altLang="en-US" sz="1200" b="0">
                <a:solidFill>
                  <a:srgbClr val="000000"/>
                </a:solidFill>
              </a:rPr>
              <a:pPr eaLnBrk="1" hangingPunct="1"/>
              <a:t>‹#›</a:t>
            </a:fld>
            <a:endParaRPr lang="en-CA" altLang="en-US" sz="1200" b="0">
              <a:solidFill>
                <a:srgbClr val="000000"/>
              </a:solidFill>
            </a:endParaRPr>
          </a:p>
        </p:txBody>
      </p:sp>
      <p:pic>
        <p:nvPicPr>
          <p:cNvPr id="1033" name="Picture 9" descr="fip-e_30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anada_wordmark_300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3965575" y="66294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3543742" y="301710"/>
            <a:ext cx="2050045" cy="11430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6"/>
                </a:solidFill>
                <a:latin typeface="Arial"/>
                <a:cs typeface="Times New Roman"/>
              </a:rPr>
              <a:t>EO 001.05</a:t>
            </a:r>
            <a:endParaRPr lang="en-US" altLang="en-US" sz="2800" kern="0" dirty="0">
              <a:solidFill>
                <a:schemeClr val="accent6"/>
              </a:solidFill>
              <a:latin typeface="Arial"/>
              <a:cs typeface="Times New Roman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4E375B69-8A08-4F5C-95BB-46ED48E1593F}"/>
              </a:ext>
            </a:extLst>
          </p:cNvPr>
          <p:cNvSpPr txBox="1">
            <a:spLocks/>
          </p:cNvSpPr>
          <p:nvPr/>
        </p:nvSpPr>
        <p:spPr>
          <a:xfrm>
            <a:off x="33378" y="3123860"/>
            <a:ext cx="5564554" cy="60960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  <a:latin typeface="Arial"/>
                <a:cs typeface="Times New Roman"/>
              </a:rPr>
              <a:t>Describe Legacy Protocols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9399" y="2226"/>
            <a:ext cx="1678460" cy="1151826"/>
          </a:xfrm>
        </p:spPr>
        <p:txBody>
          <a:bodyPr/>
          <a:lstStyle/>
          <a:p>
            <a:r>
              <a:rPr lang="en-US" sz="2800" b="1" dirty="0">
                <a:solidFill>
                  <a:schemeClr val="accent6"/>
                </a:solidFill>
                <a:latin typeface="+mn-lt"/>
              </a:rPr>
              <a:t>Socket J</a:t>
            </a:r>
            <a:endParaRPr lang="en-CA" sz="2800" dirty="0">
              <a:solidFill>
                <a:schemeClr val="accent6"/>
              </a:solidFill>
              <a:latin typeface="+mn-lt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7591"/>
            <a:ext cx="9144000" cy="4343400"/>
          </a:xfrm>
        </p:spPr>
        <p:txBody>
          <a:bodyPr/>
          <a:lstStyle/>
          <a:p>
            <a:r>
              <a:rPr lang="en-CA" sz="2000" dirty="0"/>
              <a:t>Socket J is a communication protocol which allows the moving of Link 16 compatible data over a TCP/IP network.</a:t>
            </a:r>
            <a:endParaRPr lang="en-CA" sz="2000">
              <a:cs typeface="Arial"/>
            </a:endParaRPr>
          </a:p>
          <a:p>
            <a:endParaRPr lang="en-CA" sz="2400" dirty="0">
              <a:cs typeface="Arial"/>
            </a:endParaRPr>
          </a:p>
          <a:p>
            <a:endParaRPr lang="en-CA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84" y="2485292"/>
            <a:ext cx="7197969" cy="328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886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6727" y="2226"/>
            <a:ext cx="3673194" cy="1151826"/>
          </a:xfrm>
        </p:spPr>
        <p:txBody>
          <a:bodyPr/>
          <a:lstStyle/>
          <a:p>
            <a:r>
              <a:rPr lang="en-US" sz="2800" b="1" dirty="0">
                <a:solidFill>
                  <a:schemeClr val="accent6"/>
                </a:solidFill>
                <a:latin typeface="+mn-lt"/>
              </a:rPr>
              <a:t>Socket J Limitations</a:t>
            </a:r>
            <a:endParaRPr lang="en-CA" sz="2800" dirty="0">
              <a:solidFill>
                <a:schemeClr val="accent6"/>
              </a:solidFill>
              <a:latin typeface="+mn-lt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7591"/>
            <a:ext cx="9144000" cy="4343400"/>
          </a:xfrm>
        </p:spPr>
        <p:txBody>
          <a:bodyPr/>
          <a:lstStyle/>
          <a:p>
            <a:r>
              <a:rPr lang="en-CA" sz="2000" dirty="0"/>
              <a:t>Does not follow J series message protocol structure.</a:t>
            </a:r>
            <a:endParaRPr lang="en-CA" sz="2000">
              <a:cs typeface="Arial"/>
            </a:endParaRPr>
          </a:p>
          <a:p>
            <a:endParaRPr lang="en-CA" sz="2000" dirty="0">
              <a:cs typeface="Arial"/>
            </a:endParaRPr>
          </a:p>
          <a:p>
            <a:r>
              <a:rPr lang="en-CA" sz="2000" dirty="0"/>
              <a:t>Specific software required at both ends of communication transfer.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  <a:p>
            <a:r>
              <a:rPr lang="en-CA" sz="2000" dirty="0"/>
              <a:t>Does not adhere to TCP/IP communication Protocol.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1" y="3814768"/>
            <a:ext cx="8370277" cy="234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303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1839" y="2226"/>
            <a:ext cx="1034143" cy="1151826"/>
          </a:xfrm>
        </p:spPr>
        <p:txBody>
          <a:bodyPr/>
          <a:lstStyle/>
          <a:p>
            <a:r>
              <a:rPr lang="en-US" sz="2800" b="1" dirty="0">
                <a:solidFill>
                  <a:schemeClr val="accent6"/>
                </a:solidFill>
                <a:latin typeface="+mn-lt"/>
              </a:rPr>
              <a:t>IJMS</a:t>
            </a:r>
            <a:endParaRPr lang="en-CA" sz="2800" dirty="0">
              <a:solidFill>
                <a:schemeClr val="accent6"/>
              </a:solidFill>
              <a:latin typeface="+mn-lt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7591"/>
            <a:ext cx="9144000" cy="4343400"/>
          </a:xfrm>
        </p:spPr>
        <p:txBody>
          <a:bodyPr/>
          <a:lstStyle/>
          <a:p>
            <a:r>
              <a:rPr lang="en-CA" sz="2000" dirty="0"/>
              <a:t>Interim JTIDS/MIDS Message Specification (IJMS) is an early implementation of messages between class 1 JTIDS terminals.</a:t>
            </a:r>
            <a:endParaRPr lang="en-CA" sz="2000" dirty="0">
              <a:cs typeface="Arial"/>
            </a:endParaRPr>
          </a:p>
          <a:p>
            <a:endParaRPr lang="en-CA" sz="2400" dirty="0">
              <a:cs typeface="Arial"/>
            </a:endParaRPr>
          </a:p>
          <a:p>
            <a:r>
              <a:rPr lang="en-CA" sz="2000" dirty="0">
                <a:cs typeface="Arial"/>
              </a:rPr>
              <a:t>Class 2 terminals retain an IJMS and JTIDS message capability.</a:t>
            </a:r>
          </a:p>
          <a:p>
            <a:endParaRPr lang="en-CA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646" y="3376246"/>
            <a:ext cx="7010400" cy="283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474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646" y="2226"/>
            <a:ext cx="3020051" cy="1151826"/>
          </a:xfrm>
        </p:spPr>
        <p:txBody>
          <a:bodyPr/>
          <a:lstStyle/>
          <a:p>
            <a:r>
              <a:rPr lang="en-US" sz="2800" b="1" dirty="0">
                <a:solidFill>
                  <a:schemeClr val="accent6"/>
                </a:solidFill>
                <a:latin typeface="+mn-lt"/>
              </a:rPr>
              <a:t>IJMS Limitations</a:t>
            </a:r>
            <a:endParaRPr lang="en-CA" sz="2800" dirty="0">
              <a:solidFill>
                <a:schemeClr val="accent6"/>
              </a:solidFill>
              <a:latin typeface="+mn-lt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7591"/>
            <a:ext cx="9144000" cy="4343400"/>
          </a:xfrm>
        </p:spPr>
        <p:txBody>
          <a:bodyPr/>
          <a:lstStyle/>
          <a:p>
            <a:r>
              <a:rPr lang="en-CA" sz="2000" dirty="0"/>
              <a:t>Not fully compatible with Link 16.</a:t>
            </a:r>
            <a:endParaRPr lang="en-CA" sz="2000">
              <a:cs typeface="Arial"/>
            </a:endParaRPr>
          </a:p>
          <a:p>
            <a:endParaRPr lang="en-CA" sz="2000" dirty="0">
              <a:cs typeface="Arial"/>
            </a:endParaRPr>
          </a:p>
          <a:p>
            <a:r>
              <a:rPr lang="en-CA" sz="2000" dirty="0"/>
              <a:t>Most systems can pass this data but cannot translate.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  <a:p>
            <a:r>
              <a:rPr lang="en-CA" sz="2000" dirty="0"/>
              <a:t>For older compatible platforms only (NATO AWACS)</a:t>
            </a:r>
            <a:endParaRPr lang="en-CA" sz="2000" dirty="0"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85" y="3931266"/>
            <a:ext cx="4056184" cy="218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534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2440459" y="275232"/>
            <a:ext cx="4265435" cy="113417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6"/>
                </a:solidFill>
              </a:rPr>
              <a:t>Confirmation Questions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r>
              <a:rPr lang="en-CA" sz="2400" dirty="0"/>
              <a:t>What is Serial J used for?</a:t>
            </a:r>
          </a:p>
          <a:p>
            <a:endParaRPr lang="en-CA" sz="2400" dirty="0"/>
          </a:p>
          <a:p>
            <a:r>
              <a:rPr lang="en-CA" sz="2400" dirty="0"/>
              <a:t>What is Sat J used for?</a:t>
            </a:r>
          </a:p>
          <a:p>
            <a:endParaRPr lang="en-CA" sz="2400" dirty="0"/>
          </a:p>
          <a:p>
            <a:r>
              <a:rPr lang="en-CA" sz="2400" dirty="0"/>
              <a:t>What is Socket J?</a:t>
            </a:r>
          </a:p>
          <a:p>
            <a:endParaRPr lang="en-CA" sz="2400" dirty="0"/>
          </a:p>
          <a:p>
            <a:r>
              <a:rPr lang="en-CA" sz="2400" dirty="0"/>
              <a:t>What does IJMS stand for?</a:t>
            </a:r>
          </a:p>
          <a:p>
            <a:pPr marL="0" indent="0">
              <a:buNone/>
            </a:pPr>
            <a:r>
              <a:rPr lang="en-CA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699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7" y="2941931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4000" dirty="0">
                <a:solidFill>
                  <a:schemeClr val="accent6"/>
                </a:solidFill>
                <a:latin typeface="Arial"/>
                <a:cs typeface="Arial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839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362200"/>
            <a:ext cx="8435546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2800">
                <a:solidFill>
                  <a:schemeClr val="accent6"/>
                </a:solidFill>
                <a:latin typeface="Arial"/>
                <a:cs typeface="Arial"/>
              </a:rPr>
              <a:t>This brief is</a:t>
            </a:r>
            <a:endParaRPr lang="en-CA" sz="6600">
              <a:solidFill>
                <a:schemeClr val="accent6"/>
              </a:solidFill>
              <a:latin typeface="Arial"/>
              <a:cs typeface="Arial"/>
            </a:endParaRPr>
          </a:p>
          <a:p>
            <a:r>
              <a:rPr lang="en-CA" sz="6600">
                <a:solidFill>
                  <a:schemeClr val="accent6"/>
                </a:solidFill>
                <a:latin typeface="Arial"/>
                <a:cs typeface="Arial"/>
              </a:rPr>
              <a:t>UNCLASSIFIED</a:t>
            </a:r>
            <a:r>
              <a:rPr lang="en-CA" sz="6600">
                <a:solidFill>
                  <a:srgbClr val="002060"/>
                </a:solidFill>
                <a:latin typeface="Arial"/>
                <a:cs typeface="Arial"/>
              </a:rPr>
              <a:t> </a:t>
            </a:r>
            <a:endParaRPr lang="en-CA" sz="6600">
              <a:solidFill>
                <a:srgbClr val="00206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95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305433" y="310536"/>
            <a:ext cx="2526663" cy="445727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 dirty="0">
                <a:solidFill>
                  <a:schemeClr val="accent6"/>
                </a:solidFill>
              </a:rPr>
              <a:t>Overview</a:t>
            </a:r>
            <a:endParaRPr lang="en-US" altLang="en-US" sz="28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r>
              <a:rPr lang="en-CA" sz="2000" dirty="0"/>
              <a:t>Serial J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  <a:p>
            <a:r>
              <a:rPr lang="en-CA" sz="2000" dirty="0"/>
              <a:t>Sat J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  <a:p>
            <a:r>
              <a:rPr lang="en-CA" sz="2000" dirty="0"/>
              <a:t>Socket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  <a:p>
            <a:r>
              <a:rPr lang="en-CA" sz="2000" dirty="0"/>
              <a:t>IJMS</a:t>
            </a:r>
            <a:endParaRPr lang="en-CA" sz="2000" dirty="0">
              <a:cs typeface="Arial"/>
            </a:endParaRPr>
          </a:p>
          <a:p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endParaRPr lang="en-CA" sz="2400" dirty="0"/>
          </a:p>
          <a:p>
            <a:pPr marL="0" indent="0">
              <a:buNone/>
            </a:pPr>
            <a:r>
              <a:rPr lang="en-CA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7703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384869" y="284058"/>
            <a:ext cx="2376617" cy="113417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kern="0">
                <a:solidFill>
                  <a:schemeClr val="accent6"/>
                </a:solidFill>
              </a:rPr>
              <a:t>References</a:t>
            </a:r>
            <a:endParaRPr lang="en-US" altLang="en-US" sz="2800" kern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r>
              <a:rPr lang="en-US" altLang="en-US" sz="2400" dirty="0"/>
              <a:t>Understanding Link 16</a:t>
            </a:r>
          </a:p>
          <a:p>
            <a:endParaRPr lang="en-CA" sz="2400" dirty="0"/>
          </a:p>
          <a:p>
            <a:r>
              <a:rPr lang="en-US" altLang="en-US" sz="2400" dirty="0"/>
              <a:t>STANAG 5602</a:t>
            </a:r>
          </a:p>
          <a:p>
            <a:pPr marL="0" indent="0">
              <a:buNone/>
            </a:pPr>
            <a:endParaRPr lang="en-CA" sz="2400" dirty="0"/>
          </a:p>
          <a:p>
            <a:r>
              <a:rPr lang="en-US" altLang="en-US" sz="2400" dirty="0"/>
              <a:t>ADSI Users Guide</a:t>
            </a:r>
          </a:p>
          <a:p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pPr marL="0" indent="0">
              <a:buNone/>
            </a:pPr>
            <a:r>
              <a:rPr lang="en-CA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5180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2126" y="52958"/>
            <a:ext cx="5748246" cy="1143000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chemeClr val="accent6"/>
                </a:solidFill>
                <a:latin typeface="+mn-lt"/>
              </a:rPr>
              <a:t>Legacy Technology Definition</a:t>
            </a:r>
            <a:endParaRPr lang="en-US" altLang="en-US" sz="2800" b="1" dirty="0">
              <a:solidFill>
                <a:schemeClr val="accent6"/>
              </a:solidFill>
              <a:latin typeface="+mn-lt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CA" sz="2000" dirty="0"/>
              <a:t>Legacy technology describes the term as “an old method, technology, computer system or application program, of, relating to, or being a previous or outdated computer system”.</a:t>
            </a:r>
            <a:endParaRPr lang="en-US" altLang="en-US" sz="2000"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2719754"/>
            <a:ext cx="6896100" cy="335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033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2050" y="10236"/>
            <a:ext cx="7010400" cy="1143000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chemeClr val="accent6"/>
                </a:solidFill>
                <a:latin typeface="+mn-lt"/>
              </a:rPr>
              <a:t>Serial J</a:t>
            </a:r>
            <a:endParaRPr lang="en-US" altLang="en-US" sz="2800" b="1" dirty="0">
              <a:solidFill>
                <a:schemeClr val="accent6"/>
              </a:solidFill>
              <a:latin typeface="+mn-lt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CA" sz="2000" dirty="0"/>
              <a:t>Serial J is a proprietary serial based communication protocol developed by the MITRE defense company in support of their Multi-links Translator and Display System (MTDS).</a:t>
            </a:r>
            <a:endParaRPr lang="en-CA" sz="2000" dirty="0">
              <a:cs typeface="Arial"/>
            </a:endParaRPr>
          </a:p>
          <a:p>
            <a:pPr marL="0" indent="0">
              <a:lnSpc>
                <a:spcPct val="80000"/>
              </a:lnSpc>
              <a:buNone/>
            </a:pPr>
            <a:endParaRPr lang="en-CA" sz="24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 marL="0" indent="0">
              <a:lnSpc>
                <a:spcPct val="80000"/>
              </a:lnSpc>
              <a:buNone/>
            </a:pPr>
            <a:endParaRPr lang="en-US" altLang="en-US" sz="2400" dirty="0"/>
          </a:p>
          <a:p>
            <a:pPr marL="0" indent="0">
              <a:buNone/>
            </a:pPr>
            <a:r>
              <a:rPr lang="en-CA" sz="2800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123" y="2860430"/>
            <a:ext cx="5650523" cy="285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1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2560" y="1410"/>
            <a:ext cx="3515204" cy="1151826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chemeClr val="accent6"/>
                </a:solidFill>
                <a:latin typeface="+mn-lt"/>
              </a:rPr>
              <a:t>Serial J Limitations</a:t>
            </a:r>
            <a:endParaRPr lang="en-US" altLang="en-US" sz="2800" b="1" dirty="0">
              <a:solidFill>
                <a:schemeClr val="accent6"/>
              </a:solidFill>
              <a:latin typeface="+mn-lt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CA" sz="2000" dirty="0"/>
              <a:t>Proprietary based (developed ISO a particular system).</a:t>
            </a:r>
            <a:endParaRPr lang="en-CA" sz="2000" dirty="0">
              <a:cs typeface="Arial"/>
            </a:endParaRPr>
          </a:p>
          <a:p>
            <a:pPr>
              <a:lnSpc>
                <a:spcPct val="80000"/>
              </a:lnSpc>
            </a:pPr>
            <a:endParaRPr lang="en-CA" sz="2000" dirty="0"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CA" sz="2000" dirty="0"/>
              <a:t>Not compatible with JREAP.</a:t>
            </a:r>
            <a:endParaRPr lang="en-CA" sz="2000" dirty="0">
              <a:cs typeface="Arial"/>
            </a:endParaRPr>
          </a:p>
          <a:p>
            <a:pPr>
              <a:lnSpc>
                <a:spcPct val="80000"/>
              </a:lnSpc>
            </a:pPr>
            <a:endParaRPr lang="en-CA" sz="2000" dirty="0"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CA" sz="2000" dirty="0"/>
              <a:t>Reduced baud rate.</a:t>
            </a:r>
            <a:endParaRPr lang="en-CA" sz="2000" dirty="0">
              <a:cs typeface="Arial"/>
            </a:endParaRPr>
          </a:p>
          <a:p>
            <a:pPr>
              <a:lnSpc>
                <a:spcPct val="80000"/>
              </a:lnSpc>
            </a:pPr>
            <a:endParaRPr lang="en-CA" sz="2000" dirty="0"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CA" sz="2000" dirty="0"/>
              <a:t>Not compatible with newer systems.</a:t>
            </a:r>
            <a:endParaRPr lang="en-CA" sz="2000" dirty="0">
              <a:cs typeface="Arial"/>
            </a:endParaRPr>
          </a:p>
          <a:p>
            <a:pPr marL="0" indent="0">
              <a:lnSpc>
                <a:spcPct val="80000"/>
              </a:lnSpc>
              <a:buNone/>
            </a:pPr>
            <a:endParaRPr lang="en-CA" sz="24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 marL="0" indent="0">
              <a:lnSpc>
                <a:spcPct val="80000"/>
              </a:lnSpc>
              <a:buNone/>
            </a:pPr>
            <a:endParaRPr lang="en-US" altLang="en-US" sz="2400" dirty="0"/>
          </a:p>
          <a:p>
            <a:pPr marL="0" indent="0">
              <a:buNone/>
            </a:pPr>
            <a:r>
              <a:rPr lang="en-CA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4970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4775" y="0"/>
            <a:ext cx="1051796" cy="1143000"/>
          </a:xfrm>
        </p:spPr>
        <p:txBody>
          <a:bodyPr/>
          <a:lstStyle/>
          <a:p>
            <a:r>
              <a:rPr lang="en-US" altLang="en-US" sz="2800" b="1" dirty="0">
                <a:solidFill>
                  <a:schemeClr val="accent6"/>
                </a:solidFill>
                <a:latin typeface="+mn-lt"/>
              </a:rPr>
              <a:t>Sat J</a:t>
            </a:r>
            <a:endParaRPr lang="en-CA" sz="2800" dirty="0">
              <a:solidFill>
                <a:schemeClr val="accent6"/>
              </a:solidFill>
              <a:latin typeface="+mn-lt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000" dirty="0"/>
              <a:t>Sat-J (or S-TADIL-J) is a communication protocol that supplements surveillance network connectivity when a JTIDS/MIDS is not available.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  <a:p>
            <a:r>
              <a:rPr lang="en-CA" sz="2000" dirty="0"/>
              <a:t>This protocol is optimized for the limited bandwidth available through DAMA SATCOM.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  <a:p>
            <a:endParaRPr lang="en-CA" sz="2400" dirty="0"/>
          </a:p>
          <a:p>
            <a:endParaRPr lang="en-CA" sz="2400" dirty="0"/>
          </a:p>
          <a:p>
            <a:endParaRPr lang="en-CA" sz="2400" dirty="0"/>
          </a:p>
          <a:p>
            <a:pPr marL="0" indent="0">
              <a:buNone/>
            </a:pPr>
            <a:endParaRPr lang="en-CA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54" y="4196862"/>
            <a:ext cx="6119446" cy="199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7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9756" y="0"/>
            <a:ext cx="3099487" cy="1143000"/>
          </a:xfrm>
        </p:spPr>
        <p:txBody>
          <a:bodyPr/>
          <a:lstStyle/>
          <a:p>
            <a:r>
              <a:rPr lang="en-US" altLang="en-US" sz="2800" b="1" dirty="0">
                <a:solidFill>
                  <a:schemeClr val="accent6"/>
                </a:solidFill>
                <a:latin typeface="+mn-lt"/>
              </a:rPr>
              <a:t>Sat J Limitations</a:t>
            </a:r>
            <a:endParaRPr lang="en-CA" sz="2800" dirty="0">
              <a:solidFill>
                <a:schemeClr val="accent6"/>
              </a:solidFill>
              <a:latin typeface="+mn-lt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000" dirty="0"/>
              <a:t>Equipment Dependant.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  <a:p>
            <a:r>
              <a:rPr lang="en-CA" sz="2000" dirty="0"/>
              <a:t>Requires Satellite Access.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  <a:p>
            <a:r>
              <a:rPr lang="en-CA" sz="2000" dirty="0"/>
              <a:t>Half Duplex.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  <a:p>
            <a:r>
              <a:rPr lang="en-CA" sz="2000" dirty="0"/>
              <a:t>Not compatible with newer systems.</a:t>
            </a:r>
            <a:endParaRPr lang="en-CA" sz="2000" dirty="0">
              <a:cs typeface="Arial"/>
            </a:endParaRPr>
          </a:p>
          <a:p>
            <a:endParaRPr lang="en-CA" sz="2000" dirty="0">
              <a:cs typeface="Arial"/>
            </a:endParaRPr>
          </a:p>
          <a:p>
            <a:endParaRPr lang="en-CA" sz="2400" dirty="0"/>
          </a:p>
          <a:p>
            <a:pPr marL="0" indent="0">
              <a:buNone/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218578727"/>
      </p:ext>
    </p:extLst>
  </p:cSld>
  <p:clrMapOvr>
    <a:masterClrMapping/>
  </p:clrMapOvr>
</p:sld>
</file>

<file path=ppt/theme/theme1.xml><?xml version="1.0" encoding="utf-8"?>
<a:theme xmlns:a="http://schemas.openxmlformats.org/drawingml/2006/main" name="CF background">
  <a:themeElements>
    <a:clrScheme name="CFD 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FD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Unit_x0020_Name xmlns="4e4e7067-1b66-4815-83c0-e5717f015141">JTDL SWG Trg Sub-WG</Unit_x0020_Name>
    <DocumentSetDescription xmlns="http://schemas.microsoft.com/sharepoint/v3" xsi:nil="true"/>
    <_ip_UnifiedCompliancePolicyProperties xmlns="http://schemas.microsoft.com/sharepoint/v3" xsi:nil="true"/>
    <UIC xmlns="4e4e7067-1b66-4815-83c0-e5717f015141">6148</UIC>
    <Parent_Org xmlns="4e4e7067-1b66-4815-83c0-e5717f015141">IM BRANCH</Parent_Org>
    <Function xmlns="4e4e7067-1b66-4815-83c0-e5717f015141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ND Document" ma:contentTypeID="0x010100010C2ADD635BB5409CEF3A212D7D66C8004BCF2733CDB1E649BBF1DCD7B11F6A0A" ma:contentTypeVersion="21" ma:contentTypeDescription="This Content Type applies the default UIC, Unit Name and Parent Org to all documents in the site." ma:contentTypeScope="" ma:versionID="14d318d5327981a8add10258c2e4be4b">
  <xsd:schema xmlns:xsd="http://www.w3.org/2001/XMLSchema" xmlns:xs="http://www.w3.org/2001/XMLSchema" xmlns:p="http://schemas.microsoft.com/office/2006/metadata/properties" xmlns:ns1="http://schemas.microsoft.com/sharepoint/v3" xmlns:ns2="4e4e7067-1b66-4815-83c0-e5717f015141" xmlns:ns3="f9c68e3b-b0b8-4bfd-804b-9cf766a9dac6" xmlns:ns4="957318fd-b9ae-4514-bc89-1e58a167728b" targetNamespace="http://schemas.microsoft.com/office/2006/metadata/properties" ma:root="true" ma:fieldsID="a3af1f80591b94aea3ba7beef0440b0c" ns1:_="" ns2:_="" ns3:_="" ns4:_="">
    <xsd:import namespace="http://schemas.microsoft.com/sharepoint/v3"/>
    <xsd:import namespace="4e4e7067-1b66-4815-83c0-e5717f015141"/>
    <xsd:import namespace="f9c68e3b-b0b8-4bfd-804b-9cf766a9dac6"/>
    <xsd:import namespace="957318fd-b9ae-4514-bc89-1e58a167728b"/>
    <xsd:element name="properties">
      <xsd:complexType>
        <xsd:sequence>
          <xsd:element name="documentManagement">
            <xsd:complexType>
              <xsd:all>
                <xsd:element ref="ns2:UIC"/>
                <xsd:element ref="ns2:Unit_x0020_Name"/>
                <xsd:element ref="ns2:Parent_Org"/>
                <xsd:element ref="ns3:_dlc_DocId" minOccurs="0"/>
                <xsd:element ref="ns3:_dlc_DocIdUrl" minOccurs="0"/>
                <xsd:element ref="ns3:_dlc_DocIdPersistId" minOccurs="0"/>
                <xsd:element ref="ns2:Function" minOccurs="0"/>
                <xsd:element ref="ns1:DocumentSetDescription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5" nillable="true" ma:displayName="Description" ma:description="A description of the Document Set" ma:internalName="DocumentSetDescription">
      <xsd:simpleType>
        <xsd:restriction base="dms:Note"/>
      </xsd:simpleType>
    </xsd:element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4e7067-1b66-4815-83c0-e5717f015141" elementFormDefault="qualified">
    <xsd:import namespace="http://schemas.microsoft.com/office/2006/documentManagement/types"/>
    <xsd:import namespace="http://schemas.microsoft.com/office/infopath/2007/PartnerControls"/>
    <xsd:element name="UIC" ma:index="8" ma:displayName="UIC" ma:default="6148" ma:description="UIC" ma:internalName="UIC">
      <xsd:simpleType>
        <xsd:restriction base="dms:Text">
          <xsd:maxLength value="4"/>
        </xsd:restriction>
      </xsd:simpleType>
    </xsd:element>
    <xsd:element name="Unit_x0020_Name" ma:index="9" ma:displayName="Unit Name" ma:default="JTDL SWG Trg Sub-WG" ma:description="Unit Name" ma:internalName="Unit_x0020_Name">
      <xsd:simpleType>
        <xsd:restriction base="dms:Text">
          <xsd:maxLength value="255"/>
        </xsd:restriction>
      </xsd:simpleType>
    </xsd:element>
    <xsd:element name="Parent_Org" ma:index="10" ma:displayName="Parent_Org" ma:default="IM BRANCH" ma:format="Dropdown" ma:internalName="Parent_Org">
      <xsd:simpleType>
        <xsd:restriction base="dms:Choice">
          <xsd:enumeration value="O365_Admin"/>
          <xsd:enumeration value="CJOC"/>
          <xsd:enumeration value="ADM(RS)"/>
          <xsd:enumeration value="ADM(IE)"/>
          <xsd:enumeration value="ADM(Fin)"/>
          <xsd:enumeration value="ADM(S&amp;T)"/>
          <xsd:enumeration value="ADM(DIA)"/>
          <xsd:enumeration value="ADM(HR Civ)"/>
          <xsd:enumeration value="ADM(IM)"/>
          <xsd:enumeration value="ADM(Mat)"/>
          <xsd:enumeration value="ADM(PA)"/>
          <xsd:enumeration value="ADM(POL)"/>
          <xsd:enumeration value="CANSOFCOM"/>
          <xsd:enumeration value="CFINTCOM"/>
          <xsd:enumeration value="CMJ"/>
          <xsd:enumeration value="MPC"/>
          <xsd:enumeration value="Corp Sec"/>
          <xsd:enumeration value="CFHA"/>
          <xsd:enumeration value="JAG"/>
          <xsd:enumeration value="RCAF"/>
          <xsd:enumeration value="RCN"/>
          <xsd:enumeration value="SJS"/>
          <xsd:enumeration value="VCDS"/>
          <xsd:enumeration value="CA"/>
          <xsd:enumeration value="Ombudsman"/>
        </xsd:restriction>
      </xsd:simpleType>
    </xsd:element>
    <xsd:element name="Function" ma:index="14" nillable="true" ma:displayName="Function" ma:format="Dropdown" ma:internalName="Function">
      <xsd:simpleType>
        <xsd:restriction base="dms:Choice">
          <xsd:enumeration value="Acquisitions-Procurement"/>
          <xsd:enumeration value="Travel and Events"/>
          <xsd:enumeration value="Environment"/>
          <xsd:enumeration value="Finances"/>
          <xsd:enumeration value="Human Resources"/>
          <xsd:enumeration value="Information Management"/>
          <xsd:enumeration value="Information Technology"/>
          <xsd:enumeration value="Management and Oversight"/>
          <xsd:enumeration value="Materiel"/>
          <xsd:enumeration value="Military Personnel"/>
          <xsd:enumeration value="Occupational Health and Safety"/>
          <xsd:enumeration value="Public Affairs"/>
          <xsd:enumeration value="Real Property"/>
          <xsd:enumeration value="Ready Forces"/>
          <xsd:enumeration value="Operations"/>
          <xsd:enumeration value="Communications"/>
          <xsd:enumeration value="Legal Services"/>
          <xsd:enumeration value="Future Force Design"/>
          <xsd:enumeration value="Defence Team"/>
          <xsd:enumeration value="Sustainable Bases Information Technology System &amp; Infrastructure"/>
          <xsd:enumeration value="Procurement of Capabiliti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68e3b-b0b8-4bfd-804b-9cf766a9dac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318fd-b9ae-4514-bc89-1e58a16772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327D28-E2B2-4697-BB17-A8DA43033C10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43F5FDE-CBFA-4824-89C3-0BE53112A8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D28AB8-2528-465C-81EF-CDFD686B5ABA}">
  <ds:schemaRefs>
    <ds:schemaRef ds:uri="http://schemas.microsoft.com/office/infopath/2007/PartnerControls"/>
    <ds:schemaRef ds:uri="http://purl.org/dc/terms/"/>
    <ds:schemaRef ds:uri="957318fd-b9ae-4514-bc89-1e58a167728b"/>
    <ds:schemaRef ds:uri="http://schemas.microsoft.com/office/2006/documentManagement/types"/>
    <ds:schemaRef ds:uri="http://schemas.microsoft.com/sharepoint/v3"/>
    <ds:schemaRef ds:uri="http://purl.org/dc/elements/1.1/"/>
    <ds:schemaRef ds:uri="4e4e7067-1b66-4815-83c0-e5717f015141"/>
    <ds:schemaRef ds:uri="http://www.w3.org/XML/1998/namespace"/>
    <ds:schemaRef ds:uri="http://schemas.openxmlformats.org/package/2006/metadata/core-properties"/>
    <ds:schemaRef ds:uri="f9c68e3b-b0b8-4bfd-804b-9cf766a9dac6"/>
    <ds:schemaRef ds:uri="http://schemas.microsoft.com/office/2006/metadata/propertie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6FDF3618-F9DD-4888-98E1-80A80F910F98}">
  <ds:schemaRefs>
    <ds:schemaRef ds:uri="4e4e7067-1b66-4815-83c0-e5717f015141"/>
    <ds:schemaRef ds:uri="957318fd-b9ae-4514-bc89-1e58a167728b"/>
    <ds:schemaRef ds:uri="f9c68e3b-b0b8-4bfd-804b-9cf766a9dac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</TotalTime>
  <Words>585</Words>
  <Application>Microsoft Office PowerPoint</Application>
  <PresentationFormat>On-screen Show (4:3)</PresentationFormat>
  <Paragraphs>145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CF background</vt:lpstr>
      <vt:lpstr>PowerPoint Presentation</vt:lpstr>
      <vt:lpstr>PowerPoint Presentation</vt:lpstr>
      <vt:lpstr>PowerPoint Presentation</vt:lpstr>
      <vt:lpstr>PowerPoint Presentation</vt:lpstr>
      <vt:lpstr>Legacy Technology Definition</vt:lpstr>
      <vt:lpstr>Serial J</vt:lpstr>
      <vt:lpstr>Serial J Limitations</vt:lpstr>
      <vt:lpstr>Sat J</vt:lpstr>
      <vt:lpstr>Sat J Limitations</vt:lpstr>
      <vt:lpstr>Socket J</vt:lpstr>
      <vt:lpstr>Socket J Limitations</vt:lpstr>
      <vt:lpstr>IJMS</vt:lpstr>
      <vt:lpstr>IJMS Limitations</vt:lpstr>
      <vt:lpstr>PowerPoint Presentation</vt:lpstr>
      <vt:lpstr>PowerPoint Presentation</vt:lpstr>
    </vt:vector>
  </TitlesOfParts>
  <Company>DND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DGIFD - Notes</dc:title>
  <dc:creator>DGIFD</dc:creator>
  <cp:lastModifiedBy>roache.gs</cp:lastModifiedBy>
  <cp:revision>195</cp:revision>
  <dcterms:created xsi:type="dcterms:W3CDTF">2011-01-05T13:27:31Z</dcterms:created>
  <dcterms:modified xsi:type="dcterms:W3CDTF">2021-02-08T16:21:04Z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000800ce050000000000010243100207f6000400038000</vt:lpwstr>
  </property>
  <property fmtid="{D5CDD505-2E9C-101B-9397-08002B2CF9AE}" pid="3" name="ContentTypeId">
    <vt:lpwstr>0x010100010C2ADD635BB5409CEF3A212D7D66C8004BCF2733CDB1E649BBF1DCD7B11F6A0A</vt:lpwstr>
  </property>
</Properties>
</file>