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5"/>
  </p:sldMasterIdLst>
  <p:notesMasterIdLst>
    <p:notesMasterId r:id="rId21"/>
  </p:notesMasterIdLst>
  <p:handoutMasterIdLst>
    <p:handoutMasterId r:id="rId22"/>
  </p:handoutMasterIdLst>
  <p:sldIdLst>
    <p:sldId id="258" r:id="rId6"/>
    <p:sldId id="288" r:id="rId7"/>
    <p:sldId id="267" r:id="rId8"/>
    <p:sldId id="362" r:id="rId9"/>
    <p:sldId id="363" r:id="rId10"/>
    <p:sldId id="367" r:id="rId11"/>
    <p:sldId id="366" r:id="rId12"/>
    <p:sldId id="369" r:id="rId13"/>
    <p:sldId id="372" r:id="rId14"/>
    <p:sldId id="373" r:id="rId15"/>
    <p:sldId id="374" r:id="rId16"/>
    <p:sldId id="375" r:id="rId17"/>
    <p:sldId id="370" r:id="rId18"/>
    <p:sldId id="342" r:id="rId19"/>
    <p:sldId id="307" r:id="rId20"/>
  </p:sldIdLst>
  <p:sldSz cx="9144000" cy="6858000" type="screen4x3"/>
  <p:notesSz cx="6985000" cy="9271000"/>
  <p:defaultTex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lifford.ac" initials="c" lastIdx="1" clrIdx="0">
    <p:extLst>
      <p:ext uri="{19B8F6BF-5375-455C-9EA6-DF929625EA0E}">
        <p15:presenceInfo xmlns:p15="http://schemas.microsoft.com/office/powerpoint/2012/main" userId="clifford.ac"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CCFF"/>
    <a:srgbClr val="00FF98"/>
    <a:srgbClr val="FF9900"/>
    <a:srgbClr val="FF5050"/>
    <a:srgbClr val="FFFF99"/>
    <a:srgbClr val="99FF99"/>
    <a:srgbClr val="0000FF"/>
    <a:srgbClr val="00E063"/>
    <a:srgbClr val="9966FF"/>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495E926-F2D1-4E5B-8C39-12A11DCFBEE0}" v="14" dt="2021-02-11T15:44:32.680"/>
    <p1510:client id="{BAB55C24-7611-47AC-9EDA-6E749768FD68}" v="77" dt="2021-02-11T15:51:19.449"/>
    <p1510:client id="{F30642DB-46A3-423B-AFA9-FA621626D3A9}" v="51" dt="2021-02-11T15:54:03.37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22727" autoAdjust="0"/>
    <p:restoredTop sz="71671" autoAdjust="0"/>
  </p:normalViewPr>
  <p:slideViewPr>
    <p:cSldViewPr>
      <p:cViewPr varScale="1">
        <p:scale>
          <a:sx n="64" d="100"/>
          <a:sy n="64" d="100"/>
        </p:scale>
        <p:origin x="1445" y="3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presProps" Target="presProp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commentAuthors" Target="commentAuthors.xml"/><Relationship Id="rId28" Type="http://schemas.microsoft.com/office/2016/11/relationships/changesInfo" Target="changesInfos/changesInfo1.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heppard MS JE@MCC RJOC(A)@Defence O365" userId="S::justin.sheppard@ecn.forces.gc.ca::046012a4-b312-4c37-863d-653c3913ec98" providerId="AD" clId="Web-{2495E926-F2D1-4E5B-8C39-12A11DCFBEE0}"/>
    <pc:docChg chg="modSld">
      <pc:chgData name="Sheppard MS JE@MCC RJOC(A)@Defence O365" userId="S::justin.sheppard@ecn.forces.gc.ca::046012a4-b312-4c37-863d-653c3913ec98" providerId="AD" clId="Web-{2495E926-F2D1-4E5B-8C39-12A11DCFBEE0}" dt="2021-02-11T15:44:32.680" v="13" actId="20577"/>
      <pc:docMkLst>
        <pc:docMk/>
      </pc:docMkLst>
      <pc:sldChg chg="modSp">
        <pc:chgData name="Sheppard MS JE@MCC RJOC(A)@Defence O365" userId="S::justin.sheppard@ecn.forces.gc.ca::046012a4-b312-4c37-863d-653c3913ec98" providerId="AD" clId="Web-{2495E926-F2D1-4E5B-8C39-12A11DCFBEE0}" dt="2021-02-11T15:44:32.680" v="13" actId="20577"/>
        <pc:sldMkLst>
          <pc:docMk/>
          <pc:sldMk cId="0" sldId="258"/>
        </pc:sldMkLst>
        <pc:spChg chg="mod">
          <ac:chgData name="Sheppard MS JE@MCC RJOC(A)@Defence O365" userId="S::justin.sheppard@ecn.forces.gc.ca::046012a4-b312-4c37-863d-653c3913ec98" providerId="AD" clId="Web-{2495E926-F2D1-4E5B-8C39-12A11DCFBEE0}" dt="2021-02-11T15:44:28.274" v="11" actId="20577"/>
          <ac:spMkLst>
            <pc:docMk/>
            <pc:sldMk cId="0" sldId="258"/>
            <ac:spMk id="7" creationId="{00000000-0000-0000-0000-000000000000}"/>
          </ac:spMkLst>
        </pc:spChg>
        <pc:spChg chg="mod">
          <ac:chgData name="Sheppard MS JE@MCC RJOC(A)@Defence O365" userId="S::justin.sheppard@ecn.forces.gc.ca::046012a4-b312-4c37-863d-653c3913ec98" providerId="AD" clId="Web-{2495E926-F2D1-4E5B-8C39-12A11DCFBEE0}" dt="2021-02-11T15:44:32.680" v="13" actId="20577"/>
          <ac:spMkLst>
            <pc:docMk/>
            <pc:sldMk cId="0" sldId="258"/>
            <ac:spMk id="11" creationId="{4E375B69-8A08-4F5C-95BB-46ED48E1593F}"/>
          </ac:spMkLst>
        </pc:spChg>
      </pc:sldChg>
    </pc:docChg>
  </pc:docChgLst>
  <pc:docChgLst>
    <pc:chgData name="Sheppard MS JE@MCC RJOC(A)@Defence O365" userId="S::justin.sheppard@ecn.forces.gc.ca::046012a4-b312-4c37-863d-653c3913ec98" providerId="AD" clId="Web-{BAB55C24-7611-47AC-9EDA-6E749768FD68}"/>
    <pc:docChg chg="modSld">
      <pc:chgData name="Sheppard MS JE@MCC RJOC(A)@Defence O365" userId="S::justin.sheppard@ecn.forces.gc.ca::046012a4-b312-4c37-863d-653c3913ec98" providerId="AD" clId="Web-{BAB55C24-7611-47AC-9EDA-6E749768FD68}" dt="2021-02-11T15:51:18.730" v="68" actId="20577"/>
      <pc:docMkLst>
        <pc:docMk/>
      </pc:docMkLst>
      <pc:sldChg chg="modSp">
        <pc:chgData name="Sheppard MS JE@MCC RJOC(A)@Defence O365" userId="S::justin.sheppard@ecn.forces.gc.ca::046012a4-b312-4c37-863d-653c3913ec98" providerId="AD" clId="Web-{BAB55C24-7611-47AC-9EDA-6E749768FD68}" dt="2021-02-11T15:45:22.902" v="10" actId="14100"/>
        <pc:sldMkLst>
          <pc:docMk/>
          <pc:sldMk cId="1587703502" sldId="267"/>
        </pc:sldMkLst>
        <pc:spChg chg="mod">
          <ac:chgData name="Sheppard MS JE@MCC RJOC(A)@Defence O365" userId="S::justin.sheppard@ecn.forces.gc.ca::046012a4-b312-4c37-863d-653c3913ec98" providerId="AD" clId="Web-{BAB55C24-7611-47AC-9EDA-6E749768FD68}" dt="2021-02-11T15:45:22.902" v="10" actId="14100"/>
          <ac:spMkLst>
            <pc:docMk/>
            <pc:sldMk cId="1587703502" sldId="267"/>
            <ac:spMk id="5" creationId="{00000000-0000-0000-0000-000000000000}"/>
          </ac:spMkLst>
        </pc:spChg>
      </pc:sldChg>
      <pc:sldChg chg="modSp">
        <pc:chgData name="Sheppard MS JE@MCC RJOC(A)@Defence O365" userId="S::justin.sheppard@ecn.forces.gc.ca::046012a4-b312-4c37-863d-653c3913ec98" providerId="AD" clId="Web-{BAB55C24-7611-47AC-9EDA-6E749768FD68}" dt="2021-02-11T15:51:18.730" v="68" actId="20577"/>
        <pc:sldMkLst>
          <pc:docMk/>
          <pc:sldMk cId="3118391297" sldId="307"/>
        </pc:sldMkLst>
        <pc:spChg chg="mod">
          <ac:chgData name="Sheppard MS JE@MCC RJOC(A)@Defence O365" userId="S::justin.sheppard@ecn.forces.gc.ca::046012a4-b312-4c37-863d-653c3913ec98" providerId="AD" clId="Web-{BAB55C24-7611-47AC-9EDA-6E749768FD68}" dt="2021-02-11T15:51:18.730" v="68" actId="20577"/>
          <ac:spMkLst>
            <pc:docMk/>
            <pc:sldMk cId="3118391297" sldId="307"/>
            <ac:spMk id="4" creationId="{00000000-0000-0000-0000-000000000000}"/>
          </ac:spMkLst>
        </pc:spChg>
      </pc:sldChg>
      <pc:sldChg chg="modSp">
        <pc:chgData name="Sheppard MS JE@MCC RJOC(A)@Defence O365" userId="S::justin.sheppard@ecn.forces.gc.ca::046012a4-b312-4c37-863d-653c3913ec98" providerId="AD" clId="Web-{BAB55C24-7611-47AC-9EDA-6E749768FD68}" dt="2021-02-11T15:51:04.136" v="66" actId="20577"/>
        <pc:sldMkLst>
          <pc:docMk/>
          <pc:sldMk cId="2445738360" sldId="342"/>
        </pc:sldMkLst>
        <pc:spChg chg="mod">
          <ac:chgData name="Sheppard MS JE@MCC RJOC(A)@Defence O365" userId="S::justin.sheppard@ecn.forces.gc.ca::046012a4-b312-4c37-863d-653c3913ec98" providerId="AD" clId="Web-{BAB55C24-7611-47AC-9EDA-6E749768FD68}" dt="2021-02-11T15:50:43.668" v="58" actId="14100"/>
          <ac:spMkLst>
            <pc:docMk/>
            <pc:sldMk cId="2445738360" sldId="342"/>
            <ac:spMk id="5" creationId="{00000000-0000-0000-0000-000000000000}"/>
          </ac:spMkLst>
        </pc:spChg>
        <pc:spChg chg="mod">
          <ac:chgData name="Sheppard MS JE@MCC RJOC(A)@Defence O365" userId="S::justin.sheppard@ecn.forces.gc.ca::046012a4-b312-4c37-863d-653c3913ec98" providerId="AD" clId="Web-{BAB55C24-7611-47AC-9EDA-6E749768FD68}" dt="2021-02-11T15:51:04.136" v="66" actId="20577"/>
          <ac:spMkLst>
            <pc:docMk/>
            <pc:sldMk cId="2445738360" sldId="342"/>
            <ac:spMk id="9" creationId="{00000000-0000-0000-0000-000000000000}"/>
          </ac:spMkLst>
        </pc:spChg>
      </pc:sldChg>
      <pc:sldChg chg="modSp">
        <pc:chgData name="Sheppard MS JE@MCC RJOC(A)@Defence O365" userId="S::justin.sheppard@ecn.forces.gc.ca::046012a4-b312-4c37-863d-653c3913ec98" providerId="AD" clId="Web-{BAB55C24-7611-47AC-9EDA-6E749768FD68}" dt="2021-02-11T15:45:51.293" v="13" actId="1076"/>
        <pc:sldMkLst>
          <pc:docMk/>
          <pc:sldMk cId="2534650571" sldId="362"/>
        </pc:sldMkLst>
        <pc:spChg chg="mod">
          <ac:chgData name="Sheppard MS JE@MCC RJOC(A)@Defence O365" userId="S::justin.sheppard@ecn.forces.gc.ca::046012a4-b312-4c37-863d-653c3913ec98" providerId="AD" clId="Web-{BAB55C24-7611-47AC-9EDA-6E749768FD68}" dt="2021-02-11T15:45:51.293" v="13" actId="1076"/>
          <ac:spMkLst>
            <pc:docMk/>
            <pc:sldMk cId="2534650571" sldId="362"/>
            <ac:spMk id="187394" creationId="{00000000-0000-0000-0000-000000000000}"/>
          </ac:spMkLst>
        </pc:spChg>
      </pc:sldChg>
      <pc:sldChg chg="modSp">
        <pc:chgData name="Sheppard MS JE@MCC RJOC(A)@Defence O365" userId="S::justin.sheppard@ecn.forces.gc.ca::046012a4-b312-4c37-863d-653c3913ec98" providerId="AD" clId="Web-{BAB55C24-7611-47AC-9EDA-6E749768FD68}" dt="2021-02-11T15:46:25.949" v="17" actId="20577"/>
        <pc:sldMkLst>
          <pc:docMk/>
          <pc:sldMk cId="116013262" sldId="363"/>
        </pc:sldMkLst>
        <pc:spChg chg="mod">
          <ac:chgData name="Sheppard MS JE@MCC RJOC(A)@Defence O365" userId="S::justin.sheppard@ecn.forces.gc.ca::046012a4-b312-4c37-863d-653c3913ec98" providerId="AD" clId="Web-{BAB55C24-7611-47AC-9EDA-6E749768FD68}" dt="2021-02-11T15:46:25.949" v="17" actId="20577"/>
          <ac:spMkLst>
            <pc:docMk/>
            <pc:sldMk cId="116013262" sldId="363"/>
            <ac:spMk id="188418" creationId="{00000000-0000-0000-0000-000000000000}"/>
          </ac:spMkLst>
        </pc:spChg>
      </pc:sldChg>
      <pc:sldChg chg="modSp">
        <pc:chgData name="Sheppard MS JE@MCC RJOC(A)@Defence O365" userId="S::justin.sheppard@ecn.forces.gc.ca::046012a4-b312-4c37-863d-653c3913ec98" providerId="AD" clId="Web-{BAB55C24-7611-47AC-9EDA-6E749768FD68}" dt="2021-02-11T15:47:25.355" v="26" actId="1076"/>
        <pc:sldMkLst>
          <pc:docMk/>
          <pc:sldMk cId="1808988814" sldId="366"/>
        </pc:sldMkLst>
        <pc:spChg chg="mod">
          <ac:chgData name="Sheppard MS JE@MCC RJOC(A)@Defence O365" userId="S::justin.sheppard@ecn.forces.gc.ca::046012a4-b312-4c37-863d-653c3913ec98" providerId="AD" clId="Web-{BAB55C24-7611-47AC-9EDA-6E749768FD68}" dt="2021-02-11T15:47:25.355" v="26" actId="1076"/>
          <ac:spMkLst>
            <pc:docMk/>
            <pc:sldMk cId="1808988814" sldId="366"/>
            <ac:spMk id="2" creationId="{00000000-0000-0000-0000-000000000000}"/>
          </ac:spMkLst>
        </pc:spChg>
      </pc:sldChg>
      <pc:sldChg chg="modSp">
        <pc:chgData name="Sheppard MS JE@MCC RJOC(A)@Defence O365" userId="S::justin.sheppard@ecn.forces.gc.ca::046012a4-b312-4c37-863d-653c3913ec98" providerId="AD" clId="Web-{BAB55C24-7611-47AC-9EDA-6E749768FD68}" dt="2021-02-11T15:47:01.746" v="22" actId="20577"/>
        <pc:sldMkLst>
          <pc:docMk/>
          <pc:sldMk cId="2311651567" sldId="367"/>
        </pc:sldMkLst>
        <pc:spChg chg="mod">
          <ac:chgData name="Sheppard MS JE@MCC RJOC(A)@Defence O365" userId="S::justin.sheppard@ecn.forces.gc.ca::046012a4-b312-4c37-863d-653c3913ec98" providerId="AD" clId="Web-{BAB55C24-7611-47AC-9EDA-6E749768FD68}" dt="2021-02-11T15:47:01.746" v="22" actId="20577"/>
          <ac:spMkLst>
            <pc:docMk/>
            <pc:sldMk cId="2311651567" sldId="367"/>
            <ac:spMk id="2" creationId="{00000000-0000-0000-0000-000000000000}"/>
          </ac:spMkLst>
        </pc:spChg>
      </pc:sldChg>
      <pc:sldChg chg="modSp">
        <pc:chgData name="Sheppard MS JE@MCC RJOC(A)@Defence O365" userId="S::justin.sheppard@ecn.forces.gc.ca::046012a4-b312-4c37-863d-653c3913ec98" providerId="AD" clId="Web-{BAB55C24-7611-47AC-9EDA-6E749768FD68}" dt="2021-02-11T15:47:51.043" v="29" actId="20577"/>
        <pc:sldMkLst>
          <pc:docMk/>
          <pc:sldMk cId="1227846855" sldId="369"/>
        </pc:sldMkLst>
        <pc:spChg chg="mod">
          <ac:chgData name="Sheppard MS JE@MCC RJOC(A)@Defence O365" userId="S::justin.sheppard@ecn.forces.gc.ca::046012a4-b312-4c37-863d-653c3913ec98" providerId="AD" clId="Web-{BAB55C24-7611-47AC-9EDA-6E749768FD68}" dt="2021-02-11T15:47:51.043" v="29" actId="20577"/>
          <ac:spMkLst>
            <pc:docMk/>
            <pc:sldMk cId="1227846855" sldId="369"/>
            <ac:spMk id="2" creationId="{00000000-0000-0000-0000-000000000000}"/>
          </ac:spMkLst>
        </pc:spChg>
      </pc:sldChg>
      <pc:sldChg chg="modSp">
        <pc:chgData name="Sheppard MS JE@MCC RJOC(A)@Defence O365" userId="S::justin.sheppard@ecn.forces.gc.ca::046012a4-b312-4c37-863d-653c3913ec98" providerId="AD" clId="Web-{BAB55C24-7611-47AC-9EDA-6E749768FD68}" dt="2021-02-11T15:49:39.699" v="45" actId="1076"/>
        <pc:sldMkLst>
          <pc:docMk/>
          <pc:sldMk cId="405757191" sldId="370"/>
        </pc:sldMkLst>
        <pc:spChg chg="mod">
          <ac:chgData name="Sheppard MS JE@MCC RJOC(A)@Defence O365" userId="S::justin.sheppard@ecn.forces.gc.ca::046012a4-b312-4c37-863d-653c3913ec98" providerId="AD" clId="Web-{BAB55C24-7611-47AC-9EDA-6E749768FD68}" dt="2021-02-11T15:49:39.699" v="45" actId="1076"/>
          <ac:spMkLst>
            <pc:docMk/>
            <pc:sldMk cId="405757191" sldId="370"/>
            <ac:spMk id="2" creationId="{00000000-0000-0000-0000-000000000000}"/>
          </ac:spMkLst>
        </pc:spChg>
      </pc:sldChg>
      <pc:sldChg chg="modSp">
        <pc:chgData name="Sheppard MS JE@MCC RJOC(A)@Defence O365" userId="S::justin.sheppard@ecn.forces.gc.ca::046012a4-b312-4c37-863d-653c3913ec98" providerId="AD" clId="Web-{BAB55C24-7611-47AC-9EDA-6E749768FD68}" dt="2021-02-11T15:48:14.886" v="32" actId="20577"/>
        <pc:sldMkLst>
          <pc:docMk/>
          <pc:sldMk cId="4210692481" sldId="372"/>
        </pc:sldMkLst>
        <pc:spChg chg="mod">
          <ac:chgData name="Sheppard MS JE@MCC RJOC(A)@Defence O365" userId="S::justin.sheppard@ecn.forces.gc.ca::046012a4-b312-4c37-863d-653c3913ec98" providerId="AD" clId="Web-{BAB55C24-7611-47AC-9EDA-6E749768FD68}" dt="2021-02-11T15:48:14.886" v="32" actId="20577"/>
          <ac:spMkLst>
            <pc:docMk/>
            <pc:sldMk cId="4210692481" sldId="372"/>
            <ac:spMk id="2" creationId="{00000000-0000-0000-0000-000000000000}"/>
          </ac:spMkLst>
        </pc:spChg>
      </pc:sldChg>
      <pc:sldChg chg="modSp">
        <pc:chgData name="Sheppard MS JE@MCC RJOC(A)@Defence O365" userId="S::justin.sheppard@ecn.forces.gc.ca::046012a4-b312-4c37-863d-653c3913ec98" providerId="AD" clId="Web-{BAB55C24-7611-47AC-9EDA-6E749768FD68}" dt="2021-02-11T15:48:46.558" v="36" actId="20577"/>
        <pc:sldMkLst>
          <pc:docMk/>
          <pc:sldMk cId="176868686" sldId="373"/>
        </pc:sldMkLst>
        <pc:spChg chg="mod">
          <ac:chgData name="Sheppard MS JE@MCC RJOC(A)@Defence O365" userId="S::justin.sheppard@ecn.forces.gc.ca::046012a4-b312-4c37-863d-653c3913ec98" providerId="AD" clId="Web-{BAB55C24-7611-47AC-9EDA-6E749768FD68}" dt="2021-02-11T15:48:46.558" v="36" actId="20577"/>
          <ac:spMkLst>
            <pc:docMk/>
            <pc:sldMk cId="176868686" sldId="373"/>
            <ac:spMk id="2" creationId="{00000000-0000-0000-0000-000000000000}"/>
          </ac:spMkLst>
        </pc:spChg>
      </pc:sldChg>
      <pc:sldChg chg="modSp">
        <pc:chgData name="Sheppard MS JE@MCC RJOC(A)@Defence O365" userId="S::justin.sheppard@ecn.forces.gc.ca::046012a4-b312-4c37-863d-653c3913ec98" providerId="AD" clId="Web-{BAB55C24-7611-47AC-9EDA-6E749768FD68}" dt="2021-02-11T15:49:02.449" v="39" actId="1076"/>
        <pc:sldMkLst>
          <pc:docMk/>
          <pc:sldMk cId="302108971" sldId="374"/>
        </pc:sldMkLst>
        <pc:spChg chg="mod">
          <ac:chgData name="Sheppard MS JE@MCC RJOC(A)@Defence O365" userId="S::justin.sheppard@ecn.forces.gc.ca::046012a4-b312-4c37-863d-653c3913ec98" providerId="AD" clId="Web-{BAB55C24-7611-47AC-9EDA-6E749768FD68}" dt="2021-02-11T15:49:02.449" v="39" actId="1076"/>
          <ac:spMkLst>
            <pc:docMk/>
            <pc:sldMk cId="302108971" sldId="374"/>
            <ac:spMk id="2" creationId="{00000000-0000-0000-0000-000000000000}"/>
          </ac:spMkLst>
        </pc:spChg>
      </pc:sldChg>
      <pc:sldChg chg="modSp">
        <pc:chgData name="Sheppard MS JE@MCC RJOC(A)@Defence O365" userId="S::justin.sheppard@ecn.forces.gc.ca::046012a4-b312-4c37-863d-653c3913ec98" providerId="AD" clId="Web-{BAB55C24-7611-47AC-9EDA-6E749768FD68}" dt="2021-02-11T15:49:21.558" v="42" actId="1076"/>
        <pc:sldMkLst>
          <pc:docMk/>
          <pc:sldMk cId="2716353177" sldId="375"/>
        </pc:sldMkLst>
        <pc:spChg chg="mod">
          <ac:chgData name="Sheppard MS JE@MCC RJOC(A)@Defence O365" userId="S::justin.sheppard@ecn.forces.gc.ca::046012a4-b312-4c37-863d-653c3913ec98" providerId="AD" clId="Web-{BAB55C24-7611-47AC-9EDA-6E749768FD68}" dt="2021-02-11T15:49:21.558" v="42" actId="1076"/>
          <ac:spMkLst>
            <pc:docMk/>
            <pc:sldMk cId="2716353177" sldId="375"/>
            <ac:spMk id="2" creationId="{00000000-0000-0000-0000-000000000000}"/>
          </ac:spMkLst>
        </pc:spChg>
      </pc:sldChg>
    </pc:docChg>
  </pc:docChgLst>
  <pc:docChgLst>
    <pc:chgData name="Sheppard MS JE@MCC RJOC(A)@Defence O365" userId="S::justin.sheppard@ecn.forces.gc.ca::046012a4-b312-4c37-863d-653c3913ec98" providerId="AD" clId="Web-{F30642DB-46A3-423B-AFA9-FA621626D3A9}"/>
    <pc:docChg chg="modSld">
      <pc:chgData name="Sheppard MS JE@MCC RJOC(A)@Defence O365" userId="S::justin.sheppard@ecn.forces.gc.ca::046012a4-b312-4c37-863d-653c3913ec98" providerId="AD" clId="Web-{F30642DB-46A3-423B-AFA9-FA621626D3A9}" dt="2021-02-11T15:54:02.768" v="30" actId="20577"/>
      <pc:docMkLst>
        <pc:docMk/>
      </pc:docMkLst>
      <pc:sldChg chg="modSp">
        <pc:chgData name="Sheppard MS JE@MCC RJOC(A)@Defence O365" userId="S::justin.sheppard@ecn.forces.gc.ca::046012a4-b312-4c37-863d-653c3913ec98" providerId="AD" clId="Web-{F30642DB-46A3-423B-AFA9-FA621626D3A9}" dt="2021-02-11T15:53:07.937" v="19" actId="14100"/>
        <pc:sldMkLst>
          <pc:docMk/>
          <pc:sldMk cId="1587703502" sldId="267"/>
        </pc:sldMkLst>
        <pc:spChg chg="mod">
          <ac:chgData name="Sheppard MS JE@MCC RJOC(A)@Defence O365" userId="S::justin.sheppard@ecn.forces.gc.ca::046012a4-b312-4c37-863d-653c3913ec98" providerId="AD" clId="Web-{F30642DB-46A3-423B-AFA9-FA621626D3A9}" dt="2021-02-11T15:52:46.483" v="18" actId="20577"/>
          <ac:spMkLst>
            <pc:docMk/>
            <pc:sldMk cId="1587703502" sldId="267"/>
            <ac:spMk id="3" creationId="{00000000-0000-0000-0000-000000000000}"/>
          </ac:spMkLst>
        </pc:spChg>
        <pc:spChg chg="mod">
          <ac:chgData name="Sheppard MS JE@MCC RJOC(A)@Defence O365" userId="S::justin.sheppard@ecn.forces.gc.ca::046012a4-b312-4c37-863d-653c3913ec98" providerId="AD" clId="Web-{F30642DB-46A3-423B-AFA9-FA621626D3A9}" dt="2021-02-11T15:53:07.937" v="19" actId="14100"/>
          <ac:spMkLst>
            <pc:docMk/>
            <pc:sldMk cId="1587703502" sldId="267"/>
            <ac:spMk id="5" creationId="{00000000-0000-0000-0000-000000000000}"/>
          </ac:spMkLst>
        </pc:spChg>
      </pc:sldChg>
      <pc:sldChg chg="modSp">
        <pc:chgData name="Sheppard MS JE@MCC RJOC(A)@Defence O365" userId="S::justin.sheppard@ecn.forces.gc.ca::046012a4-b312-4c37-863d-653c3913ec98" providerId="AD" clId="Web-{F30642DB-46A3-423B-AFA9-FA621626D3A9}" dt="2021-02-11T15:54:02.768" v="30" actId="20577"/>
        <pc:sldMkLst>
          <pc:docMk/>
          <pc:sldMk cId="116013262" sldId="363"/>
        </pc:sldMkLst>
        <pc:spChg chg="mod">
          <ac:chgData name="Sheppard MS JE@MCC RJOC(A)@Defence O365" userId="S::justin.sheppard@ecn.forces.gc.ca::046012a4-b312-4c37-863d-653c3913ec98" providerId="AD" clId="Web-{F30642DB-46A3-423B-AFA9-FA621626D3A9}" dt="2021-02-11T15:54:02.768" v="30" actId="20577"/>
          <ac:spMkLst>
            <pc:docMk/>
            <pc:sldMk cId="116013262" sldId="363"/>
            <ac:spMk id="4" creationId="{00000000-0000-0000-0000-000000000000}"/>
          </ac:spMkLst>
        </pc:spChg>
        <pc:spChg chg="mod">
          <ac:chgData name="Sheppard MS JE@MCC RJOC(A)@Defence O365" userId="S::justin.sheppard@ecn.forces.gc.ca::046012a4-b312-4c37-863d-653c3913ec98" providerId="AD" clId="Web-{F30642DB-46A3-423B-AFA9-FA621626D3A9}" dt="2021-02-11T15:53:29.094" v="21" actId="1076"/>
          <ac:spMkLst>
            <pc:docMk/>
            <pc:sldMk cId="116013262" sldId="363"/>
            <ac:spMk id="188418"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lvl1pPr algn="l" defTabSz="933450">
              <a:defRPr sz="1200" b="0">
                <a:latin typeface="Arial" charset="0"/>
              </a:defRPr>
            </a:lvl1pPr>
          </a:lstStyle>
          <a:p>
            <a:pPr>
              <a:defRPr/>
            </a:pPr>
            <a:endParaRPr lang="en-US" altLang="en-US"/>
          </a:p>
        </p:txBody>
      </p:sp>
      <p:sp>
        <p:nvSpPr>
          <p:cNvPr id="50179" name="Rectangle 3"/>
          <p:cNvSpPr>
            <a:spLocks noGrp="1" noChangeArrowheads="1"/>
          </p:cNvSpPr>
          <p:nvPr>
            <p:ph type="dt" sz="quarter" idx="1"/>
          </p:nvPr>
        </p:nvSpPr>
        <p:spPr bwMode="auto">
          <a:xfrm>
            <a:off x="3956050" y="0"/>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lvl1pPr algn="r" defTabSz="933450">
              <a:defRPr sz="1200" b="0">
                <a:latin typeface="Arial" charset="0"/>
              </a:defRPr>
            </a:lvl1pPr>
          </a:lstStyle>
          <a:p>
            <a:pPr>
              <a:defRPr/>
            </a:pPr>
            <a:endParaRPr lang="en-US" altLang="en-US"/>
          </a:p>
        </p:txBody>
      </p:sp>
      <p:sp>
        <p:nvSpPr>
          <p:cNvPr id="50180" name="Rectangle 4"/>
          <p:cNvSpPr>
            <a:spLocks noGrp="1" noChangeArrowheads="1"/>
          </p:cNvSpPr>
          <p:nvPr>
            <p:ph type="ftr" sz="quarter" idx="2"/>
          </p:nvPr>
        </p:nvSpPr>
        <p:spPr bwMode="auto">
          <a:xfrm>
            <a:off x="0" y="8804275"/>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b" anchorCtr="0" compatLnSpc="1">
            <a:prstTxWarp prst="textNoShape">
              <a:avLst/>
            </a:prstTxWarp>
          </a:bodyPr>
          <a:lstStyle>
            <a:lvl1pPr algn="l" defTabSz="933450">
              <a:defRPr sz="1200" b="0">
                <a:latin typeface="Arial" charset="0"/>
              </a:defRPr>
            </a:lvl1pPr>
          </a:lstStyle>
          <a:p>
            <a:pPr>
              <a:defRPr/>
            </a:pPr>
            <a:endParaRPr lang="en-US" altLang="en-US"/>
          </a:p>
        </p:txBody>
      </p:sp>
      <p:sp>
        <p:nvSpPr>
          <p:cNvPr id="50181" name="Rectangle 5"/>
          <p:cNvSpPr>
            <a:spLocks noGrp="1" noChangeArrowheads="1"/>
          </p:cNvSpPr>
          <p:nvPr>
            <p:ph type="sldNum" sz="quarter" idx="3"/>
          </p:nvPr>
        </p:nvSpPr>
        <p:spPr bwMode="auto">
          <a:xfrm>
            <a:off x="3956050" y="8804275"/>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b" anchorCtr="0" compatLnSpc="1">
            <a:prstTxWarp prst="textNoShape">
              <a:avLst/>
            </a:prstTxWarp>
          </a:bodyPr>
          <a:lstStyle>
            <a:lvl1pPr algn="r" defTabSz="933450">
              <a:defRPr sz="1200" b="0"/>
            </a:lvl1pPr>
          </a:lstStyle>
          <a:p>
            <a:fld id="{284B9AB2-1206-4832-85A8-7CD471503561}" type="slidenum">
              <a:rPr lang="en-CA" altLang="en-US"/>
              <a:pPr/>
              <a:t>‹#›</a:t>
            </a:fld>
            <a:endParaRPr lang="en-CA" altLang="en-US"/>
          </a:p>
        </p:txBody>
      </p:sp>
    </p:spTree>
    <p:extLst>
      <p:ext uri="{BB962C8B-B14F-4D97-AF65-F5344CB8AC3E}">
        <p14:creationId xmlns:p14="http://schemas.microsoft.com/office/powerpoint/2010/main" val="219716620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lvl1pPr algn="l" defTabSz="933450">
              <a:defRPr sz="1200" b="0">
                <a:latin typeface="Arial" charset="0"/>
              </a:defRPr>
            </a:lvl1pPr>
          </a:lstStyle>
          <a:p>
            <a:pPr>
              <a:defRPr/>
            </a:pPr>
            <a:endParaRPr lang="en-US" altLang="en-US"/>
          </a:p>
        </p:txBody>
      </p:sp>
      <p:sp>
        <p:nvSpPr>
          <p:cNvPr id="12291" name="Rectangle 3"/>
          <p:cNvSpPr>
            <a:spLocks noGrp="1" noChangeArrowheads="1"/>
          </p:cNvSpPr>
          <p:nvPr>
            <p:ph type="dt" idx="1"/>
          </p:nvPr>
        </p:nvSpPr>
        <p:spPr bwMode="auto">
          <a:xfrm>
            <a:off x="3956050" y="0"/>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lvl1pPr algn="r" defTabSz="933450">
              <a:defRPr sz="1200" b="0">
                <a:latin typeface="Arial" charset="0"/>
              </a:defRPr>
            </a:lvl1pPr>
          </a:lstStyle>
          <a:p>
            <a:pPr>
              <a:defRPr/>
            </a:pPr>
            <a:endParaRPr lang="en-US" altLang="en-US"/>
          </a:p>
        </p:txBody>
      </p:sp>
      <p:sp>
        <p:nvSpPr>
          <p:cNvPr id="5124" name="Rectangle 4"/>
          <p:cNvSpPr>
            <a:spLocks noGrp="1" noRot="1" noChangeAspect="1" noChangeArrowheads="1" noTextEdit="1"/>
          </p:cNvSpPr>
          <p:nvPr>
            <p:ph type="sldImg" idx="2"/>
          </p:nvPr>
        </p:nvSpPr>
        <p:spPr bwMode="auto">
          <a:xfrm>
            <a:off x="1174750" y="693738"/>
            <a:ext cx="4635500" cy="34766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3" name="Rectangle 5"/>
          <p:cNvSpPr>
            <a:spLocks noGrp="1" noChangeArrowheads="1"/>
          </p:cNvSpPr>
          <p:nvPr>
            <p:ph type="body" sz="quarter" idx="3"/>
          </p:nvPr>
        </p:nvSpPr>
        <p:spPr bwMode="auto">
          <a:xfrm>
            <a:off x="698500" y="4403725"/>
            <a:ext cx="5588000" cy="417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p>
            <a:pPr lvl="0"/>
            <a:r>
              <a:rPr lang="en-CA" noProof="0"/>
              <a:t>Click to edit Master text styles</a:t>
            </a:r>
          </a:p>
          <a:p>
            <a:pPr lvl="1"/>
            <a:r>
              <a:rPr lang="en-CA" noProof="0"/>
              <a:t>Second level</a:t>
            </a:r>
          </a:p>
          <a:p>
            <a:pPr lvl="2"/>
            <a:r>
              <a:rPr lang="en-CA" noProof="0"/>
              <a:t>Third level</a:t>
            </a:r>
          </a:p>
          <a:p>
            <a:pPr lvl="3"/>
            <a:r>
              <a:rPr lang="en-CA" noProof="0"/>
              <a:t>Fourth level</a:t>
            </a:r>
          </a:p>
          <a:p>
            <a:pPr lvl="4"/>
            <a:r>
              <a:rPr lang="en-CA" noProof="0"/>
              <a:t>Fifth level</a:t>
            </a:r>
          </a:p>
        </p:txBody>
      </p:sp>
      <p:sp>
        <p:nvSpPr>
          <p:cNvPr id="12294" name="Rectangle 6"/>
          <p:cNvSpPr>
            <a:spLocks noGrp="1" noChangeArrowheads="1"/>
          </p:cNvSpPr>
          <p:nvPr>
            <p:ph type="ftr" sz="quarter" idx="4"/>
          </p:nvPr>
        </p:nvSpPr>
        <p:spPr bwMode="auto">
          <a:xfrm>
            <a:off x="0" y="8804275"/>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b" anchorCtr="0" compatLnSpc="1">
            <a:prstTxWarp prst="textNoShape">
              <a:avLst/>
            </a:prstTxWarp>
          </a:bodyPr>
          <a:lstStyle>
            <a:lvl1pPr algn="l" defTabSz="933450">
              <a:defRPr sz="1200" b="0">
                <a:latin typeface="Arial" charset="0"/>
              </a:defRPr>
            </a:lvl1pPr>
          </a:lstStyle>
          <a:p>
            <a:pPr>
              <a:defRPr/>
            </a:pPr>
            <a:endParaRPr lang="en-US" altLang="en-US"/>
          </a:p>
        </p:txBody>
      </p:sp>
      <p:sp>
        <p:nvSpPr>
          <p:cNvPr id="12295" name="Rectangle 7"/>
          <p:cNvSpPr>
            <a:spLocks noGrp="1" noChangeArrowheads="1"/>
          </p:cNvSpPr>
          <p:nvPr>
            <p:ph type="sldNum" sz="quarter" idx="5"/>
          </p:nvPr>
        </p:nvSpPr>
        <p:spPr bwMode="auto">
          <a:xfrm>
            <a:off x="3956050" y="8804275"/>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b" anchorCtr="0" compatLnSpc="1">
            <a:prstTxWarp prst="textNoShape">
              <a:avLst/>
            </a:prstTxWarp>
          </a:bodyPr>
          <a:lstStyle>
            <a:lvl1pPr algn="r" defTabSz="933450">
              <a:defRPr sz="1200" b="0"/>
            </a:lvl1pPr>
          </a:lstStyle>
          <a:p>
            <a:fld id="{8BFBBCA8-0C9D-4EC1-B549-96619A5E1B7E}" type="slidenum">
              <a:rPr lang="en-CA" altLang="en-US"/>
              <a:pPr/>
              <a:t>‹#›</a:t>
            </a:fld>
            <a:endParaRPr lang="en-CA" altLang="en-US"/>
          </a:p>
        </p:txBody>
      </p:sp>
    </p:spTree>
    <p:extLst>
      <p:ext uri="{BB962C8B-B14F-4D97-AF65-F5344CB8AC3E}">
        <p14:creationId xmlns:p14="http://schemas.microsoft.com/office/powerpoint/2010/main" val="171070238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1" dirty="0"/>
              <a:t>TP: This</a:t>
            </a:r>
            <a:r>
              <a:rPr lang="en-CA" b="1" baseline="0" dirty="0"/>
              <a:t> lesson will be a guided exercise to familiarize trainees with the Link 16 segments of an OTL, each trainee needs to have access to electronic copies of OTLs and Message Drafter for Guided exercise and review activity.</a:t>
            </a:r>
            <a:endParaRPr lang="en-CA" b="1" dirty="0"/>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3</a:t>
            </a:fld>
            <a:endParaRPr lang="en-CA" altLang="en-US"/>
          </a:p>
        </p:txBody>
      </p:sp>
    </p:spTree>
    <p:extLst>
      <p:ext uri="{BB962C8B-B14F-4D97-AF65-F5344CB8AC3E}">
        <p14:creationId xmlns:p14="http://schemas.microsoft.com/office/powerpoint/2010/main" val="33466342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1" dirty="0"/>
              <a:t>TP:</a:t>
            </a:r>
            <a:r>
              <a:rPr lang="en-CA" baseline="0" dirty="0"/>
              <a:t> </a:t>
            </a:r>
            <a:r>
              <a:rPr lang="en-CA" dirty="0"/>
              <a:t>Find the JWCRYPDT</a:t>
            </a:r>
            <a:r>
              <a:rPr lang="en-CA" baseline="0" dirty="0"/>
              <a:t> Set – Network Enabled Weapons – new capability and this segment will set out specifics for these new weapons. </a:t>
            </a:r>
          </a:p>
          <a:p>
            <a:endParaRPr lang="en-CA" baseline="0" dirty="0"/>
          </a:p>
          <a:p>
            <a:r>
              <a:rPr lang="en-CA" baseline="0" dirty="0"/>
              <a:t>Key: M- mandatory, C – Conditional, O- Operationally Determined Set/Segment, </a:t>
            </a:r>
          </a:p>
          <a:p>
            <a:r>
              <a:rPr lang="en-CA" baseline="0" dirty="0"/>
              <a:t>Some fields can be repeated</a:t>
            </a:r>
          </a:p>
          <a:p>
            <a:endParaRPr lang="en-CA" dirty="0"/>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13</a:t>
            </a:fld>
            <a:endParaRPr lang="en-CA" altLang="en-US"/>
          </a:p>
        </p:txBody>
      </p:sp>
    </p:spTree>
    <p:extLst>
      <p:ext uri="{BB962C8B-B14F-4D97-AF65-F5344CB8AC3E}">
        <p14:creationId xmlns:p14="http://schemas.microsoft.com/office/powerpoint/2010/main" val="22087689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1" dirty="0"/>
              <a:t>TP:</a:t>
            </a:r>
            <a:r>
              <a:rPr lang="en-CA" b="1" baseline="0" dirty="0"/>
              <a:t> </a:t>
            </a:r>
            <a:r>
              <a:rPr lang="en-CA" dirty="0"/>
              <a:t>Confirmation will</a:t>
            </a:r>
            <a:r>
              <a:rPr lang="en-CA" baseline="0" dirty="0"/>
              <a:t> use CF 19 OTL to complete their Unit assigned parameters of their Mission Planning sheet. Each trainee will be assigned a unique unit. </a:t>
            </a:r>
            <a:r>
              <a:rPr lang="en-CA" baseline="0"/>
              <a:t>Trainees will Use </a:t>
            </a:r>
            <a:r>
              <a:rPr lang="en-CA" baseline="0" dirty="0"/>
              <a:t>Think, Pair, Share to compare answers.</a:t>
            </a:r>
          </a:p>
          <a:p>
            <a:pPr marL="228600" indent="-228600">
              <a:buAutoNum type="arabicParenR"/>
            </a:pPr>
            <a:endParaRPr lang="en-CA" baseline="0" dirty="0"/>
          </a:p>
          <a:p>
            <a:endParaRPr lang="en-CA" dirty="0"/>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14</a:t>
            </a:fld>
            <a:endParaRPr lang="en-CA" altLang="en-US"/>
          </a:p>
        </p:txBody>
      </p:sp>
    </p:spTree>
    <p:extLst>
      <p:ext uri="{BB962C8B-B14F-4D97-AF65-F5344CB8AC3E}">
        <p14:creationId xmlns:p14="http://schemas.microsoft.com/office/powerpoint/2010/main" val="21320695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1" dirty="0"/>
              <a:t>TP:</a:t>
            </a:r>
            <a:r>
              <a:rPr lang="en-CA" b="1" baseline="0" dirty="0"/>
              <a:t> </a:t>
            </a:r>
            <a:r>
              <a:rPr lang="en-CA" b="0" baseline="0" dirty="0"/>
              <a:t>In Canada, OTLs are often written to APP-11 or USMTF format. For this course, the Message Drafter is APP-11 compliant.</a:t>
            </a:r>
            <a:endParaRPr lang="en-CA" b="1" dirty="0"/>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4</a:t>
            </a:fld>
            <a:endParaRPr lang="en-CA" altLang="en-US"/>
          </a:p>
        </p:txBody>
      </p:sp>
    </p:spTree>
    <p:extLst>
      <p:ext uri="{BB962C8B-B14F-4D97-AF65-F5344CB8AC3E}">
        <p14:creationId xmlns:p14="http://schemas.microsoft.com/office/powerpoint/2010/main" val="9525643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1" dirty="0"/>
              <a:t>TP:</a:t>
            </a:r>
            <a:r>
              <a:rPr lang="en-CA" baseline="0" dirty="0"/>
              <a:t> Continuing with the APP 11(D)(1</a:t>
            </a:r>
            <a:r>
              <a:rPr lang="en-CA" baseline="0"/>
              <a:t>) OPTASKLINK.pdf</a:t>
            </a:r>
            <a:r>
              <a:rPr lang="en-CA" baseline="0" dirty="0"/>
              <a:t>, find L16 and lets now look at the JTIDS Unit specific sets. </a:t>
            </a:r>
            <a:endParaRPr lang="en-CA" dirty="0"/>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6</a:t>
            </a:fld>
            <a:endParaRPr lang="en-CA" altLang="en-US"/>
          </a:p>
        </p:txBody>
      </p:sp>
    </p:spTree>
    <p:extLst>
      <p:ext uri="{BB962C8B-B14F-4D97-AF65-F5344CB8AC3E}">
        <p14:creationId xmlns:p14="http://schemas.microsoft.com/office/powerpoint/2010/main" val="28459127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Find the JUDATA </a:t>
            </a:r>
            <a:r>
              <a:rPr lang="en-CA" baseline="0" dirty="0"/>
              <a:t>Set</a:t>
            </a:r>
          </a:p>
          <a:p>
            <a:r>
              <a:rPr lang="en-CA" dirty="0"/>
              <a:t> </a:t>
            </a:r>
            <a:r>
              <a:rPr lang="en-CA" baseline="0" dirty="0"/>
              <a:t> </a:t>
            </a:r>
          </a:p>
          <a:p>
            <a:r>
              <a:rPr lang="en-CA" baseline="0" dirty="0"/>
              <a:t>Key: M- mandatory, C – Conditional, O- Operationally Determined Set/Segment, </a:t>
            </a:r>
          </a:p>
          <a:p>
            <a:r>
              <a:rPr lang="en-CA" baseline="0" dirty="0"/>
              <a:t>Some fields can be repeated</a:t>
            </a:r>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7</a:t>
            </a:fld>
            <a:endParaRPr lang="en-CA" altLang="en-US"/>
          </a:p>
        </p:txBody>
      </p:sp>
    </p:spTree>
    <p:extLst>
      <p:ext uri="{BB962C8B-B14F-4D97-AF65-F5344CB8AC3E}">
        <p14:creationId xmlns:p14="http://schemas.microsoft.com/office/powerpoint/2010/main" val="20943430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Find the JUDATA</a:t>
            </a:r>
            <a:r>
              <a:rPr lang="en-CA" baseline="0" dirty="0"/>
              <a:t> Set</a:t>
            </a:r>
          </a:p>
          <a:p>
            <a:endParaRPr lang="en-CA" baseline="0" dirty="0"/>
          </a:p>
          <a:p>
            <a:r>
              <a:rPr lang="en-CA" baseline="0" dirty="0"/>
              <a:t>Key: M- mandatory, C – Conditional, O- Operationally Determined Set/Segment, </a:t>
            </a:r>
          </a:p>
          <a:p>
            <a:r>
              <a:rPr lang="en-CA" baseline="0" dirty="0"/>
              <a:t>Some fields can be repeated</a:t>
            </a:r>
          </a:p>
          <a:p>
            <a:endParaRPr lang="en-CA" dirty="0"/>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8</a:t>
            </a:fld>
            <a:endParaRPr lang="en-CA" altLang="en-US"/>
          </a:p>
        </p:txBody>
      </p:sp>
    </p:spTree>
    <p:extLst>
      <p:ext uri="{BB962C8B-B14F-4D97-AF65-F5344CB8AC3E}">
        <p14:creationId xmlns:p14="http://schemas.microsoft.com/office/powerpoint/2010/main" val="12810733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Find the JSURVOPT</a:t>
            </a:r>
            <a:r>
              <a:rPr lang="en-CA" baseline="0" dirty="0"/>
              <a:t> Set – follows a JUDATA set for a participant that is participating in a Surveillance Option Pool. </a:t>
            </a:r>
          </a:p>
          <a:p>
            <a:endParaRPr lang="en-CA" baseline="0" dirty="0"/>
          </a:p>
          <a:p>
            <a:r>
              <a:rPr lang="en-CA" baseline="0" dirty="0"/>
              <a:t>Key: M- mandatory, C – Conditional, O- Operationally Determined Set/Segment, </a:t>
            </a:r>
          </a:p>
          <a:p>
            <a:r>
              <a:rPr lang="en-CA" baseline="0" dirty="0"/>
              <a:t>Some fields can be repeated</a:t>
            </a:r>
          </a:p>
          <a:p>
            <a:endParaRPr lang="en-CA" dirty="0"/>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9</a:t>
            </a:fld>
            <a:endParaRPr lang="en-CA" altLang="en-US"/>
          </a:p>
        </p:txBody>
      </p:sp>
    </p:spTree>
    <p:extLst>
      <p:ext uri="{BB962C8B-B14F-4D97-AF65-F5344CB8AC3E}">
        <p14:creationId xmlns:p14="http://schemas.microsoft.com/office/powerpoint/2010/main" val="16796813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Find the JCNTROPT</a:t>
            </a:r>
            <a:r>
              <a:rPr lang="en-CA" baseline="0" dirty="0"/>
              <a:t> Set – Similar purpose as JSTNETS already covered in the last lesson.</a:t>
            </a:r>
          </a:p>
          <a:p>
            <a:endParaRPr lang="en-CA" baseline="0" dirty="0"/>
          </a:p>
          <a:p>
            <a:r>
              <a:rPr lang="en-CA" baseline="0" dirty="0"/>
              <a:t>Key: M- mandatory, C – Conditional, O- Operationally Determined Set/Segment, </a:t>
            </a:r>
          </a:p>
          <a:p>
            <a:r>
              <a:rPr lang="en-CA" baseline="0" dirty="0"/>
              <a:t>Some fields can be repeated</a:t>
            </a:r>
          </a:p>
          <a:p>
            <a:endParaRPr lang="en-CA" dirty="0"/>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10</a:t>
            </a:fld>
            <a:endParaRPr lang="en-CA" altLang="en-US"/>
          </a:p>
        </p:txBody>
      </p:sp>
    </p:spTree>
    <p:extLst>
      <p:ext uri="{BB962C8B-B14F-4D97-AF65-F5344CB8AC3E}">
        <p14:creationId xmlns:p14="http://schemas.microsoft.com/office/powerpoint/2010/main" val="19571244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Find the JCNTROPT</a:t>
            </a:r>
            <a:r>
              <a:rPr lang="en-CA" baseline="0" dirty="0"/>
              <a:t> Set –  Similar purpose as JSTNETS already covered in the last lesson. Could be isolated under each JU when control and FTF has been designated for the Platform specifically. </a:t>
            </a:r>
          </a:p>
          <a:p>
            <a:endParaRPr lang="en-CA" baseline="0" dirty="0"/>
          </a:p>
          <a:p>
            <a:r>
              <a:rPr lang="en-CA" baseline="0" dirty="0"/>
              <a:t>Key: M- mandatory, C – Conditional, O- Operationally Determined Set/Segment, </a:t>
            </a:r>
          </a:p>
          <a:p>
            <a:r>
              <a:rPr lang="en-CA" baseline="0" dirty="0"/>
              <a:t>Some fields can be repeated</a:t>
            </a:r>
          </a:p>
          <a:p>
            <a:endParaRPr lang="en-CA" dirty="0"/>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11</a:t>
            </a:fld>
            <a:endParaRPr lang="en-CA" altLang="en-US"/>
          </a:p>
        </p:txBody>
      </p:sp>
    </p:spTree>
    <p:extLst>
      <p:ext uri="{BB962C8B-B14F-4D97-AF65-F5344CB8AC3E}">
        <p14:creationId xmlns:p14="http://schemas.microsoft.com/office/powerpoint/2010/main" val="19817042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Find the UNITTSR </a:t>
            </a:r>
            <a:r>
              <a:rPr lang="en-CA" baseline="0" dirty="0"/>
              <a:t>–  Amplifies the TSR Settings of the JUDATA above it.</a:t>
            </a:r>
          </a:p>
          <a:p>
            <a:endParaRPr lang="en-CA" baseline="0" dirty="0"/>
          </a:p>
          <a:p>
            <a:r>
              <a:rPr lang="en-CA" baseline="0" dirty="0"/>
              <a:t>Key: M- mandatory, C – Conditional, O- Operationally Determined Set/Segment, </a:t>
            </a:r>
          </a:p>
          <a:p>
            <a:r>
              <a:rPr lang="en-CA" baseline="0" dirty="0"/>
              <a:t>Some fields can be repeated</a:t>
            </a:r>
          </a:p>
          <a:p>
            <a:endParaRPr lang="en-CA" dirty="0"/>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12</a:t>
            </a:fld>
            <a:endParaRPr lang="en-CA" altLang="en-US"/>
          </a:p>
        </p:txBody>
      </p:sp>
    </p:spTree>
    <p:extLst>
      <p:ext uri="{BB962C8B-B14F-4D97-AF65-F5344CB8AC3E}">
        <p14:creationId xmlns:p14="http://schemas.microsoft.com/office/powerpoint/2010/main" val="361787101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5638800" y="1996557"/>
            <a:ext cx="2816119" cy="2864883"/>
          </a:xfrm>
          <a:prstGeom prst="rect">
            <a:avLst/>
          </a:prstGeom>
        </p:spPr>
      </p:pic>
      <p:sp>
        <p:nvSpPr>
          <p:cNvPr id="2" name="Title 1"/>
          <p:cNvSpPr>
            <a:spLocks noGrp="1"/>
          </p:cNvSpPr>
          <p:nvPr>
            <p:ph type="ctrTitle"/>
          </p:nvPr>
        </p:nvSpPr>
        <p:spPr>
          <a:xfrm>
            <a:off x="1905000" y="228601"/>
            <a:ext cx="7239000" cy="1143000"/>
          </a:xfrm>
        </p:spPr>
        <p:txBody>
          <a:bodyPr/>
          <a:lstStyle>
            <a:lvl1pPr algn="ctr">
              <a:defRPr>
                <a:solidFill>
                  <a:srgbClr val="0000FF"/>
                </a:solidFill>
              </a:defRPr>
            </a:lvl1pPr>
          </a:lstStyle>
          <a:p>
            <a:r>
              <a:rPr lang="en-US" dirty="0"/>
              <a:t>Click to edit Master title style</a:t>
            </a:r>
          </a:p>
        </p:txBody>
      </p:sp>
      <p:sp>
        <p:nvSpPr>
          <p:cNvPr id="3" name="Subtitle 2"/>
          <p:cNvSpPr>
            <a:spLocks noGrp="1"/>
          </p:cNvSpPr>
          <p:nvPr>
            <p:ph type="subTitle" idx="1"/>
          </p:nvPr>
        </p:nvSpPr>
        <p:spPr>
          <a:xfrm>
            <a:off x="304800" y="3403598"/>
            <a:ext cx="5105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6375314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410580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152400"/>
            <a:ext cx="2286000" cy="5791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0" y="152400"/>
            <a:ext cx="6705600" cy="5791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918974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981200" y="152400"/>
            <a:ext cx="7010400" cy="1143000"/>
          </a:xfrm>
        </p:spPr>
        <p:txBody>
          <a:bodyPr/>
          <a:lstStyle/>
          <a:p>
            <a:r>
              <a:rPr lang="en-US"/>
              <a:t>Click to edit Master title style</a:t>
            </a:r>
          </a:p>
        </p:txBody>
      </p:sp>
      <p:sp>
        <p:nvSpPr>
          <p:cNvPr id="3" name="Table Placeholder 2"/>
          <p:cNvSpPr>
            <a:spLocks noGrp="1"/>
          </p:cNvSpPr>
          <p:nvPr>
            <p:ph type="tbl" idx="1"/>
          </p:nvPr>
        </p:nvSpPr>
        <p:spPr>
          <a:xfrm>
            <a:off x="0" y="1600200"/>
            <a:ext cx="9144000" cy="4343400"/>
          </a:xfrm>
        </p:spPr>
        <p:txBody>
          <a:bodyPr/>
          <a:lstStyle/>
          <a:p>
            <a:pPr lvl="0"/>
            <a:r>
              <a:rPr lang="en-US" noProof="0"/>
              <a:t>Click icon to add table</a:t>
            </a:r>
          </a:p>
        </p:txBody>
      </p:sp>
    </p:spTree>
    <p:extLst>
      <p:ext uri="{BB962C8B-B14F-4D97-AF65-F5344CB8AC3E}">
        <p14:creationId xmlns:p14="http://schemas.microsoft.com/office/powerpoint/2010/main" val="11243494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875875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7579364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0" y="1600200"/>
            <a:ext cx="44958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4958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434903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726377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615709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314091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5349078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515979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4.jpeg"/><Relationship Id="rId2" Type="http://schemas.openxmlformats.org/officeDocument/2006/relationships/slideLayout" Target="../slideLayouts/slideLayout2.xml"/><Relationship Id="rId16"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2986088"/>
            <a:ext cx="9144000" cy="3871912"/>
          </a:xfrm>
          <a:prstGeom prst="rect">
            <a:avLst/>
          </a:prstGeom>
          <a:gradFill rotWithShape="1">
            <a:gsLst>
              <a:gs pos="0">
                <a:schemeClr val="bg1"/>
              </a:gs>
              <a:gs pos="100000">
                <a:srgbClr val="C4CBEA"/>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endParaRPr lang="en-US" altLang="en-US" b="0">
              <a:solidFill>
                <a:srgbClr val="000000"/>
              </a:solidFill>
            </a:endParaRPr>
          </a:p>
        </p:txBody>
      </p:sp>
      <p:pic>
        <p:nvPicPr>
          <p:cNvPr id="1027" name="Picture 3" descr="Banner Globe"/>
          <p:cNvPicPr>
            <a:picLocks noChangeAspect="1" noChangeArrowheads="1"/>
          </p:cNvPicPr>
          <p:nvPr/>
        </p:nvPicPr>
        <p:blipFill>
          <a:blip r:embed="rId14">
            <a:lum bright="10000"/>
            <a:extLst>
              <a:ext uri="{28A0092B-C50C-407E-A947-70E740481C1C}">
                <a14:useLocalDpi xmlns:a14="http://schemas.microsoft.com/office/drawing/2010/main" val="0"/>
              </a:ext>
            </a:extLst>
          </a:blip>
          <a:srcRect/>
          <a:stretch>
            <a:fillRect/>
          </a:stretch>
        </p:blipFill>
        <p:spPr bwMode="auto">
          <a:xfrm>
            <a:off x="0" y="5440363"/>
            <a:ext cx="9144000" cy="1417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8" name="Picture 4" descr="DND-Flag-painting"/>
          <p:cNvPicPr preferRelativeResize="0">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0" y="52388"/>
            <a:ext cx="2001838" cy="103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9" name="Rectangle 6"/>
          <p:cNvSpPr>
            <a:spLocks noGrp="1" noChangeArrowheads="1"/>
          </p:cNvSpPr>
          <p:nvPr>
            <p:ph type="title"/>
          </p:nvPr>
        </p:nvSpPr>
        <p:spPr bwMode="auto">
          <a:xfrm>
            <a:off x="1981200" y="152400"/>
            <a:ext cx="7010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30" name="Rectangle 7"/>
          <p:cNvSpPr>
            <a:spLocks noGrp="1" noChangeArrowheads="1"/>
          </p:cNvSpPr>
          <p:nvPr>
            <p:ph type="body" idx="1"/>
          </p:nvPr>
        </p:nvSpPr>
        <p:spPr bwMode="auto">
          <a:xfrm>
            <a:off x="0" y="1600200"/>
            <a:ext cx="9144000"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31" name="Text Box 8"/>
          <p:cNvSpPr txBox="1">
            <a:spLocks noChangeArrowheads="1"/>
          </p:cNvSpPr>
          <p:nvPr/>
        </p:nvSpPr>
        <p:spPr bwMode="auto">
          <a:xfrm>
            <a:off x="3949700" y="38100"/>
            <a:ext cx="129222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r>
              <a:rPr lang="en-US" altLang="en-US" b="0">
                <a:solidFill>
                  <a:srgbClr val="000000"/>
                </a:solidFill>
              </a:rPr>
              <a:t>UNCLASSIFIED</a:t>
            </a:r>
          </a:p>
        </p:txBody>
      </p:sp>
      <p:sp>
        <p:nvSpPr>
          <p:cNvPr id="1032" name="Text Box 5"/>
          <p:cNvSpPr txBox="1">
            <a:spLocks noChangeArrowheads="1"/>
          </p:cNvSpPr>
          <p:nvPr/>
        </p:nvSpPr>
        <p:spPr bwMode="auto">
          <a:xfrm>
            <a:off x="4419600" y="6278563"/>
            <a:ext cx="4572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algn="ctr" eaLnBrk="0" fontAlgn="base" hangingPunct="0">
              <a:spcBef>
                <a:spcPct val="0"/>
              </a:spcBef>
              <a:spcAft>
                <a:spcPct val="0"/>
              </a:spcAft>
              <a:defRPr b="1">
                <a:solidFill>
                  <a:schemeClr val="tx1"/>
                </a:solidFill>
                <a:latin typeface="Arial" panose="020B0604020202020204" pitchFamily="34" charset="0"/>
              </a:defRPr>
            </a:lvl6pPr>
            <a:lvl7pPr marL="2971800" indent="-228600" algn="ctr" eaLnBrk="0" fontAlgn="base" hangingPunct="0">
              <a:spcBef>
                <a:spcPct val="0"/>
              </a:spcBef>
              <a:spcAft>
                <a:spcPct val="0"/>
              </a:spcAft>
              <a:defRPr b="1">
                <a:solidFill>
                  <a:schemeClr val="tx1"/>
                </a:solidFill>
                <a:latin typeface="Arial" panose="020B0604020202020204" pitchFamily="34" charset="0"/>
              </a:defRPr>
            </a:lvl7pPr>
            <a:lvl8pPr marL="3429000" indent="-228600" algn="ctr" eaLnBrk="0" fontAlgn="base" hangingPunct="0">
              <a:spcBef>
                <a:spcPct val="0"/>
              </a:spcBef>
              <a:spcAft>
                <a:spcPct val="0"/>
              </a:spcAft>
              <a:defRPr b="1">
                <a:solidFill>
                  <a:schemeClr val="tx1"/>
                </a:solidFill>
                <a:latin typeface="Arial" panose="020B0604020202020204" pitchFamily="34" charset="0"/>
              </a:defRPr>
            </a:lvl8pPr>
            <a:lvl9pPr marL="3886200" indent="-228600" algn="ctr"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E6CE9499-1771-4E2C-B4E7-1163907A17B4}" type="slidenum">
              <a:rPr lang="en-CA" altLang="en-US" sz="1200" b="0">
                <a:solidFill>
                  <a:srgbClr val="000000"/>
                </a:solidFill>
              </a:rPr>
              <a:pPr eaLnBrk="1" hangingPunct="1"/>
              <a:t>‹#›</a:t>
            </a:fld>
            <a:endParaRPr lang="en-CA" altLang="en-US" sz="1200" b="0">
              <a:solidFill>
                <a:srgbClr val="000000"/>
              </a:solidFill>
            </a:endParaRPr>
          </a:p>
        </p:txBody>
      </p:sp>
      <p:pic>
        <p:nvPicPr>
          <p:cNvPr id="1033" name="Picture 9" descr="fip-e_300"/>
          <p:cNvPicPr>
            <a:picLocks noChangeAspect="1" noChangeArrowheads="1"/>
          </p:cNvPicPr>
          <p:nvPr/>
        </p:nvPicPr>
        <p:blipFill>
          <a:blip r:embed="rId1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52400" y="6491288"/>
            <a:ext cx="1524000"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4" name="Picture 10" descr="canada_wordmark_300"/>
          <p:cNvPicPr>
            <a:picLocks noChangeAspect="1" noChangeArrowheads="1"/>
          </p:cNvPicPr>
          <p:nvPr/>
        </p:nvPicPr>
        <p:blipFill>
          <a:blip r:embed="rId17"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104188" y="6477000"/>
            <a:ext cx="887412"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5" name="Text Box 15"/>
          <p:cNvSpPr txBox="1">
            <a:spLocks noChangeArrowheads="1"/>
          </p:cNvSpPr>
          <p:nvPr/>
        </p:nvSpPr>
        <p:spPr bwMode="auto">
          <a:xfrm>
            <a:off x="3965575" y="6629400"/>
            <a:ext cx="129222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r>
              <a:rPr lang="en-US" altLang="en-US" b="0">
                <a:solidFill>
                  <a:srgbClr val="000000"/>
                </a:solidFill>
              </a:rPr>
              <a:t>UNCLASSIFIED</a:t>
            </a:r>
          </a:p>
        </p:txBody>
      </p:sp>
    </p:spTree>
  </p:cSld>
  <p:clrMap bg1="lt1" tx1="dk1" bg2="lt2" tx2="dk2" accent1="accent1" accent2="accent2" accent3="accent3" accent4="accent4" accent5="accent5" accent6="accent6" hlink="hlink" folHlink="folHlink"/>
  <p:sldLayoutIdLst>
    <p:sldLayoutId id="2147483686"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txStyles>
    <p:title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3"/>
          <p:cNvSpPr txBox="1">
            <a:spLocks/>
          </p:cNvSpPr>
          <p:nvPr/>
        </p:nvSpPr>
        <p:spPr>
          <a:xfrm>
            <a:off x="3632004" y="337015"/>
            <a:ext cx="1944131" cy="428074"/>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dirty="0">
                <a:solidFill>
                  <a:schemeClr val="accent6"/>
                </a:solidFill>
              </a:rPr>
              <a:t>EO 002.02</a:t>
            </a:r>
            <a:endParaRPr lang="en-US" altLang="en-US" sz="2800" kern="0" dirty="0">
              <a:solidFill>
                <a:schemeClr val="accent6"/>
              </a:solidFill>
              <a:cs typeface="Arial"/>
            </a:endParaRPr>
          </a:p>
        </p:txBody>
      </p:sp>
      <p:sp>
        <p:nvSpPr>
          <p:cNvPr id="11" name="Title 3">
            <a:extLst>
              <a:ext uri="{FF2B5EF4-FFF2-40B4-BE49-F238E27FC236}">
                <a16:creationId xmlns:a16="http://schemas.microsoft.com/office/drawing/2014/main" id="{4E375B69-8A08-4F5C-95BB-46ED48E1593F}"/>
              </a:ext>
            </a:extLst>
          </p:cNvPr>
          <p:cNvSpPr txBox="1">
            <a:spLocks/>
          </p:cNvSpPr>
          <p:nvPr/>
        </p:nvSpPr>
        <p:spPr>
          <a:xfrm>
            <a:off x="103961" y="2765599"/>
            <a:ext cx="5564554" cy="609600"/>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dirty="0">
                <a:solidFill>
                  <a:schemeClr val="accent6"/>
                </a:solidFill>
              </a:rPr>
              <a:t>Extract Link 16 Units Specific Information from the </a:t>
            </a:r>
            <a:r>
              <a:rPr lang="en-US" altLang="en-US" sz="2800" kern="0" dirty="0" err="1">
                <a:solidFill>
                  <a:schemeClr val="accent6"/>
                </a:solidFill>
              </a:rPr>
              <a:t>OpTaskLink</a:t>
            </a:r>
            <a:r>
              <a:rPr lang="en-US" altLang="en-US" sz="2800" kern="0" dirty="0">
                <a:solidFill>
                  <a:schemeClr val="accent6"/>
                </a:solidFill>
              </a:rPr>
              <a:t> Message</a:t>
            </a:r>
            <a:endParaRPr lang="en-US" altLang="en-US" sz="2800" kern="0" dirty="0">
              <a:solidFill>
                <a:schemeClr val="accent6"/>
              </a:solidFill>
              <a:cs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26" y="478971"/>
            <a:ext cx="9135174" cy="278028"/>
          </a:xfrm>
        </p:spPr>
        <p:txBody>
          <a:bodyPr/>
          <a:lstStyle/>
          <a:p>
            <a:pPr algn="ctr"/>
            <a:r>
              <a:rPr lang="en-CA" sz="2800" b="1" dirty="0">
                <a:solidFill>
                  <a:schemeClr val="accent6"/>
                </a:solidFill>
                <a:latin typeface="+mn-lt"/>
              </a:rPr>
              <a:t>JCNTROPT</a:t>
            </a:r>
            <a:endParaRPr lang="en-CA" sz="2800" b="1" dirty="0">
              <a:solidFill>
                <a:schemeClr val="accent6"/>
              </a:solidFill>
              <a:latin typeface="+mn-lt"/>
              <a:cs typeface="Arial"/>
            </a:endParaRPr>
          </a:p>
        </p:txBody>
      </p:sp>
      <p:sp>
        <p:nvSpPr>
          <p:cNvPr id="6" name="Rectangle 5"/>
          <p:cNvSpPr/>
          <p:nvPr/>
        </p:nvSpPr>
        <p:spPr>
          <a:xfrm>
            <a:off x="13447" y="3523948"/>
            <a:ext cx="9130553" cy="1354217"/>
          </a:xfrm>
          <a:prstGeom prst="rect">
            <a:avLst/>
          </a:prstGeom>
        </p:spPr>
        <p:txBody>
          <a:bodyPr wrap="square">
            <a:spAutoFit/>
          </a:bodyPr>
          <a:lstStyle/>
          <a:p>
            <a:pPr algn="l"/>
            <a:r>
              <a:rPr lang="en-CA" sz="1600" b="0" dirty="0">
                <a:solidFill>
                  <a:srgbClr val="000000"/>
                </a:solidFill>
                <a:latin typeface="Courier New" panose="02070309020205020404" pitchFamily="49" charset="0"/>
              </a:rPr>
              <a:t>Example:</a:t>
            </a:r>
          </a:p>
          <a:p>
            <a:pPr algn="l"/>
            <a:r>
              <a:rPr lang="en-CA" sz="1600" b="0" dirty="0">
                <a:latin typeface="Courier New" panose="02070309020205020404" pitchFamily="49" charset="0"/>
                <a:cs typeface="Courier New" panose="02070309020205020404" pitchFamily="49" charset="0"/>
              </a:rPr>
              <a:t>JCNTROPT/09/1/27/EVENT 1AC//</a:t>
            </a:r>
          </a:p>
          <a:p>
            <a:pPr algn="l"/>
            <a:r>
              <a:rPr lang="en-CA" sz="1600" b="0" dirty="0">
                <a:latin typeface="Courier New" panose="02070309020205020404" pitchFamily="49" charset="0"/>
                <a:cs typeface="Courier New" panose="02070309020205020404" pitchFamily="49" charset="0"/>
              </a:rPr>
              <a:t>	</a:t>
            </a:r>
          </a:p>
          <a:p>
            <a:pPr algn="l"/>
            <a:r>
              <a:rPr lang="en-CA" sz="1600" b="0" dirty="0">
                <a:solidFill>
                  <a:srgbClr val="000000"/>
                </a:solidFill>
                <a:latin typeface="Courier New" panose="02070309020205020404" pitchFamily="49" charset="0"/>
              </a:rPr>
              <a:t>	</a:t>
            </a:r>
          </a:p>
          <a:p>
            <a:r>
              <a:rPr lang="en-CA" b="0" dirty="0">
                <a:solidFill>
                  <a:srgbClr val="000000"/>
                </a:solidFill>
                <a:latin typeface="Courier New" panose="02070309020205020404" pitchFamily="49" charset="0"/>
              </a:rPr>
              <a:t> 	</a:t>
            </a:r>
          </a:p>
        </p:txBody>
      </p:sp>
      <p:pic>
        <p:nvPicPr>
          <p:cNvPr id="3" name="Picture 2"/>
          <p:cNvPicPr>
            <a:picLocks noChangeAspect="1"/>
          </p:cNvPicPr>
          <p:nvPr/>
        </p:nvPicPr>
        <p:blipFill>
          <a:blip r:embed="rId3"/>
          <a:stretch>
            <a:fillRect/>
          </a:stretch>
        </p:blipFill>
        <p:spPr>
          <a:xfrm>
            <a:off x="0" y="1457366"/>
            <a:ext cx="9144000" cy="1904615"/>
          </a:xfrm>
          <a:prstGeom prst="rect">
            <a:avLst/>
          </a:prstGeom>
        </p:spPr>
      </p:pic>
    </p:spTree>
    <p:extLst>
      <p:ext uri="{BB962C8B-B14F-4D97-AF65-F5344CB8AC3E}">
        <p14:creationId xmlns:p14="http://schemas.microsoft.com/office/powerpoint/2010/main" val="1768686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26" y="452493"/>
            <a:ext cx="9135174" cy="295680"/>
          </a:xfrm>
        </p:spPr>
        <p:txBody>
          <a:bodyPr/>
          <a:lstStyle/>
          <a:p>
            <a:pPr algn="ctr"/>
            <a:r>
              <a:rPr lang="en-CA" sz="2800" b="1" dirty="0">
                <a:solidFill>
                  <a:schemeClr val="accent6"/>
                </a:solidFill>
                <a:latin typeface="+mn-lt"/>
              </a:rPr>
              <a:t>JFTROPT</a:t>
            </a:r>
            <a:endParaRPr lang="en-CA" sz="2800" b="1" dirty="0">
              <a:solidFill>
                <a:schemeClr val="accent6"/>
              </a:solidFill>
              <a:latin typeface="+mn-lt"/>
              <a:cs typeface="Arial"/>
            </a:endParaRPr>
          </a:p>
        </p:txBody>
      </p:sp>
      <p:sp>
        <p:nvSpPr>
          <p:cNvPr id="6" name="Rectangle 5"/>
          <p:cNvSpPr/>
          <p:nvPr/>
        </p:nvSpPr>
        <p:spPr>
          <a:xfrm>
            <a:off x="13447" y="3523948"/>
            <a:ext cx="9130553" cy="1107996"/>
          </a:xfrm>
          <a:prstGeom prst="rect">
            <a:avLst/>
          </a:prstGeom>
        </p:spPr>
        <p:txBody>
          <a:bodyPr wrap="square">
            <a:spAutoFit/>
          </a:bodyPr>
          <a:lstStyle/>
          <a:p>
            <a:pPr algn="l"/>
            <a:r>
              <a:rPr lang="en-CA" sz="1600" b="0" dirty="0">
                <a:solidFill>
                  <a:srgbClr val="000000"/>
                </a:solidFill>
                <a:latin typeface="Courier New" panose="02070309020205020404" pitchFamily="49" charset="0"/>
              </a:rPr>
              <a:t>Example:</a:t>
            </a:r>
          </a:p>
          <a:p>
            <a:pPr algn="l"/>
            <a:r>
              <a:rPr lang="en-CA" sz="1600" b="0" dirty="0">
                <a:latin typeface="Courier New" panose="02070309020205020404" pitchFamily="49" charset="0"/>
                <a:cs typeface="Courier New" panose="02070309020205020404" pitchFamily="49" charset="0"/>
              </a:rPr>
              <a:t>JFTROPT/20/1/27/-/EVENT 1AC//	</a:t>
            </a:r>
          </a:p>
          <a:p>
            <a:pPr algn="l"/>
            <a:r>
              <a:rPr lang="en-CA" sz="1600" b="0" dirty="0">
                <a:solidFill>
                  <a:srgbClr val="000000"/>
                </a:solidFill>
                <a:latin typeface="Courier New" panose="02070309020205020404" pitchFamily="49" charset="0"/>
              </a:rPr>
              <a:t>	</a:t>
            </a:r>
          </a:p>
          <a:p>
            <a:r>
              <a:rPr lang="en-CA" b="0" dirty="0">
                <a:solidFill>
                  <a:srgbClr val="000000"/>
                </a:solidFill>
                <a:latin typeface="Courier New" panose="02070309020205020404" pitchFamily="49" charset="0"/>
              </a:rPr>
              <a:t> 	</a:t>
            </a:r>
          </a:p>
        </p:txBody>
      </p:sp>
      <p:pic>
        <p:nvPicPr>
          <p:cNvPr id="4" name="Picture 3"/>
          <p:cNvPicPr>
            <a:picLocks noChangeAspect="1"/>
          </p:cNvPicPr>
          <p:nvPr/>
        </p:nvPicPr>
        <p:blipFill>
          <a:blip r:embed="rId3"/>
          <a:stretch>
            <a:fillRect/>
          </a:stretch>
        </p:blipFill>
        <p:spPr>
          <a:xfrm>
            <a:off x="0" y="1600200"/>
            <a:ext cx="9144000" cy="1854378"/>
          </a:xfrm>
          <a:prstGeom prst="rect">
            <a:avLst/>
          </a:prstGeom>
        </p:spPr>
      </p:pic>
    </p:spTree>
    <p:extLst>
      <p:ext uri="{BB962C8B-B14F-4D97-AF65-F5344CB8AC3E}">
        <p14:creationId xmlns:p14="http://schemas.microsoft.com/office/powerpoint/2010/main" val="3021089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26014"/>
            <a:ext cx="9126348" cy="330985"/>
          </a:xfrm>
        </p:spPr>
        <p:txBody>
          <a:bodyPr/>
          <a:lstStyle/>
          <a:p>
            <a:pPr algn="ctr"/>
            <a:r>
              <a:rPr lang="en-CA" sz="2800" b="1" dirty="0">
                <a:solidFill>
                  <a:schemeClr val="accent6"/>
                </a:solidFill>
                <a:latin typeface="+mn-lt"/>
              </a:rPr>
              <a:t>UNITTSR</a:t>
            </a:r>
            <a:endParaRPr lang="en-CA" sz="2800" b="1" dirty="0">
              <a:solidFill>
                <a:schemeClr val="accent6"/>
              </a:solidFill>
              <a:latin typeface="+mn-lt"/>
              <a:cs typeface="Arial"/>
            </a:endParaRPr>
          </a:p>
        </p:txBody>
      </p:sp>
      <p:sp>
        <p:nvSpPr>
          <p:cNvPr id="6" name="Rectangle 5"/>
          <p:cNvSpPr/>
          <p:nvPr/>
        </p:nvSpPr>
        <p:spPr>
          <a:xfrm>
            <a:off x="0" y="4648200"/>
            <a:ext cx="9130553" cy="1107996"/>
          </a:xfrm>
          <a:prstGeom prst="rect">
            <a:avLst/>
          </a:prstGeom>
        </p:spPr>
        <p:txBody>
          <a:bodyPr wrap="square">
            <a:spAutoFit/>
          </a:bodyPr>
          <a:lstStyle/>
          <a:p>
            <a:pPr algn="l"/>
            <a:r>
              <a:rPr lang="en-CA" sz="1600" b="0" dirty="0">
                <a:solidFill>
                  <a:srgbClr val="000000"/>
                </a:solidFill>
                <a:latin typeface="Courier New" panose="02070309020205020404" pitchFamily="49" charset="0"/>
              </a:rPr>
              <a:t>Example:</a:t>
            </a:r>
          </a:p>
          <a:p>
            <a:pPr algn="l"/>
            <a:r>
              <a:rPr lang="en-CA" sz="1600" b="0" dirty="0">
                <a:latin typeface="Courier New" panose="02070309020205020404" pitchFamily="49" charset="0"/>
                <a:cs typeface="Courier New" panose="02070309020205020404" pitchFamily="49" charset="0"/>
              </a:rPr>
              <a:t>UNITTSR/0/DISABLED/SUSPEND/7/4/STN/ON/3/1843/2// UNITTSR/4/ENABLED/OPERATE/7/4/TABLE:115/OFF/6/1122/2//</a:t>
            </a:r>
            <a:r>
              <a:rPr lang="en-CA" sz="1600" b="0" dirty="0">
                <a:solidFill>
                  <a:srgbClr val="000000"/>
                </a:solidFill>
                <a:latin typeface="Courier New" panose="02070309020205020404" pitchFamily="49" charset="0"/>
              </a:rPr>
              <a:t>	</a:t>
            </a:r>
          </a:p>
          <a:p>
            <a:r>
              <a:rPr lang="en-CA" b="0" dirty="0">
                <a:solidFill>
                  <a:srgbClr val="000000"/>
                </a:solidFill>
                <a:latin typeface="Courier New" panose="02070309020205020404" pitchFamily="49" charset="0"/>
              </a:rPr>
              <a:t> 	</a:t>
            </a:r>
          </a:p>
        </p:txBody>
      </p:sp>
      <p:pic>
        <p:nvPicPr>
          <p:cNvPr id="3" name="Picture 2"/>
          <p:cNvPicPr>
            <a:picLocks noChangeAspect="1"/>
          </p:cNvPicPr>
          <p:nvPr/>
        </p:nvPicPr>
        <p:blipFill>
          <a:blip r:embed="rId3"/>
          <a:stretch>
            <a:fillRect/>
          </a:stretch>
        </p:blipFill>
        <p:spPr>
          <a:xfrm>
            <a:off x="0" y="1447800"/>
            <a:ext cx="9144000" cy="2775335"/>
          </a:xfrm>
          <a:prstGeom prst="rect">
            <a:avLst/>
          </a:prstGeom>
        </p:spPr>
      </p:pic>
    </p:spTree>
    <p:extLst>
      <p:ext uri="{BB962C8B-B14F-4D97-AF65-F5344CB8AC3E}">
        <p14:creationId xmlns:p14="http://schemas.microsoft.com/office/powerpoint/2010/main" val="27163531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43666"/>
            <a:ext cx="9144000" cy="313333"/>
          </a:xfrm>
        </p:spPr>
        <p:txBody>
          <a:bodyPr/>
          <a:lstStyle/>
          <a:p>
            <a:pPr algn="ctr"/>
            <a:r>
              <a:rPr lang="en-CA" sz="2800" b="1" dirty="0">
                <a:solidFill>
                  <a:schemeClr val="accent6"/>
                </a:solidFill>
                <a:latin typeface="+mn-lt"/>
              </a:rPr>
              <a:t>JWCRYPDT</a:t>
            </a:r>
            <a:endParaRPr lang="en-CA" sz="2800" b="1" dirty="0">
              <a:solidFill>
                <a:schemeClr val="accent6"/>
              </a:solidFill>
              <a:latin typeface="+mn-lt"/>
              <a:cs typeface="Arial"/>
            </a:endParaRPr>
          </a:p>
        </p:txBody>
      </p:sp>
      <p:sp>
        <p:nvSpPr>
          <p:cNvPr id="6" name="Rectangle 5"/>
          <p:cNvSpPr/>
          <p:nvPr/>
        </p:nvSpPr>
        <p:spPr>
          <a:xfrm>
            <a:off x="26894" y="4419600"/>
            <a:ext cx="9130553" cy="1600438"/>
          </a:xfrm>
          <a:prstGeom prst="rect">
            <a:avLst/>
          </a:prstGeom>
        </p:spPr>
        <p:txBody>
          <a:bodyPr wrap="square">
            <a:spAutoFit/>
          </a:bodyPr>
          <a:lstStyle/>
          <a:p>
            <a:pPr algn="l"/>
            <a:r>
              <a:rPr lang="en-CA" sz="1600" b="0" dirty="0">
                <a:solidFill>
                  <a:srgbClr val="000000"/>
                </a:solidFill>
                <a:latin typeface="Courier New" panose="02070309020205020404" pitchFamily="49" charset="0"/>
              </a:rPr>
              <a:t>Example:</a:t>
            </a:r>
          </a:p>
          <a:p>
            <a:pPr algn="l"/>
            <a:r>
              <a:rPr lang="en-CA" sz="1600" b="0" dirty="0">
                <a:latin typeface="Courier New" panose="02070309020205020404" pitchFamily="49" charset="0"/>
                <a:cs typeface="Courier New" panose="02070309020205020404" pitchFamily="49" charset="0"/>
              </a:rPr>
              <a:t>JWCRYPDT/WPN:JSOW/USEZD M12166 880091/AKAC123/CVLL:1 /USEZD M12168 880091/USEZD M12166 880092/01/CVLL:2 /UW3AEN2348 88921/USEZD M2233/23//	</a:t>
            </a:r>
          </a:p>
          <a:p>
            <a:pPr algn="l"/>
            <a:r>
              <a:rPr lang="en-CA" sz="1600" b="0" dirty="0">
                <a:solidFill>
                  <a:srgbClr val="000000"/>
                </a:solidFill>
                <a:latin typeface="Courier New" panose="02070309020205020404" pitchFamily="49" charset="0"/>
              </a:rPr>
              <a:t>	</a:t>
            </a:r>
          </a:p>
          <a:p>
            <a:r>
              <a:rPr lang="en-CA" b="0" dirty="0">
                <a:solidFill>
                  <a:srgbClr val="000000"/>
                </a:solidFill>
                <a:latin typeface="Courier New" panose="02070309020205020404" pitchFamily="49" charset="0"/>
              </a:rPr>
              <a:t> 	</a:t>
            </a:r>
          </a:p>
        </p:txBody>
      </p:sp>
      <p:pic>
        <p:nvPicPr>
          <p:cNvPr id="7" name="Picture 6"/>
          <p:cNvPicPr>
            <a:picLocks noChangeAspect="1"/>
          </p:cNvPicPr>
          <p:nvPr/>
        </p:nvPicPr>
        <p:blipFill>
          <a:blip r:embed="rId3"/>
          <a:stretch>
            <a:fillRect/>
          </a:stretch>
        </p:blipFill>
        <p:spPr>
          <a:xfrm>
            <a:off x="13447" y="1295400"/>
            <a:ext cx="9144000" cy="2890592"/>
          </a:xfrm>
          <a:prstGeom prst="rect">
            <a:avLst/>
          </a:prstGeom>
        </p:spPr>
      </p:pic>
    </p:spTree>
    <p:extLst>
      <p:ext uri="{BB962C8B-B14F-4D97-AF65-F5344CB8AC3E}">
        <p14:creationId xmlns:p14="http://schemas.microsoft.com/office/powerpoint/2010/main" val="4057571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2669942" y="345841"/>
            <a:ext cx="3797644" cy="410422"/>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dirty="0">
                <a:solidFill>
                  <a:schemeClr val="accent6"/>
                </a:solidFill>
                <a:latin typeface="+mn-lt"/>
              </a:rPr>
              <a:t>Confirmation Activity</a:t>
            </a:r>
            <a:endParaRPr lang="en-US" altLang="en-US" sz="2800" kern="0" dirty="0">
              <a:solidFill>
                <a:schemeClr val="accent6"/>
              </a:solidFill>
              <a:latin typeface="+mn-lt"/>
              <a:cs typeface="Arial"/>
            </a:endParaRPr>
          </a:p>
        </p:txBody>
      </p:sp>
      <p:sp>
        <p:nvSpPr>
          <p:cNvPr id="9" name="TextBox 8"/>
          <p:cNvSpPr txBox="1"/>
          <p:nvPr/>
        </p:nvSpPr>
        <p:spPr>
          <a:xfrm>
            <a:off x="3825" y="2667000"/>
            <a:ext cx="9129877" cy="1569660"/>
          </a:xfrm>
          <a:prstGeom prst="rect">
            <a:avLst/>
          </a:prstGeom>
          <a:noFill/>
        </p:spPr>
        <p:txBody>
          <a:bodyPr wrap="square" lIns="91440" tIns="45720" rIns="91440" bIns="45720" rtlCol="0" anchor="t">
            <a:spAutoFit/>
          </a:bodyPr>
          <a:lstStyle/>
          <a:p>
            <a:pPr marL="342900" indent="-342900" algn="l">
              <a:buFont typeface="Arial"/>
              <a:buChar char="•"/>
            </a:pPr>
            <a:r>
              <a:rPr lang="en-CA" sz="2000" b="0" dirty="0">
                <a:latin typeface="Arial"/>
                <a:cs typeface="Arial"/>
              </a:rPr>
              <a:t>Using the </a:t>
            </a:r>
            <a:r>
              <a:rPr lang="en-CA" sz="2000" b="0" dirty="0" err="1">
                <a:latin typeface="Arial"/>
                <a:cs typeface="Arial"/>
              </a:rPr>
              <a:t>OpTaskLink</a:t>
            </a:r>
            <a:r>
              <a:rPr lang="en-CA" sz="2000" b="0" dirty="0">
                <a:latin typeface="Arial"/>
                <a:cs typeface="Arial"/>
              </a:rPr>
              <a:t> Link 16 Segment to complete the Unit Specific Parameters of the Mission Planning Sheet.</a:t>
            </a:r>
            <a:endParaRPr lang="en-US">
              <a:cs typeface="Arial" panose="020B0604020202020204" pitchFamily="34" charset="0"/>
            </a:endParaRPr>
          </a:p>
          <a:p>
            <a:endParaRPr lang="en-CA" sz="2000" b="0" dirty="0">
              <a:cs typeface="Arial"/>
            </a:endParaRPr>
          </a:p>
          <a:p>
            <a:endParaRPr lang="en-CA" dirty="0"/>
          </a:p>
          <a:p>
            <a:endParaRPr lang="en-CA" dirty="0"/>
          </a:p>
        </p:txBody>
      </p:sp>
    </p:spTree>
    <p:extLst>
      <p:ext uri="{BB962C8B-B14F-4D97-AF65-F5344CB8AC3E}">
        <p14:creationId xmlns:p14="http://schemas.microsoft.com/office/powerpoint/2010/main" val="24457383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905780"/>
            <a:ext cx="9144000" cy="707886"/>
          </a:xfrm>
          <a:prstGeom prst="rect">
            <a:avLst/>
          </a:prstGeom>
          <a:noFill/>
        </p:spPr>
        <p:txBody>
          <a:bodyPr wrap="square" lIns="91440" tIns="45720" rIns="91440" bIns="45720" rtlCol="0" anchor="t">
            <a:spAutoFit/>
          </a:bodyPr>
          <a:lstStyle/>
          <a:p>
            <a:pPr algn="ctr"/>
            <a:r>
              <a:rPr lang="en-CA" sz="4000" kern="0" dirty="0">
                <a:solidFill>
                  <a:schemeClr val="accent2">
                    <a:lumMod val="75000"/>
                  </a:schemeClr>
                </a:solidFill>
                <a:latin typeface="+mn-lt"/>
                <a:ea typeface="+mj-ea"/>
                <a:cs typeface="+mj-cs"/>
              </a:rPr>
              <a:t>QUESTIONS?</a:t>
            </a:r>
            <a:endParaRPr lang="en-CA" sz="4000" kern="0" dirty="0">
              <a:solidFill>
                <a:schemeClr val="accent2">
                  <a:lumMod val="75000"/>
                </a:schemeClr>
              </a:solidFill>
              <a:latin typeface="+mn-lt"/>
              <a:ea typeface="+mj-ea"/>
              <a:cs typeface="Arial"/>
            </a:endParaRPr>
          </a:p>
        </p:txBody>
      </p:sp>
    </p:spTree>
    <p:extLst>
      <p:ext uri="{BB962C8B-B14F-4D97-AF65-F5344CB8AC3E}">
        <p14:creationId xmlns:p14="http://schemas.microsoft.com/office/powerpoint/2010/main" val="31183912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81000" y="2362200"/>
            <a:ext cx="8435546" cy="1538883"/>
          </a:xfrm>
          <a:prstGeom prst="rect">
            <a:avLst/>
          </a:prstGeom>
          <a:noFill/>
        </p:spPr>
        <p:txBody>
          <a:bodyPr wrap="square" rtlCol="0">
            <a:spAutoFit/>
          </a:bodyPr>
          <a:lstStyle/>
          <a:p>
            <a:pPr algn="ctr"/>
            <a:r>
              <a:rPr lang="en-CA" sz="2800" kern="0" dirty="0">
                <a:solidFill>
                  <a:schemeClr val="accent2">
                    <a:lumMod val="75000"/>
                  </a:schemeClr>
                </a:solidFill>
                <a:latin typeface="+mn-lt"/>
                <a:ea typeface="+mj-ea"/>
                <a:cs typeface="+mj-cs"/>
              </a:rPr>
              <a:t>This brief is</a:t>
            </a:r>
          </a:p>
          <a:p>
            <a:pPr algn="ctr"/>
            <a:r>
              <a:rPr lang="en-CA" sz="6600" kern="0" dirty="0">
                <a:solidFill>
                  <a:schemeClr val="accent2">
                    <a:lumMod val="75000"/>
                  </a:schemeClr>
                </a:solidFill>
                <a:latin typeface="+mn-lt"/>
                <a:ea typeface="+mj-ea"/>
                <a:cs typeface="+mj-cs"/>
              </a:rPr>
              <a:t>UNCLASSIFIED </a:t>
            </a:r>
          </a:p>
        </p:txBody>
      </p:sp>
    </p:spTree>
    <p:extLst>
      <p:ext uri="{BB962C8B-B14F-4D97-AF65-F5344CB8AC3E}">
        <p14:creationId xmlns:p14="http://schemas.microsoft.com/office/powerpoint/2010/main" val="10189549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3693788" y="310537"/>
            <a:ext cx="1758779" cy="445726"/>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dirty="0">
                <a:solidFill>
                  <a:schemeClr val="accent6"/>
                </a:solidFill>
                <a:latin typeface="+mn-lt"/>
              </a:rPr>
              <a:t>Overview</a:t>
            </a:r>
            <a:endParaRPr lang="en-US" altLang="en-US" sz="2800" kern="0" dirty="0">
              <a:solidFill>
                <a:schemeClr val="accent6"/>
              </a:solidFill>
              <a:latin typeface="+mn-lt"/>
              <a:cs typeface="Arial"/>
            </a:endParaRPr>
          </a:p>
        </p:txBody>
      </p:sp>
      <p:sp>
        <p:nvSpPr>
          <p:cNvPr id="3" name="TextBox 2"/>
          <p:cNvSpPr txBox="1"/>
          <p:nvPr/>
        </p:nvSpPr>
        <p:spPr>
          <a:xfrm>
            <a:off x="148" y="2514600"/>
            <a:ext cx="9146058" cy="1754326"/>
          </a:xfrm>
          <a:prstGeom prst="rect">
            <a:avLst/>
          </a:prstGeom>
          <a:noFill/>
        </p:spPr>
        <p:txBody>
          <a:bodyPr wrap="square" lIns="91440" tIns="45720" rIns="91440" bIns="45720" rtlCol="0" anchor="t">
            <a:spAutoFit/>
          </a:bodyPr>
          <a:lstStyle/>
          <a:p>
            <a:pPr marL="342900" indent="-342900" algn="l">
              <a:buFont typeface="Wingdings"/>
              <a:buChar char="§"/>
            </a:pPr>
            <a:r>
              <a:rPr lang="en-CA" sz="2000" b="0" err="1">
                <a:latin typeface="Arial"/>
                <a:cs typeface="Arial"/>
              </a:rPr>
              <a:t>OpTaskLink</a:t>
            </a:r>
            <a:r>
              <a:rPr lang="en-CA" sz="2000" b="0" dirty="0">
                <a:latin typeface="Arial"/>
                <a:cs typeface="Arial"/>
              </a:rPr>
              <a:t> JU Specific sets</a:t>
            </a:r>
            <a:endParaRPr lang="en-US" sz="2000">
              <a:cs typeface="Arial" panose="020B0604020202020204" pitchFamily="34" charset="0"/>
            </a:endParaRPr>
          </a:p>
          <a:p>
            <a:pPr marL="342900" indent="-342900" algn="l">
              <a:buFont typeface="Wingdings"/>
              <a:buChar char="§"/>
            </a:pPr>
            <a:endParaRPr lang="en-CA" sz="2000" b="0" dirty="0">
              <a:latin typeface="Arial"/>
              <a:cs typeface="Arial"/>
            </a:endParaRPr>
          </a:p>
          <a:p>
            <a:pPr marL="342900" indent="-342900" algn="l">
              <a:buFont typeface="Wingdings"/>
              <a:buChar char="§"/>
            </a:pPr>
            <a:r>
              <a:rPr lang="en-CA" sz="2000" b="0" dirty="0">
                <a:latin typeface="Arial"/>
                <a:cs typeface="Arial"/>
              </a:rPr>
              <a:t>Legal entries</a:t>
            </a:r>
            <a:endParaRPr lang="en-US" sz="2000">
              <a:cs typeface="Arial" panose="020B0604020202020204" pitchFamily="34" charset="0"/>
            </a:endParaRPr>
          </a:p>
          <a:p>
            <a:endParaRPr lang="en-CA" sz="2000" b="0" dirty="0">
              <a:cs typeface="Arial"/>
            </a:endParaRPr>
          </a:p>
          <a:p>
            <a:pPr algn="l"/>
            <a:endParaRPr lang="en-CA" sz="2800" b="0" dirty="0"/>
          </a:p>
        </p:txBody>
      </p:sp>
    </p:spTree>
    <p:extLst>
      <p:ext uri="{BB962C8B-B14F-4D97-AF65-F5344CB8AC3E}">
        <p14:creationId xmlns:p14="http://schemas.microsoft.com/office/powerpoint/2010/main" val="15877035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Title 1"/>
          <p:cNvSpPr>
            <a:spLocks noGrp="1"/>
          </p:cNvSpPr>
          <p:nvPr>
            <p:ph type="title"/>
          </p:nvPr>
        </p:nvSpPr>
        <p:spPr>
          <a:xfrm>
            <a:off x="1063270" y="408361"/>
            <a:ext cx="7010400" cy="348638"/>
          </a:xfrm>
        </p:spPr>
        <p:txBody>
          <a:bodyPr/>
          <a:lstStyle/>
          <a:p>
            <a:pPr algn="ctr" eaLnBrk="1" hangingPunct="1"/>
            <a:r>
              <a:rPr lang="en-CA" altLang="en-US" sz="2800" b="1" dirty="0">
                <a:solidFill>
                  <a:schemeClr val="accent6"/>
                </a:solidFill>
                <a:latin typeface="+mn-lt"/>
              </a:rPr>
              <a:t>Link 16 OTL Segment</a:t>
            </a:r>
            <a:endParaRPr lang="en-CA" altLang="en-US" sz="2800" b="1" dirty="0">
              <a:solidFill>
                <a:schemeClr val="accent6"/>
              </a:solidFill>
              <a:latin typeface="+mn-lt"/>
              <a:cs typeface="Arial"/>
            </a:endParaRPr>
          </a:p>
        </p:txBody>
      </p:sp>
      <p:sp>
        <p:nvSpPr>
          <p:cNvPr id="187395" name="Rectangle 4"/>
          <p:cNvSpPr>
            <a:spLocks noChangeArrowheads="1"/>
          </p:cNvSpPr>
          <p:nvPr/>
        </p:nvSpPr>
        <p:spPr bwMode="auto">
          <a:xfrm>
            <a:off x="457200" y="1524000"/>
            <a:ext cx="8066087" cy="3540073"/>
          </a:xfrm>
          <a:prstGeom prst="rect">
            <a:avLst/>
          </a:prstGeom>
          <a:solidFill>
            <a:srgbClr val="0000C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2075" tIns="46038" rIns="92075" bIns="46038">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l">
              <a:spcBef>
                <a:spcPct val="0"/>
              </a:spcBef>
              <a:buFontTx/>
              <a:buNone/>
            </a:pPr>
            <a:r>
              <a:rPr lang="en-US" altLang="en-US" sz="1400" dirty="0">
                <a:solidFill>
                  <a:schemeClr val="bg1"/>
                </a:solidFill>
                <a:latin typeface="Cambria" panose="02040503050406030204" pitchFamily="18" charset="0"/>
              </a:rPr>
              <a:t>LNKXVI/LINK 16 SEGMENT//</a:t>
            </a:r>
          </a:p>
          <a:p>
            <a:pPr algn="l">
              <a:spcBef>
                <a:spcPct val="0"/>
              </a:spcBef>
              <a:buFontTx/>
              <a:buNone/>
            </a:pPr>
            <a:r>
              <a:rPr lang="en-US" altLang="en-US" sz="1400" dirty="0">
                <a:solidFill>
                  <a:schemeClr val="bg1"/>
                </a:solidFill>
                <a:latin typeface="Cambria" panose="02040503050406030204" pitchFamily="18" charset="0"/>
              </a:rPr>
              <a:t>PERIOD/020800ZSEP2019/291600ZSEP2019//</a:t>
            </a:r>
          </a:p>
          <a:p>
            <a:pPr algn="l">
              <a:spcBef>
                <a:spcPct val="0"/>
              </a:spcBef>
              <a:buFontTx/>
              <a:buNone/>
            </a:pPr>
            <a:r>
              <a:rPr lang="en-US" altLang="en-US" sz="1400" dirty="0">
                <a:solidFill>
                  <a:schemeClr val="bg1"/>
                </a:solidFill>
                <a:latin typeface="Cambria" panose="02040503050406030204" pitchFamily="18" charset="0"/>
              </a:rPr>
              <a:t>JNETWORK/CAJE0007A/10JUL2003/OVERLAND/Z/ZERO//</a:t>
            </a:r>
          </a:p>
          <a:p>
            <a:pPr algn="l">
              <a:spcBef>
                <a:spcPct val="0"/>
              </a:spcBef>
              <a:buFontTx/>
              <a:buNone/>
            </a:pPr>
            <a:r>
              <a:rPr lang="en-US" altLang="en-US" sz="1400" dirty="0">
                <a:solidFill>
                  <a:schemeClr val="bg1"/>
                </a:solidFill>
                <a:latin typeface="Cambria" panose="02040503050406030204" pitchFamily="18" charset="0"/>
              </a:rPr>
              <a:t>CPD/01MAY2007/1//</a:t>
            </a:r>
          </a:p>
          <a:p>
            <a:pPr algn="l">
              <a:spcBef>
                <a:spcPct val="0"/>
              </a:spcBef>
              <a:buFontTx/>
              <a:buNone/>
            </a:pPr>
            <a:r>
              <a:rPr lang="en-US" altLang="en-US" sz="1400" dirty="0">
                <a:solidFill>
                  <a:schemeClr val="bg1"/>
                </a:solidFill>
                <a:latin typeface="Cambria" panose="02040503050406030204" pitchFamily="18" charset="0"/>
              </a:rPr>
              <a:t>JCRYPDAT/1/AKAT3109/-/0/1//</a:t>
            </a:r>
          </a:p>
          <a:p>
            <a:pPr algn="l">
              <a:spcBef>
                <a:spcPct val="0"/>
              </a:spcBef>
              <a:buFontTx/>
              <a:buNone/>
            </a:pPr>
            <a:r>
              <a:rPr lang="en-US" altLang="en-US" sz="1400" dirty="0">
                <a:solidFill>
                  <a:schemeClr val="bg1"/>
                </a:solidFill>
                <a:latin typeface="Cambria" panose="02040503050406030204" pitchFamily="18" charset="0"/>
              </a:rPr>
              <a:t>JTRNMODE/NO TEST/EXER/NOR/MODE 1//</a:t>
            </a:r>
          </a:p>
          <a:p>
            <a:pPr algn="l">
              <a:spcBef>
                <a:spcPct val="0"/>
              </a:spcBef>
              <a:buFontTx/>
              <a:buNone/>
            </a:pPr>
            <a:r>
              <a:rPr lang="en-US" altLang="en-US" sz="1400" dirty="0">
                <a:solidFill>
                  <a:schemeClr val="bg1"/>
                </a:solidFill>
                <a:latin typeface="Cambria" panose="02040503050406030204" pitchFamily="18" charset="0"/>
              </a:rPr>
              <a:t>JSTNETS/FTF/19/015/CAP BRAVO//</a:t>
            </a:r>
          </a:p>
          <a:p>
            <a:pPr algn="l">
              <a:spcBef>
                <a:spcPct val="0"/>
              </a:spcBef>
              <a:buFontTx/>
              <a:buNone/>
            </a:pPr>
            <a:r>
              <a:rPr lang="en-US" altLang="en-US" sz="1400" dirty="0">
                <a:solidFill>
                  <a:schemeClr val="bg1"/>
                </a:solidFill>
                <a:latin typeface="Cambria" panose="02040503050406030204" pitchFamily="18" charset="0"/>
              </a:rPr>
              <a:t>JSTNETS/VOICE A/12/025/ADCCN//</a:t>
            </a:r>
          </a:p>
          <a:p>
            <a:pPr algn="l">
              <a:spcBef>
                <a:spcPct val="0"/>
              </a:spcBef>
              <a:buFontTx/>
              <a:buNone/>
            </a:pPr>
            <a:r>
              <a:rPr lang="en-US" altLang="en-US" sz="1400" dirty="0">
                <a:solidFill>
                  <a:schemeClr val="bg1"/>
                </a:solidFill>
                <a:latin typeface="Cambria" panose="02040503050406030204" pitchFamily="18" charset="0"/>
              </a:rPr>
              <a:t>FORCFLTR/FJ28 /ALL/9/FIXED/-/AL/PE//</a:t>
            </a:r>
          </a:p>
          <a:p>
            <a:pPr algn="l">
              <a:spcBef>
                <a:spcPct val="0"/>
              </a:spcBef>
              <a:buFontTx/>
              <a:buNone/>
            </a:pPr>
            <a:r>
              <a:rPr lang="en-US" altLang="en-US" sz="1400" dirty="0">
                <a:solidFill>
                  <a:schemeClr val="bg1"/>
                </a:solidFill>
                <a:latin typeface="Cambria" panose="02040503050406030204" pitchFamily="18" charset="0"/>
              </a:rPr>
              <a:t>GENTEXT/JTIDS NETWORK MANAGEMENT/THE JICO WILL BE LOCATED AT THE CAOC AND PERFORM OVERALL MANGEMENT OF THE MTN//</a:t>
            </a:r>
          </a:p>
          <a:p>
            <a:pPr algn="l" eaLnBrk="1" hangingPunct="1">
              <a:spcBef>
                <a:spcPct val="0"/>
              </a:spcBef>
              <a:buFontTx/>
              <a:buNone/>
            </a:pPr>
            <a:r>
              <a:rPr lang="en-US" altLang="en-US" sz="1400" dirty="0">
                <a:solidFill>
                  <a:schemeClr val="bg1"/>
                </a:solidFill>
                <a:latin typeface="Cambria" panose="02040503050406030204" pitchFamily="18" charset="0"/>
              </a:rPr>
              <a:t>JUDATA/SHIP:NIMITZ/CS:STONEWALL/JU:00076/16/-/</a:t>
            </a:r>
          </a:p>
          <a:p>
            <a:pPr algn="l" eaLnBrk="1" hangingPunct="1">
              <a:spcBef>
                <a:spcPct val="0"/>
              </a:spcBef>
              <a:buFontTx/>
              <a:buNone/>
            </a:pPr>
            <a:r>
              <a:rPr lang="en-US" altLang="en-US" sz="1400" dirty="0">
                <a:solidFill>
                  <a:schemeClr val="bg1"/>
                </a:solidFill>
                <a:latin typeface="Cambria" panose="02040503050406030204" pitchFamily="18" charset="0"/>
              </a:rPr>
              <a:t>/BLOCK:05000-05277/-/SHIP(12)/-/NORM/200/PRI/Y/-/-/FBLOCK:07000-07777//</a:t>
            </a:r>
          </a:p>
          <a:p>
            <a:pPr algn="l" eaLnBrk="1" hangingPunct="1">
              <a:spcBef>
                <a:spcPct val="0"/>
              </a:spcBef>
              <a:buFontTx/>
              <a:buNone/>
            </a:pPr>
            <a:r>
              <a:rPr lang="en-US" altLang="en-US" sz="1400" dirty="0">
                <a:solidFill>
                  <a:schemeClr val="bg1"/>
                </a:solidFill>
                <a:latin typeface="Cambria" panose="02040503050406030204" pitchFamily="18" charset="0"/>
              </a:rPr>
              <a:t>JSURVOPT/2/1/CVBG-1//</a:t>
            </a:r>
          </a:p>
          <a:p>
            <a:pPr algn="l" eaLnBrk="1" hangingPunct="1">
              <a:spcBef>
                <a:spcPct val="0"/>
              </a:spcBef>
              <a:buFontTx/>
              <a:buNone/>
            </a:pPr>
            <a:r>
              <a:rPr lang="en-US" altLang="en-US" sz="1400" dirty="0">
                <a:solidFill>
                  <a:schemeClr val="bg1"/>
                </a:solidFill>
                <a:latin typeface="Cambria" panose="02040503050406030204" pitchFamily="18" charset="0"/>
              </a:rPr>
              <a:t>LKSXDUTY/812/815//</a:t>
            </a:r>
          </a:p>
          <a:p>
            <a:pPr algn="l" eaLnBrk="1" hangingPunct="1">
              <a:spcBef>
                <a:spcPct val="0"/>
              </a:spcBef>
              <a:buFontTx/>
              <a:buNone/>
            </a:pPr>
            <a:r>
              <a:rPr lang="en-US" altLang="en-US" sz="1400" dirty="0">
                <a:solidFill>
                  <a:schemeClr val="bg1"/>
                </a:solidFill>
                <a:latin typeface="Cambria" panose="02040503050406030204" pitchFamily="18" charset="0"/>
              </a:rPr>
              <a:t>FILTER/FJ28/ ALL/FIXED/-/AL/PE//</a:t>
            </a:r>
          </a:p>
        </p:txBody>
      </p:sp>
    </p:spTree>
    <p:extLst>
      <p:ext uri="{BB962C8B-B14F-4D97-AF65-F5344CB8AC3E}">
        <p14:creationId xmlns:p14="http://schemas.microsoft.com/office/powerpoint/2010/main" val="25346505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Title 1"/>
          <p:cNvSpPr>
            <a:spLocks noGrp="1"/>
          </p:cNvSpPr>
          <p:nvPr>
            <p:ph type="title"/>
          </p:nvPr>
        </p:nvSpPr>
        <p:spPr>
          <a:xfrm>
            <a:off x="-17653" y="443666"/>
            <a:ext cx="9144000" cy="295680"/>
          </a:xfrm>
        </p:spPr>
        <p:txBody>
          <a:bodyPr/>
          <a:lstStyle/>
          <a:p>
            <a:pPr algn="ctr" eaLnBrk="1" hangingPunct="1"/>
            <a:r>
              <a:rPr lang="en-CA" altLang="en-US" sz="2800" b="1" dirty="0">
                <a:solidFill>
                  <a:schemeClr val="accent6"/>
                </a:solidFill>
                <a:latin typeface="+mn-lt"/>
              </a:rPr>
              <a:t>L16 Segment</a:t>
            </a:r>
          </a:p>
        </p:txBody>
      </p:sp>
      <p:sp>
        <p:nvSpPr>
          <p:cNvPr id="4" name="Rectangle 3"/>
          <p:cNvSpPr>
            <a:spLocks noGrp="1" noChangeArrowheads="1"/>
          </p:cNvSpPr>
          <p:nvPr>
            <p:ph idx="1"/>
          </p:nvPr>
        </p:nvSpPr>
        <p:spPr/>
        <p:txBody>
          <a:bodyPr rtlCol="0">
            <a:normAutofit/>
          </a:bodyPr>
          <a:lstStyle/>
          <a:p>
            <a:pPr eaLnBrk="1" fontAlgn="auto" hangingPunct="1">
              <a:spcAft>
                <a:spcPts val="0"/>
              </a:spcAft>
              <a:defRPr/>
            </a:pPr>
            <a:r>
              <a:rPr lang="en-US" altLang="en-US" sz="2000" dirty="0"/>
              <a:t>Two main parts:</a:t>
            </a:r>
            <a:endParaRPr lang="en-US" altLang="en-US" sz="2000" dirty="0">
              <a:cs typeface="Arial"/>
            </a:endParaRPr>
          </a:p>
          <a:p>
            <a:pPr>
              <a:spcAft>
                <a:spcPts val="0"/>
              </a:spcAft>
              <a:defRPr/>
            </a:pPr>
            <a:endParaRPr lang="en-US" altLang="en-US" sz="2000" dirty="0"/>
          </a:p>
          <a:p>
            <a:pPr lvl="1" eaLnBrk="1" fontAlgn="auto" hangingPunct="1">
              <a:spcAft>
                <a:spcPts val="0"/>
              </a:spcAft>
              <a:buFont typeface="Wingdings"/>
              <a:buChar char="§"/>
              <a:defRPr/>
            </a:pPr>
            <a:r>
              <a:rPr lang="en-US" altLang="en-US" sz="2000" dirty="0"/>
              <a:t>Network wide parameters</a:t>
            </a:r>
            <a:endParaRPr lang="en-US" altLang="en-US" sz="2000">
              <a:cs typeface="Arial"/>
            </a:endParaRPr>
          </a:p>
          <a:p>
            <a:pPr lvl="1">
              <a:spcAft>
                <a:spcPts val="0"/>
              </a:spcAft>
              <a:buFont typeface="Wingdings"/>
              <a:buChar char="§"/>
              <a:defRPr/>
            </a:pPr>
            <a:endParaRPr lang="en-US" altLang="en-US" sz="2000" dirty="0">
              <a:cs typeface="Arial"/>
            </a:endParaRPr>
          </a:p>
          <a:p>
            <a:pPr lvl="1" eaLnBrk="1" fontAlgn="auto" hangingPunct="1">
              <a:spcAft>
                <a:spcPts val="0"/>
              </a:spcAft>
              <a:buFont typeface="Wingdings"/>
              <a:buChar char="§"/>
              <a:defRPr/>
            </a:pPr>
            <a:r>
              <a:rPr lang="en-US" altLang="en-US" sz="2000" dirty="0"/>
              <a:t>Individual unit parameters</a:t>
            </a:r>
            <a:endParaRPr lang="en-US" altLang="en-US" sz="2000" dirty="0">
              <a:cs typeface="Arial"/>
            </a:endParaRPr>
          </a:p>
          <a:p>
            <a:pPr lvl="1" eaLnBrk="1" fontAlgn="auto" hangingPunct="1">
              <a:spcAft>
                <a:spcPts val="0"/>
              </a:spcAft>
              <a:buFontTx/>
              <a:buNone/>
              <a:defRPr/>
            </a:pPr>
            <a:endParaRPr lang="en-US" altLang="en-US" sz="2000" dirty="0">
              <a:cs typeface="Arial"/>
            </a:endParaRPr>
          </a:p>
          <a:p>
            <a:pPr eaLnBrk="1" fontAlgn="auto" hangingPunct="1">
              <a:spcAft>
                <a:spcPts val="0"/>
              </a:spcAft>
              <a:defRPr/>
            </a:pPr>
            <a:r>
              <a:rPr lang="en-US" altLang="en-US" sz="2000" dirty="0"/>
              <a:t>Link 16 Sets starts with a ‘J’</a:t>
            </a:r>
            <a:endParaRPr lang="en-US" altLang="en-US" sz="2000" dirty="0">
              <a:cs typeface="Arial"/>
            </a:endParaRPr>
          </a:p>
          <a:p>
            <a:pPr eaLnBrk="1" fontAlgn="auto" hangingPunct="1">
              <a:lnSpc>
                <a:spcPct val="70000"/>
              </a:lnSpc>
              <a:spcAft>
                <a:spcPts val="0"/>
              </a:spcAft>
              <a:buFontTx/>
              <a:buNone/>
              <a:defRPr/>
            </a:pPr>
            <a:endParaRPr lang="en-US" altLang="en-US" sz="2400" dirty="0"/>
          </a:p>
          <a:p>
            <a:pPr marL="457200" lvl="1" indent="0" eaLnBrk="1" fontAlgn="auto" hangingPunct="1">
              <a:lnSpc>
                <a:spcPct val="70000"/>
              </a:lnSpc>
              <a:spcAft>
                <a:spcPts val="0"/>
              </a:spcAft>
              <a:buFont typeface="Arial" panose="020B0604020202020204" pitchFamily="34" charset="0"/>
              <a:buNone/>
              <a:defRPr/>
            </a:pPr>
            <a:endParaRPr lang="en-US" altLang="en-US" sz="2400" dirty="0"/>
          </a:p>
        </p:txBody>
      </p:sp>
      <p:sp>
        <p:nvSpPr>
          <p:cNvPr id="188420" name="Rectangle 6"/>
          <p:cNvSpPr>
            <a:spLocks noChangeArrowheads="1"/>
          </p:cNvSpPr>
          <p:nvPr/>
        </p:nvSpPr>
        <p:spPr bwMode="auto">
          <a:xfrm>
            <a:off x="4614863" y="1531938"/>
            <a:ext cx="2471737" cy="5063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1900" dirty="0">
                <a:latin typeface="Cambria" panose="02040503050406030204" pitchFamily="18" charset="0"/>
              </a:rPr>
              <a:t>LNKXVI/</a:t>
            </a:r>
          </a:p>
          <a:p>
            <a:pPr>
              <a:spcBef>
                <a:spcPct val="0"/>
              </a:spcBef>
              <a:buFontTx/>
              <a:buNone/>
            </a:pPr>
            <a:r>
              <a:rPr lang="en-US" altLang="en-US" sz="1900" dirty="0">
                <a:latin typeface="Cambria" panose="02040503050406030204" pitchFamily="18" charset="0"/>
              </a:rPr>
              <a:t>PERIOD/</a:t>
            </a:r>
          </a:p>
          <a:p>
            <a:pPr>
              <a:spcBef>
                <a:spcPct val="0"/>
              </a:spcBef>
              <a:buFontTx/>
              <a:buNone/>
            </a:pPr>
            <a:r>
              <a:rPr lang="en-US" altLang="en-US" sz="1900" dirty="0">
                <a:latin typeface="Cambria" panose="02040503050406030204" pitchFamily="18" charset="0"/>
              </a:rPr>
              <a:t>JNETWORK/</a:t>
            </a:r>
          </a:p>
          <a:p>
            <a:pPr>
              <a:spcBef>
                <a:spcPct val="0"/>
              </a:spcBef>
              <a:buFontTx/>
              <a:buNone/>
            </a:pPr>
            <a:r>
              <a:rPr lang="en-US" altLang="en-US" sz="1900" dirty="0">
                <a:latin typeface="Cambria" panose="02040503050406030204" pitchFamily="18" charset="0"/>
              </a:rPr>
              <a:t>CPD/ </a:t>
            </a:r>
          </a:p>
          <a:p>
            <a:pPr>
              <a:spcBef>
                <a:spcPct val="0"/>
              </a:spcBef>
              <a:buFontTx/>
              <a:buNone/>
            </a:pPr>
            <a:r>
              <a:rPr lang="en-US" altLang="en-US" sz="1900" dirty="0">
                <a:latin typeface="Cambria" panose="02040503050406030204" pitchFamily="18" charset="0"/>
              </a:rPr>
              <a:t>JCRYPDAT/</a:t>
            </a:r>
          </a:p>
          <a:p>
            <a:pPr>
              <a:spcBef>
                <a:spcPct val="0"/>
              </a:spcBef>
              <a:buFontTx/>
              <a:buNone/>
            </a:pPr>
            <a:r>
              <a:rPr lang="en-US" altLang="en-US" sz="1900" dirty="0">
                <a:latin typeface="Cambria" panose="02040503050406030204" pitchFamily="18" charset="0"/>
              </a:rPr>
              <a:t>JTRNMODE/</a:t>
            </a:r>
          </a:p>
          <a:p>
            <a:pPr>
              <a:spcBef>
                <a:spcPct val="0"/>
              </a:spcBef>
              <a:buFontTx/>
              <a:buNone/>
            </a:pPr>
            <a:r>
              <a:rPr lang="en-US" altLang="en-US" sz="1900" dirty="0">
                <a:latin typeface="Cambria" panose="02040503050406030204" pitchFamily="18" charset="0"/>
              </a:rPr>
              <a:t>JSTNETS/</a:t>
            </a:r>
          </a:p>
          <a:p>
            <a:pPr>
              <a:spcBef>
                <a:spcPct val="0"/>
              </a:spcBef>
              <a:buFontTx/>
              <a:buNone/>
            </a:pPr>
            <a:r>
              <a:rPr lang="en-US" altLang="en-US" sz="1900" dirty="0">
                <a:latin typeface="Cambria" panose="02040503050406030204" pitchFamily="18" charset="0"/>
              </a:rPr>
              <a:t>FORCFLTR/</a:t>
            </a:r>
          </a:p>
          <a:p>
            <a:pPr>
              <a:spcBef>
                <a:spcPct val="0"/>
              </a:spcBef>
              <a:buFontTx/>
              <a:buNone/>
            </a:pPr>
            <a:r>
              <a:rPr lang="en-US" altLang="en-US" sz="1900" dirty="0">
                <a:latin typeface="Cambria" panose="02040503050406030204" pitchFamily="18" charset="0"/>
              </a:rPr>
              <a:t>GENTEXT/</a:t>
            </a:r>
          </a:p>
          <a:p>
            <a:pPr>
              <a:spcBef>
                <a:spcPct val="0"/>
              </a:spcBef>
              <a:buFontTx/>
              <a:buNone/>
            </a:pPr>
            <a:endParaRPr lang="en-US" altLang="en-US" sz="1900" dirty="0">
              <a:latin typeface="Cambria" panose="02040503050406030204" pitchFamily="18" charset="0"/>
            </a:endParaRPr>
          </a:p>
          <a:p>
            <a:pPr>
              <a:spcBef>
                <a:spcPct val="0"/>
              </a:spcBef>
              <a:buFontTx/>
              <a:buNone/>
            </a:pPr>
            <a:r>
              <a:rPr lang="en-US" altLang="en-US" sz="1900" dirty="0">
                <a:latin typeface="Cambria" panose="02040503050406030204" pitchFamily="18" charset="0"/>
              </a:rPr>
              <a:t>JUDATA/</a:t>
            </a:r>
          </a:p>
          <a:p>
            <a:pPr>
              <a:spcBef>
                <a:spcPct val="0"/>
              </a:spcBef>
              <a:buFontTx/>
              <a:buNone/>
            </a:pPr>
            <a:r>
              <a:rPr lang="en-US" altLang="en-US" sz="1900" dirty="0">
                <a:latin typeface="Cambria" panose="02040503050406030204" pitchFamily="18" charset="0"/>
              </a:rPr>
              <a:t>JSURVOPT/</a:t>
            </a:r>
          </a:p>
          <a:p>
            <a:pPr>
              <a:spcBef>
                <a:spcPct val="0"/>
              </a:spcBef>
              <a:buFontTx/>
              <a:buNone/>
            </a:pPr>
            <a:r>
              <a:rPr lang="en-US" altLang="en-US" sz="1900" dirty="0">
                <a:latin typeface="Cambria" panose="02040503050406030204" pitchFamily="18" charset="0"/>
              </a:rPr>
              <a:t>JCNTROPT/</a:t>
            </a:r>
          </a:p>
          <a:p>
            <a:pPr>
              <a:spcBef>
                <a:spcPct val="0"/>
              </a:spcBef>
              <a:buFontTx/>
              <a:buNone/>
            </a:pPr>
            <a:r>
              <a:rPr lang="en-US" altLang="en-US" sz="1900" dirty="0">
                <a:latin typeface="Cambria" panose="02040503050406030204" pitchFamily="18" charset="0"/>
              </a:rPr>
              <a:t>LKSXDUTY/</a:t>
            </a:r>
          </a:p>
          <a:p>
            <a:pPr>
              <a:spcBef>
                <a:spcPct val="0"/>
              </a:spcBef>
              <a:buFontTx/>
              <a:buNone/>
            </a:pPr>
            <a:r>
              <a:rPr lang="en-US" altLang="en-US" sz="1900" dirty="0">
                <a:latin typeface="Cambria" panose="02040503050406030204" pitchFamily="18" charset="0"/>
              </a:rPr>
              <a:t>UNITFLTR/</a:t>
            </a:r>
          </a:p>
          <a:p>
            <a:pPr>
              <a:spcBef>
                <a:spcPct val="0"/>
              </a:spcBef>
              <a:buFontTx/>
              <a:buNone/>
            </a:pPr>
            <a:r>
              <a:rPr lang="en-US" altLang="en-US" sz="1900" dirty="0">
                <a:latin typeface="Cambria" panose="02040503050406030204" pitchFamily="18" charset="0"/>
              </a:rPr>
              <a:t>UNITTSR/</a:t>
            </a:r>
          </a:p>
          <a:p>
            <a:pPr>
              <a:spcBef>
                <a:spcPct val="0"/>
              </a:spcBef>
              <a:buFontTx/>
              <a:buNone/>
            </a:pPr>
            <a:endParaRPr lang="en-US" altLang="en-US" sz="1900" dirty="0">
              <a:latin typeface="Cambria" panose="02040503050406030204" pitchFamily="18" charset="0"/>
            </a:endParaRPr>
          </a:p>
        </p:txBody>
      </p:sp>
      <p:sp>
        <p:nvSpPr>
          <p:cNvPr id="188421" name="Rectangle 7"/>
          <p:cNvSpPr>
            <a:spLocks noChangeArrowheads="1"/>
          </p:cNvSpPr>
          <p:nvPr/>
        </p:nvSpPr>
        <p:spPr bwMode="auto">
          <a:xfrm>
            <a:off x="6877050" y="2049463"/>
            <a:ext cx="1809750" cy="10163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2075" tIns="46038" rIns="92075" bIns="46038">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altLang="en-US" sz="2000" dirty="0">
                <a:latin typeface="Cambria" panose="02040503050406030204" pitchFamily="18" charset="0"/>
              </a:rPr>
              <a:t>All platforms use this information</a:t>
            </a:r>
          </a:p>
        </p:txBody>
      </p:sp>
      <p:sp>
        <p:nvSpPr>
          <p:cNvPr id="188422" name="Rectangle 5"/>
          <p:cNvSpPr>
            <a:spLocks noChangeArrowheads="1"/>
          </p:cNvSpPr>
          <p:nvPr/>
        </p:nvSpPr>
        <p:spPr bwMode="auto">
          <a:xfrm>
            <a:off x="6899275" y="4287838"/>
            <a:ext cx="1939925" cy="1324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2075" tIns="46038" rIns="92075" bIns="46038">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altLang="en-US" sz="2000" dirty="0">
                <a:latin typeface="Cambria" panose="02040503050406030204" pitchFamily="18" charset="0"/>
              </a:rPr>
              <a:t>Individual </a:t>
            </a:r>
          </a:p>
          <a:p>
            <a:pPr algn="ctr">
              <a:spcBef>
                <a:spcPct val="0"/>
              </a:spcBef>
              <a:buFontTx/>
              <a:buNone/>
            </a:pPr>
            <a:r>
              <a:rPr lang="en-US" altLang="en-US" sz="2000" dirty="0">
                <a:latin typeface="Cambria" panose="02040503050406030204" pitchFamily="18" charset="0"/>
              </a:rPr>
              <a:t>platform settings are here</a:t>
            </a:r>
          </a:p>
        </p:txBody>
      </p:sp>
      <p:sp>
        <p:nvSpPr>
          <p:cNvPr id="188423" name="Freeform 8"/>
          <p:cNvSpPr>
            <a:spLocks/>
          </p:cNvSpPr>
          <p:nvPr/>
        </p:nvSpPr>
        <p:spPr bwMode="auto">
          <a:xfrm>
            <a:off x="5910890" y="1527175"/>
            <a:ext cx="925512" cy="2692400"/>
          </a:xfrm>
          <a:custGeom>
            <a:avLst/>
            <a:gdLst>
              <a:gd name="T0" fmla="*/ 2147483646 w 831"/>
              <a:gd name="T1" fmla="*/ 0 h 1060"/>
              <a:gd name="T2" fmla="*/ 2147483646 w 831"/>
              <a:gd name="T3" fmla="*/ 0 h 1060"/>
              <a:gd name="T4" fmla="*/ 2147483646 w 831"/>
              <a:gd name="T5" fmla="*/ 2147483646 h 1060"/>
              <a:gd name="T6" fmla="*/ 0 w 831"/>
              <a:gd name="T7" fmla="*/ 2147483646 h 1060"/>
              <a:gd name="T8" fmla="*/ 0 60000 65536"/>
              <a:gd name="T9" fmla="*/ 0 60000 65536"/>
              <a:gd name="T10" fmla="*/ 0 60000 65536"/>
              <a:gd name="T11" fmla="*/ 0 60000 65536"/>
              <a:gd name="T12" fmla="*/ 0 w 831"/>
              <a:gd name="T13" fmla="*/ 0 h 1060"/>
              <a:gd name="T14" fmla="*/ 831 w 831"/>
              <a:gd name="T15" fmla="*/ 1060 h 1060"/>
            </a:gdLst>
            <a:ahLst/>
            <a:cxnLst>
              <a:cxn ang="T8">
                <a:pos x="T0" y="T1"/>
              </a:cxn>
              <a:cxn ang="T9">
                <a:pos x="T2" y="T3"/>
              </a:cxn>
              <a:cxn ang="T10">
                <a:pos x="T4" y="T5"/>
              </a:cxn>
              <a:cxn ang="T11">
                <a:pos x="T6" y="T7"/>
              </a:cxn>
            </a:cxnLst>
            <a:rect l="T12" t="T13" r="T14" b="T15"/>
            <a:pathLst>
              <a:path w="831" h="1060">
                <a:moveTo>
                  <a:pt x="92" y="0"/>
                </a:moveTo>
                <a:lnTo>
                  <a:pt x="830" y="0"/>
                </a:lnTo>
                <a:lnTo>
                  <a:pt x="830" y="1059"/>
                </a:lnTo>
                <a:lnTo>
                  <a:pt x="0" y="1059"/>
                </a:lnTo>
              </a:path>
            </a:pathLst>
          </a:custGeom>
          <a:noFill/>
          <a:ln w="38100" cap="rnd">
            <a:solidFill>
              <a:schemeClr val="accent2"/>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CA"/>
          </a:p>
        </p:txBody>
      </p:sp>
      <p:sp>
        <p:nvSpPr>
          <p:cNvPr id="188424" name="Freeform 4"/>
          <p:cNvSpPr>
            <a:spLocks/>
          </p:cNvSpPr>
          <p:nvPr/>
        </p:nvSpPr>
        <p:spPr bwMode="auto">
          <a:xfrm>
            <a:off x="5869404" y="4451350"/>
            <a:ext cx="977900" cy="1797050"/>
          </a:xfrm>
          <a:custGeom>
            <a:avLst/>
            <a:gdLst>
              <a:gd name="T0" fmla="*/ 2147483646 w 831"/>
              <a:gd name="T1" fmla="*/ 0 h 1270"/>
              <a:gd name="T2" fmla="*/ 2147483646 w 831"/>
              <a:gd name="T3" fmla="*/ 0 h 1270"/>
              <a:gd name="T4" fmla="*/ 2147483646 w 831"/>
              <a:gd name="T5" fmla="*/ 2147483646 h 1270"/>
              <a:gd name="T6" fmla="*/ 0 w 831"/>
              <a:gd name="T7" fmla="*/ 2147483646 h 1270"/>
              <a:gd name="T8" fmla="*/ 0 60000 65536"/>
              <a:gd name="T9" fmla="*/ 0 60000 65536"/>
              <a:gd name="T10" fmla="*/ 0 60000 65536"/>
              <a:gd name="T11" fmla="*/ 0 60000 65536"/>
              <a:gd name="T12" fmla="*/ 0 w 831"/>
              <a:gd name="T13" fmla="*/ 0 h 1270"/>
              <a:gd name="T14" fmla="*/ 831 w 831"/>
              <a:gd name="T15" fmla="*/ 1270 h 1270"/>
            </a:gdLst>
            <a:ahLst/>
            <a:cxnLst>
              <a:cxn ang="T8">
                <a:pos x="T0" y="T1"/>
              </a:cxn>
              <a:cxn ang="T9">
                <a:pos x="T2" y="T3"/>
              </a:cxn>
              <a:cxn ang="T10">
                <a:pos x="T4" y="T5"/>
              </a:cxn>
              <a:cxn ang="T11">
                <a:pos x="T6" y="T7"/>
              </a:cxn>
            </a:cxnLst>
            <a:rect l="T12" t="T13" r="T14" b="T15"/>
            <a:pathLst>
              <a:path w="831" h="1270">
                <a:moveTo>
                  <a:pt x="92" y="0"/>
                </a:moveTo>
                <a:lnTo>
                  <a:pt x="830" y="0"/>
                </a:lnTo>
                <a:lnTo>
                  <a:pt x="830" y="1269"/>
                </a:lnTo>
                <a:lnTo>
                  <a:pt x="0" y="1269"/>
                </a:lnTo>
              </a:path>
            </a:pathLst>
          </a:custGeom>
          <a:noFill/>
          <a:ln w="38100" cap="rnd">
            <a:solidFill>
              <a:srgbClr val="00206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CA"/>
          </a:p>
        </p:txBody>
      </p:sp>
    </p:spTree>
    <p:extLst>
      <p:ext uri="{BB962C8B-B14F-4D97-AF65-F5344CB8AC3E}">
        <p14:creationId xmlns:p14="http://schemas.microsoft.com/office/powerpoint/2010/main" val="1160132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2394" y="452493"/>
            <a:ext cx="8991600" cy="304506"/>
          </a:xfrm>
        </p:spPr>
        <p:txBody>
          <a:bodyPr/>
          <a:lstStyle/>
          <a:p>
            <a:pPr algn="ctr"/>
            <a:r>
              <a:rPr lang="en-CA" sz="2800" b="1" dirty="0">
                <a:solidFill>
                  <a:schemeClr val="accent6"/>
                </a:solidFill>
                <a:latin typeface="+mn-lt"/>
              </a:rPr>
              <a:t>APP 11 (D)(1) </a:t>
            </a:r>
            <a:endParaRPr lang="en-CA" sz="2800" b="1" dirty="0">
              <a:solidFill>
                <a:schemeClr val="accent6"/>
              </a:solidFill>
              <a:latin typeface="+mn-lt"/>
              <a:cs typeface="Arial"/>
            </a:endParaRPr>
          </a:p>
        </p:txBody>
      </p:sp>
      <p:pic>
        <p:nvPicPr>
          <p:cNvPr id="7" name="Content Placeholder 6"/>
          <p:cNvPicPr>
            <a:picLocks noGrp="1" noChangeAspect="1"/>
          </p:cNvPicPr>
          <p:nvPr>
            <p:ph idx="1"/>
          </p:nvPr>
        </p:nvPicPr>
        <p:blipFill>
          <a:blip r:embed="rId3"/>
          <a:stretch>
            <a:fillRect/>
          </a:stretch>
        </p:blipFill>
        <p:spPr>
          <a:xfrm>
            <a:off x="762000" y="1317812"/>
            <a:ext cx="7893406" cy="4778188"/>
          </a:xfrm>
          <a:prstGeom prst="rect">
            <a:avLst/>
          </a:prstGeom>
        </p:spPr>
      </p:pic>
    </p:spTree>
    <p:extLst>
      <p:ext uri="{BB962C8B-B14F-4D97-AF65-F5344CB8AC3E}">
        <p14:creationId xmlns:p14="http://schemas.microsoft.com/office/powerpoint/2010/main" val="23116515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27" y="478971"/>
            <a:ext cx="9144000" cy="278028"/>
          </a:xfrm>
        </p:spPr>
        <p:txBody>
          <a:bodyPr/>
          <a:lstStyle/>
          <a:p>
            <a:pPr algn="ctr"/>
            <a:r>
              <a:rPr lang="en-CA" sz="2800" b="1" dirty="0">
                <a:solidFill>
                  <a:schemeClr val="accent6"/>
                </a:solidFill>
                <a:latin typeface="+mn-lt"/>
              </a:rPr>
              <a:t>JUDATA Set</a:t>
            </a:r>
            <a:endParaRPr lang="en-CA" sz="2800" b="1" dirty="0">
              <a:solidFill>
                <a:schemeClr val="accent6"/>
              </a:solidFill>
              <a:latin typeface="+mn-lt"/>
              <a:cs typeface="Arial"/>
            </a:endParaRPr>
          </a:p>
        </p:txBody>
      </p:sp>
      <p:sp>
        <p:nvSpPr>
          <p:cNvPr id="5" name="TextBox 4"/>
          <p:cNvSpPr txBox="1"/>
          <p:nvPr/>
        </p:nvSpPr>
        <p:spPr>
          <a:xfrm>
            <a:off x="1524000" y="2890557"/>
            <a:ext cx="2667000" cy="615553"/>
          </a:xfrm>
          <a:prstGeom prst="rect">
            <a:avLst/>
          </a:prstGeom>
          <a:noFill/>
        </p:spPr>
        <p:txBody>
          <a:bodyPr wrap="square" rtlCol="0">
            <a:spAutoFit/>
          </a:bodyPr>
          <a:lstStyle/>
          <a:p>
            <a:pPr algn="l"/>
            <a:r>
              <a:rPr lang="en-CA" sz="1600" b="0" dirty="0"/>
              <a:t>Start of Period – DTG</a:t>
            </a:r>
          </a:p>
          <a:p>
            <a:pPr algn="l"/>
            <a:endParaRPr lang="en-CA" b="0" dirty="0"/>
          </a:p>
        </p:txBody>
      </p:sp>
      <p:sp>
        <p:nvSpPr>
          <p:cNvPr id="7" name="TextBox 6"/>
          <p:cNvSpPr txBox="1"/>
          <p:nvPr/>
        </p:nvSpPr>
        <p:spPr>
          <a:xfrm>
            <a:off x="3733800" y="2886075"/>
            <a:ext cx="4038600" cy="1508105"/>
          </a:xfrm>
          <a:prstGeom prst="rect">
            <a:avLst/>
          </a:prstGeom>
          <a:noFill/>
        </p:spPr>
        <p:txBody>
          <a:bodyPr wrap="square" rtlCol="0">
            <a:spAutoFit/>
          </a:bodyPr>
          <a:lstStyle/>
          <a:p>
            <a:pPr algn="l"/>
            <a:r>
              <a:rPr lang="en-CA" sz="1600" b="0" dirty="0"/>
              <a:t>End of Period options:</a:t>
            </a:r>
          </a:p>
          <a:p>
            <a:pPr algn="l"/>
            <a:r>
              <a:rPr lang="en-CA" sz="1600" b="0" dirty="0"/>
              <a:t>	</a:t>
            </a:r>
            <a:r>
              <a:rPr lang="en-CA" sz="1200" b="0" dirty="0"/>
              <a:t>DTG </a:t>
            </a:r>
          </a:p>
          <a:p>
            <a:pPr algn="l"/>
            <a:r>
              <a:rPr lang="en-CA" sz="1200" b="0" dirty="0"/>
              <a:t>	DTG ASAPAFT</a:t>
            </a:r>
          </a:p>
          <a:p>
            <a:pPr algn="l"/>
            <a:r>
              <a:rPr lang="en-CA" sz="1200" b="0" dirty="0"/>
              <a:t>	DTG ASAPNLT</a:t>
            </a:r>
          </a:p>
          <a:p>
            <a:pPr algn="l"/>
            <a:r>
              <a:rPr lang="en-CA" sz="1200" b="0" dirty="0"/>
              <a:t>	DTG NET</a:t>
            </a:r>
          </a:p>
          <a:p>
            <a:pPr algn="l"/>
            <a:r>
              <a:rPr lang="en-CA" sz="1200" b="0" dirty="0"/>
              <a:t>	DTG NLT</a:t>
            </a:r>
          </a:p>
          <a:p>
            <a:pPr algn="l"/>
            <a:r>
              <a:rPr lang="en-CA" sz="1200" b="0" dirty="0"/>
              <a:t>	UFN</a:t>
            </a:r>
          </a:p>
        </p:txBody>
      </p:sp>
      <p:pic>
        <p:nvPicPr>
          <p:cNvPr id="12" name="Picture 11"/>
          <p:cNvPicPr>
            <a:picLocks noChangeAspect="1"/>
          </p:cNvPicPr>
          <p:nvPr/>
        </p:nvPicPr>
        <p:blipFill>
          <a:blip r:embed="rId3"/>
          <a:stretch>
            <a:fillRect/>
          </a:stretch>
        </p:blipFill>
        <p:spPr>
          <a:xfrm>
            <a:off x="0" y="1447800"/>
            <a:ext cx="9144000" cy="3839927"/>
          </a:xfrm>
          <a:prstGeom prst="rect">
            <a:avLst/>
          </a:prstGeom>
        </p:spPr>
      </p:pic>
      <p:pic>
        <p:nvPicPr>
          <p:cNvPr id="13" name="Picture 12"/>
          <p:cNvPicPr>
            <a:picLocks noChangeAspect="1"/>
          </p:cNvPicPr>
          <p:nvPr/>
        </p:nvPicPr>
        <p:blipFill>
          <a:blip r:embed="rId4"/>
          <a:stretch>
            <a:fillRect/>
          </a:stretch>
        </p:blipFill>
        <p:spPr>
          <a:xfrm>
            <a:off x="8965" y="4724400"/>
            <a:ext cx="9144000" cy="1594376"/>
          </a:xfrm>
          <a:prstGeom prst="rect">
            <a:avLst/>
          </a:prstGeom>
        </p:spPr>
      </p:pic>
    </p:spTree>
    <p:extLst>
      <p:ext uri="{BB962C8B-B14F-4D97-AF65-F5344CB8AC3E}">
        <p14:creationId xmlns:p14="http://schemas.microsoft.com/office/powerpoint/2010/main" val="18089888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915" y="452493"/>
            <a:ext cx="9135174" cy="295680"/>
          </a:xfrm>
        </p:spPr>
        <p:txBody>
          <a:bodyPr/>
          <a:lstStyle/>
          <a:p>
            <a:pPr algn="ctr"/>
            <a:r>
              <a:rPr lang="en-CA" sz="2800" b="1" dirty="0">
                <a:solidFill>
                  <a:schemeClr val="accent6"/>
                </a:solidFill>
                <a:latin typeface="+mn-lt"/>
              </a:rPr>
              <a:t>JUDATA (cont’d)</a:t>
            </a:r>
            <a:endParaRPr lang="en-CA" sz="2800" b="1" dirty="0">
              <a:solidFill>
                <a:schemeClr val="accent6"/>
              </a:solidFill>
              <a:latin typeface="+mn-lt"/>
              <a:cs typeface="Arial"/>
            </a:endParaRPr>
          </a:p>
        </p:txBody>
      </p:sp>
      <p:sp>
        <p:nvSpPr>
          <p:cNvPr id="6" name="Rectangle 5"/>
          <p:cNvSpPr/>
          <p:nvPr/>
        </p:nvSpPr>
        <p:spPr>
          <a:xfrm>
            <a:off x="13447" y="1752600"/>
            <a:ext cx="9130553" cy="1600438"/>
          </a:xfrm>
          <a:prstGeom prst="rect">
            <a:avLst/>
          </a:prstGeom>
        </p:spPr>
        <p:txBody>
          <a:bodyPr wrap="square">
            <a:spAutoFit/>
          </a:bodyPr>
          <a:lstStyle/>
          <a:p>
            <a:pPr algn="l"/>
            <a:r>
              <a:rPr lang="en-CA" sz="1600" b="0" dirty="0">
                <a:solidFill>
                  <a:srgbClr val="000000"/>
                </a:solidFill>
                <a:latin typeface="Courier New" panose="02070309020205020404" pitchFamily="49" charset="0"/>
              </a:rPr>
              <a:t>Example:</a:t>
            </a:r>
          </a:p>
          <a:p>
            <a:pPr algn="l"/>
            <a:r>
              <a:rPr lang="en-CA" sz="1600" b="0" dirty="0">
                <a:latin typeface="Courier New" panose="02070309020205020404" pitchFamily="49" charset="0"/>
                <a:cs typeface="Courier New" panose="02070309020205020404" pitchFamily="49" charset="0"/>
              </a:rPr>
              <a:t>JUDATA/SHIP:NIMITZ/UIC:USAJ12345/CS:STONEWALL/JU:00001/16 /AMD:00300-00477/BLOCK:AB201-AB500/-/STSBLK:AB201-AB500/SHIP-3 /12/NORM/1000/PRI/-/-/FBLOCK:00300-00500//	</a:t>
            </a:r>
          </a:p>
          <a:p>
            <a:pPr algn="l"/>
            <a:r>
              <a:rPr lang="en-CA" sz="1600" b="0" dirty="0">
                <a:solidFill>
                  <a:srgbClr val="000000"/>
                </a:solidFill>
                <a:latin typeface="Courier New" panose="02070309020205020404" pitchFamily="49" charset="0"/>
              </a:rPr>
              <a:t>	</a:t>
            </a:r>
          </a:p>
          <a:p>
            <a:r>
              <a:rPr lang="en-CA" b="0" dirty="0">
                <a:solidFill>
                  <a:srgbClr val="000000"/>
                </a:solidFill>
                <a:latin typeface="Courier New" panose="02070309020205020404" pitchFamily="49" charset="0"/>
              </a:rPr>
              <a:t> 	</a:t>
            </a:r>
          </a:p>
        </p:txBody>
      </p:sp>
    </p:spTree>
    <p:extLst>
      <p:ext uri="{BB962C8B-B14F-4D97-AF65-F5344CB8AC3E}">
        <p14:creationId xmlns:p14="http://schemas.microsoft.com/office/powerpoint/2010/main" val="12278468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26" y="470145"/>
            <a:ext cx="9135174" cy="286854"/>
          </a:xfrm>
        </p:spPr>
        <p:txBody>
          <a:bodyPr/>
          <a:lstStyle/>
          <a:p>
            <a:pPr algn="ctr"/>
            <a:r>
              <a:rPr lang="en-CA" sz="2800" b="1" dirty="0">
                <a:solidFill>
                  <a:schemeClr val="accent6"/>
                </a:solidFill>
                <a:latin typeface="+mn-lt"/>
              </a:rPr>
              <a:t>JSURVOPT</a:t>
            </a:r>
            <a:endParaRPr lang="en-CA" sz="2800" b="1" dirty="0">
              <a:solidFill>
                <a:schemeClr val="accent6"/>
              </a:solidFill>
              <a:latin typeface="+mn-lt"/>
              <a:cs typeface="Arial"/>
            </a:endParaRPr>
          </a:p>
        </p:txBody>
      </p:sp>
      <p:sp>
        <p:nvSpPr>
          <p:cNvPr id="6" name="Rectangle 5"/>
          <p:cNvSpPr/>
          <p:nvPr/>
        </p:nvSpPr>
        <p:spPr>
          <a:xfrm>
            <a:off x="13447" y="3523948"/>
            <a:ext cx="9130553" cy="1846659"/>
          </a:xfrm>
          <a:prstGeom prst="rect">
            <a:avLst/>
          </a:prstGeom>
        </p:spPr>
        <p:txBody>
          <a:bodyPr wrap="square">
            <a:spAutoFit/>
          </a:bodyPr>
          <a:lstStyle/>
          <a:p>
            <a:pPr algn="l"/>
            <a:r>
              <a:rPr lang="en-CA" sz="1600" b="0" dirty="0">
                <a:solidFill>
                  <a:srgbClr val="000000"/>
                </a:solidFill>
                <a:latin typeface="Courier New" panose="02070309020205020404" pitchFamily="49" charset="0"/>
              </a:rPr>
              <a:t>Example:</a:t>
            </a:r>
          </a:p>
          <a:p>
            <a:pPr algn="l"/>
            <a:r>
              <a:rPr lang="en-CA" sz="1600" b="0" dirty="0">
                <a:solidFill>
                  <a:srgbClr val="000000"/>
                </a:solidFill>
                <a:latin typeface="Courier New" panose="02070309020205020404" pitchFamily="49" charset="0"/>
              </a:rPr>
              <a:t>JUDATA/SHIP:NIMITZ/UIC:USAJ12345/CS:STONEWALL/JU:00001/16 /AMD:00300-00477/BLOCK:AB201-AB500/-/STSBLK:AB201-AB500/SHIP-3 /12/NORM/1000/PRI/-/-/FBLOCK:00300-00500//</a:t>
            </a:r>
          </a:p>
          <a:p>
            <a:pPr algn="l"/>
            <a:r>
              <a:rPr lang="en-CA" sz="1600" b="0" dirty="0">
                <a:latin typeface="Courier New" panose="02070309020205020404" pitchFamily="49" charset="0"/>
                <a:cs typeface="Courier New" panose="02070309020205020404" pitchFamily="49" charset="0"/>
              </a:rPr>
              <a:t>JSURVOPT/2/1/EVENT 1AC//	</a:t>
            </a:r>
          </a:p>
          <a:p>
            <a:pPr algn="l"/>
            <a:r>
              <a:rPr lang="en-CA" sz="1600" b="0" dirty="0">
                <a:solidFill>
                  <a:srgbClr val="000000"/>
                </a:solidFill>
                <a:latin typeface="Courier New" panose="02070309020205020404" pitchFamily="49" charset="0"/>
              </a:rPr>
              <a:t>	</a:t>
            </a:r>
          </a:p>
          <a:p>
            <a:r>
              <a:rPr lang="en-CA" b="0" dirty="0">
                <a:solidFill>
                  <a:srgbClr val="000000"/>
                </a:solidFill>
                <a:latin typeface="Courier New" panose="02070309020205020404" pitchFamily="49" charset="0"/>
              </a:rPr>
              <a:t> 	</a:t>
            </a:r>
          </a:p>
        </p:txBody>
      </p:sp>
      <p:pic>
        <p:nvPicPr>
          <p:cNvPr id="5" name="Picture 4"/>
          <p:cNvPicPr>
            <a:picLocks noChangeAspect="1"/>
          </p:cNvPicPr>
          <p:nvPr/>
        </p:nvPicPr>
        <p:blipFill>
          <a:blip r:embed="rId3"/>
          <a:stretch>
            <a:fillRect/>
          </a:stretch>
        </p:blipFill>
        <p:spPr>
          <a:xfrm>
            <a:off x="13447" y="1676400"/>
            <a:ext cx="7839075" cy="1238250"/>
          </a:xfrm>
          <a:prstGeom prst="rect">
            <a:avLst/>
          </a:prstGeom>
        </p:spPr>
      </p:pic>
    </p:spTree>
    <p:extLst>
      <p:ext uri="{BB962C8B-B14F-4D97-AF65-F5344CB8AC3E}">
        <p14:creationId xmlns:p14="http://schemas.microsoft.com/office/powerpoint/2010/main" val="4210692481"/>
      </p:ext>
    </p:extLst>
  </p:cSld>
  <p:clrMapOvr>
    <a:masterClrMapping/>
  </p:clrMapOvr>
</p:sld>
</file>

<file path=ppt/theme/theme1.xml><?xml version="1.0" encoding="utf-8"?>
<a:theme xmlns:a="http://schemas.openxmlformats.org/drawingml/2006/main" name="CF background">
  <a:themeElements>
    <a:clrScheme name="CFD Master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CFD 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CA" sz="12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CA" sz="1200" b="0" i="0" u="none" strike="noStrike" cap="none" normalizeH="0" baseline="0" smtClean="0">
            <a:ln>
              <a:noFill/>
            </a:ln>
            <a:solidFill>
              <a:schemeClr val="tx1"/>
            </a:solidFill>
            <a:effectLst/>
            <a:latin typeface="Arial" charset="0"/>
          </a:defRPr>
        </a:defPPr>
      </a:lstStyle>
    </a:lnDef>
  </a:objectDefaults>
  <a:extraClrSchemeLst>
    <a:extraClrScheme>
      <a:clrScheme name="CFD Master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FD Master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FD Master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FD Master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FD Master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FD Master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FD Master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ND Document" ma:contentTypeID="0x010100010C2ADD635BB5409CEF3A212D7D66C8004BCF2733CDB1E649BBF1DCD7B11F6A0A" ma:contentTypeVersion="21" ma:contentTypeDescription="This Content Type applies the default UIC, Unit Name and Parent Org to all documents in the site." ma:contentTypeScope="" ma:versionID="14d318d5327981a8add10258c2e4be4b">
  <xsd:schema xmlns:xsd="http://www.w3.org/2001/XMLSchema" xmlns:xs="http://www.w3.org/2001/XMLSchema" xmlns:p="http://schemas.microsoft.com/office/2006/metadata/properties" xmlns:ns1="http://schemas.microsoft.com/sharepoint/v3" xmlns:ns2="4e4e7067-1b66-4815-83c0-e5717f015141" xmlns:ns3="f9c68e3b-b0b8-4bfd-804b-9cf766a9dac6" xmlns:ns4="957318fd-b9ae-4514-bc89-1e58a167728b" targetNamespace="http://schemas.microsoft.com/office/2006/metadata/properties" ma:root="true" ma:fieldsID="a3af1f80591b94aea3ba7beef0440b0c" ns1:_="" ns2:_="" ns3:_="" ns4:_="">
    <xsd:import namespace="http://schemas.microsoft.com/sharepoint/v3"/>
    <xsd:import namespace="4e4e7067-1b66-4815-83c0-e5717f015141"/>
    <xsd:import namespace="f9c68e3b-b0b8-4bfd-804b-9cf766a9dac6"/>
    <xsd:import namespace="957318fd-b9ae-4514-bc89-1e58a167728b"/>
    <xsd:element name="properties">
      <xsd:complexType>
        <xsd:sequence>
          <xsd:element name="documentManagement">
            <xsd:complexType>
              <xsd:all>
                <xsd:element ref="ns2:UIC"/>
                <xsd:element ref="ns2:Unit_x0020_Name"/>
                <xsd:element ref="ns2:Parent_Org"/>
                <xsd:element ref="ns3:_dlc_DocId" minOccurs="0"/>
                <xsd:element ref="ns3:_dlc_DocIdUrl" minOccurs="0"/>
                <xsd:element ref="ns3:_dlc_DocIdPersistId" minOccurs="0"/>
                <xsd:element ref="ns2:Function" minOccurs="0"/>
                <xsd:element ref="ns1:DocumentSetDescription" minOccurs="0"/>
                <xsd:element ref="ns4:MediaServiceMetadata" minOccurs="0"/>
                <xsd:element ref="ns4:MediaServiceFastMetadata" minOccurs="0"/>
                <xsd:element ref="ns4:MediaServiceAutoKeyPoints" minOccurs="0"/>
                <xsd:element ref="ns4:MediaServiceKeyPoints" minOccurs="0"/>
                <xsd:element ref="ns1:_ip_UnifiedCompliancePolicyProperties" minOccurs="0"/>
                <xsd:element ref="ns1:_ip_UnifiedCompliancePolicyUIAction" minOccurs="0"/>
                <xsd:element ref="ns4:MediaServiceAutoTags" minOccurs="0"/>
                <xsd:element ref="ns4:MediaServiceOCR" minOccurs="0"/>
                <xsd:element ref="ns4:MediaServiceGenerationTime" minOccurs="0"/>
                <xsd:element ref="ns4:MediaServiceEventHashCode" minOccurs="0"/>
                <xsd:element ref="ns4: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DocumentSetDescription" ma:index="15" nillable="true" ma:displayName="Description" ma:description="A description of the Document Set" ma:internalName="DocumentSetDescription">
      <xsd:simpleType>
        <xsd:restriction base="dms:Note"/>
      </xsd:simpleType>
    </xsd:element>
    <xsd:element name="_ip_UnifiedCompliancePolicyProperties" ma:index="20" nillable="true" ma:displayName="Unified Compliance Policy Properties" ma:hidden="true" ma:internalName="_ip_UnifiedCompliancePolicyProperties">
      <xsd:simpleType>
        <xsd:restriction base="dms:Note"/>
      </xsd:simpleType>
    </xsd:element>
    <xsd:element name="_ip_UnifiedCompliancePolicyUIAction" ma:index="21"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e4e7067-1b66-4815-83c0-e5717f015141" elementFormDefault="qualified">
    <xsd:import namespace="http://schemas.microsoft.com/office/2006/documentManagement/types"/>
    <xsd:import namespace="http://schemas.microsoft.com/office/infopath/2007/PartnerControls"/>
    <xsd:element name="UIC" ma:index="8" ma:displayName="UIC" ma:default="6148" ma:description="UIC" ma:internalName="UIC">
      <xsd:simpleType>
        <xsd:restriction base="dms:Text">
          <xsd:maxLength value="4"/>
        </xsd:restriction>
      </xsd:simpleType>
    </xsd:element>
    <xsd:element name="Unit_x0020_Name" ma:index="9" ma:displayName="Unit Name" ma:default="JTDL SWG Trg Sub-WG" ma:description="Unit Name" ma:internalName="Unit_x0020_Name">
      <xsd:simpleType>
        <xsd:restriction base="dms:Text">
          <xsd:maxLength value="255"/>
        </xsd:restriction>
      </xsd:simpleType>
    </xsd:element>
    <xsd:element name="Parent_Org" ma:index="10" ma:displayName="Parent_Org" ma:default="IM BRANCH" ma:format="Dropdown" ma:internalName="Parent_Org">
      <xsd:simpleType>
        <xsd:restriction base="dms:Choice">
          <xsd:enumeration value="O365_Admin"/>
          <xsd:enumeration value="CJOC"/>
          <xsd:enumeration value="ADM(RS)"/>
          <xsd:enumeration value="ADM(IE)"/>
          <xsd:enumeration value="ADM(Fin)"/>
          <xsd:enumeration value="ADM(S&amp;T)"/>
          <xsd:enumeration value="ADM(DIA)"/>
          <xsd:enumeration value="ADM(HR Civ)"/>
          <xsd:enumeration value="ADM(IM)"/>
          <xsd:enumeration value="ADM(Mat)"/>
          <xsd:enumeration value="ADM(PA)"/>
          <xsd:enumeration value="ADM(POL)"/>
          <xsd:enumeration value="CANSOFCOM"/>
          <xsd:enumeration value="CFINTCOM"/>
          <xsd:enumeration value="CMJ"/>
          <xsd:enumeration value="MPC"/>
          <xsd:enumeration value="Corp Sec"/>
          <xsd:enumeration value="CFHA"/>
          <xsd:enumeration value="JAG"/>
          <xsd:enumeration value="RCAF"/>
          <xsd:enumeration value="RCN"/>
          <xsd:enumeration value="SJS"/>
          <xsd:enumeration value="VCDS"/>
          <xsd:enumeration value="CA"/>
          <xsd:enumeration value="Ombudsman"/>
        </xsd:restriction>
      </xsd:simpleType>
    </xsd:element>
    <xsd:element name="Function" ma:index="14" nillable="true" ma:displayName="Function" ma:format="Dropdown" ma:internalName="Function">
      <xsd:simpleType>
        <xsd:restriction base="dms:Choice">
          <xsd:enumeration value="Acquisitions-Procurement"/>
          <xsd:enumeration value="Travel and Events"/>
          <xsd:enumeration value="Environment"/>
          <xsd:enumeration value="Finances"/>
          <xsd:enumeration value="Human Resources"/>
          <xsd:enumeration value="Information Management"/>
          <xsd:enumeration value="Information Technology"/>
          <xsd:enumeration value="Management and Oversight"/>
          <xsd:enumeration value="Materiel"/>
          <xsd:enumeration value="Military Personnel"/>
          <xsd:enumeration value="Occupational Health and Safety"/>
          <xsd:enumeration value="Public Affairs"/>
          <xsd:enumeration value="Real Property"/>
          <xsd:enumeration value="Ready Forces"/>
          <xsd:enumeration value="Operations"/>
          <xsd:enumeration value="Communications"/>
          <xsd:enumeration value="Legal Services"/>
          <xsd:enumeration value="Future Force Design"/>
          <xsd:enumeration value="Defence Team"/>
          <xsd:enumeration value="Sustainable Bases Information Technology System &amp; Infrastructure"/>
          <xsd:enumeration value="Procurement of Capabilities"/>
        </xsd:restriction>
      </xsd:simpleType>
    </xsd:element>
  </xsd:schema>
  <xsd:schema xmlns:xsd="http://www.w3.org/2001/XMLSchema" xmlns:xs="http://www.w3.org/2001/XMLSchema" xmlns:dms="http://schemas.microsoft.com/office/2006/documentManagement/types" xmlns:pc="http://schemas.microsoft.com/office/infopath/2007/PartnerControls" targetNamespace="f9c68e3b-b0b8-4bfd-804b-9cf766a9dac6" elementFormDefault="qualified">
    <xsd:import namespace="http://schemas.microsoft.com/office/2006/documentManagement/types"/>
    <xsd:import namespace="http://schemas.microsoft.com/office/infopath/2007/PartnerControls"/>
    <xsd:element name="_dlc_DocId" ma:index="11" nillable="true" ma:displayName="Document ID Value" ma:description="The value of the document ID assigned to this item." ma:internalName="_dlc_DocId" ma:readOnly="true">
      <xsd:simpleType>
        <xsd:restriction base="dms:Text"/>
      </xsd:simpleType>
    </xsd:element>
    <xsd:element name="_dlc_DocIdUrl" ma:index="12"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3" nillable="true" ma:displayName="Persist ID" ma:description="Keep ID on add." ma:hidden="true" ma:internalName="_dlc_DocIdPersistId" ma:readOnly="tru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957318fd-b9ae-4514-bc89-1e58a167728b" elementFormDefault="qualified">
    <xsd:import namespace="http://schemas.microsoft.com/office/2006/documentManagement/types"/>
    <xsd:import namespace="http://schemas.microsoft.com/office/infopath/2007/PartnerControls"/>
    <xsd:element name="MediaServiceMetadata" ma:index="16" nillable="true" ma:displayName="MediaServiceMetadata" ma:hidden="true" ma:internalName="MediaServiceMetadata" ma:readOnly="true">
      <xsd:simpleType>
        <xsd:restriction base="dms:Note"/>
      </xsd:simpleType>
    </xsd:element>
    <xsd:element name="MediaServiceFastMetadata" ma:index="17" nillable="true" ma:displayName="MediaServiceFastMetadata" ma:hidden="true" ma:internalName="MediaServiceFastMetadata" ma:readOnly="true">
      <xsd:simpleType>
        <xsd:restriction base="dms:Note"/>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ServiceAutoTags" ma:index="22" nillable="true" ma:displayName="Tags" ma:internalName="MediaServiceAutoTags" ma:readOnly="true">
      <xsd:simpleType>
        <xsd:restriction base="dms:Text"/>
      </xsd:simpleType>
    </xsd:element>
    <xsd:element name="MediaServiceOCR" ma:index="23" nillable="true" ma:displayName="Extracted Text" ma:internalName="MediaServiceOCR" ma:readOnly="true">
      <xsd:simpleType>
        <xsd:restriction base="dms:Note">
          <xsd:maxLength value="255"/>
        </xsd:restriction>
      </xsd:simpleType>
    </xsd:element>
    <xsd:element name="MediaServiceGenerationTime" ma:index="24" nillable="true" ma:displayName="MediaServiceGenerationTime" ma:hidden="true" ma:internalName="MediaServiceGenerationTime" ma:readOnly="true">
      <xsd:simpleType>
        <xsd:restriction base="dms:Text"/>
      </xsd:simpleType>
    </xsd:element>
    <xsd:element name="MediaServiceEventHashCode" ma:index="25" nillable="true" ma:displayName="MediaServiceEventHashCode" ma:hidden="true" ma:internalName="MediaServiceEventHashCode" ma:readOnly="true">
      <xsd:simpleType>
        <xsd:restriction base="dms:Text"/>
      </xsd:simpleType>
    </xsd:element>
    <xsd:element name="MediaServiceDateTaken" ma:index="26"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Unit_x0020_Name xmlns="4e4e7067-1b66-4815-83c0-e5717f015141">JTDL SWG Trg Sub-WG</Unit_x0020_Name>
    <DocumentSetDescription xmlns="http://schemas.microsoft.com/sharepoint/v3" xsi:nil="true"/>
    <_ip_UnifiedCompliancePolicyProperties xmlns="http://schemas.microsoft.com/sharepoint/v3" xsi:nil="true"/>
    <UIC xmlns="4e4e7067-1b66-4815-83c0-e5717f015141">6148</UIC>
    <Parent_Org xmlns="4e4e7067-1b66-4815-83c0-e5717f015141">IM BRANCH</Parent_Org>
    <Function xmlns="4e4e7067-1b66-4815-83c0-e5717f015141" xsi:nil="true"/>
  </documentManagement>
</p:properties>
</file>

<file path=customXml/item4.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3E40C076-43FD-4B01-9B9D-18C28197955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4e4e7067-1b66-4815-83c0-e5717f015141"/>
    <ds:schemaRef ds:uri="f9c68e3b-b0b8-4bfd-804b-9cf766a9dac6"/>
    <ds:schemaRef ds:uri="957318fd-b9ae-4514-bc89-1e58a167728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43F5FDE-CBFA-4824-89C3-0BE53112A811}">
  <ds:schemaRefs>
    <ds:schemaRef ds:uri="http://schemas.microsoft.com/sharepoint/v3/contenttype/forms"/>
  </ds:schemaRefs>
</ds:datastoreItem>
</file>

<file path=customXml/itemProps3.xml><?xml version="1.0" encoding="utf-8"?>
<ds:datastoreItem xmlns:ds="http://schemas.openxmlformats.org/officeDocument/2006/customXml" ds:itemID="{3BD28AB8-2528-465C-81EF-CDFD686B5ABA}">
  <ds:schemaRef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c849b990-5f49-4754-9b71-10ab8b44beb8"/>
    <ds:schemaRef ds:uri="http://www.w3.org/XML/1998/namespace"/>
    <ds:schemaRef ds:uri="http://purl.org/dc/dcmitype/"/>
    <ds:schemaRef ds:uri="http://schemas.microsoft.com/sharepoint/v3"/>
    <ds:schemaRef ds:uri="4e4e7067-1b66-4815-83c0-e5717f015141"/>
  </ds:schemaRefs>
</ds:datastoreItem>
</file>

<file path=customXml/itemProps4.xml><?xml version="1.0" encoding="utf-8"?>
<ds:datastoreItem xmlns:ds="http://schemas.openxmlformats.org/officeDocument/2006/customXml" ds:itemID="{463BEDBE-6651-44F9-89D3-0EF33BFDD7F4}">
  <ds:schemaRefs>
    <ds:schemaRef ds:uri="http://schemas.microsoft.com/sharepoint/events"/>
  </ds:schemaRefs>
</ds:datastoreItem>
</file>

<file path=docProps/app.xml><?xml version="1.0" encoding="utf-8"?>
<Properties xmlns="http://schemas.openxmlformats.org/officeDocument/2006/extended-properties" xmlns:vt="http://schemas.openxmlformats.org/officeDocument/2006/docPropsVTypes">
  <Template/>
  <TotalTime>13410</TotalTime>
  <Words>666</Words>
  <Application>Microsoft Office PowerPoint</Application>
  <PresentationFormat>On-screen Show (4:3)</PresentationFormat>
  <Paragraphs>137</Paragraphs>
  <Slides>15</Slides>
  <Notes>11</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CF background</vt:lpstr>
      <vt:lpstr>PowerPoint Presentation</vt:lpstr>
      <vt:lpstr>PowerPoint Presentation</vt:lpstr>
      <vt:lpstr>PowerPoint Presentation</vt:lpstr>
      <vt:lpstr>Link 16 OTL Segment</vt:lpstr>
      <vt:lpstr>L16 Segment</vt:lpstr>
      <vt:lpstr>APP 11 (D)(1) </vt:lpstr>
      <vt:lpstr>JUDATA Set</vt:lpstr>
      <vt:lpstr>JUDATA (cont’d)</vt:lpstr>
      <vt:lpstr>JSURVOPT</vt:lpstr>
      <vt:lpstr>JCNTROPT</vt:lpstr>
      <vt:lpstr>JFTROPT</vt:lpstr>
      <vt:lpstr>UNITTSR</vt:lpstr>
      <vt:lpstr>JWCRYPDT</vt:lpstr>
      <vt:lpstr>PowerPoint Presentation</vt:lpstr>
      <vt:lpstr>PowerPoint Presentation</vt:lpstr>
    </vt:vector>
  </TitlesOfParts>
  <Company>DND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DGIFD - Notes</dc:title>
  <dc:creator>DGIFD</dc:creator>
  <cp:lastModifiedBy>clifford.ac</cp:lastModifiedBy>
  <cp:revision>409</cp:revision>
  <dcterms:created xsi:type="dcterms:W3CDTF">2011-01-05T13:27:31Z</dcterms:created>
  <dcterms:modified xsi:type="dcterms:W3CDTF">2021-02-11T15:54:09Z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TAG2">
    <vt:lpwstr>000800ce050000000000010243100207f6000400038000</vt:lpwstr>
  </property>
  <property fmtid="{D5CDD505-2E9C-101B-9397-08002B2CF9AE}" pid="3" name="ContentTypeId">
    <vt:lpwstr>0x010100010C2ADD635BB5409CEF3A212D7D66C8004BCF2733CDB1E649BBF1DCD7B11F6A0A</vt:lpwstr>
  </property>
</Properties>
</file>