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331E6-D337-4703-B6EE-E8E5583F8DD9}" v="884" dt="2021-02-11T16:27:11.9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indback Sgt TJ@21 AC&amp;W Sqn CADS Ops@Defence O365" userId="S::timothy.blindback@ecn.forces.gc.ca::2699d6b2-7bae-42be-83da-ef360de0bb01" providerId="AD" clId="Web-{BDB331E6-D337-4703-B6EE-E8E5583F8DD9}"/>
    <pc:docChg chg="modSld">
      <pc:chgData name="Blindback Sgt TJ@21 AC&amp;W Sqn CADS Ops@Defence O365" userId="S::timothy.blindback@ecn.forces.gc.ca::2699d6b2-7bae-42be-83da-ef360de0bb01" providerId="AD" clId="Web-{BDB331E6-D337-4703-B6EE-E8E5583F8DD9}" dt="2021-02-11T16:27:10.113" v="660" actId="20577"/>
      <pc:docMkLst>
        <pc:docMk/>
      </pc:docMkLst>
      <pc:sldChg chg="addSp delSp modSp">
        <pc:chgData name="Blindback Sgt TJ@21 AC&amp;W Sqn CADS Ops@Defence O365" userId="S::timothy.blindback@ecn.forces.gc.ca::2699d6b2-7bae-42be-83da-ef360de0bb01" providerId="AD" clId="Web-{BDB331E6-D337-4703-B6EE-E8E5583F8DD9}" dt="2021-02-11T16:27:10.113" v="660" actId="20577"/>
        <pc:sldMkLst>
          <pc:docMk/>
          <pc:sldMk cId="109857222" sldId="256"/>
        </pc:sldMkLst>
        <pc:spChg chg="del">
          <ac:chgData name="Blindback Sgt TJ@21 AC&amp;W Sqn CADS Ops@Defence O365" userId="S::timothy.blindback@ecn.forces.gc.ca::2699d6b2-7bae-42be-83da-ef360de0bb01" providerId="AD" clId="Web-{BDB331E6-D337-4703-B6EE-E8E5583F8DD9}" dt="2021-02-11T15:47:29.754" v="0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Blindback Sgt TJ@21 AC&amp;W Sqn CADS Ops@Defence O365" userId="S::timothy.blindback@ecn.forces.gc.ca::2699d6b2-7bae-42be-83da-ef360de0bb01" providerId="AD" clId="Web-{BDB331E6-D337-4703-B6EE-E8E5583F8DD9}" dt="2021-02-11T15:47:32.910" v="1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3:24.036" v="158" actId="20577"/>
          <ac:spMkLst>
            <pc:docMk/>
            <pc:sldMk cId="109857222" sldId="256"/>
            <ac:spMk id="4" creationId="{FC7831EE-604E-40BF-8165-1D528CB5068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8:57.809" v="621" actId="20577"/>
          <ac:spMkLst>
            <pc:docMk/>
            <pc:sldMk cId="109857222" sldId="256"/>
            <ac:spMk id="5" creationId="{5C37C1CA-5A8B-4233-9D6F-ABA79171B135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8:47.762" v="619" actId="20577"/>
          <ac:spMkLst>
            <pc:docMk/>
            <pc:sldMk cId="109857222" sldId="256"/>
            <ac:spMk id="6" creationId="{6445B231-F5D3-4231-B46A-811C317BA4E5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2:31.948" v="537" actId="14100"/>
          <ac:spMkLst>
            <pc:docMk/>
            <pc:sldMk cId="109857222" sldId="256"/>
            <ac:spMk id="7" creationId="{050BD53B-5185-4E14-B49D-CB47894F65DE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9:26.474" v="348" actId="14100"/>
          <ac:spMkLst>
            <pc:docMk/>
            <pc:sldMk cId="109857222" sldId="256"/>
            <ac:spMk id="8" creationId="{EC9AEFF0-5F77-480E-956B-9126427327F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9:13.755" v="344" actId="1076"/>
          <ac:spMkLst>
            <pc:docMk/>
            <pc:sldMk cId="109857222" sldId="256"/>
            <ac:spMk id="9" creationId="{0C5A02A7-ADC6-4705-86A9-DFEA5DFB8D33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4:09.175" v="431" actId="20577"/>
          <ac:spMkLst>
            <pc:docMk/>
            <pc:sldMk cId="109857222" sldId="256"/>
            <ac:spMk id="10" creationId="{AD07D193-F72C-4DCB-87B2-E17FFA0D23F0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02.361" v="322" actId="1076"/>
          <ac:spMkLst>
            <pc:docMk/>
            <pc:sldMk cId="109857222" sldId="256"/>
            <ac:spMk id="11" creationId="{BA14C145-CA8C-4170-890A-0DC1567DDD8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02.377" v="323" actId="1076"/>
          <ac:spMkLst>
            <pc:docMk/>
            <pc:sldMk cId="109857222" sldId="256"/>
            <ac:spMk id="12" creationId="{699893CA-39C0-4A3C-AC3D-E340C6D0AC3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02.392" v="324" actId="1076"/>
          <ac:spMkLst>
            <pc:docMk/>
            <pc:sldMk cId="109857222" sldId="256"/>
            <ac:spMk id="13" creationId="{8FD5BEE2-F2D7-4D6C-926F-76ECC1B763E7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02.408" v="325" actId="1076"/>
          <ac:spMkLst>
            <pc:docMk/>
            <pc:sldMk cId="109857222" sldId="256"/>
            <ac:spMk id="14" creationId="{7D66D58D-8EB3-46F5-B2D5-57F56DF947C7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02.408" v="326" actId="1076"/>
          <ac:spMkLst>
            <pc:docMk/>
            <pc:sldMk cId="109857222" sldId="256"/>
            <ac:spMk id="15" creationId="{71DC7A34-AB38-4020-80BB-95463762FB0D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5:58:52.723" v="339" actId="1076"/>
          <ac:spMkLst>
            <pc:docMk/>
            <pc:sldMk cId="109857222" sldId="256"/>
            <ac:spMk id="16" creationId="{D634F991-B47B-4FEC-8D1E-B8188240D36F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0:22.195" v="369" actId="1076"/>
          <ac:spMkLst>
            <pc:docMk/>
            <pc:sldMk cId="109857222" sldId="256"/>
            <ac:spMk id="29" creationId="{EF138AAC-8452-409C-89AC-4B262DC43C0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3:18.313" v="419" actId="1076"/>
          <ac:spMkLst>
            <pc:docMk/>
            <pc:sldMk cId="109857222" sldId="256"/>
            <ac:spMk id="30" creationId="{BE0E81A2-560E-42A0-90D3-E2CD10A0AE66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0:45.009" v="379" actId="20577"/>
          <ac:spMkLst>
            <pc:docMk/>
            <pc:sldMk cId="109857222" sldId="256"/>
            <ac:spMk id="31" creationId="{DD2B4AB6-D049-4F0A-8BCB-88244D3B7B6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0:54.494" v="382" actId="20577"/>
          <ac:spMkLst>
            <pc:docMk/>
            <pc:sldMk cId="109857222" sldId="256"/>
            <ac:spMk id="32" creationId="{AA948120-C312-47CF-BDDB-CCAB5D5290B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1:04.104" v="386" actId="20577"/>
          <ac:spMkLst>
            <pc:docMk/>
            <pc:sldMk cId="109857222" sldId="256"/>
            <ac:spMk id="33" creationId="{701B2EEC-F3E7-4CF4-A362-B91147F8CC9E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1:13.354" v="390" actId="20577"/>
          <ac:spMkLst>
            <pc:docMk/>
            <pc:sldMk cId="109857222" sldId="256"/>
            <ac:spMk id="34" creationId="{4D22912A-0E7F-4868-AB87-E88C478CA4B5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1:27.808" v="394" actId="20577"/>
          <ac:spMkLst>
            <pc:docMk/>
            <pc:sldMk cId="109857222" sldId="256"/>
            <ac:spMk id="35" creationId="{3174E0B4-1C2C-4654-9854-D63FEC43CA22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1:36.668" v="398" actId="20577"/>
          <ac:spMkLst>
            <pc:docMk/>
            <pc:sldMk cId="109857222" sldId="256"/>
            <ac:spMk id="36" creationId="{5221C151-6C37-4910-847E-6F131A50FF90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1:52.825" v="401" actId="20577"/>
          <ac:spMkLst>
            <pc:docMk/>
            <pc:sldMk cId="109857222" sldId="256"/>
            <ac:spMk id="37" creationId="{FFA29EF1-0E9C-47C9-90E2-5CD9008D3BAB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2:11.825" v="404" actId="20577"/>
          <ac:spMkLst>
            <pc:docMk/>
            <pc:sldMk cId="109857222" sldId="256"/>
            <ac:spMk id="38" creationId="{A6694F9D-9E54-4934-A4F1-1B57B9213ECA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2:28.264" v="411" actId="20577"/>
          <ac:spMkLst>
            <pc:docMk/>
            <pc:sldMk cId="109857222" sldId="256"/>
            <ac:spMk id="39" creationId="{99CAB3AC-7D06-4C1D-8D0B-94D3D80622E4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0:01.597" v="495" actId="1076"/>
          <ac:spMkLst>
            <pc:docMk/>
            <pc:sldMk cId="109857222" sldId="256"/>
            <ac:spMk id="40" creationId="{9B8259BF-C5A4-4989-A6D2-6EAAA209DBE6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8:24.421" v="457" actId="20577"/>
          <ac:spMkLst>
            <pc:docMk/>
            <pc:sldMk cId="109857222" sldId="256"/>
            <ac:spMk id="45" creationId="{FFB23642-8ABC-4C05-BB45-E768EBAF4A8B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8:39.359" v="465" actId="20577"/>
          <ac:spMkLst>
            <pc:docMk/>
            <pc:sldMk cId="109857222" sldId="256"/>
            <ac:spMk id="46" creationId="{936E0BC9-9A0A-4A1E-9282-FD073C738C51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8:50.766" v="476" actId="14100"/>
          <ac:spMkLst>
            <pc:docMk/>
            <pc:sldMk cId="109857222" sldId="256"/>
            <ac:spMk id="47" creationId="{8C4ABA8C-7A09-4CE5-BE35-4B957EA4D5CE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9:03.329" v="479" actId="20577"/>
          <ac:spMkLst>
            <pc:docMk/>
            <pc:sldMk cId="109857222" sldId="256"/>
            <ac:spMk id="48" creationId="{A68D15B3-6190-438C-824B-4A509AEA34E0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09:19.111" v="485" actId="20577"/>
          <ac:spMkLst>
            <pc:docMk/>
            <pc:sldMk cId="109857222" sldId="256"/>
            <ac:spMk id="49" creationId="{3B64BDDC-D870-4DED-8ACB-FF7A744904EB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0:01.644" v="497" actId="1076"/>
          <ac:spMkLst>
            <pc:docMk/>
            <pc:sldMk cId="109857222" sldId="256"/>
            <ac:spMk id="51" creationId="{7B554AFF-BCE1-4748-8A1B-7B9B20B7A187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1:51.086" v="523" actId="1076"/>
          <ac:spMkLst>
            <pc:docMk/>
            <pc:sldMk cId="109857222" sldId="256"/>
            <ac:spMk id="52" creationId="{286C2E11-3F1D-4312-9D3A-46A92202C9A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7:10.113" v="660" actId="20577"/>
          <ac:spMkLst>
            <pc:docMk/>
            <pc:sldMk cId="109857222" sldId="256"/>
            <ac:spMk id="53" creationId="{31B4C9E8-AB18-4EB9-AE79-2488DA9B3453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5:06.283" v="581" actId="20577"/>
          <ac:spMkLst>
            <pc:docMk/>
            <pc:sldMk cId="109857222" sldId="256"/>
            <ac:spMk id="54" creationId="{FBBED2BA-6890-4ABD-A7C8-08B23060E85E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5:41.941" v="586" actId="20577"/>
          <ac:spMkLst>
            <pc:docMk/>
            <pc:sldMk cId="109857222" sldId="256"/>
            <ac:spMk id="55" creationId="{D2E475CC-E8ED-423B-A4A1-CBE79D2F8890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8:26.495" v="618" actId="14100"/>
          <ac:spMkLst>
            <pc:docMk/>
            <pc:sldMk cId="109857222" sldId="256"/>
            <ac:spMk id="56" creationId="{ED54B33F-76ED-48F7-B321-C8B7A8C456D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5:40.034" v="583" actId="20577"/>
          <ac:spMkLst>
            <pc:docMk/>
            <pc:sldMk cId="109857222" sldId="256"/>
            <ac:spMk id="57" creationId="{C1CB0581-6721-467F-BF00-6B01E759465F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5:32.659" v="582" actId="20577"/>
          <ac:spMkLst>
            <pc:docMk/>
            <pc:sldMk cId="109857222" sldId="256"/>
            <ac:spMk id="58" creationId="{8CA02F4F-08BC-4E0F-AD79-C1388DEF85E1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0:00.671" v="625" actId="20577"/>
          <ac:spMkLst>
            <pc:docMk/>
            <pc:sldMk cId="109857222" sldId="256"/>
            <ac:spMk id="59" creationId="{35EDB269-7D22-4208-BF96-62288CFF684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0:04.406" v="627" actId="20577"/>
          <ac:spMkLst>
            <pc:docMk/>
            <pc:sldMk cId="109857222" sldId="256"/>
            <ac:spMk id="60" creationId="{01844FC8-332F-4E92-9C20-85906F72FF4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9:44.295" v="624" actId="20577"/>
          <ac:spMkLst>
            <pc:docMk/>
            <pc:sldMk cId="109857222" sldId="256"/>
            <ac:spMk id="61" creationId="{3D202C1F-5578-4B2F-9208-AA98CC91031A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09.005" v="637" actId="20577"/>
          <ac:spMkLst>
            <pc:docMk/>
            <pc:sldMk cId="109857222" sldId="256"/>
            <ac:spMk id="62" creationId="{1D4FEC1E-03E9-410A-AFDA-DC66F7D4AFE2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19.037" v="639" actId="20577"/>
          <ac:spMkLst>
            <pc:docMk/>
            <pc:sldMk cId="109857222" sldId="256"/>
            <ac:spMk id="63" creationId="{2DF886A2-288B-4677-A1A9-FC0A9B4277B9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14.209" v="638" actId="20577"/>
          <ac:spMkLst>
            <pc:docMk/>
            <pc:sldMk cId="109857222" sldId="256"/>
            <ac:spMk id="64" creationId="{707B0E8A-686A-4C46-81A6-AA433866C6B5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23.162" v="640" actId="20577"/>
          <ac:spMkLst>
            <pc:docMk/>
            <pc:sldMk cId="109857222" sldId="256"/>
            <ac:spMk id="65" creationId="{961CA3B6-2513-43D6-AC59-6FDF391DC6AE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39.475" v="642" actId="20577"/>
          <ac:spMkLst>
            <pc:docMk/>
            <pc:sldMk cId="109857222" sldId="256"/>
            <ac:spMk id="66" creationId="{B7730497-3144-4E2C-89F0-B8493A4411D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27.350" v="641" actId="20577"/>
          <ac:spMkLst>
            <pc:docMk/>
            <pc:sldMk cId="109857222" sldId="256"/>
            <ac:spMk id="67" creationId="{AF0147A7-3111-4400-87E6-BC0EA626ECA1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2:06.599" v="636" actId="20577"/>
          <ac:spMkLst>
            <pc:docMk/>
            <pc:sldMk cId="109857222" sldId="256"/>
            <ac:spMk id="68" creationId="{C61015F1-40F3-42DB-A3BA-81C71CFD8D56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21.102" v="643" actId="20577"/>
          <ac:spMkLst>
            <pc:docMk/>
            <pc:sldMk cId="109857222" sldId="256"/>
            <ac:spMk id="69" creationId="{D6B824C6-D849-4821-AD45-798AFED62253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26.899" v="644" actId="20577"/>
          <ac:spMkLst>
            <pc:docMk/>
            <pc:sldMk cId="109857222" sldId="256"/>
            <ac:spMk id="70" creationId="{40FBDA88-FC0F-4622-BD0C-3C9663FD9A3F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31.353" v="645" actId="20577"/>
          <ac:spMkLst>
            <pc:docMk/>
            <pc:sldMk cId="109857222" sldId="256"/>
            <ac:spMk id="71" creationId="{84206508-027E-4535-B391-72DF5E21933A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38.056" v="646" actId="20577"/>
          <ac:spMkLst>
            <pc:docMk/>
            <pc:sldMk cId="109857222" sldId="256"/>
            <ac:spMk id="72" creationId="{550ED7DE-A78C-4CD6-B0E4-3D3BC5C381E6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48.916" v="649" actId="20577"/>
          <ac:spMkLst>
            <pc:docMk/>
            <pc:sldMk cId="109857222" sldId="256"/>
            <ac:spMk id="73" creationId="{EE136A2B-E8B2-4402-A8B3-D0EC73B0B4A2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3:59.588" v="651" actId="20577"/>
          <ac:spMkLst>
            <pc:docMk/>
            <pc:sldMk cId="109857222" sldId="256"/>
            <ac:spMk id="74" creationId="{08DDF92B-EE75-4FA9-B312-821BDE256524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0:31.266" v="628" actId="20577"/>
          <ac:spMkLst>
            <pc:docMk/>
            <pc:sldMk cId="109857222" sldId="256"/>
            <ac:spMk id="75" creationId="{B0E8257C-9B67-4E3F-B878-A2CBD125718C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0:56.033" v="630" actId="20577"/>
          <ac:spMkLst>
            <pc:docMk/>
            <pc:sldMk cId="109857222" sldId="256"/>
            <ac:spMk id="76" creationId="{136E3A35-6E24-4B91-80CD-328C3D198BB8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4:35.340" v="656" actId="1076"/>
          <ac:spMkLst>
            <pc:docMk/>
            <pc:sldMk cId="109857222" sldId="256"/>
            <ac:spMk id="77" creationId="{C6DB38C0-49EB-4D9E-8F8D-3F7090AE712D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1:36.879" v="634" actId="1076"/>
          <ac:spMkLst>
            <pc:docMk/>
            <pc:sldMk cId="109857222" sldId="256"/>
            <ac:spMk id="78" creationId="{289730A5-853B-4005-B041-407C2FA9074D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1:34.629" v="633" actId="1076"/>
          <ac:spMkLst>
            <pc:docMk/>
            <pc:sldMk cId="109857222" sldId="256"/>
            <ac:spMk id="79" creationId="{E2463F7A-513C-4ACC-9F36-63CF6D4E6DEF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8:53.902" v="620" actId="20577"/>
          <ac:spMkLst>
            <pc:docMk/>
            <pc:sldMk cId="109857222" sldId="256"/>
            <ac:spMk id="80" creationId="{2709BA61-F8F6-4191-98AB-0EC928E68A7B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4:19.355" v="654" actId="1076"/>
          <ac:spMkLst>
            <pc:docMk/>
            <pc:sldMk cId="109857222" sldId="256"/>
            <ac:spMk id="81" creationId="{6514793E-DAC4-4ED3-8652-BBF442CC373A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27:07.628" v="658" actId="20577"/>
          <ac:spMkLst>
            <pc:docMk/>
            <pc:sldMk cId="109857222" sldId="256"/>
            <ac:spMk id="83" creationId="{5C713404-55F5-46A5-90C9-F77DD0722B4D}"/>
          </ac:spMkLst>
        </pc:spChg>
        <pc:spChg chg="add mod">
          <ac:chgData name="Blindback Sgt TJ@21 AC&amp;W Sqn CADS Ops@Defence O365" userId="S::timothy.blindback@ecn.forces.gc.ca::2699d6b2-7bae-42be-83da-ef360de0bb01" providerId="AD" clId="Web-{BDB331E6-D337-4703-B6EE-E8E5583F8DD9}" dt="2021-02-11T16:18:16.745" v="613" actId="14100"/>
          <ac:spMkLst>
            <pc:docMk/>
            <pc:sldMk cId="109857222" sldId="256"/>
            <ac:spMk id="84" creationId="{BE6104EE-701E-4555-96B3-0F1F2232D264}"/>
          </ac:spMkLst>
        </pc:sp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5:58:34.769" v="331" actId="14100"/>
          <ac:cxnSpMkLst>
            <pc:docMk/>
            <pc:sldMk cId="109857222" sldId="256"/>
            <ac:cxnSpMk id="17" creationId="{01D6143F-61B7-4676-9355-CA6F6D305E5E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5:58:40.175" v="333" actId="1076"/>
          <ac:cxnSpMkLst>
            <pc:docMk/>
            <pc:sldMk cId="109857222" sldId="256"/>
            <ac:cxnSpMk id="18" creationId="{A6C95BFF-38EF-47EA-BB95-40206CDF55B5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5:58:44.738" v="335" actId="1076"/>
          <ac:cxnSpMkLst>
            <pc:docMk/>
            <pc:sldMk cId="109857222" sldId="256"/>
            <ac:cxnSpMk id="19" creationId="{628E27FB-885F-4863-8F67-2AF14B8047D4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5:58:49.473" v="337" actId="1076"/>
          <ac:cxnSpMkLst>
            <pc:docMk/>
            <pc:sldMk cId="109857222" sldId="256"/>
            <ac:cxnSpMk id="20" creationId="{234E7929-998D-4A1C-87C4-C18B6A25D0DF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10:07.566" v="498" actId="14100"/>
          <ac:cxnSpMkLst>
            <pc:docMk/>
            <pc:sldMk cId="109857222" sldId="256"/>
            <ac:cxnSpMk id="21" creationId="{8A96ED5D-F6D5-4CC6-A673-FD1E494A1C86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12:40.276" v="538" actId="14100"/>
          <ac:cxnSpMkLst>
            <pc:docMk/>
            <pc:sldMk cId="109857222" sldId="256"/>
            <ac:cxnSpMk id="22" creationId="{EE30A6DF-5140-46D3-9E55-4D91F9C0B590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25.657" v="420"/>
          <ac:cxnSpMkLst>
            <pc:docMk/>
            <pc:sldMk cId="109857222" sldId="256"/>
            <ac:cxnSpMk id="23" creationId="{BB6BF381-AE84-4927-B704-E3DC56D6420A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29.282" v="421"/>
          <ac:cxnSpMkLst>
            <pc:docMk/>
            <pc:sldMk cId="109857222" sldId="256"/>
            <ac:cxnSpMk id="24" creationId="{962BD8F5-55D2-45D9-854D-9E7A62F9EE20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32.860" v="422"/>
          <ac:cxnSpMkLst>
            <pc:docMk/>
            <pc:sldMk cId="109857222" sldId="256"/>
            <ac:cxnSpMk id="25" creationId="{B637041F-CFA4-453F-BEBA-0156D751F0AE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35.720" v="423"/>
          <ac:cxnSpMkLst>
            <pc:docMk/>
            <pc:sldMk cId="109857222" sldId="256"/>
            <ac:cxnSpMk id="26" creationId="{399F561E-252F-4A05-9056-7B074EFB1F69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38.642" v="424"/>
          <ac:cxnSpMkLst>
            <pc:docMk/>
            <pc:sldMk cId="109857222" sldId="256"/>
            <ac:cxnSpMk id="27" creationId="{15B8AD5E-0715-4347-94A1-7970B0A9C210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3:42.314" v="425"/>
          <ac:cxnSpMkLst>
            <pc:docMk/>
            <pc:sldMk cId="109857222" sldId="256"/>
            <ac:cxnSpMk id="28" creationId="{5D507EC5-B1C5-469F-9F91-D3A2A1B1CC6E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8:05.545" v="445" actId="1076"/>
          <ac:cxnSpMkLst>
            <pc:docMk/>
            <pc:sldMk cId="109857222" sldId="256"/>
            <ac:cxnSpMk id="41" creationId="{EFF154FE-FEEF-4C4F-91F2-151973C2CE29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6:04.274" v="433" actId="14100"/>
          <ac:cxnSpMkLst>
            <pc:docMk/>
            <pc:sldMk cId="109857222" sldId="256"/>
            <ac:cxnSpMk id="42" creationId="{F6DB6E53-40A3-425F-B92F-7F4995E0CDC6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7:51.904" v="441"/>
          <ac:cxnSpMkLst>
            <pc:docMk/>
            <pc:sldMk cId="109857222" sldId="256"/>
            <ac:cxnSpMk id="43" creationId="{8F39CB15-E45B-4FCC-837F-8E3358FB65A8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08:01.779" v="444" actId="14100"/>
          <ac:cxnSpMkLst>
            <pc:docMk/>
            <pc:sldMk cId="109857222" sldId="256"/>
            <ac:cxnSpMk id="44" creationId="{E39A4415-C796-4B1C-9AC9-64DEEE8BD118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10:01.613" v="496" actId="1076"/>
          <ac:cxnSpMkLst>
            <pc:docMk/>
            <pc:sldMk cId="109857222" sldId="256"/>
            <ac:cxnSpMk id="50" creationId="{D23B7937-23A1-4310-AAE8-BF9A29A90043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BDB331E6-D337-4703-B6EE-E8E5583F8DD9}" dt="2021-02-11T16:16:54.663" v="601" actId="1076"/>
          <ac:cxnSpMkLst>
            <pc:docMk/>
            <pc:sldMk cId="109857222" sldId="256"/>
            <ac:cxnSpMk id="82" creationId="{023372D6-EEDB-412D-9202-485C5C3B5E7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C7831EE-604E-40BF-8165-1D528CB50688}"/>
              </a:ext>
            </a:extLst>
          </p:cNvPr>
          <p:cNvSpPr/>
          <p:nvPr/>
        </p:nvSpPr>
        <p:spPr>
          <a:xfrm>
            <a:off x="3527235" y="1273366"/>
            <a:ext cx="2148288" cy="3672288"/>
          </a:xfrm>
          <a:prstGeom prst="roundRect">
            <a:avLst/>
          </a:prstGeom>
          <a:solidFill>
            <a:srgbClr val="A200FF">
              <a:alpha val="4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alibri"/>
              </a:rPr>
              <a:t>JICC</a:t>
            </a:r>
          </a:p>
          <a:p>
            <a:pPr algn="ctr"/>
            <a:r>
              <a:rPr lang="en-US" sz="1200" dirty="0">
                <a:cs typeface="Calibri"/>
              </a:rPr>
              <a:t>192.168.10.35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37C1CA-5A8B-4233-9D6F-ABA79171B135}"/>
              </a:ext>
            </a:extLst>
          </p:cNvPr>
          <p:cNvSpPr/>
          <p:nvPr/>
        </p:nvSpPr>
        <p:spPr>
          <a:xfrm>
            <a:off x="1011716" y="3899053"/>
            <a:ext cx="1514819" cy="111086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dirty="0">
                <a:cs typeface="Calibri"/>
              </a:rPr>
              <a:t>4 Regt</a:t>
            </a:r>
            <a:endParaRPr lang="en-US"/>
          </a:p>
          <a:p>
            <a:r>
              <a:rPr lang="en-US" sz="1200" dirty="0">
                <a:cs typeface="Calibri"/>
              </a:rPr>
              <a:t>192.168.10.10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445B231-F5D3-4231-B46A-811C317BA4E5}"/>
              </a:ext>
            </a:extLst>
          </p:cNvPr>
          <p:cNvSpPr/>
          <p:nvPr/>
        </p:nvSpPr>
        <p:spPr>
          <a:xfrm>
            <a:off x="1020897" y="1337631"/>
            <a:ext cx="1505638" cy="106496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dirty="0">
                <a:cs typeface="Calibri"/>
              </a:rPr>
              <a:t>CADS</a:t>
            </a:r>
            <a:endParaRPr lang="en-US"/>
          </a:p>
          <a:p>
            <a:r>
              <a:rPr lang="en-US" sz="1200" dirty="0">
                <a:cs typeface="Calibri"/>
              </a:rPr>
              <a:t>192.168.10.4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50BD53B-5185-4E14-B49D-CB47894F65DE}"/>
              </a:ext>
            </a:extLst>
          </p:cNvPr>
          <p:cNvSpPr/>
          <p:nvPr/>
        </p:nvSpPr>
        <p:spPr>
          <a:xfrm>
            <a:off x="6703765" y="1291727"/>
            <a:ext cx="1735156" cy="104660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DMSC E</a:t>
            </a:r>
          </a:p>
          <a:p>
            <a:pPr algn="ctr"/>
            <a:r>
              <a:rPr lang="en-US" sz="1200" dirty="0">
                <a:cs typeface="Calibri"/>
              </a:rPr>
              <a:t>192.168.10.2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C9AEFF0-5F77-480E-956B-9126427327F8}"/>
              </a:ext>
            </a:extLst>
          </p:cNvPr>
          <p:cNvSpPr/>
          <p:nvPr/>
        </p:nvSpPr>
        <p:spPr>
          <a:xfrm>
            <a:off x="6703765" y="3137053"/>
            <a:ext cx="1588264" cy="3047999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RJOC A</a:t>
            </a:r>
          </a:p>
          <a:p>
            <a:pPr algn="ctr"/>
            <a:r>
              <a:rPr lang="en-US" sz="1200" dirty="0">
                <a:cs typeface="Calibri"/>
              </a:rPr>
              <a:t>192.168.10.9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C5A02A7-ADC6-4705-86A9-DFEA5DFB8D33}"/>
              </a:ext>
            </a:extLst>
          </p:cNvPr>
          <p:cNvSpPr/>
          <p:nvPr/>
        </p:nvSpPr>
        <p:spPr>
          <a:xfrm>
            <a:off x="9237644" y="437920"/>
            <a:ext cx="1505638" cy="106496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CP 140</a:t>
            </a:r>
          </a:p>
          <a:p>
            <a:pPr algn="ctr"/>
            <a:r>
              <a:rPr lang="en-US" sz="1200" dirty="0">
                <a:cs typeface="Calibri"/>
              </a:rPr>
              <a:t>192.168.10.1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D07D193-F72C-4DCB-87B2-E17FFA0D23F0}"/>
              </a:ext>
            </a:extLst>
          </p:cNvPr>
          <p:cNvSpPr/>
          <p:nvPr/>
        </p:nvSpPr>
        <p:spPr>
          <a:xfrm>
            <a:off x="9687499" y="3137052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FREDERICTON 192.168.10.5</a:t>
            </a:r>
            <a:endParaRPr lang="en-US" sz="1200">
              <a:cs typeface="Calibri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A14C145-CA8C-4170-890A-0DC1567DDD88}"/>
              </a:ext>
            </a:extLst>
          </p:cNvPr>
          <p:cNvSpPr/>
          <p:nvPr/>
        </p:nvSpPr>
        <p:spPr>
          <a:xfrm>
            <a:off x="9687498" y="3651172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VILLE DE QUEBEC 192.168.10.6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99893CA-39C0-4A3C-AC3D-E340C6D0AC3C}"/>
              </a:ext>
            </a:extLst>
          </p:cNvPr>
          <p:cNvSpPr/>
          <p:nvPr/>
        </p:nvSpPr>
        <p:spPr>
          <a:xfrm>
            <a:off x="9687499" y="4202016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ST. JOHN'S 192.168.10.7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FD5BEE2-F2D7-4D6C-926F-76ECC1B763E7}"/>
              </a:ext>
            </a:extLst>
          </p:cNvPr>
          <p:cNvSpPr/>
          <p:nvPr/>
        </p:nvSpPr>
        <p:spPr>
          <a:xfrm>
            <a:off x="9687498" y="4771220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MONTREAL 192.168.10.8</a:t>
            </a:r>
            <a:endParaRPr lang="en-US" sz="1200">
              <a:cs typeface="Calibri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D66D58D-8EB3-46F5-B2D5-57F56DF947C7}"/>
              </a:ext>
            </a:extLst>
          </p:cNvPr>
          <p:cNvSpPr/>
          <p:nvPr/>
        </p:nvSpPr>
        <p:spPr>
          <a:xfrm>
            <a:off x="9687499" y="5322064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SHAWINIGAN 192.168.10.11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1DC7A34-AB38-4020-80BB-95463762FB0D}"/>
              </a:ext>
            </a:extLst>
          </p:cNvPr>
          <p:cNvSpPr/>
          <p:nvPr/>
        </p:nvSpPr>
        <p:spPr>
          <a:xfrm>
            <a:off x="9687498" y="5872907"/>
            <a:ext cx="2276819" cy="31214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dirty="0">
                <a:cs typeface="Calibri"/>
              </a:rPr>
              <a:t>GLACE BAY 192.168.10.12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634F991-B47B-4FEC-8D1E-B8188240D36F}"/>
              </a:ext>
            </a:extLst>
          </p:cNvPr>
          <p:cNvSpPr/>
          <p:nvPr/>
        </p:nvSpPr>
        <p:spPr>
          <a:xfrm>
            <a:off x="3912824" y="5680113"/>
            <a:ext cx="1514819" cy="111086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12 ER</a:t>
            </a:r>
          </a:p>
          <a:p>
            <a:pPr algn="ctr"/>
            <a:r>
              <a:rPr lang="en-US" sz="1200" dirty="0">
                <a:cs typeface="Calibri"/>
              </a:rPr>
              <a:t>192.168.10.3</a:t>
            </a:r>
            <a:endParaRPr lang="en-US" dirty="0">
              <a:cs typeface="Calibri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D6143F-61B7-4676-9355-CA6F6D305E5E}"/>
              </a:ext>
            </a:extLst>
          </p:cNvPr>
          <p:cNvCxnSpPr/>
          <p:nvPr/>
        </p:nvCxnSpPr>
        <p:spPr>
          <a:xfrm>
            <a:off x="5680687" y="4399974"/>
            <a:ext cx="1024567" cy="55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C95BFF-38EF-47EA-BB95-40206CDF55B5}"/>
              </a:ext>
            </a:extLst>
          </p:cNvPr>
          <p:cNvCxnSpPr>
            <a:cxnSpLocks/>
          </p:cNvCxnSpPr>
          <p:nvPr/>
        </p:nvCxnSpPr>
        <p:spPr>
          <a:xfrm>
            <a:off x="5671506" y="1847732"/>
            <a:ext cx="1024567" cy="55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8E27FB-885F-4863-8F67-2AF14B8047D4}"/>
              </a:ext>
            </a:extLst>
          </p:cNvPr>
          <p:cNvCxnSpPr>
            <a:cxnSpLocks/>
          </p:cNvCxnSpPr>
          <p:nvPr/>
        </p:nvCxnSpPr>
        <p:spPr>
          <a:xfrm>
            <a:off x="2504157" y="1866094"/>
            <a:ext cx="1024567" cy="55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34E7929-998D-4A1C-87C4-C18B6A25D0DF}"/>
              </a:ext>
            </a:extLst>
          </p:cNvPr>
          <p:cNvCxnSpPr>
            <a:cxnSpLocks/>
          </p:cNvCxnSpPr>
          <p:nvPr/>
        </p:nvCxnSpPr>
        <p:spPr>
          <a:xfrm>
            <a:off x="2504156" y="4399973"/>
            <a:ext cx="1024567" cy="55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A96ED5D-F6D5-4CC6-A673-FD1E494A1C86}"/>
              </a:ext>
            </a:extLst>
          </p:cNvPr>
          <p:cNvCxnSpPr>
            <a:cxnSpLocks/>
          </p:cNvCxnSpPr>
          <p:nvPr/>
        </p:nvCxnSpPr>
        <p:spPr>
          <a:xfrm flipV="1">
            <a:off x="4780977" y="4928785"/>
            <a:ext cx="14687" cy="7381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E30A6DF-5140-46D3-9E55-4D91F9C0B590}"/>
              </a:ext>
            </a:extLst>
          </p:cNvPr>
          <p:cNvCxnSpPr>
            <a:cxnSpLocks/>
          </p:cNvCxnSpPr>
          <p:nvPr/>
        </p:nvCxnSpPr>
        <p:spPr>
          <a:xfrm flipV="1">
            <a:off x="8444083" y="1339121"/>
            <a:ext cx="795049" cy="22033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B6BF381-AE84-4927-B704-E3DC56D6420A}"/>
              </a:ext>
            </a:extLst>
          </p:cNvPr>
          <p:cNvCxnSpPr>
            <a:cxnSpLocks/>
          </p:cNvCxnSpPr>
          <p:nvPr/>
        </p:nvCxnSpPr>
        <p:spPr>
          <a:xfrm>
            <a:off x="8297193" y="3279926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62BD8F5-55D2-45D9-854D-9E7A62F9EE20}"/>
              </a:ext>
            </a:extLst>
          </p:cNvPr>
          <p:cNvCxnSpPr>
            <a:cxnSpLocks/>
          </p:cNvCxnSpPr>
          <p:nvPr/>
        </p:nvCxnSpPr>
        <p:spPr>
          <a:xfrm>
            <a:off x="8324735" y="3794046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637041F-CFA4-453F-BEBA-0156D751F0AE}"/>
              </a:ext>
            </a:extLst>
          </p:cNvPr>
          <p:cNvCxnSpPr>
            <a:cxnSpLocks/>
          </p:cNvCxnSpPr>
          <p:nvPr/>
        </p:nvCxnSpPr>
        <p:spPr>
          <a:xfrm>
            <a:off x="8297193" y="4344890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9F561E-252F-4A05-9056-7B074EFB1F69}"/>
              </a:ext>
            </a:extLst>
          </p:cNvPr>
          <p:cNvCxnSpPr>
            <a:cxnSpLocks/>
          </p:cNvCxnSpPr>
          <p:nvPr/>
        </p:nvCxnSpPr>
        <p:spPr>
          <a:xfrm>
            <a:off x="8324735" y="4914094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B8AD5E-0715-4347-94A1-7970B0A9C210}"/>
              </a:ext>
            </a:extLst>
          </p:cNvPr>
          <p:cNvCxnSpPr>
            <a:cxnSpLocks/>
          </p:cNvCxnSpPr>
          <p:nvPr/>
        </p:nvCxnSpPr>
        <p:spPr>
          <a:xfrm>
            <a:off x="8324735" y="5464938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D507EC5-B1C5-469F-9F91-D3A2A1B1CC6E}"/>
              </a:ext>
            </a:extLst>
          </p:cNvPr>
          <p:cNvCxnSpPr>
            <a:cxnSpLocks/>
          </p:cNvCxnSpPr>
          <p:nvPr/>
        </p:nvCxnSpPr>
        <p:spPr>
          <a:xfrm>
            <a:off x="8297192" y="6015781"/>
            <a:ext cx="1364253" cy="1468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F138AAC-8452-409C-89AC-4B262DC43C0C}"/>
              </a:ext>
            </a:extLst>
          </p:cNvPr>
          <p:cNvSpPr txBox="1"/>
          <p:nvPr/>
        </p:nvSpPr>
        <p:spPr>
          <a:xfrm>
            <a:off x="5836415" y="1622462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2001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0E81A2-560E-42A0-90D3-E2CD10A0AE66}"/>
              </a:ext>
            </a:extLst>
          </p:cNvPr>
          <p:cNvSpPr txBox="1"/>
          <p:nvPr/>
        </p:nvSpPr>
        <p:spPr>
          <a:xfrm>
            <a:off x="8324390" y="1089979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2002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2B4AB6-D049-4F0A-8BCB-88244D3B7B6C}"/>
              </a:ext>
            </a:extLst>
          </p:cNvPr>
          <p:cNvSpPr txBox="1"/>
          <p:nvPr/>
        </p:nvSpPr>
        <p:spPr>
          <a:xfrm>
            <a:off x="8654895" y="3045472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9003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948120-C312-47CF-BDDB-CCAB5D5290B8}"/>
              </a:ext>
            </a:extLst>
          </p:cNvPr>
          <p:cNvSpPr txBox="1"/>
          <p:nvPr/>
        </p:nvSpPr>
        <p:spPr>
          <a:xfrm>
            <a:off x="8654894" y="3559592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9005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1B2EEC-F3E7-4CF4-A362-B91147F8CC9E}"/>
              </a:ext>
            </a:extLst>
          </p:cNvPr>
          <p:cNvSpPr txBox="1"/>
          <p:nvPr/>
        </p:nvSpPr>
        <p:spPr>
          <a:xfrm>
            <a:off x="8654893" y="4156338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9004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22912A-0E7F-4868-AB87-E88C478CA4B5}"/>
              </a:ext>
            </a:extLst>
          </p:cNvPr>
          <p:cNvSpPr txBox="1"/>
          <p:nvPr/>
        </p:nvSpPr>
        <p:spPr>
          <a:xfrm>
            <a:off x="8654892" y="4698000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9006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74E0B4-1C2C-4654-9854-D63FEC43CA22}"/>
              </a:ext>
            </a:extLst>
          </p:cNvPr>
          <p:cNvSpPr txBox="1"/>
          <p:nvPr/>
        </p:nvSpPr>
        <p:spPr>
          <a:xfrm>
            <a:off x="8654891" y="5285566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9007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21C151-6C37-4910-847E-6F131A50FF90}"/>
              </a:ext>
            </a:extLst>
          </p:cNvPr>
          <p:cNvSpPr txBox="1"/>
          <p:nvPr/>
        </p:nvSpPr>
        <p:spPr>
          <a:xfrm>
            <a:off x="8654890" y="5836409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9002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A29EF1-0E9C-47C9-90E2-5CD9008D3BAB}"/>
              </a:ext>
            </a:extLst>
          </p:cNvPr>
          <p:cNvSpPr txBox="1"/>
          <p:nvPr/>
        </p:nvSpPr>
        <p:spPr>
          <a:xfrm>
            <a:off x="5836412" y="4174700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9001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6694F9D-9E54-4934-A4F1-1B57B9213ECA}"/>
              </a:ext>
            </a:extLst>
          </p:cNvPr>
          <p:cNvSpPr txBox="1"/>
          <p:nvPr/>
        </p:nvSpPr>
        <p:spPr>
          <a:xfrm>
            <a:off x="2696604" y="1622458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4001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CAB3AC-7D06-4C1D-8D0B-94D3D80622E4}"/>
              </a:ext>
            </a:extLst>
          </p:cNvPr>
          <p:cNvSpPr txBox="1"/>
          <p:nvPr/>
        </p:nvSpPr>
        <p:spPr>
          <a:xfrm>
            <a:off x="2669061" y="4156337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10001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8259BF-C5A4-4989-A6D2-6EAAA209DBE6}"/>
              </a:ext>
            </a:extLst>
          </p:cNvPr>
          <p:cNvSpPr txBox="1"/>
          <p:nvPr/>
        </p:nvSpPr>
        <p:spPr>
          <a:xfrm>
            <a:off x="4835712" y="5202939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3001</a:t>
            </a:r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FF154FE-FEEF-4C4F-91F2-151973C2CE29}"/>
              </a:ext>
            </a:extLst>
          </p:cNvPr>
          <p:cNvCxnSpPr>
            <a:cxnSpLocks/>
          </p:cNvCxnSpPr>
          <p:nvPr/>
        </p:nvCxnSpPr>
        <p:spPr>
          <a:xfrm>
            <a:off x="291601" y="663419"/>
            <a:ext cx="593073" cy="5509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6DB6E53-40A3-425F-B92F-7F4995E0CDC6}"/>
              </a:ext>
            </a:extLst>
          </p:cNvPr>
          <p:cNvCxnSpPr>
            <a:cxnSpLocks/>
          </p:cNvCxnSpPr>
          <p:nvPr/>
        </p:nvCxnSpPr>
        <p:spPr>
          <a:xfrm flipV="1">
            <a:off x="291602" y="880085"/>
            <a:ext cx="593073" cy="367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F39CB15-E45B-4FCC-837F-8E3358FB65A8}"/>
              </a:ext>
            </a:extLst>
          </p:cNvPr>
          <p:cNvCxnSpPr>
            <a:cxnSpLocks/>
          </p:cNvCxnSpPr>
          <p:nvPr/>
        </p:nvCxnSpPr>
        <p:spPr>
          <a:xfrm>
            <a:off x="2504154" y="2187417"/>
            <a:ext cx="1024568" cy="55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39A4415-C796-4B1C-9AC9-64DEEE8BD118}"/>
              </a:ext>
            </a:extLst>
          </p:cNvPr>
          <p:cNvCxnSpPr>
            <a:cxnSpLocks/>
          </p:cNvCxnSpPr>
          <p:nvPr/>
        </p:nvCxnSpPr>
        <p:spPr>
          <a:xfrm flipV="1">
            <a:off x="291599" y="1127963"/>
            <a:ext cx="593075" cy="367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FB23642-8ABC-4C05-BB45-E768EBAF4A8B}"/>
              </a:ext>
            </a:extLst>
          </p:cNvPr>
          <p:cNvSpPr txBox="1"/>
          <p:nvPr/>
        </p:nvSpPr>
        <p:spPr>
          <a:xfrm>
            <a:off x="337158" y="309614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 u="sng" dirty="0"/>
              <a:t>Legend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36E0BC9-9A0A-4A1E-9282-FD073C738C51}"/>
              </a:ext>
            </a:extLst>
          </p:cNvPr>
          <p:cNvSpPr txBox="1"/>
          <p:nvPr/>
        </p:nvSpPr>
        <p:spPr>
          <a:xfrm>
            <a:off x="860459" y="548313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cs typeface="Calibri"/>
              </a:rPr>
              <a:t>JREAP C UDP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4ABA8C-7A09-4CE5-BE35-4B957EA4D5CE}"/>
              </a:ext>
            </a:extLst>
          </p:cNvPr>
          <p:cNvSpPr txBox="1"/>
          <p:nvPr/>
        </p:nvSpPr>
        <p:spPr>
          <a:xfrm>
            <a:off x="878819" y="759469"/>
            <a:ext cx="104476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cs typeface="Calibri"/>
              </a:rPr>
              <a:t>JREAP C TCP/IP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68D15B3-6190-438C-824B-4A509AEA34E0}"/>
              </a:ext>
            </a:extLst>
          </p:cNvPr>
          <p:cNvSpPr txBox="1"/>
          <p:nvPr/>
        </p:nvSpPr>
        <p:spPr>
          <a:xfrm>
            <a:off x="878818" y="1007348"/>
            <a:ext cx="104476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cs typeface="Calibri"/>
              </a:rPr>
              <a:t>JREAP B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64BDDC-D870-4DED-8ACB-FF7A744904EB}"/>
              </a:ext>
            </a:extLst>
          </p:cNvPr>
          <p:cNvSpPr txBox="1"/>
          <p:nvPr/>
        </p:nvSpPr>
        <p:spPr>
          <a:xfrm>
            <a:off x="2696603" y="2154939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9600 baud</a:t>
            </a:r>
            <a:endParaRPr lang="en-US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23B7937-23A1-4310-AAE8-BF9A29A90043}"/>
              </a:ext>
            </a:extLst>
          </p:cNvPr>
          <p:cNvCxnSpPr>
            <a:cxnSpLocks/>
          </p:cNvCxnSpPr>
          <p:nvPr/>
        </p:nvCxnSpPr>
        <p:spPr>
          <a:xfrm flipH="1">
            <a:off x="4410071" y="4950814"/>
            <a:ext cx="3672" cy="72160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B554AFF-BCE1-4748-8A1B-7B9B20B7A187}"/>
              </a:ext>
            </a:extLst>
          </p:cNvPr>
          <p:cNvSpPr txBox="1"/>
          <p:nvPr/>
        </p:nvSpPr>
        <p:spPr>
          <a:xfrm>
            <a:off x="3660578" y="5202938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9600 baud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86C2E11-3F1D-4312-9D3A-46A92202C9AC}"/>
              </a:ext>
            </a:extLst>
          </p:cNvPr>
          <p:cNvSpPr txBox="1"/>
          <p:nvPr/>
        </p:nvSpPr>
        <p:spPr>
          <a:xfrm>
            <a:off x="5129495" y="1732626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200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B4C9E8-AB18-4EB9-AE79-2488DA9B3453}"/>
              </a:ext>
            </a:extLst>
          </p:cNvPr>
          <p:cNvSpPr txBox="1"/>
          <p:nvPr/>
        </p:nvSpPr>
        <p:spPr>
          <a:xfrm>
            <a:off x="5129495" y="4284866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BED2BA-6890-4ABD-A7C8-08B23060E85E}"/>
              </a:ext>
            </a:extLst>
          </p:cNvPr>
          <p:cNvSpPr txBox="1"/>
          <p:nvPr/>
        </p:nvSpPr>
        <p:spPr>
          <a:xfrm>
            <a:off x="4541929" y="4734722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300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E475CC-E8ED-423B-A4A1-CBE79D2F8890}"/>
              </a:ext>
            </a:extLst>
          </p:cNvPr>
          <p:cNvSpPr txBox="1"/>
          <p:nvPr/>
        </p:nvSpPr>
        <p:spPr>
          <a:xfrm>
            <a:off x="3954362" y="4743902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301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4B33F-76ED-48F7-B321-C8B7A8C456DC}"/>
              </a:ext>
            </a:extLst>
          </p:cNvPr>
          <p:cNvSpPr txBox="1"/>
          <p:nvPr/>
        </p:nvSpPr>
        <p:spPr>
          <a:xfrm>
            <a:off x="3495325" y="4284867"/>
            <a:ext cx="686717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1000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CB0581-6721-467F-BF00-6B01E759465F}"/>
              </a:ext>
            </a:extLst>
          </p:cNvPr>
          <p:cNvSpPr txBox="1"/>
          <p:nvPr/>
        </p:nvSpPr>
        <p:spPr>
          <a:xfrm>
            <a:off x="3486145" y="2090673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401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A02F4F-08BC-4E0F-AD79-C1388DEF85E1}"/>
              </a:ext>
            </a:extLst>
          </p:cNvPr>
          <p:cNvSpPr txBox="1"/>
          <p:nvPr/>
        </p:nvSpPr>
        <p:spPr>
          <a:xfrm>
            <a:off x="3495326" y="1760168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400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5EDB269-7D22-4208-BF96-62288CFF6848}"/>
              </a:ext>
            </a:extLst>
          </p:cNvPr>
          <p:cNvSpPr txBox="1"/>
          <p:nvPr/>
        </p:nvSpPr>
        <p:spPr>
          <a:xfrm>
            <a:off x="6653494" y="1741806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844FC8-332F-4E92-9C20-85906F72FF48}"/>
              </a:ext>
            </a:extLst>
          </p:cNvPr>
          <p:cNvSpPr txBox="1"/>
          <p:nvPr/>
        </p:nvSpPr>
        <p:spPr>
          <a:xfrm>
            <a:off x="7883710" y="1347034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D202C1F-5578-4B2F-9208-AA98CC91031A}"/>
              </a:ext>
            </a:extLst>
          </p:cNvPr>
          <p:cNvSpPr txBox="1"/>
          <p:nvPr/>
        </p:nvSpPr>
        <p:spPr>
          <a:xfrm>
            <a:off x="9205734" y="1218503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D4FEC1E-03E9-410A-AFDA-DC66F7D4AFE2}"/>
              </a:ext>
            </a:extLst>
          </p:cNvPr>
          <p:cNvSpPr txBox="1"/>
          <p:nvPr/>
        </p:nvSpPr>
        <p:spPr>
          <a:xfrm>
            <a:off x="7700095" y="3164817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F886A2-288B-4677-A1A9-FC0A9B4277B9}"/>
              </a:ext>
            </a:extLst>
          </p:cNvPr>
          <p:cNvSpPr txBox="1"/>
          <p:nvPr/>
        </p:nvSpPr>
        <p:spPr>
          <a:xfrm>
            <a:off x="7736818" y="3651395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07B0E8A-686A-4C46-81A6-AA433866C6B5}"/>
              </a:ext>
            </a:extLst>
          </p:cNvPr>
          <p:cNvSpPr txBox="1"/>
          <p:nvPr/>
        </p:nvSpPr>
        <p:spPr>
          <a:xfrm>
            <a:off x="7736818" y="4202239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61CA3B6-2513-43D6-AC59-6FDF391DC6AE}"/>
              </a:ext>
            </a:extLst>
          </p:cNvPr>
          <p:cNvSpPr txBox="1"/>
          <p:nvPr/>
        </p:nvSpPr>
        <p:spPr>
          <a:xfrm>
            <a:off x="7764360" y="4808166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7730497-3144-4E2C-89F0-B8493A4411DC}"/>
              </a:ext>
            </a:extLst>
          </p:cNvPr>
          <p:cNvSpPr txBox="1"/>
          <p:nvPr/>
        </p:nvSpPr>
        <p:spPr>
          <a:xfrm>
            <a:off x="7736818" y="5873130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F0147A7-3111-4400-87E6-BC0EA626ECA1}"/>
              </a:ext>
            </a:extLst>
          </p:cNvPr>
          <p:cNvSpPr txBox="1"/>
          <p:nvPr/>
        </p:nvSpPr>
        <p:spPr>
          <a:xfrm>
            <a:off x="7736817" y="5349829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61015F1-40F3-42DB-A3BA-81C71CFD8D56}"/>
              </a:ext>
            </a:extLst>
          </p:cNvPr>
          <p:cNvSpPr txBox="1"/>
          <p:nvPr/>
        </p:nvSpPr>
        <p:spPr>
          <a:xfrm>
            <a:off x="6690215" y="4303226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B824C6-D849-4821-AD45-798AFED62253}"/>
              </a:ext>
            </a:extLst>
          </p:cNvPr>
          <p:cNvSpPr txBox="1"/>
          <p:nvPr/>
        </p:nvSpPr>
        <p:spPr>
          <a:xfrm>
            <a:off x="9618866" y="3293347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50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0FBDA88-FC0F-4622-BD0C-3C9663FD9A3F}"/>
              </a:ext>
            </a:extLst>
          </p:cNvPr>
          <p:cNvSpPr txBox="1"/>
          <p:nvPr/>
        </p:nvSpPr>
        <p:spPr>
          <a:xfrm>
            <a:off x="9618865" y="3807467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60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4206508-027E-4535-B391-72DF5E21933A}"/>
              </a:ext>
            </a:extLst>
          </p:cNvPr>
          <p:cNvSpPr txBox="1"/>
          <p:nvPr/>
        </p:nvSpPr>
        <p:spPr>
          <a:xfrm>
            <a:off x="9655589" y="4358310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70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50ED7DE-A78C-4CD6-B0E4-3D3BC5C381E6}"/>
              </a:ext>
            </a:extLst>
          </p:cNvPr>
          <p:cNvSpPr txBox="1"/>
          <p:nvPr/>
        </p:nvSpPr>
        <p:spPr>
          <a:xfrm>
            <a:off x="9683130" y="4927515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80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136A2B-E8B2-4402-A8B3-D0EC73B0B4A2}"/>
              </a:ext>
            </a:extLst>
          </p:cNvPr>
          <p:cNvSpPr txBox="1"/>
          <p:nvPr/>
        </p:nvSpPr>
        <p:spPr>
          <a:xfrm>
            <a:off x="9683131" y="5478359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110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DDF92B-EE75-4FA9-B312-821BDE256524}"/>
              </a:ext>
            </a:extLst>
          </p:cNvPr>
          <p:cNvSpPr txBox="1"/>
          <p:nvPr/>
        </p:nvSpPr>
        <p:spPr>
          <a:xfrm>
            <a:off x="9683131" y="6029202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120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0E8257C-9B67-4E3F-B878-A2CBD125718C}"/>
              </a:ext>
            </a:extLst>
          </p:cNvPr>
          <p:cNvSpPr txBox="1"/>
          <p:nvPr/>
        </p:nvSpPr>
        <p:spPr>
          <a:xfrm>
            <a:off x="4597010" y="5680334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30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36E3A35-6E24-4B91-80CD-328C3D198BB8}"/>
              </a:ext>
            </a:extLst>
          </p:cNvPr>
          <p:cNvSpPr txBox="1"/>
          <p:nvPr/>
        </p:nvSpPr>
        <p:spPr>
          <a:xfrm>
            <a:off x="4082889" y="5680333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31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DB38C0-49EB-4D9E-8F8D-3F7090AE712D}"/>
              </a:ext>
            </a:extLst>
          </p:cNvPr>
          <p:cNvSpPr txBox="1"/>
          <p:nvPr/>
        </p:nvSpPr>
        <p:spPr>
          <a:xfrm>
            <a:off x="2035587" y="4284863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89730A5-853B-4005-B041-407C2FA9074D}"/>
              </a:ext>
            </a:extLst>
          </p:cNvPr>
          <p:cNvSpPr txBox="1"/>
          <p:nvPr/>
        </p:nvSpPr>
        <p:spPr>
          <a:xfrm>
            <a:off x="2044768" y="1750984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40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2463F7A-513C-4ACC-9F36-63CF6D4E6DEF}"/>
              </a:ext>
            </a:extLst>
          </p:cNvPr>
          <p:cNvSpPr txBox="1"/>
          <p:nvPr/>
        </p:nvSpPr>
        <p:spPr>
          <a:xfrm>
            <a:off x="2044768" y="2072308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41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2709BA61-F8F6-4191-98AB-0EC928E68A7B}"/>
              </a:ext>
            </a:extLst>
          </p:cNvPr>
          <p:cNvSpPr/>
          <p:nvPr/>
        </p:nvSpPr>
        <p:spPr>
          <a:xfrm>
            <a:off x="993354" y="2595390"/>
            <a:ext cx="1514819" cy="111086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dirty="0">
                <a:cs typeface="Calibri"/>
              </a:rPr>
              <a:t>MLSC E</a:t>
            </a:r>
          </a:p>
          <a:p>
            <a:r>
              <a:rPr lang="en-US" sz="1200" dirty="0">
                <a:cs typeface="Calibri"/>
              </a:rPr>
              <a:t>192.168.10.11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514793E-DAC4-4ED3-8652-BBF442CC373A}"/>
              </a:ext>
            </a:extLst>
          </p:cNvPr>
          <p:cNvSpPr txBox="1"/>
          <p:nvPr/>
        </p:nvSpPr>
        <p:spPr>
          <a:xfrm>
            <a:off x="2090671" y="2788404"/>
            <a:ext cx="58572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9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23372D6-EEDB-412D-9202-485C5C3B5E70}"/>
              </a:ext>
            </a:extLst>
          </p:cNvPr>
          <p:cNvCxnSpPr>
            <a:cxnSpLocks/>
          </p:cNvCxnSpPr>
          <p:nvPr/>
        </p:nvCxnSpPr>
        <p:spPr>
          <a:xfrm>
            <a:off x="2504156" y="2903516"/>
            <a:ext cx="1024567" cy="55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C713404-55F5-46A5-90C9-F77DD0722B4D}"/>
              </a:ext>
            </a:extLst>
          </p:cNvPr>
          <p:cNvSpPr txBox="1"/>
          <p:nvPr/>
        </p:nvSpPr>
        <p:spPr>
          <a:xfrm>
            <a:off x="2669061" y="2714964"/>
            <a:ext cx="90705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Port 11001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E6104EE-701E-4555-96B3-0F1F2232D264}"/>
              </a:ext>
            </a:extLst>
          </p:cNvPr>
          <p:cNvSpPr txBox="1"/>
          <p:nvPr/>
        </p:nvSpPr>
        <p:spPr>
          <a:xfrm>
            <a:off x="3486145" y="2770046"/>
            <a:ext cx="69589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cs typeface="Calibri"/>
              </a:rPr>
              <a:t>SD: 1100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Props1.xml><?xml version="1.0" encoding="utf-8"?>
<ds:datastoreItem xmlns:ds="http://schemas.openxmlformats.org/officeDocument/2006/customXml" ds:itemID="{BC929EEB-57B0-4EF7-8A83-DFD00C9B527B}"/>
</file>

<file path=customXml/itemProps2.xml><?xml version="1.0" encoding="utf-8"?>
<ds:datastoreItem xmlns:ds="http://schemas.openxmlformats.org/officeDocument/2006/customXml" ds:itemID="{44D275CB-065A-491D-8289-0AED951B7797}"/>
</file>

<file path=customXml/itemProps3.xml><?xml version="1.0" encoding="utf-8"?>
<ds:datastoreItem xmlns:ds="http://schemas.openxmlformats.org/officeDocument/2006/customXml" ds:itemID="{408FC29E-31AB-4421-AD28-C590D04D75A8}"/>
</file>

<file path=customXml/itemProps4.xml><?xml version="1.0" encoding="utf-8"?>
<ds:datastoreItem xmlns:ds="http://schemas.openxmlformats.org/officeDocument/2006/customXml" ds:itemID="{D0D54357-3C1D-41F0-8E1F-C4A50BABEBF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208</cp:revision>
  <dcterms:created xsi:type="dcterms:W3CDTF">2021-02-11T15:47:18Z</dcterms:created>
  <dcterms:modified xsi:type="dcterms:W3CDTF">2021-02-11T16:27:18Z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0x010100010C2ADD635BB5409CEF3A212D7D66C8004BCF2733CDB1E649BBF1DCD7B11F6A0A</vt:lpwstr>
  </property>
  <property fmtid="{D5CDD505-2E9C-101B-9397-08002B2CF9AE}" pid="3" name="Order">
    <vt:r8>400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